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5" r:id="rId10"/>
    <p:sldId id="267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95E"/>
    <a:srgbClr val="1FA15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9" d="100"/>
          <a:sy n="59" d="100"/>
        </p:scale>
        <p:origin x="-82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2A1E93-B8AF-4F6A-B823-1BBEA20845AA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E7F7E7-9771-4B66-B31D-EB831401E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learningsite.co.uk/harry_truman.htm" TargetMode="External"/><Relationship Id="rId2" Type="http://schemas.openxmlformats.org/officeDocument/2006/relationships/hyperlink" Target="http://combinedfleet.com/batt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fo.net/usa/ww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rene.org/schools/brisas/sunda/decade/1940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fo.net/usa/ww2.html" TargetMode="External"/><Relationship Id="rId2" Type="http://schemas.openxmlformats.org/officeDocument/2006/relationships/hyperlink" Target="http://www.jodavidsmeyer.com/combat/military/actors_in_wwi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0/0f/152_mm_gun_M1935_(Br-2)_at_Museum_of_Heroic_Defense_and_Liberation_of_Sevastopol_on_Sapun-g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WWII Time Capsule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 </a:t>
            </a:r>
            <a:r>
              <a:rPr lang="en-US" dirty="0" err="1" smtClean="0"/>
              <a:t>Struble</a:t>
            </a:r>
            <a:endParaRPr lang="en-US" dirty="0"/>
          </a:p>
          <a:p>
            <a:r>
              <a:rPr lang="en-US" dirty="0" smtClean="0"/>
              <a:t>Block 3 w</a:t>
            </a:r>
          </a:p>
          <a:p>
            <a:r>
              <a:rPr lang="en-US" dirty="0" smtClean="0"/>
              <a:t>Sept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6488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SROeW1oSMPq3vC6qKFludIr5BY9xCVG-FOdwKup0koR0gGNTo&amp;t=1&amp;usg=__6jZfPfWdFEn1hNN-ASt3ECcgsm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Battle of the River Plate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Battle of Britain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</a:t>
            </a:r>
            <a:r>
              <a:rPr lang="en-US" b="1" dirty="0" err="1" smtClean="0">
                <a:solidFill>
                  <a:schemeClr val="bg1"/>
                </a:solidFill>
              </a:rPr>
              <a:t>Gazala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El Alamein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Moscow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Stalingrad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fall of Singapore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Kursk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Brittany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Arnhem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the Bulge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Berlin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Coral Sea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Midway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Guadalcanal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the Philippine Sea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Iwo Jima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Battle of Okinawa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2 map</a:t>
            </a:r>
            <a:endParaRPr lang="en-US" dirty="0"/>
          </a:p>
        </p:txBody>
      </p:sp>
      <p:pic>
        <p:nvPicPr>
          <p:cNvPr id="29700" name="Picture 4" descr="http://www.custermen.com/Maps/ArmyMa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21252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immiethescoop.com/wp-content/uploads/2008/04/germany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jpg;base64,/9j/4AAQSkZJRgABAQAAAQABAAD/2wBDAAkGBwgHBgkIBwgKCgkLDRYPDQwMDRsUFRAWIB0iIiAdHx8kKDQsJCYxJx8fLT0tMTU3Ojo6Iys/RD84QzQ5Ojf/2wBDAQoKCg0MDRoPDxo3JR8lNzc3Nzc3Nzc3Nzc3Nzc3Nzc3Nzc3Nzc3Nzc3Nzc3Nzc3Nzc3Nzc3Nzc3Nzc3Nzc3Nzf/wAARCADCAI8DASIAAhEBAxEB/8QAHAAAAgMBAQEBAAAAAAAAAAAABQYDBAcCAAEI/8QAQhAAAgEDAwIEAwYDBgUCBwAAAQIDBAURABIhBjETQVFhFCJxBxUygZGhI0KxJFJicsHwFjOC0eEXdTU3Q1VzksP/xAAZAQADAQEBAAAAAAAAAAAAAAABAgMABAX/xAApEQACAgICAQMCBwEAAAAAAAAAAQIRAyESMUEEE1EiYRQjMnGh0fDx/9oADAMBAAIRAxEAPwBTqbZaKWgoJZlZZay1LOmZiCZzMF4Hptzx2GM6PXvoO20I6knWGUU1JQpLSEytxIVbdk/zYK9j66Tb3dIa6GxRRRyqbfSLBNuAG4hyxK88jnThfPtGorlaa+jWCrAqYqiNCUGPmx4eeeMfNnXLJZU1RWPHYF6Os1iq7Kam9wVDPLc46FJYJSnh71GGx2POiFu6Kt6inFwaX+z1lctY6uR4kUABAA8ifUaGdJdQ2m2Wg0t2pqyeSO4JXQrCFCsyKAoJJ7Z9B6au23raGNKVq6lmkMlXWSVqIAA0dQAMLnzGPbRkstujLiSRWCxVNQlyFNcKW3RW2SsqaGYurblIChZCOQ24HIJ/LOoaiwWmSS5S09PW08aWc1kdPOZEaCbdgjJA3jH11ak61si/B29VulRbVoZqGoeo2mYo5Uqw5xkbe3HH6ar3XrK2VK1EVOLhKDZ2oElqcF2cvncxz2xofmfcP0ha9fZ/R0stSlKJUWWpo46R2kJ2CRykgPqcgEfUaX+raCy09ulms1PXUz0laaUtMXeOpUZBcORgHcDxn8tErn9osM6Vi00NQT8fBVUe8AYCbSynk4yV47/i1S6p6pstfYaq32tbiGqa1awpUgGOIncWRAD2ySfz760FlTVglxrRN0z0jFe+koa3bKaya5LCHDnCw7lDnHbjnn6aJ/8ACVgnuN4jR5aeC01kbVDNOxzT+FucfXcDzqp0t19QWOwUluNPVM0afxGVFxvaUsxHzf3Dj6jQafqCOel6q2Qz+Pep0aM7RtWMOWIbnjg4xrcczk/g1xSJ+m6C01FDW3i40VXU0z160lHRQysGG4FiSRyxC6O2LpCzVRqEkguFSpuUlNHUqzRGCLw1cO6sPLODkc5Gl3pG9Udut09Bd461Yvi46ynmoyBIkqjBHPYEcZ+ujq9dUkdz+JiirEiku3xcqDALwmEIUPzcnIBwePfWyRyttI0XGtgmm6bo/wDgeovEpeWphqyUKyEBqdZFRiAP83f30cXoyzxXiOlqIpWhrLm0dLmdh/ZxB4n5/MwGfrocOrqJbT9zCiY0DW6aCSTw18USuS2V+b8GSDj21EOuYDdumKmriqdlrpilQFwS8hTaSvPI4H76zjm8m+gG3y109N1RbqD7oq7Wk5iEkFRUeI0gaQjcCOwxkflporvs8o46+OkTxY0qLusccniE/wBmMJcjnzyrDJ540kVlZZ4r1QVVqa4vTRSJJN8aVZyVcE7cew01T/aRAWp3jgnd6a7vVRCTA3U7BhtJzwfnI/TRksmqMlHdndL0509fFpqu2U9TBDM9VRiF52YiZELxvn3AOR21B1f0hRdPWOorBHIZW+Fjg3SsR4hVjKcefbt5arSdW2egqbPDYoKtaCkuDV1Q04XxGLcFQAewUkc+2oOrOr4+ordS0qxzK0dXPOxYDBVmPhjv3Ck50FHLyXwZqFP5F54HU/xI2QnyZSNcpTEHPvxxnTpeOm6zx/4uwbc7RuznVM2JlgOd4f18hr01E52hcWlbyKj9tfTSygZGDnzGjTWudDgAEHvkHVpLSwTLypnuANNxQBa+Gk803a6+Gk8o8H002U9sQk5jkmkPCqGCjPqSQf00SpLUgy8yHe3BhABVB/m/mPvxpG0nRWMG1YkQ0bsBviOPcalkpgmMIT7HTzLQAKQM7R2BGh4t4ljI2Yw310NGaFZacngxge23XQop3b5UP56bYbSVYlkPHPp7n6fXQmuvVLSyLSW5FllB+aokGVUn+6vY/U/oNNpK2BRcugM1vn+YlOM8kDOoHpJEbAQ9u/to7DUXedxC9ZUDIyFiYqMeXAwP01e8C4w05mrIBUwgZYSKFk58w4GfyORpPdiO8MqFNYQCAVbI8jr0lKwO7YMsfw450zPbkZfHgLPCx25YYKN5qw8iP0PB+lOeNYYZZiM+Gu4Lg/MfTjVNMlTTF2qieJEKqqZ/vEDP/fVRJykqlwjKvdcdxrieV5JcPwdxIXOQM8/118mR1dxJtJABLKc6k0G6JI33l2CI2Du29h351z4/zcYAPOMaifcjEFM+YJ/qNfeAxHPtpWheZ+lqikWZ1MiqR5kgaozWdScEqoIz20YqmPIAIJ/Q6FzyZUh1I8s506kPQPqLErcJLH764ewoyDJXI8hzqzFKIwQYc+/J1Malj/8ATx77NPyYOLKMHT8e35mCufLU0NvjgO1jkDBAzqxJUnG5gfyUD/XUD1jZwu4A9+BoN2GKJGgjJIEW4D01CLfDIRtXae/fU0NTkYbdkjvt1YgIJyScgjHIGdKmGmKPX9QtnsSxR5WetLJuzz4a4z9Mkj9NZjSAtNkcn66duv5n6juoFECsdHEYTHIQJCwYliVzkc/sBpYitNZEpbZJ32ldrDPnnOMY1Oc02dOPHKhjsy7nyh2kBTkZGdaZTy0r27bJGBIP5mXkgDtrKbLU+HIkYfaQcFWHb/fppte5uaUELhR5BuOMdv8AfrqEmWcLKixx03UzUxANPXoVwOcSAEof1GPox1HV2ynnbwkSQo57B9rHz/01FRsKrqKhfOAJQWG7nCgny+mu7rWJaq6nkkbaqK4I9cjI/dTrowy+nZzZYbEW9WyaguE1PLURSSodpJPB4J74x+fqdBoWdA0gHKjI3c6L3GoaqulRPneh34BXsMcfpobMsqPJHIeRgYxx66ds5miCYYdwxJKHaMnXpQRKwweDjOu6nPiybhyXJ7akkiG5zk7mPHtwOf30rEo/TDkOQh/FtJwfTVCMQ+GPEf8AiOWYbjj5ckD/AE0enslEsm8KC2MZYluP116O10seSiIpPchceef66m8iTOhK9izTMskYf5AGwRn01zNG0gGwN37DTT92UXlHH9Tzn9dfPuqjLZWMAe3Gm91BoXYKdpDh1yPMZwBqrLJTxzqrsiwyjCFpwpJPZsHy/T10e6jp4qOy1DRbVZ9kYZicKGYKSceWDqjTvKEFPWTUcjEZ2GM/Mvl+L/TSzybpD44WrZxBShqjwJVaA5IWZWEiOR/KQwBU8EenGvjW6SNpd80cSRruLu7JjH5HXyoiqHeGCSmjipklVllppSyrg9nQgEDGRlc40u0l6mkWt6crZyKylLQxyyd5ou2D7gHg+YwdT5yTKLHYO68sDveKC4GLx4pYpIWIY43xqzD5l7ng8f4dJcV3uVJUlLbXPJDlVHiruHt3yfXsdaJdHMkt9Ri8awvFWRJnGVAAdl8slS+s7mlNLOaYb0RJ5HRGXJJ/CDj176EpbO3Bii1smF2qq6MzTW6nkIyDNGGQnHflc47+Y0VsnUNBXD4W5yCkqN38GdwNvbgMexz64HbknyB0sFQ1c3w3iCoIwoReXU/TUtZaZpa2GllhaBgFD4GWOc4AGe57+WpcrdF8np1GF2N9rs1yS71DQweJUx026E7gVfcQMrnvwTqte+leprqVaalBA8g6jPf39zq90HfaG0r8DcIKhainbwoNm5u5wRtHduT6+nlrQqm6UVGqGR2Z3GVRFy2M859Pz1ZTpUjzMkJOVUY5T/Z/fnBJt7LkFT4kqD29dWB9nV/qZy1TBEgEYBYSK24gAAY/Ia2SKugVgjx7C67lbxAwI9/TVgPGwACEEjIJUgN9M9xo+4yPCu0YjH9mN/cjxEo0IOctKTn9BrmT7NL6JfwUm3ngTHj9RrbZDkcr+p1HtONwAz76R5GZ40EpMsdcMvzfiHHvqXgud3IPoca6SMEn+UaDVmTSIAueyA/nqZI+PmjI/PXQhReQ7fXGomT5sKx47g+WilRrsXPtDppJun3EWSiSo0iDzXkfsSDpEtdVcd3gyV7hRwI3RX+mN3by/XWtSQpJG6TqHidSrBuxHmNZpeac2KpcHD0yAyCUPw6A8A+pHY/r56EjqwSVOLI7r1DNb4oKZpZZKiRG4jjQKHwuFxj/ABDnsNK95qIIp6NqqY1FcYiWqfExtAPBI5zjnA/LQmsqDKtTVT7HkqY8AjsudpBA9wDnUdTTJPPbo5ofCBhx8zlQy5JBz5A50iezvWOMY6Clw6tkqLfUxsZnaT+GsjJtWRQQTj08+PfQqr2pHTSl9tS8mWZspvTC7W3Dy4I7cEH6atdSdP3mmtVLcprc1NbzHsjUc+H6bh3Xd79+Ppri5SPUSQWxoV2U3DMeWdtuBtxyBwOPXvqpz8+L0S01zqLIKo0T08hOCk0biUQE9xnAznA8sD9tMnRsUlyrnuNSjMFw26Zi3PcsSe/b9gPLQHpawRG3y3OoVaieOTw6ekPzAv8A4/Lv5dgAWOdaJHVG1WuCEQrUVbqAoV/lIHZt2M4Gc58y3HfiUkM8rZeez27417xWxpDLgKGYbWbnhiPI+n8x/bVGoaKrleeQCJ0JdFESk+Hjt2+Ygc4z5Y16SOoupjmlj+dQdjpE7xK3ngbskj1yPodFGs8ckEfxsriRflfw3bbzwCO2Pz/caWl4I8q3IqwrQoifFUjVBfOJqVsL83fIyCp8vPPvpS+zutqZOq65ZJHmJ8TBllPCjPcn2H7eWma/2t7ZG1xoKYTUioRUQRAggf3lX+76r6fQaQumZmtvUFZM1OyQMXUo5wwVgRtIz7gc8D1GsrDUWuzZVq4ZmVU54Pf21I7cc9tLlqqKyunpq6pEUOR4RihwQPMZOcjseDpiccc6KlZzTjQTzk4/01zWV8VHHmTliDsRe7YHp6e/YaW6nqCSpq3pbWAfDfEk23eBg/iHltHqdXWtQLyKzvULJETLNJJ82QcqFXOD+ftroSrsjQRnjqqiFczrCWA3hRkDPfn6f66+pEYKYCZ9xCnBDbfyHPt56hFQxg8atCwxxKGLuV2kEfNznjvpA6r+0GjjjaltqrOSFHisuxQAew8yDoDRhKXQ/VEMAJaaeQq4wUkfcFAz5ZyRrP8A7UaiO62enp7ROtRKsmJIo1y7L5YHmM4zjPlpGn64vokLwXKZJMBcIcLgDtt18q+qqutkpPDileeDa0OX/Cw8xjnjt+emVNFlilBjB059l1wuFIs18mloVAHhU4iDS4z3IJ4H150d6P6RtkN8llw8/wANWTwKlRh1KpkKeR+IEZzoDYuo7u90gmqIxEVkG8xQ7mHBOMZ3HOPpznTXbKmWjnklo0mDzzNKd6rJgvkscLyBqVqzpePLTt+BvuUXjWyuhZEfxKeQFGXIJ2nuNfnKaVmnDhy0oqNzyZxnH+zr9FUNaJY3MhjWWPgnHB9Gx6H/AL6wnrW3QWvqOogpJWanLeICQB3zuXj0II+mn7OaFxdM4luM9OIrdSTOlNUbmqNiZdiThgPQbQBx5Zz3Oiyz1Uxo7dTGI7VRdyTbv4a5YBm9QDzj0GlqjkkZHkjf+PCxKFR3Xz0VslUyXuKRmDuCBu7fiUjkeo/YganNaOhSVmrWVS1NsoT4MMfyLIFPPsBn686KolYiKY5zMcZKtHgnjjPJ/poBbSKVFj+753eRAUkhBbfnBwSRjjTDFTxSKroZYplHILAsp98alFEcjp6O6F43XacgDKyREcKf9RrHutemqm29RfAwhpKWpyaQOxYYPATnzU8fprYnj8MrM8wY42O3bcPL8/8AfkNB+qaL4+EkEfEUcqVEW7+XH4h+a8/kNO+hccqlYH6UrXnoBuGHEcJHGGDkgMP13H9dNZlyvufLStBSkX+ren2fDQ1RkUjnfvXcB7DknRiaUqo3Yx55zqS0VmuTsvgUVkpXqHlzTKFU4I2A528KOM9h76rXC7Q0tEZ6ArJHOTI9TOrGNCR8oAGNx7AAHA89DuraS+yS2+ooWWdlcpJFFEGSPJyHAY8kDjn37Z1w3S9fcIgZZoizNl2lYyyhCTkKSNkZ/wAq/nrrTTOX4Ffqm5Q3GwyPWVc01TtDRfNtRWHkEHGP951nEkgeMPJL8oJ2qD3H/bWm9ZUtuoKJrZYJESZseLUNIHZ0wdy7wSR5ZAA7HuDpXpukb5cZIYILXNEIowGkaML3OdxdvL0xzjSqLj2zpjki39OhXEu4D5AidyFHzNorHapqgLPJ/AB+VI4lCsR7+p+utPsfQdJZqc1VdB94VQUkRRgNk+278Rxn/TnS0aOSESMlGyrEQ6rKoDAFjyfXgckDHHlqkfuLOV9MGUaUlLUU+34lHfMQMcnzTbuArE9gT5+2m+hq44JIo4o4Wn3bvCpJCrADvyeW/PSTcwj0s0sjDerDBCgAEZwMfnopbKymHTkFElNTmWQ75qp4lZ8k+TEZHl+mhkx27KYs9Q41YwdSVPhpvpKsx18b48NH+bax5B9PI8+mkm/SPP4kU+w1MDsSV5PP4gfXnnTDHTeCcxxtjafm8hntxpitlugurSR11NHKr7FBdM4IBJIPf+bHfy0E+CBNc3yMaCMZZ9jlDgg4/u+Y9tM/QcEknUNMJgrHwZJNvJMjBCR37nn9tF710MHb4jp8kyjBejdtxx2O09yPY8+57a4ahr7NeqWvWJqaSFg5kOCm3GCAR38xj9caDdoRJ2P1uqYpQ1PIs0SnHy7iCR/eGNEaKlajlZQxKE5Deo0KpbjBdaKOcFSwOAUbOx/NCfQ9x/40TpqkvS7GOGXA1zp7NJHPUBcUGIw5kb5F2gk8nGR++qN3usaUMkFRKsNRgwh5WCqXII3E+QwM/r31euFREkUT1AIRBvYAZJwcAD1J7fnpLulikvTS1NVI/wAQJhOrJGcY7bVLY7LgYOAduRz3Mg40n2FbXLHNBV1ULymSWQLsC7WQBFAyDyCRz7dtWZK5BJIxp5sxoh4TcWJ44H7+XfSdV1At14BqKdxTTOWHzBFKcZyMAg7uSCBjI9dX5b8aagWWlq8PMc/DEFmQ5ORuGT6H6DSyL8bHaaSppY0jgp6qeTasccKII1Qgfic+XH5cDz1K9Gtx2m91ZVPCO6mhk2RR/wCJjnkg4HPGh9mrXudPLR0GKSSBT4js/wAQzjthSTg+hY8emmOz00NJSRAxOj7QBvQBkB5wcdtdP6dHA3aK9NabYs+LZR29fCBWR/DBZMj5f18/PVh3eKqihVZBAiN4tQxwFIHHPbH/AI1bko4JHLMdnIZWThsjzJ89D7nP8NOZq6SRqXhGZHKLF6E4OTnOD/TTN2IjuoqqOCZIqmWAAkBRK43HJ4/p7eWs26muE8l8FTXQzT0aDasXi/hQ8HlDwc84POnHwka3T2qClaYtGZDM0YRfUEbjljz3z5jQJ7RFXUop7RcGo45VJlp5MTMx91A4HHfPuPfVSKw+4p/aNMDXw0sBiWjVPFiSEAKGY4LHHBPy/wBdU+kEhlhfx2AVm2jJ1F1BDUGf7smhIqqBWQleQ43Z3A8DHzfvqvZ5zFSyQgMSvJ4GRng/6aZPRSMd6HOsrEFNmNjI23btA4GdcHqX7nqvgI6Tc6CNvFaTbgOi5z6nJOobFGhgcTsn+I58gOc/TAP5aB1N+o62tnrrdMaaqmZo5Y5gCksZ/CfQ8eRx5fXSvaK9OjRxGs/w1bRuJKZ0AbGMocc51LTz01zwKcJLAXZahTg7HHkQfXj6j8sZhaLhWWWYT0xyudssROVccdx7eujVFXm2VzXG3yeNT1LMzJ5jJyQR6gn8x21B2hnEYqiAWaoqPhqYmjcK0apyVbIBRvYsRg/y8EeYN+nqA8aPGHaF13rIR34/Y+2g9xuplsbVVEwdmqIdrYzg7s4I/LV6rlFupIjSKqNJFgRqPlA2gAfTGdK/kVR8AjqjqGan6oo4IRthWPZuP99gex9VyP1OqIuNbUS7JpahifNpiD/XVvqyzJWUMd1tdQJvhlWWRQfmOPxHHl6/loYu553ZRlXwwYfTSystiSqgzDRU94pmpKpMygOkUh5KyEZHJ55wP00hJVtBEVimdZAQCMY2nB7fvpzo5JaZzIAHMbLKVLEYCnnn/KSdJtTTSV9XNUU1LMtPNK7xFlP4cn258u2mhti5G09GxdM2Spo6WrgkqZYx42GdIwpkAHBDZPGPLuDkaYY0EahFduP5mOTqyIEXGWwp5GNcmAHs6nnjVZW2cNo4IyMsxA1BUTwxPEsivKzthQIy2MHufIYyOffVlk8NRlifYarVUgpYqmommEce3lyM7MDHbz0EbvoV6+re43ae00b0xldcSybi+zPkNxwPyHGitotMltpjDUyuzplU2DEcS/5sfQ8+mq9vgrK6tkkkEcVMjDwSsSFtvtgHbxjHpjRs0jybFNQywKwJiCg7+/DE9xz6eWqXqgStClfun7ZLfUkmqapK6qUjcs5QjtjDdmGBjB440Preh5qap8elaolV4/nU04EgOPMghTzxwPpnWktFGxSRgGZfwt/v+mvVUO8gCVlI77dvP7H10G9aNHJJMy2rsFdXU0tvpj8MxTZJL4LH+HzlQMcs39B76Xl+y67SVlRDDV0wATxIxISGkX0KgHB1tlRFugdYpEWXHymRcgHyJHnrqippI4h8QyyTEckEnP6/08tCNjyyX2YyOgrpSLFGbnGBtxMjgN4Dfy4Hmp55GNVpukOooasGGngnfxCv9nkIJG3O4j0Pl/TW7FGYqf5c4cEZyNQQ06LJ4u75x8uM8AZ5GAcDy1qMszSMntFq6miSWlNpieCUDczy8BlOQQeCGBB8sZBGj60t8ppmrDCTMxCgqivgE/hAzwPPjP18tPRoqTY48IBHJLoCQGJ5OfzGvqoqYVFwoGAuNK4IZZ38CHLZJqlZZYqJqe4bgVqIgY1VvMsAMMO/GNcUHS3gb46yoBUZG4Rgc/TPb/xp+CgNkn5iT5Y/L3182KQcgE++gopm9+S2hWisVKJY9oikgAG5HQFnPufXUk9ng8Vnh/gS4GTGRnHpg8Y0fkjjYcqpI7ajkiEg+nnpZJeArLKwHeOoZ7ZcqWAU/jRSLmVw3zJucIuB58nV+a9UsVNNKlTG5ijkkwG5IQ4b9xj66V7zFLL1kssEE7zUojZP4ZMfhhXZycjGcsAMcg6XkgrjRTR1FBPseGl3EwkskW/JOPN2di2ByBqds9CPp8c4p/saE1722kXJ9pxGrOkZ3HecfID65IGqMvUVZHNDTz27eyvGtcySgpT+I2FGcfMexx6aiv3hRdOrTQ0ElNLUj+BTww5KOCGAO0YB4GqCw1lVWVdBFTyiUV8lXUSMhClVH8FQ2Oc4Q8dgp0bYkMWOraDdP1Wi18qJQv8AArHN4dVvH8V4h8wA9O4B9Ropbr6K2qo4ooMJNQiqdw+RHkgKvvn5v/10j00M1VZ4NlPNHBT00dAu+IhnlldFlOPQDjPudMHTNFLa5r2hjLClYRUy47xKrOgHr+Mj8tUg35JZsOJJtd/7+wit/aCogjnlppEqayZEdZABHGg8/Vtwwfc6J1Vzo6dytRVQxsEDlXcAhc4B+meNZ/0zCZbtbTVWmSWJaBUgaSDODvy8jE9vm3YHcgj1131OlxqOpp2p6OV41nihjJQkO/hMU/6VZixP00bdA/Cwc+N1q/5GK+3eQUlU9BUwvGaEGMRtl/FlbbE30OT+mp7RJUm6XDxJ3aCjihpBuckFlTc7fX5xk6UPhZbTXPR262TSQw3CASYjI8UpGDGAT6vlmPYDGidpa6ixXmSdZVZIqov/AA8GoqGJyVHcqoAA9c+2sGWGMY6qv7C3TF7gaypNPXRmSaoO/fJnY8jFlT64K4Gr9zugttRSeNEiQVDuHlJwE2oWyfX8J7+mkGa0vTxWwLSVCwTStNDTLCSzbBGkaseyFgGYse2W029UIKmjstHc08d5K2MzeFExB2qSxwM4UnjnyOsroE8WNZE107KzdYzf2fZbHKsUapJkx4Mcj7Yzz/MRhseWdTf8TuREEpGdpquWCNEfkrHuy3b/AA4x7jnQ9IqiqutZQimmDi5msqpWjO0woFMSg9jnaowPQ6B0clwozRV1RQz4hts+yMqQU4GXYcnczE4Hpj30krLww4pLr+f9/wAGfp7qWou0cpqKX4aSPDAK+7KMWx+fyn/TVqm6jhmmqImeGMx1BgjG/mQhR5fXcPy0M6Jiht8Utqmjf4lds3iPGwMsZVdpJI4x+HHGMdtLMscgtVILbaJIJSlU5l8HaN2CM+uFVmC57nGPXS3JG9jFPJJVrwPT32jRFaSrgVZFDoS4+ZT2I9jz+mvtPdI6oM1JUJIFxuKtnGQCOPcEHSQaOqq4rhVGjdRDQR09DCycoGBAJ474OT6biPLRPpaGSA1NIu4xwTymeRx/zJC2FGfZVz/1KNLyZsnpccYtp7H5ovw55x+2vhpyDnJz376yey2aoujWCWO+XwU9bb5Jp2Fe+VlXYBj0GW7e2qUdDcSOkqee+XoVlzkkaq/tr4WNM52jyOPPnVOUL7POtmxYYsADx2OrqRYT8I1iEturY/tKisD3m8Ggli8RD8a/iD+GW/F/mU+Wo+qqKpjtlNcOk7/e6tJKw0jwNVSM3ic/h7HupGPcY1oyja+4JNtG6GFhyBr6kKD8Xl56/LtFcOp6q8QWr72ukdTJOICj1UgKNnByM+Xnp+vdBGbddoLH1Je5LrZ4hJU76uQrIMZIxnAOM9uxGOe+rycYtRYm2bT4SqdwydRsvIxx9RrFalrNbLPbp7z1J1DFWVtCtQoWtlZWYqDxgHHzHUlILBL0398zdSdRiGMrDM4rJeJSoJGMZxk6T3IrwzcX8mymPP4udcsgAyAc++vzt0JJXX+81NLXXm7+FHSyzKY651OVxjJyeOdE7Paay7WrpeZbzdUqLnNMtS/xjkBEDE7QTwcL5500pxi6ZkmbmMgH5W1ywPoQNY1dKKima3T2O/XXwvvNaCqhkrn398Erk5Hbv25HAxqHqZrHRTyW2j6gvhukdTFC0MlXKVGXAfnGPwn10iyJ1Q1eTa3G4c549M6hI2seG+u46yXqew08VJdksV/vBuNqQSz089W7BkI3cdv5cnIJ7Y89LnQE1NeK6Shvl6vC1ExRaRYKqTDHBLZPIHYd/fQ5KUXJeDdOjeypzxn6a84+X5t376yNbVbKm91fw1+vC2u1QM1wZ6qTd4gYgKCQOMBu3p76BdcU7W+nt14sF2uMlsuCnYJqly0bDyyTnHfv2xrRcZOgt+TcWjyeAf0Oq80bhRtRmx5YJxrHLZBRR9L2a8Xq7XaKOoq5oql4qpzgKr7cAZIOVXU/2gUtrsNCkVtu94NylWOWNJap2UxHPOcAZ47ZzpHFOXEZTpDJ9m12hg6Dgnm5NJUmmye43yrjn/rH6DV2cRzfaVGCUSC02lmJPCxs7Ec+ny6xelvVwpLXNbKecLSSzLO6bRkupBBz3HIHGjEN76nuM1XUxSIzXmRLfNKURQ7bcKgz+Hg99F+mbk5J9ic9UaTUUobrjpGvSpSpElJNA1TGRiRlQ/NwT33Hz8tCOqLhJU9MWu4dMUzUjU94dEpY4g++Yb/mAA58zjz3H00uUZ60tlPQQRCOJLeXenSQRlotwAYHP/5RkHtn2OIaOXq6nipqSHw0Ra/xoPERBmoMjpwTzyyOMHjg9tFenkmvsBzRU6WqZ/8A1DoKm65Woev/AI4dNpEjEjkeXJ08fclI79YNcbRL8VG89RFWsWVHRl3Iq4IyRyexGs+Fnvl6qKi5pGskrTSySOjKh3qy7yo4xguv66Y7rfOvI7O4r5YFothp5ZsRENuwvJHnznPpk6plxyk04gUkHb5dK+j6UslJQ2FblHU2dN8xhZjDmMDggfnpXoP/AJRXMj/7pH/RNW3vHXVntJjaWnjoqWFojtSN8LHhCOOTg4X66FLZ+qoLLJZlgUUU8gqPBBQvIQoO5TnJGB2Hp66WOKSVP5sLki39kIz1LVKPxNb5gox3Py6YrXRXVOneiqaheOjuUc1TKi1akKQAxIYYzgg+3fSZZ7R1HabjBWW4xRVK/wDLbxkIOdvHoQRImR/iGr91qusrh1Bb56qVFr4i/wAKIXRVQqSH88ZyuDn2HnozxSlKwKSobq2npruLTf5rV923WC8xU0wxjxvmwT2BYZ7EjPB1R66ulwqLv93vYVio4LlCRcRA2ZAGGMtjHJPr5aC19w61vlxiE5hae2eHVLFHsVYyRlWI/mOB+X56nutb17XUBjuJhNMCJchYgCY2LDBHoUJI9Meo0iwTTTYXJUNFVTT0PUvW12qoHSh+7giu6kLI3hjgeuMY+pxrNvs7GOtbMD5Tjsf8J0Uu9x606hp5aOtl8SBJZElWIIiloyofJHcKXU+nc+WhltsvUFsvcclHDGldTMjoWdHUFtyj2PIYc+Yx3IzTHikotPtgclaG62RvWU/2i0FKu+qklZ0QD5mAZ84/T99DOqYZKH7MunKKrUx1ElRLMI24YKdx5Hl+Jf11RtMPVNNfnudvaNa+eQiQeInzGTDbWT3BBx7+RGuOo6bqa+VDV93aGRoY2+VZUAjUAFsKD5bgT3750FikpJ+Ow8lRau5z9kVm/wDcJv8A+mvv2sf/ABq2f+2Q/wBW0rzXitnstPZ5ZAaKCRpY49gBDNnJz3Pc69ebxXXqaKa4yrJJDEsKEIFwg7Djvp442pJ/uBu0UV/Ev1GidBVVKUMEaVEqoJ0cKHIG4E4OPX317XtWEYWp66rlpYTJVTv8ir80hPDBVYfQjg+o1LBd7n4zn7xrM72OfHb+8nvr2vaxihTV1ZTo4p6qeIbphhJCvBdcjj12r+g9NfLzXVkxqIpaqd42UFkaQkH+Ke417XtAHksXG4Vs9uqY5qyokRt+5XlYg5ck5BPmedRrc68U8wFdUjbuK4mbggZGOfXnXte1gE33jXb4W+NqcsQSfFbkgR48/LA/QaqyXCt+96Sb4yo8UCVg/ituBI5Oc+fnr2vaJj7T19ZFX1bxVdQjSGNXZZWBYBcAHnnA1YS5V71VQrVtSysOQZWIOTID569r2swn2pudejyFa6pU+JG/EzD5iTk9+59dRUtwrfvWpm+MqPFzFHv8Vt2zP4c57e2va9rBOkuFbGFeOsqFYJGQyysCCN4B7+QAA+g1zca2rk8QSVU7gxyjDSE8FVU/tx9Ne17QRhcP4j9dfNe17TDH/9k="/>
          <p:cNvSpPr>
            <a:spLocks noChangeAspect="1" noChangeArrowheads="1"/>
          </p:cNvSpPr>
          <p:nvPr/>
        </p:nvSpPr>
        <p:spPr bwMode="auto">
          <a:xfrm>
            <a:off x="155575" y="-762000"/>
            <a:ext cx="11811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://homepage.mac.com/leperous/.Pictures/digyourgr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890772" cy="525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114" name="Picture 18" descr="http://stubbornfacts.us/files/Rangel_I_want_you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3810000" cy="5791200"/>
          </a:xfrm>
          <a:prstGeom prst="rect">
            <a:avLst/>
          </a:prstGeom>
          <a:noFill/>
        </p:spPr>
      </p:pic>
      <p:pic>
        <p:nvPicPr>
          <p:cNvPr id="4116" name="Picture 20" descr="http://t3.gstatic.com/images?q=tbn:ANd9GcR0DRXS4PtysMWxwNebXM0kYLVtaOOiQdUo1FMx5HgHgkOX53c&amp;t=1&amp;usg=__mfm05IXZizAde3YblehslO6fjdU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124200"/>
            <a:ext cx="2209800" cy="353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 I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/>
            <a:r>
              <a:rPr lang="en-US" sz="3900" dirty="0" smtClean="0"/>
              <a:t>ww2f.com</a:t>
            </a:r>
          </a:p>
          <a:p>
            <a:pPr marL="514350" indent="-514350"/>
            <a:r>
              <a:rPr lang="en-US" sz="3900" dirty="0" smtClean="0"/>
              <a:t>sligocameraclub.org</a:t>
            </a:r>
          </a:p>
          <a:p>
            <a:pPr marL="514350" indent="-514350"/>
            <a:r>
              <a:rPr lang="en-US" sz="3900" dirty="0" smtClean="0">
                <a:hlinkClick r:id="rId2"/>
              </a:rPr>
              <a:t>http://combinedfleet.com/battles/</a:t>
            </a:r>
            <a:endParaRPr lang="en-US" sz="3900" dirty="0" smtClean="0"/>
          </a:p>
          <a:p>
            <a:pPr marL="514350" indent="-514350"/>
            <a:r>
              <a:rPr lang="en-US" sz="3900" dirty="0" smtClean="0"/>
              <a:t>cheekymax.blogspot.com</a:t>
            </a:r>
          </a:p>
          <a:p>
            <a:pPr marL="514350" indent="-514350"/>
            <a:r>
              <a:rPr lang="en-US" sz="3900" dirty="0" err="1" smtClean="0"/>
              <a:t>stubbornfacts.us</a:t>
            </a:r>
            <a:endParaRPr lang="en-US" sz="3900" dirty="0" smtClean="0"/>
          </a:p>
          <a:p>
            <a:pPr marL="514350" indent="-514350"/>
            <a:r>
              <a:rPr lang="en-US" sz="3900" dirty="0" smtClean="0"/>
              <a:t>flickr.com</a:t>
            </a:r>
          </a:p>
          <a:p>
            <a:pPr marL="514350" indent="-514350"/>
            <a:r>
              <a:rPr lang="en-US" sz="3900" dirty="0" smtClean="0">
                <a:hlinkClick r:id="rId3"/>
              </a:rPr>
              <a:t>http://www.historylearningsite.co.uk</a:t>
            </a:r>
            <a:endParaRPr lang="en-US" sz="3900" dirty="0" smtClean="0"/>
          </a:p>
          <a:p>
            <a:pPr marL="514350" indent="-514350"/>
            <a:r>
              <a:rPr lang="en-US" sz="3900" dirty="0" smtClean="0">
                <a:hlinkClick r:id="rId4"/>
              </a:rPr>
              <a:t>http://nfo.net/usa/ww2.html</a:t>
            </a:r>
            <a:endParaRPr lang="en-US" sz="39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 I used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arts-autographs.co.uk</a:t>
            </a:r>
          </a:p>
          <a:p>
            <a:r>
              <a:rPr lang="en-US" sz="3600" dirty="0" smtClean="0">
                <a:hlinkClick r:id="rId2"/>
              </a:rPr>
              <a:t>http://www.kyrene.org/schools/brisas/sunda/decade/1940.htm</a:t>
            </a:r>
            <a:endParaRPr lang="en-US" sz="3600" dirty="0" smtClean="0"/>
          </a:p>
          <a:p>
            <a:r>
              <a:rPr lang="en-US" sz="3600" dirty="0" smtClean="0"/>
              <a:t>http://www.fashion-era.com/utility_clothing.htm#Clothing, Cloth And Footwear Rationing</a:t>
            </a:r>
          </a:p>
          <a:p>
            <a:r>
              <a:rPr lang="en-US" sz="3600" dirty="0" smtClean="0"/>
              <a:t>ojb.co.nz</a:t>
            </a:r>
          </a:p>
          <a:p>
            <a:r>
              <a:rPr lang="en-US" sz="3600" dirty="0" smtClean="0"/>
              <a:t>commons.wikimedia.org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 I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gimmiethescoop.com</a:t>
            </a:r>
          </a:p>
          <a:p>
            <a:r>
              <a:rPr lang="en-US" sz="3200" dirty="0" smtClean="0">
                <a:hlinkClick r:id="rId2"/>
              </a:rPr>
              <a:t>http://www.jodavidsmeyer.com/combat/military/actors_in_wwii.html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http://nfo.net/usa/ww2.html</a:t>
            </a:r>
            <a:endParaRPr lang="en-US" sz="3200" dirty="0" smtClean="0"/>
          </a:p>
          <a:p>
            <a:r>
              <a:rPr lang="en-US" sz="3200" dirty="0" smtClean="0"/>
              <a:t>gimmiethescoop.com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naval-history.net/Photo12ssStoic1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Pacific Campaign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lAOEDASIAAhEBAxEB/8QAHAAAAgMBAQEBAAAAAAAAAAAABAUAAwYCAQcI/8QAQxAAAgEDAgQDBQUFBAoDAQAAAQIDAAQREiEFEzFBIlFhBhRxgZEyobHB0RUjQlLwM1OS4RYlVFVigpOU0vFydKLC/8QAGQEAAwEBAQAAAAAAAAAAAAAAAQIDAAQF/8QAJBEAAgICAgMAAwADAAAAAAAAAAECEQMhEjEEE0EiMlEFQnH/2gAMAwEAAhEDEQA/AMI06yafiaui3xhiaouoXhSNnK77AZ3+lEWoyATVAhVtbsUOrJOB0q9bYEeIH613FhVFWBhjrSsxX7ugG9cNGNW3SiCyletDMyqSQ2c0LCWoq92NHWyRgj8e9KUmZmIyMfCi4GAG7E0AD63lCkBjkHzoyOZdeMbZpAkoUeEnNGLOeWME58qVmNJCemBtV2c9KUWV42ACBgUyV8E0ExWgtGrvmGqEkJUYFcyMTtREo6uX1UCDhq7dWOQud/Wq4Y3MgUjJrBWixhkZpddvoenMsRRMMKWzwCQnaiEV81gxOaqmfUpome0ZTsDQk0bqp8JprMAEkE7V4xNXMu2oDNUsRisYqkqh8+VWyNVZIomKZHwDQjzeIEgbHvRLldRzQ1xgqcDenAFCcOBsoJ7CudPiBz+lLmdgRjbFGa/9UwPpHMNzIrNncqFQgY9Dn61jfAzK/wDB9alBcwfzH/DUoUYXXEwm07nAru3naMddqHkUo+nSARXGd+tLZQarfOSfLFXR3bMfFmlUT7gUwtsEkYBoGCJLk4IAyK4RmIzg4rpYCwZem+c0XDbkpsBSthBogck0UhwPtCvREMiuJF09BQsxas29WR3jA5HSl8jlTtXkEnY0ezGv4a3O06sam2GKbSsI7h4t/CxH0rM8FmzewAkAcxQd+u9aa/0JdnOdyST8gam3UqNQRbtkZronLYFDxyjT4fPb1pPxe6nt7lmZ25bElDqwAKa90K430alYl0Z2Plg10iKpBAGax/DvaV1lEbyrKp6hhuPmdxWqtLyC6h5qzRqo2IkbBXyH1701aJNO9hE68xc0GYKNjdJogYmEgLaRoBPfBzttvXSwlmZV3KjJ9KFoZJiqW38O53FCTQjQSQNvOn/uzMV8J8X2fWkPHuMfse8WFLWOWVcM6yEkDvjA+VFb6Dv6Hxey8EtqDdTPFK66goIxGe2ofPesXeWzwTSRSqQ0bFSD2IrdcA49ZcZj5cqrFcMxDxtJkNk58JPXft1pV7ZcPaO9e6CNpm8Ryc4boR91ENmQMJKnHahmU0xCOwwvaqZEAz55opgFkqEGh3z2prKgbcfOh2jXfAFNyBQrdWYjai1jDcKjX+Jbpj8ig/SvZQAB0yfrR0MR/Y0k0a6gk41kL9kaT1+ooOQQHSvkfpUq73hfP7qlPYDOly2cneua8XpXtTY5anUGjISQ6kd/Wg4/tAevc1crHPU9MjPlWCMoJyHKttTaxkU7atqzXMxijrO50HTk+lAw7WMZ9O1VTxEKSBvVUd22N+gpjAY5l3O+amxkJJIyWyymvFtnDAg9T5U3uLcatGadWPAbg8NNxDLBDK6HkPKobLDO+CpA3A9fLzpZZOI3GxFwgEX8AzjQ4Y7ZJwelarjsMhmjMUjxKyLIQ4b7RHhON+wpxc2NtJaRxRoUmlUF5Ysp4sKWOQNu/luayK2jqCHZi7qpfxHGevQ/0aVTU3YtBltMyYXZ9LYBXODS7j3E44bxuH3EOwYBy2xQ4z0/rpTGzjkDqUdlYHYg7ilF/wCzjX83OSYxvqbUXy2rc4Ip6tbNdMWSxch8og+OOo7H6Uw4dxGW3lV1wmlhg4yMjfp3puODRXCWttLdGGOKIIWKgnIycDAyB5A5NIx7NX0kmQsmnpspP39KpB6piy27N/B7Ti8tnBmWN+WckSqmntkZIrO8P4iyXcrPfTXWVdVSPW4ORjJ7d6r4Z7MXiOHmjiKrjaUDP47VtIIVhiEaKq4GDpGBQcImjmlC6M5Yy8YNjYotjh7d8hpxp2yehz1+VdcQ9mjxG6NzcrFDI2dQjZmDfHpvWmjUA9K7IztTRVEZ5XJ2Zqx9lbe0lWUOzMvTQNB+uc1dJwyGOZQEGnzJLE/Enen+KqnjU4Y42rNCqTMvd8OWEOUz160juLbS4yQN8b1vbiFWjJC5FZ3iVgpJOB50EOmILiySQTSWxOmM4dTvjruO+Ns+nfzo72Q4EeIcWga8spJbHxa20toJCnGSO2ahtHSTmJIwOot12B7fSt5wwX72cQt7nkWwKrEsdusj423OcAZzq8wKlkm4IslZxf8ACeCR2cyvwmCPDEKGjXVIAcZGDsDnvg1jeK8HgjgnjsylvbTRo41E4VtRyABknYLsM9e1bLiqXgVGe+lLHUp59sg0gd/DggHz36isjxt9Vm7Sjk3kbaX8mA3UqfLc+o70mHlJW2DJSYi/ZHDf9+Qf9Fv1qUNyZv5J/wDp1K6Nk+SMhLGY+o61XmnSKHQq6jFAzWJDDk+IE7inaHBRVqnFSWGSJvFGQPOrfd3AG3WgY5Jyu1dwthhUWIjqKvhtpHPhQnPlWMERzbZPSmVpcIMedU2fDABqmJHoa5vLWRDiMbHyNKxlobxXMcsozjI6DPevp3s+VXgFsqnUojMh27aj+hr5DY27RIJ3lVSWwqyKW8tzj5bYr6Lwr2t4RY8Ht4riSVpIU0voi2J36Zx5/wCVcvkRb6K45f0O4g8glkVYEcqB4lfSTsSOo8ge/wCVI7S4s5odWnLBdhHEcpjsQO2Ohyc+mKIk9s+CyFtJuF1KcHkHHT0P9b0N7PXto0VzLbSIyyNnIyv5VsUf6TyPei+IESkm1YrsAV2O2f5vl+XSi2gyAI1+VE2zJNsMHLGj5OEzFGhh5BkbbxF8Af8ALvn4VeUow7JbbpCSO0Ookjp5UXFnpVrQ3FkETiUtr7vHlmkQsDED5ljuNydztVbXFq00cdtcLKpU5079PhRi0xZWuwiP7VXBaq06SSBj0q5Om9USJNnhXG9QHwkHzrpjgGh7p2jiZwMkDNFtBSbCYxnftXUiZWgeD8Sj4jA8ioUKuVINMBvStp6G4tFDR0Dd2yy7EGm2nNcOo8qBujOzcLaNc7nJ3FV8W9s5OCxm0sLGKZoEj1l8qC7Z8vLHzOa0ssYKnPWlHHLGCa31Thc7KOmW8h8sE7+VSyQi9spCTozV37f8QbkS3XC4jEY9TCIlCuTjvR63FrxWxW8tpljWVgcyRczS5A2IwcnYDb40BPwiBbcyvlgulmB3yA+SR4fX7xTexg4NfcVuZeETFVCaWjXIxpIC5UjPQ/dtWjxX6hlvsX+6T/3nD/8AAf0qVqv2e39xB/gP/lUqouj41LpVBggn0NVhtCsAcfGlpuGx2qCZ5HIz99VHC4pRrZJNTKfOjGClCq7NjbNApIoYBSdXnUFxIJCHBZQevrQ7NR6qOxIxuDvXUUjxSeHb4UZBIZDq5QQEAeEdak1uZGHLGPM0rMCm6l1Z1fHtRv7QPK76h1oGSB03ZcrRVpaNO+hcM5UsEHVsdvpvStjB1pKs4TmSYOSQP6+FHpw1nhUpOvjc64z2XHUefr5bUP7P8OHFOJwWkDaCwYs7HZVG5Pr8K3tr7LQWUvOkvJDzcIEWIAKSf8h1qOXIo6seMW0Y+XhRitiXaMkKSArjIOPwo22uF5aRnwnAz0GKY38McYIhDbAodQ6nGN/qOvkKV2hguEAic6o4wZOm2Nj+BoQtoWkh7bXgt1VguobnHlTA3/CLe1NxcsbeCUBZOWWDMfIFTn5iszOjKfB5bDNAyXrwq0LsQjdQRkGmlTVC8H8G/EuIcAuOcbW+nQmJgkcryYkONgdROd9vj8K0cPD7e3VVtw0WkDcbdqyPBkt5r+xmhgTWsyhiwOQQCQfKtwMhQT386dSUUSlFtkRTpAJyQOuMZq6IkdRUAA6mrFQ9RSvKgrGRkBGKpCE5Bq85xgdT0qAaRgk/HFSeRopwB0gjg1GNQNRycCrdYAriSeMs8QPjVQxXG4qiRtvCc0PZRuAUJARXufOgIpgr+LpRKyhsY6GqxnYkoFrnOfhQXEoxLGpJ2jbX19CP/wCjRErFQds0NNpkhcTvy0bwg0MslQccWmJOJSQtrhkHikBjwM+ENg5//HlRHsjbwQ2k5hQ5a4YsxTDfZQhfXGaCmyiB7lU1Nkf2QDahpPXr0lb/AA0b7NHVFcgtqcXB+3u2CiefrmtiDkRo9S/yp/hNSph/6UVKvZGj84ywsiKzDCscda5BxnT3rq4m5wU571UCc7b1rOhF69s998j8KMt9LeFhmgVOSA3hHXpREDMFBxpOe29C6HSDnlWMKgfBB6Z3oqKbUulTjHUnvS9yJF/mIxnbBB8qjs6Acv7qN2DjQ6hdCRrVTnsa1fsr7PcMmUS+IXJUoWUEht+u5xk9cCvnkTSalIJz55p/wOfUSJ7m4BUeFUkI+8VGcZVpjKj6Bwn2Y4bwadb6SZmkU+CSQhVXqD33+dHy8b4Qg0ycRs8A7Ayj+u1Z2z4bw+eNHuJhKgy6teSFgD2ydQJHpUurfhkt3GsNxao8qlSqOpCEjG2536nfPWuKrl+TK3xWkW8Vu+Dzxn3W7tnlGSCkmGG3XY71m+EOYby9V4J/36lNQUFVZhgE79M004jwLhdhEs7NGxxHEP3oAAJOWO5Oo7DPYdMUq45bGa/c8KY+7NCOYsD5AYg5OAflXTilrRGa2GJdxusUCIwbQFYuepx2+n30uvYCRrCbnO57VdxeO0tXg9xjeIiNW8bhmDb5Oe5Hf4UTCr3cSxGaJS40kzjGG3zkilunZT4C8DuYIJ7fJkWXmrjI2J6Y+hrcwz5I1ZxXzq/jWGOdA45zRc6Eg41YG4X5DO/Wi+G8cl4Xolmy3DmQalwxZGO5bJG/fbNO9iJLs+gxyMXJBxv38qNRix23A2PpWVueMR6bKWKcpCSskmWAOk9M9f8A1TJ+J6UiMUkTGRwoKsWHqc7Zx1x36Uqxv6Z0Mb62urgxG2vmt9JOsBA2vIxg77dDS224NcRmZ7ric5Zz9mDKrjfbBz59qKEx0jM4C+a253+rGgr3iM7OLbh8sr3Z6gQphOxH2eo7k9MZ3O1NwApHbyW1ndCCISy3MowUBJbHmc9PxpnHbDl7nGe+aQr/AKpuYILXF3dzgm4MgKszYJzv9leu3oSSKp4jHfTX9zDJfpo93TUqwfa21bAMO5NK8TZuRozahNyc+lRGxjw4xWQ9k+MXzcWu7K9necPLEqhwcDUSD8D+lbJGjlUNBIjhlDKUOdQ8xQf4G1Ikm4OOuw+e1C3e0Qj0K5kfRhhkb7H8aJBViQD0bes/7R8VazmgSEIZGcFHIbw5BJ2Gx7Dr+VMmpIHTOLuYueYFVwWb94RsfFGMY9RqqcAnmMt3CIQZFVHXW5WPONx5nJz3HQ71lhxu7jtwAECaMgMu4JBPXO/xxvTrhfGZEsZ5I42S6eQIkgjyBGNxkj7OCzn5r2qkU0jUm9mo91uPOP8A6D/+VSp+3Jf5PvH6VKa2Cofw/P8ApIO4x8a92zuetWXRAmb/AOR/GuMhl3GD2p+gotymjOCxHQ5/KibPDyBCu2MHTQQ9OtEWcjJPGOVzMtjSOpzST6ZWG2jTT8K4aLCOZuIFJtQ8Kx5z59+1CwcLuZ7nREqtndT/ADD8qMs+G6mDXKYlR9o1wQfnWssI4YkjdlBllG4G2x8/rXj5PNlgVJ2d68dT20ZdPY/iaxNIeSDueXzMlsfdSsT8iRoyNLg4P9CvrGDHGSyctPLHX5VgfbSww63sTRqNkMYTSSck6vKt4X+QnmnxyEs/jqEbiKOYs7Ik7OUDAjR1q1eHwSTCRYJUhwB++IJ+JIpbAzagc5p1Z3iIArht/PcV601RxJB0HDuF3yIs0hIiyF04B3269SNhS+/4Lc8LEwtczQ+FnYjcDtt160ZO0LQ58AbPlQNjCL6edOaVkDAIjvsRnPnuKnFNPvQXX0r4X4lhJyRqfYjzyP0q22ubi1aW3EiBwSy8watTqPQjGVx8a4lkPDptMcetFdwFzjO5+Nc3Egn5d24YggplRuGG4z5jtTVbv4BaKrf3jjgnkmliT3S3OAFIZlwe+fStDxHVJ7LWWpmClRnxfGk8N3BI+nhsbozoBIoTB5QVcgnp/N9QKe6Ob7NW8fUqoCnbb+tqZIR0zOgzI1tbwzBI7mJFZ2i+yWC5z5/aH4VtysdlY26WbHCSYXOThtLD8R0rCwxSCW2VQzMrPjSCc4KY/AVtrD2e4/dai8fJhLCWOS4kHh69tz36YqlIFi97/iNrFhLtX15kOlBnJyTuen4D41oeGMbaNLewAe5lUGSY76MDPU+XkfPJya5/ZvA+GQCC/u3uJBgyLbrjV8fQZ6GmPD7vhdnaB7Kz0xlR4pJCW6Z7H+jmldI22Ww2cVnbyc5YncqRJI/bIwdz9N+vrSsy8/i8sgQonJVV/wCLAxkfTHypieJwyAPfJaRRuxEavqDNt5522FCtxS0u+IoYYLeReUP3ih1OzMAOuCMAEfGlT2ajJcLRm9rSAxQEqdiQeoH50db4t7WIh5WyAcMQRjHTAHxqy0vOGHjzJ7jJFNGykSJcbfbTOxB86tnQGKYw6zGFK6JljYDqCRjcN13+PStOl2FW+h7bF5bRZGLASZ3U4IGdqzXHoOInCWl7cqu/2jufT1pnBd3drBaQywcqOW7MSBmGoIVzvg7nO+aEvOJLJdnkB8AaSMb5Bx0rnj+2ijujIcQTisEikzzF2I1DbpvjB+RHzrzhEdzxGdYp+IXw1As+WJChRk7ZGTj8afe0SK1vzoyVbOCQO/z+NZjgVm95x21tzO0LyuRrAOV29D6Yrqg7RNj7kQf7Ve/9wv8A5VK1X+hif7zvfqP1qU1oU+K3SMkzB+p3rgU94xPa3FtEigmaNiCc7AfCkbqwOQPhilxzclsq4KL0e433OMHtV9tL7vMJldtS7ioVRkQBG5gJ1EkYI7YH1rtEG4K4ztWbT0xo38NJY36rbC9uSWbWVVdgCfx70ZB7VJax6YIkLkeHcnT6fKs7AjvAwjjjzjZmfp07dj0oiCOM3GjRlV/hdcnT6+VebPBjbfI7o5JfDXf6XwtADKx1sBstJL9puJapo0mkUt4VC5I+Qoa2tLeS7QRB2jVt8jBx8fOnd17jJKwhlzp/swBgduh7nrUILHgneNDSUpr8mYzVgnZhg46dKsW4cPpPbyr6B7PF54LmCW3iZJgCZGXPMOO+c52rM8b4Dc8MMjhNdvqJ1INkzvgjsN66sXmxyT4SVHNkwcVa2KebpDM5JJ6b5rm3IadDyyxDg5x0rxEU7NuB0Fd22pNWB1PXPSuxVRz2PbWwSZY4wwZVJBbPxpjPwC4a1dYCeUxwT/L3yB3pZwqf3a2UKA0nNIII2x2/OtXaXYnXxYKk5Kk7UqbSA+zIcF4VNYRyXzaREwaONZcoZB12HfGPh1pn7O2F9ciSKRf3LKBkg4GNh+NNxw/h0d8bpoyWwyaM+Ebb7V0nFxbqAjCHUCNA6A/Dt07VT4IxgsnDfZ5UEEKNLgkyMucb74pP7Qe0F7J+6JaAMrMjjv6em/3UCLtby5gM0XNi31o2RqAbP313JHbyJH7zamRlVl06ygBIAB38uvyoOVGQDaTmbh8kXWQNlj/Nn1+NNuG8TtCqvPKS0XhRdPhGP4vUml5thHJNLDy0jMgPL1jAU9h59h8qt0W7xNE8fgyxUqq5XfOFyc+ee9HlYKNGeN2SsMz5GfGNBI09/Q9RQ73sN7xiCS2dmQR6MsMDqTsO32qSLxGC3smtmWRrcScxypQgN374GatseKWYlN1ByYyEYkMdR05zkgDakv6FlnC5rOD2kuRd20ssskf7tkkUaMY3wRuRj6imj3/BbQBWF9MzEZHLQFRpxvg+Lr99LuHpY33FVvYZ4HKsFIDk9R0+PSjZuD294WEhcNy+WHVtwM569sYz8q58sk5pFIWlZ295aziNYrm6l5coIBtwmk9vPfbr8aR++cFeQkHiKsGGWADafkfgfrVlpbtJxW4XUYsK82XBxhMnGPXYZr23ubGa+t4bFCqwqWO+VZm3LL55OflimSpCuVsX8W4varDIiyiRC5KKQVOPXO/fPypTwuZIuMWV/HMsiicFiuRpwRtj5npnrW5uuGLxQNb4gEhRirSoCMj5Unm9kb+ERcpLXkopB/fKuWydx930qkJKOmzdn0nlw/zN9alLve7r/Zov+4T9alNyQD4HPIDIxxuSa8TGknmb9hgk13PGdTFfjVCuRtjFW/4a6DLX3fWRO7rkeE6c4q64eGI4ttZ2yWYY1fKgFbBycmrnjZdDKrsuOoGQf63qUo7tloyuNUG2l40AYJpaN8F0x5dKa2JM7BBGmT0x9onGc+u1JEAcAhcUUjzrpVWcEAkFeo23wRUMkL6LYp8ds1PDr+zSz5QRHkbP2n3YHt6UrurqJrmQRmNFVCq6Qct6etDXfCja2tqx0JLNkcsEswAHc9Aem3lRkXBEtWh9/kdUkCktH/ASMkHPfFc/phjuTZX2OSqjqPjM13K0euVyq/u1QaQpP2sj19aHur+/ubZoWBChgjNjxHPQA/KmVjwcw3HLTXGVYZIHbzNaS99nbSUI7xDXIPFjpnsfSuWXkYMc1rsZ45NHzPxRvg5yDuCN6LikJkVgBk9qb8U4HHbqvJ16lPl1AHX1pVZWq3N0gIlxqBkIbHhLAEjy616WLNHIrRyzx8expAobTueoyBT60l0IVZtgcasZI9OorqP2ai4dxS2gvpZJILmRliePw6gM9fLtjrn060/sP2cl5LZGxt5BE5TU6eJseeeh3GcdDmqb7IyoQXy202oNNdEhyyrFHsTjoTkkD4ClV/Fw1YJAqXazCRdEjjZlxvsd/PHwppxe0kieWCxcNIkmnEp20+fX4UruOG8UkjaSQIVUYCR7OAN89d6yTu2LroGS8VsQC3TVJhObI32QSDlR92aJt+GtyzDNI6ynJXXKgXRgDrnqa5h4LEbZb2GZiI2BkyPEo2679j1+tFR27o+qR/3bEaQDt1oN2tBSo4teCJarJPN7lMBGcI75Hft3+ffFWRLFHyre0NizzSF44uXrYDGwIYEbDuCc+ldcL98uTNG83gK/unfSqg9DjHXfzq/h0rQm497dS0aJC7ADVs4DAHsMHB9BU3JpOQUrdHd1asXjt7i5sWTS7LHAFGfDvsoBOMZxmhHubfhF5ojt5hm3aFpQgQP23wdzkb/CiOckytJbsRcXBZUWWQ6IcY3B+0p05HftVNxLy3W4mWXAT90GmZgwPdE7ZJ2yfPfpSLI+SsZwot9nL5kS65nDFKww84s07ZBGAe2AcbjPlTCS5jP8N7HtjQ8KyBdtvs/XpQsSSG3niV0CTsGx9nAGcAk+XT601DSEBuWCR/F8sdR6VOT/ACsb4LFkiWR5Fu2iLa1YtFKuQ2xO64Hb6UHHa26X63cfELbqchmHiJ6nOo9c+VOrgIYRGNOpNgobOMsF6Z9DXESlGwqnZ+YDuDnfbqdvSqxdoSqPLa4j5scq3lmu+5aTbfboR61eLu7cqBd8NkVP4pHBI+G/5VlLkM/tiyyLzIhGQQ2/bOcU7SwtRbSXci26I0ugiRMYwupiBjfYj6+lXca2xG/g15k/9/YfT/OpS/3aH+74d/jT9KlLaFo+Wx2c00wCozHONOKIufZ6+jbWsDtGSTpOxFMpL+xinYZuVHTqhPT0FVR8YiDnDzknyI/IUZyzf6otH1cdlVv7L3wmhM8TCCQgMR9oDoTj55p3wn2cuI7h4LheZaE4DBtm8jjrQUHGwGBDTjzGvH5Uzi9okbIla4+Ic/pXHmfky0i+OeGJzL7KTWlyFGmWP+GRSPPuOxH0rS8KtZuG2OmLRpSQuulWIDErnUR28OMZ3BI70hT2ntVIAivH33Jnxj6CipePpdQgR8Oblg4LM8jHtjfG3QdKOGOe1zYMmSDjUTi+twZnSS8AK6dJkMjEbbncdaL5nD57S1humQvERzHUMTIADjY9CCT07EjfNZ2eEuHlFiXaQtuZ59iflv8AKg/d7mDMwt0ZFO6SiUgD4nFdcoQemyKnNLRtbW+torkSvdtKRkEJa7yfE5yKLk49bICNEgydiV6HtXzpNUpOmBB0xkvj6V7HbXZkIFvCTg7OwAPqMkZxXPPwfHbuSHXkZaNpf8Y4ZcgLNE7BRtpkVTk9f4hS6Hi1nYams41WRkMbNJImwPxJx/67VlLmwuVB58iIQOhK7fQmhksmLk64yR/FkbfWunD42KH6kZ5pvtm5/a0NzJbPJLaO1sqhMgSYAB76V/GreEcaXiM8kgZCY2VQUGkHOST1PXrWSsoWjIKMuUPaJGBH+E5rU8Ju5raJYpIpnj2ZcxDA9AAoA+QFdLgQeTYfxL3r3yO4gU3ORh0Vh0plw1nY4uoSgI6MACPnS66vnbpA3yjYbfDGaojuFKkglPPMTf8AulUGzPKh9JZ8IVG5qMUB1NGsow3y70nn43w2Ni1vwQagAA0iKzfifxFDc5WOA8xUD+RtvurjVACWy2NsF4mag/HTB75fCS+0M8xwOHRpllKb4IOQc5z6VXcS3lxZSQsI25g8RYljnIOxIx18qgeIfZjDD/6zCuHk2zHbrq7Yt2H4VvRGqA80hViWyaJpx4HnZs5zgFd/woa9vbiSexmt5XhnjQMrrnIOT5U2mE1zE4eHUnQLy2Az54J3pcbLQ8ciLLCRsWCawT2yN8fCp+mN2WWaxlBxnjDELJ7neDph41D/AHaW+uaK4txLRw2CRIhBNNhXUrqK774z128/v60u97mSMCZYrj+bMWkDfuM/lQ1zJLI0GiCSFIXH2JVPrtuD91Slibeh1kX0ccZv4rO5t4LeSZoXUc1lYlzjB2G22TRcfHOHlFUXd2uw2ktAfv3pC6PeXscrNEIkTTqmA2O3bNGJZeJWiueHBMgE84Lj1xnP0FPHFUQOasLPEuDrcGVbmBZMYLvZrnf105rx+MRRwXVxY30PNSAplbddtZA8htSe5gleZ0jtbZsdMXSAkef2qpisJ2ZlezwjLhmF3GAN/jvT+uTByj/TU8i1/vV/r51KW8if+5H/AHcf61Kb1g5ozx4cXkduYgwSf7P/ADof3RSxUu3ywKlSr2zmT0dclE2wT866BVSNOsf83+VSpSJWx1J0XrGZYzmWUb7jVnP3UbZcP1S6RIASR4tO/wBxqVK5c2rLY3bGUcK20vLaSVzjOosPzBqy94fGLVJGlmZC+AmV2z64qVK8lyfM9GKXAC9xjSMyBYjk4GqPJG/xriW1cMql4jqH9yB29KlSvQhtbOSTaKpYWtozIsgG+khUA2P1qpLYMZMtnf1/WpUr0MMVRxZW7DBZQqoZ9TavJsY+uautUhZgvLbSB/E5JqVKsRbdnN1cxRvy1tyPVZCK7ixyy/i8QyQHb9alSshC9GbQSh05Hfc1XzpYcNryfMjepUosNnayc2XDRoc9yorqELNKV0RqRtnT/R++pUqUuh4djEQRQnltb277AljHv+OaruZVjOOUMgbFXYfnUqVxyOjo4FwGTDLJ4SD/AGz9/nXhXnFWDOuDjGrNSpTRbM+jmdWiY8uRhpGOuc1VLJOFLCRdvNT+tSpVYkmL3uXPUDPz/Og/e3lk0FV+1jOT+tSpVYdgot94l/m+81KlSqULR//Z"/>
          <p:cNvSpPr>
            <a:spLocks noChangeAspect="1" noChangeArrowheads="1"/>
          </p:cNvSpPr>
          <p:nvPr/>
        </p:nvSpPr>
        <p:spPr bwMode="auto">
          <a:xfrm>
            <a:off x="155575" y="-700088"/>
            <a:ext cx="200977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g;base64,/9j/4AAQSkZJRgABAQAAAQABAAD/2wBDAAkGBwgHBgkIBwgKCgkLDRYPDQwMDRsUFRAWIB0iIiAdHx8kKDQsJCYxJx8fLT0tMTU3Ojo6Iys/RD84QzQ5Ojf/2wBDAQoKCg0MDRoPDxo3JR8lNzc3Nzc3Nzc3Nzc3Nzc3Nzc3Nzc3Nzc3Nzc3Nzc3Nzc3Nzc3Nzc3Nzc3Nzc3Nzc3Nzf/wAARCAClAOEDASIAAhEBAxEB/8QAHAAAAgMBAQEBAAAAAAAAAAAABAUAAwYCAQcI/8QAQxAAAgEDAgQDBQUFBAoDAQAAAQIDAAQREiEFEzFBIlFhBhRxgZEyobHB0RUjQlLwM1OS4RYlVFVigpOU0vFydKLC/8QAGQEAAwEBAQAAAAAAAAAAAAAAAQIDAAQF/8QAJBEAAgICAgMAAwADAAAAAAAAAAECEQMhEjEEE0EiMlEFQnH/2gAMAwEAAhEDEQA/AMI06yafiaui3xhiaouoXhSNnK77AZ3+lEWoyATVAhVtbsUOrJOB0q9bYEeIH613FhVFWBhjrSsxX7ugG9cNGNW3SiCyletDMyqSQ2c0LCWoq92NHWyRgj8e9KUmZmIyMfCi4GAG7E0AD63lCkBjkHzoyOZdeMbZpAkoUeEnNGLOeWME58qVmNJCemBtV2c9KUWV42ACBgUyV8E0ExWgtGrvmGqEkJUYFcyMTtREo6uX1UCDhq7dWOQud/Wq4Y3MgUjJrBWixhkZpddvoenMsRRMMKWzwCQnaiEV81gxOaqmfUpome0ZTsDQk0bqp8JprMAEkE7V4xNXMu2oDNUsRisYqkqh8+VWyNVZIomKZHwDQjzeIEgbHvRLldRzQ1xgqcDenAFCcOBsoJ7CudPiBz+lLmdgRjbFGa/9UwPpHMNzIrNncqFQgY9Dn61jfAzK/wDB9alBcwfzH/DUoUYXXEwm07nAru3naMddqHkUo+nSARXGd+tLZQarfOSfLFXR3bMfFmlUT7gUwtsEkYBoGCJLk4IAyK4RmIzg4rpYCwZem+c0XDbkpsBSthBogck0UhwPtCvREMiuJF09BQsxas29WR3jA5HSl8jlTtXkEnY0ezGv4a3O06sam2GKbSsI7h4t/CxH0rM8FmzewAkAcxQd+u9aa/0JdnOdyST8gam3UqNQRbtkZronLYFDxyjT4fPb1pPxe6nt7lmZ25bElDqwAKa90K430alYl0Z2Plg10iKpBAGax/DvaV1lEbyrKp6hhuPmdxWqtLyC6h5qzRqo2IkbBXyH1701aJNO9hE68xc0GYKNjdJogYmEgLaRoBPfBzttvXSwlmZV3KjJ9KFoZJiqW38O53FCTQjQSQNvOn/uzMV8J8X2fWkPHuMfse8WFLWOWVcM6yEkDvjA+VFb6Dv6Hxey8EtqDdTPFK66goIxGe2ofPesXeWzwTSRSqQ0bFSD2IrdcA49ZcZj5cqrFcMxDxtJkNk58JPXft1pV7ZcPaO9e6CNpm8Ryc4boR91ENmQMJKnHahmU0xCOwwvaqZEAz55opgFkqEGh3z2prKgbcfOh2jXfAFNyBQrdWYjai1jDcKjX+Jbpj8ig/SvZQAB0yfrR0MR/Y0k0a6gk41kL9kaT1+ooOQQHSvkfpUq73hfP7qlPYDOly2cneua8XpXtTY5anUGjISQ6kd/Wg4/tAevc1crHPU9MjPlWCMoJyHKttTaxkU7atqzXMxijrO50HTk+lAw7WMZ9O1VTxEKSBvVUd22N+gpjAY5l3O+amxkJJIyWyymvFtnDAg9T5U3uLcatGadWPAbg8NNxDLBDK6HkPKobLDO+CpA3A9fLzpZZOI3GxFwgEX8AzjQ4Y7ZJwelarjsMhmjMUjxKyLIQ4b7RHhON+wpxc2NtJaRxRoUmlUF5Ysp4sKWOQNu/luayK2jqCHZi7qpfxHGevQ/0aVTU3YtBltMyYXZ9LYBXODS7j3E44bxuH3EOwYBy2xQ4z0/rpTGzjkDqUdlYHYg7ilF/wCzjX83OSYxvqbUXy2rc4Ip6tbNdMWSxch8og+OOo7H6Uw4dxGW3lV1wmlhg4yMjfp3puODRXCWttLdGGOKIIWKgnIycDAyB5A5NIx7NX0kmQsmnpspP39KpB6piy27N/B7Ti8tnBmWN+WckSqmntkZIrO8P4iyXcrPfTXWVdVSPW4ORjJ7d6r4Z7MXiOHmjiKrjaUDP47VtIIVhiEaKq4GDpGBQcImjmlC6M5Yy8YNjYotjh7d8hpxp2yehz1+VdcQ9mjxG6NzcrFDI2dQjZmDfHpvWmjUA9K7IztTRVEZ5XJ2Zqx9lbe0lWUOzMvTQNB+uc1dJwyGOZQEGnzJLE/Enen+KqnjU4Y42rNCqTMvd8OWEOUz160juLbS4yQN8b1vbiFWjJC5FZ3iVgpJOB50EOmILiySQTSWxOmM4dTvjruO+Ns+nfzo72Q4EeIcWga8spJbHxa20toJCnGSO2ahtHSTmJIwOot12B7fSt5wwX72cQt7nkWwKrEsdusj423OcAZzq8wKlkm4IslZxf8ACeCR2cyvwmCPDEKGjXVIAcZGDsDnvg1jeK8HgjgnjsylvbTRo41E4VtRyABknYLsM9e1bLiqXgVGe+lLHUp59sg0gd/DggHz36isjxt9Vm7Sjk3kbaX8mA3UqfLc+o70mHlJW2DJSYi/ZHDf9+Qf9Fv1qUNyZv5J/wDp1K6Nk+SMhLGY+o61XmnSKHQq6jFAzWJDDk+IE7inaHBRVqnFSWGSJvFGQPOrfd3AG3WgY5Jyu1dwthhUWIjqKvhtpHPhQnPlWMERzbZPSmVpcIMedU2fDABqmJHoa5vLWRDiMbHyNKxlobxXMcsozjI6DPevp3s+VXgFsqnUojMh27aj+hr5DY27RIJ3lVSWwqyKW8tzj5bYr6Lwr2t4RY8Ht4riSVpIU0voi2J36Zx5/wCVcvkRb6K45f0O4g8glkVYEcqB4lfSTsSOo8ge/wCVI7S4s5odWnLBdhHEcpjsQO2Ohyc+mKIk9s+CyFtJuF1KcHkHHT0P9b0N7PXto0VzLbSIyyNnIyv5VsUf6TyPei+IESkm1YrsAV2O2f5vl+XSi2gyAI1+VE2zJNsMHLGj5OEzFGhh5BkbbxF8Af8ALvn4VeUow7JbbpCSO0Ookjp5UXFnpVrQ3FkETiUtr7vHlmkQsDED5ljuNydztVbXFq00cdtcLKpU5079PhRi0xZWuwiP7VXBaq06SSBj0q5Om9USJNnhXG9QHwkHzrpjgGh7p2jiZwMkDNFtBSbCYxnftXUiZWgeD8Sj4jA8ioUKuVINMBvStp6G4tFDR0Dd2yy7EGm2nNcOo8qBujOzcLaNc7nJ3FV8W9s5OCxm0sLGKZoEj1l8qC7Z8vLHzOa0ssYKnPWlHHLGCa31Thc7KOmW8h8sE7+VSyQi9spCTozV37f8QbkS3XC4jEY9TCIlCuTjvR63FrxWxW8tpljWVgcyRczS5A2IwcnYDb40BPwiBbcyvlgulmB3yA+SR4fX7xTexg4NfcVuZeETFVCaWjXIxpIC5UjPQ/dtWjxX6hlvsX+6T/3nD/8AAf0qVqv2e39xB/gP/lUqouj41LpVBggn0NVhtCsAcfGlpuGx2qCZ5HIz99VHC4pRrZJNTKfOjGClCq7NjbNApIoYBSdXnUFxIJCHBZQevrQ7NR6qOxIxuDvXUUjxSeHb4UZBIZDq5QQEAeEdak1uZGHLGPM0rMCm6l1Z1fHtRv7QPK76h1oGSB03ZcrRVpaNO+hcM5UsEHVsdvpvStjB1pKs4TmSYOSQP6+FHpw1nhUpOvjc64z2XHUefr5bUP7P8OHFOJwWkDaCwYs7HZVG5Pr8K3tr7LQWUvOkvJDzcIEWIAKSf8h1qOXIo6seMW0Y+XhRitiXaMkKSArjIOPwo22uF5aRnwnAz0GKY38McYIhDbAodQ6nGN/qOvkKV2hguEAic6o4wZOm2Nj+BoQtoWkh7bXgt1VguobnHlTA3/CLe1NxcsbeCUBZOWWDMfIFTn5iszOjKfB5bDNAyXrwq0LsQjdQRkGmlTVC8H8G/EuIcAuOcbW+nQmJgkcryYkONgdROd9vj8K0cPD7e3VVtw0WkDcbdqyPBkt5r+xmhgTWsyhiwOQQCQfKtwMhQT386dSUUSlFtkRTpAJyQOuMZq6IkdRUAA6mrFQ9RSvKgrGRkBGKpCE5Bq85xgdT0qAaRgk/HFSeRopwB0gjg1GNQNRycCrdYAriSeMs8QPjVQxXG4qiRtvCc0PZRuAUJARXufOgIpgr+LpRKyhsY6GqxnYkoFrnOfhQXEoxLGpJ2jbX19CP/wCjRErFQds0NNpkhcTvy0bwg0MslQccWmJOJSQtrhkHikBjwM+ENg5//HlRHsjbwQ2k5hQ5a4YsxTDfZQhfXGaCmyiB7lU1Nkf2QDahpPXr0lb/AA0b7NHVFcgtqcXB+3u2CiefrmtiDkRo9S/yp/hNSph/6UVKvZGj84ywsiKzDCscda5BxnT3rq4m5wU571UCc7b1rOhF69s998j8KMt9LeFhmgVOSA3hHXpREDMFBxpOe29C6HSDnlWMKgfBB6Z3oqKbUulTjHUnvS9yJF/mIxnbBB8qjs6Acv7qN2DjQ6hdCRrVTnsa1fsr7PcMmUS+IXJUoWUEht+u5xk9cCvnkTSalIJz55p/wOfUSJ7m4BUeFUkI+8VGcZVpjKj6Bwn2Y4bwadb6SZmkU+CSQhVXqD33+dHy8b4Qg0ycRs8A7Ayj+u1Z2z4bw+eNHuJhKgy6teSFgD2ydQJHpUurfhkt3GsNxao8qlSqOpCEjG2536nfPWuKrl+TK3xWkW8Vu+Dzxn3W7tnlGSCkmGG3XY71m+EOYby9V4J/36lNQUFVZhgE79M004jwLhdhEs7NGxxHEP3oAAJOWO5Oo7DPYdMUq45bGa/c8KY+7NCOYsD5AYg5OAflXTilrRGa2GJdxusUCIwbQFYuepx2+n30uvYCRrCbnO57VdxeO0tXg9xjeIiNW8bhmDb5Oe5Hf4UTCr3cSxGaJS40kzjGG3zkilunZT4C8DuYIJ7fJkWXmrjI2J6Y+hrcwz5I1ZxXzq/jWGOdA45zRc6Eg41YG4X5DO/Wi+G8cl4Xolmy3DmQalwxZGO5bJG/fbNO9iJLs+gxyMXJBxv38qNRix23A2PpWVueMR6bKWKcpCSskmWAOk9M9f8A1TJ+J6UiMUkTGRwoKsWHqc7Zx1x36Uqxv6Z0Mb62urgxG2vmt9JOsBA2vIxg77dDS224NcRmZ7ric5Zz9mDKrjfbBz59qKEx0jM4C+a253+rGgr3iM7OLbh8sr3Z6gQphOxH2eo7k9MZ3O1NwApHbyW1ndCCISy3MowUBJbHmc9PxpnHbDl7nGe+aQr/AKpuYILXF3dzgm4MgKszYJzv9leu3oSSKp4jHfTX9zDJfpo93TUqwfa21bAMO5NK8TZuRozahNyc+lRGxjw4xWQ9k+MXzcWu7K9necPLEqhwcDUSD8D+lbJGjlUNBIjhlDKUOdQ8xQf4G1Ikm4OOuw+e1C3e0Qj0K5kfRhhkb7H8aJBViQD0bes/7R8VazmgSEIZGcFHIbw5BJ2Gx7Dr+VMmpIHTOLuYueYFVwWb94RsfFGMY9RqqcAnmMt3CIQZFVHXW5WPONx5nJz3HQ71lhxu7jtwAECaMgMu4JBPXO/xxvTrhfGZEsZ5I42S6eQIkgjyBGNxkj7OCzn5r2qkU0jUm9mo91uPOP8A6D/+VSp+3Jf5PvH6VKa2Cofw/P8ApIO4x8a92zuetWXRAmb/AOR/GuMhl3GD2p+gotymjOCxHQ5/KibPDyBCu2MHTQQ9OtEWcjJPGOVzMtjSOpzST6ZWG2jTT8K4aLCOZuIFJtQ8Kx5z59+1CwcLuZ7nREqtndT/ADD8qMs+G6mDXKYlR9o1wQfnWssI4YkjdlBllG4G2x8/rXj5PNlgVJ2d68dT20ZdPY/iaxNIeSDueXzMlsfdSsT8iRoyNLg4P9CvrGDHGSyctPLHX5VgfbSww63sTRqNkMYTSSck6vKt4X+QnmnxyEs/jqEbiKOYs7Ik7OUDAjR1q1eHwSTCRYJUhwB++IJ+JIpbAzagc5p1Z3iIArht/PcV601RxJB0HDuF3yIs0hIiyF04B3269SNhS+/4Lc8LEwtczQ+FnYjcDtt160ZO0LQ58AbPlQNjCL6edOaVkDAIjvsRnPnuKnFNPvQXX0r4X4lhJyRqfYjzyP0q22ubi1aW3EiBwSy8watTqPQjGVx8a4lkPDptMcetFdwFzjO5+Nc3Egn5d24YggplRuGG4z5jtTVbv4BaKrf3jjgnkmliT3S3OAFIZlwe+fStDxHVJ7LWWpmClRnxfGk8N3BI+nhsbozoBIoTB5QVcgnp/N9QKe6Ob7NW8fUqoCnbb+tqZIR0zOgzI1tbwzBI7mJFZ2i+yWC5z5/aH4VtysdlY26WbHCSYXOThtLD8R0rCwxSCW2VQzMrPjSCc4KY/AVtrD2e4/dai8fJhLCWOS4kHh69tz36YqlIFi97/iNrFhLtX15kOlBnJyTuen4D41oeGMbaNLewAe5lUGSY76MDPU+XkfPJya5/ZvA+GQCC/u3uJBgyLbrjV8fQZ6GmPD7vhdnaB7Kz0xlR4pJCW6Z7H+jmldI22Ww2cVnbyc5YncqRJI/bIwdz9N+vrSsy8/i8sgQonJVV/wCLAxkfTHypieJwyAPfJaRRuxEavqDNt5522FCtxS0u+IoYYLeReUP3ih1OzMAOuCMAEfGlT2ajJcLRm9rSAxQEqdiQeoH50db4t7WIh5WyAcMQRjHTAHxqy0vOGHjzJ7jJFNGykSJcbfbTOxB86tnQGKYw6zGFK6JljYDqCRjcN13+PStOl2FW+h7bF5bRZGLASZ3U4IGdqzXHoOInCWl7cqu/2jufT1pnBd3drBaQywcqOW7MSBmGoIVzvg7nO+aEvOJLJdnkB8AaSMb5Bx0rnj+2ijujIcQTisEikzzF2I1DbpvjB+RHzrzhEdzxGdYp+IXw1As+WJChRk7ZGTj8afe0SK1vzoyVbOCQO/z+NZjgVm95x21tzO0LyuRrAOV29D6Yrqg7RNj7kQf7Ve/9wv8A5VK1X+hif7zvfqP1qU1oU+K3SMkzB+p3rgU94xPa3FtEigmaNiCc7AfCkbqwOQPhilxzclsq4KL0e433OMHtV9tL7vMJldtS7ioVRkQBG5gJ1EkYI7YH1rtEG4K4ztWbT0xo38NJY36rbC9uSWbWVVdgCfx70ZB7VJax6YIkLkeHcnT6fKs7AjvAwjjjzjZmfp07dj0oiCOM3GjRlV/hdcnT6+VebPBjbfI7o5JfDXf6XwtADKx1sBstJL9puJapo0mkUt4VC5I+Qoa2tLeS7QRB2jVt8jBx8fOnd17jJKwhlzp/swBgduh7nrUILHgneNDSUpr8mYzVgnZhg46dKsW4cPpPbyr6B7PF54LmCW3iZJgCZGXPMOO+c52rM8b4Dc8MMjhNdvqJ1INkzvgjsN66sXmxyT4SVHNkwcVa2KebpDM5JJ6b5rm3IadDyyxDg5x0rxEU7NuB0Fd22pNWB1PXPSuxVRz2PbWwSZY4wwZVJBbPxpjPwC4a1dYCeUxwT/L3yB3pZwqf3a2UKA0nNIII2x2/OtXaXYnXxYKk5Kk7UqbSA+zIcF4VNYRyXzaREwaONZcoZB12HfGPh1pn7O2F9ciSKRf3LKBkg4GNh+NNxw/h0d8bpoyWwyaM+Ebb7V0nFxbqAjCHUCNA6A/Dt07VT4IxgsnDfZ5UEEKNLgkyMucb74pP7Qe0F7J+6JaAMrMjjv6em/3UCLtby5gM0XNi31o2RqAbP313JHbyJH7zamRlVl06ygBIAB38uvyoOVGQDaTmbh8kXWQNlj/Nn1+NNuG8TtCqvPKS0XhRdPhGP4vUml5thHJNLDy0jMgPL1jAU9h59h8qt0W7xNE8fgyxUqq5XfOFyc+ee9HlYKNGeN2SsMz5GfGNBI09/Q9RQ73sN7xiCS2dmQR6MsMDqTsO32qSLxGC3smtmWRrcScxypQgN374GatseKWYlN1ByYyEYkMdR05zkgDakv6FlnC5rOD2kuRd20ssskf7tkkUaMY3wRuRj6imj3/BbQBWF9MzEZHLQFRpxvg+Lr99LuHpY33FVvYZ4HKsFIDk9R0+PSjZuD294WEhcNy+WHVtwM569sYz8q58sk5pFIWlZ295aziNYrm6l5coIBtwmk9vPfbr8aR++cFeQkHiKsGGWADafkfgfrVlpbtJxW4XUYsK82XBxhMnGPXYZr23ubGa+t4bFCqwqWO+VZm3LL55OflimSpCuVsX8W4varDIiyiRC5KKQVOPXO/fPypTwuZIuMWV/HMsiicFiuRpwRtj5npnrW5uuGLxQNb4gEhRirSoCMj5Unm9kb+ERcpLXkopB/fKuWydx930qkJKOmzdn0nlw/zN9alLve7r/Zov+4T9alNyQD4HPIDIxxuSa8TGknmb9hgk13PGdTFfjVCuRtjFW/4a6DLX3fWRO7rkeE6c4q64eGI4ttZ2yWYY1fKgFbBycmrnjZdDKrsuOoGQf63qUo7tloyuNUG2l40AYJpaN8F0x5dKa2JM7BBGmT0x9onGc+u1JEAcAhcUUjzrpVWcEAkFeo23wRUMkL6LYp8ds1PDr+zSz5QRHkbP2n3YHt6UrurqJrmQRmNFVCq6Qct6etDXfCja2tqx0JLNkcsEswAHc9Aem3lRkXBEtWh9/kdUkCktH/ASMkHPfFc/phjuTZX2OSqjqPjM13K0euVyq/u1QaQpP2sj19aHur+/ubZoWBChgjNjxHPQA/KmVjwcw3HLTXGVYZIHbzNaS99nbSUI7xDXIPFjpnsfSuWXkYMc1rsZ45NHzPxRvg5yDuCN6LikJkVgBk9qb8U4HHbqvJ16lPl1AHX1pVZWq3N0gIlxqBkIbHhLAEjy616WLNHIrRyzx8expAobTueoyBT60l0IVZtgcasZI9OorqP2ai4dxS2gvpZJILmRliePw6gM9fLtjrn060/sP2cl5LZGxt5BE5TU6eJseeeh3GcdDmqb7IyoQXy202oNNdEhyyrFHsTjoTkkD4ClV/Fw1YJAqXazCRdEjjZlxvsd/PHwppxe0kieWCxcNIkmnEp20+fX4UruOG8UkjaSQIVUYCR7OAN89d6yTu2LroGS8VsQC3TVJhObI32QSDlR92aJt+GtyzDNI6ynJXXKgXRgDrnqa5h4LEbZb2GZiI2BkyPEo2679j1+tFR27o+qR/3bEaQDt1oN2tBSo4teCJarJPN7lMBGcI75Hft3+ffFWRLFHyre0NizzSF44uXrYDGwIYEbDuCc+ldcL98uTNG83gK/unfSqg9DjHXfzq/h0rQm497dS0aJC7ADVs4DAHsMHB9BU3JpOQUrdHd1asXjt7i5sWTS7LHAFGfDvsoBOMZxmhHubfhF5ojt5hm3aFpQgQP23wdzkb/CiOckytJbsRcXBZUWWQ6IcY3B+0p05HftVNxLy3W4mWXAT90GmZgwPdE7ZJ2yfPfpSLI+SsZwot9nL5kS65nDFKww84s07ZBGAe2AcbjPlTCS5jP8N7HtjQ8KyBdtvs/XpQsSSG3niV0CTsGx9nAGcAk+XT601DSEBuWCR/F8sdR6VOT/ACsb4LFkiWR5Fu2iLa1YtFKuQ2xO64Hb6UHHa26X63cfELbqchmHiJ6nOo9c+VOrgIYRGNOpNgobOMsF6Z9DXESlGwqnZ+YDuDnfbqdvSqxdoSqPLa4j5scq3lmu+5aTbfboR61eLu7cqBd8NkVP4pHBI+G/5VlLkM/tiyyLzIhGQQ2/bOcU7SwtRbSXci26I0ugiRMYwupiBjfYj6+lXca2xG/g15k/9/YfT/OpS/3aH+74d/jT9KlLaFo+Wx2c00wCozHONOKIufZ6+jbWsDtGSTpOxFMpL+xinYZuVHTqhPT0FVR8YiDnDzknyI/IUZyzf6otH1cdlVv7L3wmhM8TCCQgMR9oDoTj55p3wn2cuI7h4LheZaE4DBtm8jjrQUHGwGBDTjzGvH5Uzi9okbIla4+Ic/pXHmfky0i+OeGJzL7KTWlyFGmWP+GRSPPuOxH0rS8KtZuG2OmLRpSQuulWIDErnUR28OMZ3BI70hT2ntVIAivH33Jnxj6CipePpdQgR8Oblg4LM8jHtjfG3QdKOGOe1zYMmSDjUTi+twZnSS8AK6dJkMjEbbncdaL5nD57S1humQvERzHUMTIADjY9CCT07EjfNZ2eEuHlFiXaQtuZ59iflv8AKg/d7mDMwt0ZFO6SiUgD4nFdcoQemyKnNLRtbW+torkSvdtKRkEJa7yfE5yKLk49bICNEgydiV6HtXzpNUpOmBB0xkvj6V7HbXZkIFvCTg7OwAPqMkZxXPPwfHbuSHXkZaNpf8Y4ZcgLNE7BRtpkVTk9f4hS6Hi1nYams41WRkMbNJImwPxJx/67VlLmwuVB58iIQOhK7fQmhksmLk64yR/FkbfWunD42KH6kZ5pvtm5/a0NzJbPJLaO1sqhMgSYAB76V/GreEcaXiM8kgZCY2VQUGkHOST1PXrWSsoWjIKMuUPaJGBH+E5rU8Ju5raJYpIpnj2ZcxDA9AAoA+QFdLgQeTYfxL3r3yO4gU3ORh0Vh0plw1nY4uoSgI6MACPnS66vnbpA3yjYbfDGaojuFKkglPPMTf8AulUGzPKh9JZ8IVG5qMUB1NGsow3y70nn43w2Ni1vwQagAA0iKzfifxFDc5WOA8xUD+RtvurjVACWy2NsF4mag/HTB75fCS+0M8xwOHRpllKb4IOQc5z6VXcS3lxZSQsI25g8RYljnIOxIx18qgeIfZjDD/6zCuHk2zHbrq7Yt2H4VvRGqA80hViWyaJpx4HnZs5zgFd/woa9vbiSexmt5XhnjQMrrnIOT5U2mE1zE4eHUnQLy2Az54J3pcbLQ8ciLLCRsWCawT2yN8fCp+mN2WWaxlBxnjDELJ7neDph41D/AHaW+uaK4txLRw2CRIhBNNhXUrqK774z128/v60u97mSMCZYrj+bMWkDfuM/lQ1zJLI0GiCSFIXH2JVPrtuD91Slibeh1kX0ccZv4rO5t4LeSZoXUc1lYlzjB2G22TRcfHOHlFUXd2uw2ktAfv3pC6PeXscrNEIkTTqmA2O3bNGJZeJWiueHBMgE84Lj1xnP0FPHFUQOasLPEuDrcGVbmBZMYLvZrnf105rx+MRRwXVxY30PNSAplbddtZA8htSe5gleZ0jtbZsdMXSAkef2qpisJ2ZlezwjLhmF3GAN/jvT+uTByj/TU8i1/vV/r51KW8if+5H/AHcf61Kb1g5ozx4cXkduYgwSf7P/ADof3RSxUu3ywKlSr2zmT0dclE2wT866BVSNOsf83+VSpSJWx1J0XrGZYzmWUb7jVnP3UbZcP1S6RIASR4tO/wBxqVK5c2rLY3bGUcK20vLaSVzjOosPzBqy94fGLVJGlmZC+AmV2z64qVK8lyfM9GKXAC9xjSMyBYjk4GqPJG/xriW1cMql4jqH9yB29KlSvQhtbOSTaKpYWtozIsgG+khUA2P1qpLYMZMtnf1/WpUr0MMVRxZW7DBZQqoZ9TavJsY+uautUhZgvLbSB/E5JqVKsRbdnN1cxRvy1tyPVZCK7ixyy/i8QyQHb9alSshC9GbQSh05Hfc1XzpYcNryfMjepUosNnayc2XDRoc9yorqELNKV0RqRtnT/R++pUqUuh4djEQRQnltb277AljHv+OaruZVjOOUMgbFXYfnUqVxyOjo4FwGTDLJ4SD/AGz9/nXhXnFWDOuDjGrNSpTRbM+jmdWiY8uRhpGOuc1VLJOFLCRdvNT+tSpVYkmL3uXPUDPz/Og/e3lk0FV+1jOT+tSpVYdgot94l/m+81KlSqULR//Z"/>
          <p:cNvSpPr>
            <a:spLocks noChangeAspect="1" noChangeArrowheads="1"/>
          </p:cNvSpPr>
          <p:nvPr/>
        </p:nvSpPr>
        <p:spPr bwMode="auto">
          <a:xfrm>
            <a:off x="155575" y="-700088"/>
            <a:ext cx="200977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g;base64,/9j/4AAQSkZJRgABAQAAAQABAAD/2wBDAAkGBwgHBgkIBwgKCgkLDRYPDQwMDRsUFRAWIB0iIiAdHx8kKDQsJCYxJx8fLT0tMTU3Ojo6Iys/RD84QzQ5Ojf/2wBDAQoKCg0MDRoPDxo3JR8lNzc3Nzc3Nzc3Nzc3Nzc3Nzc3Nzc3Nzc3Nzc3Nzc3Nzc3Nzc3Nzc3Nzc3Nzc3Nzc3Nzf/wAARCAClAOEDASIAAhEBAxEB/8QAHAAAAgMBAQEBAAAAAAAAAAAABAUAAwYCAQcI/8QAQxAAAgEDAgQDBQUFBAoDAQAAAQIDAAQREiEFEzFBIlFhBhRxgZEyobHB0RUjQlLwM1OS4RYlVFVigpOU0vFydKLC/8QAGQEAAwEBAQAAAAAAAAAAAAAAAQIDAAQF/8QAJBEAAgICAgMAAwADAAAAAAAAAAECEQMhEjEEE0EiMlEFQnH/2gAMAwEAAhEDEQA/AMI06yafiaui3xhiaouoXhSNnK77AZ3+lEWoyATVAhVtbsUOrJOB0q9bYEeIH613FhVFWBhjrSsxX7ugG9cNGNW3SiCyletDMyqSQ2c0LCWoq92NHWyRgj8e9KUmZmIyMfCi4GAG7E0AD63lCkBjkHzoyOZdeMbZpAkoUeEnNGLOeWME58qVmNJCemBtV2c9KUWV42ACBgUyV8E0ExWgtGrvmGqEkJUYFcyMTtREo6uX1UCDhq7dWOQud/Wq4Y3MgUjJrBWixhkZpddvoenMsRRMMKWzwCQnaiEV81gxOaqmfUpome0ZTsDQk0bqp8JprMAEkE7V4xNXMu2oDNUsRisYqkqh8+VWyNVZIomKZHwDQjzeIEgbHvRLldRzQ1xgqcDenAFCcOBsoJ7CudPiBz+lLmdgRjbFGa/9UwPpHMNzIrNncqFQgY9Dn61jfAzK/wDB9alBcwfzH/DUoUYXXEwm07nAru3naMddqHkUo+nSARXGd+tLZQarfOSfLFXR3bMfFmlUT7gUwtsEkYBoGCJLk4IAyK4RmIzg4rpYCwZem+c0XDbkpsBSthBogck0UhwPtCvREMiuJF09BQsxas29WR3jA5HSl8jlTtXkEnY0ezGv4a3O06sam2GKbSsI7h4t/CxH0rM8FmzewAkAcxQd+u9aa/0JdnOdyST8gam3UqNQRbtkZronLYFDxyjT4fPb1pPxe6nt7lmZ25bElDqwAKa90K430alYl0Z2Plg10iKpBAGax/DvaV1lEbyrKp6hhuPmdxWqtLyC6h5qzRqo2IkbBXyH1701aJNO9hE68xc0GYKNjdJogYmEgLaRoBPfBzttvXSwlmZV3KjJ9KFoZJiqW38O53FCTQjQSQNvOn/uzMV8J8X2fWkPHuMfse8WFLWOWVcM6yEkDvjA+VFb6Dv6Hxey8EtqDdTPFK66goIxGe2ofPesXeWzwTSRSqQ0bFSD2IrdcA49ZcZj5cqrFcMxDxtJkNk58JPXft1pV7ZcPaO9e6CNpm8Ryc4boR91ENmQMJKnHahmU0xCOwwvaqZEAz55opgFkqEGh3z2prKgbcfOh2jXfAFNyBQrdWYjai1jDcKjX+Jbpj8ig/SvZQAB0yfrR0MR/Y0k0a6gk41kL9kaT1+ooOQQHSvkfpUq73hfP7qlPYDOly2cneua8XpXtTY5anUGjISQ6kd/Wg4/tAevc1crHPU9MjPlWCMoJyHKttTaxkU7atqzXMxijrO50HTk+lAw7WMZ9O1VTxEKSBvVUd22N+gpjAY5l3O+amxkJJIyWyymvFtnDAg9T5U3uLcatGadWPAbg8NNxDLBDK6HkPKobLDO+CpA3A9fLzpZZOI3GxFwgEX8AzjQ4Y7ZJwelarjsMhmjMUjxKyLIQ4b7RHhON+wpxc2NtJaRxRoUmlUF5Ysp4sKWOQNu/luayK2jqCHZi7qpfxHGevQ/0aVTU3YtBltMyYXZ9LYBXODS7j3E44bxuH3EOwYBy2xQ4z0/rpTGzjkDqUdlYHYg7ilF/wCzjX83OSYxvqbUXy2rc4Ip6tbNdMWSxch8og+OOo7H6Uw4dxGW3lV1wmlhg4yMjfp3puODRXCWttLdGGOKIIWKgnIycDAyB5A5NIx7NX0kmQsmnpspP39KpB6piy27N/B7Ti8tnBmWN+WckSqmntkZIrO8P4iyXcrPfTXWVdVSPW4ORjJ7d6r4Z7MXiOHmjiKrjaUDP47VtIIVhiEaKq4GDpGBQcImjmlC6M5Yy8YNjYotjh7d8hpxp2yehz1+VdcQ9mjxG6NzcrFDI2dQjZmDfHpvWmjUA9K7IztTRVEZ5XJ2Zqx9lbe0lWUOzMvTQNB+uc1dJwyGOZQEGnzJLE/Enen+KqnjU4Y42rNCqTMvd8OWEOUz160juLbS4yQN8b1vbiFWjJC5FZ3iVgpJOB50EOmILiySQTSWxOmM4dTvjruO+Ns+nfzo72Q4EeIcWga8spJbHxa20toJCnGSO2ahtHSTmJIwOot12B7fSt5wwX72cQt7nkWwKrEsdusj423OcAZzq8wKlkm4IslZxf8ACeCR2cyvwmCPDEKGjXVIAcZGDsDnvg1jeK8HgjgnjsylvbTRo41E4VtRyABknYLsM9e1bLiqXgVGe+lLHUp59sg0gd/DggHz36isjxt9Vm7Sjk3kbaX8mA3UqfLc+o70mHlJW2DJSYi/ZHDf9+Qf9Fv1qUNyZv5J/wDp1K6Nk+SMhLGY+o61XmnSKHQq6jFAzWJDDk+IE7inaHBRVqnFSWGSJvFGQPOrfd3AG3WgY5Jyu1dwthhUWIjqKvhtpHPhQnPlWMERzbZPSmVpcIMedU2fDABqmJHoa5vLWRDiMbHyNKxlobxXMcsozjI6DPevp3s+VXgFsqnUojMh27aj+hr5DY27RIJ3lVSWwqyKW8tzj5bYr6Lwr2t4RY8Ht4riSVpIU0voi2J36Zx5/wCVcvkRb6K45f0O4g8glkVYEcqB4lfSTsSOo8ge/wCVI7S4s5odWnLBdhHEcpjsQO2Ohyc+mKIk9s+CyFtJuF1KcHkHHT0P9b0N7PXto0VzLbSIyyNnIyv5VsUf6TyPei+IESkm1YrsAV2O2f5vl+XSi2gyAI1+VE2zJNsMHLGj5OEzFGhh5BkbbxF8Af8ALvn4VeUow7JbbpCSO0Ookjp5UXFnpVrQ3FkETiUtr7vHlmkQsDED5ljuNydztVbXFq00cdtcLKpU5079PhRi0xZWuwiP7VXBaq06SSBj0q5Om9USJNnhXG9QHwkHzrpjgGh7p2jiZwMkDNFtBSbCYxnftXUiZWgeD8Sj4jA8ioUKuVINMBvStp6G4tFDR0Dd2yy7EGm2nNcOo8qBujOzcLaNc7nJ3FV8W9s5OCxm0sLGKZoEj1l8qC7Z8vLHzOa0ssYKnPWlHHLGCa31Thc7KOmW8h8sE7+VSyQi9spCTozV37f8QbkS3XC4jEY9TCIlCuTjvR63FrxWxW8tpljWVgcyRczS5A2IwcnYDb40BPwiBbcyvlgulmB3yA+SR4fX7xTexg4NfcVuZeETFVCaWjXIxpIC5UjPQ/dtWjxX6hlvsX+6T/3nD/8AAf0qVqv2e39xB/gP/lUqouj41LpVBggn0NVhtCsAcfGlpuGx2qCZ5HIz99VHC4pRrZJNTKfOjGClCq7NjbNApIoYBSdXnUFxIJCHBZQevrQ7NR6qOxIxuDvXUUjxSeHb4UZBIZDq5QQEAeEdak1uZGHLGPM0rMCm6l1Z1fHtRv7QPK76h1oGSB03ZcrRVpaNO+hcM5UsEHVsdvpvStjB1pKs4TmSYOSQP6+FHpw1nhUpOvjc64z2XHUefr5bUP7P8OHFOJwWkDaCwYs7HZVG5Pr8K3tr7LQWUvOkvJDzcIEWIAKSf8h1qOXIo6seMW0Y+XhRitiXaMkKSArjIOPwo22uF5aRnwnAz0GKY38McYIhDbAodQ6nGN/qOvkKV2hguEAic6o4wZOm2Nj+BoQtoWkh7bXgt1VguobnHlTA3/CLe1NxcsbeCUBZOWWDMfIFTn5iszOjKfB5bDNAyXrwq0LsQjdQRkGmlTVC8H8G/EuIcAuOcbW+nQmJgkcryYkONgdROd9vj8K0cPD7e3VVtw0WkDcbdqyPBkt5r+xmhgTWsyhiwOQQCQfKtwMhQT386dSUUSlFtkRTpAJyQOuMZq6IkdRUAA6mrFQ9RSvKgrGRkBGKpCE5Bq85xgdT0qAaRgk/HFSeRopwB0gjg1GNQNRycCrdYAriSeMs8QPjVQxXG4qiRtvCc0PZRuAUJARXufOgIpgr+LpRKyhsY6GqxnYkoFrnOfhQXEoxLGpJ2jbX19CP/wCjRErFQds0NNpkhcTvy0bwg0MslQccWmJOJSQtrhkHikBjwM+ENg5//HlRHsjbwQ2k5hQ5a4YsxTDfZQhfXGaCmyiB7lU1Nkf2QDahpPXr0lb/AA0b7NHVFcgtqcXB+3u2CiefrmtiDkRo9S/yp/hNSph/6UVKvZGj84ywsiKzDCscda5BxnT3rq4m5wU571UCc7b1rOhF69s998j8KMt9LeFhmgVOSA3hHXpREDMFBxpOe29C6HSDnlWMKgfBB6Z3oqKbUulTjHUnvS9yJF/mIxnbBB8qjs6Acv7qN2DjQ6hdCRrVTnsa1fsr7PcMmUS+IXJUoWUEht+u5xk9cCvnkTSalIJz55p/wOfUSJ7m4BUeFUkI+8VGcZVpjKj6Bwn2Y4bwadb6SZmkU+CSQhVXqD33+dHy8b4Qg0ycRs8A7Ayj+u1Z2z4bw+eNHuJhKgy6teSFgD2ydQJHpUurfhkt3GsNxao8qlSqOpCEjG2536nfPWuKrl+TK3xWkW8Vu+Dzxn3W7tnlGSCkmGG3XY71m+EOYby9V4J/36lNQUFVZhgE79M004jwLhdhEs7NGxxHEP3oAAJOWO5Oo7DPYdMUq45bGa/c8KY+7NCOYsD5AYg5OAflXTilrRGa2GJdxusUCIwbQFYuepx2+n30uvYCRrCbnO57VdxeO0tXg9xjeIiNW8bhmDb5Oe5Hf4UTCr3cSxGaJS40kzjGG3zkilunZT4C8DuYIJ7fJkWXmrjI2J6Y+hrcwz5I1ZxXzq/jWGOdA45zRc6Eg41YG4X5DO/Wi+G8cl4Xolmy3DmQalwxZGO5bJG/fbNO9iJLs+gxyMXJBxv38qNRix23A2PpWVueMR6bKWKcpCSskmWAOk9M9f8A1TJ+J6UiMUkTGRwoKsWHqc7Zx1x36Uqxv6Z0Mb62urgxG2vmt9JOsBA2vIxg77dDS224NcRmZ7ric5Zz9mDKrjfbBz59qKEx0jM4C+a253+rGgr3iM7OLbh8sr3Z6gQphOxH2eo7k9MZ3O1NwApHbyW1ndCCISy3MowUBJbHmc9PxpnHbDl7nGe+aQr/AKpuYILXF3dzgm4MgKszYJzv9leu3oSSKp4jHfTX9zDJfpo93TUqwfa21bAMO5NK8TZuRozahNyc+lRGxjw4xWQ9k+MXzcWu7K9necPLEqhwcDUSD8D+lbJGjlUNBIjhlDKUOdQ8xQf4G1Ikm4OOuw+e1C3e0Qj0K5kfRhhkb7H8aJBViQD0bes/7R8VazmgSEIZGcFHIbw5BJ2Gx7Dr+VMmpIHTOLuYueYFVwWb94RsfFGMY9RqqcAnmMt3CIQZFVHXW5WPONx5nJz3HQ71lhxu7jtwAECaMgMu4JBPXO/xxvTrhfGZEsZ5I42S6eQIkgjyBGNxkj7OCzn5r2qkU0jUm9mo91uPOP8A6D/+VSp+3Jf5PvH6VKa2Cofw/P8ApIO4x8a92zuetWXRAmb/AOR/GuMhl3GD2p+gotymjOCxHQ5/KibPDyBCu2MHTQQ9OtEWcjJPGOVzMtjSOpzST6ZWG2jTT8K4aLCOZuIFJtQ8Kx5z59+1CwcLuZ7nREqtndT/ADD8qMs+G6mDXKYlR9o1wQfnWssI4YkjdlBllG4G2x8/rXj5PNlgVJ2d68dT20ZdPY/iaxNIeSDueXzMlsfdSsT8iRoyNLg4P9CvrGDHGSyctPLHX5VgfbSww63sTRqNkMYTSSck6vKt4X+QnmnxyEs/jqEbiKOYs7Ik7OUDAjR1q1eHwSTCRYJUhwB++IJ+JIpbAzagc5p1Z3iIArht/PcV601RxJB0HDuF3yIs0hIiyF04B3269SNhS+/4Lc8LEwtczQ+FnYjcDtt160ZO0LQ58AbPlQNjCL6edOaVkDAIjvsRnPnuKnFNPvQXX0r4X4lhJyRqfYjzyP0q22ubi1aW3EiBwSy8watTqPQjGVx8a4lkPDptMcetFdwFzjO5+Nc3Egn5d24YggplRuGG4z5jtTVbv4BaKrf3jjgnkmliT3S3OAFIZlwe+fStDxHVJ7LWWpmClRnxfGk8N3BI+nhsbozoBIoTB5QVcgnp/N9QKe6Ob7NW8fUqoCnbb+tqZIR0zOgzI1tbwzBI7mJFZ2i+yWC5z5/aH4VtysdlY26WbHCSYXOThtLD8R0rCwxSCW2VQzMrPjSCc4KY/AVtrD2e4/dai8fJhLCWOS4kHh69tz36YqlIFi97/iNrFhLtX15kOlBnJyTuen4D41oeGMbaNLewAe5lUGSY76MDPU+XkfPJya5/ZvA+GQCC/u3uJBgyLbrjV8fQZ6GmPD7vhdnaB7Kz0xlR4pJCW6Z7H+jmldI22Ww2cVnbyc5YncqRJI/bIwdz9N+vrSsy8/i8sgQonJVV/wCLAxkfTHypieJwyAPfJaRRuxEavqDNt5522FCtxS0u+IoYYLeReUP3ih1OzMAOuCMAEfGlT2ajJcLRm9rSAxQEqdiQeoH50db4t7WIh5WyAcMQRjHTAHxqy0vOGHjzJ7jJFNGykSJcbfbTOxB86tnQGKYw6zGFK6JljYDqCRjcN13+PStOl2FW+h7bF5bRZGLASZ3U4IGdqzXHoOInCWl7cqu/2jufT1pnBd3drBaQywcqOW7MSBmGoIVzvg7nO+aEvOJLJdnkB8AaSMb5Bx0rnj+2ijujIcQTisEikzzF2I1DbpvjB+RHzrzhEdzxGdYp+IXw1As+WJChRk7ZGTj8afe0SK1vzoyVbOCQO/z+NZjgVm95x21tzO0LyuRrAOV29D6Yrqg7RNj7kQf7Ve/9wv8A5VK1X+hif7zvfqP1qU1oU+K3SMkzB+p3rgU94xPa3FtEigmaNiCc7AfCkbqwOQPhilxzclsq4KL0e433OMHtV9tL7vMJldtS7ioVRkQBG5gJ1EkYI7YH1rtEG4K4ztWbT0xo38NJY36rbC9uSWbWVVdgCfx70ZB7VJax6YIkLkeHcnT6fKs7AjvAwjjjzjZmfp07dj0oiCOM3GjRlV/hdcnT6+VebPBjbfI7o5JfDXf6XwtADKx1sBstJL9puJapo0mkUt4VC5I+Qoa2tLeS7QRB2jVt8jBx8fOnd17jJKwhlzp/swBgduh7nrUILHgneNDSUpr8mYzVgnZhg46dKsW4cPpPbyr6B7PF54LmCW3iZJgCZGXPMOO+c52rM8b4Dc8MMjhNdvqJ1INkzvgjsN66sXmxyT4SVHNkwcVa2KebpDM5JJ6b5rm3IadDyyxDg5x0rxEU7NuB0Fd22pNWB1PXPSuxVRz2PbWwSZY4wwZVJBbPxpjPwC4a1dYCeUxwT/L3yB3pZwqf3a2UKA0nNIII2x2/OtXaXYnXxYKk5Kk7UqbSA+zIcF4VNYRyXzaREwaONZcoZB12HfGPh1pn7O2F9ciSKRf3LKBkg4GNh+NNxw/h0d8bpoyWwyaM+Ebb7V0nFxbqAjCHUCNA6A/Dt07VT4IxgsnDfZ5UEEKNLgkyMucb74pP7Qe0F7J+6JaAMrMjjv6em/3UCLtby5gM0XNi31o2RqAbP313JHbyJH7zamRlVl06ygBIAB38uvyoOVGQDaTmbh8kXWQNlj/Nn1+NNuG8TtCqvPKS0XhRdPhGP4vUml5thHJNLDy0jMgPL1jAU9h59h8qt0W7xNE8fgyxUqq5XfOFyc+ee9HlYKNGeN2SsMz5GfGNBI09/Q9RQ73sN7xiCS2dmQR6MsMDqTsO32qSLxGC3smtmWRrcScxypQgN374GatseKWYlN1ByYyEYkMdR05zkgDakv6FlnC5rOD2kuRd20ssskf7tkkUaMY3wRuRj6imj3/BbQBWF9MzEZHLQFRpxvg+Lr99LuHpY33FVvYZ4HKsFIDk9R0+PSjZuD294WEhcNy+WHVtwM569sYz8q58sk5pFIWlZ295aziNYrm6l5coIBtwmk9vPfbr8aR++cFeQkHiKsGGWADafkfgfrVlpbtJxW4XUYsK82XBxhMnGPXYZr23ubGa+t4bFCqwqWO+VZm3LL55OflimSpCuVsX8W4varDIiyiRC5KKQVOPXO/fPypTwuZIuMWV/HMsiicFiuRpwRtj5npnrW5uuGLxQNb4gEhRirSoCMj5Unm9kb+ERcpLXkopB/fKuWydx930qkJKOmzdn0nlw/zN9alLve7r/Zov+4T9alNyQD4HPIDIxxuSa8TGknmb9hgk13PGdTFfjVCuRtjFW/4a6DLX3fWRO7rkeE6c4q64eGI4ttZ2yWYY1fKgFbBycmrnjZdDKrsuOoGQf63qUo7tloyuNUG2l40AYJpaN8F0x5dKa2JM7BBGmT0x9onGc+u1JEAcAhcUUjzrpVWcEAkFeo23wRUMkL6LYp8ds1PDr+zSz5QRHkbP2n3YHt6UrurqJrmQRmNFVCq6Qct6etDXfCja2tqx0JLNkcsEswAHc9Aem3lRkXBEtWh9/kdUkCktH/ASMkHPfFc/phjuTZX2OSqjqPjM13K0euVyq/u1QaQpP2sj19aHur+/ubZoWBChgjNjxHPQA/KmVjwcw3HLTXGVYZIHbzNaS99nbSUI7xDXIPFjpnsfSuWXkYMc1rsZ45NHzPxRvg5yDuCN6LikJkVgBk9qb8U4HHbqvJ16lPl1AHX1pVZWq3N0gIlxqBkIbHhLAEjy616WLNHIrRyzx8expAobTueoyBT60l0IVZtgcasZI9OorqP2ai4dxS2gvpZJILmRliePw6gM9fLtjrn060/sP2cl5LZGxt5BE5TU6eJseeeh3GcdDmqb7IyoQXy202oNNdEhyyrFHsTjoTkkD4ClV/Fw1YJAqXazCRdEjjZlxvsd/PHwppxe0kieWCxcNIkmnEp20+fX4UruOG8UkjaSQIVUYCR7OAN89d6yTu2LroGS8VsQC3TVJhObI32QSDlR92aJt+GtyzDNI6ynJXXKgXRgDrnqa5h4LEbZb2GZiI2BkyPEo2679j1+tFR27o+qR/3bEaQDt1oN2tBSo4teCJarJPN7lMBGcI75Hft3+ffFWRLFHyre0NizzSF44uXrYDGwIYEbDuCc+ldcL98uTNG83gK/unfSqg9DjHXfzq/h0rQm497dS0aJC7ADVs4DAHsMHB9BU3JpOQUrdHd1asXjt7i5sWTS7LHAFGfDvsoBOMZxmhHubfhF5ojt5hm3aFpQgQP23wdzkb/CiOckytJbsRcXBZUWWQ6IcY3B+0p05HftVNxLy3W4mWXAT90GmZgwPdE7ZJ2yfPfpSLI+SsZwot9nL5kS65nDFKww84s07ZBGAe2AcbjPlTCS5jP8N7HtjQ8KyBdtvs/XpQsSSG3niV0CTsGx9nAGcAk+XT601DSEBuWCR/F8sdR6VOT/ACsb4LFkiWR5Fu2iLa1YtFKuQ2xO64Hb6UHHa26X63cfELbqchmHiJ6nOo9c+VOrgIYRGNOpNgobOMsF6Z9DXESlGwqnZ+YDuDnfbqdvSqxdoSqPLa4j5scq3lmu+5aTbfboR61eLu7cqBd8NkVP4pHBI+G/5VlLkM/tiyyLzIhGQQ2/bOcU7SwtRbSXci26I0ugiRMYwupiBjfYj6+lXca2xG/g15k/9/YfT/OpS/3aH+74d/jT9KlLaFo+Wx2c00wCozHONOKIufZ6+jbWsDtGSTpOxFMpL+xinYZuVHTqhPT0FVR8YiDnDzknyI/IUZyzf6otH1cdlVv7L3wmhM8TCCQgMR9oDoTj55p3wn2cuI7h4LheZaE4DBtm8jjrQUHGwGBDTjzGvH5Uzi9okbIla4+Ic/pXHmfky0i+OeGJzL7KTWlyFGmWP+GRSPPuOxH0rS8KtZuG2OmLRpSQuulWIDErnUR28OMZ3BI70hT2ntVIAivH33Jnxj6CipePpdQgR8Oblg4LM8jHtjfG3QdKOGOe1zYMmSDjUTi+twZnSS8AK6dJkMjEbbncdaL5nD57S1humQvERzHUMTIADjY9CCT07EjfNZ2eEuHlFiXaQtuZ59iflv8AKg/d7mDMwt0ZFO6SiUgD4nFdcoQemyKnNLRtbW+torkSvdtKRkEJa7yfE5yKLk49bICNEgydiV6HtXzpNUpOmBB0xkvj6V7HbXZkIFvCTg7OwAPqMkZxXPPwfHbuSHXkZaNpf8Y4ZcgLNE7BRtpkVTk9f4hS6Hi1nYams41WRkMbNJImwPxJx/67VlLmwuVB58iIQOhK7fQmhksmLk64yR/FkbfWunD42KH6kZ5pvtm5/a0NzJbPJLaO1sqhMgSYAB76V/GreEcaXiM8kgZCY2VQUGkHOST1PXrWSsoWjIKMuUPaJGBH+E5rU8Ju5raJYpIpnj2ZcxDA9AAoA+QFdLgQeTYfxL3r3yO4gU3ORh0Vh0plw1nY4uoSgI6MACPnS66vnbpA3yjYbfDGaojuFKkglPPMTf8AulUGzPKh9JZ8IVG5qMUB1NGsow3y70nn43w2Ni1vwQagAA0iKzfifxFDc5WOA8xUD+RtvurjVACWy2NsF4mag/HTB75fCS+0M8xwOHRpllKb4IOQc5z6VXcS3lxZSQsI25g8RYljnIOxIx18qgeIfZjDD/6zCuHk2zHbrq7Yt2H4VvRGqA80hViWyaJpx4HnZs5zgFd/woa9vbiSexmt5XhnjQMrrnIOT5U2mE1zE4eHUnQLy2Az54J3pcbLQ8ciLLCRsWCawT2yN8fCp+mN2WWaxlBxnjDELJ7neDph41D/AHaW+uaK4txLRw2CRIhBNNhXUrqK774z128/v60u97mSMCZYrj+bMWkDfuM/lQ1zJLI0GiCSFIXH2JVPrtuD91Slibeh1kX0ccZv4rO5t4LeSZoXUc1lYlzjB2G22TRcfHOHlFUXd2uw2ktAfv3pC6PeXscrNEIkTTqmA2O3bNGJZeJWiueHBMgE84Lj1xnP0FPHFUQOasLPEuDrcGVbmBZMYLvZrnf105rx+MRRwXVxY30PNSAplbddtZA8htSe5gleZ0jtbZsdMXSAkef2qpisJ2ZlezwjLhmF3GAN/jvT+uTByj/TU8i1/vV/r51KW8if+5H/AHcf61Kb1g5ozx4cXkduYgwSf7P/ADof3RSxUu3ywKlSr2zmT0dclE2wT866BVSNOsf83+VSpSJWx1J0XrGZYzmWUb7jVnP3UbZcP1S6RIASR4tO/wBxqVK5c2rLY3bGUcK20vLaSVzjOosPzBqy94fGLVJGlmZC+AmV2z64qVK8lyfM9GKXAC9xjSMyBYjk4GqPJG/xriW1cMql4jqH9yB29KlSvQhtbOSTaKpYWtozIsgG+khUA2P1qpLYMZMtnf1/WpUr0MMVRxZW7DBZQqoZ9TavJsY+uautUhZgvLbSB/E5JqVKsRbdnN1cxRvy1tyPVZCK7ixyy/i8QyQHb9alSshC9GbQSh05Hfc1XzpYcNryfMjepUosNnayc2XDRoc9yorqELNKV0RqRtnT/R++pUqUuh4djEQRQnltb277AljHv+OaruZVjOOUMgbFXYfnUqVxyOjo4FwGTDLJ4SD/AGz9/nXhXnFWDOuDjGrNSpTRbM+jmdWiY8uRhpGOuc1VLJOFLCRdvNT+tSpVYkmL3uXPUDPz/Og/e3lk0FV+1jOT+tSpVYdgot94l/m+81KlSqULR//Z"/>
          <p:cNvSpPr>
            <a:spLocks noChangeAspect="1" noChangeArrowheads="1"/>
          </p:cNvSpPr>
          <p:nvPr/>
        </p:nvSpPr>
        <p:spPr bwMode="auto">
          <a:xfrm>
            <a:off x="155575" y="-700088"/>
            <a:ext cx="200977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g;base64,/9j/4AAQSkZJRgABAQAAAQABAAD/2wBDAAkGBwgHBgkIBwgKCgkLDRYPDQwMDRsUFRAWIB0iIiAdHx8kKDQsJCYxJx8fLT0tMTU3Ojo6Iys/RD84QzQ5Ojf/2wBDAQoKCg0MDRoPDxo3JR8lNzc3Nzc3Nzc3Nzc3Nzc3Nzc3Nzc3Nzc3Nzc3Nzc3Nzc3Nzc3Nzc3Nzc3Nzc3Nzc3Nzf/wAARCAClAOEDASIAAhEBAxEB/8QAHAAAAgMBAQEBAAAAAAAAAAAABAUAAwYCAQcI/8QAQxAAAgEDAgQDBQUFBAoDAQAAAQIDAAQREiEFEzFBIlFhBhRxgZEyobHB0RUjQlLwM1OS4RYlVFVigpOU0vFydKLC/8QAGQEAAwEBAQAAAAAAAAAAAAAAAQIDAAQF/8QAJBEAAgICAgMAAwADAAAAAAAAAAECEQMhEjEEE0EiMlEFQnH/2gAMAwEAAhEDEQA/AMI06yafiaui3xhiaouoXhSNnK77AZ3+lEWoyATVAhVtbsUOrJOB0q9bYEeIH613FhVFWBhjrSsxX7ugG9cNGNW3SiCyletDMyqSQ2c0LCWoq92NHWyRgj8e9KUmZmIyMfCi4GAG7E0AD63lCkBjkHzoyOZdeMbZpAkoUeEnNGLOeWME58qVmNJCemBtV2c9KUWV42ACBgUyV8E0ExWgtGrvmGqEkJUYFcyMTtREo6uX1UCDhq7dWOQud/Wq4Y3MgUjJrBWixhkZpddvoenMsRRMMKWzwCQnaiEV81gxOaqmfUpome0ZTsDQk0bqp8JprMAEkE7V4xNXMu2oDNUsRisYqkqh8+VWyNVZIomKZHwDQjzeIEgbHvRLldRzQ1xgqcDenAFCcOBsoJ7CudPiBz+lLmdgRjbFGa/9UwPpHMNzIrNncqFQgY9Dn61jfAzK/wDB9alBcwfzH/DUoUYXXEwm07nAru3naMddqHkUo+nSARXGd+tLZQarfOSfLFXR3bMfFmlUT7gUwtsEkYBoGCJLk4IAyK4RmIzg4rpYCwZem+c0XDbkpsBSthBogck0UhwPtCvREMiuJF09BQsxas29WR3jA5HSl8jlTtXkEnY0ezGv4a3O06sam2GKbSsI7h4t/CxH0rM8FmzewAkAcxQd+u9aa/0JdnOdyST8gam3UqNQRbtkZronLYFDxyjT4fPb1pPxe6nt7lmZ25bElDqwAKa90K430alYl0Z2Plg10iKpBAGax/DvaV1lEbyrKp6hhuPmdxWqtLyC6h5qzRqo2IkbBXyH1701aJNO9hE68xc0GYKNjdJogYmEgLaRoBPfBzttvXSwlmZV3KjJ9KFoZJiqW38O53FCTQjQSQNvOn/uzMV8J8X2fWkPHuMfse8WFLWOWVcM6yEkDvjA+VFb6Dv6Hxey8EtqDdTPFK66goIxGe2ofPesXeWzwTSRSqQ0bFSD2IrdcA49ZcZj5cqrFcMxDxtJkNk58JPXft1pV7ZcPaO9e6CNpm8Ryc4boR91ENmQMJKnHahmU0xCOwwvaqZEAz55opgFkqEGh3z2prKgbcfOh2jXfAFNyBQrdWYjai1jDcKjX+Jbpj8ig/SvZQAB0yfrR0MR/Y0k0a6gk41kL9kaT1+ooOQQHSvkfpUq73hfP7qlPYDOly2cneua8XpXtTY5anUGjISQ6kd/Wg4/tAevc1crHPU9MjPlWCMoJyHKttTaxkU7atqzXMxijrO50HTk+lAw7WMZ9O1VTxEKSBvVUd22N+gpjAY5l3O+amxkJJIyWyymvFtnDAg9T5U3uLcatGadWPAbg8NNxDLBDK6HkPKobLDO+CpA3A9fLzpZZOI3GxFwgEX8AzjQ4Y7ZJwelarjsMhmjMUjxKyLIQ4b7RHhON+wpxc2NtJaRxRoUmlUF5Ysp4sKWOQNu/luayK2jqCHZi7qpfxHGevQ/0aVTU3YtBltMyYXZ9LYBXODS7j3E44bxuH3EOwYBy2xQ4z0/rpTGzjkDqUdlYHYg7ilF/wCzjX83OSYxvqbUXy2rc4Ip6tbNdMWSxch8og+OOo7H6Uw4dxGW3lV1wmlhg4yMjfp3puODRXCWttLdGGOKIIWKgnIycDAyB5A5NIx7NX0kmQsmnpspP39KpB6piy27N/B7Ti8tnBmWN+WckSqmntkZIrO8P4iyXcrPfTXWVdVSPW4ORjJ7d6r4Z7MXiOHmjiKrjaUDP47VtIIVhiEaKq4GDpGBQcImjmlC6M5Yy8YNjYotjh7d8hpxp2yehz1+VdcQ9mjxG6NzcrFDI2dQjZmDfHpvWmjUA9K7IztTRVEZ5XJ2Zqx9lbe0lWUOzMvTQNB+uc1dJwyGOZQEGnzJLE/Enen+KqnjU4Y42rNCqTMvd8OWEOUz160juLbS4yQN8b1vbiFWjJC5FZ3iVgpJOB50EOmILiySQTSWxOmM4dTvjruO+Ns+nfzo72Q4EeIcWga8spJbHxa20toJCnGSO2ahtHSTmJIwOot12B7fSt5wwX72cQt7nkWwKrEsdusj423OcAZzq8wKlkm4IslZxf8ACeCR2cyvwmCPDEKGjXVIAcZGDsDnvg1jeK8HgjgnjsylvbTRo41E4VtRyABknYLsM9e1bLiqXgVGe+lLHUp59sg0gd/DggHz36isjxt9Vm7Sjk3kbaX8mA3UqfLc+o70mHlJW2DJSYi/ZHDf9+Qf9Fv1qUNyZv5J/wDp1K6Nk+SMhLGY+o61XmnSKHQq6jFAzWJDDk+IE7inaHBRVqnFSWGSJvFGQPOrfd3AG3WgY5Jyu1dwthhUWIjqKvhtpHPhQnPlWMERzbZPSmVpcIMedU2fDABqmJHoa5vLWRDiMbHyNKxlobxXMcsozjI6DPevp3s+VXgFsqnUojMh27aj+hr5DY27RIJ3lVSWwqyKW8tzj5bYr6Lwr2t4RY8Ht4riSVpIU0voi2J36Zx5/wCVcvkRb6K45f0O4g8glkVYEcqB4lfSTsSOo8ge/wCVI7S4s5odWnLBdhHEcpjsQO2Ohyc+mKIk9s+CyFtJuF1KcHkHHT0P9b0N7PXto0VzLbSIyyNnIyv5VsUf6TyPei+IESkm1YrsAV2O2f5vl+XSi2gyAI1+VE2zJNsMHLGj5OEzFGhh5BkbbxF8Af8ALvn4VeUow7JbbpCSO0Ookjp5UXFnpVrQ3FkETiUtr7vHlmkQsDED5ljuNydztVbXFq00cdtcLKpU5079PhRi0xZWuwiP7VXBaq06SSBj0q5Om9USJNnhXG9QHwkHzrpjgGh7p2jiZwMkDNFtBSbCYxnftXUiZWgeD8Sj4jA8ioUKuVINMBvStp6G4tFDR0Dd2yy7EGm2nNcOo8qBujOzcLaNc7nJ3FV8W9s5OCxm0sLGKZoEj1l8qC7Z8vLHzOa0ssYKnPWlHHLGCa31Thc7KOmW8h8sE7+VSyQi9spCTozV37f8QbkS3XC4jEY9TCIlCuTjvR63FrxWxW8tpljWVgcyRczS5A2IwcnYDb40BPwiBbcyvlgulmB3yA+SR4fX7xTexg4NfcVuZeETFVCaWjXIxpIC5UjPQ/dtWjxX6hlvsX+6T/3nD/8AAf0qVqv2e39xB/gP/lUqouj41LpVBggn0NVhtCsAcfGlpuGx2qCZ5HIz99VHC4pRrZJNTKfOjGClCq7NjbNApIoYBSdXnUFxIJCHBZQevrQ7NR6qOxIxuDvXUUjxSeHb4UZBIZDq5QQEAeEdak1uZGHLGPM0rMCm6l1Z1fHtRv7QPK76h1oGSB03ZcrRVpaNO+hcM5UsEHVsdvpvStjB1pKs4TmSYOSQP6+FHpw1nhUpOvjc64z2XHUefr5bUP7P8OHFOJwWkDaCwYs7HZVG5Pr8K3tr7LQWUvOkvJDzcIEWIAKSf8h1qOXIo6seMW0Y+XhRitiXaMkKSArjIOPwo22uF5aRnwnAz0GKY38McYIhDbAodQ6nGN/qOvkKV2hguEAic6o4wZOm2Nj+BoQtoWkh7bXgt1VguobnHlTA3/CLe1NxcsbeCUBZOWWDMfIFTn5iszOjKfB5bDNAyXrwq0LsQjdQRkGmlTVC8H8G/EuIcAuOcbW+nQmJgkcryYkONgdROd9vj8K0cPD7e3VVtw0WkDcbdqyPBkt5r+xmhgTWsyhiwOQQCQfKtwMhQT386dSUUSlFtkRTpAJyQOuMZq6IkdRUAA6mrFQ9RSvKgrGRkBGKpCE5Bq85xgdT0qAaRgk/HFSeRopwB0gjg1GNQNRycCrdYAriSeMs8QPjVQxXG4qiRtvCc0PZRuAUJARXufOgIpgr+LpRKyhsY6GqxnYkoFrnOfhQXEoxLGpJ2jbX19CP/wCjRErFQds0NNpkhcTvy0bwg0MslQccWmJOJSQtrhkHikBjwM+ENg5//HlRHsjbwQ2k5hQ5a4YsxTDfZQhfXGaCmyiB7lU1Nkf2QDahpPXr0lb/AA0b7NHVFcgtqcXB+3u2CiefrmtiDkRo9S/yp/hNSph/6UVKvZGj84ywsiKzDCscda5BxnT3rq4m5wU571UCc7b1rOhF69s998j8KMt9LeFhmgVOSA3hHXpREDMFBxpOe29C6HSDnlWMKgfBB6Z3oqKbUulTjHUnvS9yJF/mIxnbBB8qjs6Acv7qN2DjQ6hdCRrVTnsa1fsr7PcMmUS+IXJUoWUEht+u5xk9cCvnkTSalIJz55p/wOfUSJ7m4BUeFUkI+8VGcZVpjKj6Bwn2Y4bwadb6SZmkU+CSQhVXqD33+dHy8b4Qg0ycRs8A7Ayj+u1Z2z4bw+eNHuJhKgy6teSFgD2ydQJHpUurfhkt3GsNxao8qlSqOpCEjG2536nfPWuKrl+TK3xWkW8Vu+Dzxn3W7tnlGSCkmGG3XY71m+EOYby9V4J/36lNQUFVZhgE79M004jwLhdhEs7NGxxHEP3oAAJOWO5Oo7DPYdMUq45bGa/c8KY+7NCOYsD5AYg5OAflXTilrRGa2GJdxusUCIwbQFYuepx2+n30uvYCRrCbnO57VdxeO0tXg9xjeIiNW8bhmDb5Oe5Hf4UTCr3cSxGaJS40kzjGG3zkilunZT4C8DuYIJ7fJkWXmrjI2J6Y+hrcwz5I1ZxXzq/jWGOdA45zRc6Eg41YG4X5DO/Wi+G8cl4Xolmy3DmQalwxZGO5bJG/fbNO9iJLs+gxyMXJBxv38qNRix23A2PpWVueMR6bKWKcpCSskmWAOk9M9f8A1TJ+J6UiMUkTGRwoKsWHqc7Zx1x36Uqxv6Z0Mb62urgxG2vmt9JOsBA2vIxg77dDS224NcRmZ7ric5Zz9mDKrjfbBz59qKEx0jM4C+a253+rGgr3iM7OLbh8sr3Z6gQphOxH2eo7k9MZ3O1NwApHbyW1ndCCISy3MowUBJbHmc9PxpnHbDl7nGe+aQr/AKpuYILXF3dzgm4MgKszYJzv9leu3oSSKp4jHfTX9zDJfpo93TUqwfa21bAMO5NK8TZuRozahNyc+lRGxjw4xWQ9k+MXzcWu7K9necPLEqhwcDUSD8D+lbJGjlUNBIjhlDKUOdQ8xQf4G1Ikm4OOuw+e1C3e0Qj0K5kfRhhkb7H8aJBViQD0bes/7R8VazmgSEIZGcFHIbw5BJ2Gx7Dr+VMmpIHTOLuYueYFVwWb94RsfFGMY9RqqcAnmMt3CIQZFVHXW5WPONx5nJz3HQ71lhxu7jtwAECaMgMu4JBPXO/xxvTrhfGZEsZ5I42S6eQIkgjyBGNxkj7OCzn5r2qkU0jUm9mo91uPOP8A6D/+VSp+3Jf5PvH6VKa2Cofw/P8ApIO4x8a92zuetWXRAmb/AOR/GuMhl3GD2p+gotymjOCxHQ5/KibPDyBCu2MHTQQ9OtEWcjJPGOVzMtjSOpzST6ZWG2jTT8K4aLCOZuIFJtQ8Kx5z59+1CwcLuZ7nREqtndT/ADD8qMs+G6mDXKYlR9o1wQfnWssI4YkjdlBllG4G2x8/rXj5PNlgVJ2d68dT20ZdPY/iaxNIeSDueXzMlsfdSsT8iRoyNLg4P9CvrGDHGSyctPLHX5VgfbSww63sTRqNkMYTSSck6vKt4X+QnmnxyEs/jqEbiKOYs7Ik7OUDAjR1q1eHwSTCRYJUhwB++IJ+JIpbAzagc5p1Z3iIArht/PcV601RxJB0HDuF3yIs0hIiyF04B3269SNhS+/4Lc8LEwtczQ+FnYjcDtt160ZO0LQ58AbPlQNjCL6edOaVkDAIjvsRnPnuKnFNPvQXX0r4X4lhJyRqfYjzyP0q22ubi1aW3EiBwSy8watTqPQjGVx8a4lkPDptMcetFdwFzjO5+Nc3Egn5d24YggplRuGG4z5jtTVbv4BaKrf3jjgnkmliT3S3OAFIZlwe+fStDxHVJ7LWWpmClRnxfGk8N3BI+nhsbozoBIoTB5QVcgnp/N9QKe6Ob7NW8fUqoCnbb+tqZIR0zOgzI1tbwzBI7mJFZ2i+yWC5z5/aH4VtysdlY26WbHCSYXOThtLD8R0rCwxSCW2VQzMrPjSCc4KY/AVtrD2e4/dai8fJhLCWOS4kHh69tz36YqlIFi97/iNrFhLtX15kOlBnJyTuen4D41oeGMbaNLewAe5lUGSY76MDPU+XkfPJya5/ZvA+GQCC/u3uJBgyLbrjV8fQZ6GmPD7vhdnaB7Kz0xlR4pJCW6Z7H+jmldI22Ww2cVnbyc5YncqRJI/bIwdz9N+vrSsy8/i8sgQonJVV/wCLAxkfTHypieJwyAPfJaRRuxEavqDNt5522FCtxS0u+IoYYLeReUP3ih1OzMAOuCMAEfGlT2ajJcLRm9rSAxQEqdiQeoH50db4t7WIh5WyAcMQRjHTAHxqy0vOGHjzJ7jJFNGykSJcbfbTOxB86tnQGKYw6zGFK6JljYDqCRjcN13+PStOl2FW+h7bF5bRZGLASZ3U4IGdqzXHoOInCWl7cqu/2jufT1pnBd3drBaQywcqOW7MSBmGoIVzvg7nO+aEvOJLJdnkB8AaSMb5Bx0rnj+2ijujIcQTisEikzzF2I1DbpvjB+RHzrzhEdzxGdYp+IXw1As+WJChRk7ZGTj8afe0SK1vzoyVbOCQO/z+NZjgVm95x21tzO0LyuRrAOV29D6Yrqg7RNj7kQf7Ve/9wv8A5VK1X+hif7zvfqP1qU1oU+K3SMkzB+p3rgU94xPa3FtEigmaNiCc7AfCkbqwOQPhilxzclsq4KL0e433OMHtV9tL7vMJldtS7ioVRkQBG5gJ1EkYI7YH1rtEG4K4ztWbT0xo38NJY36rbC9uSWbWVVdgCfx70ZB7VJax6YIkLkeHcnT6fKs7AjvAwjjjzjZmfp07dj0oiCOM3GjRlV/hdcnT6+VebPBjbfI7o5JfDXf6XwtADKx1sBstJL9puJapo0mkUt4VC5I+Qoa2tLeS7QRB2jVt8jBx8fOnd17jJKwhlzp/swBgduh7nrUILHgneNDSUpr8mYzVgnZhg46dKsW4cPpPbyr6B7PF54LmCW3iZJgCZGXPMOO+c52rM8b4Dc8MMjhNdvqJ1INkzvgjsN66sXmxyT4SVHNkwcVa2KebpDM5JJ6b5rm3IadDyyxDg5x0rxEU7NuB0Fd22pNWB1PXPSuxVRz2PbWwSZY4wwZVJBbPxpjPwC4a1dYCeUxwT/L3yB3pZwqf3a2UKA0nNIII2x2/OtXaXYnXxYKk5Kk7UqbSA+zIcF4VNYRyXzaREwaONZcoZB12HfGPh1pn7O2F9ciSKRf3LKBkg4GNh+NNxw/h0d8bpoyWwyaM+Ebb7V0nFxbqAjCHUCNA6A/Dt07VT4IxgsnDfZ5UEEKNLgkyMucb74pP7Qe0F7J+6JaAMrMjjv6em/3UCLtby5gM0XNi31o2RqAbP313JHbyJH7zamRlVl06ygBIAB38uvyoOVGQDaTmbh8kXWQNlj/Nn1+NNuG8TtCqvPKS0XhRdPhGP4vUml5thHJNLDy0jMgPL1jAU9h59h8qt0W7xNE8fgyxUqq5XfOFyc+ee9HlYKNGeN2SsMz5GfGNBI09/Q9RQ73sN7xiCS2dmQR6MsMDqTsO32qSLxGC3smtmWRrcScxypQgN374GatseKWYlN1ByYyEYkMdR05zkgDakv6FlnC5rOD2kuRd20ssskf7tkkUaMY3wRuRj6imj3/BbQBWF9MzEZHLQFRpxvg+Lr99LuHpY33FVvYZ4HKsFIDk9R0+PSjZuD294WEhcNy+WHVtwM569sYz8q58sk5pFIWlZ295aziNYrm6l5coIBtwmk9vPfbr8aR++cFeQkHiKsGGWADafkfgfrVlpbtJxW4XUYsK82XBxhMnGPXYZr23ubGa+t4bFCqwqWO+VZm3LL55OflimSpCuVsX8W4varDIiyiRC5KKQVOPXO/fPypTwuZIuMWV/HMsiicFiuRpwRtj5npnrW5uuGLxQNb4gEhRirSoCMj5Unm9kb+ERcpLXkopB/fKuWydx930qkJKOmzdn0nlw/zN9alLve7r/Zov+4T9alNyQD4HPIDIxxuSa8TGknmb9hgk13PGdTFfjVCuRtjFW/4a6DLX3fWRO7rkeE6c4q64eGI4ttZ2yWYY1fKgFbBycmrnjZdDKrsuOoGQf63qUo7tloyuNUG2l40AYJpaN8F0x5dKa2JM7BBGmT0x9onGc+u1JEAcAhcUUjzrpVWcEAkFeo23wRUMkL6LYp8ds1PDr+zSz5QRHkbP2n3YHt6UrurqJrmQRmNFVCq6Qct6etDXfCja2tqx0JLNkcsEswAHc9Aem3lRkXBEtWh9/kdUkCktH/ASMkHPfFc/phjuTZX2OSqjqPjM13K0euVyq/u1QaQpP2sj19aHur+/ubZoWBChgjNjxHPQA/KmVjwcw3HLTXGVYZIHbzNaS99nbSUI7xDXIPFjpnsfSuWXkYMc1rsZ45NHzPxRvg5yDuCN6LikJkVgBk9qb8U4HHbqvJ16lPl1AHX1pVZWq3N0gIlxqBkIbHhLAEjy616WLNHIrRyzx8expAobTueoyBT60l0IVZtgcasZI9OorqP2ai4dxS2gvpZJILmRliePw6gM9fLtjrn060/sP2cl5LZGxt5BE5TU6eJseeeh3GcdDmqb7IyoQXy202oNNdEhyyrFHsTjoTkkD4ClV/Fw1YJAqXazCRdEjjZlxvsd/PHwppxe0kieWCxcNIkmnEp20+fX4UruOG8UkjaSQIVUYCR7OAN89d6yTu2LroGS8VsQC3TVJhObI32QSDlR92aJt+GtyzDNI6ynJXXKgXRgDrnqa5h4LEbZb2GZiI2BkyPEo2679j1+tFR27o+qR/3bEaQDt1oN2tBSo4teCJarJPN7lMBGcI75Hft3+ffFWRLFHyre0NizzSF44uXrYDGwIYEbDuCc+ldcL98uTNG83gK/unfSqg9DjHXfzq/h0rQm497dS0aJC7ADVs4DAHsMHB9BU3JpOQUrdHd1asXjt7i5sWTS7LHAFGfDvsoBOMZxmhHubfhF5ojt5hm3aFpQgQP23wdzkb/CiOckytJbsRcXBZUWWQ6IcY3B+0p05HftVNxLy3W4mWXAT90GmZgwPdE7ZJ2yfPfpSLI+SsZwot9nL5kS65nDFKww84s07ZBGAe2AcbjPlTCS5jP8N7HtjQ8KyBdtvs/XpQsSSG3niV0CTsGx9nAGcAk+XT601DSEBuWCR/F8sdR6VOT/ACsb4LFkiWR5Fu2iLa1YtFKuQ2xO64Hb6UHHa26X63cfELbqchmHiJ6nOo9c+VOrgIYRGNOpNgobOMsF6Z9DXESlGwqnZ+YDuDnfbqdvSqxdoSqPLa4j5scq3lmu+5aTbfboR61eLu7cqBd8NkVP4pHBI+G/5VlLkM/tiyyLzIhGQQ2/bOcU7SwtRbSXci26I0ugiRMYwupiBjfYj6+lXca2xG/g15k/9/YfT/OpS/3aH+74d/jT9KlLaFo+Wx2c00wCozHONOKIufZ6+jbWsDtGSTpOxFMpL+xinYZuVHTqhPT0FVR8YiDnDzknyI/IUZyzf6otH1cdlVv7L3wmhM8TCCQgMR9oDoTj55p3wn2cuI7h4LheZaE4DBtm8jjrQUHGwGBDTjzGvH5Uzi9okbIla4+Ic/pXHmfky0i+OeGJzL7KTWlyFGmWP+GRSPPuOxH0rS8KtZuG2OmLRpSQuulWIDErnUR28OMZ3BI70hT2ntVIAivH33Jnxj6CipePpdQgR8Oblg4LM8jHtjfG3QdKOGOe1zYMmSDjUTi+twZnSS8AK6dJkMjEbbncdaL5nD57S1humQvERzHUMTIADjY9CCT07EjfNZ2eEuHlFiXaQtuZ59iflv8AKg/d7mDMwt0ZFO6SiUgD4nFdcoQemyKnNLRtbW+torkSvdtKRkEJa7yfE5yKLk49bICNEgydiV6HtXzpNUpOmBB0xkvj6V7HbXZkIFvCTg7OwAPqMkZxXPPwfHbuSHXkZaNpf8Y4ZcgLNE7BRtpkVTk9f4hS6Hi1nYams41WRkMbNJImwPxJx/67VlLmwuVB58iIQOhK7fQmhksmLk64yR/FkbfWunD42KH6kZ5pvtm5/a0NzJbPJLaO1sqhMgSYAB76V/GreEcaXiM8kgZCY2VQUGkHOST1PXrWSsoWjIKMuUPaJGBH+E5rU8Ju5raJYpIpnj2ZcxDA9AAoA+QFdLgQeTYfxL3r3yO4gU3ORh0Vh0plw1nY4uoSgI6MACPnS66vnbpA3yjYbfDGaojuFKkglPPMTf8AulUGzPKh9JZ8IVG5qMUB1NGsow3y70nn43w2Ni1vwQagAA0iKzfifxFDc5WOA8xUD+RtvurjVACWy2NsF4mag/HTB75fCS+0M8xwOHRpllKb4IOQc5z6VXcS3lxZSQsI25g8RYljnIOxIx18qgeIfZjDD/6zCuHk2zHbrq7Yt2H4VvRGqA80hViWyaJpx4HnZs5zgFd/woa9vbiSexmt5XhnjQMrrnIOT5U2mE1zE4eHUnQLy2Az54J3pcbLQ8ciLLCRsWCawT2yN8fCp+mN2WWaxlBxnjDELJ7neDph41D/AHaW+uaK4txLRw2CRIhBNNhXUrqK774z128/v60u97mSMCZYrj+bMWkDfuM/lQ1zJLI0GiCSFIXH2JVPrtuD91Slibeh1kX0ccZv4rO5t4LeSZoXUc1lYlzjB2G22TRcfHOHlFUXd2uw2ktAfv3pC6PeXscrNEIkTTqmA2O3bNGJZeJWiueHBMgE84Lj1xnP0FPHFUQOasLPEuDrcGVbmBZMYLvZrnf105rx+MRRwXVxY30PNSAplbddtZA8htSe5gleZ0jtbZsdMXSAkef2qpisJ2ZlezwjLhmF3GAN/jvT+uTByj/TU8i1/vV/r51KW8if+5H/AHcf61Kb1g5ozx4cXkduYgwSf7P/ADof3RSxUu3ywKlSr2zmT0dclE2wT866BVSNOsf83+VSpSJWx1J0XrGZYzmWUb7jVnP3UbZcP1S6RIASR4tO/wBxqVK5c2rLY3bGUcK20vLaSVzjOosPzBqy94fGLVJGlmZC+AmV2z64qVK8lyfM9GKXAC9xjSMyBYjk4GqPJG/xriW1cMql4jqH9yB29KlSvQhtbOSTaKpYWtozIsgG+khUA2P1qpLYMZMtnf1/WpUr0MMVRxZW7DBZQqoZ9TavJsY+uautUhZgvLbSB/E5JqVKsRbdnN1cxRvy1tyPVZCK7ixyy/i8QyQHb9alSshC9GbQSh05Hfc1XzpYcNryfMjepUosNnayc2XDRoc9yorqELNKV0RqRtnT/R++pUqUuh4djEQRQnltb277AljHv+OaruZVjOOUMgbFXYfnUqVxyOjo4FwGTDLJ4SD/AGz9/nXhXnFWDOuDjGrNSpTRbM+jmdWiY8uRhpGOuc1VLJOFLCRdvNT+tSpVYkmL3uXPUDPz/Og/e3lk0FV+1jOT+tSpVYdgot94l/m+81KlSqULR//Z"/>
          <p:cNvSpPr>
            <a:spLocks noChangeAspect="1" noChangeArrowheads="1"/>
          </p:cNvSpPr>
          <p:nvPr/>
        </p:nvSpPr>
        <p:spPr bwMode="auto">
          <a:xfrm>
            <a:off x="155575" y="-700088"/>
            <a:ext cx="200977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g;base64,/9j/4AAQSkZJRgABAQAAAQABAAD/2wBDAAkGBwgHBgkIBwgKCgkLDRYPDQwMDRsUFRAWIB0iIiAdHx8kKDQsJCYxJx8fLT0tMTU3Ojo6Iys/RD84QzQ5Ojf/2wBDAQoKCg0MDRoPDxo3JR8lNzc3Nzc3Nzc3Nzc3Nzc3Nzc3Nzc3Nzc3Nzc3Nzc3Nzc3Nzc3Nzc3Nzc3Nzc3Nzc3Nzf/wAARCAClAOEDASIAAhEBAxEB/8QAHAAAAgMBAQEBAAAAAAAAAAAABAUAAwYCAQcI/8QAQxAAAgEDAgQDBQUFBAoDAQAAAQIDAAQREiEFEzFBIlFhBhRxgZEyobHB0RUjQlLwM1OS4RYlVFVigpOU0vFydKLC/8QAGQEAAwEBAQAAAAAAAAAAAAAAAQIDAAQF/8QAJBEAAgICAgMAAwADAAAAAAAAAAECEQMhEjEEE0EiMlEFQnH/2gAMAwEAAhEDEQA/AMI06yafiaui3xhiaouoXhSNnK77AZ3+lEWoyATVAhVtbsUOrJOB0q9bYEeIH613FhVFWBhjrSsxX7ugG9cNGNW3SiCyletDMyqSQ2c0LCWoq92NHWyRgj8e9KUmZmIyMfCi4GAG7E0AD63lCkBjkHzoyOZdeMbZpAkoUeEnNGLOeWME58qVmNJCemBtV2c9KUWV42ACBgUyV8E0ExWgtGrvmGqEkJUYFcyMTtREo6uX1UCDhq7dWOQud/Wq4Y3MgUjJrBWixhkZpddvoenMsRRMMKWzwCQnaiEV81gxOaqmfUpome0ZTsDQk0bqp8JprMAEkE7V4xNXMu2oDNUsRisYqkqh8+VWyNVZIomKZHwDQjzeIEgbHvRLldRzQ1xgqcDenAFCcOBsoJ7CudPiBz+lLmdgRjbFGa/9UwPpHMNzIrNncqFQgY9Dn61jfAzK/wDB9alBcwfzH/DUoUYXXEwm07nAru3naMddqHkUo+nSARXGd+tLZQarfOSfLFXR3bMfFmlUT7gUwtsEkYBoGCJLk4IAyK4RmIzg4rpYCwZem+c0XDbkpsBSthBogck0UhwPtCvREMiuJF09BQsxas29WR3jA5HSl8jlTtXkEnY0ezGv4a3O06sam2GKbSsI7h4t/CxH0rM8FmzewAkAcxQd+u9aa/0JdnOdyST8gam3UqNQRbtkZronLYFDxyjT4fPb1pPxe6nt7lmZ25bElDqwAKa90K430alYl0Z2Plg10iKpBAGax/DvaV1lEbyrKp6hhuPmdxWqtLyC6h5qzRqo2IkbBXyH1701aJNO9hE68xc0GYKNjdJogYmEgLaRoBPfBzttvXSwlmZV3KjJ9KFoZJiqW38O53FCTQjQSQNvOn/uzMV8J8X2fWkPHuMfse8WFLWOWVcM6yEkDvjA+VFb6Dv6Hxey8EtqDdTPFK66goIxGe2ofPesXeWzwTSRSqQ0bFSD2IrdcA49ZcZj5cqrFcMxDxtJkNk58JPXft1pV7ZcPaO9e6CNpm8Ryc4boR91ENmQMJKnHahmU0xCOwwvaqZEAz55opgFkqEGh3z2prKgbcfOh2jXfAFNyBQrdWYjai1jDcKjX+Jbpj8ig/SvZQAB0yfrR0MR/Y0k0a6gk41kL9kaT1+ooOQQHSvkfpUq73hfP7qlPYDOly2cneua8XpXtTY5anUGjISQ6kd/Wg4/tAevc1crHPU9MjPlWCMoJyHKttTaxkU7atqzXMxijrO50HTk+lAw7WMZ9O1VTxEKSBvVUd22N+gpjAY5l3O+amxkJJIyWyymvFtnDAg9T5U3uLcatGadWPAbg8NNxDLBDK6HkPKobLDO+CpA3A9fLzpZZOI3GxFwgEX8AzjQ4Y7ZJwelarjsMhmjMUjxKyLIQ4b7RHhON+wpxc2NtJaRxRoUmlUF5Ysp4sKWOQNu/luayK2jqCHZi7qpfxHGevQ/0aVTU3YtBltMyYXZ9LYBXODS7j3E44bxuH3EOwYBy2xQ4z0/rpTGzjkDqUdlYHYg7ilF/wCzjX83OSYxvqbUXy2rc4Ip6tbNdMWSxch8og+OOo7H6Uw4dxGW3lV1wmlhg4yMjfp3puODRXCWttLdGGOKIIWKgnIycDAyB5A5NIx7NX0kmQsmnpspP39KpB6piy27N/B7Ti8tnBmWN+WckSqmntkZIrO8P4iyXcrPfTXWVdVSPW4ORjJ7d6r4Z7MXiOHmjiKrjaUDP47VtIIVhiEaKq4GDpGBQcImjmlC6M5Yy8YNjYotjh7d8hpxp2yehz1+VdcQ9mjxG6NzcrFDI2dQjZmDfHpvWmjUA9K7IztTRVEZ5XJ2Zqx9lbe0lWUOzMvTQNB+uc1dJwyGOZQEGnzJLE/Enen+KqnjU4Y42rNCqTMvd8OWEOUz160juLbS4yQN8b1vbiFWjJC5FZ3iVgpJOB50EOmILiySQTSWxOmM4dTvjruO+Ns+nfzo72Q4EeIcWga8spJbHxa20toJCnGSO2ahtHSTmJIwOot12B7fSt5wwX72cQt7nkWwKrEsdusj423OcAZzq8wKlkm4IslZxf8ACeCR2cyvwmCPDEKGjXVIAcZGDsDnvg1jeK8HgjgnjsylvbTRo41E4VtRyABknYLsM9e1bLiqXgVGe+lLHUp59sg0gd/DggHz36isjxt9Vm7Sjk3kbaX8mA3UqfLc+o70mHlJW2DJSYi/ZHDf9+Qf9Fv1qUNyZv5J/wDp1K6Nk+SMhLGY+o61XmnSKHQq6jFAzWJDDk+IE7inaHBRVqnFSWGSJvFGQPOrfd3AG3WgY5Jyu1dwthhUWIjqKvhtpHPhQnPlWMERzbZPSmVpcIMedU2fDABqmJHoa5vLWRDiMbHyNKxlobxXMcsozjI6DPevp3s+VXgFsqnUojMh27aj+hr5DY27RIJ3lVSWwqyKW8tzj5bYr6Lwr2t4RY8Ht4riSVpIU0voi2J36Zx5/wCVcvkRb6K45f0O4g8glkVYEcqB4lfSTsSOo8ge/wCVI7S4s5odWnLBdhHEcpjsQO2Ohyc+mKIk9s+CyFtJuF1KcHkHHT0P9b0N7PXto0VzLbSIyyNnIyv5VsUf6TyPei+IESkm1YrsAV2O2f5vl+XSi2gyAI1+VE2zJNsMHLGj5OEzFGhh5BkbbxF8Af8ALvn4VeUow7JbbpCSO0Ookjp5UXFnpVrQ3FkETiUtr7vHlmkQsDED5ljuNydztVbXFq00cdtcLKpU5079PhRi0xZWuwiP7VXBaq06SSBj0q5Om9USJNnhXG9QHwkHzrpjgGh7p2jiZwMkDNFtBSbCYxnftXUiZWgeD8Sj4jA8ioUKuVINMBvStp6G4tFDR0Dd2yy7EGm2nNcOo8qBujOzcLaNc7nJ3FV8W9s5OCxm0sLGKZoEj1l8qC7Z8vLHzOa0ssYKnPWlHHLGCa31Thc7KOmW8h8sE7+VSyQi9spCTozV37f8QbkS3XC4jEY9TCIlCuTjvR63FrxWxW8tpljWVgcyRczS5A2IwcnYDb40BPwiBbcyvlgulmB3yA+SR4fX7xTexg4NfcVuZeETFVCaWjXIxpIC5UjPQ/dtWjxX6hlvsX+6T/3nD/8AAf0qVqv2e39xB/gP/lUqouj41LpVBggn0NVhtCsAcfGlpuGx2qCZ5HIz99VHC4pRrZJNTKfOjGClCq7NjbNApIoYBSdXnUFxIJCHBZQevrQ7NR6qOxIxuDvXUUjxSeHb4UZBIZDq5QQEAeEdak1uZGHLGPM0rMCm6l1Z1fHtRv7QPK76h1oGSB03ZcrRVpaNO+hcM5UsEHVsdvpvStjB1pKs4TmSYOSQP6+FHpw1nhUpOvjc64z2XHUefr5bUP7P8OHFOJwWkDaCwYs7HZVG5Pr8K3tr7LQWUvOkvJDzcIEWIAKSf8h1qOXIo6seMW0Y+XhRitiXaMkKSArjIOPwo22uF5aRnwnAz0GKY38McYIhDbAodQ6nGN/qOvkKV2hguEAic6o4wZOm2Nj+BoQtoWkh7bXgt1VguobnHlTA3/CLe1NxcsbeCUBZOWWDMfIFTn5iszOjKfB5bDNAyXrwq0LsQjdQRkGmlTVC8H8G/EuIcAuOcbW+nQmJgkcryYkONgdROd9vj8K0cPD7e3VVtw0WkDcbdqyPBkt5r+xmhgTWsyhiwOQQCQfKtwMhQT386dSUUSlFtkRTpAJyQOuMZq6IkdRUAA6mrFQ9RSvKgrGRkBGKpCE5Bq85xgdT0qAaRgk/HFSeRopwB0gjg1GNQNRycCrdYAriSeMs8QPjVQxXG4qiRtvCc0PZRuAUJARXufOgIpgr+LpRKyhsY6GqxnYkoFrnOfhQXEoxLGpJ2jbX19CP/wCjRErFQds0NNpkhcTvy0bwg0MslQccWmJOJSQtrhkHikBjwM+ENg5//HlRHsjbwQ2k5hQ5a4YsxTDfZQhfXGaCmyiB7lU1Nkf2QDahpPXr0lb/AA0b7NHVFcgtqcXB+3u2CiefrmtiDkRo9S/yp/hNSph/6UVKvZGj84ywsiKzDCscda5BxnT3rq4m5wU571UCc7b1rOhF69s998j8KMt9LeFhmgVOSA3hHXpREDMFBxpOe29C6HSDnlWMKgfBB6Z3oqKbUulTjHUnvS9yJF/mIxnbBB8qjs6Acv7qN2DjQ6hdCRrVTnsa1fsr7PcMmUS+IXJUoWUEht+u5xk9cCvnkTSalIJz55p/wOfUSJ7m4BUeFUkI+8VGcZVpjKj6Bwn2Y4bwadb6SZmkU+CSQhVXqD33+dHy8b4Qg0ycRs8A7Ayj+u1Z2z4bw+eNHuJhKgy6teSFgD2ydQJHpUurfhkt3GsNxao8qlSqOpCEjG2536nfPWuKrl+TK3xWkW8Vu+Dzxn3W7tnlGSCkmGG3XY71m+EOYby9V4J/36lNQUFVZhgE79M004jwLhdhEs7NGxxHEP3oAAJOWO5Oo7DPYdMUq45bGa/c8KY+7NCOYsD5AYg5OAflXTilrRGa2GJdxusUCIwbQFYuepx2+n30uvYCRrCbnO57VdxeO0tXg9xjeIiNW8bhmDb5Oe5Hf4UTCr3cSxGaJS40kzjGG3zkilunZT4C8DuYIJ7fJkWXmrjI2J6Y+hrcwz5I1ZxXzq/jWGOdA45zRc6Eg41YG4X5DO/Wi+G8cl4Xolmy3DmQalwxZGO5bJG/fbNO9iJLs+gxyMXJBxv38qNRix23A2PpWVueMR6bKWKcpCSskmWAOk9M9f8A1TJ+J6UiMUkTGRwoKsWHqc7Zx1x36Uqxv6Z0Mb62urgxG2vmt9JOsBA2vIxg77dDS224NcRmZ7ric5Zz9mDKrjfbBz59qKEx0jM4C+a253+rGgr3iM7OLbh8sr3Z6gQphOxH2eo7k9MZ3O1NwApHbyW1ndCCISy3MowUBJbHmc9PxpnHbDl7nGe+aQr/AKpuYILXF3dzgm4MgKszYJzv9leu3oSSKp4jHfTX9zDJfpo93TUqwfa21bAMO5NK8TZuRozahNyc+lRGxjw4xWQ9k+MXzcWu7K9necPLEqhwcDUSD8D+lbJGjlUNBIjhlDKUOdQ8xQf4G1Ikm4OOuw+e1C3e0Qj0K5kfRhhkb7H8aJBViQD0bes/7R8VazmgSEIZGcFHIbw5BJ2Gx7Dr+VMmpIHTOLuYueYFVwWb94RsfFGMY9RqqcAnmMt3CIQZFVHXW5WPONx5nJz3HQ71lhxu7jtwAECaMgMu4JBPXO/xxvTrhfGZEsZ5I42S6eQIkgjyBGNxkj7OCzn5r2qkU0jUm9mo91uPOP8A6D/+VSp+3Jf5PvH6VKa2Cofw/P8ApIO4x8a92zuetWXRAmb/AOR/GuMhl3GD2p+gotymjOCxHQ5/KibPDyBCu2MHTQQ9OtEWcjJPGOVzMtjSOpzST6ZWG2jTT8K4aLCOZuIFJtQ8Kx5z59+1CwcLuZ7nREqtndT/ADD8qMs+G6mDXKYlR9o1wQfnWssI4YkjdlBllG4G2x8/rXj5PNlgVJ2d68dT20ZdPY/iaxNIeSDueXzMlsfdSsT8iRoyNLg4P9CvrGDHGSyctPLHX5VgfbSww63sTRqNkMYTSSck6vKt4X+QnmnxyEs/jqEbiKOYs7Ik7OUDAjR1q1eHwSTCRYJUhwB++IJ+JIpbAzagc5p1Z3iIArht/PcV601RxJB0HDuF3yIs0hIiyF04B3269SNhS+/4Lc8LEwtczQ+FnYjcDtt160ZO0LQ58AbPlQNjCL6edOaVkDAIjvsRnPnuKnFNPvQXX0r4X4lhJyRqfYjzyP0q22ubi1aW3EiBwSy8watTqPQjGVx8a4lkPDptMcetFdwFzjO5+Nc3Egn5d24YggplRuGG4z5jtTVbv4BaKrf3jjgnkmliT3S3OAFIZlwe+fStDxHVJ7LWWpmClRnxfGk8N3BI+nhsbozoBIoTB5QVcgnp/N9QKe6Ob7NW8fUqoCnbb+tqZIR0zOgzI1tbwzBI7mJFZ2i+yWC5z5/aH4VtysdlY26WbHCSYXOThtLD8R0rCwxSCW2VQzMrPjSCc4KY/AVtrD2e4/dai8fJhLCWOS4kHh69tz36YqlIFi97/iNrFhLtX15kOlBnJyTuen4D41oeGMbaNLewAe5lUGSY76MDPU+XkfPJya5/ZvA+GQCC/u3uJBgyLbrjV8fQZ6GmPD7vhdnaB7Kz0xlR4pJCW6Z7H+jmldI22Ww2cVnbyc5YncqRJI/bIwdz9N+vrSsy8/i8sgQonJVV/wCLAxkfTHypieJwyAPfJaRRuxEavqDNt5522FCtxS0u+IoYYLeReUP3ih1OzMAOuCMAEfGlT2ajJcLRm9rSAxQEqdiQeoH50db4t7WIh5WyAcMQRjHTAHxqy0vOGHjzJ7jJFNGykSJcbfbTOxB86tnQGKYw6zGFK6JljYDqCRjcN13+PStOl2FW+h7bF5bRZGLASZ3U4IGdqzXHoOInCWl7cqu/2jufT1pnBd3drBaQywcqOW7MSBmGoIVzvg7nO+aEvOJLJdnkB8AaSMb5Bx0rnj+2ijujIcQTisEikzzF2I1DbpvjB+RHzrzhEdzxGdYp+IXw1As+WJChRk7ZGTj8afe0SK1vzoyVbOCQO/z+NZjgVm95x21tzO0LyuRrAOV29D6Yrqg7RNj7kQf7Ve/9wv8A5VK1X+hif7zvfqP1qU1oU+K3SMkzB+p3rgU94xPa3FtEigmaNiCc7AfCkbqwOQPhilxzclsq4KL0e433OMHtV9tL7vMJldtS7ioVRkQBG5gJ1EkYI7YH1rtEG4K4ztWbT0xo38NJY36rbC9uSWbWVVdgCfx70ZB7VJax6YIkLkeHcnT6fKs7AjvAwjjjzjZmfp07dj0oiCOM3GjRlV/hdcnT6+VebPBjbfI7o5JfDXf6XwtADKx1sBstJL9puJapo0mkUt4VC5I+Qoa2tLeS7QRB2jVt8jBx8fOnd17jJKwhlzp/swBgduh7nrUILHgneNDSUpr8mYzVgnZhg46dKsW4cPpPbyr6B7PF54LmCW3iZJgCZGXPMOO+c52rM8b4Dc8MMjhNdvqJ1INkzvgjsN66sXmxyT4SVHNkwcVa2KebpDM5JJ6b5rm3IadDyyxDg5x0rxEU7NuB0Fd22pNWB1PXPSuxVRz2PbWwSZY4wwZVJBbPxpjPwC4a1dYCeUxwT/L3yB3pZwqf3a2UKA0nNIII2x2/OtXaXYnXxYKk5Kk7UqbSA+zIcF4VNYRyXzaREwaONZcoZB12HfGPh1pn7O2F9ciSKRf3LKBkg4GNh+NNxw/h0d8bpoyWwyaM+Ebb7V0nFxbqAjCHUCNA6A/Dt07VT4IxgsnDfZ5UEEKNLgkyMucb74pP7Qe0F7J+6JaAMrMjjv6em/3UCLtby5gM0XNi31o2RqAbP313JHbyJH7zamRlVl06ygBIAB38uvyoOVGQDaTmbh8kXWQNlj/Nn1+NNuG8TtCqvPKS0XhRdPhGP4vUml5thHJNLDy0jMgPL1jAU9h59h8qt0W7xNE8fgyxUqq5XfOFyc+ee9HlYKNGeN2SsMz5GfGNBI09/Q9RQ73sN7xiCS2dmQR6MsMDqTsO32qSLxGC3smtmWRrcScxypQgN374GatseKWYlN1ByYyEYkMdR05zkgDakv6FlnC5rOD2kuRd20ssskf7tkkUaMY3wRuRj6imj3/BbQBWF9MzEZHLQFRpxvg+Lr99LuHpY33FVvYZ4HKsFIDk9R0+PSjZuD294WEhcNy+WHVtwM569sYz8q58sk5pFIWlZ295aziNYrm6l5coIBtwmk9vPfbr8aR++cFeQkHiKsGGWADafkfgfrVlpbtJxW4XUYsK82XBxhMnGPXYZr23ubGa+t4bFCqwqWO+VZm3LL55OflimSpCuVsX8W4varDIiyiRC5KKQVOPXO/fPypTwuZIuMWV/HMsiicFiuRpwRtj5npnrW5uuGLxQNb4gEhRirSoCMj5Unm9kb+ERcpLXkopB/fKuWydx930qkJKOmzdn0nlw/zN9alLve7r/Zov+4T9alNyQD4HPIDIxxuSa8TGknmb9hgk13PGdTFfjVCuRtjFW/4a6DLX3fWRO7rkeE6c4q64eGI4ttZ2yWYY1fKgFbBycmrnjZdDKrsuOoGQf63qUo7tloyuNUG2l40AYJpaN8F0x5dKa2JM7BBGmT0x9onGc+u1JEAcAhcUUjzrpVWcEAkFeo23wRUMkL6LYp8ds1PDr+zSz5QRHkbP2n3YHt6UrurqJrmQRmNFVCq6Qct6etDXfCja2tqx0JLNkcsEswAHc9Aem3lRkXBEtWh9/kdUkCktH/ASMkHPfFc/phjuTZX2OSqjqPjM13K0euVyq/u1QaQpP2sj19aHur+/ubZoWBChgjNjxHPQA/KmVjwcw3HLTXGVYZIHbzNaS99nbSUI7xDXIPFjpnsfSuWXkYMc1rsZ45NHzPxRvg5yDuCN6LikJkVgBk9qb8U4HHbqvJ16lPl1AHX1pVZWq3N0gIlxqBkIbHhLAEjy616WLNHIrRyzx8expAobTueoyBT60l0IVZtgcasZI9OorqP2ai4dxS2gvpZJILmRliePw6gM9fLtjrn060/sP2cl5LZGxt5BE5TU6eJseeeh3GcdDmqb7IyoQXy202oNNdEhyyrFHsTjoTkkD4ClV/Fw1YJAqXazCRdEjjZlxvsd/PHwppxe0kieWCxcNIkmnEp20+fX4UruOG8UkjaSQIVUYCR7OAN89d6yTu2LroGS8VsQC3TVJhObI32QSDlR92aJt+GtyzDNI6ynJXXKgXRgDrnqa5h4LEbZb2GZiI2BkyPEo2679j1+tFR27o+qR/3bEaQDt1oN2tBSo4teCJarJPN7lMBGcI75Hft3+ffFWRLFHyre0NizzSF44uXrYDGwIYEbDuCc+ldcL98uTNG83gK/unfSqg9DjHXfzq/h0rQm497dS0aJC7ADVs4DAHsMHB9BU3JpOQUrdHd1asXjt7i5sWTS7LHAFGfDvsoBOMZxmhHubfhF5ojt5hm3aFpQgQP23wdzkb/CiOckytJbsRcXBZUWWQ6IcY3B+0p05HftVNxLy3W4mWXAT90GmZgwPdE7ZJ2yfPfpSLI+SsZwot9nL5kS65nDFKww84s07ZBGAe2AcbjPlTCS5jP8N7HtjQ8KyBdtvs/XpQsSSG3niV0CTsGx9nAGcAk+XT601DSEBuWCR/F8sdR6VOT/ACsb4LFkiWR5Fu2iLa1YtFKuQ2xO64Hb6UHHa26X63cfELbqchmHiJ6nOo9c+VOrgIYRGNOpNgobOMsF6Z9DXESlGwqnZ+YDuDnfbqdvSqxdoSqPLa4j5scq3lmu+5aTbfboR61eLu7cqBd8NkVP4pHBI+G/5VlLkM/tiyyLzIhGQQ2/bOcU7SwtRbSXci26I0ugiRMYwupiBjfYj6+lXca2xG/g15k/9/YfT/OpS/3aH+74d/jT9KlLaFo+Wx2c00wCozHONOKIufZ6+jbWsDtGSTpOxFMpL+xinYZuVHTqhPT0FVR8YiDnDzknyI/IUZyzf6otH1cdlVv7L3wmhM8TCCQgMR9oDoTj55p3wn2cuI7h4LheZaE4DBtm8jjrQUHGwGBDTjzGvH5Uzi9okbIla4+Ic/pXHmfky0i+OeGJzL7KTWlyFGmWP+GRSPPuOxH0rS8KtZuG2OmLRpSQuulWIDErnUR28OMZ3BI70hT2ntVIAivH33Jnxj6CipePpdQgR8Oblg4LM8jHtjfG3QdKOGOe1zYMmSDjUTi+twZnSS8AK6dJkMjEbbncdaL5nD57S1humQvERzHUMTIADjY9CCT07EjfNZ2eEuHlFiXaQtuZ59iflv8AKg/d7mDMwt0ZFO6SiUgD4nFdcoQemyKnNLRtbW+torkSvdtKRkEJa7yfE5yKLk49bICNEgydiV6HtXzpNUpOmBB0xkvj6V7HbXZkIFvCTg7OwAPqMkZxXPPwfHbuSHXkZaNpf8Y4ZcgLNE7BRtpkVTk9f4hS6Hi1nYams41WRkMbNJImwPxJx/67VlLmwuVB58iIQOhK7fQmhksmLk64yR/FkbfWunD42KH6kZ5pvtm5/a0NzJbPJLaO1sqhMgSYAB76V/GreEcaXiM8kgZCY2VQUGkHOST1PXrWSsoWjIKMuUPaJGBH+E5rU8Ju5raJYpIpnj2ZcxDA9AAoA+QFdLgQeTYfxL3r3yO4gU3ORh0Vh0plw1nY4uoSgI6MACPnS66vnbpA3yjYbfDGaojuFKkglPPMTf8AulUGzPKh9JZ8IVG5qMUB1NGsow3y70nn43w2Ni1vwQagAA0iKzfifxFDc5WOA8xUD+RtvurjVACWy2NsF4mag/HTB75fCS+0M8xwOHRpllKb4IOQc5z6VXcS3lxZSQsI25g8RYljnIOxIx18qgeIfZjDD/6zCuHk2zHbrq7Yt2H4VvRGqA80hViWyaJpx4HnZs5zgFd/woa9vbiSexmt5XhnjQMrrnIOT5U2mE1zE4eHUnQLy2Az54J3pcbLQ8ciLLCRsWCawT2yN8fCp+mN2WWaxlBxnjDELJ7neDph41D/AHaW+uaK4txLRw2CRIhBNNhXUrqK774z128/v60u97mSMCZYrj+bMWkDfuM/lQ1zJLI0GiCSFIXH2JVPrtuD91Slibeh1kX0ccZv4rO5t4LeSZoXUc1lYlzjB2G22TRcfHOHlFUXd2uw2ktAfv3pC6PeXscrNEIkTTqmA2O3bNGJZeJWiueHBMgE84Lj1xnP0FPHFUQOasLPEuDrcGVbmBZMYLvZrnf105rx+MRRwXVxY30PNSAplbddtZA8htSe5gleZ0jtbZsdMXSAkef2qpisJ2ZlezwjLhmF3GAN/jvT+uTByj/TU8i1/vV/r51KW8if+5H/AHcf61Kb1g5ozx4cXkduYgwSf7P/ADof3RSxUu3ywKlSr2zmT0dclE2wT866BVSNOsf83+VSpSJWx1J0XrGZYzmWUb7jVnP3UbZcP1S6RIASR4tO/wBxqVK5c2rLY3bGUcK20vLaSVzjOosPzBqy94fGLVJGlmZC+AmV2z64qVK8lyfM9GKXAC9xjSMyBYjk4GqPJG/xriW1cMql4jqH9yB29KlSvQhtbOSTaKpYWtozIsgG+khUA2P1qpLYMZMtnf1/WpUr0MMVRxZW7DBZQqoZ9TavJsY+uautUhZgvLbSB/E5JqVKsRbdnN1cxRvy1tyPVZCK7ixyy/i8QyQHb9alSshC9GbQSh05Hfc1XzpYcNryfMjepUosNnayc2XDRoc9yorqELNKV0RqRtnT/R++pUqUuh4djEQRQnltb277AljHv+OaruZVjOOUMgbFXYfnUqVxyOjo4FwGTDLJ4SD/AGz9/nXhXnFWDOuDjGrNSpTRbM+jmdWiY8uRhpGOuc1VLJOFLCRdvNT+tSpVYkmL3uXPUDPz/Og/e3lk0FV+1jOT+tSpVYdgot94l/m+81KlSqULR//Z"/>
          <p:cNvSpPr>
            <a:spLocks noChangeAspect="1" noChangeArrowheads="1"/>
          </p:cNvSpPr>
          <p:nvPr/>
        </p:nvSpPr>
        <p:spPr bwMode="auto">
          <a:xfrm>
            <a:off x="155575" y="-700088"/>
            <a:ext cx="200977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g;base64,/9j/4AAQSkZJRgABAQAAAQABAAD/2wCEAAkGBhQSERQUExQWFRUVGBUYGBYYGBoYHRscGBcWGBgdGBoaGyYeGhwjHBgZHy8gJCcpLCwsFx4xNTAqNSYrLCkBCQoKBQUFDQUFDSkYEhgpKSkpKSkpKSkpKSkpKSkpKSkpKSkpKSkpKSkpKSkpKSkpKSkpKSkpKSkpKSkpKSkpKf/AABEIALABHwMBIgACEQEDEQH/xAAcAAACAwEBAQEAAAAAAAAAAAAEBQIDBgEABwj/xABIEAABAwIDBAcFBAcGBgIDAAABAgMRACEEEjEFQVFxEyJhgZGhsQYywdHwFEJS4SNigqLC0vEHFVRykrIkM0NEg+JTwzRzk//EABQBAQAAAAAAAAAAAAAAAAAAAAD/xAAUEQEAAAAAAAAAAAAAAAAAAAAA/9oADAMBAAIRAxEAPwB5AivEUox+2IWEJPPfRSsaLX1+dAZQruIykaVc25IqLraSLgd9BW85YKFC4vaEJkRvq5lESDVT7Iym26gzeMxZXqNKrTisqYG/y/rRDuz1ZoGh+taExQIOWBINBmdrNZlmwrmG2dIhIBns9aPxGEUTdMb9Kt2Q5kcT+GetbtoKmdlJQDmAk7o8KX4vDjgK223cInKFIUCk86x+KRExpQIX8PH9KGDcmmeLSIoRLfGgqTh73rnQSTGlEqX/AFqY0tQA5Y1qwpCfhVxaEXoY60BLTg4CjmVCNB5UqQJq1p7KaBwAOyvBI4CgGcXe5q44wbr0BqY4VMxwoBOImiGn4NBaBvgVxXdV7Tg8ai4gTaDOnZQBLidB4VdhnrxFuyoOI7bVFpyNKB4lScvWGoNCjZqjcDy+pqsOnXNHDuo/Z+P3W+taAFDN8pAHh6GrVYApMgTYnQabpq93Bru4VXExbdXWMeIgj5HnQWM4laIUU27UxruBitHgMbMZhB+uNJ2tqJ0mmDT6cwNptQPU4xVojv8A6Ua3ixw8qCIRAIVunTt9aubeH1agw6HzmBN9CfzNGq2oVGSZ8Kjt3ABnKM02pL9pIN/r640G1wG0Ji+v0atf2qBmSSAdx5VjMLtMpVa1CY3aMrsd1+dBvvtoLZINwP686XYbahzFKjbcDWf2TtAgXMW+udXuYgFY8iOfjQaR969tOFJX0yqbneaIwkqPvCb0w2dhUg5p7OzvoAXMKVI6p5anxpG7s1aFSRr9W7a+g4QIO8EGCI7b+nrUMfgkmLTreg+du4pWl4B07KoxbM3IOmn51qdo+zitRljsN9KvV7Lo+zjrQoDs3d1jFB82xSDy7O4UKaf7UbjqEeEa0ieRHOgk2bbq4sxVIWakozQQUuTQykiaJXERQynJoIoWamtdVmppiKCaXJqbKiTAqpKOFPsJstKgCLG07xA+poKhgSSIGoojE4AJTIJPZRyGI+9P15Vwgg3k0ARZOUHjpHhUVKIGl99MkYgGou4XNcEUCt5Up30GV08cw2ZITppePrhS8bPPSEbtaCLS7TRCJkX4VUvBEAme6o4YGaB+MdlEa2vUcJiQbEa0Hh1Ajy/pVoQBcG/KgLxGDCQFI96dKi1ijcK5+FSS/KRNAYg3mgcYfbC4Azaaf0o8bUMWmswy/l0pinHQL+lB3aOJKzJPbczHCDS56NdKLWgQOQoDEpkwKCtLt+FSsbgTu5UO0qF99O8M2CqL9tvSgHbaKADx39xNQVjOuDwIrRYvAAojfFpjWLUmx+xQhBJMmLRQHbGWpwrUmAJteI42p/itmKS2tYVIykk9vjw9Kx/s+rI5B1tHy5V9IQ5/w641ykga3SMw5iQKDM4HFnogEmcphQ1gH3O6yhzsb0wa2moAgmOz69aXMbULikpWoQpULtlhThUbDORkCzMjhO80Rj09HIF8ukXtu/pQU4naGa05fgPWiNm4npRlKhIiL/nWYxu0FZiIGaxEG6pUEgJE3VKoyi+/SYFLTmeEwQSQIcTNiq2UkKHuqsRPVPCgK9qtkqQuVHWsxiGzzrUr2grMhGJCshsCSN2sG4Oo8QdCKq2vs3D/APRWSOBEH00oMzg2ZkGez86m8zlPjTnBYJJi4zAnTfaqcbsyJtMnd9WoEDiptVTbGYxvol7AkTMzY9x0+u2m2ztilYCgqRFiLdkHvoEDmEIOhqlSSK1qMCpK7jgOsAd24zNVYv2fBUFTCZJva5521oM5h1XArT4dgNiAdQPr8qC+wsJ0d60+6mVmOQ+dHdCu0NL7C4Q3+6JVQROII0qJxROtXrTCesG/2UfxKJV4RS5xyTax3RQEqFrivdKd1VM4o2ndrTLDsJWnNexi0QPdgmd3WM6aUA/2u0HX67aq+0Rea9jQAtQGgPGgXVUBLr861QvWqAqpZ6A3D4mN/wBd1XfbQDHnSguGol6gfYjFACJ1oXppTr2dlLXXyY7KIwAzKSiYzKAkzAnkJ8KAgGrA7xPxoND2lXJcNA3XYST9RQ1lGAfzoZ3HFUwTCu2d1RRPfxoD8Ns/pFQnUXrY7N9m0pYKioBWoi/CsZhcQod+tPMBtZQA6264+QoGGKbMjKfruofHuEI0vFQXtPcAJGkgx2zG7WhHlPuf9VCB+q1J8VqPjQLMBhl9MbHuE/nW8cxrbbZClpStSSEozJSolQIAhShFzqY0rKjZiT7776gbGFBA7wkXqbOyME2LsJJ4rUoz+/FAuTtLDpu4+3mB90JceEfupnvINuF5ue2KVE5OmcUo6hDTIuZMBIVryBpMv2c6QrU0pI66sra7HKDaFX86O2FtN3AIfQ4wrI8EjMpMoBAWAoEggnrWIO6gJD7zhygJbBAkuu5tOsJDaQTxim2F2YFJLi8UmCpN0tNgZpkArXmUlUiQTwMUsXtXBOFZ6RTKSgBKEpzQoBIUSSSSFQTAvJtFRwOFYWIVi8OEki4lKhrms4E3v+dA2XshjJllCpAiFJBBE5T1YBN4jfJGkRl8Y2ESEStQOXLBnQGcwspMHsNrgUyxL2CRPXcdItn6VttJiNEBK1nQfhkiSQKRnHsJVKUyqdTmVuiwBSkmOIoD9m4YoUCu552FaFxoKSDb58uNZtO0HnP+UwU/rKAHnAA7jVzWxnnLvYjL+qkkn4etBzaiG9FLSkHcPzj1ofZePDUpZS473QPACY30xb2PhkaSpWuZRnysPWpt49TfVAzIkQAAN+63nQcGzsY/CldGynsgq8gTPMirWvZVvV1a3lXsowPAGfOiMRtRQRORQN+VtZtQGH2ypa8pITqZKoFt9AyBbZEJQEDiABPMgT515t1Dg96D66UI7ildGSArKNSptSRfgs2Gu+1JyuT7wF9Jt2WAgGgP2hh47RxpQ7h1axrU8RjCQQTblXGdoXAVcSB53+ooDdi7AexB/RNOuDQqQgqA3XJgcd+419A2L7HrwiEvqQp6VmcOGczmRSFpCs4MAGBYdgov+zBtP2bMhNlLgJV1roBVJMAXznw7a+iYN10wkNtQCNxH1BJj4aUH5k2pjAt0qClKnKMy4kwI0AEARAHZQLhud8GCfH5VpzhlqLqWG209FnBnIlSsk3CYIkxYXmREkyVG1toOnM24pQGb3TIsDaQYm6ZFt5oFtSFQFdoIqqEUQE1JLYNAMUUZsW+IYFx+kb5+8AK1Psz7AOYg4d1Ra6Fa0EoKzmUkOQpMAWJAI17xX0Lbn9mLKwycKyzh1NKClKJVKglbauqRmMhKVjvFB8JYVbwojpjTbb3sg/gXUtOZXFKQlYLcqEEqA1SL9XTtFK3WimxBHMEUFyGLDuq5LfHyufUVYyiY7AKn0JNhQEsAC2Rat/vtj4Grkvr3M+LqfgBXmNPyq/pOVAAt5yf+Wkf+QH1qAx7w0bQP2x8QRRTqqBeN9KApW03rQlrmVoJ/2VMv4s+7lH+VaAPJFDssgix7po3C5gq8+HyoA3nMZF5nip1SvKYoQ7NxKgSVIAOt7+hNa0pBHZwig3WTcDW9uNBkHNhRqsdwJ8yR6VBrZSN5J8qZY0mef1fhVYYOQqykEGJtfu7I1oKBsls7iOR8rzaiMKsNYgKSAlKkgWAseIOov617EhSAMwiYMb76UOl4E3oNA/tMpG7jftpVidqKBN4nd5VS8FqSpQBIQAo9gVAB5UtbJUqDz8O+gtOLVNzbuqxrHgxJhQuDalzi5gHdqKk4RAgXFzQalj2mSpOVYmbW/I2oJaUpXmCVK1ESDrz4a1n22TMjs+uymKEKnkbjX+ooHru2Wy0pJbfzFK0ycQoJzEGIRMQN6YrOdJGs9lEYvDrKbAmFbhzG6ly3CN55UFn2rdrUkHNMUGTNaJv2JxYY6bonB1ogoyiB97OSBAMjsigO9mvaHFXZbxDrYhZQlBKZWQAB1Yg3sSYtFrVpdtbWxmGw7b32zGZnFlP6RxQSBEiElRKiOW47zWKY2C8yG1vJSlLoSUBSxKgrKQQEqzaR41vNsezTmMwiUMdGCl3NKlECAlSSM15MrRbUk9lBmNl7b6xJcXeQohttQy5wo++k9p7CaV7e2oVvOHMVCbKUhCToEjMlIhJypExVuCwxbUtCozIzJVEkTpqLG5g8INKMU2sKJKSQZM7o4m3yoK3XzO6w3AD051wYgbzwod0zeqqBmVWotvaZFoEQNABqJ3RekiXDEUSzcD63/I0H1T2D9qMMMMsYl4BzpTlSUqUcmRsDKEtkAZpEDiria2Wz/a7Zhc6zmgNvs7kJtJn9FEkiI4HKNb/DtipPTtx+Ls0gk62rf7TJRsxQRlnpGyo5m0mFK1kHdNp0IB+6KDOe2+0EO7QfXh3StrMno4zJAAQmRcCOsFGwiSeNIVJnWregKd1tJBB1kjQmLTbsqFAXhtRY7tK0SMMlSbDWPK1BYnZ4SARar8Piso1v2/1oCsHgU9GQbE6nWgtpsBs9UWi/ZRzD4J4Cu/Y0So+9m1mgzK3zNceQQJIiZ8qPdwYSsHt+hXccwFGRwsO/5UC5s1bhiueqojyqYY+tK4psjSgb4XHqKLq3847L1DH40AQpKSRdJEp15WtypKt8z2iprxGdMGgOwLmFyL6TOc1xLYXlKELUoJUFAjNHZpNVYX7IUgpxxSRqHMPlM9kOkEHj2UvU0rLkUZSSDG6QDB8FK8TUm7EGxjjf1oK9rY9vpCkrS8AmEuJVlF/1SCQocJPOhtlYdLwXK8hTEWkEkmL7tKZoI4AcreVWPYWwKTzGnKOw0Bjq2pyqSRCA2Mp1H5H1NKW/Z9Sla5AQVJk+XMaVakqFxEjdr61N1xbqLrgp3G0jnQZ44QwVlJCZymdx4UMGDNt+kfOtI1jsgyKEg3M3vcTV2BZaBUFXTIIHbMyPKeVAk2RhUlwpcCjvypCiSN9kkdnnWqa2YCCGmXlJVMFSUhSRMRncIBNosfCr28Fh37lNxaUnKdN0KFrVRhdnhtd1KCbgJ6RcQSNb2PKg5sppsOAJbxOadHW0FJMjded4iNKV+2e0kB8obbUgBKcyVoCSFR1su8pUIN9ZMQIrRHZDIlYcISBKldIuwm5kKmBSDamxkFwLJK0vJQtvM4SqCAmFSZkKBAMkRoTFBn9iuRiWSlKSelbgK0Jziyuz4V9sSdoIGQI2WhIkZAVBI1JhKVRqB/Wsix7BsFhJUh0LgKKEqnrCJgkRO65imGM2FlA6Fpbpk5g4Utkpvlnq6qKTMGRM2oH+OZxiXoUjZTUIMFWZKOsQE9aSAq0lM2F99XbO2hiEOQt3ZZA3tqz3N/dU6gRJ1BsOOlfOdr+yyjmdXhuhbbEqCHwUjLN8pClSbAgHfTvZXsUhKQ8jDoKXWnAhRdWSFxaEqbMajr7pNqBf7ZbEWh99aFNu9NneUpggoSmSDISVZLkiCozGutYdjZ61IWqU9TLIJgnMFGwIvASZ576+i7K2O6MJiGktpuhxr39FqWlxOUhEWDgnQajfQuxfZjonsjiSpCghQzqmcoIUeqRaVSAeImg+f4bZjjiXFpEpaTnWqQABISLm0kkADUnQVPD7HcWyp4A5EqSicqjKlBRgQCLBN+Yra/2lPJw6/syUIDakJVkSFWXKD0mZRJUcoU2BPVSTEZjV/s/ttGG2YpxzCofYL2VIWtGZKilUQktKsIPWkHrWoMGjBka/7V/y0fhdjLU047ZKG4lSpSCozlQmRKlmCQANEkkgCau9k9grxKyVZktIjM4ZygyIHaToBxrYe2zCMPhUZEEpWkttpVEIzZlrXaSVktpF9LiY0DHbEH/ENzoCo6TolW7fX0bb+AWrZriUJKlDoyEhohRIdZkgg3soyI+6O/IMJw+TCFGVCkhaXVBagXMyhGY5CE9UlFtMwG6a1u3i05h8QgLTlUCpKM5SlJIbXooHIAUzqZBgRE0Hzdp4RVfTRrTr2twOHQ+Ps3VSUiW8xVlICRJzXSV+9B0ndSNTINBtkoCok2AmOST8ak9h0nT6txqltYm5ixv3cOHwmvFZBINo5fR50HehAq0PHQUKt2uZqDrquN6ryiL8a4tdVlNAYGkhP1w/Kg3IJgdlTDkADyr1pmgBxDJG4+F6uwexVLSFDQnfwiZo194LiRp3caKwmJIEWjsIMcbA8qBGnBqJKRqJnuE1ANHQi9aRCkpzKymTxB4cqrXs/OoOJQriSlKjOoGgjUEcxQJW8ITuiN2+oBog3rRLw6wDZzkpuR5o7KrbWDALaSe1GX0igWNuJiCmTwNifhRa9nNSf0mQTYradSCIBnMlCgLkpIOkakGjHcG2LqQkE8Ok77DMY51fh3DJCSRl1Sc1j2ykeHfQK07CS6IbLKlbg262rxSFZ/KpYb2fUkQ60tEEEEoKZjfmIj1pu7hkOwFhCpP3kk9lpSa5jWU4UApdUwVHKhLbrozKNgMoBBAmTCbd4oAGtnNIBAUgLhX3kgiwI7bWPZUGtlqJzZ0kX+8CJ00j6igds+02KZeU0884uPeyhAzJUkKTKgEk+9CiRfSmWy9oJcUGwkoOWQla0AkCBa5kmdNTegtRsuUqR0YUFCCEKCSRaYgiOXZWWHs++2pQVZaEBxX6VvMlCSDmICpgASNbXitvs99YU4pDJeCMyD0bjUgpVlUMilJVMjhcXE0qb9r2CH8mEeBdzdKoZSSVBSetKpsZtpbSgUSt1OdeMVbq9V9A0Tm3LEk9Y8TfkA9ibRbKlh590AggKKnSpIzCCAgwFROoI1tWl9m9lJcSwy8krQUXSq0EpKrREEEyCL9prANbMUtwphQ1uElXKwvuoN1tJ/Z5wrim8W6XjkytFTxSSAApMLsUmSoknVIiNKp9kdpYcpWh4hSpBQgtuOnKEdbKEoVAteOF9KGwP9miltF0PoBSlRDSmnM5ypkCADcmQNdBVGxMH9nfd6ZDyVtiEFvqKClWJlwEDqzYg3JoNi77NsYmXGlOIOWBkUpqCAQlRbISomw3XgUDsLDr6Y5mnW20BLaC5mzKKekzlZJjOTcpGgyjdNL9nLxTo6+KdQSbfoEOCLAEm0XkmxtGtOsVsrFMus5cUcWhSjmDbLbYSE5ffWpJgKGihJEcYoM5/ayxmxSTPutt6/rZt/NPnR/s10h2QtBWyhlxRQ4pSCChsJJLmfPEmAkDKZKgBJgVqQ2he0GHAyUOpJbcUHi6kpLayB7qYukXgiY7JQsbIWpt8KcBaCi0MPBKoIQskLQrrXEXOn3qBLs/ain3UN4ZlxGEZNsqVErVI67pSCM0XCfujiZJcf2i4VbmGYS2lSylYMAFUWdmQBI14b6htH2ZRhVIbZQXSrMoltkuiwt1y6g6bgtWhuJiuID6QP0OJHZ9ld+GOigxOG2a82mXEONoUUpSXELCScw0JTBI18a1uGWSziIULIVFjqGyRBKLKBTAvvNE4nYi8WkNjKh2QpsO5GgQMuaS5iHVQAYgAdbU2r2FwK23XGXC0lWYhQCkkEKSE2UNffJmg+crxRNyZJ1k386gHq0WA9mMO6yzmxKGXF5rrS4Um4iSAUoAmJJHHS9GYf8AsuLicyMUyobiAbjcesQcp3K0PGgk1tZKQlRQoAxwmDaQL2F7xra5ohzbQUgdSRJg503EaDqX0mNRNJMSlxIDajZNwNxnfb3uydNLVUjaC0AAQQBAtBiST1txuetQaJjaCVZj0ZhMXzJATYi4AlUxYC/Oq17UbiC0sKFjJTu3QRal2GxhuppZG5W5QuD3GRqOJ7qstA0e2o2ScqFJE2HUMDgTEnnUP7xR+DvhPz+NLor0UDT+8Wp9wxOkAehrz+LYMZQ5pcEDW2nW018qV5a5FAwafa62bPMdWI1kWJJ0iijjcNmIPSZJMEpBURaJEwDrp2UlrhoGwxbI90qTyzp9FVI4xOdPRqOY2JJUJKlWBJTpJkye2kxAqKkiKDRMbWEgKeUmZBIcdAEZiOqmJmwntG6iW9vBK/8AnvFIm4xCwJkwYUu24xWWAH151JI8fnQPcZt1biiPtL+QXA6VOoCt5BJnS/GiNn7RbKYPUg3zrQCZ3jj/AEpG1hpPnTBjZoHZ4bz86B/h8UylwHpmlAXnpUC4FrETr6Vc/t1sLSQ0HFD3VocaXAVAJCtUdsx4UuY2TIm0cZ4WPKI8qYs7OHpv5EeooM1tvZhxbxfSlSOohOUlGYlM6SoTYAW4imGxdn5DBEQDc5LxGl99PkYdIuI0tfdIv286uLAjx38p/puoCsINet+KJy71c+VZLZfs2hefOhUqK+tlIM9KqDHWBseFxWmyfXd5fXGoLakDu368+NvSaDmC2U0MOhbS1ofAbglM5QSEr6i0BJMWjdyE0Cj2RYSlWVOVVocClE8SSkgo1m2WI4bjRhRe+seXCuMNdVNz46668ePOgWI2VtJpX6PFsKRe5ZTManqhBF+xVMWvZ5vFB9Tz5OIlyVdGAVKSiQcgORMzwGldXgkGZGv1p533ivHAN/h8z8D2booM7h/ZLaDSgGXMMpI0KklJjtGU+RNaPZWE2gmemfwyEpF8jSlnWD1lZQNxm+ptaKgNnIuetJ3hS7cut6/KpnZid2af/wBjnH/POm6gtxWzBjHlJdfQhXRoSFQNM61CU9LB6yZsNJFrVmcHsPaOHXkaZw7ok9bPlG8XClJUNZ0rUM4EJKSMwMAE5lEnffMTvmi0JUNFHUn1t6X7KAfZDuNQf0ow6Uifc6Rc5cpF86Ykk7jGQ20lLj/ZgvIxCwptKkLcWRnUoKno3CAAgKA60AHS5vWkJUZ6x3dsfOoli5KQAVC5y62I6x1VaNdwoMVhMVjsOrKnBpduD1FzoYvvBniK1jTr7+Rh1jDtqcGYKS9myFDzaiP+WQScwEpJEEijN94N7WFuXzqGU5kkkFSZyqyi05M0cJ58NYoPlntE2MKGU5FEfpBJt94EC6BNokRzpy7/AGloeOUYRS5iEZ88FOeCkIykWURFxAGm/XYrZYKHQ2oslwFWdEAhclRtIkqVYk/injWbwWyscHEdIrElOWVdZswYVaQZsYvQZrHY0LTBKSRcEE74ke7alTgV+Hvm3pRY2UqBfx/M1D7FFrHlHwNAK0VJVKREXmbRvm2ndRq8YkXMp0sUqtbSYqQwBOg+u6vf3bG9I5k/KgoO0G59791Xyrox6Doqf2VfKrzgCR908p+FR/uzu/ZJ9aCg49H4vJXyrv29H4v3VfKrkYRIN1R+z8jUuqPvj975UA/94t/jHgr5VMY5H4v3VfKrwkbik/tLH8NcDM7x/qJ9EzQDuYxA+9HNKh8K4nHI/EPBXyos4ZR3nmM3xFdAje53flloKm3EkTJHblX/AC0TgltFYCnggbyUq79E61QpYOild5UPnUm1QZkg8yfKNKDTMY7AIsMUDzBP8FFI21gx/wB0nwUP4azicUo2Mdw/OppdBEGfX1IoNOPaHCj/ALpH7w/hqwe0OF/xSPFX8tZHpEjeDzt8SKn06TEZe2UpP8NBrP7+wsf/AJLf738tQR7RYWY+1N8wf/WxrLIAVMZZ7FBPwrqUDSBPYZ9CKDVo2/hf8WjU/eSN9plPCKl/fuF/xbfZ1k/y1kigbx5n5GrW1wLLWkcATE9lhQan+/sJ/i2v9aPPq14bcwlv+Katp10R6WrOLwCiL54iZMkREzGXSN9e+ypgDMf8oSs84BATNBo17cwu/Etj9pF7f5a47tvChUfaW5E6uNiN0XFqT7VCVPqU2lYQrLCTeAEpG89kzG+qtq4hLj7qwhCUrWpQSTJEnT3aDQDa+D34pogzILrPZc2vUxtnCST9ra//AKteBrHrTF4jl1fMa1wkb83JSvjQbEbXwgiMW0ABAh1i2g9PSrE7Ywf+LasZH6VjXjzuaxAw6dwynsIPxqtWDR2cgUz4R8aDejaeEtGLasLfpWLWiBfsqR2lhf8AFNcZ6RjjM85PnXz04ZA0SDzT8qmGP1PAH+Wg352lhTI+1NQdQXGIJtrCpn5VM47DGf8AiWr69dm/Pr3tWAGzZ0QDPYfQivKwIbSMzSQFzomJymLyaDfrx7B/7tvl0jPb+tN5qY2hh/8AFN/62f56wKMOkCQyo9oCY794qIbaB6zaPH/1igrCN4Te28fAiov4pUxkUnsBv4kGi3nnIvlNuPwzUvOIXGneEx5yaCClzqFftHN5QKuw74G8Ac1J8rih19KrtHj6RXFFY1JHfH8VA0bxo5/+RXoKgvHzw5Ek+qaXoIOqyezN+Zqwrb3hfPMk+Rg0BC3E70J08/8AR5edQJG4Af6hVCMp0J5E5fzrzjMaZ5/VsPFRmgIS1m4dxn1t51Y2wfxK70/JdLlX1DngFehNcyEfjSd0pj00oGasKqfeHeifWqyyoff8if8AbcUEkqj3455/haolR/ED+0B8ZoDVJO/KrmpfoTVRibpSO8H4E0ViNnFOERiFLJSt1SBqr3RJAsd5pWl5H4p5Zh5ZR6UBgbTxSTzT6FIqt1HBsEdgP9KpGMT+cuD4ipfaUqNyOcfOg6GQm5GX/Nb4irWyLG37Jj0VRuN2WpGXr5QUNq+8kdZIOiZG/hQpw836RsngVGfBUE0BaMUP1uyVfOojGqn3jHAqBHdC5qloRbOgH9ZIPgc/wNScaCRqiewJG7l6igvL4Org5ZY8b+tTmNJ5iD/BAoBSjb9IkDsULeVWjGEkDMF8/mmDQFqaIvHbJB77pSPSoNwoxoeyTPimRTPZ+GLjTyzByZNTmFyd6k28a7sPEF3ENIUuE5hmlwFKRe95Ed9BRgcIFB02PRoUTMWtAnvI30Nh0kqCSoEzAAm3gqBWu2A2yGcUHXWknpB1OkSkqCCtYABInMQnTgaQbDWk4oqcWAkJdyzmUJyKCZhJiSZkW4UAC3xYKISe069pEmfCuFJJypKVadVK/wCHKKHL2SxCkxvhJJ7esfQUXsnENqcKnnOqltxSc4UOsEnIOqALmNaCCUKj/lmO1duVccSqLoA7yT4gUsEAAykDTePIk11GJTuUR/lKR/tSD50BPSpHvQnnJ8oNTQEk2WjvBA80AUKEggqCyALky4o37KmlbZ95bncgHwm9BbEG5T+yD/LTPHbSSWMOhAVmR0uc9IEzmXIgJVOnGlScYPdCnAP1kIPiCox3CpiCdUEcS1APeJ9KDvTzrHfK/MpNd6ccEnhAAqh5pMyFtT2FKY8RNVrBT96O0rR8BQUspajrLnS0n4GpZmE/dc5iT6kRS1WNsBKRxISSe6aglea3SJ5rSE+JAJoGL2PaO9zvyn+KaHLzf3Z7ZQn1mh1sOROo4pWj4V5SVj3rdt/hQFIWk+8d3FHopQqam2wJvHJAHiF0udTvnNxNh5kk+VQ6QTJKh3AnyIoGGZrgDzJ/mq1hSBBSAntBI8DlpcMSj8Tn+mPjV7im46rhJ/WQR8/G9AW7ipF1jlIPhCZodTqd2eezMPhQwxv66RyH/rUftk+8tR7qAt3JPvqAtrPxAHnXkvIH/V/2/CaGTihuMcz+VSWlfBB5KR8TQM3tqrOHSx0qShLinAkZbKUIJsBBgcaDVhgRJeSP1SVT3WvQBSsfdjvRXW3Fbl/HyFAX0QAs6D2Aq/igVHIdxHff0NUSr8XqPW1eS5OviCD6RQaD2g9pF4jIlSG0pbShKcspnKgJkys7hSprGRqRy94ec0OCeIP7Q+M13MPxR9diaAk7Qn7yByAB7531wYlRsFJg9qRUWnG/vOzwCU38VIipjENmf0q08ApKCD4C3hQS6NUT1TyifWpJxChYynuSPW9eGG3pU0ocUgn/AGJtVas4HvK5ddP+6gd4Lbr7TLrSVCHIB/RZiR2KGnOljGLWgyVkxulz50vW+fdN+a0+teB3Am3BwR6UDbD7RsZUlRO8hI5zmk1UvFcTH+XofTWgXHFCMyVEDitflXFPhXyDg+IoCHMQAIClAdw9FVQMZBPWmQQTc6iodLGiL/8AjV/9ZmuHGL3o8ekH+2AO4Cgc7PYS7hXsoktKQu6bZVAov2TFKkvCZzi3AA+V6dbB9okNM4tCm5LzWVBCirKZ161zy76RIx4iMsntJHpegf7OanCYpwKByFkEltQAzLiDb0oVpEiczEndmCTzhVoNADaHUWkFaQrLIkqTYzvUPShPtIGk9w+ZNA1W8fxtHs6QKM8gDHhXBiVm2ZIHAJPxTHnQCHgq3SODiFWHyrzmCT/8ifFM/CgMONyn31TuyoT6ARQ7u0BO8820jzFRDBAlGZX7INUuBz/45/ZjyTQf/9k="/>
          <p:cNvSpPr>
            <a:spLocks noChangeAspect="1" noChangeArrowheads="1"/>
          </p:cNvSpPr>
          <p:nvPr/>
        </p:nvSpPr>
        <p:spPr bwMode="auto">
          <a:xfrm>
            <a:off x="155575" y="-708025"/>
            <a:ext cx="2409825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data:image/jpg;base64,/9j/4AAQSkZJRgABAQAAAQABAAD/2wCEAAkGBhQSERQUExQWFRUVGBUYGBYYGBoYHRscGBcWGBgdGBoaGyYeGhwjHBgZHy8gJCcpLCwsFx4xNTAqNSYrLCkBCQoKBQUFDQUFDSkYEhgpKSkpKSkpKSkpKSkpKSkpKSkpKSkpKSkpKSkpKSkpKSkpKSkpKSkpKSkpKSkpKSkpKf/AABEIALABHwMBIgACEQEDEQH/xAAcAAACAwEBAQEAAAAAAAAAAAAEBQIDBgEABwj/xABIEAABAwIDBAcFBAcGBgIDAAABAgMRACEEEjEFQVFxEyJhgZGhsQYywdHwFEJS4SNigqLC0vEHFVRykrIkM0NEg+JTwzRzk//EABQBAQAAAAAAAAAAAAAAAAAAAAD/xAAUEQEAAAAAAAAAAAAAAAAAAAAA/9oADAMBAAIRAxEAPwB5AivEUox+2IWEJPPfRSsaLX1+dAZQruIykaVc25IqLraSLgd9BW85YKFC4vaEJkRvq5lESDVT7Iym26gzeMxZXqNKrTisqYG/y/rRDuz1ZoGh+taExQIOWBINBmdrNZlmwrmG2dIhIBns9aPxGEUTdMb9Kt2Q5kcT+GetbtoKmdlJQDmAk7o8KX4vDjgK223cInKFIUCk86x+KRExpQIX8PH9KGDcmmeLSIoRLfGgqTh73rnQSTGlEqX/AFqY0tQA5Y1qwpCfhVxaEXoY60BLTg4CjmVCNB5UqQJq1p7KaBwAOyvBI4CgGcXe5q44wbr0BqY4VMxwoBOImiGn4NBaBvgVxXdV7Tg8ai4gTaDOnZQBLidB4VdhnrxFuyoOI7bVFpyNKB4lScvWGoNCjZqjcDy+pqsOnXNHDuo/Z+P3W+taAFDN8pAHh6GrVYApMgTYnQabpq93Bru4VXExbdXWMeIgj5HnQWM4laIUU27UxruBitHgMbMZhB+uNJ2tqJ0mmDT6cwNptQPU4xVojv8A6Ua3ixw8qCIRAIVunTt9aubeH1agw6HzmBN9CfzNGq2oVGSZ8Kjt3ABnKM02pL9pIN/r640G1wG0Ji+v0atf2qBmSSAdx5VjMLtMpVa1CY3aMrsd1+dBvvtoLZINwP686XYbahzFKjbcDWf2TtAgXMW+udXuYgFY8iOfjQaR969tOFJX0yqbneaIwkqPvCb0w2dhUg5p7OzvoAXMKVI6p5anxpG7s1aFSRr9W7a+g4QIO8EGCI7b+nrUMfgkmLTreg+du4pWl4B07KoxbM3IOmn51qdo+zitRljsN9KvV7Lo+zjrQoDs3d1jFB82xSDy7O4UKaf7UbjqEeEa0ieRHOgk2bbq4sxVIWakozQQUuTQykiaJXERQynJoIoWamtdVmppiKCaXJqbKiTAqpKOFPsJstKgCLG07xA+poKhgSSIGoojE4AJTIJPZRyGI+9P15Vwgg3k0ARZOUHjpHhUVKIGl99MkYgGou4XNcEUCt5Up30GV08cw2ZITppePrhS8bPPSEbtaCLS7TRCJkX4VUvBEAme6o4YGaB+MdlEa2vUcJiQbEa0Hh1Ajy/pVoQBcG/KgLxGDCQFI96dKi1ijcK5+FSS/KRNAYg3mgcYfbC4Azaaf0o8bUMWmswy/l0pinHQL+lB3aOJKzJPbczHCDS56NdKLWgQOQoDEpkwKCtLt+FSsbgTu5UO0qF99O8M2CqL9tvSgHbaKADx39xNQVjOuDwIrRYvAAojfFpjWLUmx+xQhBJMmLRQHbGWpwrUmAJteI42p/itmKS2tYVIykk9vjw9Kx/s+rI5B1tHy5V9IQ5/w641ykga3SMw5iQKDM4HFnogEmcphQ1gH3O6yhzsb0wa2moAgmOz69aXMbULikpWoQpULtlhThUbDORkCzMjhO80Rj09HIF8ukXtu/pQU4naGa05fgPWiNm4npRlKhIiL/nWYxu0FZiIGaxEG6pUEgJE3VKoyi+/SYFLTmeEwQSQIcTNiq2UkKHuqsRPVPCgK9qtkqQuVHWsxiGzzrUr2grMhGJCshsCSN2sG4Oo8QdCKq2vs3D/APRWSOBEH00oMzg2ZkGez86m8zlPjTnBYJJi4zAnTfaqcbsyJtMnd9WoEDiptVTbGYxvol7AkTMzY9x0+u2m2ztilYCgqRFiLdkHvoEDmEIOhqlSSK1qMCpK7jgOsAd24zNVYv2fBUFTCZJva5521oM5h1XArT4dgNiAdQPr8qC+wsJ0d60+6mVmOQ+dHdCu0NL7C4Q3+6JVQROII0qJxROtXrTCesG/2UfxKJV4RS5xyTax3RQEqFrivdKd1VM4o2ndrTLDsJWnNexi0QPdgmd3WM6aUA/2u0HX67aq+0Rea9jQAtQGgPGgXVUBLr861QvWqAqpZ6A3D4mN/wBd1XfbQDHnSguGol6gfYjFACJ1oXppTr2dlLXXyY7KIwAzKSiYzKAkzAnkJ8KAgGrA7xPxoND2lXJcNA3XYST9RQ1lGAfzoZ3HFUwTCu2d1RRPfxoD8Ns/pFQnUXrY7N9m0pYKioBWoi/CsZhcQod+tPMBtZQA6264+QoGGKbMjKfruofHuEI0vFQXtPcAJGkgx2zG7WhHlPuf9VCB+q1J8VqPjQLMBhl9MbHuE/nW8cxrbbZClpStSSEozJSolQIAhShFzqY0rKjZiT7776gbGFBA7wkXqbOyME2LsJJ4rUoz+/FAuTtLDpu4+3mB90JceEfupnvINuF5ue2KVE5OmcUo6hDTIuZMBIVryBpMv2c6QrU0pI66sra7HKDaFX86O2FtN3AIfQ4wrI8EjMpMoBAWAoEggnrWIO6gJD7zhygJbBAkuu5tOsJDaQTxim2F2YFJLi8UmCpN0tNgZpkArXmUlUiQTwMUsXtXBOFZ6RTKSgBKEpzQoBIUSSSSFQTAvJtFRwOFYWIVi8OEki4lKhrms4E3v+dA2XshjJllCpAiFJBBE5T1YBN4jfJGkRl8Y2ESEStQOXLBnQGcwspMHsNrgUyxL2CRPXcdItn6VttJiNEBK1nQfhkiSQKRnHsJVKUyqdTmVuiwBSkmOIoD9m4YoUCu552FaFxoKSDb58uNZtO0HnP+UwU/rKAHnAA7jVzWxnnLvYjL+qkkn4etBzaiG9FLSkHcPzj1ofZePDUpZS473QPACY30xb2PhkaSpWuZRnysPWpt49TfVAzIkQAAN+63nQcGzsY/CldGynsgq8gTPMirWvZVvV1a3lXsowPAGfOiMRtRQRORQN+VtZtQGH2ypa8pITqZKoFt9AyBbZEJQEDiABPMgT515t1Dg96D66UI7ildGSArKNSptSRfgs2Gu+1JyuT7wF9Jt2WAgGgP2hh47RxpQ7h1axrU8RjCQQTblXGdoXAVcSB53+ooDdi7AexB/RNOuDQqQgqA3XJgcd+419A2L7HrwiEvqQp6VmcOGczmRSFpCs4MAGBYdgov+zBtP2bMhNlLgJV1roBVJMAXznw7a+iYN10wkNtQCNxH1BJj4aUH5k2pjAt0qClKnKMy4kwI0AEARAHZQLhud8GCfH5VpzhlqLqWG209FnBnIlSsk3CYIkxYXmREkyVG1toOnM24pQGb3TIsDaQYm6ZFt5oFtSFQFdoIqqEUQE1JLYNAMUUZsW+IYFx+kb5+8AK1Psz7AOYg4d1Ra6Fa0EoKzmUkOQpMAWJAI17xX0Lbn9mLKwycKyzh1NKClKJVKglbauqRmMhKVjvFB8JYVbwojpjTbb3sg/gXUtOZXFKQlYLcqEEqA1SL9XTtFK3WimxBHMEUFyGLDuq5LfHyufUVYyiY7AKn0JNhQEsAC2Rat/vtj4Grkvr3M+LqfgBXmNPyq/pOVAAt5yf+Wkf+QH1qAx7w0bQP2x8QRRTqqBeN9KApW03rQlrmVoJ/2VMv4s+7lH+VaAPJFDssgix7po3C5gq8+HyoA3nMZF5nip1SvKYoQ7NxKgSVIAOt7+hNa0pBHZwig3WTcDW9uNBkHNhRqsdwJ8yR6VBrZSN5J8qZY0mef1fhVYYOQqykEGJtfu7I1oKBsls7iOR8rzaiMKsNYgKSAlKkgWAseIOov617EhSAMwiYMb76UOl4E3oNA/tMpG7jftpVidqKBN4nd5VS8FqSpQBIQAo9gVAB5UtbJUqDz8O+gtOLVNzbuqxrHgxJhQuDalzi5gHdqKk4RAgXFzQalj2mSpOVYmbW/I2oJaUpXmCVK1ESDrz4a1n22TMjs+uymKEKnkbjX+ooHru2Wy0pJbfzFK0ycQoJzEGIRMQN6YrOdJGs9lEYvDrKbAmFbhzG6ly3CN55UFn2rdrUkHNMUGTNaJv2JxYY6bonB1ogoyiB97OSBAMjsigO9mvaHFXZbxDrYhZQlBKZWQAB1Yg3sSYtFrVpdtbWxmGw7b32zGZnFlP6RxQSBEiElRKiOW47zWKY2C8yG1vJSlLoSUBSxKgrKQQEqzaR41vNsezTmMwiUMdGCl3NKlECAlSSM15MrRbUk9lBmNl7b6xJcXeQohttQy5wo++k9p7CaV7e2oVvOHMVCbKUhCToEjMlIhJypExVuCwxbUtCozIzJVEkTpqLG5g8INKMU2sKJKSQZM7o4m3yoK3XzO6w3AD051wYgbzwod0zeqqBmVWotvaZFoEQNABqJ3RekiXDEUSzcD63/I0H1T2D9qMMMMsYl4BzpTlSUqUcmRsDKEtkAZpEDiria2Wz/a7Zhc6zmgNvs7kJtJn9FEkiI4HKNb/DtipPTtx+Ls0gk62rf7TJRsxQRlnpGyo5m0mFK1kHdNp0IB+6KDOe2+0EO7QfXh3StrMno4zJAAQmRcCOsFGwiSeNIVJnWregKd1tJBB1kjQmLTbsqFAXhtRY7tK0SMMlSbDWPK1BYnZ4SARar8Piso1v2/1oCsHgU9GQbE6nWgtpsBs9UWi/ZRzD4J4Cu/Y0So+9m1mgzK3zNceQQJIiZ8qPdwYSsHt+hXccwFGRwsO/5UC5s1bhiueqojyqYY+tK4psjSgb4XHqKLq3847L1DH40AQpKSRdJEp15WtypKt8z2iprxGdMGgOwLmFyL6TOc1xLYXlKELUoJUFAjNHZpNVYX7IUgpxxSRqHMPlM9kOkEHj2UvU0rLkUZSSDG6QDB8FK8TUm7EGxjjf1oK9rY9vpCkrS8AmEuJVlF/1SCQocJPOhtlYdLwXK8hTEWkEkmL7tKZoI4AcreVWPYWwKTzGnKOw0Bjq2pyqSRCA2Mp1H5H1NKW/Z9Sla5AQVJk+XMaVakqFxEjdr61N1xbqLrgp3G0jnQZ44QwVlJCZymdx4UMGDNt+kfOtI1jsgyKEg3M3vcTV2BZaBUFXTIIHbMyPKeVAk2RhUlwpcCjvypCiSN9kkdnnWqa2YCCGmXlJVMFSUhSRMRncIBNosfCr28Fh37lNxaUnKdN0KFrVRhdnhtd1KCbgJ6RcQSNb2PKg5sppsOAJbxOadHW0FJMjded4iNKV+2e0kB8obbUgBKcyVoCSFR1su8pUIN9ZMQIrRHZDIlYcISBKldIuwm5kKmBSDamxkFwLJK0vJQtvM4SqCAmFSZkKBAMkRoTFBn9iuRiWSlKSelbgK0Jziyuz4V9sSdoIGQI2WhIkZAVBI1JhKVRqB/Wsix7BsFhJUh0LgKKEqnrCJgkRO65imGM2FlA6Fpbpk5g4Utkpvlnq6qKTMGRM2oH+OZxiXoUjZTUIMFWZKOsQE9aSAq0lM2F99XbO2hiEOQt3ZZA3tqz3N/dU6gRJ1BsOOlfOdr+yyjmdXhuhbbEqCHwUjLN8pClSbAgHfTvZXsUhKQ8jDoKXWnAhRdWSFxaEqbMajr7pNqBf7ZbEWh99aFNu9NneUpggoSmSDISVZLkiCozGutYdjZ61IWqU9TLIJgnMFGwIvASZ576+i7K2O6MJiGktpuhxr39FqWlxOUhEWDgnQajfQuxfZjonsjiSpCghQzqmcoIUeqRaVSAeImg+f4bZjjiXFpEpaTnWqQABISLm0kkADUnQVPD7HcWyp4A5EqSicqjKlBRgQCLBN+Yra/2lPJw6/syUIDakJVkSFWXKD0mZRJUcoU2BPVSTEZjV/s/ttGG2YpxzCofYL2VIWtGZKilUQktKsIPWkHrWoMGjBka/7V/y0fhdjLU047ZKG4lSpSCozlQmRKlmCQANEkkgCau9k9grxKyVZktIjM4ZygyIHaToBxrYe2zCMPhUZEEpWkttpVEIzZlrXaSVktpF9LiY0DHbEH/ENzoCo6TolW7fX0bb+AWrZriUJKlDoyEhohRIdZkgg3soyI+6O/IMJw+TCFGVCkhaXVBagXMyhGY5CE9UlFtMwG6a1u3i05h8QgLTlUCpKM5SlJIbXooHIAUzqZBgRE0Hzdp4RVfTRrTr2twOHQ+Ps3VSUiW8xVlICRJzXSV+9B0ndSNTINBtkoCok2AmOST8ak9h0nT6txqltYm5ixv3cOHwmvFZBINo5fR50HehAq0PHQUKt2uZqDrquN6ryiL8a4tdVlNAYGkhP1w/Kg3IJgdlTDkADyr1pmgBxDJG4+F6uwexVLSFDQnfwiZo194LiRp3caKwmJIEWjsIMcbA8qBGnBqJKRqJnuE1ANHQi9aRCkpzKymTxB4cqrXs/OoOJQriSlKjOoGgjUEcxQJW8ITuiN2+oBog3rRLw6wDZzkpuR5o7KrbWDALaSe1GX0igWNuJiCmTwNifhRa9nNSf0mQTYradSCIBnMlCgLkpIOkakGjHcG2LqQkE8Ok77DMY51fh3DJCSRl1Sc1j2ykeHfQK07CS6IbLKlbg262rxSFZ/KpYb2fUkQ60tEEEEoKZjfmIj1pu7hkOwFhCpP3kk9lpSa5jWU4UApdUwVHKhLbrozKNgMoBBAmTCbd4oAGtnNIBAUgLhX3kgiwI7bWPZUGtlqJzZ0kX+8CJ00j6igds+02KZeU0884uPeyhAzJUkKTKgEk+9CiRfSmWy9oJcUGwkoOWQla0AkCBa5kmdNTegtRsuUqR0YUFCCEKCSRaYgiOXZWWHs++2pQVZaEBxX6VvMlCSDmICpgASNbXitvs99YU4pDJeCMyD0bjUgpVlUMilJVMjhcXE0qb9r2CH8mEeBdzdKoZSSVBSetKpsZtpbSgUSt1OdeMVbq9V9A0Tm3LEk9Y8TfkA9ibRbKlh590AggKKnSpIzCCAgwFROoI1tWl9m9lJcSwy8krQUXSq0EpKrREEEyCL9prANbMUtwphQ1uElXKwvuoN1tJ/Z5wrim8W6XjkytFTxSSAApMLsUmSoknVIiNKp9kdpYcpWh4hSpBQgtuOnKEdbKEoVAteOF9KGwP9miltF0PoBSlRDSmnM5ypkCADcmQNdBVGxMH9nfd6ZDyVtiEFvqKClWJlwEDqzYg3JoNi77NsYmXGlOIOWBkUpqCAQlRbISomw3XgUDsLDr6Y5mnW20BLaC5mzKKekzlZJjOTcpGgyjdNL9nLxTo6+KdQSbfoEOCLAEm0XkmxtGtOsVsrFMus5cUcWhSjmDbLbYSE5ffWpJgKGihJEcYoM5/ayxmxSTPutt6/rZt/NPnR/s10h2QtBWyhlxRQ4pSCChsJJLmfPEmAkDKZKgBJgVqQ2he0GHAyUOpJbcUHi6kpLayB7qYukXgiY7JQsbIWpt8KcBaCi0MPBKoIQskLQrrXEXOn3qBLs/ain3UN4ZlxGEZNsqVErVI67pSCM0XCfujiZJcf2i4VbmGYS2lSylYMAFUWdmQBI14b6htH2ZRhVIbZQXSrMoltkuiwt1y6g6bgtWhuJiuID6QP0OJHZ9ld+GOigxOG2a82mXEONoUUpSXELCScw0JTBI18a1uGWSziIULIVFjqGyRBKLKBTAvvNE4nYi8WkNjKh2QpsO5GgQMuaS5iHVQAYgAdbU2r2FwK23XGXC0lWYhQCkkEKSE2UNffJmg+crxRNyZJ1k386gHq0WA9mMO6yzmxKGXF5rrS4Um4iSAUoAmJJHHS9GYf8AsuLicyMUyobiAbjcesQcp3K0PGgk1tZKQlRQoAxwmDaQL2F7xra5ohzbQUgdSRJg503EaDqX0mNRNJMSlxIDajZNwNxnfb3uydNLVUjaC0AAQQBAtBiST1txuetQaJjaCVZj0ZhMXzJATYi4AlUxYC/Oq17UbiC0sKFjJTu3QRal2GxhuppZG5W5QuD3GRqOJ7qstA0e2o2ScqFJE2HUMDgTEnnUP7xR+DvhPz+NLor0UDT+8Wp9wxOkAehrz+LYMZQ5pcEDW2nW018qV5a5FAwafa62bPMdWI1kWJJ0iijjcNmIPSZJMEpBURaJEwDrp2UlrhoGwxbI90qTyzp9FVI4xOdPRqOY2JJUJKlWBJTpJkye2kxAqKkiKDRMbWEgKeUmZBIcdAEZiOqmJmwntG6iW9vBK/8AnvFIm4xCwJkwYUu24xWWAH151JI8fnQPcZt1biiPtL+QXA6VOoCt5BJnS/GiNn7RbKYPUg3zrQCZ3jj/AEpG1hpPnTBjZoHZ4bz86B/h8UylwHpmlAXnpUC4FrETr6Vc/t1sLSQ0HFD3VocaXAVAJCtUdsx4UuY2TIm0cZ4WPKI8qYs7OHpv5EeooM1tvZhxbxfSlSOohOUlGYlM6SoTYAW4imGxdn5DBEQDc5LxGl99PkYdIuI0tfdIv286uLAjx38p/puoCsINet+KJy71c+VZLZfs2hefOhUqK+tlIM9KqDHWBseFxWmyfXd5fXGoLakDu368+NvSaDmC2U0MOhbS1ofAbglM5QSEr6i0BJMWjdyE0Cj2RYSlWVOVVocClE8SSkgo1m2WI4bjRhRe+seXCuMNdVNz46668ePOgWI2VtJpX6PFsKRe5ZTManqhBF+xVMWvZ5vFB9Tz5OIlyVdGAVKSiQcgORMzwGldXgkGZGv1p533ivHAN/h8z8D2booM7h/ZLaDSgGXMMpI0KklJjtGU+RNaPZWE2gmemfwyEpF8jSlnWD1lZQNxm+ptaKgNnIuetJ3hS7cut6/KpnZid2af/wBjnH/POm6gtxWzBjHlJdfQhXRoSFQNM61CU9LB6yZsNJFrVmcHsPaOHXkaZw7ok9bPlG8XClJUNZ0rUM4EJKSMwMAE5lEnffMTvmi0JUNFHUn1t6X7KAfZDuNQf0ow6Uifc6Rc5cpF86Ykk7jGQ20lLj/ZgvIxCwptKkLcWRnUoKno3CAAgKA60AHS5vWkJUZ6x3dsfOoli5KQAVC5y62I6x1VaNdwoMVhMVjsOrKnBpduD1FzoYvvBniK1jTr7+Rh1jDtqcGYKS9myFDzaiP+WQScwEpJEEijN94N7WFuXzqGU5kkkFSZyqyi05M0cJ58NYoPlntE2MKGU5FEfpBJt94EC6BNokRzpy7/AGloeOUYRS5iEZ88FOeCkIykWURFxAGm/XYrZYKHQ2oslwFWdEAhclRtIkqVYk/injWbwWyscHEdIrElOWVdZswYVaQZsYvQZrHY0LTBKSRcEE74ke7alTgV+Hvm3pRY2UqBfx/M1D7FFrHlHwNAK0VJVKREXmbRvm2ndRq8YkXMp0sUqtbSYqQwBOg+u6vf3bG9I5k/KgoO0G59791Xyrox6Doqf2VfKrzgCR908p+FR/uzu/ZJ9aCg49H4vJXyrv29H4v3VfKrkYRIN1R+z8jUuqPvj975UA/94t/jHgr5VMY5H4v3VfKrwkbik/tLH8NcDM7x/qJ9EzQDuYxA+9HNKh8K4nHI/EPBXyos4ZR3nmM3xFdAje53flloKm3EkTJHblX/AC0TgltFYCnggbyUq79E61QpYOild5UPnUm1QZkg8yfKNKDTMY7AIsMUDzBP8FFI21gx/wB0nwUP4azicUo2Mdw/OppdBEGfX1IoNOPaHCj/ALpH7w/hqwe0OF/xSPFX8tZHpEjeDzt8SKn06TEZe2UpP8NBrP7+wsf/AJLf738tQR7RYWY+1N8wf/WxrLIAVMZZ7FBPwrqUDSBPYZ9CKDVo2/hf8WjU/eSN9plPCKl/fuF/xbfZ1k/y1kigbx5n5GrW1wLLWkcATE9lhQan+/sJ/i2v9aPPq14bcwlv+Katp10R6WrOLwCiL54iZMkREzGXSN9e+ypgDMf8oSs84BATNBo17cwu/Etj9pF7f5a47tvChUfaW5E6uNiN0XFqT7VCVPqU2lYQrLCTeAEpG89kzG+qtq4hLj7qwhCUrWpQSTJEnT3aDQDa+D34pogzILrPZc2vUxtnCST9ra//AKteBrHrTF4jl1fMa1wkb83JSvjQbEbXwgiMW0ABAh1i2g9PSrE7Ywf+LasZH6VjXjzuaxAw6dwynsIPxqtWDR2cgUz4R8aDejaeEtGLasLfpWLWiBfsqR2lhf8AFNcZ6RjjM85PnXz04ZA0SDzT8qmGP1PAH+Wg352lhTI+1NQdQXGIJtrCpn5VM47DGf8AiWr69dm/Pr3tWAGzZ0QDPYfQivKwIbSMzSQFzomJymLyaDfrx7B/7tvl0jPb+tN5qY2hh/8AFN/62f56wKMOkCQyo9oCY794qIbaB6zaPH/1igrCN4Te28fAiov4pUxkUnsBv4kGi3nnIvlNuPwzUvOIXGneEx5yaCClzqFftHN5QKuw74G8Ac1J8rih19KrtHj6RXFFY1JHfH8VA0bxo5/+RXoKgvHzw5Ek+qaXoIOqyezN+Zqwrb3hfPMk+Rg0BC3E70J08/8AR5edQJG4Af6hVCMp0J5E5fzrzjMaZ5/VsPFRmgIS1m4dxn1t51Y2wfxK70/JdLlX1DngFehNcyEfjSd0pj00oGasKqfeHeifWqyyoff8if8AbcUEkqj3455/haolR/ED+0B8ZoDVJO/KrmpfoTVRibpSO8H4E0ViNnFOERiFLJSt1SBqr3RJAsd5pWl5H4p5Zh5ZR6UBgbTxSTzT6FIqt1HBsEdgP9KpGMT+cuD4ipfaUqNyOcfOg6GQm5GX/Nb4irWyLG37Jj0VRuN2WpGXr5QUNq+8kdZIOiZG/hQpw836RsngVGfBUE0BaMUP1uyVfOojGqn3jHAqBHdC5qloRbOgH9ZIPgc/wNScaCRqiewJG7l6igvL4Org5ZY8b+tTmNJ5iD/BAoBSjb9IkDsULeVWjGEkDMF8/mmDQFqaIvHbJB77pSPSoNwoxoeyTPimRTPZ+GLjTyzByZNTmFyd6k28a7sPEF3ENIUuE5hmlwFKRe95Ed9BRgcIFB02PRoUTMWtAnvI30Nh0kqCSoEzAAm3gqBWu2A2yGcUHXWknpB1OkSkqCCtYABInMQnTgaQbDWk4oqcWAkJdyzmUJyKCZhJiSZkW4UAC3xYKISe069pEmfCuFJJypKVadVK/wCHKKHL2SxCkxvhJJ7esfQUXsnENqcKnnOqltxSc4UOsEnIOqALmNaCCUKj/lmO1duVccSqLoA7yT4gUsEAAykDTePIk11GJTuUR/lKR/tSD50BPSpHvQnnJ8oNTQEk2WjvBA80AUKEggqCyALky4o37KmlbZ95bncgHwm9BbEG5T+yD/LTPHbSSWMOhAVmR0uc9IEzmXIgJVOnGlScYPdCnAP1kIPiCox3CpiCdUEcS1APeJ9KDvTzrHfK/MpNd6ccEnhAAqh5pMyFtT2FKY8RNVrBT96O0rR8BQUspajrLnS0n4GpZmE/dc5iT6kRS1WNsBKRxISSe6aglea3SJ5rSE+JAJoGL2PaO9zvyn+KaHLzf3Z7ZQn1mh1sOROo4pWj4V5SVj3rdt/hQFIWk+8d3FHopQqam2wJvHJAHiF0udTvnNxNh5kk+VQ6QTJKh3AnyIoGGZrgDzJ/mq1hSBBSAntBI8DlpcMSj8Tn+mPjV7im46rhJ/WQR8/G9AW7ipF1jlIPhCZodTqd2eezMPhQwxv66RyH/rUftk+8tR7qAt3JPvqAtrPxAHnXkvIH/V/2/CaGTihuMcz+VSWlfBB5KR8TQM3tqrOHSx0qShLinAkZbKUIJsBBgcaDVhgRJeSP1SVT3WvQBSsfdjvRXW3Fbl/HyFAX0QAs6D2Aq/igVHIdxHff0NUSr8XqPW1eS5OviCD6RQaD2g9pF4jIlSG0pbShKcspnKgJkys7hSprGRqRy94ec0OCeIP7Q+M13MPxR9diaAk7Qn7yByAB7531wYlRsFJg9qRUWnG/vOzwCU38VIipjENmf0q08ApKCD4C3hQS6NUT1TyifWpJxChYynuSPW9eGG3pU0ocUgn/AGJtVas4HvK5ddP+6gd4Lbr7TLrSVCHIB/RZiR2KGnOljGLWgyVkxulz50vW+fdN+a0+teB3Am3BwR6UDbD7RsZUlRO8hI5zmk1UvFcTH+XofTWgXHFCMyVEDitflXFPhXyDg+IoCHMQAIClAdw9FVQMZBPWmQQTc6iodLGiL/8AjV/9ZmuHGL3o8ekH+2AO4Cgc7PYS7hXsoktKQu6bZVAov2TFKkvCZzi3AA+V6dbB9okNM4tCm5LzWVBCirKZ161zy76RIx4iMsntJHpegf7OanCYpwKByFkEltQAzLiDb0oVpEiczEndmCTzhVoNADaHUWkFaQrLIkqTYzvUPShPtIGk9w+ZNA1W8fxtHs6QKM8gDHhXBiVm2ZIHAJPxTHnQCHgq3SODiFWHyrzmCT/8ifFM/CgMONyn31TuyoT6ARQ7u0BO8820jzFRDBAlGZX7INUuBz/45/ZjyTQf/9k="/>
          <p:cNvSpPr>
            <a:spLocks noChangeAspect="1" noChangeArrowheads="1"/>
          </p:cNvSpPr>
          <p:nvPr/>
        </p:nvSpPr>
        <p:spPr bwMode="auto">
          <a:xfrm>
            <a:off x="155575" y="-708025"/>
            <a:ext cx="2409825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1600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1FA15D"/>
                </a:solidFill>
              </a:rPr>
              <a:t>Pearl Harbor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Iwo Jima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Midway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Marianas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Hawaii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57695E"/>
                </a:solidFill>
              </a:rPr>
              <a:t>Okinawa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78" name="Picture 18" descr="http://combinedfleet.com/pacifi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72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4724400"/>
          <a:ext cx="6096000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18159"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Harry Truman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1219200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Neville Chamberlain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Winston Churchill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 Britain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Charles de Gaulle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Adolf Hitler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Nazi 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D Roosevelt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Joseph Stalin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Hideki </a:t>
                      </a:r>
                      <a:r>
                        <a:rPr kumimoji="0" lang="en-US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Tojo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http://www.historylearningsite.co.uk/fileadmin/historyLearningSite/f_d_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524000" cy="2017486"/>
          </a:xfrm>
          <a:prstGeom prst="rect">
            <a:avLst/>
          </a:prstGeom>
          <a:noFill/>
        </p:spPr>
      </p:pic>
      <p:pic>
        <p:nvPicPr>
          <p:cNvPr id="16" name="Picture 2" descr="http://www.historylearningsite.co.uk/fileadmin/historyLearningSite/harr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67200"/>
            <a:ext cx="1600200" cy="2590800"/>
          </a:xfrm>
          <a:prstGeom prst="rect">
            <a:avLst/>
          </a:prstGeom>
          <a:noFill/>
        </p:spPr>
      </p:pic>
      <p:pic>
        <p:nvPicPr>
          <p:cNvPr id="1032" name="Picture 8" descr="http://www.historylearningsite.co.uk/fileadmin/historyLearningSite/char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1524000" cy="2057400"/>
          </a:xfrm>
          <a:prstGeom prst="rect">
            <a:avLst/>
          </a:prstGeom>
          <a:noFill/>
        </p:spPr>
      </p:pic>
      <p:pic>
        <p:nvPicPr>
          <p:cNvPr id="1034" name="Picture 10" descr="http://www.historylearningsite.co.uk/fileadmin/historyLearningSite/nevill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0210"/>
            <a:ext cx="2514600" cy="1587790"/>
          </a:xfrm>
          <a:prstGeom prst="rect">
            <a:avLst/>
          </a:prstGeom>
          <a:noFill/>
        </p:spPr>
      </p:pic>
      <p:pic>
        <p:nvPicPr>
          <p:cNvPr id="1036" name="Picture 12" descr="http://www.historylearningsite.co.uk/fileadmin/historyLearningSite/joseph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172075"/>
            <a:ext cx="2438400" cy="1685925"/>
          </a:xfrm>
          <a:prstGeom prst="rect">
            <a:avLst/>
          </a:prstGeom>
          <a:noFill/>
        </p:spPr>
      </p:pic>
      <p:pic>
        <p:nvPicPr>
          <p:cNvPr id="1038" name="Picture 14" descr="http://www.historylearningsite.co.uk/fileadmin/historyLearningSite/winsto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202123"/>
            <a:ext cx="2590799" cy="1655877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TiMfsgPy-Lt3Cs-jF670wmuWadV44XVDg6EoqcflWBeCm9wwI&amp;t=1&amp;usg=__NkX2xxtYeAvJNwdyQMKjOPAwR68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9999" y="1143000"/>
            <a:ext cx="1524001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War Officials of the Allies</a:t>
            </a:r>
            <a:endParaRPr lang="en-US" dirty="0"/>
          </a:p>
        </p:txBody>
      </p:sp>
      <p:pic>
        <p:nvPicPr>
          <p:cNvPr id="4" name="Picture 2" descr="http://upload.wikimedia.org/wikipedia/commons/0/0d/American_World_War_II_senior_military_officials,_19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3497"/>
            <a:ext cx="9144000" cy="5414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2.gstatic.com/images?q=tbn:ANd9GcSE-ao0WKQT5wxth2JgGNDpJDP9lv2Ijdhhs1NF-8NNjrHU8bI&amp;t=1&amp;usg=__o9DQRYIQRiEccELphrs_-l8RL6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</a:rPr>
              <a:t>"A Lovely Way To Spend An Evening"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"A Nightingale Sang in Berkeley Square"</a:t>
            </a:r>
            <a:r>
              <a:rPr lang="en-US" dirty="0" smtClean="0">
                <a:solidFill>
                  <a:schemeClr val="bg1"/>
                </a:solidFill>
              </a:rPr>
              <a:t>, Vera Lynn voc.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"Ac-cent-</a:t>
            </a:r>
            <a:r>
              <a:rPr lang="en-US" b="1" dirty="0" err="1" smtClean="0">
                <a:solidFill>
                  <a:schemeClr val="bg1"/>
                </a:solidFill>
              </a:rPr>
              <a:t>tchu</a:t>
            </a:r>
            <a:r>
              <a:rPr lang="en-US" b="1" dirty="0" smtClean="0">
                <a:solidFill>
                  <a:schemeClr val="bg1"/>
                </a:solidFill>
              </a:rPr>
              <a:t>-ate The Positive"</a:t>
            </a:r>
            <a:r>
              <a:rPr lang="en-US" dirty="0" smtClean="0">
                <a:solidFill>
                  <a:schemeClr val="bg1"/>
                </a:solidFill>
              </a:rPr>
              <a:t>, Johnny Mercer Hit vocal.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b="1" dirty="0" err="1" smtClean="0">
                <a:solidFill>
                  <a:schemeClr val="bg1"/>
                </a:solidFill>
              </a:rPr>
              <a:t>Amapola</a:t>
            </a:r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dirty="0" smtClean="0">
                <a:solidFill>
                  <a:schemeClr val="bg1"/>
                </a:solidFill>
              </a:rPr>
              <a:t>, Jimmy Dorsey Orch. Bob </a:t>
            </a:r>
            <a:r>
              <a:rPr lang="en-US" dirty="0" err="1" smtClean="0">
                <a:solidFill>
                  <a:schemeClr val="bg1"/>
                </a:solidFill>
              </a:rPr>
              <a:t>Eberly</a:t>
            </a:r>
            <a:r>
              <a:rPr lang="en-US" dirty="0" smtClean="0">
                <a:solidFill>
                  <a:schemeClr val="bg1"/>
                </a:solidFill>
              </a:rPr>
              <a:t> and Helen O'Connell vocal.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"As Time Goes By"</a:t>
            </a:r>
            <a:r>
              <a:rPr lang="en-US" dirty="0" smtClean="0">
                <a:solidFill>
                  <a:schemeClr val="bg1"/>
                </a:solidFill>
              </a:rPr>
              <a:t>, Dooley Wilson vocal (soundtrack: 'Casablanca') </a:t>
            </a:r>
            <a:r>
              <a:rPr lang="en-US" b="1" dirty="0" smtClean="0">
                <a:solidFill>
                  <a:schemeClr val="bg1"/>
                </a:solidFill>
              </a:rPr>
              <a:t>"Auf </a:t>
            </a:r>
            <a:r>
              <a:rPr lang="en-US" b="1" dirty="0" err="1" smtClean="0">
                <a:solidFill>
                  <a:schemeClr val="bg1"/>
                </a:solidFill>
              </a:rPr>
              <a:t>Wiedersehen</a:t>
            </a:r>
            <a:r>
              <a:rPr lang="en-US" b="1" dirty="0" smtClean="0">
                <a:solidFill>
                  <a:schemeClr val="bg1"/>
                </a:solidFill>
              </a:rPr>
              <a:t> Sweetheart"</a:t>
            </a:r>
            <a:r>
              <a:rPr lang="en-US" dirty="0" smtClean="0">
                <a:solidFill>
                  <a:schemeClr val="bg1"/>
                </a:solidFill>
              </a:rPr>
              <a:t>, Vera Lynn vocal.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"Boogie </a:t>
            </a:r>
            <a:r>
              <a:rPr lang="en-US" b="1" dirty="0" err="1" smtClean="0">
                <a:solidFill>
                  <a:schemeClr val="bg1"/>
                </a:solidFill>
              </a:rPr>
              <a:t>Woogie</a:t>
            </a:r>
            <a:r>
              <a:rPr lang="en-US" b="1" dirty="0" smtClean="0">
                <a:solidFill>
                  <a:schemeClr val="bg1"/>
                </a:solidFill>
              </a:rPr>
              <a:t> Bugle Boy"</a:t>
            </a:r>
            <a:r>
              <a:rPr lang="en-US" dirty="0" smtClean="0">
                <a:solidFill>
                  <a:schemeClr val="bg1"/>
                </a:solidFill>
              </a:rPr>
              <a:t>, Andrews Sisters vocal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"Coming In On A Wing And A Prayer"</a:t>
            </a:r>
            <a:r>
              <a:rPr lang="en-US" dirty="0" smtClean="0">
                <a:solidFill>
                  <a:schemeClr val="bg1"/>
                </a:solidFill>
              </a:rPr>
              <a:t>, The Song Spinners.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"Deep In The Heart of Texas"</a:t>
            </a:r>
            <a:r>
              <a:rPr lang="en-US" dirty="0" smtClean="0">
                <a:solidFill>
                  <a:schemeClr val="bg1"/>
                </a:solidFill>
              </a:rPr>
              <a:t>, Johnny Mercer voc.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"Don't Get Around Much Anymore (aka: Never No Lament)"</a:t>
            </a:r>
            <a:r>
              <a:rPr lang="en-US" dirty="0" smtClean="0">
                <a:solidFill>
                  <a:schemeClr val="bg1"/>
                </a:solidFill>
              </a:rPr>
              <a:t>, Duke Ellington Orch.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"Do Nothing Till You Hear From Me"</a:t>
            </a:r>
            <a:r>
              <a:rPr lang="en-US" dirty="0" smtClean="0">
                <a:solidFill>
                  <a:schemeClr val="bg1"/>
                </a:solidFill>
              </a:rPr>
              <a:t>, Duke Ellington Orch.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"Elmer's Tune"</a:t>
            </a:r>
            <a:r>
              <a:rPr lang="en-US" dirty="0" smtClean="0">
                <a:solidFill>
                  <a:schemeClr val="bg1"/>
                </a:solidFill>
              </a:rPr>
              <a:t>, Glenn Miller Orch.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"G. I. Jive"</a:t>
            </a:r>
            <a:r>
              <a:rPr lang="en-US" dirty="0" smtClean="0">
                <a:solidFill>
                  <a:schemeClr val="bg1"/>
                </a:solidFill>
              </a:rPr>
              <a:t>, Johnny Mercer vocal.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"Idaho"</a:t>
            </a:r>
            <a:r>
              <a:rPr lang="en-US" dirty="0" smtClean="0">
                <a:solidFill>
                  <a:schemeClr val="bg1"/>
                </a:solidFill>
              </a:rPr>
              <a:t>, Benny Goodman Orch.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"Juke Box Saturday Night"</a:t>
            </a:r>
            <a:r>
              <a:rPr lang="en-US" dirty="0" smtClean="0">
                <a:solidFill>
                  <a:schemeClr val="bg1"/>
                </a:solidFill>
              </a:rPr>
              <a:t>, Glenn Miller Orch.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"I Can't Begin To Tell You"</a:t>
            </a:r>
            <a:r>
              <a:rPr lang="en-US" dirty="0" smtClean="0">
                <a:solidFill>
                  <a:schemeClr val="bg1"/>
                </a:solidFill>
              </a:rPr>
              <a:t>, Sammy Kaye Orch.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1" name="Picture 23" descr="http://blogs.liverpoolecho.co.uk/bandofbloggers/P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Popular Authors, Singers, and 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Don Adams</a:t>
            </a:r>
            <a:r>
              <a:rPr lang="en-US" dirty="0" smtClean="0"/>
              <a:t>  </a:t>
            </a:r>
          </a:p>
          <a:p>
            <a:r>
              <a:rPr lang="en-US" b="1" dirty="0" smtClean="0"/>
              <a:t>John Agar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Gene Autry</a:t>
            </a:r>
          </a:p>
          <a:p>
            <a:r>
              <a:rPr lang="en-US" b="1" dirty="0" err="1" smtClean="0"/>
              <a:t>Ossie</a:t>
            </a:r>
            <a:r>
              <a:rPr lang="en-US" b="1" dirty="0" smtClean="0"/>
              <a:t> Davis 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Durning</a:t>
            </a:r>
            <a:r>
              <a:rPr lang="en-US" dirty="0" smtClean="0"/>
              <a:t>  </a:t>
            </a:r>
          </a:p>
          <a:p>
            <a:r>
              <a:rPr lang="en-US" b="1" dirty="0" smtClean="0"/>
              <a:t>Douglas Fairbanks </a:t>
            </a:r>
            <a:r>
              <a:rPr lang="en-US" b="1" dirty="0" err="1" smtClean="0"/>
              <a:t>Jr</a:t>
            </a:r>
            <a:endParaRPr lang="en-US" b="1" dirty="0" smtClean="0"/>
          </a:p>
          <a:p>
            <a:r>
              <a:rPr lang="en-US" b="1" dirty="0" smtClean="0"/>
              <a:t>Anthony Quayle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Charles Schultz </a:t>
            </a:r>
          </a:p>
          <a:p>
            <a:r>
              <a:rPr lang="en-US" b="1" dirty="0" smtClean="0"/>
              <a:t>Rod </a:t>
            </a:r>
            <a:r>
              <a:rPr lang="en-US" b="1" dirty="0" err="1" smtClean="0"/>
              <a:t>Serling</a:t>
            </a:r>
            <a:endParaRPr lang="en-US" dirty="0"/>
          </a:p>
        </p:txBody>
      </p:sp>
      <p:sp>
        <p:nvSpPr>
          <p:cNvPr id="12290" name="AutoShape 2" descr="data:image/jpeg;base64,/9j/4AAQSkZJRgABAQAAAQABAAD/2wBDAAkGBwgHBgkIBwgKCgkLDRYPDQwMDRsUFRAWIB0iIiAdHx8kKDQsJCYxJx8fLT0tMTU3Ojo6Iys/RD84QzQ5Ojf/2wBDAQoKCg0MDRoPDxo3JR8lNzc3Nzc3Nzc3Nzc3Nzc3Nzc3Nzc3Nzc3Nzc3Nzc3Nzc3Nzc3Nzc3Nzc3Nzc3Nzc3Nzf/wAARCAChAOcDASIAAhEBAxEB/8QAHAAAAAcBAQAAAAAAAAAAAAAAAAECAwQFBgcI/8QAQRAAAQMCBAMFBAcGBAcAAAAAAQACAwQRBRIhMQZBURMiMmFxBxSBkSMzQlJyobEVNUOC0fAWNGLhJDZEc6LB8f/EABkBAAMBAQEAAAAAAAAAAAAAAAIDBAEABf/EACURAAMAAgICAQUBAQEAAAAAAAABAgMREiEEMUETFCIyUWEjQv/aAAwDAQACEQMRAD8Aitkb0Tge08kwKd39lOCB1l4+j1R0Ob0SwWFNCJ4SsjhyWGi7MKPJGkBjuiVY9FxwptOw/ZCxXGGIMnqI6aIkQxd4t+87qVqsTm91oJHC4c6zWk+e65liMxfUyPde7jp6J+Cd1sVlrS0RZZC5znuOpKivdc36pT3Eps6q9IjphHqpOH0NViNQ2CigdLK7YNG3qeSl4JgsmJF80r209DCLzVL9A0dB1PkpdbjjKendQYK11PTbOltaSTzJ5f3sudfCB18jklDheBfvGRuIV4/6WF30cZ/1u5+gVfV47XVIyRyCmhb4Yqcdm0D4KtNyd0AuU/L7O2Fdzn3PeJPM3XRaB2fCaQi5LowDbkudgAuXRsEp5JcLp3tHejjBaetjeyR5HpDsHyeiaCJlHQQxEhgYxrACbbABck9puCxHiR9UwAiqiDz+Id0/ouil8WIlgt2sUrO2heTo9pF7fC6yHFbC1tM5+uV8zG312de35rM3UbBwPeTs5jUYFmGjfkq2fh5+pAct4QzmEh8cR5BTrNSLfpSzAxYQ+M2cSFLFLlFs9/Va6WgY5hcGrJ45IKUuOosmTk5sB41Igw9HBNSxkNIzBVzMRb942Ry1wcO65N4sXtMYqZMmxCZZVai9vRR6iUvOiYBN05STuuy8icHt8ASiwHdlvRRqKXK3XopnbNtyS2tMau0MuYPun5IJ3tW9Ags2do6i1oKcDQksCcF15uywPIEoNHKyIXRi644Vl9EAz0Rgo1hxleN6kwwsiG5B3XOKpxJaTutxx861Swk3uNum39VhZyCR5L0PGX4IlzPvQwdVa4HhLKpr6zEHGHDofHJbV5+63qUjBMNbXTPlqXmGjhGaaXoOnql45i/v7o4KaPsKGn7sEI006nzP981Q230icVjeMmvEVLTxinw+n0ggZyH3ndXef/009roHVBalrpHb2EUV0eUlDI4brTNMIeJdK4XqnPw6maRew0HxXNba67Ld8HV16UQZQMjvF0SPJW4H+O/y7Oo8OYvHSRwUuIVEdM2nlz0k0jrMs6+aJ52AtexPVP8AGtZR1EkMFFNHKQXyufG4Ob3iLAEeiy0NTCXZJXXAadzueieZJRteS4taXAZdt1HWWnHBj1ilXyGXRkBQJ5THKAdldvAsfRUOLjR2UE6IJ7emP30TIsRpmxkPeL2WM4rtV37HXy6qlxSqnZUPsTYHmjo68uAzHVVRh4fkhFZVX4sq3QSM8TCkm/mtMBHKO8AUyaSEu1aNU9Zf6hH0v4Z0gorLQy4ZA7awUN+Fhz7NcjWRAvEysD3AaFK7Z42JU2TCpWjSyjyUE7BctW8pYPG0NCok6oJBjcDYtN0EWkD+R2xlZGeadbUxnmueR8Qu6qSziI8zdea8DLvqSb5s7D9oJYmZ1CwzOIm81Ij4hiO5sh+izecm0EjOqVnZ1CyTMehPNS4sXY+F0tiWM5DmeiB42HP5PSKDj+TNWMAGgDj+ixYa6WQMb4nGwW04iZJisTpo2lszQbMIBzA76rGQdrDMSWnMARryV+DqNE/kxU12SMRrGiGOhpu7BEbuI+2/qoF7p6CjlqZsuxcea2OHcIUoY19TnkJF8t7BMq5hdiseG8j6MRcI2gu0a1x9Aumw4Hh0Lu5SR6dWgqaykhj+riY30aAkvyZ/hSvBr5o5dDQVsv1dLK7+QqQMFxMi/ujx62XU4KGWbYtHqrmgwHtC3NEyW+57QC3wS68r/A34eOfdHFf2BiR3g/NaLAOFOIp32oKYhpHedezfmuzUfD9FA7OKZjneZBsr+hYxpAa0MtyAWfcO+tE9fTj9Tm+GezTE5yH4tizY83ijp2XI8rnRI4o4DoMGpGV0VfWZWTMD2uIINz+Wq6w5gBvmWX9oMZn4fcwNLgZ4726BwJ/RZfS2ZGR1SRk7EhRamnDnAkaKSyaPqjlmj0Ur2mWow3E2EwGQnOGu3ssqcMkYLseCtXxs3NUNLXHZZvvtAGY/NX4qfEkyynQ/RwTiwJb8VZNoJJADmaqmOWRp0e75qQ2qqARaV3zW0mdL0Wf7IqHbFnzQGC1V7gMPxUZldVM/jPXTOFcFoqTh44/xNVPMLheOEOsP9yUt8gnSS2znpweuOghv6OSJMOmhYXVWSNgGpc4for/ifiulq2mPCMNFPGTdrmklxWPODYzikpfIHRMv/Edb8lst/wDp6M5P4QzV11HTnLCxsrxu4jRBWMfBTLfTV1zzyMQTOeL+g8Mr70Y655FGHuH2ikIKoiHBNINnlKFTKPtplBZpG7ZJbWzDTNdbnCWZsKw651c0yHoSSf6Bc9W34ZqM+EQ5fFDI5h9Cbj9UnNP49F/gV/10y6q2G2SPQjqqXGMNBhfNEBmGrra8k7WOlrJJImPIt52/NWPurqfBJY3uDndna46qffE9DKlkTM7wxS9tiYBBvG25W9JsFS8P0TKdpfbvncqwrD9CQb6goMlcqBwxxgOetpqcZp5WsHm5RTxFhrCQZtudrLH40Gtcbvu4nl/uqOUs6uKbGBUifL5NQ/R1ODiaguOzrI2683AK4ocfiDg6KpY8/wCl11w8ZehHndXmDU0rpg6GU6crrL8aUvYMeS8j00d3pMfjkYDfUcipsOMsY4Ova6wWBYXUV7S0Ps5oubFZviXFKmjlli957MsJbpe5U04260mNvHjS2zvkGKwSMDnSNsFE4i7OfB6pzXDK2MuGvS682QcTYkxj4vfnua7bMNvQrVQcQ4xPgtXLUTHsI6ch0jXXzX0A/NPvFa6ZJEw3yn4GP8TMH2kj/EzXytAcNT1WCMj7+Io4pXiVpvzVH28oX9y9mz4ln7ZkUo1CpXNzMDuoVz2Jq8LaSLkBQHxdnCARZLjSWh1LfZWWcHaFPRuI3SCO8nIwLXTRZMpW9o9pPJdC4cqqLijh+XhqtkySwvEtOb6G2tlhYGinonSu3dsqlldPS1LaiB745Wm4c02KU5degraSNpVtOETuppYezlbpcjfzB5hMx4jnJGbMeZKdouLsP4hp48P4ljyTbNq2CxB81U8Q4PVYG0TwSioo3nuTMN/ml8O9V7NWYuGzZ+Y+aCwUuKVDjpIQOVigmfbs37lFagggrDzwIIILjgLQcJ1scUk1LM7KJrFjjsHD/ZZ9GCRtohqeS0MxZHjtUjpcVHZrpWt+kvbXYp6eVzsMIkYWOe4DKoXBUtdiuFVZe9r/AHTKG5t3g/0VnNQzz4a2V0sbPpbW6EclBfVaZ7k5JyRykdw5oFM08ynpLEgEXFtkxRAxwhjzqOacvc3KW/YyfRXVlJC657FnncXVLX0EUt/oAL8miwK1L4w4b3TBpGvuSEybaAvCq+DGx4Zd2RsTS38Oq0OGYWYmtdGzIB+as2wRxm4aAn2S6ZQ7RbWRsCMCk1HAs0bK4RygXOgKwftF4enp+K66QwSGKZ+djh4SCtJhU/ZVrH+E3Fj5rpjo4K+NprImOztGjtQlY7csR5K43y+Gef8AAOEqaqq2NqTLkcdmhbfjvh2lwT2d10dCXhhfG4hxvbvDRdMp8IoKc54IA0+QWN9r8jIOBq5liA98bAPPMExu6tNslvJLWoWjzmjZ4x6okGeIeq9FkaOhYEztaADyVdijMhc22ysOH5mxYeXO2ss1ieLOkqJAza6imW6PRukoWxp26epI3SyNa3bcquNa4nYK6w4vZQOmIAc82b6JtJpCIabDxSqtGIhsOio5X3Kfq5S91yVDdqUUTpA3W2ET5KwocZqaWIwOeZKc6GN2oHoq4hFdMaT6Yvei1mo6asvLQPyuO8bjsgqpr3NNwbHy0QQ6aBG0EEEwACCCC44CMIkprS4gAE35BccdG9mbXMwHGJbkAyRs/VaEkOoJW8g8EfJVXBkLaTheppnyNbUGpvIwHUWGx81YxOb7tO29/CR+YXl5Xu2z2fHnWJIhZiNUBMOaBFxoo0t27Bclso20SxOAj96DQSbKtjc97rElCfOAW6ouKC5jlVV3By3JtcjoFLo2tkiD2vOvVV0b4423LD633UKrMrrmmfIwcsrrIuO+kDz12a+la7OCGk5dbrZYnXyQ8N09ZHJldC5l787m1lyXDMSrLdhnfK8uytPUrp1Jg/vnDPutfUZ5CQ76M6Mtt6pOSeL7FZamkmy3wXHxWU7XF1nW1F1gfbrjTXYfh+FxOu6WQzvF9mt0HzJPyUnDqarw2snp3jSM2v5LlXF+LuxnHqipveNp7OLX7DdB89T8U3xp5X/iIvKiY7n5KRBu4RIxuF6JCjUxVJiwgAX1CzzrkEnqrqMXwwX6KpmFmmyRHT6Kcm2kN0sLp52RtFy42WgxJzY4o4WGwYLaKDgojhikqXavacrR6pNZN2hN97rq/KjoSmSFO650TJKDjqklMQpgLkklEUCiAbDugkoLTNgQQQXGAQQT9JTS1MmSMbaucdmjqVxqW2ScOo2ysfNOD2bNAPvu6fDcpWHyQwYlHKWaRuzNDjcXG39+SkVs8bQympzeGIZQR9o8z8VXPsHZm7hL3sdpTrReDE5oKs1UTiS83kA5rUw1zainZLC+7XN5FYCObugE2U/C8RdSPdGTeF//AInqk3i2irDn4vT9GxE+2bogXhw06qnNSWkPDrtIupQmLz3DobFKcaK1ZNgydoS63xSaprnvsy1+SYiLmSEk5gTceSmtOzgRdC+mMl7RVSsr4HZRHDIPvXIHyUSWrrmEg0pt1YLq/ls4679FBFXJRSmWKPM7obWRzW/gFwv6O8MTT+8t91wKWpfYknI7TzvsFvy7HJ6GN0FLDSMdo7NJmd8gs7gGL4jiE7YJGZI+fZ6BdBpozFGWXGmt1Nmpb9C8rU6Mrx1XswjhWacSf8VOwQsPMucLfkLn4Lgh3W49qeP/ALTxkUUEmanpCQbbGQ7lYY7q7xcfDHt+2eZnvlWgIxuiRgG6pEo1mER9th+TqoVbhkkTSSNPRXHCrAY2B4081ocThpZm9kLX5qF5ONnpxiVx2c3p5TCHMf4XFNSOU3HaVtPWmOPVoG6ri4nTkql32SWuL0IcklGSiKMUwiiKNEVwASCNBacEjAJNk8+BrJMokDx1alwszysjDgwOcBmPL1WbC4tjIjNvEFY09VHDh7oAwmR78znjmBsFdVfCD6endJFVh7w3NYtsHehus0d9zbqUvkr9DXjrHpsJ7rGwvbkkkpMrgdB80kFHrQDfYtG1xOhKSiPXmu0cTqaufAMj+9H06KzjqSwB0biY+SoA4GwIUilqTTvs7vR31HRA52NjI0/ZqKasEgBa4FT4avlcArOCJrw2Snd4tdE5HNNGe8EmoLJytGnjkbI9t795aXB8Cw+ryuqZC8/dC5/T1j23a4Pv1VjFjNTSQmoIe2Ntg51iA2+3zSaxv4HfVTR1rDKSgoWhkcbWm+gAuVX8eY/HgfD9RUscBUOBjhHVx0/Lf4Ln0ftAZTN3MthsNSVj+J+JKziCpY+pIbEz6uJp0b5+qHH41Ot0RZrmV09sppXOfI57yS5xuSeZSDugjXpkISucAw9tVIZJR3GqpiZnka08ytZBNDS0bY2WBI1S8laWkPwSm9sffVCldlibYBSaCrMz5HvBPdVI+cSOJ/8AanYfIGRy/hU7nrstit0UmOSGSqc4eirrqZXd+d/qoxboqE+iXN3TYw66K6ce1N2RkzTQLoFEgtM2BBBBcYTRTPCP3WU7NIU1gJcAO8SdLBO3cSYqc3cNy4aBJ5MpUIhvrKyGnML6mZsLhbs+0IBHpdQHPc7bZaSHC4yM0oc87kuCVPg0JYXxs+AXK5QVYroytkYNlY1mGuiaXsJI5g7hVzhb1TE0yepciroI4S0yNzbXF1YSwRiIuBvtbXfzWN6DlckVuxunLg6j4opmhrrNNx1SGusbLQfRNoKp1O/I/WJx1HRaKFrCBrm0vosruNFbYJV2lbA876NPRLuetoow5Nfiy/jhzuAiYMx8tFdSwQSUVbgQaHSmAvkfb+JuB8FJw2lgw2hmxKoN+yYXAOGnkqng59TU45UVE7Dmlu5xI5nko6r2/wCFlL4OcOu11jcW0ISStNxrgwoMQdUwAmmnJIt9l3RZkr0IrnKaPKuXL0wglsa57g1guUkdLarUcNYRnInmA30BWXalbCxY3b0JwfBWsb29VvyCmVdJC/ZtvRW8zBa1tFClAB0UnN09noLFMrRRSYe5pJielUxlic5smoItdWTxbVIsCbEXumcgFGntFFKLyuJ3umZGnUhS66LspHnzumGd+HNzB1TV2tirXZEkTR2Ts26asjRNQlBHZEiFgQQQXHF9TNMXdD3OfsSNm+nmrSiiaC0xgW8wk01NHbui45qayAs1AJ6eSjqj0IlllFGxwA1spBponM8IzciFHpHZSLjTmFPzXOg05Kem9lKKOuw6+YZLOt81lMUw8xFzmi2veauizBsrcrvgbKmr6PMNTcjY9U3Hk0+xWTGmjnuxTrZCG+K1tgrjEMHeCZIgBpq3+iq20M5uWsLrdFYqmiBxUv0R3G+t7olb0GA1NRGZpmOigbu52hJ8goFRSyRSuYWkgajTktVJ9A8K1tjUbrbqwwynfUVcYj3zC1uqr2sLnAWWy4QonQTsqZW3YdGX5FLy1xkbink0jXcQFkWDUVPVO7NskoM7rd0gC4F+Vzb5KTgkMQHbwSB4e3RwII9NFPgp6bHKeSjrG54Xs74By6/DZU0nBdbgczqjhuse+Pd9HUG7ZPIOGx87LzFc0uLemXVbT0QpqSHFIquknBtd1wORB3XPMcweowir7GYtew6slj1a8eX9FtaKvA4gqI3B0YmtIGPFi0nxNPxU2uw2ll7Q1ji6B1rRvNg09QeSpx28T0/QvJjWVbRgcBwx1dUBzhZjStzFG2niDGgANFhohS0sFHCGQZSzq03Tc84ta+y675sbhxrHI1PIoMrrlOSvzbphzhvdaka2Jdskck0+oGawOifjbcXOxRi09sgYszMxpVfFGRTG9xqtC9sbgA8XULEGxxts0XARzXwDU77KR8aZc1SnhMlhdsE1MlaI9tUmyfc2yQQj2LcjSCcIQXbB4mswvxfzBXj/AKn+VBBQX7PTj0CDY/3yU2n2PogglsYhQ3+Kh13JBBYvZrIMniHwURuzvxj9UEE5ehNF3jH+UH8v6rN4n9ZH+F36IIIsPsHL+pm4PEPRdDwn90wegQQR+R6FeP7Nhwz43/D9VpgggvFye0Pv9jjmPf8AP8/qrzHP3ZL/ANtBBelfuTsf6szfDn+Wk/Epc/NBBE/YU/qRpUw7wFBBHJzK4+P4q0j+qaggtYE+xuTxBRMS+rQQWz7Nf6lW9JZzQQTiZjUm6aQQRIW/YRQQQWgH/9k="/>
          <p:cNvSpPr>
            <a:spLocks noChangeAspect="1" noChangeArrowheads="1"/>
          </p:cNvSpPr>
          <p:nvPr/>
        </p:nvSpPr>
        <p:spPr bwMode="auto">
          <a:xfrm>
            <a:off x="155575" y="-547688"/>
            <a:ext cx="1647825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BDAAkGBwgHBgkIBwgKCgkLDRYPDQwMDRsUFRAWIB0iIiAdHx8kKDQsJCYxJx8fLT0tMTU3Ojo6Iys/RD84QzQ5Ojf/2wBDAQoKCg0MDRoPDxo3JR8lNzc3Nzc3Nzc3Nzc3Nzc3Nzc3Nzc3Nzc3Nzc3Nzc3Nzc3Nzc3Nzc3Nzc3Nzc3Nzc3Nzf/wAARCAChAOcDASIAAhEBAxEB/8QAHAAAAAcBAQAAAAAAAAAAAAAAAAECAwQFBgcI/8QAQRAAAQMCBAMFBAcGBAcAAAAAAQACAwQRBRIhMQZBURMiMmFxBxSBkSMzQlJyobEVNUOC0fAWNGLhJDZEc6LB8f/EABkBAAMBAQEAAAAAAAAAAAAAAAIDBAEABf/EACURAAMAAgICAQUBAQEAAAAAAAABAgMREiEEMUETFCIyUWEjQv/aAAwDAQACEQMRAD8Aitkb0Tge08kwKd39lOCB1l4+j1R0Ob0SwWFNCJ4SsjhyWGi7MKPJGkBjuiVY9FxwptOw/ZCxXGGIMnqI6aIkQxd4t+87qVqsTm91oJHC4c6zWk+e65liMxfUyPde7jp6J+Cd1sVlrS0RZZC5znuOpKivdc36pT3Eps6q9IjphHqpOH0NViNQ2CigdLK7YNG3qeSl4JgsmJF80r209DCLzVL9A0dB1PkpdbjjKendQYK11PTbOltaSTzJ5f3sudfCB18jklDheBfvGRuIV4/6WF30cZ/1u5+gVfV47XVIyRyCmhb4Yqcdm0D4KtNyd0AuU/L7O2Fdzn3PeJPM3XRaB2fCaQi5LowDbkudgAuXRsEp5JcLp3tHejjBaetjeyR5HpDsHyeiaCJlHQQxEhgYxrACbbABck9puCxHiR9UwAiqiDz+Id0/ouil8WIlgt2sUrO2heTo9pF7fC6yHFbC1tM5+uV8zG312de35rM3UbBwPeTs5jUYFmGjfkq2fh5+pAct4QzmEh8cR5BTrNSLfpSzAxYQ+M2cSFLFLlFs9/Va6WgY5hcGrJ45IKUuOosmTk5sB41Igw9HBNSxkNIzBVzMRb942Ry1wcO65N4sXtMYqZMmxCZZVai9vRR6iUvOiYBN05STuuy8icHt8ASiwHdlvRRqKXK3XopnbNtyS2tMau0MuYPun5IJ3tW9Ags2do6i1oKcDQksCcF15uywPIEoNHKyIXRi644Vl9EAz0Rgo1hxleN6kwwsiG5B3XOKpxJaTutxx861Swk3uNum39VhZyCR5L0PGX4IlzPvQwdVa4HhLKpr6zEHGHDofHJbV5+63qUjBMNbXTPlqXmGjhGaaXoOnql45i/v7o4KaPsKGn7sEI006nzP981Q230icVjeMmvEVLTxinw+n0ggZyH3ndXef/009roHVBalrpHb2EUV0eUlDI4brTNMIeJdK4XqnPw6maRew0HxXNba67Ld8HV16UQZQMjvF0SPJW4H+O/y7Oo8OYvHSRwUuIVEdM2nlz0k0jrMs6+aJ52AtexPVP8AGtZR1EkMFFNHKQXyufG4Ob3iLAEeiy0NTCXZJXXAadzueieZJRteS4taXAZdt1HWWnHBj1ilXyGXRkBQJ5THKAdldvAsfRUOLjR2UE6IJ7emP30TIsRpmxkPeL2WM4rtV37HXy6qlxSqnZUPsTYHmjo68uAzHVVRh4fkhFZVX4sq3QSM8TCkm/mtMBHKO8AUyaSEu1aNU9Zf6hH0v4Z0gorLQy4ZA7awUN+Fhz7NcjWRAvEysD3AaFK7Z42JU2TCpWjSyjyUE7BctW8pYPG0NCok6oJBjcDYtN0EWkD+R2xlZGeadbUxnmueR8Qu6qSziI8zdea8DLvqSb5s7D9oJYmZ1CwzOIm81Ij4hiO5sh+izecm0EjOqVnZ1CyTMehPNS4sXY+F0tiWM5DmeiB42HP5PSKDj+TNWMAGgDj+ixYa6WQMb4nGwW04iZJisTpo2lszQbMIBzA76rGQdrDMSWnMARryV+DqNE/kxU12SMRrGiGOhpu7BEbuI+2/qoF7p6CjlqZsuxcea2OHcIUoY19TnkJF8t7BMq5hdiseG8j6MRcI2gu0a1x9Aumw4Hh0Lu5SR6dWgqaykhj+riY30aAkvyZ/hSvBr5o5dDQVsv1dLK7+QqQMFxMi/ujx62XU4KGWbYtHqrmgwHtC3NEyW+57QC3wS68r/A34eOfdHFf2BiR3g/NaLAOFOIp32oKYhpHedezfmuzUfD9FA7OKZjneZBsr+hYxpAa0MtyAWfcO+tE9fTj9Tm+GezTE5yH4tizY83ijp2XI8rnRI4o4DoMGpGV0VfWZWTMD2uIINz+Wq6w5gBvmWX9oMZn4fcwNLgZ4726BwJ/RZfS2ZGR1SRk7EhRamnDnAkaKSyaPqjlmj0Ur2mWow3E2EwGQnOGu3ssqcMkYLseCtXxs3NUNLXHZZvvtAGY/NX4qfEkyynQ/RwTiwJb8VZNoJJADmaqmOWRp0e75qQ2qqARaV3zW0mdL0Wf7IqHbFnzQGC1V7gMPxUZldVM/jPXTOFcFoqTh44/xNVPMLheOEOsP9yUt8gnSS2znpweuOghv6OSJMOmhYXVWSNgGpc4for/ifiulq2mPCMNFPGTdrmklxWPODYzikpfIHRMv/Edb8lst/wDp6M5P4QzV11HTnLCxsrxu4jRBWMfBTLfTV1zzyMQTOeL+g8Mr70Y655FGHuH2ikIKoiHBNINnlKFTKPtplBZpG7ZJbWzDTNdbnCWZsKw651c0yHoSSf6Bc9W34ZqM+EQ5fFDI5h9Cbj9UnNP49F/gV/10y6q2G2SPQjqqXGMNBhfNEBmGrra8k7WOlrJJImPIt52/NWPurqfBJY3uDndna46qffE9DKlkTM7wxS9tiYBBvG25W9JsFS8P0TKdpfbvncqwrD9CQb6goMlcqBwxxgOetpqcZp5WsHm5RTxFhrCQZtudrLH40Gtcbvu4nl/uqOUs6uKbGBUifL5NQ/R1ODiaguOzrI2683AK4ocfiDg6KpY8/wCl11w8ZehHndXmDU0rpg6GU6crrL8aUvYMeS8j00d3pMfjkYDfUcipsOMsY4Ova6wWBYXUV7S0Ps5oubFZviXFKmjlli957MsJbpe5U04260mNvHjS2zvkGKwSMDnSNsFE4i7OfB6pzXDK2MuGvS682QcTYkxj4vfnua7bMNvQrVQcQ4xPgtXLUTHsI6ch0jXXzX0A/NPvFa6ZJEw3yn4GP8TMH2kj/EzXytAcNT1WCMj7+Io4pXiVpvzVH28oX9y9mz4ln7ZkUo1CpXNzMDuoVz2Jq8LaSLkBQHxdnCARZLjSWh1LfZWWcHaFPRuI3SCO8nIwLXTRZMpW9o9pPJdC4cqqLijh+XhqtkySwvEtOb6G2tlhYGinonSu3dsqlldPS1LaiB745Wm4c02KU5degraSNpVtOETuppYezlbpcjfzB5hMx4jnJGbMeZKdouLsP4hp48P4ljyTbNq2CxB81U8Q4PVYG0TwSioo3nuTMN/ml8O9V7NWYuGzZ+Y+aCwUuKVDjpIQOVigmfbs37lFagggrDzwIIILjgLQcJ1scUk1LM7KJrFjjsHD/ZZ9GCRtohqeS0MxZHjtUjpcVHZrpWt+kvbXYp6eVzsMIkYWOe4DKoXBUtdiuFVZe9r/AHTKG5t3g/0VnNQzz4a2V0sbPpbW6EclBfVaZ7k5JyRykdw5oFM08ynpLEgEXFtkxRAxwhjzqOacvc3KW/YyfRXVlJC657FnncXVLX0EUt/oAL8miwK1L4w4b3TBpGvuSEybaAvCq+DGx4Zd2RsTS38Oq0OGYWYmtdGzIB+as2wRxm4aAn2S6ZQ7RbWRsCMCk1HAs0bK4RygXOgKwftF4enp+K66QwSGKZ+djh4SCtJhU/ZVrH+E3Fj5rpjo4K+NprImOztGjtQlY7csR5K43y+Gef8AAOEqaqq2NqTLkcdmhbfjvh2lwT2d10dCXhhfG4hxvbvDRdMp8IoKc54IA0+QWN9r8jIOBq5liA98bAPPMExu6tNslvJLWoWjzmjZ4x6okGeIeq9FkaOhYEztaADyVdijMhc22ysOH5mxYeXO2ss1ieLOkqJAza6imW6PRukoWxp26epI3SyNa3bcquNa4nYK6w4vZQOmIAc82b6JtJpCIabDxSqtGIhsOio5X3Kfq5S91yVDdqUUTpA3W2ET5KwocZqaWIwOeZKc6GN2oHoq4hFdMaT6Yvei1mo6asvLQPyuO8bjsgqpr3NNwbHy0QQ6aBG0EEEwACCCC44CMIkprS4gAE35BccdG9mbXMwHGJbkAyRs/VaEkOoJW8g8EfJVXBkLaTheppnyNbUGpvIwHUWGx81YxOb7tO29/CR+YXl5Xu2z2fHnWJIhZiNUBMOaBFxoo0t27Bclso20SxOAj96DQSbKtjc97rElCfOAW6ouKC5jlVV3By3JtcjoFLo2tkiD2vOvVV0b4423LD633UKrMrrmmfIwcsrrIuO+kDz12a+la7OCGk5dbrZYnXyQ8N09ZHJldC5l787m1lyXDMSrLdhnfK8uytPUrp1Jg/vnDPutfUZ5CQ76M6Mtt6pOSeL7FZamkmy3wXHxWU7XF1nW1F1gfbrjTXYfh+FxOu6WQzvF9mt0HzJPyUnDqarw2snp3jSM2v5LlXF+LuxnHqipveNp7OLX7DdB89T8U3xp5X/iIvKiY7n5KRBu4RIxuF6JCjUxVJiwgAX1CzzrkEnqrqMXwwX6KpmFmmyRHT6Kcm2kN0sLp52RtFy42WgxJzY4o4WGwYLaKDgojhikqXavacrR6pNZN2hN97rq/KjoSmSFO650TJKDjqklMQpgLkklEUCiAbDugkoLTNgQQQXGAQQT9JTS1MmSMbaucdmjqVxqW2ScOo2ysfNOD2bNAPvu6fDcpWHyQwYlHKWaRuzNDjcXG39+SkVs8bQympzeGIZQR9o8z8VXPsHZm7hL3sdpTrReDE5oKs1UTiS83kA5rUw1zainZLC+7XN5FYCObugE2U/C8RdSPdGTeF//AInqk3i2irDn4vT9GxE+2bogXhw06qnNSWkPDrtIupQmLz3DobFKcaK1ZNgydoS63xSaprnvsy1+SYiLmSEk5gTceSmtOzgRdC+mMl7RVSsr4HZRHDIPvXIHyUSWrrmEg0pt1YLq/ls4679FBFXJRSmWKPM7obWRzW/gFwv6O8MTT+8t91wKWpfYknI7TzvsFvy7HJ6GN0FLDSMdo7NJmd8gs7gGL4jiE7YJGZI+fZ6BdBpozFGWXGmt1Nmpb9C8rU6Mrx1XswjhWacSf8VOwQsPMucLfkLn4Lgh3W49qeP/ALTxkUUEmanpCQbbGQ7lYY7q7xcfDHt+2eZnvlWgIxuiRgG6pEo1mER9th+TqoVbhkkTSSNPRXHCrAY2B4081ocThpZm9kLX5qF5ONnpxiVx2c3p5TCHMf4XFNSOU3HaVtPWmOPVoG6ri4nTkql32SWuL0IcklGSiKMUwiiKNEVwASCNBacEjAJNk8+BrJMokDx1alwszysjDgwOcBmPL1WbC4tjIjNvEFY09VHDh7oAwmR78znjmBsFdVfCD6endJFVh7w3NYtsHehus0d9zbqUvkr9DXjrHpsJ7rGwvbkkkpMrgdB80kFHrQDfYtG1xOhKSiPXmu0cTqaufAMj+9H06KzjqSwB0biY+SoA4GwIUilqTTvs7vR31HRA52NjI0/ZqKasEgBa4FT4avlcArOCJrw2Snd4tdE5HNNGe8EmoLJytGnjkbI9t795aXB8Cw+ryuqZC8/dC5/T1j23a4Pv1VjFjNTSQmoIe2Ntg51iA2+3zSaxv4HfVTR1rDKSgoWhkcbWm+gAuVX8eY/HgfD9RUscBUOBjhHVx0/Lf4Ln0ftAZTN3MthsNSVj+J+JKziCpY+pIbEz6uJp0b5+qHH41Ot0RZrmV09sppXOfI57yS5xuSeZSDugjXpkISucAw9tVIZJR3GqpiZnka08ytZBNDS0bY2WBI1S8laWkPwSm9sffVCldlibYBSaCrMz5HvBPdVI+cSOJ/8AanYfIGRy/hU7nrstit0UmOSGSqc4eirrqZXd+d/qoxboqE+iXN3TYw66K6ce1N2RkzTQLoFEgtM2BBBBcYTRTPCP3WU7NIU1gJcAO8SdLBO3cSYqc3cNy4aBJ5MpUIhvrKyGnML6mZsLhbs+0IBHpdQHPc7bZaSHC4yM0oc87kuCVPg0JYXxs+AXK5QVYroytkYNlY1mGuiaXsJI5g7hVzhb1TE0yepciroI4S0yNzbXF1YSwRiIuBvtbXfzWN6DlckVuxunLg6j4opmhrrNNx1SGusbLQfRNoKp1O/I/WJx1HRaKFrCBrm0vosruNFbYJV2lbA876NPRLuetoow5Nfiy/jhzuAiYMx8tFdSwQSUVbgQaHSmAvkfb+JuB8FJw2lgw2hmxKoN+yYXAOGnkqng59TU45UVE7Dmlu5xI5nko6r2/wCFlL4OcOu11jcW0ISStNxrgwoMQdUwAmmnJIt9l3RZkr0IrnKaPKuXL0wglsa57g1guUkdLarUcNYRnInmA30BWXalbCxY3b0JwfBWsb29VvyCmVdJC/ZtvRW8zBa1tFClAB0UnN09noLFMrRRSYe5pJielUxlic5smoItdWTxbVIsCbEXumcgFGntFFKLyuJ3umZGnUhS66LspHnzumGd+HNzB1TV2tirXZEkTR2Ts26asjRNQlBHZEiFgQQQXHF9TNMXdD3OfsSNm+nmrSiiaC0xgW8wk01NHbui45qayAs1AJ6eSjqj0IlllFGxwA1spBponM8IzciFHpHZSLjTmFPzXOg05Kem9lKKOuw6+YZLOt81lMUw8xFzmi2veauizBsrcrvgbKmr6PMNTcjY9U3Hk0+xWTGmjnuxTrZCG+K1tgrjEMHeCZIgBpq3+iq20M5uWsLrdFYqmiBxUv0R3G+t7olb0GA1NRGZpmOigbu52hJ8goFRSyRSuYWkgajTktVJ9A8K1tjUbrbqwwynfUVcYj3zC1uqr2sLnAWWy4QonQTsqZW3YdGX5FLy1xkbink0jXcQFkWDUVPVO7NskoM7rd0gC4F+Vzb5KTgkMQHbwSB4e3RwII9NFPgp6bHKeSjrG54Xs74By6/DZU0nBdbgczqjhuse+Pd9HUG7ZPIOGx87LzFc0uLemXVbT0QpqSHFIquknBtd1wORB3XPMcweowir7GYtew6slj1a8eX9FtaKvA4gqI3B0YmtIGPFi0nxNPxU2uw2ll7Q1ji6B1rRvNg09QeSpx28T0/QvJjWVbRgcBwx1dUBzhZjStzFG2niDGgANFhohS0sFHCGQZSzq03Tc84ta+y675sbhxrHI1PIoMrrlOSvzbphzhvdaka2Jdskck0+oGawOifjbcXOxRi09sgYszMxpVfFGRTG9xqtC9sbgA8XULEGxxts0XARzXwDU77KR8aZc1SnhMlhdsE1MlaI9tUmyfc2yQQj2LcjSCcIQXbB4mswvxfzBXj/AKn+VBBQX7PTj0CDY/3yU2n2PogglsYhQ3+Kh13JBBYvZrIMniHwURuzvxj9UEE5ehNF3jH+UH8v6rN4n9ZH+F36IIIsPsHL+pm4PEPRdDwn90wegQQR+R6FeP7Nhwz43/D9VpgggvFye0Pv9jjmPf8AP8/qrzHP3ZL/ANtBBelfuTsf6szfDn+Wk/Epc/NBBE/YU/qRpUw7wFBBHJzK4+P4q0j+qaggtYE+xuTxBRMS+rQQWz7Nf6lW9JZzQQTiZjUm6aQQRIW/YRQQQWgH/9k="/>
          <p:cNvSpPr>
            <a:spLocks noChangeAspect="1" noChangeArrowheads="1"/>
          </p:cNvSpPr>
          <p:nvPr/>
        </p:nvSpPr>
        <p:spPr bwMode="auto">
          <a:xfrm>
            <a:off x="155575" y="-547688"/>
            <a:ext cx="1647825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66654" tIns="-88872" rIns="-66654" bIns="-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66654" tIns="-88872" rIns="-66654" bIns="-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66654" tIns="-88872" rIns="-66654" bIns="-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66654" tIns="-88872" rIns="-66654" bIns="-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299325" y="1751013"/>
            <a:ext cx="1800225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ANd9GcTECMbja3-BtWUcpuWYQxJw7KNxytzSgzeWZ1xrJ8gpIQg5ZNg&amp;t=1&amp;usg=__DNqL3Qno7HRAQRxUcZ2C_JJrF-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4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inventions of WW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Frisbee was invented 1948.</a:t>
            </a:r>
          </a:p>
          <a:p>
            <a:r>
              <a:rPr lang="en-US" dirty="0" smtClean="0"/>
              <a:t>Penicillin was invented.</a:t>
            </a:r>
          </a:p>
          <a:p>
            <a:r>
              <a:rPr lang="en-US" dirty="0" smtClean="0"/>
              <a:t>The first computer – ENIAC was invented in 1946. </a:t>
            </a:r>
          </a:p>
          <a:p>
            <a:r>
              <a:rPr lang="en-US" dirty="0" smtClean="0"/>
              <a:t>Metal vacuum tubes were invented.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sia.ru/images/target/photo/51253178/Medicine_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advances </a:t>
            </a:r>
            <a:r>
              <a:rPr lang="en-US" dirty="0" smtClean="0">
                <a:solidFill>
                  <a:schemeClr val="bg1"/>
                </a:solidFill>
              </a:rPr>
              <a:t>were made in the manage</a:t>
            </a:r>
            <a:r>
              <a:rPr lang="en-US" dirty="0" smtClean="0"/>
              <a:t>ment of pregnan</a:t>
            </a:r>
            <a:r>
              <a:rPr lang="en-US" dirty="0" smtClean="0">
                <a:solidFill>
                  <a:schemeClr val="bg1"/>
                </a:solidFill>
              </a:rPr>
              <a:t>cy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and childbirth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chemeClr val="bg1"/>
                </a:solidFill>
              </a:rPr>
              <a:t>vaccines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advan</a:t>
            </a:r>
            <a:r>
              <a:rPr lang="en-US" dirty="0" smtClean="0">
                <a:solidFill>
                  <a:schemeClr val="bg1"/>
                </a:solidFill>
              </a:rPr>
              <a:t>ces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were also made in birth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con</a:t>
            </a:r>
            <a:r>
              <a:rPr lang="en-US" dirty="0" smtClean="0"/>
              <a:t>trol</a:t>
            </a:r>
          </a:p>
          <a:p>
            <a:r>
              <a:rPr lang="en-US" dirty="0" smtClean="0"/>
              <a:t>the dis</a:t>
            </a:r>
            <a:r>
              <a:rPr lang="en-US" dirty="0" smtClean="0">
                <a:solidFill>
                  <a:schemeClr val="bg1"/>
                </a:solidFill>
              </a:rPr>
              <a:t>covery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of DNA </a:t>
            </a:r>
          </a:p>
          <a:p>
            <a:r>
              <a:rPr lang="en-US" dirty="0" smtClean="0"/>
              <a:t>ultraso</a:t>
            </a:r>
            <a:r>
              <a:rPr lang="en-US" dirty="0" smtClean="0">
                <a:solidFill>
                  <a:schemeClr val="bg1"/>
                </a:solidFill>
              </a:rPr>
              <a:t>und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and magnetic resonance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succes</a:t>
            </a:r>
            <a:r>
              <a:rPr lang="en-US" dirty="0" smtClean="0">
                <a:solidFill>
                  <a:schemeClr val="bg1"/>
                </a:solidFill>
              </a:rPr>
              <a:t>sful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heart lung machine </a:t>
            </a:r>
          </a:p>
          <a:p>
            <a:r>
              <a:rPr lang="en-US" dirty="0" smtClean="0"/>
              <a:t>Hip rep</a:t>
            </a:r>
            <a:r>
              <a:rPr lang="en-US" dirty="0" smtClean="0">
                <a:solidFill>
                  <a:schemeClr val="bg1"/>
                </a:solidFill>
              </a:rPr>
              <a:t>lacement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research </a:t>
            </a:r>
            <a:r>
              <a:rPr lang="en-US" dirty="0" smtClean="0">
                <a:solidFill>
                  <a:schemeClr val="bg1"/>
                </a:solidFill>
              </a:rPr>
              <a:t>linked smoking to lung </a:t>
            </a:r>
            <a:r>
              <a:rPr lang="en-US" dirty="0" smtClean="0"/>
              <a:t>cancer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04800"/>
            <a:ext cx="3352800" cy="1676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Fashion </a:t>
            </a:r>
            <a:br>
              <a:rPr lang="en-US" dirty="0" smtClean="0"/>
            </a:br>
            <a:r>
              <a:rPr lang="en-US" dirty="0" smtClean="0"/>
              <a:t>coupon chart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263255"/>
          <a:ext cx="4191000" cy="659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447799"/>
                <a:gridCol w="762001"/>
              </a:tblGrid>
              <a:tr h="559705">
                <a:tc>
                  <a:txBody>
                    <a:bodyPr/>
                    <a:lstStyle/>
                    <a:p>
                      <a:r>
                        <a:rPr lang="en-US" dirty="0" smtClean="0"/>
                        <a:t>Item of clothing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girls</a:t>
                      </a:r>
                      <a:endParaRPr lang="en-US" dirty="0"/>
                    </a:p>
                  </a:txBody>
                  <a:tcPr/>
                </a:tc>
              </a:tr>
              <a:tr h="799578">
                <a:tc>
                  <a:txBody>
                    <a:bodyPr/>
                    <a:lstStyle/>
                    <a:p>
                      <a:r>
                        <a:rPr lang="en-US" dirty="0" smtClean="0"/>
                        <a:t>Lined mackintosh or coat over 28"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559705">
                <a:tc>
                  <a:txBody>
                    <a:bodyPr/>
                    <a:lstStyle/>
                    <a:p>
                      <a:r>
                        <a:rPr lang="en-US" dirty="0" smtClean="0"/>
                        <a:t>Under 28" short coat or jacket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59705">
                <a:tc>
                  <a:txBody>
                    <a:bodyPr/>
                    <a:lstStyle/>
                    <a:p>
                      <a:r>
                        <a:rPr lang="en-US" dirty="0" smtClean="0"/>
                        <a:t>Frock, gown or dress of wool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799578">
                <a:tc>
                  <a:txBody>
                    <a:bodyPr/>
                    <a:lstStyle/>
                    <a:p>
                      <a:r>
                        <a:rPr lang="en-US" dirty="0" smtClean="0"/>
                        <a:t>Frock, gown or dress of other fabric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799578">
                <a:tc>
                  <a:txBody>
                    <a:bodyPr/>
                    <a:lstStyle/>
                    <a:p>
                      <a:r>
                        <a:rPr lang="en-US" dirty="0" smtClean="0"/>
                        <a:t>Bodice with girls skirt or gym tunic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19831">
                <a:tc>
                  <a:txBody>
                    <a:bodyPr/>
                    <a:lstStyle/>
                    <a:p>
                      <a:r>
                        <a:rPr lang="en-US" dirty="0" smtClean="0"/>
                        <a:t>Pajamas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9705">
                <a:tc>
                  <a:txBody>
                    <a:bodyPr/>
                    <a:lstStyle/>
                    <a:p>
                      <a:r>
                        <a:rPr lang="en-US" dirty="0" smtClean="0"/>
                        <a:t>Divided skirt or skirt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19831">
                <a:tc>
                  <a:txBody>
                    <a:bodyPr/>
                    <a:lstStyle/>
                    <a:p>
                      <a:r>
                        <a:rPr lang="en-US" dirty="0" smtClean="0"/>
                        <a:t>Nightdress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59705">
                <a:tc>
                  <a:txBody>
                    <a:bodyPr/>
                    <a:lstStyle/>
                    <a:p>
                      <a:r>
                        <a:rPr lang="en-US" dirty="0" smtClean="0"/>
                        <a:t>Dungarees or overalls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114800" y="1432560"/>
          <a:ext cx="48768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1203960"/>
                <a:gridCol w="609600"/>
              </a:tblGrid>
              <a:tr h="62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Item of clothing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Blouse, shirt, sports top, cardigan or jumper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Pair of slippers, boots or shoes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garments including corsets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Petticoat or slip, came knickers or combinations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Apron or pinafore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Scarf, gloves, mittens or muff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Stockings per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Ankle socks per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 yard wool cloth 36"wide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428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WWII Time Capsule</vt:lpstr>
      <vt:lpstr>The Pacific Campaign </vt:lpstr>
      <vt:lpstr>Political Leaders</vt:lpstr>
      <vt:lpstr>Many War Officials of the Allies</vt:lpstr>
      <vt:lpstr>Top Songs</vt:lpstr>
      <vt:lpstr>Popular Authors, Singers, and Actors</vt:lpstr>
      <vt:lpstr>New inventions of WW 2</vt:lpstr>
      <vt:lpstr>Medical Advancements</vt:lpstr>
      <vt:lpstr>Fashion  coupon chart </vt:lpstr>
      <vt:lpstr>Major Battles</vt:lpstr>
      <vt:lpstr>World war 2 map</vt:lpstr>
      <vt:lpstr>Propaganda</vt:lpstr>
      <vt:lpstr>Web sites I used</vt:lpstr>
      <vt:lpstr>Web sites I used</vt:lpstr>
      <vt:lpstr>Web sites I used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Time Capsule</dc:title>
  <dc:creator>profile</dc:creator>
  <cp:lastModifiedBy>profile</cp:lastModifiedBy>
  <cp:revision>24</cp:revision>
  <dcterms:created xsi:type="dcterms:W3CDTF">2010-09-14T17:06:38Z</dcterms:created>
  <dcterms:modified xsi:type="dcterms:W3CDTF">2010-09-16T16:30:04Z</dcterms:modified>
</cp:coreProperties>
</file>