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8" r:id="rId3"/>
    <p:sldId id="261" r:id="rId4"/>
    <p:sldId id="262" r:id="rId5"/>
    <p:sldId id="264" r:id="rId6"/>
    <p:sldId id="265" r:id="rId7"/>
    <p:sldId id="266" r:id="rId8"/>
    <p:sldId id="268" r:id="rId9"/>
    <p:sldId id="270" r:id="rId10"/>
    <p:sldId id="271" r:id="rId11"/>
    <p:sldId id="273" r:id="rId12"/>
    <p:sldId id="274" r:id="rId13"/>
    <p:sldId id="259" r:id="rId14"/>
    <p:sldId id="257" r:id="rId15"/>
    <p:sldId id="260" r:id="rId16"/>
    <p:sldId id="263" r:id="rId17"/>
    <p:sldId id="267" r:id="rId18"/>
    <p:sldId id="269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1D0E-A6BD-458C-82EA-CD45C5DC9F2A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82B7A-3346-4300-AFAA-C5C28707A9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82B7A-3346-4300-AFAA-C5C28707A96B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CCF8-09A2-4C7B-98F2-544B477039CB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DF6A53A-F517-4226-BBD3-83A499ADA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CCF8-09A2-4C7B-98F2-544B477039CB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A53A-F517-4226-BBD3-83A499ADA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CCF8-09A2-4C7B-98F2-544B477039CB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A53A-F517-4226-BBD3-83A499ADA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CCF8-09A2-4C7B-98F2-544B477039CB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A53A-F517-4226-BBD3-83A499ADA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CCF8-09A2-4C7B-98F2-544B477039CB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F6A53A-F517-4226-BBD3-83A499ADA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CCF8-09A2-4C7B-98F2-544B477039CB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A53A-F517-4226-BBD3-83A499ADA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CCF8-09A2-4C7B-98F2-544B477039CB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A53A-F517-4226-BBD3-83A499ADA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CCF8-09A2-4C7B-98F2-544B477039CB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A53A-F517-4226-BBD3-83A499ADA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CCF8-09A2-4C7B-98F2-544B477039CB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A53A-F517-4226-BBD3-83A499ADA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CCF8-09A2-4C7B-98F2-544B477039CB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A53A-F517-4226-BBD3-83A499ADA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CCF8-09A2-4C7B-98F2-544B477039CB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F6A53A-F517-4226-BBD3-83A499ADA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6ACCF8-09A2-4C7B-98F2-544B477039CB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DF6A53A-F517-4226-BBD3-83A499ADA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1945%E2%80%931960_in_fashion" TargetMode="External"/><Relationship Id="rId3" Type="http://schemas.openxmlformats.org/officeDocument/2006/relationships/hyperlink" Target="http://en.wikipedia.org/wiki/Pacific_War" TargetMode="External"/><Relationship Id="rId7" Type="http://schemas.openxmlformats.org/officeDocument/2006/relationships/hyperlink" Target="http://www.imdb.com/title/tt0037514/fullcredits" TargetMode="External"/><Relationship Id="rId2" Type="http://schemas.openxmlformats.org/officeDocument/2006/relationships/hyperlink" Target="http://www.historylearningsite.co.uk/famous_battles_of_world_war_tw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istorylearningsite.co.uk/medical_changes_from_1945.htm" TargetMode="External"/><Relationship Id="rId5" Type="http://schemas.openxmlformats.org/officeDocument/2006/relationships/hyperlink" Target="http://www.popularsong.org/1945.html" TargetMode="External"/><Relationship Id="rId4" Type="http://schemas.openxmlformats.org/officeDocument/2006/relationships/hyperlink" Target="http://www.historylearningsite.co.uk/political_leaders_of_world_war_t.htm" TargetMode="External"/><Relationship Id="rId9" Type="http://schemas.openxmlformats.org/officeDocument/2006/relationships/hyperlink" Target="http://www.newberry.k12.sc.us/mchs/WWIIWeapons.htm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ty=126&amp;ei=SZKSTNGzG5SfnweBuamrBw&amp;oei=SZKSTNGzG5SfnweBuamrBw&amp;esq=1&amp;page=1&amp;ndsp=25&amp;ved=1t:429,r:0,s: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2XBw&amp;oei=EpmSTL2zM8eRnwfCmo2XBw&amp;esq=1&amp;page=1&amp;ndsp=18&amp;ved=1t:429,r:0,s: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istorylearningsite.co.uk/adolf_hitler.htm" TargetMode="External"/><Relationship Id="rId3" Type="http://schemas.openxmlformats.org/officeDocument/2006/relationships/hyperlink" Target="=26&amp;ved=1t:429,r:24,s:27&amp;tx=56&amp;ty=49" TargetMode="External"/><Relationship Id="rId7" Type="http://schemas.openxmlformats.org/officeDocument/2006/relationships/hyperlink" Target="http://www.historylearningsite.co.uk/harry_truman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istorylearningsite.co.uk/winston_churchill.htm" TargetMode="External"/><Relationship Id="rId5" Type="http://schemas.openxmlformats.org/officeDocument/2006/relationships/hyperlink" Target="http://www.historylearningsite.co.uk/neville_chamberlain.htm" TargetMode="External"/><Relationship Id="rId4" Type="http://schemas.openxmlformats.org/officeDocument/2006/relationships/hyperlink" Target="http://www.rootdig.com/draft/worldwartwo.htm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=1t:429,r:0,s:0&amp;tx=76&amp;ty=8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db.com/name/nm0337113/" TargetMode="External"/><Relationship Id="rId2" Type="http://schemas.openxmlformats.org/officeDocument/2006/relationships/hyperlink" Target="http://www.imdb.com/name/nm0000069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berry.k12.sc.us/mchs/WWIIWeapons.htm" TargetMode="External"/><Relationship Id="rId2" Type="http://schemas.openxmlformats.org/officeDocument/2006/relationships/hyperlink" Target="http://en.wikipedia.org/wiki/1945%E2%80%931960_in_fash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1752600"/>
            <a:ext cx="69935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Electronic Time Capsule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3276600"/>
            <a:ext cx="64008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By Bobby Cheng</a:t>
            </a:r>
          </a:p>
          <a:p>
            <a:r>
              <a:rPr lang="en-US" sz="3600" dirty="0" smtClean="0"/>
              <a:t>9/14/10</a:t>
            </a:r>
          </a:p>
          <a:p>
            <a:r>
              <a:rPr lang="en-US" sz="3600" dirty="0" smtClean="0"/>
              <a:t>B 4 W</a:t>
            </a:r>
            <a:endParaRPr lang="en-US" sz="3600" dirty="0"/>
          </a:p>
        </p:txBody>
      </p:sp>
      <p:pic>
        <p:nvPicPr>
          <p:cNvPr id="7" name="Picture 6" descr="pea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50325" y="2438400"/>
            <a:ext cx="2893675" cy="4419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19600" y="472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 # 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Invention and Medical Discoveries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Britain made a health care system called National Health Service so everyone could get health care.</a:t>
            </a:r>
          </a:p>
          <a:p>
            <a:r>
              <a:rPr lang="en-US" sz="2800" dirty="0" smtClean="0"/>
              <a:t>Advances were made in birth control.</a:t>
            </a:r>
          </a:p>
          <a:p>
            <a:r>
              <a:rPr lang="en-US" sz="2800" dirty="0" smtClean="0"/>
              <a:t>More vaccine were made to help with childhood diseases.</a:t>
            </a:r>
            <a:endParaRPr lang="en-US" sz="2800" dirty="0"/>
          </a:p>
        </p:txBody>
      </p:sp>
      <p:pic>
        <p:nvPicPr>
          <p:cNvPr id="4" name="Picture 3" descr="sh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733800"/>
            <a:ext cx="1905000" cy="1955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58674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 # 15 a child getting a vaccine shot.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Fashion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Men grew their hair out and usually their hair had a wet look.</a:t>
            </a:r>
          </a:p>
          <a:p>
            <a:r>
              <a:rPr lang="en-US" dirty="0" smtClean="0"/>
              <a:t>Guys usually wore suits and Gals usually wore dresses.</a:t>
            </a:r>
          </a:p>
        </p:txBody>
      </p:sp>
      <p:pic>
        <p:nvPicPr>
          <p:cNvPr id="6" name="Picture 5" descr="Gu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895600"/>
            <a:ext cx="3504341" cy="2819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48200" y="3505200"/>
            <a:ext cx="373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 # 16 he may not be the best looking dude in the world but he is wearing a suit and he was around in1945. But he didn’t grow his hair out for some reason.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Weapons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M1 Garand- Standard American rifle.</a:t>
            </a:r>
          </a:p>
          <a:p>
            <a:r>
              <a:rPr lang="en-US" sz="2400" dirty="0" smtClean="0"/>
              <a:t>MP43- First modern assault rifle.</a:t>
            </a:r>
          </a:p>
          <a:p>
            <a:r>
              <a:rPr lang="en-US" sz="2400" dirty="0" smtClean="0"/>
              <a:t>Colt M1911- Pistol.</a:t>
            </a:r>
          </a:p>
          <a:p>
            <a:r>
              <a:rPr lang="en-US" sz="2400" dirty="0" smtClean="0"/>
              <a:t>Bazooka- bazooka, anti-tank weapon.</a:t>
            </a:r>
          </a:p>
          <a:p>
            <a:r>
              <a:rPr lang="en-US" sz="2400" dirty="0" smtClean="0"/>
              <a:t>Panzerfaust- anti-tank weapon.</a:t>
            </a:r>
            <a:endParaRPr lang="en-US" sz="2400" dirty="0"/>
          </a:p>
        </p:txBody>
      </p:sp>
      <p:pic>
        <p:nvPicPr>
          <p:cNvPr id="4" name="Picture 3" descr="panzerfaus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581400"/>
            <a:ext cx="3894147" cy="259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200" y="40386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 # 17 soldier from WWII with a panzerfaust.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Works Cited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http://www.historylearningsite.co.uk/famous_battles_of_world_war_two.htm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http://en.wikipedia.org/wiki/Pacific_War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http://www.historylearningsite.co.uk/political_leaders_of_world_war_t.htm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www.popularsong.org/1945.html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www.historylearningsite.co.uk/medical_changes_from_1945.htm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www.imdb.com/title/tt0037514/fullcredits</a:t>
            </a:r>
            <a:endParaRPr lang="en-US" dirty="0" smtClean="0"/>
          </a:p>
          <a:p>
            <a:r>
              <a:rPr lang="en-US" sz="2800" dirty="0" smtClean="0">
                <a:hlinkClick r:id="rId8"/>
              </a:rPr>
              <a:t>http://</a:t>
            </a:r>
            <a:r>
              <a:rPr lang="en-US" sz="2800" dirty="0" smtClean="0">
                <a:hlinkClick r:id="rId8"/>
              </a:rPr>
              <a:t>en.wikipedia.org/wiki/1945%E2%80%931960_in_fashion</a:t>
            </a:r>
            <a:endParaRPr lang="en-US" sz="2800" dirty="0" smtClean="0"/>
          </a:p>
          <a:p>
            <a:r>
              <a:rPr lang="en-US" dirty="0" smtClean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www.newberry.k12.sc.us/mchs/WWIIWeapons.htm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 Cited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Picture # 1 http://www.google.com/imgres?imgurl=http://photo.goodreads.com/books/1165517852l/5148.jpg&amp;imgrefurl=http://www.goodreads.com/book/show/5148.A_Separate_Peace&amp;usg=__GnXgvQq211gt6PqXxzBtu3X340E=&amp;h=475&amp;w=311&amp;sz=35&amp;hl=en&amp;start=0&amp;zoom=1&amp;tbnid=b-IrR0_gkbKb9M:&amp;tbnh=146&amp;tbnw=94&amp;prev=/images%3Fq%3Da%2Bseparate%2Bpeace%26hl%3Den%26biw%3D1362%26bih%3D618%26gbv%3D2%26tbs%3Disch:1&amp;itbs=1&amp;iact=hc&amp;vpx=123&amp;vpy=74&amp;dur=2918&amp;hovh=278&amp;hovw=182&amp;tx=97&amp;</a:t>
            </a:r>
            <a:r>
              <a:rPr lang="en-US" sz="1600" dirty="0" smtClean="0">
                <a:hlinkClick r:id="rId2" action="ppaction://hlinkfile"/>
              </a:rPr>
              <a:t>ty=126&amp;ei=SZKSTNGzG5SfnweBuamrBw&amp;oei=SZKSTNGzG5SfnweBuamrBw&amp;esq=1&amp;page=1&amp;ndsp=25&amp;ved=1t:429,r:0,s:0</a:t>
            </a:r>
            <a:endParaRPr lang="en-US" sz="1600" dirty="0" smtClean="0"/>
          </a:p>
          <a:p>
            <a:r>
              <a:rPr lang="en-US" sz="1600" dirty="0" smtClean="0"/>
              <a:t>Picture # 2 http://www.google.com/imgres?imgurl=http://www.maam.org/wwii/photos/aircraft/Ball3.JPG&amp;imgrefurl=http://theabrahamlincolnhotel.blogspot.com/2008/05/world-war-ii-weekend-and-airshow-june.html&amp;usg=__Ho8aYg-67wqmrYA2oSUoafRZaUo=&amp;h=476&amp;w=715&amp;sz=51&amp;hl=en&amp;start=0&amp;zoom=1&amp;tbnid=uZCFWkkB_eqJIM:&amp;tbnh=139&amp;tbnw=182&amp;prev=/images%3Fq%3Dww2%2Bplanes%26hl%3Den%26biw%3D1362%26bih%3D618%26gbv%3D2%26tbs%3Disch:1&amp;itbs=1&amp;iact=hc&amp;vpx=110&amp;vpy=119&amp;dur=16&amp;hovh=183&amp;hovw=275&amp;tx=144&amp;ty=113&amp;ei=V5WSTM--DYHRngfPzZSIBw&amp;oei=V5WSTM--DYHRngfPzZSIBw&amp;esq=1&amp;page=1&amp;ndsp=18&amp;ved=1t:429,r:0,s:0</a:t>
            </a:r>
            <a:endParaRPr lang="en-US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 Cited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Picture # 3 http://www.google.com/imgres?imgurl=http://www.naval-history.net/Photo01bbAnson45.JPG&amp;imgrefurl=http://www.naval-history.net/WW2CampaignRoyalNavy.htm&amp;usg=__zbvOnvgRy-XpJkV5-tKZ8OtRcMY=&amp;h=639&amp;w=1250&amp;sz=73&amp;hl=en&amp;start=0&amp;zoom=1&amp;tbnid=6WgIEjOKD5rcaM:&amp;tbnh=82&amp;tbnw=160&amp;prev=/images%3Fq%3Dww2%2Bbattleships%26hl%3Den%26biw%3D1362%26bih%3D618%26gbv%3D2%26tbs%3Disch:1&amp;itbs=1&amp;iact=hc&amp;vpx=89&amp;vpy=131&amp;dur=328&amp;hovh=160&amp;hovw=314&amp;tx=183&amp;ty=90&amp;ei=EpmSTL2zM8eRnwfCmo</a:t>
            </a:r>
            <a:r>
              <a:rPr lang="en-US" sz="1600" dirty="0" smtClean="0">
                <a:hlinkClick r:id="rId2" action="ppaction://hlinkfile"/>
              </a:rPr>
              <a:t>2XBw&amp;oei=EpmSTL2zM8eRnwfCmo2XBw&amp;esq=1&amp;page=1&amp;ndsp=18&amp;ved=1t:429,r:0,s:0</a:t>
            </a:r>
            <a:endParaRPr lang="en-US" sz="1600" dirty="0" smtClean="0"/>
          </a:p>
          <a:p>
            <a:r>
              <a:rPr lang="en-US" sz="1600" dirty="0" smtClean="0"/>
              <a:t>Picture # 4 http://www.google.com/imgres?imgurl=http://upload.wikimedia.org/wikipedia/commons/7/77/Ww2_poster_oct0404.jpg&amp;imgrefurl=http://commons.wikimedia.org/wiki/File:Ww2_poster_oct0404.jpg&amp;usg=__zTkQIRiBL-Iwzuz_DS0KHewkm9o=&amp;h=475&amp;w=354&amp;sz=40&amp;hl=en&amp;start=0&amp;zoom=1&amp;tbnid=PI_-6FE1Gg2IXM:&amp;tbnh=139&amp;tbnw=104&amp;prev=/images%3Fq%3Dww2%2Bpropaganda%2Bposters%26hl%3Den%26biw%3D1362%26bih%3D618%26gbv%3D2%26tbs%3Disch:1&amp;itbs=1&amp;iact=rc&amp;dur=2403&amp;ei=1ZmSTPHTF4GanAfm1sSCBw&amp;oei=1ZmSTPHTF4GanAfm1sSCBw&amp;esq=1&amp;page=1&amp;ndsp=27&amp;ved=1t:429,r:1,s:0&amp;tx=89&amp;ty=-3</a:t>
            </a:r>
            <a:endParaRPr 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 Cited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Picture # 5  http://www.google.com/imgres?imgurl=http://www.propagandaposters.us/wecando.jpg&amp;imgrefurl=http://www.propagandaposters.us/poster5.html&amp;usg=__B7_Gu209eWur2zCGyWA2zbfCv1A=&amp;h=500&amp;w=382&amp;sz=41&amp;hl=en&amp;start=27&amp;zoom=1&amp;tbnid=qGsdJ3H5-EY98M:&amp;tbnh=133&amp;tbnw=102&amp;prev=/images%3Fq%3Dww2%2Bpropaganda%2Bposters%26hl%3Den%26biw%3D1362%26bih%3D618%26gbv%3D2%26tbs%3Disch:1&amp;itbs=1&amp;iact=rc&amp;dur=640&amp;ei=aJqSTPTCI8L9nAerht3HCA&amp;oei=1ZmSTPHTF4GanAfm1sSCBw&amp;esq=4&amp;page=2&amp;ndsp</a:t>
            </a:r>
            <a:r>
              <a:rPr lang="en-US" sz="1600" dirty="0" smtClean="0">
                <a:hlinkClick r:id="rId3" action="ppaction://hlinkfile"/>
              </a:rPr>
              <a:t>=26&amp;ved=1t:429,r:24,s:27&amp;tx=56&amp;ty=49</a:t>
            </a:r>
            <a:endParaRPr lang="en-US" sz="1600" dirty="0" smtClean="0"/>
          </a:p>
          <a:p>
            <a:r>
              <a:rPr lang="en-US" sz="1600" dirty="0" smtClean="0"/>
              <a:t>Picture # 6 </a:t>
            </a:r>
            <a:r>
              <a:rPr lang="en-US" sz="1600" dirty="0" smtClean="0">
                <a:hlinkClick r:id="rId4"/>
              </a:rPr>
              <a:t>http://www.rootdig.com/draft/worldwartwo.html</a:t>
            </a:r>
            <a:endParaRPr lang="en-US" sz="1600" dirty="0" smtClean="0"/>
          </a:p>
          <a:p>
            <a:r>
              <a:rPr lang="en-US" sz="1600" dirty="0" smtClean="0"/>
              <a:t>Picture # 7 </a:t>
            </a:r>
            <a:r>
              <a:rPr lang="en-US" sz="1600" dirty="0" smtClean="0">
                <a:hlinkClick r:id="rId5"/>
              </a:rPr>
              <a:t>http://www.historylearningsite.co.uk/neville_chamberlain.htm</a:t>
            </a:r>
            <a:endParaRPr lang="en-US" sz="1600" dirty="0" smtClean="0"/>
          </a:p>
          <a:p>
            <a:r>
              <a:rPr lang="en-US" sz="1600" dirty="0" smtClean="0"/>
              <a:t>Picture # 8 </a:t>
            </a:r>
            <a:r>
              <a:rPr lang="en-US" sz="1600" dirty="0" smtClean="0">
                <a:hlinkClick r:id="rId6"/>
              </a:rPr>
              <a:t>http://</a:t>
            </a:r>
            <a:r>
              <a:rPr lang="en-US" sz="1600" dirty="0" smtClean="0">
                <a:hlinkClick r:id="rId6"/>
              </a:rPr>
              <a:t>www.historylearningsite.co.uk/winston_churchill.htm</a:t>
            </a:r>
            <a:endParaRPr lang="en-US" sz="1600" dirty="0" smtClean="0"/>
          </a:p>
          <a:p>
            <a:r>
              <a:rPr lang="en-US" sz="1600" dirty="0" smtClean="0"/>
              <a:t>Picture # 9 </a:t>
            </a:r>
            <a:r>
              <a:rPr lang="en-US" sz="1600" dirty="0" smtClean="0">
                <a:hlinkClick r:id="rId7"/>
              </a:rPr>
              <a:t>http://</a:t>
            </a:r>
            <a:r>
              <a:rPr lang="en-US" sz="1600" dirty="0" smtClean="0">
                <a:hlinkClick r:id="rId7"/>
              </a:rPr>
              <a:t>www.historylearningsite.co.uk/harry_truman.htm</a:t>
            </a:r>
            <a:endParaRPr lang="en-US" sz="1600" dirty="0" smtClean="0"/>
          </a:p>
          <a:p>
            <a:r>
              <a:rPr lang="en-US" sz="1600" dirty="0" smtClean="0"/>
              <a:t>Picture </a:t>
            </a:r>
            <a:r>
              <a:rPr lang="en-US" sz="1600" dirty="0" smtClean="0"/>
              <a:t># 10 </a:t>
            </a:r>
            <a:r>
              <a:rPr lang="en-US" sz="1600" dirty="0" smtClean="0">
                <a:hlinkClick r:id="rId8"/>
              </a:rPr>
              <a:t>http://</a:t>
            </a:r>
            <a:r>
              <a:rPr lang="en-US" sz="1600" dirty="0" smtClean="0">
                <a:hlinkClick r:id="rId8"/>
              </a:rPr>
              <a:t>www.historylearningsite.co.uk/adolf_hitler.htm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 Cited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Picture </a:t>
            </a:r>
            <a:r>
              <a:rPr lang="en-US" sz="1600" dirty="0" smtClean="0"/>
              <a:t># 11  http://www.google.com/imgres?imgurl=http://www.queermusicheritage.us/APR2004/INT/andrews.jpg&amp;imgrefurl=http://www.queermusicheritage.us/apr2004i.html&amp;usg=__XS8JYlTuAVBgc5-1mmsaRl-fDTs=&amp;h=300&amp;w=298&amp;sz=28&amp;hl=en&amp;start=0&amp;zoom=1&amp;tbnid=7G_NJQ8IlTq6eM:&amp;tbnh=147&amp;tbnw=161&amp;prev=/</a:t>
            </a:r>
            <a:r>
              <a:rPr lang="en-US" sz="1600" dirty="0" smtClean="0"/>
              <a:t>images%3Fq%3Dandrews%2Bsisters%26hl%3Den%26biw%3D1362%26bih%3D618%26gbv%3D2%26tbs%3Disch:1&amp;itbs=1&amp;iact=rc&amp;dur=390&amp;ei=TaqSTOqxLIb9nAe7loimBw&amp;oei=TaqSTOqxLIb9nAe7loimBw&amp;esq=1&amp;page=1&amp;ndsp=21&amp;ved</a:t>
            </a:r>
            <a:r>
              <a:rPr lang="en-US" sz="1600" dirty="0" smtClean="0">
                <a:hlinkClick r:id="rId2" action="ppaction://hlinkfile"/>
              </a:rPr>
              <a:t>=1t:429,r:0,s:0&amp;tx=76&amp;ty=88</a:t>
            </a:r>
            <a:endParaRPr lang="en-US" sz="1600" dirty="0" smtClean="0"/>
          </a:p>
          <a:p>
            <a:r>
              <a:rPr lang="en-US" sz="1600" dirty="0" smtClean="0"/>
              <a:t>Picture # </a:t>
            </a:r>
            <a:r>
              <a:rPr lang="en-US" sz="1600" dirty="0" smtClean="0"/>
              <a:t>12 http://www.google.com/imgres?imgurl=http://images.uulyrics.com/cover/p/perry-como/album-the-very-best-of-perry-como.jpg&amp;imgrefurl=http://www.uulyrics.com/music/perry-como/&amp;usg=__9-KA39eBnk_f_ohhAy6l3ZuIBBQ=&amp;h=498&amp;w=500&amp;sz=43&amp;hl=en&amp;start=0&amp;zoom=1&amp;tbnid=l2h2paWvWbMc0M:&amp;tbnh=161&amp;tbnw=160&amp;prev=/images%3Fq%3DPerry%2BComo%26hl%3Den%26biw%3D1362%26bih%3D618%26gbv%3D2%26tbs%3Disch:1&amp;itbs=1&amp;iact=hc&amp;vpx=425&amp;vpy=74&amp;dur=624&amp;hovh=224&amp;hovw=225&amp;tx=114&amp;ty=134&amp;ei=t6qSTP6gINKlnQegoei9Bw&amp;oei=t6qSTP6gINKlnQegoei9Bw&amp;esq=1&amp;page=1&amp;ndsp=23&amp;ved=1t:429,r:2,s:0</a:t>
            </a:r>
            <a:endParaRPr lang="en-US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 Cited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Picture # </a:t>
            </a:r>
            <a:r>
              <a:rPr lang="en-US" sz="1600" dirty="0" smtClean="0"/>
              <a:t>13  </a:t>
            </a:r>
            <a:r>
              <a:rPr lang="en-US" sz="1600" dirty="0" smtClean="0">
                <a:hlinkClick r:id="rId2"/>
              </a:rPr>
              <a:t>http://www.imdb.com/name/nm0000069</a:t>
            </a:r>
            <a:r>
              <a:rPr lang="en-US" sz="1600" dirty="0" smtClean="0">
                <a:hlinkClick r:id="rId2"/>
              </a:rPr>
              <a:t>/</a:t>
            </a:r>
            <a:endParaRPr lang="en-US" sz="1600" dirty="0" smtClean="0"/>
          </a:p>
          <a:p>
            <a:r>
              <a:rPr lang="en-US" sz="1600" dirty="0" smtClean="0"/>
              <a:t>Picture # </a:t>
            </a:r>
            <a:r>
              <a:rPr lang="en-US" sz="1600" dirty="0" smtClean="0"/>
              <a:t>14 </a:t>
            </a:r>
            <a:r>
              <a:rPr lang="en-US" sz="1600" dirty="0" smtClean="0">
                <a:hlinkClick r:id="rId3"/>
              </a:rPr>
              <a:t>http://www.imdb.com/name/nm0337113</a:t>
            </a:r>
            <a:r>
              <a:rPr lang="en-US" sz="1600" dirty="0" smtClean="0">
                <a:hlinkClick r:id="rId3"/>
              </a:rPr>
              <a:t>/</a:t>
            </a:r>
            <a:endParaRPr lang="en-US" sz="1600" dirty="0" smtClean="0"/>
          </a:p>
          <a:p>
            <a:r>
              <a:rPr lang="en-US" sz="1600" dirty="0" smtClean="0"/>
              <a:t>Picture # </a:t>
            </a:r>
            <a:r>
              <a:rPr lang="en-US" sz="1600" dirty="0" smtClean="0"/>
              <a:t>15 http://www.google.com/imgres?imgurl=http://www.uwhealth.org/files/uwhealth/images/img/img_flushot.jpg&amp;imgrefurl=http://www.uwhealth.org/news/getting-the-facts-about-flu-season/12557&amp;usg=__xWR_3Q3poJqEZFnI917h238muMM=&amp;h=154&amp;w=150&amp;sz=7&amp;hl=en&amp;start=0&amp;zoom=1&amp;tbnid=PD7igboNVVQw5M:&amp;tbnh=123&amp;tbnw=120&amp;prev=/images%3Fq%3Dchild%2Bgetting%2Ba%2Bshot%26hl%3Den%26biw%3D1362%26bih%3D618%26gbv%3D2%26tbs%3Disch:1&amp;itbs=1&amp;iact=hc&amp;vpx=582&amp;vpy=123&amp;dur=1950&amp;hovh=123&amp;hovw=120&amp;tx=72&amp;ty=87&amp;ei=4a2STIz3DtOCnge-t7WNBw&amp;oei=4a2STIz3DtOCnge-t7WNBw&amp;esq=1&amp;page=1&amp;ndsp=21&amp;ved=1t:429,r:3,s:0</a:t>
            </a:r>
            <a:endParaRPr lang="en-US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 Cited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Picture # 16 </a:t>
            </a:r>
            <a:r>
              <a:rPr lang="en-US" sz="1600" dirty="0" smtClean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en.wikipedia.org/wiki/1945%E2%80%931960_in_fashion</a:t>
            </a:r>
            <a:endParaRPr lang="en-US" sz="1600" dirty="0" smtClean="0"/>
          </a:p>
          <a:p>
            <a:r>
              <a:rPr lang="en-US" sz="1600" dirty="0" smtClean="0"/>
              <a:t>Picture # 17 </a:t>
            </a:r>
            <a:r>
              <a:rPr lang="en-US" sz="1600" dirty="0" smtClean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www.newberry.k12.sc.us/mchs/WWIIWeapons.htm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la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00" y="609600"/>
            <a:ext cx="9080500" cy="533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Important Battles of 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7772400" cy="4572000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Battle of Britain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Between the German and the British. Britain won the battle. Very big air battles.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Battle of Moscow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Between the Germans and the Russians. Russia won the battle. Germans thought that if they took the Russian capital, they the nation would fall apart.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Battle for Stalingrad 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Between the Germans and the Russians. Russia won the battle. </a:t>
            </a:r>
            <a:r>
              <a:rPr lang="en-US" sz="2000" dirty="0" smtClean="0">
                <a:solidFill>
                  <a:srgbClr val="FF0000"/>
                </a:solidFill>
              </a:rPr>
              <a:t>The Germans were forced to surrender because of the cold winter and the lack of supplies.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6172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 # 2 WWII Plane.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ttlesh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10000"/>
            <a:ext cx="9144000" cy="304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Important Battles of WWII in the Pacific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Battle of Midway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Between the U.S. and the Japanese. U.S. won. Many consider this battle to be the turning point in WWII.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Solomon Islands Campaign 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Between U.S. and Japan. U.S. won. First outright defeat on Japanese land since 1939.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Guadalcanal Campaign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Between U.S. and Japan. The U.S. found Japan building a airbase at Guadalcanal so they landed and captured the base. 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44958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 # 3 WWII battleship.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WWII Propaganda Posters</a:t>
            </a:r>
            <a:endParaRPr lang="en-US" dirty="0"/>
          </a:p>
        </p:txBody>
      </p:sp>
      <p:pic>
        <p:nvPicPr>
          <p:cNvPr id="4" name="Content Placeholder 3" descr="poster 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371600"/>
            <a:ext cx="3236976" cy="4343400"/>
          </a:xfrm>
        </p:spPr>
      </p:pic>
      <p:sp>
        <p:nvSpPr>
          <p:cNvPr id="5" name="TextBox 4"/>
          <p:cNvSpPr txBox="1"/>
          <p:nvPr/>
        </p:nvSpPr>
        <p:spPr>
          <a:xfrm>
            <a:off x="457200" y="58674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 # 4 says that if the U.S. stays in the war, then Hitler would go down.</a:t>
            </a:r>
            <a:endParaRPr lang="en-US" dirty="0"/>
          </a:p>
        </p:txBody>
      </p:sp>
      <p:pic>
        <p:nvPicPr>
          <p:cNvPr id="6" name="Picture 5" descr="pictur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1219200"/>
            <a:ext cx="3638550" cy="4648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10200" y="6019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 # 5 says that women has the same power as the men.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Draft</a:t>
            </a:r>
            <a:endParaRPr lang="en-US" dirty="0"/>
          </a:p>
        </p:txBody>
      </p:sp>
      <p:pic>
        <p:nvPicPr>
          <p:cNvPr id="4" name="Content Placeholder 3" descr="draf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295400"/>
            <a:ext cx="6400800" cy="4145666"/>
          </a:xfrm>
        </p:spPr>
      </p:pic>
      <p:sp>
        <p:nvSpPr>
          <p:cNvPr id="5" name="TextBox 4"/>
          <p:cNvSpPr txBox="1"/>
          <p:nvPr/>
        </p:nvSpPr>
        <p:spPr>
          <a:xfrm>
            <a:off x="1752600" y="57912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 # 6 this is a draft card from WWII, the authors great-grandfather was the person that was drafted on this card.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Political Leaders of 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Neville Chamberlin </a:t>
            </a:r>
          </a:p>
          <a:p>
            <a:r>
              <a:rPr lang="en-US" sz="1800" dirty="0" smtClean="0"/>
              <a:t>Prime Minister of Great Britain.</a:t>
            </a:r>
          </a:p>
          <a:p>
            <a:r>
              <a:rPr lang="en-US" sz="2800" dirty="0" smtClean="0"/>
              <a:t>Winston Churchill</a:t>
            </a:r>
          </a:p>
          <a:p>
            <a:r>
              <a:rPr lang="en-US" sz="1800" dirty="0" smtClean="0"/>
              <a:t>Prime Minister of Great Britain for most of WWII.</a:t>
            </a:r>
          </a:p>
          <a:p>
            <a:r>
              <a:rPr lang="en-US" sz="2800" dirty="0" smtClean="0"/>
              <a:t>Charles de Gaulle</a:t>
            </a:r>
          </a:p>
          <a:p>
            <a:r>
              <a:rPr lang="en-US" sz="1800" dirty="0" smtClean="0"/>
              <a:t>Seen by many French people as their true leader for WWII.</a:t>
            </a:r>
          </a:p>
          <a:p>
            <a:pPr>
              <a:buNone/>
            </a:pPr>
            <a:endParaRPr lang="en-US" sz="1800" dirty="0"/>
          </a:p>
        </p:txBody>
      </p:sp>
      <p:pic>
        <p:nvPicPr>
          <p:cNvPr id="4" name="Picture 3" descr="nevill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962400"/>
            <a:ext cx="3359696" cy="21214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61722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 # 7 Neville Chamberlin. </a:t>
            </a:r>
            <a:endParaRPr lang="en-US" dirty="0"/>
          </a:p>
        </p:txBody>
      </p:sp>
      <p:pic>
        <p:nvPicPr>
          <p:cNvPr id="6" name="Picture 5" descr="winsto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3962400"/>
            <a:ext cx="2743200" cy="20555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436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 # 8 Winston Churchill.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Political Leaders of WWII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Adolf Hitler</a:t>
            </a:r>
          </a:p>
          <a:p>
            <a:r>
              <a:rPr lang="en-US" sz="1800" dirty="0" smtClean="0"/>
              <a:t>Led Germans through WWII</a:t>
            </a:r>
          </a:p>
          <a:p>
            <a:r>
              <a:rPr lang="en-US" sz="2800" dirty="0" smtClean="0"/>
              <a:t>F D Roosevelt</a:t>
            </a:r>
          </a:p>
          <a:p>
            <a:r>
              <a:rPr lang="en-US" sz="1800" dirty="0" smtClean="0"/>
              <a:t>President to the U.S. during WWII.</a:t>
            </a:r>
          </a:p>
          <a:p>
            <a:r>
              <a:rPr lang="en-US" sz="2800" dirty="0" smtClean="0"/>
              <a:t>Joseph Stalin</a:t>
            </a:r>
          </a:p>
          <a:p>
            <a:r>
              <a:rPr lang="en-US" sz="1800" dirty="0" smtClean="0"/>
              <a:t>Led Russia through WWII.</a:t>
            </a:r>
          </a:p>
          <a:p>
            <a:r>
              <a:rPr lang="en-US" sz="2800" dirty="0" smtClean="0"/>
              <a:t>Hideki Tojo</a:t>
            </a:r>
          </a:p>
          <a:p>
            <a:r>
              <a:rPr lang="en-US" sz="1800" dirty="0" smtClean="0"/>
              <a:t>Prime Minister of Japan during WWII.</a:t>
            </a:r>
          </a:p>
          <a:p>
            <a:r>
              <a:rPr lang="en-US" sz="2800" dirty="0" smtClean="0"/>
              <a:t>Harry Truman</a:t>
            </a:r>
          </a:p>
          <a:p>
            <a:r>
              <a:rPr lang="en-US" sz="1800" dirty="0" smtClean="0"/>
              <a:t>Became president of the U.S. after the death of F D Roosevelt.</a:t>
            </a:r>
            <a:endParaRPr lang="en-US" sz="1800" dirty="0"/>
          </a:p>
        </p:txBody>
      </p:sp>
      <p:pic>
        <p:nvPicPr>
          <p:cNvPr id="4" name="Picture 3" descr="harry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1295400"/>
            <a:ext cx="2218765" cy="2514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95800" y="3962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 # 9 Harry Truman. </a:t>
            </a:r>
            <a:endParaRPr lang="en-US" dirty="0"/>
          </a:p>
        </p:txBody>
      </p:sp>
      <p:pic>
        <p:nvPicPr>
          <p:cNvPr id="7" name="Picture 6" descr="hitl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1600200"/>
            <a:ext cx="1447800" cy="3352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86600" y="5105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 # 10 Adolf Hitler.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Songs and Singers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Rum and Coca-Cola by Andrews Sisters.</a:t>
            </a:r>
          </a:p>
          <a:p>
            <a:r>
              <a:rPr lang="en-US" sz="2800" dirty="0" smtClean="0"/>
              <a:t>Chickery Chicken by Sammy Kaye.</a:t>
            </a:r>
          </a:p>
          <a:p>
            <a:r>
              <a:rPr lang="en-US" sz="2800" dirty="0" smtClean="0"/>
              <a:t>Till the End of Time by Perry Como.</a:t>
            </a:r>
          </a:p>
          <a:p>
            <a:r>
              <a:rPr lang="en-US" sz="2800" dirty="0" smtClean="0"/>
              <a:t>Candy by Jo Stafford.</a:t>
            </a:r>
          </a:p>
          <a:p>
            <a:r>
              <a:rPr lang="en-US" sz="2800" dirty="0" smtClean="0"/>
              <a:t>Opus One by Tommy Dorsey.</a:t>
            </a:r>
          </a:p>
          <a:p>
            <a:pPr>
              <a:buNone/>
            </a:pPr>
            <a:endParaRPr lang="en-US" sz="2800" dirty="0"/>
          </a:p>
        </p:txBody>
      </p:sp>
      <p:pic>
        <p:nvPicPr>
          <p:cNvPr id="4" name="Picture 3" descr="andrew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4000500"/>
            <a:ext cx="2838450" cy="2857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2800" y="4114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 # 11 Andrews Sisters. </a:t>
            </a:r>
            <a:endParaRPr lang="en-US" dirty="0"/>
          </a:p>
        </p:txBody>
      </p:sp>
      <p:pic>
        <p:nvPicPr>
          <p:cNvPr id="6" name="Picture 5" descr="Perry com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2895600"/>
            <a:ext cx="2620331" cy="2609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67400" y="5715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 # 12 Perry Como.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All actors listed below are from a movie called Anchors Aweigh.</a:t>
            </a:r>
          </a:p>
          <a:p>
            <a:r>
              <a:rPr lang="en-US" sz="2400" dirty="0" smtClean="0"/>
              <a:t>Frank </a:t>
            </a:r>
            <a:r>
              <a:rPr lang="en-US" sz="2400" dirty="0" smtClean="0"/>
              <a:t>Sinatra- played as Clarence </a:t>
            </a:r>
            <a:r>
              <a:rPr lang="en-US" sz="2400" dirty="0" smtClean="0"/>
              <a:t>Doolittle.</a:t>
            </a:r>
          </a:p>
          <a:p>
            <a:r>
              <a:rPr lang="en-US" sz="2400" dirty="0" smtClean="0"/>
              <a:t>Kathryn Grayson- played as Susan </a:t>
            </a:r>
            <a:r>
              <a:rPr lang="en-US" sz="2400" dirty="0" smtClean="0"/>
              <a:t>Abbott.</a:t>
            </a:r>
          </a:p>
          <a:p>
            <a:r>
              <a:rPr lang="en-US" sz="2400" dirty="0" smtClean="0"/>
              <a:t>Gene Kelly- played as Joseph </a:t>
            </a:r>
            <a:r>
              <a:rPr lang="en-US" sz="2400" dirty="0" smtClean="0"/>
              <a:t>Brady.</a:t>
            </a:r>
          </a:p>
          <a:p>
            <a:r>
              <a:rPr lang="en-US" sz="2400" dirty="0" smtClean="0"/>
              <a:t>Dean Stockwell- played as Donald </a:t>
            </a:r>
            <a:r>
              <a:rPr lang="en-US" sz="2400" dirty="0" smtClean="0"/>
              <a:t>Martin.</a:t>
            </a:r>
            <a:endParaRPr lang="en-US" sz="2400" dirty="0"/>
          </a:p>
        </p:txBody>
      </p:sp>
      <p:pic>
        <p:nvPicPr>
          <p:cNvPr id="4" name="Picture 3" descr="Fr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581400"/>
            <a:ext cx="2038350" cy="2990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0" y="38100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 # 13 Frank Sinatra. </a:t>
            </a:r>
            <a:endParaRPr lang="en-US" dirty="0"/>
          </a:p>
        </p:txBody>
      </p:sp>
      <p:pic>
        <p:nvPicPr>
          <p:cNvPr id="6" name="Picture 5" descr="Kathry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2590800"/>
            <a:ext cx="2038350" cy="2990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53200" y="5791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 # 14 Kathryn Grayson.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105</TotalTime>
  <Words>879</Words>
  <Application>Microsoft Office PowerPoint</Application>
  <PresentationFormat>On-screen Show (4:3)</PresentationFormat>
  <Paragraphs>114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Slide 1</vt:lpstr>
      <vt:lpstr>Important Battles of WWII</vt:lpstr>
      <vt:lpstr>Important Battles of WWII in the Pacific</vt:lpstr>
      <vt:lpstr>WWII Propaganda Posters</vt:lpstr>
      <vt:lpstr>The Draft</vt:lpstr>
      <vt:lpstr>Political Leaders of WWII</vt:lpstr>
      <vt:lpstr>Political Leaders of WWII continued</vt:lpstr>
      <vt:lpstr>Songs and Singers</vt:lpstr>
      <vt:lpstr>Actors</vt:lpstr>
      <vt:lpstr>Invention and Medical Discoveries</vt:lpstr>
      <vt:lpstr>Fashion</vt:lpstr>
      <vt:lpstr>Weapons</vt:lpstr>
      <vt:lpstr>Works Cited 1</vt:lpstr>
      <vt:lpstr>Works Cited 2</vt:lpstr>
      <vt:lpstr>Works Cited 3</vt:lpstr>
      <vt:lpstr>Works Cited 4</vt:lpstr>
      <vt:lpstr>Works Cited 5</vt:lpstr>
      <vt:lpstr>Works Cited 6</vt:lpstr>
      <vt:lpstr>Works Cited 7</vt:lpstr>
    </vt:vector>
  </TitlesOfParts>
  <Company>Ball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June</dc:creator>
  <cp:lastModifiedBy>June</cp:lastModifiedBy>
  <cp:revision>13</cp:revision>
  <dcterms:created xsi:type="dcterms:W3CDTF">2010-09-16T21:49:40Z</dcterms:created>
  <dcterms:modified xsi:type="dcterms:W3CDTF">2010-09-17T00:14:19Z</dcterms:modified>
</cp:coreProperties>
</file>