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32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F70F7-7DC7-486B-B66D-E48582B01865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7624F-65D2-4F2E-AEEF-27439908BF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624F-65D2-4F2E-AEEF-27439908BFA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4D95D9-5765-4FC1-B366-2563222FC32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6D580E3-C81E-4A2A-A520-EE8989EDA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storylearningsite.co.uk/neville_chamberlain.htm" TargetMode="External"/><Relationship Id="rId13" Type="http://schemas.openxmlformats.org/officeDocument/2006/relationships/hyperlink" Target="http://www.musicimprint.com/Chart.aspx?id=C000110" TargetMode="External"/><Relationship Id="rId18" Type="http://schemas.openxmlformats.org/officeDocument/2006/relationships/hyperlink" Target="http://www.airfieldsdatabase.com/WW2/WW2.htm" TargetMode="External"/><Relationship Id="rId3" Type="http://schemas.openxmlformats.org/officeDocument/2006/relationships/hyperlink" Target="http://militaryhistory.about.com/od/worldwarii/tp/wwii101.htm" TargetMode="External"/><Relationship Id="rId7" Type="http://schemas.openxmlformats.org/officeDocument/2006/relationships/hyperlink" Target="http://wiki.answers.com/Q/Was_there_a_draft_in_World_War_2" TargetMode="External"/><Relationship Id="rId12" Type="http://schemas.openxmlformats.org/officeDocument/2006/relationships/hyperlink" Target="http://www.historylearningsite.co.uk/hideki_tojo.htm" TargetMode="External"/><Relationship Id="rId17" Type="http://schemas.openxmlformats.org/officeDocument/2006/relationships/hyperlink" Target="http://library.duke.edu/digitalcollections/mma/timeline.html#1940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://www.wwwk.co.uk/culture/inventions/40s/index.htm" TargetMode="External"/><Relationship Id="rId1" Type="http://schemas.openxmlformats.org/officeDocument/2006/relationships/slideLayout" Target="../slideLayouts/slideLayout112.xml"/><Relationship Id="rId6" Type="http://schemas.openxmlformats.org/officeDocument/2006/relationships/hyperlink" Target="http://www.everything.com/Major-WWII-Battles-in-the-South-Pacific/#axzz0zbiyHBjs" TargetMode="External"/><Relationship Id="rId11" Type="http://schemas.openxmlformats.org/officeDocument/2006/relationships/hyperlink" Target="http://www.historylearningsite.co.uk/joseph_stalin.htm" TargetMode="External"/><Relationship Id="rId5" Type="http://schemas.openxmlformats.org/officeDocument/2006/relationships/hyperlink" Target="http://www.allabouthistory.org/world-war-2-facts.htm" TargetMode="External"/><Relationship Id="rId15" Type="http://schemas.openxmlformats.org/officeDocument/2006/relationships/hyperlink" Target="http://www.ilike.com/artist/search?artist_qp=bing+crosby" TargetMode="External"/><Relationship Id="rId10" Type="http://schemas.openxmlformats.org/officeDocument/2006/relationships/hyperlink" Target="http://www.historylearningsite.co.uk/charles_de_gaulle.htm" TargetMode="External"/><Relationship Id="rId19" Type="http://schemas.openxmlformats.org/officeDocument/2006/relationships/hyperlink" Target="http://www.thepeoplehistory.com/40sclothes.html" TargetMode="External"/><Relationship Id="rId4" Type="http://schemas.openxmlformats.org/officeDocument/2006/relationships/hyperlink" Target="http://www.buzzle.com/articles/world-war-2-facts.html" TargetMode="External"/><Relationship Id="rId9" Type="http://schemas.openxmlformats.org/officeDocument/2006/relationships/hyperlink" Target="http://www.historylearningsite.co.uk/winston_churchill.htm" TargetMode="External"/><Relationship Id="rId14" Type="http://schemas.openxmlformats.org/officeDocument/2006/relationships/hyperlink" Target="http://www.stlyrics.com/lyrics/polarexpressthe/whitechristmas.ht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howstuffworks.com/gif/nazi-germany-conquers-france-40.jpg" TargetMode="External"/><Relationship Id="rId13" Type="http://schemas.openxmlformats.org/officeDocument/2006/relationships/hyperlink" Target="http://www.dvdbeaver.com/film/filmnoir/femmeweb/BetteDavis.jpg" TargetMode="External"/><Relationship Id="rId18" Type="http://schemas.openxmlformats.org/officeDocument/2006/relationships/hyperlink" Target="http://comps.fotosearch.com/comp/CLT/CLT002/1940s-boy-girl_~a1516.jpg" TargetMode="External"/><Relationship Id="rId3" Type="http://schemas.openxmlformats.org/officeDocument/2006/relationships/hyperlink" Target="http://www.anzacday.org.au/history/ww2/images/ww2.jpg" TargetMode="External"/><Relationship Id="rId7" Type="http://schemas.openxmlformats.org/officeDocument/2006/relationships/hyperlink" Target="http://historywarsweapons.com/wp-content/uploads/image/Hitler3(1).jpg" TargetMode="External"/><Relationship Id="rId12" Type="http://schemas.openxmlformats.org/officeDocument/2006/relationships/hyperlink" Target="http://2.bp.blogspot.com/_duAuTt2KJgk/TCU-k2R3O9I/AAAAAAAAAgg/zDmm_sBcMhE/s1600/Martini-Recipes-Frank-Sinatra.jpg" TargetMode="External"/><Relationship Id="rId17" Type="http://schemas.openxmlformats.org/officeDocument/2006/relationships/hyperlink" Target="http://www.saturn-sound.com/images%20-%20norwich%20&amp;%20recording/taverham%20hall%20prep%27%20school.jpg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://vonoben.free.fr/Terrain/SummerAirfield.jpg" TargetMode="External"/><Relationship Id="rId20" Type="http://schemas.openxmlformats.org/officeDocument/2006/relationships/hyperlink" Target="http://www.google.imghp/basket-ball/large.htm" TargetMode="External"/><Relationship Id="rId1" Type="http://schemas.openxmlformats.org/officeDocument/2006/relationships/slideLayout" Target="../slideLayouts/slideLayout134.xml"/><Relationship Id="rId6" Type="http://schemas.openxmlformats.org/officeDocument/2006/relationships/hyperlink" Target="http://bonagura.com/docs/PasqualeDeMarco-WW2.jpg" TargetMode="External"/><Relationship Id="rId11" Type="http://schemas.openxmlformats.org/officeDocument/2006/relationships/hyperlink" Target="http://blog.syracuse.com/shelflife/2008/02/steinbeck.jpg" TargetMode="External"/><Relationship Id="rId5" Type="http://schemas.openxmlformats.org/officeDocument/2006/relationships/hyperlink" Target="http://www.modelwarships.com/reviews/ships/cl/cl-50/history/Helena-42.jpg" TargetMode="External"/><Relationship Id="rId15" Type="http://schemas.openxmlformats.org/officeDocument/2006/relationships/hyperlink" Target="http://www.pharmer.org/files/images/Penicillin%20VK%20500mg.jpg" TargetMode="External"/><Relationship Id="rId10" Type="http://schemas.openxmlformats.org/officeDocument/2006/relationships/hyperlink" Target="http://free-pianosheetmusic.com/wp-content/uploads/2010/04/Glenn-Miller1.jpeg" TargetMode="External"/><Relationship Id="rId19" Type="http://schemas.openxmlformats.org/officeDocument/2006/relationships/hyperlink" Target="http://images.faithclipart.com/images/3/f0925912aa/img_large_watermarked.jpg" TargetMode="External"/><Relationship Id="rId4" Type="http://schemas.openxmlformats.org/officeDocument/2006/relationships/hyperlink" Target="http://www.diggerhistory.info/images/asstd3/ww2-newspaper.jpg" TargetMode="External"/><Relationship Id="rId9" Type="http://schemas.openxmlformats.org/officeDocument/2006/relationships/hyperlink" Target="http://logisticsmonster.com/wp-content/uploads/2010/01/JosephStalin.gif" TargetMode="External"/><Relationship Id="rId14" Type="http://schemas.openxmlformats.org/officeDocument/2006/relationships/hyperlink" Target="http://mattogno.com/MattognoGirls/wp-content/uploads/2008/11/slinky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anzacday.org.au/history/ww2/images/w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162" cy="68421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609600"/>
            <a:ext cx="44958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A</a:t>
            </a:r>
            <a:br>
              <a:rPr lang="en-US" sz="4800" dirty="0" smtClean="0"/>
            </a:br>
            <a:r>
              <a:rPr lang="en-US" sz="4800" smtClean="0"/>
              <a:t>Seperate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Peace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914400"/>
          </a:xfrm>
        </p:spPr>
        <p:txBody>
          <a:bodyPr/>
          <a:lstStyle/>
          <a:p>
            <a:pPr algn="l"/>
            <a:r>
              <a:rPr lang="en-US" dirty="0" smtClean="0"/>
              <a:t>Hannah Carpenter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10600" y="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Electronic Digital Computer (1942 by Clifford Barry)</a:t>
            </a:r>
          </a:p>
          <a:p>
            <a:r>
              <a:rPr lang="en-US" dirty="0" smtClean="0"/>
              <a:t>The Slinky (1943 by Richard and Betty James)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Atomic Bomb (1945 by Robert </a:t>
            </a:r>
            <a:r>
              <a:rPr lang="en-US" dirty="0" smtClean="0"/>
              <a:t>Oppenheimer)</a:t>
            </a:r>
          </a:p>
          <a:p>
            <a:r>
              <a:rPr lang="en-US" dirty="0" smtClean="0"/>
              <a:t>Army Jeep (1940 by Karl Pabst)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434" name="Picture 2" descr="http://mattogno.com/MattognoGirls/wp-content/uploads/2008/11/slink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724400"/>
            <a:ext cx="2709834" cy="1831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34000" y="487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Discoveries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4525963"/>
          </a:xfrm>
        </p:spPr>
        <p:txBody>
          <a:bodyPr/>
          <a:lstStyle/>
          <a:p>
            <a:r>
              <a:rPr lang="en-US" dirty="0" smtClean="0"/>
              <a:t>In 1940 Howard Florey and Ernst Chain made a usable penicillin medicine</a:t>
            </a:r>
          </a:p>
          <a:p>
            <a:r>
              <a:rPr lang="en-US" dirty="0" smtClean="0"/>
              <a:t>In 1944 Selman </a:t>
            </a:r>
            <a:r>
              <a:rPr lang="en-US" dirty="0" smtClean="0"/>
              <a:t>Waksman discovers streptomycin, and antibiotic fore TB</a:t>
            </a:r>
          </a:p>
          <a:p>
            <a:r>
              <a:rPr lang="en-US" dirty="0" smtClean="0"/>
              <a:t>In 1947 </a:t>
            </a:r>
            <a:r>
              <a:rPr lang="en-US" dirty="0" smtClean="0"/>
              <a:t>Parke-Davis announces his discover of the antibiotic </a:t>
            </a:r>
            <a:r>
              <a:rPr lang="en-US" dirty="0" err="1" smtClean="0"/>
              <a:t>Chloromycetin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386" name="Picture 2" descr="http://www.pharmer.org/files/images/Penicillin%20VK%20500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2417233" cy="1812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57800" y="129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Hampshire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U.S army air force established air-fields in New Hampshire for training new pilots and air-crews working with bombers and fighters</a:t>
            </a:r>
          </a:p>
          <a:p>
            <a:r>
              <a:rPr lang="en-US" dirty="0" smtClean="0"/>
              <a:t>2,287 total air-fields in NH</a:t>
            </a:r>
          </a:p>
          <a:p>
            <a:r>
              <a:rPr lang="en-US" dirty="0" smtClean="0"/>
              <a:t>Used by the Military, Navy, Marines, and Army </a:t>
            </a:r>
            <a:endParaRPr lang="en-US" dirty="0"/>
          </a:p>
        </p:txBody>
      </p:sp>
      <p:pic>
        <p:nvPicPr>
          <p:cNvPr id="14338" name="Picture 2" descr="http://vonoben.free.fr/Terrain/SummerAir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14800"/>
            <a:ext cx="29464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102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Preparatory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72000" cy="48005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Curriculum was disorganized and varied</a:t>
            </a:r>
          </a:p>
          <a:p>
            <a:r>
              <a:rPr lang="en-US" dirty="0" smtClean="0"/>
              <a:t>Allowed any race or cultural backgrounds to attend</a:t>
            </a:r>
          </a:p>
          <a:p>
            <a:r>
              <a:rPr lang="en-US" dirty="0" smtClean="0"/>
              <a:t>Offered no fewer than 274 subjects at the schools</a:t>
            </a:r>
          </a:p>
          <a:p>
            <a:r>
              <a:rPr lang="en-US" dirty="0" smtClean="0"/>
              <a:t>You must go to school at least until the age of 16</a:t>
            </a:r>
          </a:p>
          <a:p>
            <a:r>
              <a:rPr lang="en-US" dirty="0" smtClean="0"/>
              <a:t>Some traditional sports were allowed</a:t>
            </a:r>
            <a:endParaRPr lang="en-US" dirty="0"/>
          </a:p>
        </p:txBody>
      </p:sp>
      <p:pic>
        <p:nvPicPr>
          <p:cNvPr id="12292" name="Picture 4" descr="http://www.saturn-sound.com/images%20-%20norwich%20&amp;%20recording/taverham%20hall%20prep%27%20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14600"/>
            <a:ext cx="3894900" cy="2346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8458200" y="266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Girls Fashion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Said to be “drab and uniformity”</a:t>
            </a:r>
          </a:p>
          <a:p>
            <a:r>
              <a:rPr lang="en-US" dirty="0" smtClean="0"/>
              <a:t>Girls wore skirts and with stockings</a:t>
            </a:r>
          </a:p>
          <a:p>
            <a:r>
              <a:rPr lang="en-US" dirty="0" smtClean="0"/>
              <a:t>Buttoned shirts, blouses</a:t>
            </a:r>
          </a:p>
          <a:p>
            <a:r>
              <a:rPr lang="en-US" dirty="0" smtClean="0"/>
              <a:t>Dresses were also common</a:t>
            </a:r>
            <a:endParaRPr lang="en-US" dirty="0"/>
          </a:p>
        </p:txBody>
      </p:sp>
      <p:pic>
        <p:nvPicPr>
          <p:cNvPr id="10242" name="Picture 2" descr="http://www.fashion-era.com/images/Photosfam/whitgro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209925" cy="4762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96200" y="1752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Guys Fashion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Said to be “drab and uniformity”</a:t>
            </a:r>
          </a:p>
          <a:p>
            <a:r>
              <a:rPr lang="en-US" dirty="0" smtClean="0"/>
              <a:t>Normally wore slacks (pants)</a:t>
            </a:r>
          </a:p>
          <a:p>
            <a:r>
              <a:rPr lang="en-US" dirty="0" smtClean="0"/>
              <a:t>A lot of denim also</a:t>
            </a:r>
          </a:p>
          <a:p>
            <a:r>
              <a:rPr lang="en-US" dirty="0" smtClean="0"/>
              <a:t>Collared shirts, normally button downs</a:t>
            </a:r>
            <a:endParaRPr lang="en-US" dirty="0"/>
          </a:p>
        </p:txBody>
      </p:sp>
      <p:pic>
        <p:nvPicPr>
          <p:cNvPr id="8194" name="Picture 2" descr="http://comps.fotosearch.com/comp/CLT/CLT002/1940s-boy-girl_~a1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14800"/>
            <a:ext cx="17907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52800" y="4191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sports were not as popular during the war, but were still occasionally played</a:t>
            </a:r>
          </a:p>
          <a:p>
            <a:r>
              <a:rPr lang="en-US" dirty="0" smtClean="0"/>
              <a:t>American football</a:t>
            </a:r>
          </a:p>
          <a:p>
            <a:r>
              <a:rPr lang="en-US" dirty="0" smtClean="0"/>
              <a:t>Baseball</a:t>
            </a:r>
          </a:p>
          <a:p>
            <a:r>
              <a:rPr lang="en-US" dirty="0" smtClean="0"/>
              <a:t>Golf</a:t>
            </a:r>
          </a:p>
          <a:p>
            <a:r>
              <a:rPr lang="en-US" dirty="0" smtClean="0"/>
              <a:t>Basketball</a:t>
            </a:r>
          </a:p>
          <a:p>
            <a:r>
              <a:rPr lang="en-US" dirty="0" smtClean="0"/>
              <a:t>Horse racing</a:t>
            </a:r>
            <a:endParaRPr lang="en-US" dirty="0"/>
          </a:p>
        </p:txBody>
      </p:sp>
      <p:pic>
        <p:nvPicPr>
          <p:cNvPr id="6146" name="Picture 2" descr="http://images.faithclipart.com/images/3/f0925912aa/img_large_watermark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5600"/>
            <a:ext cx="2564091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0" y="3124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(web sites)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hlinkClick r:id="rId3"/>
              </a:rPr>
              <a:t>http://militaryhistory.about.com/od/worldwarii/tp/wwii101.htm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http://www.buzzle.com/articles/world-war-2-facts.html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http://www.allabouthistory.org/world-war-2-facts.htm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www.everything.com/Major-WWII-Battles-in-the-South- Pacific</a:t>
            </a:r>
            <a:r>
              <a:rPr lang="en-US" dirty="0" smtClean="0">
                <a:hlinkClick r:id="rId6"/>
              </a:rPr>
              <a:t>/#axzz0zbiyHBjs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wiki.answers.com/Q/Was_there_a_draft_in_World_War_2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www.historylearningsite.co.uk/neville_chamberlain.htm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www.historylearningsite.co.uk/winston_churchill.htm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www.historylearningsite.co.uk/charles_de_gaulle.htm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www.historylearningsite.co.uk/joseph_stalin.htm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www.historylearningsite.co.uk/hideki_tojo.htm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www.musicimprint.com/Chart.aspx?id=C000110</a:t>
            </a:r>
            <a:endParaRPr lang="en-US" dirty="0" smtClean="0"/>
          </a:p>
          <a:p>
            <a:r>
              <a:rPr lang="en-US" dirty="0" smtClean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www.stlyrics.com/lyrics/polarexpressthe/whitechristmas.htm</a:t>
            </a:r>
            <a:endParaRPr lang="en-US" dirty="0" smtClean="0"/>
          </a:p>
          <a:p>
            <a:r>
              <a:rPr lang="en-US" dirty="0" smtClean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www.ilike.com/artist/search?artist_qp=bing+crosby</a:t>
            </a:r>
            <a:endParaRPr lang="en-US" dirty="0" smtClean="0"/>
          </a:p>
          <a:p>
            <a:r>
              <a:rPr lang="en-US" dirty="0" smtClean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www.wwwk.co.uk/culture/inventions/40s/index.htm</a:t>
            </a:r>
            <a:endParaRPr lang="en-US" dirty="0" smtClean="0"/>
          </a:p>
          <a:p>
            <a:r>
              <a:rPr lang="en-US" dirty="0" smtClean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library.duke.edu/digitalcollections/mma/timeline.html#1940</a:t>
            </a:r>
            <a:endParaRPr lang="en-US" dirty="0" smtClean="0"/>
          </a:p>
          <a:p>
            <a:r>
              <a:rPr lang="en-US" dirty="0" smtClean="0">
                <a:hlinkClick r:id="rId18"/>
              </a:rPr>
              <a:t>http://</a:t>
            </a:r>
            <a:r>
              <a:rPr lang="en-US" dirty="0" smtClean="0">
                <a:hlinkClick r:id="rId18"/>
              </a:rPr>
              <a:t>www.airfieldsdatabase.com/WW2/WW2.htm</a:t>
            </a:r>
            <a:endParaRPr lang="en-US" dirty="0" smtClean="0"/>
          </a:p>
          <a:p>
            <a:r>
              <a:rPr lang="en-US" dirty="0" smtClean="0">
                <a:hlinkClick r:id="rId19"/>
              </a:rPr>
              <a:t>http://</a:t>
            </a:r>
            <a:r>
              <a:rPr lang="en-US" dirty="0" smtClean="0">
                <a:hlinkClick r:id="rId19"/>
              </a:rPr>
              <a:t>www.thepeoplehistory.com/40sclothes.html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(pictures)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971550" lvl="1" indent="-514350">
              <a:buAutoNum type="arabicPeriod"/>
            </a:pP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www.anzacday.org.au/history/ww2/images/ww2.jpg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www.diggerhistory.info/images/asstd3/ww2-newspaper.jpg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www.modelwarships.com/reviews/ships/cl/cl-50/history/Helena-42.jpg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bonagura.com/docs/PasqualeDeMarco-WW2.jpg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7"/>
              </a:rPr>
              <a:t>http://historywarsweapons.com/wp-content/uploads/image/Hitler3(1).</a:t>
            </a:r>
            <a:r>
              <a:rPr lang="en-US" dirty="0" smtClean="0">
                <a:hlinkClick r:id="rId7"/>
              </a:rPr>
              <a:t>jpg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static.howstuffworks.com/gif/nazi-germany-conquers-france-40.jpg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logisticsmonster.com/wp-content/uploads/2010/01/JosephStalin.gif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free-pianosheetmusic.com/wp-content/uploads/2010/04/Glenn-Miller1.jpeg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blog.syracuse.com/shelflife/2008/02/steinbeck.jpg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12"/>
              </a:rPr>
              <a:t>http://2.bp.blogspot.com/_</a:t>
            </a:r>
            <a:r>
              <a:rPr lang="en-US" dirty="0" smtClean="0">
                <a:hlinkClick r:id="rId12"/>
              </a:rPr>
              <a:t>duAuTt2KJgk/TCU-k2R3O9I/AAAAAAAAAgg/zDmm_sBcMhE/s1600/Martini-Recipes-Frank-Sinatra.jpg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www.dvdbeaver.com/film/filmnoir/femmeweb/BetteDavis.jpg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mattogno.com/MattognoGirls/wp-content/uploads/2008/11/slinky2.jpg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www.pharmer.org/files/images/Penicillin%20VK%20500mg.jpg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vonoben.free.fr/Terrain/SummerAirfield.jpg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17"/>
              </a:rPr>
              <a:t>http://www.saturn-sound.com/images%20-%20norwich%20&amp;%</a:t>
            </a:r>
            <a:r>
              <a:rPr lang="en-US" dirty="0" smtClean="0">
                <a:hlinkClick r:id="rId17"/>
              </a:rPr>
              <a:t>20recording/taverham%20hall%20prep%27%20school.jpg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18"/>
              </a:rPr>
              <a:t>http://comps.fotosearch.com/comp/CLT/CLT002/1940s-boy-girl_~</a:t>
            </a:r>
            <a:r>
              <a:rPr lang="en-US" dirty="0" smtClean="0">
                <a:hlinkClick r:id="rId18"/>
              </a:rPr>
              <a:t>a1516.jpg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19"/>
              </a:rPr>
              <a:t>http://</a:t>
            </a:r>
            <a:r>
              <a:rPr lang="en-US" dirty="0" smtClean="0">
                <a:hlinkClick r:id="rId19"/>
              </a:rPr>
              <a:t>images.faithclipart.com/images/3/f0925912aa/img_large_watermarked.jpg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>
                <a:hlinkClick r:id="rId20"/>
              </a:rPr>
              <a:t>http://www.google.imghp/basket-ball/large.htm</a:t>
            </a:r>
            <a:endParaRPr lang="en-US" dirty="0" smtClean="0"/>
          </a:p>
          <a:p>
            <a:pPr marL="971550" lvl="1" indent="-514350">
              <a:buAutoNum type="arabicPeriod"/>
            </a:pPr>
            <a:endParaRPr lang="en-US" dirty="0" smtClean="0"/>
          </a:p>
          <a:p>
            <a:pPr marL="971550" lvl="1" indent="-514350">
              <a:buNone/>
            </a:pPr>
            <a:endParaRPr lang="en-US" dirty="0" smtClean="0"/>
          </a:p>
          <a:p>
            <a:pPr marL="971550" lvl="1" indent="-514350">
              <a:buAutoNum type="arabicPeriod"/>
            </a:pPr>
            <a:endParaRPr lang="en-US" dirty="0" smtClean="0"/>
          </a:p>
          <a:p>
            <a:pPr marL="971550" lvl="1" indent="-514350">
              <a:buAutoNum type="arabicPeriod"/>
            </a:pPr>
            <a:endParaRPr lang="en-US" dirty="0" smtClean="0"/>
          </a:p>
          <a:p>
            <a:pPr marL="971550" lvl="1" indent="-514350">
              <a:buAutoNum type="arabicPeriod"/>
            </a:pPr>
            <a:endParaRPr lang="en-US" dirty="0" smtClean="0"/>
          </a:p>
          <a:p>
            <a:pPr marL="971550" lvl="1" indent="-514350">
              <a:buAutoNum type="arabicPeriod"/>
            </a:pPr>
            <a:endParaRPr lang="en-US" dirty="0" smtClean="0"/>
          </a:p>
          <a:p>
            <a:pPr marL="971550" lvl="1" indent="-514350">
              <a:buAutoNum type="arabicPeriod"/>
            </a:pPr>
            <a:endParaRPr lang="en-US" dirty="0" smtClean="0"/>
          </a:p>
          <a:p>
            <a:pPr marL="971550" lvl="1" indent="-514350">
              <a:buAutoNum type="arabicPeriod"/>
            </a:pPr>
            <a:endParaRPr lang="en-US" dirty="0" smtClean="0"/>
          </a:p>
          <a:p>
            <a:pPr marL="971550" lvl="1" indent="-514350">
              <a:buAutoNum type="arabicPeriod"/>
            </a:pPr>
            <a:endParaRPr lang="en-US" dirty="0" smtClean="0"/>
          </a:p>
          <a:p>
            <a:pPr marL="971550" lvl="1" indent="-514350">
              <a:buAutoNum type="arabicPeriod"/>
            </a:pPr>
            <a:endParaRPr lang="en-US" dirty="0" smtClean="0"/>
          </a:p>
          <a:p>
            <a:pPr marL="971550" lvl="1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Bloodiest conflict in history</a:t>
            </a:r>
          </a:p>
          <a:p>
            <a:r>
              <a:rPr lang="en-US" dirty="0" smtClean="0"/>
              <a:t>Fought predominantly in Europe and across the pacific and eastern Asia</a:t>
            </a:r>
          </a:p>
          <a:p>
            <a:r>
              <a:rPr lang="en-US" dirty="0" smtClean="0"/>
              <a:t>The Axis, Nazi Germany, Fascist Italy, and Japan were against the allied nations of Great Britain, France, China, and the United States</a:t>
            </a:r>
          </a:p>
          <a:p>
            <a:r>
              <a:rPr lang="en-US" dirty="0" smtClean="0"/>
              <a:t>Adolf Hitler led the Germany side of the war</a:t>
            </a:r>
          </a:p>
          <a:p>
            <a:r>
              <a:rPr lang="en-US" dirty="0" smtClean="0"/>
              <a:t>50 to 70 million people lost their lives in all of WWII</a:t>
            </a:r>
          </a:p>
          <a:p>
            <a:r>
              <a:rPr lang="en-US" dirty="0" smtClean="0"/>
              <a:t>Originally caused by nationalistic tensions, unresolved issues, and resentments from WWI</a:t>
            </a:r>
          </a:p>
          <a:p>
            <a:r>
              <a:rPr lang="en-US" dirty="0" smtClean="0"/>
              <a:t>Radom facts:</a:t>
            </a:r>
          </a:p>
          <a:p>
            <a:pPr lvl="1"/>
            <a:r>
              <a:rPr lang="en-US" dirty="0" smtClean="0"/>
              <a:t>Skilled female workers made a weekly salary of $32.21</a:t>
            </a:r>
          </a:p>
          <a:p>
            <a:pPr lvl="1"/>
            <a:r>
              <a:rPr lang="en-US" dirty="0" smtClean="0"/>
              <a:t>In 1942 the female workforce grew by over 50%</a:t>
            </a:r>
          </a:p>
          <a:p>
            <a:pPr lvl="1"/>
            <a:r>
              <a:rPr lang="en-US" dirty="0" smtClean="0"/>
              <a:t>Female employment in defense industries grew by 462%</a:t>
            </a:r>
          </a:p>
          <a:p>
            <a:endParaRPr lang="en-US" dirty="0"/>
          </a:p>
        </p:txBody>
      </p:sp>
      <p:pic>
        <p:nvPicPr>
          <p:cNvPr id="34818" name="Picture 2" descr="http://www.diggerhistory.info/images/asstd3/ww2-news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800600"/>
            <a:ext cx="2540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62800" y="6324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Pacific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3124199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Largest </a:t>
            </a:r>
            <a:r>
              <a:rPr lang="en-US" dirty="0" smtClean="0"/>
              <a:t>naval conflict in history</a:t>
            </a:r>
          </a:p>
          <a:p>
            <a:r>
              <a:rPr lang="en-US" dirty="0" smtClean="0"/>
              <a:t>Began December 7, 1941</a:t>
            </a:r>
          </a:p>
          <a:p>
            <a:r>
              <a:rPr lang="en-US" dirty="0" smtClean="0"/>
              <a:t>Sometimes called the Asia-Pacific War</a:t>
            </a:r>
          </a:p>
          <a:p>
            <a:r>
              <a:rPr lang="en-US" dirty="0" smtClean="0"/>
              <a:t>After the bombing of Pearl Harbor, the U.S. engaged the Empire of Japan in several battles across the South Pacific</a:t>
            </a:r>
          </a:p>
          <a:p>
            <a:r>
              <a:rPr lang="en-US" dirty="0" smtClean="0"/>
              <a:t>South Pacific battles include the battles of: Midway, Guadalcanal, Saipan, Philippine Seas, Iwo Jima, and Okinawa</a:t>
            </a:r>
          </a:p>
          <a:p>
            <a:r>
              <a:rPr lang="en-US" dirty="0" smtClean="0"/>
              <a:t>Said to have been started after the bombing of Pearl Harbor by the Empire of Japan</a:t>
            </a:r>
            <a:endParaRPr lang="en-US" dirty="0"/>
          </a:p>
        </p:txBody>
      </p:sp>
      <p:pic>
        <p:nvPicPr>
          <p:cNvPr id="32770" name="Picture 2" descr="http://www.modelwarships.com/reviews/ships/cl/cl-50/history/Helena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572000"/>
            <a:ext cx="5105400" cy="2016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294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153400" cy="31241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U.S. started its first peace time draft just months before the bombing of Pearl Harbor</a:t>
            </a:r>
          </a:p>
          <a:p>
            <a:r>
              <a:rPr lang="en-US" dirty="0" smtClean="0"/>
              <a:t>Almost anyone could be drafted, unless they had health issues or a criminal </a:t>
            </a:r>
            <a:r>
              <a:rPr lang="en-US" dirty="0" smtClean="0"/>
              <a:t>background</a:t>
            </a:r>
          </a:p>
          <a:p>
            <a:r>
              <a:rPr lang="en-US" dirty="0" smtClean="0"/>
              <a:t>The Navy and the Army were drafting freely</a:t>
            </a:r>
          </a:p>
          <a:p>
            <a:r>
              <a:rPr lang="en-US" dirty="0" smtClean="0"/>
              <a:t>The Marine Corp. refused 2 draft and only used volunteers</a:t>
            </a:r>
          </a:p>
          <a:p>
            <a:r>
              <a:rPr lang="en-US" dirty="0" smtClean="0"/>
              <a:t>Later on in the war the Marines needed more men for a possible invasion of Japan, and drafted for a short time</a:t>
            </a:r>
          </a:p>
          <a:p>
            <a:r>
              <a:rPr lang="en-US" dirty="0" smtClean="0"/>
              <a:t>Britain, France, Germany, Italy, and Japan were all drafting</a:t>
            </a:r>
          </a:p>
          <a:p>
            <a:r>
              <a:rPr lang="en-US" dirty="0" smtClean="0"/>
              <a:t>Soviets drafted men and women without regard to criminal backgrounds or health issues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22" name="Picture 2" descr="http://bonagura.com/docs/PasqualeDeMarco-W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447800"/>
            <a:ext cx="2549347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562600" y="15240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Franklin D. Roosevelt was President in 1942 during WWII</a:t>
            </a:r>
          </a:p>
          <a:p>
            <a:r>
              <a:rPr lang="en-US" sz="1800" dirty="0" smtClean="0"/>
              <a:t>Hitler was dictating Germany in 1942 during WWII</a:t>
            </a:r>
          </a:p>
          <a:p>
            <a:r>
              <a:rPr lang="en-US" sz="1800" dirty="0" smtClean="0"/>
              <a:t>Neville </a:t>
            </a:r>
            <a:r>
              <a:rPr lang="en-US" sz="1800" dirty="0" smtClean="0"/>
              <a:t>Chamberlain was prime minister of Great Britain</a:t>
            </a:r>
          </a:p>
          <a:p>
            <a:r>
              <a:rPr lang="en-US" sz="1800" dirty="0" smtClean="0"/>
              <a:t>Winston </a:t>
            </a:r>
            <a:r>
              <a:rPr lang="en-US" sz="1800" dirty="0" smtClean="0"/>
              <a:t>Churchill was another leader of Great Britain</a:t>
            </a:r>
          </a:p>
          <a:p>
            <a:r>
              <a:rPr lang="en-US" sz="1800" dirty="0" smtClean="0"/>
              <a:t>Charles de </a:t>
            </a:r>
            <a:r>
              <a:rPr lang="en-US" sz="1800" dirty="0" smtClean="0"/>
              <a:t>Gaulle was seen by the French people to be their leader during the war</a:t>
            </a:r>
          </a:p>
          <a:p>
            <a:r>
              <a:rPr lang="en-US" sz="1800" dirty="0" smtClean="0"/>
              <a:t>Joseph </a:t>
            </a:r>
            <a:r>
              <a:rPr lang="en-US" sz="1800" dirty="0" smtClean="0"/>
              <a:t>Stalin was the leader of Russia</a:t>
            </a:r>
          </a:p>
          <a:p>
            <a:r>
              <a:rPr lang="en-US" sz="1800" dirty="0" smtClean="0"/>
              <a:t>Hideki </a:t>
            </a:r>
            <a:r>
              <a:rPr lang="en-US" sz="1800" dirty="0" err="1" smtClean="0"/>
              <a:t>Tojo</a:t>
            </a:r>
            <a:r>
              <a:rPr lang="en-US" sz="1800" dirty="0" smtClean="0"/>
              <a:t> was the prime minister of Japan</a:t>
            </a:r>
          </a:p>
          <a:p>
            <a:r>
              <a:rPr lang="en-US" sz="1800" dirty="0" smtClean="0"/>
              <a:t>Harry </a:t>
            </a:r>
            <a:r>
              <a:rPr lang="en-US" sz="1800" dirty="0" smtClean="0"/>
              <a:t>Truman was the U.S president after Roosevelt during the end of WWII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 descr="http://historywarsweapons.com/wp-content/uploads/image/Hitler3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953000"/>
            <a:ext cx="1380124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static.howstuffworks.com/gif/nazi-germany-conquers-france-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953000"/>
            <a:ext cx="1375486" cy="1736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6" descr="http://logisticsmonster.com/wp-content/uploads/2010/01/JosephStali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876800"/>
            <a:ext cx="1661441" cy="181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05000" y="5105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0292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4191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The top five songs in 1042:</a:t>
            </a:r>
          </a:p>
          <a:p>
            <a:pPr algn="ctr">
              <a:buNone/>
            </a:pPr>
            <a:endParaRPr lang="en-US" sz="2000" dirty="0" smtClean="0"/>
          </a:p>
          <a:p>
            <a:r>
              <a:rPr lang="en-US" sz="2000" dirty="0" smtClean="0"/>
              <a:t>White Christmas by Bing Crosby</a:t>
            </a:r>
          </a:p>
          <a:p>
            <a:r>
              <a:rPr lang="en-US" sz="2000" dirty="0" smtClean="0"/>
              <a:t>Paper Doll by the Mills Brothers</a:t>
            </a:r>
          </a:p>
          <a:p>
            <a:r>
              <a:rPr lang="en-US" sz="2000" dirty="0" smtClean="0"/>
              <a:t>Salt Peanuts by Dizzy Gillespie</a:t>
            </a:r>
          </a:p>
          <a:p>
            <a:r>
              <a:rPr lang="en-US" sz="2000" dirty="0" smtClean="0"/>
              <a:t>Kalamazoo by Glenn Miller</a:t>
            </a:r>
          </a:p>
          <a:p>
            <a:r>
              <a:rPr lang="en-US" sz="2000" dirty="0" smtClean="0"/>
              <a:t>A String of Pearls by Glenn Miller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105400" y="1447800"/>
            <a:ext cx="4267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lyrics to “White Christmas” by Bing Crosby:</a:t>
            </a:r>
          </a:p>
          <a:p>
            <a:endParaRPr lang="en-US" sz="1400" dirty="0" smtClean="0"/>
          </a:p>
          <a:p>
            <a:r>
              <a:rPr lang="en-US" sz="1400" dirty="0" smtClean="0"/>
              <a:t>I'm </a:t>
            </a:r>
            <a:r>
              <a:rPr lang="en-US" sz="1400" dirty="0" smtClean="0"/>
              <a:t>dreaming of a white Christmas,</a:t>
            </a:r>
            <a:br>
              <a:rPr lang="en-US" sz="1400" dirty="0" smtClean="0"/>
            </a:br>
            <a:r>
              <a:rPr lang="en-US" sz="1400" dirty="0" smtClean="0"/>
              <a:t>Just like the ones I used to know.</a:t>
            </a:r>
            <a:br>
              <a:rPr lang="en-US" sz="1400" dirty="0" smtClean="0"/>
            </a:br>
            <a:r>
              <a:rPr lang="en-US" sz="1400" dirty="0" smtClean="0"/>
              <a:t>Where the tree-tops glisten,</a:t>
            </a:r>
            <a:br>
              <a:rPr lang="en-US" sz="1400" dirty="0" smtClean="0"/>
            </a:br>
            <a:r>
              <a:rPr lang="en-US" sz="1400" dirty="0" smtClean="0"/>
              <a:t>And children listen</a:t>
            </a:r>
            <a:br>
              <a:rPr lang="en-US" sz="1400" dirty="0" smtClean="0"/>
            </a:br>
            <a:r>
              <a:rPr lang="en-US" sz="1400" dirty="0" smtClean="0"/>
              <a:t>To hear </a:t>
            </a:r>
            <a:r>
              <a:rPr lang="en-US" sz="1400" dirty="0" err="1" smtClean="0"/>
              <a:t>sleighbells</a:t>
            </a:r>
            <a:r>
              <a:rPr lang="en-US" sz="1400" dirty="0" smtClean="0"/>
              <a:t> in the snow.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I'm dreaming of a white Christmas,</a:t>
            </a:r>
            <a:br>
              <a:rPr lang="en-US" sz="1400" dirty="0" smtClean="0"/>
            </a:br>
            <a:r>
              <a:rPr lang="en-US" sz="1400" dirty="0" smtClean="0"/>
              <a:t>With every Christmas card I write,</a:t>
            </a:r>
            <a:br>
              <a:rPr lang="en-US" sz="1400" dirty="0" smtClean="0"/>
            </a:br>
            <a:r>
              <a:rPr lang="en-US" sz="1400" dirty="0" smtClean="0"/>
              <a:t>"May your days be merry and bright,</a:t>
            </a:r>
            <a:br>
              <a:rPr lang="en-US" sz="1400" dirty="0" smtClean="0"/>
            </a:br>
            <a:r>
              <a:rPr lang="en-US" sz="1400" dirty="0" smtClean="0"/>
              <a:t>And may all your Christmases be white".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I'm dreaming of a white Christmas,</a:t>
            </a:r>
            <a:br>
              <a:rPr lang="en-US" sz="1400" dirty="0" smtClean="0"/>
            </a:br>
            <a:r>
              <a:rPr lang="en-US" sz="1400" dirty="0" smtClean="0"/>
              <a:t>Just like the ones I used to know.</a:t>
            </a:r>
            <a:br>
              <a:rPr lang="en-US" sz="1400" dirty="0" smtClean="0"/>
            </a:br>
            <a:r>
              <a:rPr lang="en-US" sz="1400" dirty="0" smtClean="0"/>
              <a:t>Where the tree-tops glisten,</a:t>
            </a:r>
            <a:br>
              <a:rPr lang="en-US" sz="1400" dirty="0" smtClean="0"/>
            </a:br>
            <a:r>
              <a:rPr lang="en-US" sz="1400" dirty="0" smtClean="0"/>
              <a:t>And children listen</a:t>
            </a:r>
            <a:br>
              <a:rPr lang="en-US" sz="1400" dirty="0" smtClean="0"/>
            </a:br>
            <a:r>
              <a:rPr lang="en-US" sz="1400" dirty="0" smtClean="0"/>
              <a:t>To hear </a:t>
            </a:r>
            <a:r>
              <a:rPr lang="en-US" sz="1400" dirty="0" err="1" smtClean="0"/>
              <a:t>sleighbells</a:t>
            </a:r>
            <a:r>
              <a:rPr lang="en-US" sz="1400" dirty="0" smtClean="0"/>
              <a:t> in the snow.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I'm dreaming of a white Christmas,</a:t>
            </a:r>
            <a:br>
              <a:rPr lang="en-US" sz="1400" dirty="0" smtClean="0"/>
            </a:br>
            <a:r>
              <a:rPr lang="en-US" sz="1400" dirty="0" smtClean="0"/>
              <a:t>With every Christmas card I write,</a:t>
            </a:r>
            <a:br>
              <a:rPr lang="en-US" sz="1400" dirty="0" smtClean="0"/>
            </a:br>
            <a:r>
              <a:rPr lang="en-US" sz="1400" dirty="0" smtClean="0"/>
              <a:t>"May your days be merry and bright,</a:t>
            </a:r>
            <a:br>
              <a:rPr lang="en-US" sz="1400" dirty="0" smtClean="0"/>
            </a:br>
            <a:r>
              <a:rPr lang="en-US" sz="1400" dirty="0" smtClean="0"/>
              <a:t>And may all your Christmases be white</a:t>
            </a:r>
            <a:endParaRPr lang="en-US" sz="1400" dirty="0"/>
          </a:p>
        </p:txBody>
      </p:sp>
      <p:pic>
        <p:nvPicPr>
          <p:cNvPr id="26626" name="Picture 2" descr="http://free-pianosheetmusic.com/wp-content/uploads/2010/04/Glenn-Miller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343400"/>
            <a:ext cx="1550670" cy="190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581400" y="44958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Richard Wright wrote books about the war and life before and after the war</a:t>
            </a:r>
          </a:p>
          <a:p>
            <a:pPr lvl="1"/>
            <a:r>
              <a:rPr lang="en-US" dirty="0" smtClean="0"/>
              <a:t>A Father’s Law</a:t>
            </a:r>
          </a:p>
          <a:p>
            <a:pPr lvl="1"/>
            <a:r>
              <a:rPr lang="en-US" dirty="0" smtClean="0"/>
              <a:t>Native Son</a:t>
            </a:r>
          </a:p>
          <a:p>
            <a:pPr lvl="1"/>
            <a:r>
              <a:rPr lang="en-US" dirty="0" smtClean="0"/>
              <a:t>Black Boy</a:t>
            </a:r>
            <a:endParaRPr lang="en-US" dirty="0" smtClean="0"/>
          </a:p>
          <a:p>
            <a:r>
              <a:rPr lang="en-US" dirty="0" smtClean="0"/>
              <a:t>John Steinbeck wrote books during the war, about the war</a:t>
            </a:r>
          </a:p>
          <a:p>
            <a:pPr lvl="1"/>
            <a:r>
              <a:rPr lang="en-US" dirty="0" smtClean="0"/>
              <a:t>The Moon is Down</a:t>
            </a:r>
          </a:p>
          <a:p>
            <a:pPr lvl="1"/>
            <a:r>
              <a:rPr lang="en-US" dirty="0" smtClean="0"/>
              <a:t>Of Mice and Men</a:t>
            </a:r>
          </a:p>
          <a:p>
            <a:pPr lvl="1"/>
            <a:r>
              <a:rPr lang="en-US" dirty="0" smtClean="0"/>
              <a:t>The Pearl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</a:t>
            </a:r>
            <a:r>
              <a:rPr lang="en-US" dirty="0" smtClean="0"/>
              <a:t>Authors</a:t>
            </a:r>
            <a:endParaRPr lang="en-US" dirty="0"/>
          </a:p>
        </p:txBody>
      </p:sp>
      <p:pic>
        <p:nvPicPr>
          <p:cNvPr id="24578" name="Picture 2" descr="http://blog.syracuse.com/shelflife/2008/02/steinb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419600"/>
            <a:ext cx="1684934" cy="219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81600" y="45720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Singers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 Crosby who sang:</a:t>
            </a:r>
          </a:p>
          <a:p>
            <a:pPr lvl="1"/>
            <a:r>
              <a:rPr lang="en-US" dirty="0" smtClean="0"/>
              <a:t>White Christmas</a:t>
            </a:r>
          </a:p>
          <a:p>
            <a:pPr lvl="1"/>
            <a:r>
              <a:rPr lang="en-US" dirty="0" smtClean="0"/>
              <a:t>Silver Bells</a:t>
            </a:r>
          </a:p>
          <a:p>
            <a:pPr lvl="1"/>
            <a:r>
              <a:rPr lang="en-US" dirty="0" smtClean="0"/>
              <a:t>Jingle Bells</a:t>
            </a:r>
            <a:endParaRPr lang="en-US" dirty="0" smtClean="0"/>
          </a:p>
          <a:p>
            <a:r>
              <a:rPr lang="en-US" dirty="0" smtClean="0"/>
              <a:t>Frank Sinatra</a:t>
            </a:r>
            <a:r>
              <a:rPr lang="en-US" dirty="0"/>
              <a:t> </a:t>
            </a:r>
            <a:r>
              <a:rPr lang="en-US" dirty="0" smtClean="0"/>
              <a:t>who sang:</a:t>
            </a:r>
          </a:p>
          <a:p>
            <a:pPr lvl="1"/>
            <a:r>
              <a:rPr lang="en-US" dirty="0" smtClean="0"/>
              <a:t>Strangers in the Night</a:t>
            </a:r>
          </a:p>
          <a:p>
            <a:pPr lvl="1"/>
            <a:r>
              <a:rPr lang="en-US" dirty="0" smtClean="0"/>
              <a:t>It Had to be You</a:t>
            </a:r>
          </a:p>
          <a:p>
            <a:pPr lvl="1"/>
            <a:r>
              <a:rPr lang="en-US" dirty="0" err="1" smtClean="0"/>
              <a:t>Somethin</a:t>
            </a:r>
            <a:r>
              <a:rPr lang="en-US" dirty="0" smtClean="0"/>
              <a:t>’ Stupid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2530" name="Picture 2" descr="http://2.bp.blogspot.com/_duAuTt2KJgk/TCU-k2R3O9I/AAAAAAAAAgg/zDmm_sBcMhE/s1600/Martini-Recipes-Frank-Sina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28800"/>
            <a:ext cx="3171825" cy="4048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9248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Actors/Actresses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Gary Cooper who starred in:</a:t>
            </a:r>
          </a:p>
          <a:p>
            <a:pPr lvl="1"/>
            <a:r>
              <a:rPr lang="en-US" dirty="0" err="1" smtClean="0"/>
              <a:t>Kipperbang</a:t>
            </a:r>
            <a:endParaRPr lang="en-US" dirty="0" smtClean="0"/>
          </a:p>
          <a:p>
            <a:pPr lvl="1"/>
            <a:r>
              <a:rPr lang="en-US" dirty="0" smtClean="0"/>
              <a:t>Vera Cruz</a:t>
            </a:r>
          </a:p>
          <a:p>
            <a:pPr lvl="1"/>
            <a:r>
              <a:rPr lang="en-US" dirty="0" smtClean="0"/>
              <a:t>Dallas</a:t>
            </a:r>
            <a:endParaRPr lang="en-US" dirty="0" smtClean="0"/>
          </a:p>
          <a:p>
            <a:r>
              <a:rPr lang="en-US" dirty="0" smtClean="0"/>
              <a:t>Bette Davis who starred in:</a:t>
            </a:r>
          </a:p>
          <a:p>
            <a:pPr lvl="1"/>
            <a:r>
              <a:rPr lang="en-US" dirty="0" smtClean="0"/>
              <a:t>The Petrified Forest</a:t>
            </a:r>
          </a:p>
          <a:p>
            <a:pPr lvl="1"/>
            <a:r>
              <a:rPr lang="en-US" dirty="0" smtClean="0"/>
              <a:t>The Letter</a:t>
            </a:r>
          </a:p>
          <a:p>
            <a:pPr lvl="1"/>
            <a:r>
              <a:rPr lang="en-US" dirty="0" smtClean="0"/>
              <a:t>Now, Voyager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0482" name="Picture 2" descr="http://www.dvdbeaver.com/film/filmnoir/femmeweb/BetteDav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14600"/>
            <a:ext cx="288950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00" y="2590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922</Words>
  <Application>Microsoft Office PowerPoint</Application>
  <PresentationFormat>On-screen Show (4:3)</PresentationFormat>
  <Paragraphs>207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Office Theme</vt:lpstr>
      <vt:lpstr>Aspect</vt:lpstr>
      <vt:lpstr>Flow</vt:lpstr>
      <vt:lpstr>Apex</vt:lpstr>
      <vt:lpstr>Oriel</vt:lpstr>
      <vt:lpstr>Civic</vt:lpstr>
      <vt:lpstr>Concourse</vt:lpstr>
      <vt:lpstr>Metro</vt:lpstr>
      <vt:lpstr>Verve</vt:lpstr>
      <vt:lpstr>Module</vt:lpstr>
      <vt:lpstr>Trek</vt:lpstr>
      <vt:lpstr>Opulent</vt:lpstr>
      <vt:lpstr>Urban</vt:lpstr>
      <vt:lpstr>A Seperate Peace</vt:lpstr>
      <vt:lpstr>World War II</vt:lpstr>
      <vt:lpstr>South Pacific Battles</vt:lpstr>
      <vt:lpstr>The Draft</vt:lpstr>
      <vt:lpstr>Political Leaders</vt:lpstr>
      <vt:lpstr>Top Songs</vt:lpstr>
      <vt:lpstr>Popular Authors</vt:lpstr>
      <vt:lpstr>Popular Singers</vt:lpstr>
      <vt:lpstr>Popular Actors/Actresses</vt:lpstr>
      <vt:lpstr>New Inventions</vt:lpstr>
      <vt:lpstr>Medical Discoveries</vt:lpstr>
      <vt:lpstr>New Hampshire</vt:lpstr>
      <vt:lpstr>Preparatory School</vt:lpstr>
      <vt:lpstr>Girls Fashion</vt:lpstr>
      <vt:lpstr>Guys Fashion</vt:lpstr>
      <vt:lpstr>Sports</vt:lpstr>
      <vt:lpstr>Works Cited (web sites)</vt:lpstr>
      <vt:lpstr>Works Cited (pictures)</vt:lpstr>
    </vt:vector>
  </TitlesOfParts>
  <Company>Yorktown Community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Separate Peace</dc:title>
  <dc:creator>profile</dc:creator>
  <cp:lastModifiedBy>Hannah  Carpenter</cp:lastModifiedBy>
  <cp:revision>34</cp:revision>
  <dcterms:created xsi:type="dcterms:W3CDTF">2010-09-14T17:04:18Z</dcterms:created>
  <dcterms:modified xsi:type="dcterms:W3CDTF">2010-09-16T03:00:54Z</dcterms:modified>
</cp:coreProperties>
</file>