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8EA2F3-A6A6-4411-A042-DDE839A682DB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EBF71D8-A65F-4CB9-8808-118A7FB8971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oOxzmGf8XU&amp;feature=relate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ethany\Downloads\cool-cartoon-20583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9144000" cy="777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ethany\Downloads\cool-cartoon-20625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859373" cy="4767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ethany\Downloads\cool-cartoon-20626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05443"/>
            <a:ext cx="8534399" cy="346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ethany\Downloads\cool-cartoon-20627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63189" cy="347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76399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The End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6482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http://www.youtube.com/watch?v=VoOxzmGf8XU&amp;feature=related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thany\Downloads\cool-cartoon-20585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51133" cy="354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thany\Downloads\cool-cartoon-20586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78694"/>
            <a:ext cx="8686800" cy="352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thany\Downloads\cool-cartoon-20586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93105"/>
            <a:ext cx="8680043" cy="351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thany\Downloads\cool-cartoon-20587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399"/>
            <a:ext cx="8533670" cy="3459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ethany\Downloads\cool-cartoon-20619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92" y="1406074"/>
            <a:ext cx="8666108" cy="351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ethany\Downloads\cool-cartoon-20620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95" y="1676400"/>
            <a:ext cx="8645410" cy="35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thany\Downloads\cool-cartoon-20620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95" y="1406074"/>
            <a:ext cx="8666105" cy="3513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ethany\Downloads\cool-cartoon-2062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95" y="1436968"/>
            <a:ext cx="8589905" cy="3482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2">
      <a:dk1>
        <a:sysClr val="windowText" lastClr="000000"/>
      </a:dk1>
      <a:lt1>
        <a:sysClr val="window" lastClr="FFFFFF"/>
      </a:lt1>
      <a:dk2>
        <a:srgbClr val="D05F02"/>
      </a:dk2>
      <a:lt2>
        <a:srgbClr val="E8A602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Bethany</dc:creator>
  <cp:lastModifiedBy>Bethany</cp:lastModifiedBy>
  <cp:revision>3</cp:revision>
  <dcterms:created xsi:type="dcterms:W3CDTF">2010-09-09T03:10:35Z</dcterms:created>
  <dcterms:modified xsi:type="dcterms:W3CDTF">2010-09-09T03:42:57Z</dcterms:modified>
</cp:coreProperties>
</file>