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744" r:id="rId4"/>
    <p:sldMasterId id="2147483756" r:id="rId5"/>
    <p:sldMasterId id="2147483768" r:id="rId6"/>
  </p:sldMasterIdLst>
  <p:sldIdLst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8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D4EC754-DF81-4501-969C-94063D063C14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49A37A1-6B73-4FE2-9EB8-6E0B0BCB1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Bernard MT Condensed" pitchFamily="18" charset="0"/>
              </a:rPr>
              <a:t>The Adventures of Odysseus</a:t>
            </a:r>
            <a:endParaRPr lang="en-US" sz="60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1612899"/>
          </a:xfrm>
        </p:spPr>
        <p:txBody>
          <a:bodyPr>
            <a:noAutofit/>
          </a:bodyPr>
          <a:lstStyle/>
          <a:p>
            <a:r>
              <a:rPr lang="en-US" sz="2400" dirty="0" smtClean="0"/>
              <a:t>Odysseus returned to Circe to seek more advice on how to return home.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 told Odysseus that he was stuck between Scylla and </a:t>
            </a:r>
            <a:r>
              <a:rPr lang="en-US" sz="2400" dirty="0" err="1" smtClean="0"/>
              <a:t>Charybdis</a:t>
            </a:r>
            <a:r>
              <a:rPr lang="en-US" sz="2400" dirty="0" smtClean="0"/>
              <a:t>, also know as a rock </a:t>
            </a:r>
          </a:p>
          <a:p>
            <a:r>
              <a:rPr lang="en-US" sz="2400" dirty="0" smtClean="0"/>
              <a:t>and a hard place.</a:t>
            </a:r>
            <a:endParaRPr lang="en-US" sz="2400" dirty="0"/>
          </a:p>
        </p:txBody>
      </p:sp>
      <p:pic>
        <p:nvPicPr>
          <p:cNvPr id="13314" name="Picture 2" descr="http://www.dvdbeaver.com/film2/DVDReviews34/simpsons_the_movie_blu-ray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25" y="3886200"/>
            <a:ext cx="5476875" cy="236886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2438400" cy="34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Difficult Choice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2255837"/>
            <a:ext cx="3810000" cy="4602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Odysseus chose Scylla, where he would only lose six men opposed to his entire crew.</a:t>
            </a:r>
            <a:endParaRPr lang="en-US" sz="2400" dirty="0"/>
          </a:p>
        </p:txBody>
      </p:sp>
      <p:pic>
        <p:nvPicPr>
          <p:cNvPr id="12290" name="Picture 2" descr="http://hypergogue.net/wp-content/uploads/2010/07/Scylla_Charybd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3039">
            <a:off x="4120071" y="1775867"/>
            <a:ext cx="415290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22222E-6 C -0.02291 0.00092 -0.03749 0.00347 -0.05833 0.00625 C -0.04843 0.01991 -0.03958 0.025 -0.02621 0.03495 C -0.02291 0.0375 -0.02031 0.0412 -0.01666 0.04282 C -0.01128 0.04514 -0.00555 0.04491 7.5E-6 0.04606 C 0.01928 0.05463 0.03959 0.05578 0.05956 0.06041 C 0.05539 0.08194 0.03803 0.09305 0.02501 0.10324 C 0.00782 0.11666 -0.00954 0.12546 -0.02742 0.13657 C -0.02864 0.13541 -0.03072 0.13518 -0.0309 0.13333 C -0.03211 0.11736 -0.02204 0.10324 -0.01666 0.08889 C -0.0118 0.07616 0.00261 0.04768 0.01077 0.03819 C 0.02136 0.02592 0.03699 0.02106 0.05001 0.01597 C 0.03577 0.0537 0.01303 0.05764 -0.01544 0.06041 C -0.04027 0.05787 -0.06666 0.05532 -0.08801 0.03657 C -0.09774 0.01713 -0.08385 0.00625 -0.07256 -0.00324 C -0.06926 -0.00602 -0.06631 -0.00996 -0.06301 -0.01273 C -0.06076 -0.01459 -0.05399 -0.01968 -0.0559 -0.01736 C -0.06597 -0.00533 -0.07864 0.0044 -0.08923 0.01597 C -0.09496 0.02222 -0.09982 0.02916 -0.1059 0.03495 C -0.10676 0.03657 -0.10902 0.03796 -0.10833 0.03958 C -0.10763 0.04143 -0.1052 0.04097 -0.10364 0.0412 C -0.09288 0.04305 -0.08107 0.04537 -0.07031 0.04606 C -0.04808 0.04745 -0.02586 0.04815 -0.00364 0.0493 C 0.00678 0.05046 0.01563 0.05231 0.02501 0.05879 C 0.02622 0.06551 0.02275 0.07245 0.01789 0.07616 C -0.00034 0.08981 -0.01978 0.09838 -0.04044 0.10162 C -0.04843 0.10278 -0.05624 0.1037 -0.06423 0.10486 C -0.11284 0.10162 -0.14687 0.09745 -0.18697 0.06041 C -0.19704 0.03241 -0.17656 0.0287 -0.16301 0.0206 C -0.11093 -0.01065 -0.17152 0.01875 -0.10468 -0.00486 C -0.0552 -0.02222 -0.08749 -0.0169 -0.05833 -0.0206 C -0.03801 -0.02593 -0.01822 -0.0331 0.00244 -0.02384 C 0.00157 -0.01806 0.00157 -0.01181 7.5E-6 -0.00625 C -0.00208 0.00185 -0.01978 0.02569 -0.02256 0.03009 C -0.02569 0.03518 -0.03593 0.04282 -0.04044 0.04606 C -0.0427 0.04768 -0.04756 0.0493 -0.04756 0.0493 C -0.05555 0.03333 -0.04722 0.01551 -0.03801 0.00486 C -0.02326 -0.01227 -0.00208 -0.01227 0.01667 -0.01435 C 0.04167 -0.01968 0.06841 -0.02824 0.08577 -2.22222E-6 C 0.07865 0.00555 0.07223 0.00648 0.06424 0.00949 C 0.04914 0.00833 0.03403 0.00833 0.0191 0.00625 C -0.0026 0.00324 -0.02621 -0.01667 -0.04288 -0.03496 C -0.04044 -0.05718 -0.04183 -0.06435 -0.02499 -0.06829 C -0.00485 -0.06366 0.0066 -0.06366 0.02032 -0.04607 C 0.02067 -0.04398 0.02153 -0.04167 0.02136 -0.03959 C 0.02032 -0.0294 0.01928 -0.01922 0.01667 -0.00949 C 0.01459 -0.00162 -0.00294 0.00208 -0.00833 0.00324 C -0.01909 0.00278 -0.02985 0.00301 -0.04044 0.00162 C -0.04288 0.00139 -0.0486 0.00139 -0.04756 -0.00162 C -0.04652 -0.0044 -0.02847 -0.00602 -0.02742 -0.00625 C -0.00989 -0.00579 0.00747 -0.00579 0.02501 -0.00486 C 0.02744 -0.00463 0.03212 -0.00648 0.03212 -0.00324 C 0.03212 -2.22222E-6 0.02744 -0.00116 0.02501 -2.22222E-6 C 0.01667 -0.00047 -0.00833 0.0081 -0.00833 -0.01273 L 7.5E-6 -2.22222E-6 Z " pathEditMode="relative" ptsTypes="fffffffffffffffffffffffffffffffffffffffffffffffffffffAf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52070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Was it worth it?</a:t>
            </a:r>
            <a:endParaRPr lang="en-US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1231899"/>
          </a:xfrm>
        </p:spPr>
        <p:txBody>
          <a:bodyPr>
            <a:noAutofit/>
          </a:bodyPr>
          <a:lstStyle/>
          <a:p>
            <a:r>
              <a:rPr lang="en-US" sz="2400" dirty="0" smtClean="0"/>
              <a:t>Odysseus then went to </a:t>
            </a:r>
            <a:r>
              <a:rPr lang="en-US" sz="2400" dirty="0" err="1" smtClean="0"/>
              <a:t>Thrinacia</a:t>
            </a:r>
            <a:r>
              <a:rPr lang="en-US" sz="2400" dirty="0" smtClean="0"/>
              <a:t>, and stole Helios’ sacred cattle.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Helios punished them by crashing their ship and killing everyone but Odysseus.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2953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52070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Some  punishment…</a:t>
            </a:r>
            <a:endParaRPr lang="en-US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295400"/>
            <a:ext cx="56388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Odysseus landed on the shores of </a:t>
            </a:r>
            <a:r>
              <a:rPr lang="en-US" sz="2400" dirty="0" err="1" smtClean="0"/>
              <a:t>Ogygia</a:t>
            </a:r>
            <a:r>
              <a:rPr lang="en-US" sz="2400" dirty="0" smtClean="0"/>
              <a:t>, Calypso’s island, were he remained for seven years as her lover.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2981325" cy="40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33400"/>
            <a:ext cx="2743200" cy="1162050"/>
          </a:xfrm>
        </p:spPr>
        <p:txBody>
          <a:bodyPr/>
          <a:lstStyle/>
          <a:p>
            <a:r>
              <a:rPr lang="en-US" sz="3600" dirty="0" smtClean="0"/>
              <a:t>Foreign Sailors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2209800"/>
            <a:ext cx="4343400" cy="3276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After escaping, Odysseus meets with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Phaeacians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who agree to help Odysseus get home.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4610100" cy="328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Bit of Irony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219200"/>
            <a:ext cx="5943600" cy="376924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When back home, Odysseus  is disguised as a beggar to find out what has happened in his absence.  As he travels he finds the hut of a former slave, </a:t>
            </a:r>
            <a:r>
              <a:rPr lang="en-US" sz="2400" dirty="0" err="1" smtClean="0"/>
              <a:t>Eumaeus</a:t>
            </a:r>
            <a:r>
              <a:rPr lang="en-US" sz="2400" dirty="0" smtClean="0"/>
              <a:t>,  and spent time with him.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743200"/>
            <a:ext cx="3686175" cy="39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Father-Son  Reunion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5410200" cy="2286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Soon after, Odysseus meets his son, </a:t>
            </a:r>
            <a:r>
              <a:rPr lang="en-US" sz="2400" dirty="0" err="1" smtClean="0"/>
              <a:t>Telemachus</a:t>
            </a:r>
            <a:r>
              <a:rPr lang="en-US" sz="2400" dirty="0" smtClean="0"/>
              <a:t>, and learns that there are a number of suitors for Penelope, Odysseus’ wife.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334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Odysseus and his son decide to kill them. 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33650"/>
            <a:ext cx="28765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Boars are Deadly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6446520" cy="2514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When they arrive at Odysseus house a servant recognizes him by a scare on his leg.  The servant tries to convince Penelope that the beggar is Odysseus but she doesn’t believe her.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440757"/>
            <a:ext cx="3114675" cy="34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Love Game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600200"/>
            <a:ext cx="6248400" cy="2514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As her test, Penelope promises to marry the man that can string Odysseus’ bow and shoot it though a dozen axe heads.  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24200"/>
            <a:ext cx="4762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0" y="1371600"/>
            <a:ext cx="6685256" cy="293104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Odysseus strings the bow, makes the shot, and kills the suitors, hanged twelve of his housemaids and killed the goatherd </a:t>
            </a:r>
            <a:r>
              <a:rPr lang="en-US" sz="2400" dirty="0" err="1" smtClean="0"/>
              <a:t>Melanthius</a:t>
            </a:r>
            <a:r>
              <a:rPr lang="en-US" sz="2400" dirty="0" smtClean="0"/>
              <a:t> who mocked Odysseus.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5257800" cy="363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ojan-wa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362200"/>
            <a:ext cx="3680152" cy="3419475"/>
          </a:xfrm>
        </p:spPr>
      </p:pic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35101"/>
            <a:ext cx="3008313" cy="11557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Odysseus is leaving victorious from the Trojan war.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Story Begins…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038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Poseidon decides to sweep him and his crew out to sea.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Welcome Home!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6248400" cy="2362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The people of </a:t>
            </a:r>
            <a:r>
              <a:rPr lang="en-US" sz="2400" dirty="0" err="1" smtClean="0"/>
              <a:t>Ithica</a:t>
            </a:r>
            <a:r>
              <a:rPr lang="en-US" sz="2400" dirty="0" smtClean="0"/>
              <a:t> are angry at </a:t>
            </a:r>
            <a:r>
              <a:rPr lang="en-US" sz="2400" dirty="0" err="1" smtClean="0"/>
              <a:t>oddyseus</a:t>
            </a:r>
            <a:r>
              <a:rPr lang="en-US" sz="2400" dirty="0" smtClean="0"/>
              <a:t> for killing two generations of men, but are </a:t>
            </a:r>
            <a:r>
              <a:rPr lang="en-US" sz="2400" dirty="0" err="1" smtClean="0"/>
              <a:t>callmed</a:t>
            </a:r>
            <a:r>
              <a:rPr lang="en-US" sz="2400" dirty="0" smtClean="0"/>
              <a:t> by Athena.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14600"/>
            <a:ext cx="2847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429000" y="1905000"/>
            <a:ext cx="3008313" cy="1600200"/>
          </a:xfrm>
        </p:spPr>
        <p:txBody>
          <a:bodyPr>
            <a:normAutofit fontScale="92500" lnSpcReduction="20000"/>
          </a:bodyPr>
          <a:lstStyle/>
          <a:p>
            <a:r>
              <a:rPr lang="en-US" sz="9600" dirty="0" smtClean="0">
                <a:latin typeface="Brush Script MT" pitchFamily="66" charset="0"/>
              </a:rPr>
              <a:t>Fin</a:t>
            </a:r>
            <a:endParaRPr lang="en-US" sz="9600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3200400" cy="730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Cyclopes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962400" y="1143000"/>
            <a:ext cx="3008313" cy="1384299"/>
          </a:xfrm>
        </p:spPr>
        <p:txBody>
          <a:bodyPr>
            <a:noAutofit/>
          </a:bodyPr>
          <a:lstStyle/>
          <a:p>
            <a:r>
              <a:rPr lang="en-US" sz="2400" dirty="0" smtClean="0"/>
              <a:t>Odysseus beaches on island and attempts to trade with the local inhabitants.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2004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inhabitants turn out to be Cyclopes, and Odysseus and some of his men are trapped in the cave of </a:t>
            </a:r>
            <a:r>
              <a:rPr lang="en-US" sz="2400" dirty="0" err="1" smtClean="0"/>
              <a:t>Polyphemis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176587"/>
            <a:ext cx="283868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52578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Odysseus tricked the </a:t>
            </a:r>
            <a:r>
              <a:rPr lang="en-US" sz="2400" dirty="0" err="1" smtClean="0"/>
              <a:t>cyclops</a:t>
            </a:r>
            <a:r>
              <a:rPr lang="en-US" sz="2400" dirty="0" smtClean="0"/>
              <a:t> into releasing him and his men by getting the </a:t>
            </a:r>
            <a:r>
              <a:rPr lang="en-US" sz="2400" dirty="0" err="1" smtClean="0"/>
              <a:t>cyclops</a:t>
            </a:r>
            <a:r>
              <a:rPr lang="en-US" sz="2400" dirty="0" smtClean="0"/>
              <a:t> drunk and stabbing him in the eye.</a:t>
            </a:r>
          </a:p>
          <a:p>
            <a:endParaRPr lang="en-US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657600" cy="524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 Steps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33400" y="1676400"/>
            <a:ext cx="3008313" cy="229869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Oddyseus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and his men stayed with Aeolus, master of the winds, who gave him a bag containing the winds.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As they gained sight of Ithaca, Odysseus’ men opened the bag sending them the opposite direction.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62200"/>
            <a:ext cx="282086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59259E-6 C 0.08975 0.00255 0.17829 0.01343 0.26822 0.01343 L 0.43819 0.00903 L 0.42656 0.00671 L 0.59999 0.45347 L 0.43662 -0.0088 L 0.37326 0.01343 L 0.41996 0.1 L 0.44652 0.08241 L 0.45833 0.03333 L 0.41492 0.01111 L 0.35833 0.05787 L 0.33992 0.06898 C 0.35051 0.06296 0.36128 0.05764 0.37152 0.05116 C 0.37291 0.05023 0.3736 0.04769 0.37499 0.04676 C 0.37708 0.04537 0.37951 0.0456 0.38159 0.04445 C 0.38888 0.04051 0.39426 0.03426 0.40156 0.03125 C 0.40381 0.02894 0.40676 0.02755 0.40833 0.02454 C 0.40972 0.02199 0.40989 0.01574 0.40989 0.01574 L 0.39999 -0.08218 L 0.41666 -0.13102 C 0.42551 -0.14282 0.43107 -0.15139 0.44322 -0.15995 C 0.45659 -0.16944 0.47222 -0.17338 0.48489 -0.18426 C 0.50347 -0.2 0.52395 -0.21366 0.54166 -0.23102 C 0.54704 -0.23634 0.55121 -0.24352 0.55659 -0.24884 C 0.55086 -0.27616 0.55798 -0.25532 0.54496 -0.27106 C 0.54166 -0.275 0.53662 -0.28426 0.53662 -0.28426 L 0.08819 0.69352 " pathEditMode="relative" ptsTypes="fAAAAAAAAAAAffffffAAffffffAA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Cannibals! 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953000" y="2819400"/>
            <a:ext cx="27432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Odysseus was then confronted with the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Laestrygones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a  cannibalistic group of men,  Here he lost every ship but his own.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3810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Another year gone…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42672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Odysseus then sailed to Circe island where she turned half of his men into pigs after feeding them.  Odysseus was immune to this do to Hermes who gave him a drug called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moly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6084"/>
            <a:ext cx="3790950" cy="313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54102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Because of his resistance to her spell, Circe fell in love with Odysseus, and released his men.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775" y="1524000"/>
            <a:ext cx="3324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098550"/>
          </a:xfrm>
        </p:spPr>
        <p:txBody>
          <a:bodyPr>
            <a:noAutofit/>
          </a:bodyPr>
          <a:lstStyle/>
          <a:p>
            <a:r>
              <a:rPr lang="en-US" sz="3600" dirty="0" smtClean="0"/>
              <a:t>Looking for Help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 a year with Circe, Odysseus and his men left to summon </a:t>
            </a:r>
            <a:r>
              <a:rPr lang="en-US" sz="2400" dirty="0" err="1" smtClean="0"/>
              <a:t>Tiresias</a:t>
            </a:r>
            <a:r>
              <a:rPr lang="en-US" sz="2400" dirty="0" smtClean="0"/>
              <a:t>, an old prophet, while also meeting the spirits of many famous men and women.</a:t>
            </a:r>
            <a:endParaRPr lang="en-US" sz="2400" dirty="0"/>
          </a:p>
        </p:txBody>
      </p:sp>
      <p:pic>
        <p:nvPicPr>
          <p:cNvPr id="14338" name="Picture 2" descr="http://www.rbhs.w-cook.k12.il.us/mancoff/tires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35623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577</Words>
  <Application>Microsoft Office PowerPoint</Application>
  <PresentationFormat>On-screen Show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Paper</vt:lpstr>
      <vt:lpstr>Technic</vt:lpstr>
      <vt:lpstr>Flow</vt:lpstr>
      <vt:lpstr>Apex</vt:lpstr>
      <vt:lpstr>Trek</vt:lpstr>
      <vt:lpstr>Foundry</vt:lpstr>
      <vt:lpstr>The Adventures of Odysseus</vt:lpstr>
      <vt:lpstr>The Story Begins…</vt:lpstr>
      <vt:lpstr>The Cyclopes</vt:lpstr>
      <vt:lpstr>Slide 4</vt:lpstr>
      <vt:lpstr>Back Steps</vt:lpstr>
      <vt:lpstr>Cannibals! </vt:lpstr>
      <vt:lpstr>Another year gone…</vt:lpstr>
      <vt:lpstr>Slide 8</vt:lpstr>
      <vt:lpstr>Looking for Help</vt:lpstr>
      <vt:lpstr>Slide 10</vt:lpstr>
      <vt:lpstr>A Difficult Choice</vt:lpstr>
      <vt:lpstr>Was it worth it?</vt:lpstr>
      <vt:lpstr>Some  punishment…</vt:lpstr>
      <vt:lpstr>Foreign Sailors</vt:lpstr>
      <vt:lpstr>A Bit of Irony</vt:lpstr>
      <vt:lpstr>Father-Son  Reunion</vt:lpstr>
      <vt:lpstr>Boars are Deadly</vt:lpstr>
      <vt:lpstr>Love Game</vt:lpstr>
      <vt:lpstr>Slide 19</vt:lpstr>
      <vt:lpstr>Welcome Home!</vt:lpstr>
      <vt:lpstr>Slide 21</vt:lpstr>
    </vt:vector>
  </TitlesOfParts>
  <Company>Yorktown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Adventures of Odysseus</dc:title>
  <dc:creator>profile</dc:creator>
  <cp:lastModifiedBy>Davis</cp:lastModifiedBy>
  <cp:revision>22</cp:revision>
  <dcterms:created xsi:type="dcterms:W3CDTF">2010-09-07T11:50:02Z</dcterms:created>
  <dcterms:modified xsi:type="dcterms:W3CDTF">2010-09-09T11:12:26Z</dcterms:modified>
</cp:coreProperties>
</file>