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60" r:id="rId4"/>
    <p:sldId id="261" r:id="rId5"/>
    <p:sldId id="262" r:id="rId6"/>
    <p:sldId id="263" r:id="rId7"/>
    <p:sldId id="264" r:id="rId8"/>
    <p:sldId id="265" r:id="rId9"/>
    <p:sldId id="267" r:id="rId10"/>
    <p:sldId id="268" r:id="rId11"/>
    <p:sldId id="270" r:id="rId12"/>
    <p:sldId id="269" r:id="rId13"/>
    <p:sldId id="271" r:id="rId14"/>
    <p:sldId id="273" r:id="rId15"/>
    <p:sldId id="275" r:id="rId16"/>
    <p:sldId id="276" r:id="rId17"/>
    <p:sldId id="277" r:id="rId18"/>
    <p:sldId id="278" r:id="rId19"/>
    <p:sldId id="281" r:id="rId20"/>
    <p:sldId id="280" r:id="rId21"/>
    <p:sldId id="282" r:id="rId22"/>
    <p:sldId id="283" r:id="rId23"/>
    <p:sldId id="274" r:id="rId24"/>
    <p:sldId id="257"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00"/>
    <a:srgbClr val="003300"/>
    <a:srgbClr val="583B00"/>
    <a:srgbClr val="FFD071"/>
    <a:srgbClr val="B84D42"/>
    <a:srgbClr val="6600CC"/>
    <a:srgbClr val="FF9D0D"/>
    <a:srgbClr val="FEC4A0"/>
    <a:srgbClr val="FDAA77"/>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96"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5455F-6F57-408B-B857-8A77841B13A5}" type="datetimeFigureOut">
              <a:rPr lang="en-US" smtClean="0"/>
              <a:pPr/>
              <a:t>9/6/2010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E42C2-F292-4729-AF9A-1C4BFE9339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BE42C2-F292-4729-AF9A-1C4BFE93398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BE42C2-F292-4729-AF9A-1C4BFE93398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BE42C2-F292-4729-AF9A-1C4BFE93398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BE42C2-F292-4729-AF9A-1C4BFE93398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BE42C2-F292-4729-AF9A-1C4BFE93398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A5B453-E66F-4E88-98A7-6EEB6874C27F}"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5B453-E66F-4E88-98A7-6EEB6874C27F}"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5B453-E66F-4E88-98A7-6EEB6874C27F}"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5B453-E66F-4E88-98A7-6EEB6874C27F}"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5B453-E66F-4E88-98A7-6EEB6874C27F}"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A5B453-E66F-4E88-98A7-6EEB6874C27F}" type="datetimeFigureOut">
              <a:rPr lang="en-US" smtClean="0"/>
              <a:pPr/>
              <a:t>9/6/2010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A5B453-E66F-4E88-98A7-6EEB6874C27F}" type="datetimeFigureOut">
              <a:rPr lang="en-US" smtClean="0"/>
              <a:pPr/>
              <a:t>9/6/2010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A5B453-E66F-4E88-98A7-6EEB6874C27F}" type="datetimeFigureOut">
              <a:rPr lang="en-US" smtClean="0"/>
              <a:pPr/>
              <a:t>9/6/2010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5B453-E66F-4E88-98A7-6EEB6874C27F}" type="datetimeFigureOut">
              <a:rPr lang="en-US" smtClean="0"/>
              <a:pPr/>
              <a:t>9/6/2010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5B453-E66F-4E88-98A7-6EEB6874C27F}" type="datetimeFigureOut">
              <a:rPr lang="en-US" smtClean="0"/>
              <a:pPr/>
              <a:t>9/6/2010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5B453-E66F-4E88-98A7-6EEB6874C27F}" type="datetimeFigureOut">
              <a:rPr lang="en-US" smtClean="0"/>
              <a:pPr/>
              <a:t>9/6/2010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768C7-328B-4433-8712-A5399A0326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5B453-E66F-4E88-98A7-6EEB6874C27F}" type="datetimeFigureOut">
              <a:rPr lang="en-US" smtClean="0"/>
              <a:pPr/>
              <a:t>9/6/2010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768C7-328B-4433-8712-A5399A0326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F:\Powerpoints\03%20Come%20Sail%20Away.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F:\Powerpoints\13%20The%20Brigde%20Of%20Khazad%20Dum.mp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F:\Powerpoints\02%20Peer%20Gynt%20Suite%20No.%201,%20Op.%2046_%20II.m4a"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Users\Taylor\Music\iTunes\iTunes%20Music\Styx\Styx%20Classics\03%20Come%20Sail%20Away.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F:\Powerpoints\07%20Carnival%20of%20the%20Animals_%20VII.%20Aqu.m4a"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file:///F:\Powerpoints\15%20He's%20A%20Pirate.m4a"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F:\Powerpoints\02%20The%20Medallion%20Calls.m4a"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psdgraphics.com/file/green-neon-lights-background.jpg"/>
          <p:cNvPicPr>
            <a:picLocks noChangeAspect="1" noChangeArrowheads="1"/>
          </p:cNvPicPr>
          <p:nvPr/>
        </p:nvPicPr>
        <p:blipFill>
          <a:blip r:embed="rId4" cstate="print"/>
          <a:srcRect/>
          <a:stretch>
            <a:fillRect/>
          </a:stretch>
        </p:blipFill>
        <p:spPr bwMode="auto">
          <a:xfrm>
            <a:off x="0" y="0"/>
            <a:ext cx="9144000" cy="6861188"/>
          </a:xfrm>
          <a:prstGeom prst="rect">
            <a:avLst/>
          </a:prstGeom>
          <a:noFill/>
        </p:spPr>
      </p:pic>
      <p:sp>
        <p:nvSpPr>
          <p:cNvPr id="2" name="Title 1"/>
          <p:cNvSpPr>
            <a:spLocks noGrp="1"/>
          </p:cNvSpPr>
          <p:nvPr>
            <p:ph type="ctrTitle"/>
          </p:nvPr>
        </p:nvSpPr>
        <p:spPr/>
        <p:txBody>
          <a:bodyPr>
            <a:normAutofit/>
          </a:bodyPr>
          <a:lstStyle/>
          <a:p>
            <a:r>
              <a:rPr lang="en-US" sz="8800" b="1" dirty="0" err="1" smtClean="0">
                <a:effectLst>
                  <a:outerShdw blurRad="38100" dist="38100" dir="2700000" algn="tl">
                    <a:srgbClr val="000000">
                      <a:alpha val="43137"/>
                    </a:srgbClr>
                  </a:outerShdw>
                </a:effectLst>
                <a:latin typeface="Engravers MT" pitchFamily="18" charset="0"/>
              </a:rPr>
              <a:t>Perseus</a:t>
            </a:r>
            <a:endParaRPr lang="en-US" sz="8800" b="1" dirty="0">
              <a:effectLst>
                <a:outerShdw blurRad="38100" dist="38100" dir="2700000" algn="tl">
                  <a:srgbClr val="000000">
                    <a:alpha val="43137"/>
                  </a:srgbClr>
                </a:outerShdw>
              </a:effectLst>
              <a:latin typeface="Engravers MT" pitchFamily="18" charset="0"/>
            </a:endParaRPr>
          </a:p>
        </p:txBody>
      </p:sp>
      <p:pic>
        <p:nvPicPr>
          <p:cNvPr id="5" name="03 Come Sail Away.mp3">
            <a:hlinkClick r:id="" action="ppaction://media"/>
          </p:cNvPr>
          <p:cNvPicPr>
            <a:picLocks noRot="1" noChangeAspect="1"/>
          </p:cNvPicPr>
          <p:nvPr>
            <a:audioFile r:link="rId1"/>
          </p:nvPr>
        </p:nvPicPr>
        <p:blipFill>
          <a:blip r:embed="rId5" cstate="print"/>
          <a:stretch>
            <a:fillRect/>
          </a:stretch>
        </p:blipFill>
        <p:spPr>
          <a:xfrm>
            <a:off x="9525000" y="0"/>
            <a:ext cx="304800" cy="304800"/>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Process 3"/>
          <p:cNvSpPr/>
          <p:nvPr/>
        </p:nvSpPr>
        <p:spPr>
          <a:xfrm>
            <a:off x="0" y="0"/>
            <a:ext cx="9448800" cy="7467600"/>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448800" cy="477054"/>
          </a:xfrm>
          <a:prstGeom prst="rect">
            <a:avLst/>
          </a:prstGeom>
          <a:noFill/>
        </p:spPr>
        <p:txBody>
          <a:bodyPr wrap="square" rtlCol="0">
            <a:spAutoFit/>
          </a:bodyPr>
          <a:lstStyle/>
          <a:p>
            <a:r>
              <a:rPr lang="en-US" sz="2500" b="1" dirty="0" smtClean="0">
                <a:latin typeface="Century" pitchFamily="18" charset="0"/>
              </a:rPr>
              <a:t>     </a:t>
            </a:r>
            <a:endParaRPr lang="en-US" sz="2500" b="1" dirty="0">
              <a:latin typeface="Century" pitchFamily="18" charset="0"/>
            </a:endParaRPr>
          </a:p>
        </p:txBody>
      </p:sp>
      <p:grpSp>
        <p:nvGrpSpPr>
          <p:cNvPr id="35" name="Group 34"/>
          <p:cNvGrpSpPr/>
          <p:nvPr/>
        </p:nvGrpSpPr>
        <p:grpSpPr>
          <a:xfrm>
            <a:off x="0" y="5791200"/>
            <a:ext cx="9906000" cy="1676400"/>
            <a:chOff x="0" y="5410200"/>
            <a:chExt cx="9906000" cy="1676400"/>
          </a:xfrm>
        </p:grpSpPr>
        <p:sp>
          <p:nvSpPr>
            <p:cNvPr id="6" name="Rectangle 5"/>
            <p:cNvSpPr/>
            <p:nvPr/>
          </p:nvSpPr>
          <p:spPr>
            <a:xfrm>
              <a:off x="0" y="54102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54102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54102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0" y="54102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0" y="54102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0" y="54102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54102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0" y="54102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54102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8000" y="54102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0" y="54102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82000" y="54102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44000" y="54102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144000" y="62484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62484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0" y="62484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524000" y="62484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86000" y="62484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48000" y="62484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810000" y="62484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2000" y="62484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34000" y="62484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96000" y="62484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58000" y="62484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20000" y="6248400"/>
              <a:ext cx="762000" cy="8382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382000" y="6248400"/>
              <a:ext cx="76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entagon 35"/>
          <p:cNvSpPr/>
          <p:nvPr/>
        </p:nvSpPr>
        <p:spPr>
          <a:xfrm rot="5400000">
            <a:off x="2628900" y="1333500"/>
            <a:ext cx="4419600" cy="1752600"/>
          </a:xfrm>
          <a:prstGeom prst="homePlate">
            <a:avLst/>
          </a:prstGeom>
          <a:solidFill>
            <a:srgbClr val="7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9"/>
          <p:cNvGrpSpPr/>
          <p:nvPr/>
        </p:nvGrpSpPr>
        <p:grpSpPr>
          <a:xfrm>
            <a:off x="4343400" y="1371600"/>
            <a:ext cx="914400" cy="914400"/>
            <a:chOff x="4191000" y="2057400"/>
            <a:chExt cx="2971800" cy="2743200"/>
          </a:xfrm>
          <a:solidFill>
            <a:schemeClr val="bg1">
              <a:lumMod val="65000"/>
            </a:schemeClr>
          </a:solidFill>
        </p:grpSpPr>
        <p:sp>
          <p:nvSpPr>
            <p:cNvPr id="38" name="Oval 37"/>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7239000" y="1600200"/>
            <a:ext cx="1676400" cy="4612979"/>
            <a:chOff x="3157937" y="0"/>
            <a:chExt cx="2147841" cy="5832179"/>
          </a:xfrm>
        </p:grpSpPr>
        <p:sp>
          <p:nvSpPr>
            <p:cNvPr id="46" name="Freeform 45"/>
            <p:cNvSpPr/>
            <p:nvPr/>
          </p:nvSpPr>
          <p:spPr>
            <a:xfrm>
              <a:off x="3585532" y="3714044"/>
              <a:ext cx="1291581" cy="2077156"/>
            </a:xfrm>
            <a:custGeom>
              <a:avLst/>
              <a:gdLst>
                <a:gd name="connsiteX0" fmla="*/ 128512 w 1291581"/>
                <a:gd name="connsiteY0" fmla="*/ 293512 h 2077156"/>
                <a:gd name="connsiteX1" fmla="*/ 151090 w 1291581"/>
                <a:gd name="connsiteY1" fmla="*/ 440267 h 2077156"/>
                <a:gd name="connsiteX2" fmla="*/ 139801 w 1291581"/>
                <a:gd name="connsiteY2" fmla="*/ 790223 h 2077156"/>
                <a:gd name="connsiteX3" fmla="*/ 128512 w 1291581"/>
                <a:gd name="connsiteY3" fmla="*/ 1016000 h 2077156"/>
                <a:gd name="connsiteX4" fmla="*/ 139801 w 1291581"/>
                <a:gd name="connsiteY4" fmla="*/ 1365956 h 2077156"/>
                <a:gd name="connsiteX5" fmla="*/ 151090 w 1291581"/>
                <a:gd name="connsiteY5" fmla="*/ 1399823 h 2077156"/>
                <a:gd name="connsiteX6" fmla="*/ 184957 w 1291581"/>
                <a:gd name="connsiteY6" fmla="*/ 1422400 h 2077156"/>
                <a:gd name="connsiteX7" fmla="*/ 184957 w 1291581"/>
                <a:gd name="connsiteY7" fmla="*/ 1952978 h 2077156"/>
                <a:gd name="connsiteX8" fmla="*/ 49490 w 1291581"/>
                <a:gd name="connsiteY8" fmla="*/ 1964267 h 2077156"/>
                <a:gd name="connsiteX9" fmla="*/ 15624 w 1291581"/>
                <a:gd name="connsiteY9" fmla="*/ 1975556 h 2077156"/>
                <a:gd name="connsiteX10" fmla="*/ 15624 w 1291581"/>
                <a:gd name="connsiteY10" fmla="*/ 2054578 h 2077156"/>
                <a:gd name="connsiteX11" fmla="*/ 72068 w 1291581"/>
                <a:gd name="connsiteY11" fmla="*/ 2065867 h 2077156"/>
                <a:gd name="connsiteX12" fmla="*/ 218824 w 1291581"/>
                <a:gd name="connsiteY12" fmla="*/ 2077156 h 2077156"/>
                <a:gd name="connsiteX13" fmla="*/ 320424 w 1291581"/>
                <a:gd name="connsiteY13" fmla="*/ 2065867 h 2077156"/>
                <a:gd name="connsiteX14" fmla="*/ 365579 w 1291581"/>
                <a:gd name="connsiteY14" fmla="*/ 2054578 h 2077156"/>
                <a:gd name="connsiteX15" fmla="*/ 467179 w 1291581"/>
                <a:gd name="connsiteY15" fmla="*/ 2043289 h 2077156"/>
                <a:gd name="connsiteX16" fmla="*/ 455890 w 1291581"/>
                <a:gd name="connsiteY16" fmla="*/ 1738489 h 2077156"/>
                <a:gd name="connsiteX17" fmla="*/ 444601 w 1291581"/>
                <a:gd name="connsiteY17" fmla="*/ 1670756 h 2077156"/>
                <a:gd name="connsiteX18" fmla="*/ 455890 w 1291581"/>
                <a:gd name="connsiteY18" fmla="*/ 1399823 h 2077156"/>
                <a:gd name="connsiteX19" fmla="*/ 478468 w 1291581"/>
                <a:gd name="connsiteY19" fmla="*/ 1298223 h 2077156"/>
                <a:gd name="connsiteX20" fmla="*/ 501046 w 1291581"/>
                <a:gd name="connsiteY20" fmla="*/ 1230489 h 2077156"/>
                <a:gd name="connsiteX21" fmla="*/ 523624 w 1291581"/>
                <a:gd name="connsiteY21" fmla="*/ 824089 h 2077156"/>
                <a:gd name="connsiteX22" fmla="*/ 546201 w 1291581"/>
                <a:gd name="connsiteY22" fmla="*/ 688623 h 2077156"/>
                <a:gd name="connsiteX23" fmla="*/ 568779 w 1291581"/>
                <a:gd name="connsiteY23" fmla="*/ 575734 h 2077156"/>
                <a:gd name="connsiteX24" fmla="*/ 580068 w 1291581"/>
                <a:gd name="connsiteY24" fmla="*/ 293512 h 2077156"/>
                <a:gd name="connsiteX25" fmla="*/ 591357 w 1291581"/>
                <a:gd name="connsiteY25" fmla="*/ 237067 h 2077156"/>
                <a:gd name="connsiteX26" fmla="*/ 625224 w 1291581"/>
                <a:gd name="connsiteY26" fmla="*/ 214489 h 2077156"/>
                <a:gd name="connsiteX27" fmla="*/ 704246 w 1291581"/>
                <a:gd name="connsiteY27" fmla="*/ 248356 h 2077156"/>
                <a:gd name="connsiteX28" fmla="*/ 715535 w 1291581"/>
                <a:gd name="connsiteY28" fmla="*/ 282223 h 2077156"/>
                <a:gd name="connsiteX29" fmla="*/ 749401 w 1291581"/>
                <a:gd name="connsiteY29" fmla="*/ 316089 h 2077156"/>
                <a:gd name="connsiteX30" fmla="*/ 760690 w 1291581"/>
                <a:gd name="connsiteY30" fmla="*/ 349956 h 2077156"/>
                <a:gd name="connsiteX31" fmla="*/ 771979 w 1291581"/>
                <a:gd name="connsiteY31" fmla="*/ 417689 h 2077156"/>
                <a:gd name="connsiteX32" fmla="*/ 794557 w 1291581"/>
                <a:gd name="connsiteY32" fmla="*/ 462845 h 2077156"/>
                <a:gd name="connsiteX33" fmla="*/ 805846 w 1291581"/>
                <a:gd name="connsiteY33" fmla="*/ 598312 h 2077156"/>
                <a:gd name="connsiteX34" fmla="*/ 817135 w 1291581"/>
                <a:gd name="connsiteY34" fmla="*/ 632178 h 2077156"/>
                <a:gd name="connsiteX35" fmla="*/ 839712 w 1291581"/>
                <a:gd name="connsiteY35" fmla="*/ 1377245 h 2077156"/>
                <a:gd name="connsiteX36" fmla="*/ 851001 w 1291581"/>
                <a:gd name="connsiteY36" fmla="*/ 1456267 h 2077156"/>
                <a:gd name="connsiteX37" fmla="*/ 862290 w 1291581"/>
                <a:gd name="connsiteY37" fmla="*/ 1524000 h 2077156"/>
                <a:gd name="connsiteX38" fmla="*/ 873579 w 1291581"/>
                <a:gd name="connsiteY38" fmla="*/ 1625600 h 2077156"/>
                <a:gd name="connsiteX39" fmla="*/ 896157 w 1291581"/>
                <a:gd name="connsiteY39" fmla="*/ 1761067 h 2077156"/>
                <a:gd name="connsiteX40" fmla="*/ 907446 w 1291581"/>
                <a:gd name="connsiteY40" fmla="*/ 1998134 h 2077156"/>
                <a:gd name="connsiteX41" fmla="*/ 1200957 w 1291581"/>
                <a:gd name="connsiteY41" fmla="*/ 1975556 h 2077156"/>
                <a:gd name="connsiteX42" fmla="*/ 1234824 w 1291581"/>
                <a:gd name="connsiteY42" fmla="*/ 1964267 h 2077156"/>
                <a:gd name="connsiteX43" fmla="*/ 1257401 w 1291581"/>
                <a:gd name="connsiteY43" fmla="*/ 1851378 h 2077156"/>
                <a:gd name="connsiteX44" fmla="*/ 1246112 w 1291581"/>
                <a:gd name="connsiteY44" fmla="*/ 1817512 h 2077156"/>
                <a:gd name="connsiteX45" fmla="*/ 1133224 w 1291581"/>
                <a:gd name="connsiteY45" fmla="*/ 1783645 h 2077156"/>
                <a:gd name="connsiteX46" fmla="*/ 1099357 w 1291581"/>
                <a:gd name="connsiteY46" fmla="*/ 1682045 h 2077156"/>
                <a:gd name="connsiteX47" fmla="*/ 1088068 w 1291581"/>
                <a:gd name="connsiteY47" fmla="*/ 1648178 h 2077156"/>
                <a:gd name="connsiteX48" fmla="*/ 1121935 w 1291581"/>
                <a:gd name="connsiteY48" fmla="*/ 1332089 h 2077156"/>
                <a:gd name="connsiteX49" fmla="*/ 1155801 w 1291581"/>
                <a:gd name="connsiteY49" fmla="*/ 1219200 h 2077156"/>
                <a:gd name="connsiteX50" fmla="*/ 1167090 w 1291581"/>
                <a:gd name="connsiteY50" fmla="*/ 1185334 h 2077156"/>
                <a:gd name="connsiteX51" fmla="*/ 1155801 w 1291581"/>
                <a:gd name="connsiteY51" fmla="*/ 699912 h 2077156"/>
                <a:gd name="connsiteX52" fmla="*/ 1144512 w 1291581"/>
                <a:gd name="connsiteY52" fmla="*/ 620889 h 2077156"/>
                <a:gd name="connsiteX53" fmla="*/ 1121935 w 1291581"/>
                <a:gd name="connsiteY53" fmla="*/ 553156 h 2077156"/>
                <a:gd name="connsiteX54" fmla="*/ 1088068 w 1291581"/>
                <a:gd name="connsiteY54" fmla="*/ 462845 h 2077156"/>
                <a:gd name="connsiteX55" fmla="*/ 1065490 w 1291581"/>
                <a:gd name="connsiteY55" fmla="*/ 372534 h 2077156"/>
                <a:gd name="connsiteX56" fmla="*/ 1020335 w 1291581"/>
                <a:gd name="connsiteY56" fmla="*/ 304800 h 2077156"/>
                <a:gd name="connsiteX57" fmla="*/ 997757 w 1291581"/>
                <a:gd name="connsiteY57" fmla="*/ 270934 h 2077156"/>
                <a:gd name="connsiteX58" fmla="*/ 963890 w 1291581"/>
                <a:gd name="connsiteY58" fmla="*/ 237067 h 2077156"/>
                <a:gd name="connsiteX59" fmla="*/ 952601 w 1291581"/>
                <a:gd name="connsiteY59" fmla="*/ 203200 h 2077156"/>
                <a:gd name="connsiteX60" fmla="*/ 828424 w 1291581"/>
                <a:gd name="connsiteY60" fmla="*/ 112889 h 2077156"/>
                <a:gd name="connsiteX61" fmla="*/ 794557 w 1291581"/>
                <a:gd name="connsiteY61" fmla="*/ 90312 h 2077156"/>
                <a:gd name="connsiteX62" fmla="*/ 726824 w 1291581"/>
                <a:gd name="connsiteY62" fmla="*/ 67734 h 2077156"/>
                <a:gd name="connsiteX63" fmla="*/ 659090 w 1291581"/>
                <a:gd name="connsiteY63" fmla="*/ 33867 h 2077156"/>
                <a:gd name="connsiteX64" fmla="*/ 625224 w 1291581"/>
                <a:gd name="connsiteY64" fmla="*/ 11289 h 2077156"/>
                <a:gd name="connsiteX65" fmla="*/ 591357 w 1291581"/>
                <a:gd name="connsiteY65" fmla="*/ 0 h 2077156"/>
                <a:gd name="connsiteX66" fmla="*/ 309135 w 1291581"/>
                <a:gd name="connsiteY66" fmla="*/ 11289 h 2077156"/>
                <a:gd name="connsiteX67" fmla="*/ 275268 w 1291581"/>
                <a:gd name="connsiteY67" fmla="*/ 22578 h 2077156"/>
                <a:gd name="connsiteX68" fmla="*/ 230112 w 1291581"/>
                <a:gd name="connsiteY68" fmla="*/ 33867 h 2077156"/>
                <a:gd name="connsiteX69" fmla="*/ 218824 w 1291581"/>
                <a:gd name="connsiteY69" fmla="*/ 67734 h 2077156"/>
                <a:gd name="connsiteX70" fmla="*/ 162379 w 1291581"/>
                <a:gd name="connsiteY70" fmla="*/ 135467 h 2077156"/>
                <a:gd name="connsiteX71" fmla="*/ 139801 w 1291581"/>
                <a:gd name="connsiteY71" fmla="*/ 214489 h 2077156"/>
                <a:gd name="connsiteX72" fmla="*/ 117224 w 1291581"/>
                <a:gd name="connsiteY72" fmla="*/ 248356 h 2077156"/>
                <a:gd name="connsiteX73" fmla="*/ 117224 w 1291581"/>
                <a:gd name="connsiteY73" fmla="*/ 361245 h 207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91581" h="2077156">
                  <a:moveTo>
                    <a:pt x="128512" y="293512"/>
                  </a:moveTo>
                  <a:cubicBezTo>
                    <a:pt x="137106" y="336481"/>
                    <a:pt x="151090" y="399260"/>
                    <a:pt x="151090" y="440267"/>
                  </a:cubicBezTo>
                  <a:cubicBezTo>
                    <a:pt x="151090" y="556980"/>
                    <a:pt x="144375" y="673600"/>
                    <a:pt x="139801" y="790223"/>
                  </a:cubicBezTo>
                  <a:cubicBezTo>
                    <a:pt x="136848" y="865518"/>
                    <a:pt x="132275" y="940741"/>
                    <a:pt x="128512" y="1016000"/>
                  </a:cubicBezTo>
                  <a:cubicBezTo>
                    <a:pt x="132275" y="1132652"/>
                    <a:pt x="132947" y="1249445"/>
                    <a:pt x="139801" y="1365956"/>
                  </a:cubicBezTo>
                  <a:cubicBezTo>
                    <a:pt x="140500" y="1377835"/>
                    <a:pt x="143656" y="1390531"/>
                    <a:pt x="151090" y="1399823"/>
                  </a:cubicBezTo>
                  <a:cubicBezTo>
                    <a:pt x="159566" y="1410417"/>
                    <a:pt x="173668" y="1414874"/>
                    <a:pt x="184957" y="1422400"/>
                  </a:cubicBezTo>
                  <a:cubicBezTo>
                    <a:pt x="230789" y="1605729"/>
                    <a:pt x="267780" y="1716343"/>
                    <a:pt x="184957" y="1952978"/>
                  </a:cubicBezTo>
                  <a:cubicBezTo>
                    <a:pt x="169988" y="1995746"/>
                    <a:pt x="94646" y="1960504"/>
                    <a:pt x="49490" y="1964267"/>
                  </a:cubicBezTo>
                  <a:cubicBezTo>
                    <a:pt x="38201" y="1968030"/>
                    <a:pt x="24038" y="1967142"/>
                    <a:pt x="15624" y="1975556"/>
                  </a:cubicBezTo>
                  <a:cubicBezTo>
                    <a:pt x="540" y="1990640"/>
                    <a:pt x="0" y="2041558"/>
                    <a:pt x="15624" y="2054578"/>
                  </a:cubicBezTo>
                  <a:cubicBezTo>
                    <a:pt x="30364" y="2066861"/>
                    <a:pt x="52998" y="2063748"/>
                    <a:pt x="72068" y="2065867"/>
                  </a:cubicBezTo>
                  <a:cubicBezTo>
                    <a:pt x="120831" y="2071285"/>
                    <a:pt x="169905" y="2073393"/>
                    <a:pt x="218824" y="2077156"/>
                  </a:cubicBezTo>
                  <a:cubicBezTo>
                    <a:pt x="252691" y="2073393"/>
                    <a:pt x="286745" y="2071048"/>
                    <a:pt x="320424" y="2065867"/>
                  </a:cubicBezTo>
                  <a:cubicBezTo>
                    <a:pt x="335759" y="2063508"/>
                    <a:pt x="350244" y="2056937"/>
                    <a:pt x="365579" y="2054578"/>
                  </a:cubicBezTo>
                  <a:cubicBezTo>
                    <a:pt x="399258" y="2049397"/>
                    <a:pt x="433312" y="2047052"/>
                    <a:pt x="467179" y="2043289"/>
                  </a:cubicBezTo>
                  <a:cubicBezTo>
                    <a:pt x="463416" y="1941689"/>
                    <a:pt x="462041" y="1839972"/>
                    <a:pt x="455890" y="1738489"/>
                  </a:cubicBezTo>
                  <a:cubicBezTo>
                    <a:pt x="454505" y="1715642"/>
                    <a:pt x="444601" y="1693645"/>
                    <a:pt x="444601" y="1670756"/>
                  </a:cubicBezTo>
                  <a:cubicBezTo>
                    <a:pt x="444601" y="1580367"/>
                    <a:pt x="449671" y="1489998"/>
                    <a:pt x="455890" y="1399823"/>
                  </a:cubicBezTo>
                  <a:cubicBezTo>
                    <a:pt x="456852" y="1385873"/>
                    <a:pt x="473336" y="1315330"/>
                    <a:pt x="478468" y="1298223"/>
                  </a:cubicBezTo>
                  <a:cubicBezTo>
                    <a:pt x="485307" y="1275427"/>
                    <a:pt x="501046" y="1230489"/>
                    <a:pt x="501046" y="1230489"/>
                  </a:cubicBezTo>
                  <a:cubicBezTo>
                    <a:pt x="508572" y="1095022"/>
                    <a:pt x="514395" y="959450"/>
                    <a:pt x="523624" y="824089"/>
                  </a:cubicBezTo>
                  <a:cubicBezTo>
                    <a:pt x="530460" y="723830"/>
                    <a:pt x="530815" y="760424"/>
                    <a:pt x="546201" y="688623"/>
                  </a:cubicBezTo>
                  <a:cubicBezTo>
                    <a:pt x="554242" y="651100"/>
                    <a:pt x="568779" y="575734"/>
                    <a:pt x="568779" y="575734"/>
                  </a:cubicBezTo>
                  <a:cubicBezTo>
                    <a:pt x="572542" y="481660"/>
                    <a:pt x="573805" y="387453"/>
                    <a:pt x="580068" y="293512"/>
                  </a:cubicBezTo>
                  <a:cubicBezTo>
                    <a:pt x="581344" y="274367"/>
                    <a:pt x="581837" y="253727"/>
                    <a:pt x="591357" y="237067"/>
                  </a:cubicBezTo>
                  <a:cubicBezTo>
                    <a:pt x="598088" y="225287"/>
                    <a:pt x="613935" y="222015"/>
                    <a:pt x="625224" y="214489"/>
                  </a:cubicBezTo>
                  <a:cubicBezTo>
                    <a:pt x="645463" y="221236"/>
                    <a:pt x="690297" y="234407"/>
                    <a:pt x="704246" y="248356"/>
                  </a:cubicBezTo>
                  <a:cubicBezTo>
                    <a:pt x="712660" y="256770"/>
                    <a:pt x="708934" y="272322"/>
                    <a:pt x="715535" y="282223"/>
                  </a:cubicBezTo>
                  <a:cubicBezTo>
                    <a:pt x="724391" y="295506"/>
                    <a:pt x="738112" y="304800"/>
                    <a:pt x="749401" y="316089"/>
                  </a:cubicBezTo>
                  <a:cubicBezTo>
                    <a:pt x="753164" y="327378"/>
                    <a:pt x="758109" y="338340"/>
                    <a:pt x="760690" y="349956"/>
                  </a:cubicBezTo>
                  <a:cubicBezTo>
                    <a:pt x="765655" y="372300"/>
                    <a:pt x="765402" y="395765"/>
                    <a:pt x="771979" y="417689"/>
                  </a:cubicBezTo>
                  <a:cubicBezTo>
                    <a:pt x="776815" y="433808"/>
                    <a:pt x="787031" y="447793"/>
                    <a:pt x="794557" y="462845"/>
                  </a:cubicBezTo>
                  <a:cubicBezTo>
                    <a:pt x="798320" y="508001"/>
                    <a:pt x="799857" y="553397"/>
                    <a:pt x="805846" y="598312"/>
                  </a:cubicBezTo>
                  <a:cubicBezTo>
                    <a:pt x="807419" y="610107"/>
                    <a:pt x="816775" y="620284"/>
                    <a:pt x="817135" y="632178"/>
                  </a:cubicBezTo>
                  <a:cubicBezTo>
                    <a:pt x="840091" y="1389713"/>
                    <a:pt x="752877" y="1116718"/>
                    <a:pt x="839712" y="1377245"/>
                  </a:cubicBezTo>
                  <a:cubicBezTo>
                    <a:pt x="843475" y="1403586"/>
                    <a:pt x="846955" y="1429968"/>
                    <a:pt x="851001" y="1456267"/>
                  </a:cubicBezTo>
                  <a:cubicBezTo>
                    <a:pt x="854481" y="1478890"/>
                    <a:pt x="859265" y="1501312"/>
                    <a:pt x="862290" y="1524000"/>
                  </a:cubicBezTo>
                  <a:cubicBezTo>
                    <a:pt x="866794" y="1557776"/>
                    <a:pt x="868760" y="1591867"/>
                    <a:pt x="873579" y="1625600"/>
                  </a:cubicBezTo>
                  <a:cubicBezTo>
                    <a:pt x="880053" y="1670918"/>
                    <a:pt x="896157" y="1761067"/>
                    <a:pt x="896157" y="1761067"/>
                  </a:cubicBezTo>
                  <a:cubicBezTo>
                    <a:pt x="899920" y="1840089"/>
                    <a:pt x="848908" y="1944917"/>
                    <a:pt x="907446" y="1998134"/>
                  </a:cubicBezTo>
                  <a:cubicBezTo>
                    <a:pt x="928348" y="2017136"/>
                    <a:pt x="1124013" y="1994792"/>
                    <a:pt x="1200957" y="1975556"/>
                  </a:cubicBezTo>
                  <a:cubicBezTo>
                    <a:pt x="1212501" y="1972670"/>
                    <a:pt x="1223535" y="1968030"/>
                    <a:pt x="1234824" y="1964267"/>
                  </a:cubicBezTo>
                  <a:cubicBezTo>
                    <a:pt x="1291581" y="1926428"/>
                    <a:pt x="1275632" y="1951646"/>
                    <a:pt x="1257401" y="1851378"/>
                  </a:cubicBezTo>
                  <a:cubicBezTo>
                    <a:pt x="1255272" y="1839671"/>
                    <a:pt x="1255795" y="1824428"/>
                    <a:pt x="1246112" y="1817512"/>
                  </a:cubicBezTo>
                  <a:cubicBezTo>
                    <a:pt x="1231313" y="1806941"/>
                    <a:pt x="1157364" y="1789680"/>
                    <a:pt x="1133224" y="1783645"/>
                  </a:cubicBezTo>
                  <a:lnTo>
                    <a:pt x="1099357" y="1682045"/>
                  </a:lnTo>
                  <a:lnTo>
                    <a:pt x="1088068" y="1648178"/>
                  </a:lnTo>
                  <a:cubicBezTo>
                    <a:pt x="1103471" y="1309320"/>
                    <a:pt x="1072280" y="1497604"/>
                    <a:pt x="1121935" y="1332089"/>
                  </a:cubicBezTo>
                  <a:cubicBezTo>
                    <a:pt x="1173121" y="1161471"/>
                    <a:pt x="1075972" y="1458691"/>
                    <a:pt x="1155801" y="1219200"/>
                  </a:cubicBezTo>
                  <a:lnTo>
                    <a:pt x="1167090" y="1185334"/>
                  </a:lnTo>
                  <a:cubicBezTo>
                    <a:pt x="1163327" y="1023527"/>
                    <a:pt x="1162270" y="861634"/>
                    <a:pt x="1155801" y="699912"/>
                  </a:cubicBezTo>
                  <a:cubicBezTo>
                    <a:pt x="1154738" y="673325"/>
                    <a:pt x="1150495" y="646816"/>
                    <a:pt x="1144512" y="620889"/>
                  </a:cubicBezTo>
                  <a:cubicBezTo>
                    <a:pt x="1139161" y="597700"/>
                    <a:pt x="1127707" y="576244"/>
                    <a:pt x="1121935" y="553156"/>
                  </a:cubicBezTo>
                  <a:cubicBezTo>
                    <a:pt x="1106565" y="491674"/>
                    <a:pt x="1117585" y="521877"/>
                    <a:pt x="1088068" y="462845"/>
                  </a:cubicBezTo>
                  <a:cubicBezTo>
                    <a:pt x="1084940" y="447205"/>
                    <a:pt x="1076339" y="392062"/>
                    <a:pt x="1065490" y="372534"/>
                  </a:cubicBezTo>
                  <a:cubicBezTo>
                    <a:pt x="1052312" y="348814"/>
                    <a:pt x="1035387" y="327378"/>
                    <a:pt x="1020335" y="304800"/>
                  </a:cubicBezTo>
                  <a:cubicBezTo>
                    <a:pt x="1012809" y="293511"/>
                    <a:pt x="1007351" y="280528"/>
                    <a:pt x="997757" y="270934"/>
                  </a:cubicBezTo>
                  <a:lnTo>
                    <a:pt x="963890" y="237067"/>
                  </a:lnTo>
                  <a:cubicBezTo>
                    <a:pt x="960127" y="225778"/>
                    <a:pt x="959907" y="212593"/>
                    <a:pt x="952601" y="203200"/>
                  </a:cubicBezTo>
                  <a:cubicBezTo>
                    <a:pt x="883118" y="113864"/>
                    <a:pt x="906531" y="151942"/>
                    <a:pt x="828424" y="112889"/>
                  </a:cubicBezTo>
                  <a:cubicBezTo>
                    <a:pt x="816289" y="106821"/>
                    <a:pt x="806955" y="95822"/>
                    <a:pt x="794557" y="90312"/>
                  </a:cubicBezTo>
                  <a:cubicBezTo>
                    <a:pt x="772809" y="80646"/>
                    <a:pt x="746626" y="80935"/>
                    <a:pt x="726824" y="67734"/>
                  </a:cubicBezTo>
                  <a:cubicBezTo>
                    <a:pt x="683056" y="38555"/>
                    <a:pt x="705828" y="49446"/>
                    <a:pt x="659090" y="33867"/>
                  </a:cubicBezTo>
                  <a:cubicBezTo>
                    <a:pt x="647801" y="26341"/>
                    <a:pt x="637359" y="17357"/>
                    <a:pt x="625224" y="11289"/>
                  </a:cubicBezTo>
                  <a:cubicBezTo>
                    <a:pt x="614581" y="5967"/>
                    <a:pt x="603257" y="0"/>
                    <a:pt x="591357" y="0"/>
                  </a:cubicBezTo>
                  <a:cubicBezTo>
                    <a:pt x="497208" y="0"/>
                    <a:pt x="403209" y="7526"/>
                    <a:pt x="309135" y="11289"/>
                  </a:cubicBezTo>
                  <a:cubicBezTo>
                    <a:pt x="297846" y="15052"/>
                    <a:pt x="286710" y="19309"/>
                    <a:pt x="275268" y="22578"/>
                  </a:cubicBezTo>
                  <a:cubicBezTo>
                    <a:pt x="260350" y="26840"/>
                    <a:pt x="242227" y="24175"/>
                    <a:pt x="230112" y="33867"/>
                  </a:cubicBezTo>
                  <a:cubicBezTo>
                    <a:pt x="220820" y="41301"/>
                    <a:pt x="224146" y="57091"/>
                    <a:pt x="218824" y="67734"/>
                  </a:cubicBezTo>
                  <a:cubicBezTo>
                    <a:pt x="203109" y="99165"/>
                    <a:pt x="187343" y="110503"/>
                    <a:pt x="162379" y="135467"/>
                  </a:cubicBezTo>
                  <a:cubicBezTo>
                    <a:pt x="158761" y="149938"/>
                    <a:pt x="147900" y="198292"/>
                    <a:pt x="139801" y="214489"/>
                  </a:cubicBezTo>
                  <a:cubicBezTo>
                    <a:pt x="133733" y="226624"/>
                    <a:pt x="119287" y="234946"/>
                    <a:pt x="117224" y="248356"/>
                  </a:cubicBezTo>
                  <a:cubicBezTo>
                    <a:pt x="111502" y="285548"/>
                    <a:pt x="117224" y="323615"/>
                    <a:pt x="117224" y="361245"/>
                  </a:cubicBezTo>
                </a:path>
              </a:pathLst>
            </a:custGeom>
            <a:solidFill>
              <a:srgbClr val="D6AD8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114800" y="1219200"/>
              <a:ext cx="457200" cy="576825"/>
            </a:xfrm>
            <a:custGeom>
              <a:avLst/>
              <a:gdLst>
                <a:gd name="connsiteX0" fmla="*/ 61255 w 403143"/>
                <a:gd name="connsiteY0" fmla="*/ 56444 h 424425"/>
                <a:gd name="connsiteX1" fmla="*/ 83832 w 403143"/>
                <a:gd name="connsiteY1" fmla="*/ 112889 h 424425"/>
                <a:gd name="connsiteX2" fmla="*/ 128988 w 403143"/>
                <a:gd name="connsiteY2" fmla="*/ 417689 h 424425"/>
                <a:gd name="connsiteX3" fmla="*/ 287032 w 403143"/>
                <a:gd name="connsiteY3" fmla="*/ 406400 h 424425"/>
                <a:gd name="connsiteX4" fmla="*/ 332188 w 403143"/>
                <a:gd name="connsiteY4" fmla="*/ 395111 h 424425"/>
                <a:gd name="connsiteX5" fmla="*/ 377343 w 403143"/>
                <a:gd name="connsiteY5" fmla="*/ 327378 h 424425"/>
                <a:gd name="connsiteX6" fmla="*/ 388632 w 403143"/>
                <a:gd name="connsiteY6" fmla="*/ 237067 h 424425"/>
                <a:gd name="connsiteX7" fmla="*/ 399921 w 403143"/>
                <a:gd name="connsiteY7" fmla="*/ 203200 h 424425"/>
                <a:gd name="connsiteX8" fmla="*/ 399921 w 403143"/>
                <a:gd name="connsiteY8" fmla="*/ 0 h 4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43" h="424425">
                  <a:moveTo>
                    <a:pt x="61255" y="56444"/>
                  </a:moveTo>
                  <a:cubicBezTo>
                    <a:pt x="68781" y="75259"/>
                    <a:pt x="81880" y="92719"/>
                    <a:pt x="83832" y="112889"/>
                  </a:cubicBezTo>
                  <a:cubicBezTo>
                    <a:pt x="113980" y="424425"/>
                    <a:pt x="0" y="374693"/>
                    <a:pt x="128988" y="417689"/>
                  </a:cubicBezTo>
                  <a:cubicBezTo>
                    <a:pt x="181669" y="413926"/>
                    <a:pt x="234539" y="412233"/>
                    <a:pt x="287032" y="406400"/>
                  </a:cubicBezTo>
                  <a:cubicBezTo>
                    <a:pt x="302452" y="404687"/>
                    <a:pt x="320512" y="405328"/>
                    <a:pt x="332188" y="395111"/>
                  </a:cubicBezTo>
                  <a:cubicBezTo>
                    <a:pt x="352609" y="377243"/>
                    <a:pt x="377343" y="327378"/>
                    <a:pt x="377343" y="327378"/>
                  </a:cubicBezTo>
                  <a:cubicBezTo>
                    <a:pt x="381106" y="297274"/>
                    <a:pt x="383205" y="266916"/>
                    <a:pt x="388632" y="237067"/>
                  </a:cubicBezTo>
                  <a:cubicBezTo>
                    <a:pt x="390761" y="225359"/>
                    <a:pt x="399355" y="215086"/>
                    <a:pt x="399921" y="203200"/>
                  </a:cubicBezTo>
                  <a:cubicBezTo>
                    <a:pt x="403143" y="135543"/>
                    <a:pt x="399921" y="67733"/>
                    <a:pt x="399921" y="0"/>
                  </a:cubicBezTo>
                </a:path>
              </a:pathLst>
            </a:custGeom>
            <a:solidFill>
              <a:srgbClr val="D6AD8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233"/>
            <p:cNvGrpSpPr/>
            <p:nvPr/>
          </p:nvGrpSpPr>
          <p:grpSpPr>
            <a:xfrm>
              <a:off x="3429000" y="0"/>
              <a:ext cx="1357752" cy="1590535"/>
              <a:chOff x="2909448" y="990600"/>
              <a:chExt cx="1357752" cy="1590535"/>
            </a:xfrm>
          </p:grpSpPr>
          <p:grpSp>
            <p:nvGrpSpPr>
              <p:cNvPr id="73" name="Group 231"/>
              <p:cNvGrpSpPr/>
              <p:nvPr/>
            </p:nvGrpSpPr>
            <p:grpSpPr>
              <a:xfrm>
                <a:off x="3285067" y="1275644"/>
                <a:ext cx="896145" cy="1305491"/>
                <a:chOff x="3285067" y="1275644"/>
                <a:chExt cx="896145" cy="1305491"/>
              </a:xfrm>
            </p:grpSpPr>
            <p:sp>
              <p:nvSpPr>
                <p:cNvPr id="75" name="Freeform 74"/>
                <p:cNvSpPr/>
                <p:nvPr/>
              </p:nvSpPr>
              <p:spPr>
                <a:xfrm>
                  <a:off x="3285067" y="1275644"/>
                  <a:ext cx="896145" cy="1305491"/>
                </a:xfrm>
                <a:custGeom>
                  <a:avLst/>
                  <a:gdLst>
                    <a:gd name="connsiteX0" fmla="*/ 237066 w 896145"/>
                    <a:gd name="connsiteY0" fmla="*/ 56445 h 1305491"/>
                    <a:gd name="connsiteX1" fmla="*/ 293511 w 896145"/>
                    <a:gd name="connsiteY1" fmla="*/ 22578 h 1305491"/>
                    <a:gd name="connsiteX2" fmla="*/ 395111 w 896145"/>
                    <a:gd name="connsiteY2" fmla="*/ 11289 h 1305491"/>
                    <a:gd name="connsiteX3" fmla="*/ 440266 w 896145"/>
                    <a:gd name="connsiteY3" fmla="*/ 0 h 1305491"/>
                    <a:gd name="connsiteX4" fmla="*/ 609600 w 896145"/>
                    <a:gd name="connsiteY4" fmla="*/ 11289 h 1305491"/>
                    <a:gd name="connsiteX5" fmla="*/ 677333 w 896145"/>
                    <a:gd name="connsiteY5" fmla="*/ 33867 h 1305491"/>
                    <a:gd name="connsiteX6" fmla="*/ 745066 w 896145"/>
                    <a:gd name="connsiteY6" fmla="*/ 101600 h 1305491"/>
                    <a:gd name="connsiteX7" fmla="*/ 778933 w 896145"/>
                    <a:gd name="connsiteY7" fmla="*/ 135467 h 1305491"/>
                    <a:gd name="connsiteX8" fmla="*/ 824089 w 896145"/>
                    <a:gd name="connsiteY8" fmla="*/ 203200 h 1305491"/>
                    <a:gd name="connsiteX9" fmla="*/ 857955 w 896145"/>
                    <a:gd name="connsiteY9" fmla="*/ 304800 h 1305491"/>
                    <a:gd name="connsiteX10" fmla="*/ 869244 w 896145"/>
                    <a:gd name="connsiteY10" fmla="*/ 338667 h 1305491"/>
                    <a:gd name="connsiteX11" fmla="*/ 891822 w 896145"/>
                    <a:gd name="connsiteY11" fmla="*/ 440267 h 1305491"/>
                    <a:gd name="connsiteX12" fmla="*/ 869244 w 896145"/>
                    <a:gd name="connsiteY12" fmla="*/ 835378 h 1305491"/>
                    <a:gd name="connsiteX13" fmla="*/ 846666 w 896145"/>
                    <a:gd name="connsiteY13" fmla="*/ 903112 h 1305491"/>
                    <a:gd name="connsiteX14" fmla="*/ 824089 w 896145"/>
                    <a:gd name="connsiteY14" fmla="*/ 936978 h 1305491"/>
                    <a:gd name="connsiteX15" fmla="*/ 812800 w 896145"/>
                    <a:gd name="connsiteY15" fmla="*/ 970845 h 1305491"/>
                    <a:gd name="connsiteX16" fmla="*/ 745066 w 896145"/>
                    <a:gd name="connsiteY16" fmla="*/ 1038578 h 1305491"/>
                    <a:gd name="connsiteX17" fmla="*/ 711200 w 896145"/>
                    <a:gd name="connsiteY17" fmla="*/ 1072445 h 1305491"/>
                    <a:gd name="connsiteX18" fmla="*/ 643466 w 896145"/>
                    <a:gd name="connsiteY18" fmla="*/ 1117600 h 1305491"/>
                    <a:gd name="connsiteX19" fmla="*/ 609600 w 896145"/>
                    <a:gd name="connsiteY19" fmla="*/ 1140178 h 1305491"/>
                    <a:gd name="connsiteX20" fmla="*/ 519289 w 896145"/>
                    <a:gd name="connsiteY20" fmla="*/ 1219200 h 1305491"/>
                    <a:gd name="connsiteX21" fmla="*/ 451555 w 896145"/>
                    <a:gd name="connsiteY21" fmla="*/ 1264356 h 1305491"/>
                    <a:gd name="connsiteX22" fmla="*/ 417689 w 896145"/>
                    <a:gd name="connsiteY22" fmla="*/ 1286934 h 1305491"/>
                    <a:gd name="connsiteX23" fmla="*/ 383822 w 896145"/>
                    <a:gd name="connsiteY23" fmla="*/ 1298223 h 1305491"/>
                    <a:gd name="connsiteX24" fmla="*/ 237066 w 896145"/>
                    <a:gd name="connsiteY24" fmla="*/ 1264356 h 1305491"/>
                    <a:gd name="connsiteX25" fmla="*/ 203200 w 896145"/>
                    <a:gd name="connsiteY25" fmla="*/ 1219200 h 1305491"/>
                    <a:gd name="connsiteX26" fmla="*/ 158044 w 896145"/>
                    <a:gd name="connsiteY26" fmla="*/ 1117600 h 1305491"/>
                    <a:gd name="connsiteX27" fmla="*/ 124177 w 896145"/>
                    <a:gd name="connsiteY27" fmla="*/ 1083734 h 1305491"/>
                    <a:gd name="connsiteX28" fmla="*/ 112889 w 896145"/>
                    <a:gd name="connsiteY28" fmla="*/ 1038578 h 1305491"/>
                    <a:gd name="connsiteX29" fmla="*/ 45155 w 896145"/>
                    <a:gd name="connsiteY29" fmla="*/ 925689 h 1305491"/>
                    <a:gd name="connsiteX30" fmla="*/ 22577 w 896145"/>
                    <a:gd name="connsiteY30" fmla="*/ 857956 h 1305491"/>
                    <a:gd name="connsiteX31" fmla="*/ 11289 w 896145"/>
                    <a:gd name="connsiteY31" fmla="*/ 824089 h 1305491"/>
                    <a:gd name="connsiteX32" fmla="*/ 0 w 896145"/>
                    <a:gd name="connsiteY32" fmla="*/ 767645 h 1305491"/>
                    <a:gd name="connsiteX33" fmla="*/ 11289 w 896145"/>
                    <a:gd name="connsiteY33" fmla="*/ 225778 h 1305491"/>
                    <a:gd name="connsiteX34" fmla="*/ 22577 w 896145"/>
                    <a:gd name="connsiteY34" fmla="*/ 180623 h 1305491"/>
                    <a:gd name="connsiteX35" fmla="*/ 45155 w 896145"/>
                    <a:gd name="connsiteY35" fmla="*/ 146756 h 1305491"/>
                    <a:gd name="connsiteX36" fmla="*/ 180622 w 896145"/>
                    <a:gd name="connsiteY36" fmla="*/ 79023 h 1305491"/>
                    <a:gd name="connsiteX37" fmla="*/ 248355 w 896145"/>
                    <a:gd name="connsiteY37" fmla="*/ 56445 h 1305491"/>
                    <a:gd name="connsiteX38" fmla="*/ 237066 w 896145"/>
                    <a:gd name="connsiteY38" fmla="*/ 56445 h 13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145" h="1305491">
                      <a:moveTo>
                        <a:pt x="237066" y="56445"/>
                      </a:moveTo>
                      <a:cubicBezTo>
                        <a:pt x="255881" y="45156"/>
                        <a:pt x="272413" y="28606"/>
                        <a:pt x="293511" y="22578"/>
                      </a:cubicBezTo>
                      <a:cubicBezTo>
                        <a:pt x="326275" y="13217"/>
                        <a:pt x="361432" y="16470"/>
                        <a:pt x="395111" y="11289"/>
                      </a:cubicBezTo>
                      <a:cubicBezTo>
                        <a:pt x="410446" y="8930"/>
                        <a:pt x="425214" y="3763"/>
                        <a:pt x="440266" y="0"/>
                      </a:cubicBezTo>
                      <a:cubicBezTo>
                        <a:pt x="496711" y="3763"/>
                        <a:pt x="553599" y="3289"/>
                        <a:pt x="609600" y="11289"/>
                      </a:cubicBezTo>
                      <a:cubicBezTo>
                        <a:pt x="633160" y="14655"/>
                        <a:pt x="677333" y="33867"/>
                        <a:pt x="677333" y="33867"/>
                      </a:cubicBezTo>
                      <a:lnTo>
                        <a:pt x="745066" y="101600"/>
                      </a:lnTo>
                      <a:cubicBezTo>
                        <a:pt x="756355" y="112889"/>
                        <a:pt x="770077" y="122183"/>
                        <a:pt x="778933" y="135467"/>
                      </a:cubicBezTo>
                      <a:lnTo>
                        <a:pt x="824089" y="203200"/>
                      </a:lnTo>
                      <a:lnTo>
                        <a:pt x="857955" y="304800"/>
                      </a:lnTo>
                      <a:cubicBezTo>
                        <a:pt x="861718" y="316089"/>
                        <a:pt x="867288" y="326929"/>
                        <a:pt x="869244" y="338667"/>
                      </a:cubicBezTo>
                      <a:cubicBezTo>
                        <a:pt x="882489" y="418138"/>
                        <a:pt x="873295" y="384685"/>
                        <a:pt x="891822" y="440267"/>
                      </a:cubicBezTo>
                      <a:cubicBezTo>
                        <a:pt x="890903" y="466918"/>
                        <a:pt x="896145" y="727775"/>
                        <a:pt x="869244" y="835378"/>
                      </a:cubicBezTo>
                      <a:cubicBezTo>
                        <a:pt x="863472" y="858467"/>
                        <a:pt x="859867" y="883310"/>
                        <a:pt x="846666" y="903112"/>
                      </a:cubicBezTo>
                      <a:cubicBezTo>
                        <a:pt x="839140" y="914401"/>
                        <a:pt x="830156" y="924843"/>
                        <a:pt x="824089" y="936978"/>
                      </a:cubicBezTo>
                      <a:cubicBezTo>
                        <a:pt x="818767" y="947621"/>
                        <a:pt x="820106" y="961452"/>
                        <a:pt x="812800" y="970845"/>
                      </a:cubicBezTo>
                      <a:cubicBezTo>
                        <a:pt x="793197" y="996049"/>
                        <a:pt x="767644" y="1016000"/>
                        <a:pt x="745066" y="1038578"/>
                      </a:cubicBezTo>
                      <a:cubicBezTo>
                        <a:pt x="733777" y="1049867"/>
                        <a:pt x="724484" y="1063589"/>
                        <a:pt x="711200" y="1072445"/>
                      </a:cubicBezTo>
                      <a:lnTo>
                        <a:pt x="643466" y="1117600"/>
                      </a:lnTo>
                      <a:lnTo>
                        <a:pt x="609600" y="1140178"/>
                      </a:lnTo>
                      <a:cubicBezTo>
                        <a:pt x="571970" y="1196623"/>
                        <a:pt x="598311" y="1166519"/>
                        <a:pt x="519289" y="1219200"/>
                      </a:cubicBezTo>
                      <a:lnTo>
                        <a:pt x="451555" y="1264356"/>
                      </a:lnTo>
                      <a:cubicBezTo>
                        <a:pt x="440266" y="1271882"/>
                        <a:pt x="430560" y="1282644"/>
                        <a:pt x="417689" y="1286934"/>
                      </a:cubicBezTo>
                      <a:lnTo>
                        <a:pt x="383822" y="1298223"/>
                      </a:lnTo>
                      <a:cubicBezTo>
                        <a:pt x="324880" y="1292329"/>
                        <a:pt x="278201" y="1305491"/>
                        <a:pt x="237066" y="1264356"/>
                      </a:cubicBezTo>
                      <a:cubicBezTo>
                        <a:pt x="223762" y="1251052"/>
                        <a:pt x="214489" y="1234252"/>
                        <a:pt x="203200" y="1219200"/>
                      </a:cubicBezTo>
                      <a:cubicBezTo>
                        <a:pt x="186792" y="1169978"/>
                        <a:pt x="187860" y="1153378"/>
                        <a:pt x="158044" y="1117600"/>
                      </a:cubicBezTo>
                      <a:cubicBezTo>
                        <a:pt x="147823" y="1105336"/>
                        <a:pt x="135466" y="1095023"/>
                        <a:pt x="124177" y="1083734"/>
                      </a:cubicBezTo>
                      <a:cubicBezTo>
                        <a:pt x="120414" y="1068682"/>
                        <a:pt x="119828" y="1052455"/>
                        <a:pt x="112889" y="1038578"/>
                      </a:cubicBezTo>
                      <a:cubicBezTo>
                        <a:pt x="59873" y="932545"/>
                        <a:pt x="78953" y="1010184"/>
                        <a:pt x="45155" y="925689"/>
                      </a:cubicBezTo>
                      <a:cubicBezTo>
                        <a:pt x="36316" y="903592"/>
                        <a:pt x="30103" y="880534"/>
                        <a:pt x="22577" y="857956"/>
                      </a:cubicBezTo>
                      <a:cubicBezTo>
                        <a:pt x="18814" y="846667"/>
                        <a:pt x="13623" y="835757"/>
                        <a:pt x="11289" y="824089"/>
                      </a:cubicBezTo>
                      <a:lnTo>
                        <a:pt x="0" y="767645"/>
                      </a:lnTo>
                      <a:cubicBezTo>
                        <a:pt x="3763" y="587023"/>
                        <a:pt x="4346" y="406306"/>
                        <a:pt x="11289" y="225778"/>
                      </a:cubicBezTo>
                      <a:cubicBezTo>
                        <a:pt x="11885" y="210275"/>
                        <a:pt x="16465" y="194883"/>
                        <a:pt x="22577" y="180623"/>
                      </a:cubicBezTo>
                      <a:cubicBezTo>
                        <a:pt x="27921" y="168152"/>
                        <a:pt x="34944" y="155690"/>
                        <a:pt x="45155" y="146756"/>
                      </a:cubicBezTo>
                      <a:cubicBezTo>
                        <a:pt x="99024" y="99620"/>
                        <a:pt x="116673" y="100339"/>
                        <a:pt x="180622" y="79023"/>
                      </a:cubicBezTo>
                      <a:lnTo>
                        <a:pt x="248355" y="56445"/>
                      </a:lnTo>
                      <a:lnTo>
                        <a:pt x="237066" y="56445"/>
                      </a:lnTo>
                      <a:close/>
                    </a:path>
                  </a:pathLst>
                </a:custGeom>
                <a:solidFill>
                  <a:srgbClr val="D6AD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221"/>
                <p:cNvGrpSpPr/>
                <p:nvPr/>
              </p:nvGrpSpPr>
              <p:grpSpPr>
                <a:xfrm>
                  <a:off x="3352800" y="1676400"/>
                  <a:ext cx="228600" cy="228600"/>
                  <a:chOff x="3352800" y="152400"/>
                  <a:chExt cx="1752600" cy="1828800"/>
                </a:xfrm>
              </p:grpSpPr>
              <p:sp>
                <p:nvSpPr>
                  <p:cNvPr id="85" name="Oval 84"/>
                  <p:cNvSpPr/>
                  <p:nvPr/>
                </p:nvSpPr>
                <p:spPr>
                  <a:xfrm>
                    <a:off x="3352800" y="152400"/>
                    <a:ext cx="1752600" cy="1828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581400" y="685800"/>
                    <a:ext cx="1295400" cy="1295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733801" y="1143000"/>
                    <a:ext cx="9144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22"/>
                <p:cNvGrpSpPr/>
                <p:nvPr/>
              </p:nvGrpSpPr>
              <p:grpSpPr>
                <a:xfrm>
                  <a:off x="3733800" y="1676400"/>
                  <a:ext cx="228600" cy="228600"/>
                  <a:chOff x="3352800" y="152400"/>
                  <a:chExt cx="1752600" cy="1828800"/>
                </a:xfrm>
              </p:grpSpPr>
              <p:sp>
                <p:nvSpPr>
                  <p:cNvPr id="82" name="Oval 81"/>
                  <p:cNvSpPr/>
                  <p:nvPr/>
                </p:nvSpPr>
                <p:spPr>
                  <a:xfrm>
                    <a:off x="3352800" y="152400"/>
                    <a:ext cx="1752600" cy="1828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581400" y="685800"/>
                    <a:ext cx="1295400" cy="1295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733801" y="1143000"/>
                    <a:ext cx="9144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Freeform 77"/>
                <p:cNvSpPr/>
                <p:nvPr/>
              </p:nvSpPr>
              <p:spPr>
                <a:xfrm>
                  <a:off x="3578578" y="1896533"/>
                  <a:ext cx="158044" cy="250157"/>
                </a:xfrm>
                <a:custGeom>
                  <a:avLst/>
                  <a:gdLst>
                    <a:gd name="connsiteX0" fmla="*/ 67733 w 158044"/>
                    <a:gd name="connsiteY0" fmla="*/ 0 h 250157"/>
                    <a:gd name="connsiteX1" fmla="*/ 22578 w 158044"/>
                    <a:gd name="connsiteY1" fmla="*/ 158045 h 250157"/>
                    <a:gd name="connsiteX2" fmla="*/ 11289 w 158044"/>
                    <a:gd name="connsiteY2" fmla="*/ 191911 h 250157"/>
                    <a:gd name="connsiteX3" fmla="*/ 0 w 158044"/>
                    <a:gd name="connsiteY3" fmla="*/ 225778 h 250157"/>
                    <a:gd name="connsiteX4" fmla="*/ 158044 w 158044"/>
                    <a:gd name="connsiteY4" fmla="*/ 237067 h 25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44" h="250157">
                      <a:moveTo>
                        <a:pt x="67733" y="0"/>
                      </a:moveTo>
                      <a:cubicBezTo>
                        <a:pt x="49443" y="91448"/>
                        <a:pt x="62511" y="38246"/>
                        <a:pt x="22578" y="158045"/>
                      </a:cubicBezTo>
                      <a:lnTo>
                        <a:pt x="11289" y="191911"/>
                      </a:lnTo>
                      <a:lnTo>
                        <a:pt x="0" y="225778"/>
                      </a:lnTo>
                      <a:cubicBezTo>
                        <a:pt x="73134" y="250157"/>
                        <a:pt x="21967" y="237067"/>
                        <a:pt x="158044" y="23706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3727215" y="1456267"/>
                  <a:ext cx="197061" cy="214489"/>
                </a:xfrm>
                <a:custGeom>
                  <a:avLst/>
                  <a:gdLst>
                    <a:gd name="connsiteX0" fmla="*/ 9407 w 197061"/>
                    <a:gd name="connsiteY0" fmla="*/ 214489 h 214489"/>
                    <a:gd name="connsiteX1" fmla="*/ 20696 w 197061"/>
                    <a:gd name="connsiteY1" fmla="*/ 158044 h 214489"/>
                    <a:gd name="connsiteX2" fmla="*/ 133585 w 197061"/>
                    <a:gd name="connsiteY2" fmla="*/ 22577 h 214489"/>
                    <a:gd name="connsiteX3" fmla="*/ 167452 w 197061"/>
                    <a:gd name="connsiteY3" fmla="*/ 0 h 214489"/>
                    <a:gd name="connsiteX4" fmla="*/ 190029 w 197061"/>
                    <a:gd name="connsiteY4" fmla="*/ 33866 h 214489"/>
                    <a:gd name="connsiteX5" fmla="*/ 144874 w 197061"/>
                    <a:gd name="connsiteY5" fmla="*/ 101600 h 214489"/>
                    <a:gd name="connsiteX6" fmla="*/ 111007 w 197061"/>
                    <a:gd name="connsiteY6" fmla="*/ 135466 h 214489"/>
                    <a:gd name="connsiteX7" fmla="*/ 77141 w 197061"/>
                    <a:gd name="connsiteY7" fmla="*/ 158044 h 214489"/>
                    <a:gd name="connsiteX8" fmla="*/ 9407 w 197061"/>
                    <a:gd name="connsiteY8" fmla="*/ 214489 h 2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61" h="214489">
                      <a:moveTo>
                        <a:pt x="9407" y="214489"/>
                      </a:moveTo>
                      <a:cubicBezTo>
                        <a:pt x="0" y="214489"/>
                        <a:pt x="12756" y="175512"/>
                        <a:pt x="20696" y="158044"/>
                      </a:cubicBezTo>
                      <a:cubicBezTo>
                        <a:pt x="38803" y="118209"/>
                        <a:pt x="99335" y="45410"/>
                        <a:pt x="133585" y="22577"/>
                      </a:cubicBezTo>
                      <a:lnTo>
                        <a:pt x="167452" y="0"/>
                      </a:lnTo>
                      <a:cubicBezTo>
                        <a:pt x="174978" y="11289"/>
                        <a:pt x="188110" y="20435"/>
                        <a:pt x="190029" y="33866"/>
                      </a:cubicBezTo>
                      <a:cubicBezTo>
                        <a:pt x="197061" y="83091"/>
                        <a:pt x="172752" y="78368"/>
                        <a:pt x="144874" y="101600"/>
                      </a:cubicBezTo>
                      <a:cubicBezTo>
                        <a:pt x="132609" y="111820"/>
                        <a:pt x="123272" y="125246"/>
                        <a:pt x="111007" y="135466"/>
                      </a:cubicBezTo>
                      <a:cubicBezTo>
                        <a:pt x="100584" y="144152"/>
                        <a:pt x="88181" y="150158"/>
                        <a:pt x="77141" y="158044"/>
                      </a:cubicBezTo>
                      <a:cubicBezTo>
                        <a:pt x="30178" y="191590"/>
                        <a:pt x="18814" y="214489"/>
                        <a:pt x="9407" y="21448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328341" y="1599510"/>
                  <a:ext cx="259584" cy="113526"/>
                </a:xfrm>
                <a:custGeom>
                  <a:avLst/>
                  <a:gdLst>
                    <a:gd name="connsiteX0" fmla="*/ 1881 w 259584"/>
                    <a:gd name="connsiteY0" fmla="*/ 82534 h 113526"/>
                    <a:gd name="connsiteX1" fmla="*/ 35748 w 259584"/>
                    <a:gd name="connsiteY1" fmla="*/ 26090 h 113526"/>
                    <a:gd name="connsiteX2" fmla="*/ 103481 w 259584"/>
                    <a:gd name="connsiteY2" fmla="*/ 26090 h 113526"/>
                    <a:gd name="connsiteX3" fmla="*/ 216370 w 259584"/>
                    <a:gd name="connsiteY3" fmla="*/ 37379 h 113526"/>
                    <a:gd name="connsiteX4" fmla="*/ 250237 w 259584"/>
                    <a:gd name="connsiteY4" fmla="*/ 105112 h 113526"/>
                    <a:gd name="connsiteX5" fmla="*/ 216370 w 259584"/>
                    <a:gd name="connsiteY5" fmla="*/ 93823 h 113526"/>
                    <a:gd name="connsiteX6" fmla="*/ 182503 w 259584"/>
                    <a:gd name="connsiteY6" fmla="*/ 59957 h 113526"/>
                    <a:gd name="connsiteX7" fmla="*/ 47037 w 259584"/>
                    <a:gd name="connsiteY7" fmla="*/ 59957 h 113526"/>
                    <a:gd name="connsiteX8" fmla="*/ 1881 w 259584"/>
                    <a:gd name="connsiteY8" fmla="*/ 82534 h 11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4" h="113526">
                      <a:moveTo>
                        <a:pt x="1881" y="82534"/>
                      </a:moveTo>
                      <a:cubicBezTo>
                        <a:pt x="0" y="76890"/>
                        <a:pt x="20233" y="41605"/>
                        <a:pt x="35748" y="26090"/>
                      </a:cubicBezTo>
                      <a:cubicBezTo>
                        <a:pt x="61839" y="0"/>
                        <a:pt x="77391" y="22076"/>
                        <a:pt x="103481" y="26090"/>
                      </a:cubicBezTo>
                      <a:cubicBezTo>
                        <a:pt x="140859" y="31840"/>
                        <a:pt x="178740" y="33616"/>
                        <a:pt x="216370" y="37379"/>
                      </a:cubicBezTo>
                      <a:cubicBezTo>
                        <a:pt x="217127" y="38514"/>
                        <a:pt x="259584" y="95765"/>
                        <a:pt x="250237" y="105112"/>
                      </a:cubicBezTo>
                      <a:cubicBezTo>
                        <a:pt x="241822" y="113526"/>
                        <a:pt x="227659" y="97586"/>
                        <a:pt x="216370" y="93823"/>
                      </a:cubicBezTo>
                      <a:cubicBezTo>
                        <a:pt x="205081" y="82534"/>
                        <a:pt x="195787" y="68813"/>
                        <a:pt x="182503" y="59957"/>
                      </a:cubicBezTo>
                      <a:cubicBezTo>
                        <a:pt x="144678" y="34740"/>
                        <a:pt x="79231" y="56380"/>
                        <a:pt x="47037" y="59957"/>
                      </a:cubicBezTo>
                      <a:cubicBezTo>
                        <a:pt x="8122" y="72929"/>
                        <a:pt x="3762" y="88178"/>
                        <a:pt x="1881" y="8253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81400" y="2133600"/>
                  <a:ext cx="346398" cy="174978"/>
                </a:xfrm>
                <a:custGeom>
                  <a:avLst/>
                  <a:gdLst>
                    <a:gd name="connsiteX0" fmla="*/ 0 w 261731"/>
                    <a:gd name="connsiteY0" fmla="*/ 180622 h 180622"/>
                    <a:gd name="connsiteX1" fmla="*/ 56444 w 261731"/>
                    <a:gd name="connsiteY1" fmla="*/ 169334 h 180622"/>
                    <a:gd name="connsiteX2" fmla="*/ 191911 w 261731"/>
                    <a:gd name="connsiteY2" fmla="*/ 146756 h 180622"/>
                    <a:gd name="connsiteX3" fmla="*/ 214489 w 261731"/>
                    <a:gd name="connsiteY3" fmla="*/ 79022 h 180622"/>
                    <a:gd name="connsiteX4" fmla="*/ 259644 w 261731"/>
                    <a:gd name="connsiteY4" fmla="*/ 0 h 180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31" h="180622">
                      <a:moveTo>
                        <a:pt x="0" y="180622"/>
                      </a:moveTo>
                      <a:cubicBezTo>
                        <a:pt x="18815" y="176859"/>
                        <a:pt x="37549" y="172668"/>
                        <a:pt x="56444" y="169334"/>
                      </a:cubicBezTo>
                      <a:cubicBezTo>
                        <a:pt x="101526" y="161379"/>
                        <a:pt x="152164" y="169469"/>
                        <a:pt x="191911" y="146756"/>
                      </a:cubicBezTo>
                      <a:cubicBezTo>
                        <a:pt x="212575" y="134948"/>
                        <a:pt x="201288" y="98824"/>
                        <a:pt x="214489" y="79022"/>
                      </a:cubicBezTo>
                      <a:cubicBezTo>
                        <a:pt x="261731" y="8158"/>
                        <a:pt x="259644" y="38424"/>
                        <a:pt x="25964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4" name="Freeform 73"/>
              <p:cNvSpPr/>
              <p:nvPr/>
            </p:nvSpPr>
            <p:spPr>
              <a:xfrm>
                <a:off x="2909448" y="990600"/>
                <a:ext cx="1357752" cy="654703"/>
              </a:xfrm>
              <a:custGeom>
                <a:avLst/>
                <a:gdLst>
                  <a:gd name="connsiteX0" fmla="*/ 499796 w 1323967"/>
                  <a:gd name="connsiteY0" fmla="*/ 474134 h 550281"/>
                  <a:gd name="connsiteX1" fmla="*/ 409485 w 1323967"/>
                  <a:gd name="connsiteY1" fmla="*/ 508000 h 550281"/>
                  <a:gd name="connsiteX2" fmla="*/ 274019 w 1323967"/>
                  <a:gd name="connsiteY2" fmla="*/ 530578 h 550281"/>
                  <a:gd name="connsiteX3" fmla="*/ 240152 w 1323967"/>
                  <a:gd name="connsiteY3" fmla="*/ 541867 h 550281"/>
                  <a:gd name="connsiteX4" fmla="*/ 319174 w 1323967"/>
                  <a:gd name="connsiteY4" fmla="*/ 508000 h 550281"/>
                  <a:gd name="connsiteX5" fmla="*/ 353041 w 1323967"/>
                  <a:gd name="connsiteY5" fmla="*/ 474134 h 550281"/>
                  <a:gd name="connsiteX6" fmla="*/ 319174 w 1323967"/>
                  <a:gd name="connsiteY6" fmla="*/ 462845 h 550281"/>
                  <a:gd name="connsiteX7" fmla="*/ 59530 w 1323967"/>
                  <a:gd name="connsiteY7" fmla="*/ 474134 h 550281"/>
                  <a:gd name="connsiteX8" fmla="*/ 149841 w 1323967"/>
                  <a:gd name="connsiteY8" fmla="*/ 451556 h 550281"/>
                  <a:gd name="connsiteX9" fmla="*/ 217574 w 1323967"/>
                  <a:gd name="connsiteY9" fmla="*/ 428978 h 550281"/>
                  <a:gd name="connsiteX10" fmla="*/ 296596 w 1323967"/>
                  <a:gd name="connsiteY10" fmla="*/ 406400 h 550281"/>
                  <a:gd name="connsiteX11" fmla="*/ 274019 w 1323967"/>
                  <a:gd name="connsiteY11" fmla="*/ 361245 h 550281"/>
                  <a:gd name="connsiteX12" fmla="*/ 228863 w 1323967"/>
                  <a:gd name="connsiteY12" fmla="*/ 349956 h 550281"/>
                  <a:gd name="connsiteX13" fmla="*/ 274019 w 1323967"/>
                  <a:gd name="connsiteY13" fmla="*/ 338667 h 550281"/>
                  <a:gd name="connsiteX14" fmla="*/ 307885 w 1323967"/>
                  <a:gd name="connsiteY14" fmla="*/ 349956 h 550281"/>
                  <a:gd name="connsiteX15" fmla="*/ 386908 w 1323967"/>
                  <a:gd name="connsiteY15" fmla="*/ 372534 h 550281"/>
                  <a:gd name="connsiteX16" fmla="*/ 398196 w 1323967"/>
                  <a:gd name="connsiteY16" fmla="*/ 338667 h 550281"/>
                  <a:gd name="connsiteX17" fmla="*/ 409485 w 1323967"/>
                  <a:gd name="connsiteY17" fmla="*/ 248356 h 550281"/>
                  <a:gd name="connsiteX18" fmla="*/ 499796 w 1323967"/>
                  <a:gd name="connsiteY18" fmla="*/ 270934 h 550281"/>
                  <a:gd name="connsiteX19" fmla="*/ 533663 w 1323967"/>
                  <a:gd name="connsiteY19" fmla="*/ 248356 h 550281"/>
                  <a:gd name="connsiteX20" fmla="*/ 567530 w 1323967"/>
                  <a:gd name="connsiteY20" fmla="*/ 180622 h 550281"/>
                  <a:gd name="connsiteX21" fmla="*/ 590108 w 1323967"/>
                  <a:gd name="connsiteY21" fmla="*/ 135467 h 550281"/>
                  <a:gd name="connsiteX22" fmla="*/ 635263 w 1323967"/>
                  <a:gd name="connsiteY22" fmla="*/ 158045 h 550281"/>
                  <a:gd name="connsiteX23" fmla="*/ 669130 w 1323967"/>
                  <a:gd name="connsiteY23" fmla="*/ 225778 h 550281"/>
                  <a:gd name="connsiteX24" fmla="*/ 714285 w 1323967"/>
                  <a:gd name="connsiteY24" fmla="*/ 124178 h 550281"/>
                  <a:gd name="connsiteX25" fmla="*/ 759441 w 1323967"/>
                  <a:gd name="connsiteY25" fmla="*/ 0 h 550281"/>
                  <a:gd name="connsiteX26" fmla="*/ 793308 w 1323967"/>
                  <a:gd name="connsiteY26" fmla="*/ 67734 h 550281"/>
                  <a:gd name="connsiteX27" fmla="*/ 804596 w 1323967"/>
                  <a:gd name="connsiteY27" fmla="*/ 169334 h 550281"/>
                  <a:gd name="connsiteX28" fmla="*/ 815885 w 1323967"/>
                  <a:gd name="connsiteY28" fmla="*/ 225778 h 550281"/>
                  <a:gd name="connsiteX29" fmla="*/ 849752 w 1323967"/>
                  <a:gd name="connsiteY29" fmla="*/ 237067 h 550281"/>
                  <a:gd name="connsiteX30" fmla="*/ 928774 w 1323967"/>
                  <a:gd name="connsiteY30" fmla="*/ 225778 h 550281"/>
                  <a:gd name="connsiteX31" fmla="*/ 940063 w 1323967"/>
                  <a:gd name="connsiteY31" fmla="*/ 270934 h 550281"/>
                  <a:gd name="connsiteX32" fmla="*/ 1030374 w 1323967"/>
                  <a:gd name="connsiteY32" fmla="*/ 237067 h 550281"/>
                  <a:gd name="connsiteX33" fmla="*/ 1098108 w 1323967"/>
                  <a:gd name="connsiteY33" fmla="*/ 214489 h 550281"/>
                  <a:gd name="connsiteX34" fmla="*/ 1154552 w 1323967"/>
                  <a:gd name="connsiteY34" fmla="*/ 270934 h 550281"/>
                  <a:gd name="connsiteX35" fmla="*/ 1188419 w 1323967"/>
                  <a:gd name="connsiteY35" fmla="*/ 259645 h 550281"/>
                  <a:gd name="connsiteX36" fmla="*/ 1199708 w 1323967"/>
                  <a:gd name="connsiteY36" fmla="*/ 293511 h 550281"/>
                  <a:gd name="connsiteX37" fmla="*/ 1278730 w 1323967"/>
                  <a:gd name="connsiteY37" fmla="*/ 270934 h 550281"/>
                  <a:gd name="connsiteX38" fmla="*/ 1312596 w 1323967"/>
                  <a:gd name="connsiteY38" fmla="*/ 293511 h 550281"/>
                  <a:gd name="connsiteX39" fmla="*/ 1267441 w 1323967"/>
                  <a:gd name="connsiteY39" fmla="*/ 372534 h 550281"/>
                  <a:gd name="connsiteX40" fmla="*/ 1256152 w 1323967"/>
                  <a:gd name="connsiteY40" fmla="*/ 406400 h 550281"/>
                  <a:gd name="connsiteX41" fmla="*/ 1222285 w 1323967"/>
                  <a:gd name="connsiteY41" fmla="*/ 417689 h 550281"/>
                  <a:gd name="connsiteX42" fmla="*/ 1120685 w 1323967"/>
                  <a:gd name="connsiteY42" fmla="*/ 372534 h 550281"/>
                  <a:gd name="connsiteX43" fmla="*/ 1019085 w 1323967"/>
                  <a:gd name="connsiteY43" fmla="*/ 349956 h 550281"/>
                  <a:gd name="connsiteX44" fmla="*/ 985219 w 1323967"/>
                  <a:gd name="connsiteY44" fmla="*/ 338667 h 550281"/>
                  <a:gd name="connsiteX45" fmla="*/ 827174 w 1323967"/>
                  <a:gd name="connsiteY45" fmla="*/ 361245 h 550281"/>
                  <a:gd name="connsiteX46" fmla="*/ 793308 w 1323967"/>
                  <a:gd name="connsiteY46" fmla="*/ 383822 h 550281"/>
                  <a:gd name="connsiteX47" fmla="*/ 782019 w 1323967"/>
                  <a:gd name="connsiteY47" fmla="*/ 349956 h 550281"/>
                  <a:gd name="connsiteX48" fmla="*/ 748152 w 1323967"/>
                  <a:gd name="connsiteY48" fmla="*/ 372534 h 550281"/>
                  <a:gd name="connsiteX49" fmla="*/ 725574 w 1323967"/>
                  <a:gd name="connsiteY49" fmla="*/ 406400 h 550281"/>
                  <a:gd name="connsiteX50" fmla="*/ 657841 w 1323967"/>
                  <a:gd name="connsiteY50" fmla="*/ 462845 h 550281"/>
                  <a:gd name="connsiteX51" fmla="*/ 623974 w 1323967"/>
                  <a:gd name="connsiteY51" fmla="*/ 440267 h 550281"/>
                  <a:gd name="connsiteX52" fmla="*/ 556241 w 1323967"/>
                  <a:gd name="connsiteY52" fmla="*/ 462845 h 550281"/>
                  <a:gd name="connsiteX53" fmla="*/ 477219 w 1323967"/>
                  <a:gd name="connsiteY53" fmla="*/ 474134 h 550281"/>
                  <a:gd name="connsiteX54" fmla="*/ 499796 w 1323967"/>
                  <a:gd name="connsiteY54" fmla="*/ 474134 h 55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23967" h="550281">
                    <a:moveTo>
                      <a:pt x="499796" y="474134"/>
                    </a:moveTo>
                    <a:cubicBezTo>
                      <a:pt x="488507" y="479778"/>
                      <a:pt x="433079" y="502101"/>
                      <a:pt x="409485" y="508000"/>
                    </a:cubicBezTo>
                    <a:cubicBezTo>
                      <a:pt x="365465" y="519005"/>
                      <a:pt x="318624" y="524206"/>
                      <a:pt x="274019" y="530578"/>
                    </a:cubicBezTo>
                    <a:cubicBezTo>
                      <a:pt x="262730" y="534341"/>
                      <a:pt x="231738" y="550281"/>
                      <a:pt x="240152" y="541867"/>
                    </a:cubicBezTo>
                    <a:cubicBezTo>
                      <a:pt x="254101" y="527918"/>
                      <a:pt x="298935" y="514747"/>
                      <a:pt x="319174" y="508000"/>
                    </a:cubicBezTo>
                    <a:cubicBezTo>
                      <a:pt x="330463" y="496711"/>
                      <a:pt x="353041" y="490099"/>
                      <a:pt x="353041" y="474134"/>
                    </a:cubicBezTo>
                    <a:cubicBezTo>
                      <a:pt x="353041" y="462234"/>
                      <a:pt x="331074" y="462845"/>
                      <a:pt x="319174" y="462845"/>
                    </a:cubicBezTo>
                    <a:cubicBezTo>
                      <a:pt x="232544" y="462845"/>
                      <a:pt x="146078" y="470371"/>
                      <a:pt x="59530" y="474134"/>
                    </a:cubicBezTo>
                    <a:cubicBezTo>
                      <a:pt x="162283" y="439882"/>
                      <a:pt x="0" y="492422"/>
                      <a:pt x="149841" y="451556"/>
                    </a:cubicBezTo>
                    <a:cubicBezTo>
                      <a:pt x="172801" y="445294"/>
                      <a:pt x="194486" y="434750"/>
                      <a:pt x="217574" y="428978"/>
                    </a:cubicBezTo>
                    <a:cubicBezTo>
                      <a:pt x="274274" y="414803"/>
                      <a:pt x="248011" y="422595"/>
                      <a:pt x="296596" y="406400"/>
                    </a:cubicBezTo>
                    <a:cubicBezTo>
                      <a:pt x="289070" y="391348"/>
                      <a:pt x="286947" y="372018"/>
                      <a:pt x="274019" y="361245"/>
                    </a:cubicBezTo>
                    <a:cubicBezTo>
                      <a:pt x="262100" y="351312"/>
                      <a:pt x="243124" y="356068"/>
                      <a:pt x="228863" y="349956"/>
                    </a:cubicBezTo>
                    <a:cubicBezTo>
                      <a:pt x="126184" y="305951"/>
                      <a:pt x="273096" y="338535"/>
                      <a:pt x="274019" y="338667"/>
                    </a:cubicBezTo>
                    <a:cubicBezTo>
                      <a:pt x="285308" y="342430"/>
                      <a:pt x="296444" y="346687"/>
                      <a:pt x="307885" y="349956"/>
                    </a:cubicBezTo>
                    <a:cubicBezTo>
                      <a:pt x="407118" y="378309"/>
                      <a:pt x="305701" y="345465"/>
                      <a:pt x="386908" y="372534"/>
                    </a:cubicBezTo>
                    <a:cubicBezTo>
                      <a:pt x="390671" y="361245"/>
                      <a:pt x="396067" y="350375"/>
                      <a:pt x="398196" y="338667"/>
                    </a:cubicBezTo>
                    <a:cubicBezTo>
                      <a:pt x="403623" y="308818"/>
                      <a:pt x="389741" y="271390"/>
                      <a:pt x="409485" y="248356"/>
                    </a:cubicBezTo>
                    <a:cubicBezTo>
                      <a:pt x="415540" y="241292"/>
                      <a:pt x="486213" y="266406"/>
                      <a:pt x="499796" y="270934"/>
                    </a:cubicBezTo>
                    <a:cubicBezTo>
                      <a:pt x="511085" y="263408"/>
                      <a:pt x="524069" y="257950"/>
                      <a:pt x="533663" y="248356"/>
                    </a:cubicBezTo>
                    <a:cubicBezTo>
                      <a:pt x="560782" y="221237"/>
                      <a:pt x="553757" y="212758"/>
                      <a:pt x="567530" y="180622"/>
                    </a:cubicBezTo>
                    <a:cubicBezTo>
                      <a:pt x="574159" y="165154"/>
                      <a:pt x="582582" y="150519"/>
                      <a:pt x="590108" y="135467"/>
                    </a:cubicBezTo>
                    <a:cubicBezTo>
                      <a:pt x="605160" y="142993"/>
                      <a:pt x="622335" y="147272"/>
                      <a:pt x="635263" y="158045"/>
                    </a:cubicBezTo>
                    <a:cubicBezTo>
                      <a:pt x="655464" y="174879"/>
                      <a:pt x="661425" y="202662"/>
                      <a:pt x="669130" y="225778"/>
                    </a:cubicBezTo>
                    <a:cubicBezTo>
                      <a:pt x="695998" y="145174"/>
                      <a:pt x="678507" y="177847"/>
                      <a:pt x="714285" y="124178"/>
                    </a:cubicBezTo>
                    <a:cubicBezTo>
                      <a:pt x="740154" y="20704"/>
                      <a:pt x="719651" y="59686"/>
                      <a:pt x="759441" y="0"/>
                    </a:cubicBezTo>
                    <a:cubicBezTo>
                      <a:pt x="770730" y="22578"/>
                      <a:pt x="786804" y="43343"/>
                      <a:pt x="793308" y="67734"/>
                    </a:cubicBezTo>
                    <a:cubicBezTo>
                      <a:pt x="802088" y="100659"/>
                      <a:pt x="799777" y="135601"/>
                      <a:pt x="804596" y="169334"/>
                    </a:cubicBezTo>
                    <a:cubicBezTo>
                      <a:pt x="807309" y="188328"/>
                      <a:pt x="805242" y="209813"/>
                      <a:pt x="815885" y="225778"/>
                    </a:cubicBezTo>
                    <a:cubicBezTo>
                      <a:pt x="822486" y="235679"/>
                      <a:pt x="838463" y="233304"/>
                      <a:pt x="849752" y="237067"/>
                    </a:cubicBezTo>
                    <a:cubicBezTo>
                      <a:pt x="921949" y="188935"/>
                      <a:pt x="911289" y="164579"/>
                      <a:pt x="928774" y="225778"/>
                    </a:cubicBezTo>
                    <a:cubicBezTo>
                      <a:pt x="933036" y="240696"/>
                      <a:pt x="936300" y="255882"/>
                      <a:pt x="940063" y="270934"/>
                    </a:cubicBezTo>
                    <a:cubicBezTo>
                      <a:pt x="1073882" y="244170"/>
                      <a:pt x="935240" y="279349"/>
                      <a:pt x="1030374" y="237067"/>
                    </a:cubicBezTo>
                    <a:cubicBezTo>
                      <a:pt x="1052122" y="227401"/>
                      <a:pt x="1098108" y="214489"/>
                      <a:pt x="1098108" y="214489"/>
                    </a:cubicBezTo>
                    <a:cubicBezTo>
                      <a:pt x="1111278" y="234245"/>
                      <a:pt x="1126329" y="266230"/>
                      <a:pt x="1154552" y="270934"/>
                    </a:cubicBezTo>
                    <a:cubicBezTo>
                      <a:pt x="1166290" y="272890"/>
                      <a:pt x="1177130" y="263408"/>
                      <a:pt x="1188419" y="259645"/>
                    </a:cubicBezTo>
                    <a:cubicBezTo>
                      <a:pt x="1192182" y="270934"/>
                      <a:pt x="1191294" y="285097"/>
                      <a:pt x="1199708" y="293511"/>
                    </a:cubicBezTo>
                    <a:cubicBezTo>
                      <a:pt x="1231722" y="325525"/>
                      <a:pt x="1255205" y="288577"/>
                      <a:pt x="1278730" y="270934"/>
                    </a:cubicBezTo>
                    <a:cubicBezTo>
                      <a:pt x="1290019" y="278460"/>
                      <a:pt x="1308306" y="280640"/>
                      <a:pt x="1312596" y="293511"/>
                    </a:cubicBezTo>
                    <a:cubicBezTo>
                      <a:pt x="1323967" y="327624"/>
                      <a:pt x="1284978" y="354997"/>
                      <a:pt x="1267441" y="372534"/>
                    </a:cubicBezTo>
                    <a:cubicBezTo>
                      <a:pt x="1263678" y="383823"/>
                      <a:pt x="1264566" y="397986"/>
                      <a:pt x="1256152" y="406400"/>
                    </a:cubicBezTo>
                    <a:cubicBezTo>
                      <a:pt x="1247738" y="414814"/>
                      <a:pt x="1234112" y="419003"/>
                      <a:pt x="1222285" y="417689"/>
                    </a:cubicBezTo>
                    <a:cubicBezTo>
                      <a:pt x="1081082" y="402000"/>
                      <a:pt x="1208901" y="401939"/>
                      <a:pt x="1120685" y="372534"/>
                    </a:cubicBezTo>
                    <a:cubicBezTo>
                      <a:pt x="1087772" y="361563"/>
                      <a:pt x="1052742" y="358370"/>
                      <a:pt x="1019085" y="349956"/>
                    </a:cubicBezTo>
                    <a:cubicBezTo>
                      <a:pt x="1007541" y="347070"/>
                      <a:pt x="996508" y="342430"/>
                      <a:pt x="985219" y="338667"/>
                    </a:cubicBezTo>
                    <a:cubicBezTo>
                      <a:pt x="953490" y="341551"/>
                      <a:pt x="870610" y="339527"/>
                      <a:pt x="827174" y="361245"/>
                    </a:cubicBezTo>
                    <a:cubicBezTo>
                      <a:pt x="815039" y="367312"/>
                      <a:pt x="804597" y="376296"/>
                      <a:pt x="793308" y="383822"/>
                    </a:cubicBezTo>
                    <a:cubicBezTo>
                      <a:pt x="789545" y="372533"/>
                      <a:pt x="793563" y="352842"/>
                      <a:pt x="782019" y="349956"/>
                    </a:cubicBezTo>
                    <a:cubicBezTo>
                      <a:pt x="768856" y="346666"/>
                      <a:pt x="757746" y="362940"/>
                      <a:pt x="748152" y="372534"/>
                    </a:cubicBezTo>
                    <a:cubicBezTo>
                      <a:pt x="738558" y="382128"/>
                      <a:pt x="734260" y="395977"/>
                      <a:pt x="725574" y="406400"/>
                    </a:cubicBezTo>
                    <a:cubicBezTo>
                      <a:pt x="698409" y="438998"/>
                      <a:pt x="691143" y="440644"/>
                      <a:pt x="657841" y="462845"/>
                    </a:cubicBezTo>
                    <a:cubicBezTo>
                      <a:pt x="646552" y="455319"/>
                      <a:pt x="637542" y="440267"/>
                      <a:pt x="623974" y="440267"/>
                    </a:cubicBezTo>
                    <a:cubicBezTo>
                      <a:pt x="600175" y="440267"/>
                      <a:pt x="579801" y="459479"/>
                      <a:pt x="556241" y="462845"/>
                    </a:cubicBezTo>
                    <a:cubicBezTo>
                      <a:pt x="529900" y="466608"/>
                      <a:pt x="503033" y="467681"/>
                      <a:pt x="477219" y="474134"/>
                    </a:cubicBezTo>
                    <a:cubicBezTo>
                      <a:pt x="472056" y="475425"/>
                      <a:pt x="511085" y="468490"/>
                      <a:pt x="499796" y="47413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48"/>
            <p:cNvSpPr/>
            <p:nvPr/>
          </p:nvSpPr>
          <p:spPr>
            <a:xfrm>
              <a:off x="3157937" y="1667809"/>
              <a:ext cx="2147841" cy="1865613"/>
            </a:xfrm>
            <a:custGeom>
              <a:avLst/>
              <a:gdLst>
                <a:gd name="connsiteX0" fmla="*/ 781885 w 2147841"/>
                <a:gd name="connsiteY0" fmla="*/ 25524 h 1865613"/>
                <a:gd name="connsiteX1" fmla="*/ 838330 w 2147841"/>
                <a:gd name="connsiteY1" fmla="*/ 2947 h 1865613"/>
                <a:gd name="connsiteX2" fmla="*/ 1041530 w 2147841"/>
                <a:gd name="connsiteY2" fmla="*/ 14235 h 1865613"/>
                <a:gd name="connsiteX3" fmla="*/ 1109263 w 2147841"/>
                <a:gd name="connsiteY3" fmla="*/ 36813 h 1865613"/>
                <a:gd name="connsiteX4" fmla="*/ 1188285 w 2147841"/>
                <a:gd name="connsiteY4" fmla="*/ 48102 h 1865613"/>
                <a:gd name="connsiteX5" fmla="*/ 1256019 w 2147841"/>
                <a:gd name="connsiteY5" fmla="*/ 70680 h 1865613"/>
                <a:gd name="connsiteX6" fmla="*/ 1289885 w 2147841"/>
                <a:gd name="connsiteY6" fmla="*/ 81969 h 1865613"/>
                <a:gd name="connsiteX7" fmla="*/ 1368907 w 2147841"/>
                <a:gd name="connsiteY7" fmla="*/ 93258 h 1865613"/>
                <a:gd name="connsiteX8" fmla="*/ 1402774 w 2147841"/>
                <a:gd name="connsiteY8" fmla="*/ 104547 h 1865613"/>
                <a:gd name="connsiteX9" fmla="*/ 1628552 w 2147841"/>
                <a:gd name="connsiteY9" fmla="*/ 81969 h 1865613"/>
                <a:gd name="connsiteX10" fmla="*/ 1662419 w 2147841"/>
                <a:gd name="connsiteY10" fmla="*/ 70680 h 1865613"/>
                <a:gd name="connsiteX11" fmla="*/ 1764019 w 2147841"/>
                <a:gd name="connsiteY11" fmla="*/ 93258 h 1865613"/>
                <a:gd name="connsiteX12" fmla="*/ 1797885 w 2147841"/>
                <a:gd name="connsiteY12" fmla="*/ 115835 h 1865613"/>
                <a:gd name="connsiteX13" fmla="*/ 1888196 w 2147841"/>
                <a:gd name="connsiteY13" fmla="*/ 160991 h 1865613"/>
                <a:gd name="connsiteX14" fmla="*/ 1933352 w 2147841"/>
                <a:gd name="connsiteY14" fmla="*/ 183569 h 1865613"/>
                <a:gd name="connsiteX15" fmla="*/ 1955930 w 2147841"/>
                <a:gd name="connsiteY15" fmla="*/ 251302 h 1865613"/>
                <a:gd name="connsiteX16" fmla="*/ 2001085 w 2147841"/>
                <a:gd name="connsiteY16" fmla="*/ 319035 h 1865613"/>
                <a:gd name="connsiteX17" fmla="*/ 2046241 w 2147841"/>
                <a:gd name="connsiteY17" fmla="*/ 420635 h 1865613"/>
                <a:gd name="connsiteX18" fmla="*/ 2057530 w 2147841"/>
                <a:gd name="connsiteY18" fmla="*/ 465791 h 1865613"/>
                <a:gd name="connsiteX19" fmla="*/ 2080107 w 2147841"/>
                <a:gd name="connsiteY19" fmla="*/ 499658 h 1865613"/>
                <a:gd name="connsiteX20" fmla="*/ 2068819 w 2147841"/>
                <a:gd name="connsiteY20" fmla="*/ 702858 h 1865613"/>
                <a:gd name="connsiteX21" fmla="*/ 2091396 w 2147841"/>
                <a:gd name="connsiteY21" fmla="*/ 804458 h 1865613"/>
                <a:gd name="connsiteX22" fmla="*/ 2113974 w 2147841"/>
                <a:gd name="connsiteY22" fmla="*/ 838324 h 1865613"/>
                <a:gd name="connsiteX23" fmla="*/ 2147841 w 2147841"/>
                <a:gd name="connsiteY23" fmla="*/ 917347 h 1865613"/>
                <a:gd name="connsiteX24" fmla="*/ 2136552 w 2147841"/>
                <a:gd name="connsiteY24" fmla="*/ 1256013 h 1865613"/>
                <a:gd name="connsiteX25" fmla="*/ 2113974 w 2147841"/>
                <a:gd name="connsiteY25" fmla="*/ 1289880 h 1865613"/>
                <a:gd name="connsiteX26" fmla="*/ 2080107 w 2147841"/>
                <a:gd name="connsiteY26" fmla="*/ 1312458 h 1865613"/>
                <a:gd name="connsiteX27" fmla="*/ 2068819 w 2147841"/>
                <a:gd name="connsiteY27" fmla="*/ 1346324 h 1865613"/>
                <a:gd name="connsiteX28" fmla="*/ 2080107 w 2147841"/>
                <a:gd name="connsiteY28" fmla="*/ 1391480 h 1865613"/>
                <a:gd name="connsiteX29" fmla="*/ 2102685 w 2147841"/>
                <a:gd name="connsiteY29" fmla="*/ 1481791 h 1865613"/>
                <a:gd name="connsiteX30" fmla="*/ 2091396 w 2147841"/>
                <a:gd name="connsiteY30" fmla="*/ 1673702 h 1865613"/>
                <a:gd name="connsiteX31" fmla="*/ 2091396 w 2147841"/>
                <a:gd name="connsiteY31" fmla="*/ 1854324 h 1865613"/>
                <a:gd name="connsiteX32" fmla="*/ 2057530 w 2147841"/>
                <a:gd name="connsiteY32" fmla="*/ 1865613 h 1865613"/>
                <a:gd name="connsiteX33" fmla="*/ 2001085 w 2147841"/>
                <a:gd name="connsiteY33" fmla="*/ 1764013 h 1865613"/>
                <a:gd name="connsiteX34" fmla="*/ 1955930 w 2147841"/>
                <a:gd name="connsiteY34" fmla="*/ 1831747 h 1865613"/>
                <a:gd name="connsiteX35" fmla="*/ 1922063 w 2147841"/>
                <a:gd name="connsiteY35" fmla="*/ 1865613 h 1865613"/>
                <a:gd name="connsiteX36" fmla="*/ 1899485 w 2147841"/>
                <a:gd name="connsiteY36" fmla="*/ 1831747 h 1865613"/>
                <a:gd name="connsiteX37" fmla="*/ 1876907 w 2147841"/>
                <a:gd name="connsiteY37" fmla="*/ 1752724 h 1865613"/>
                <a:gd name="connsiteX38" fmla="*/ 1797885 w 2147841"/>
                <a:gd name="connsiteY38" fmla="*/ 1730147 h 1865613"/>
                <a:gd name="connsiteX39" fmla="*/ 1854330 w 2147841"/>
                <a:gd name="connsiteY39" fmla="*/ 1673702 h 1865613"/>
                <a:gd name="connsiteX40" fmla="*/ 1684996 w 2147841"/>
                <a:gd name="connsiteY40" fmla="*/ 1662413 h 1865613"/>
                <a:gd name="connsiteX41" fmla="*/ 1684996 w 2147841"/>
                <a:gd name="connsiteY41" fmla="*/ 1583391 h 1865613"/>
                <a:gd name="connsiteX42" fmla="*/ 1730152 w 2147841"/>
                <a:gd name="connsiteY42" fmla="*/ 1549524 h 1865613"/>
                <a:gd name="connsiteX43" fmla="*/ 1876907 w 2147841"/>
                <a:gd name="connsiteY43" fmla="*/ 1526947 h 1865613"/>
                <a:gd name="connsiteX44" fmla="*/ 1910774 w 2147841"/>
                <a:gd name="connsiteY44" fmla="*/ 1504369 h 1865613"/>
                <a:gd name="connsiteX45" fmla="*/ 1910774 w 2147841"/>
                <a:gd name="connsiteY45" fmla="*/ 1380191 h 1865613"/>
                <a:gd name="connsiteX46" fmla="*/ 1865619 w 2147841"/>
                <a:gd name="connsiteY46" fmla="*/ 1312458 h 1865613"/>
                <a:gd name="connsiteX47" fmla="*/ 1843041 w 2147841"/>
                <a:gd name="connsiteY47" fmla="*/ 1278591 h 1865613"/>
                <a:gd name="connsiteX48" fmla="*/ 1797885 w 2147841"/>
                <a:gd name="connsiteY48" fmla="*/ 1210858 h 1865613"/>
                <a:gd name="connsiteX49" fmla="*/ 1764019 w 2147841"/>
                <a:gd name="connsiteY49" fmla="*/ 1097969 h 1865613"/>
                <a:gd name="connsiteX50" fmla="*/ 1752730 w 2147841"/>
                <a:gd name="connsiteY50" fmla="*/ 1064102 h 1865613"/>
                <a:gd name="connsiteX51" fmla="*/ 1741441 w 2147841"/>
                <a:gd name="connsiteY51" fmla="*/ 1030235 h 1865613"/>
                <a:gd name="connsiteX52" fmla="*/ 1673707 w 2147841"/>
                <a:gd name="connsiteY52" fmla="*/ 770591 h 1865613"/>
                <a:gd name="connsiteX53" fmla="*/ 1639841 w 2147841"/>
                <a:gd name="connsiteY53" fmla="*/ 736724 h 1865613"/>
                <a:gd name="connsiteX54" fmla="*/ 1628552 w 2147841"/>
                <a:gd name="connsiteY54" fmla="*/ 702858 h 1865613"/>
                <a:gd name="connsiteX55" fmla="*/ 1594685 w 2147841"/>
                <a:gd name="connsiteY55" fmla="*/ 635124 h 1865613"/>
                <a:gd name="connsiteX56" fmla="*/ 1572107 w 2147841"/>
                <a:gd name="connsiteY56" fmla="*/ 556102 h 1865613"/>
                <a:gd name="connsiteX57" fmla="*/ 1538241 w 2147841"/>
                <a:gd name="connsiteY57" fmla="*/ 544813 h 1865613"/>
                <a:gd name="connsiteX58" fmla="*/ 1526952 w 2147841"/>
                <a:gd name="connsiteY58" fmla="*/ 578680 h 1865613"/>
                <a:gd name="connsiteX59" fmla="*/ 1436641 w 2147841"/>
                <a:gd name="connsiteY59" fmla="*/ 680280 h 1865613"/>
                <a:gd name="connsiteX60" fmla="*/ 1402774 w 2147841"/>
                <a:gd name="connsiteY60" fmla="*/ 702858 h 1865613"/>
                <a:gd name="connsiteX61" fmla="*/ 1368907 w 2147841"/>
                <a:gd name="connsiteY61" fmla="*/ 736724 h 1865613"/>
                <a:gd name="connsiteX62" fmla="*/ 1312463 w 2147841"/>
                <a:gd name="connsiteY62" fmla="*/ 748013 h 1865613"/>
                <a:gd name="connsiteX63" fmla="*/ 996374 w 2147841"/>
                <a:gd name="connsiteY63" fmla="*/ 725435 h 1865613"/>
                <a:gd name="connsiteX64" fmla="*/ 928641 w 2147841"/>
                <a:gd name="connsiteY64" fmla="*/ 702858 h 1865613"/>
                <a:gd name="connsiteX65" fmla="*/ 759307 w 2147841"/>
                <a:gd name="connsiteY65" fmla="*/ 680280 h 1865613"/>
                <a:gd name="connsiteX66" fmla="*/ 578685 w 2147841"/>
                <a:gd name="connsiteY66" fmla="*/ 646413 h 1865613"/>
                <a:gd name="connsiteX67" fmla="*/ 544819 w 2147841"/>
                <a:gd name="connsiteY67" fmla="*/ 612547 h 1865613"/>
                <a:gd name="connsiteX68" fmla="*/ 533530 w 2147841"/>
                <a:gd name="connsiteY68" fmla="*/ 578680 h 1865613"/>
                <a:gd name="connsiteX69" fmla="*/ 499663 w 2147841"/>
                <a:gd name="connsiteY69" fmla="*/ 589969 h 1865613"/>
                <a:gd name="connsiteX70" fmla="*/ 510952 w 2147841"/>
                <a:gd name="connsiteY70" fmla="*/ 691569 h 1865613"/>
                <a:gd name="connsiteX71" fmla="*/ 533530 w 2147841"/>
                <a:gd name="connsiteY71" fmla="*/ 759302 h 1865613"/>
                <a:gd name="connsiteX72" fmla="*/ 499663 w 2147841"/>
                <a:gd name="connsiteY72" fmla="*/ 973791 h 1865613"/>
                <a:gd name="connsiteX73" fmla="*/ 465796 w 2147841"/>
                <a:gd name="connsiteY73" fmla="*/ 996369 h 1865613"/>
                <a:gd name="connsiteX74" fmla="*/ 431930 w 2147841"/>
                <a:gd name="connsiteY74" fmla="*/ 1007658 h 1865613"/>
                <a:gd name="connsiteX75" fmla="*/ 443219 w 2147841"/>
                <a:gd name="connsiteY75" fmla="*/ 1086680 h 1865613"/>
                <a:gd name="connsiteX76" fmla="*/ 454507 w 2147841"/>
                <a:gd name="connsiteY76" fmla="*/ 1120547 h 1865613"/>
                <a:gd name="connsiteX77" fmla="*/ 477085 w 2147841"/>
                <a:gd name="connsiteY77" fmla="*/ 1199569 h 1865613"/>
                <a:gd name="connsiteX78" fmla="*/ 431930 w 2147841"/>
                <a:gd name="connsiteY78" fmla="*/ 1346324 h 1865613"/>
                <a:gd name="connsiteX79" fmla="*/ 409352 w 2147841"/>
                <a:gd name="connsiteY79" fmla="*/ 1380191 h 1865613"/>
                <a:gd name="connsiteX80" fmla="*/ 375485 w 2147841"/>
                <a:gd name="connsiteY80" fmla="*/ 1402769 h 1865613"/>
                <a:gd name="connsiteX81" fmla="*/ 307752 w 2147841"/>
                <a:gd name="connsiteY81" fmla="*/ 1470502 h 1865613"/>
                <a:gd name="connsiteX82" fmla="*/ 262596 w 2147841"/>
                <a:gd name="connsiteY82" fmla="*/ 1594680 h 1865613"/>
                <a:gd name="connsiteX83" fmla="*/ 228730 w 2147841"/>
                <a:gd name="connsiteY83" fmla="*/ 1572102 h 1865613"/>
                <a:gd name="connsiteX84" fmla="*/ 206152 w 2147841"/>
                <a:gd name="connsiteY84" fmla="*/ 1605969 h 1865613"/>
                <a:gd name="connsiteX85" fmla="*/ 172285 w 2147841"/>
                <a:gd name="connsiteY85" fmla="*/ 1538235 h 1865613"/>
                <a:gd name="connsiteX86" fmla="*/ 70685 w 2147841"/>
                <a:gd name="connsiteY86" fmla="*/ 1515658 h 1865613"/>
                <a:gd name="connsiteX87" fmla="*/ 59396 w 2147841"/>
                <a:gd name="connsiteY87" fmla="*/ 1481791 h 1865613"/>
                <a:gd name="connsiteX88" fmla="*/ 25530 w 2147841"/>
                <a:gd name="connsiteY88" fmla="*/ 1425347 h 1865613"/>
                <a:gd name="connsiteX89" fmla="*/ 25530 w 2147841"/>
                <a:gd name="connsiteY89" fmla="*/ 1301169 h 1865613"/>
                <a:gd name="connsiteX90" fmla="*/ 59396 w 2147841"/>
                <a:gd name="connsiteY90" fmla="*/ 1278591 h 1865613"/>
                <a:gd name="connsiteX91" fmla="*/ 93263 w 2147841"/>
                <a:gd name="connsiteY91" fmla="*/ 804458 h 1865613"/>
                <a:gd name="connsiteX92" fmla="*/ 115841 w 2147841"/>
                <a:gd name="connsiteY92" fmla="*/ 736724 h 1865613"/>
                <a:gd name="connsiteX93" fmla="*/ 194863 w 2147841"/>
                <a:gd name="connsiteY93" fmla="*/ 635124 h 1865613"/>
                <a:gd name="connsiteX94" fmla="*/ 217441 w 2147841"/>
                <a:gd name="connsiteY94" fmla="*/ 443213 h 1865613"/>
                <a:gd name="connsiteX95" fmla="*/ 240019 w 2147841"/>
                <a:gd name="connsiteY95" fmla="*/ 375480 h 1865613"/>
                <a:gd name="connsiteX96" fmla="*/ 262596 w 2147841"/>
                <a:gd name="connsiteY96" fmla="*/ 341613 h 1865613"/>
                <a:gd name="connsiteX97" fmla="*/ 307752 w 2147841"/>
                <a:gd name="connsiteY97" fmla="*/ 273880 h 1865613"/>
                <a:gd name="connsiteX98" fmla="*/ 319041 w 2147841"/>
                <a:gd name="connsiteY98" fmla="*/ 240013 h 1865613"/>
                <a:gd name="connsiteX99" fmla="*/ 364196 w 2147841"/>
                <a:gd name="connsiteY99" fmla="*/ 172280 h 1865613"/>
                <a:gd name="connsiteX100" fmla="*/ 477085 w 2147841"/>
                <a:gd name="connsiteY100" fmla="*/ 138413 h 1865613"/>
                <a:gd name="connsiteX101" fmla="*/ 544819 w 2147841"/>
                <a:gd name="connsiteY101" fmla="*/ 93258 h 1865613"/>
                <a:gd name="connsiteX102" fmla="*/ 646419 w 2147841"/>
                <a:gd name="connsiteY102" fmla="*/ 59391 h 1865613"/>
                <a:gd name="connsiteX103" fmla="*/ 714152 w 2147841"/>
                <a:gd name="connsiteY103" fmla="*/ 36813 h 1865613"/>
                <a:gd name="connsiteX104" fmla="*/ 781885 w 2147841"/>
                <a:gd name="connsiteY104" fmla="*/ 25524 h 186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47841" h="1865613">
                  <a:moveTo>
                    <a:pt x="781885" y="25524"/>
                  </a:moveTo>
                  <a:cubicBezTo>
                    <a:pt x="800700" y="17998"/>
                    <a:pt x="818085" y="3827"/>
                    <a:pt x="838330" y="2947"/>
                  </a:cubicBezTo>
                  <a:cubicBezTo>
                    <a:pt x="906104" y="0"/>
                    <a:pt x="974216" y="5821"/>
                    <a:pt x="1041530" y="14235"/>
                  </a:cubicBezTo>
                  <a:cubicBezTo>
                    <a:pt x="1065145" y="17187"/>
                    <a:pt x="1085703" y="33447"/>
                    <a:pt x="1109263" y="36813"/>
                  </a:cubicBezTo>
                  <a:lnTo>
                    <a:pt x="1188285" y="48102"/>
                  </a:lnTo>
                  <a:lnTo>
                    <a:pt x="1256019" y="70680"/>
                  </a:lnTo>
                  <a:cubicBezTo>
                    <a:pt x="1267308" y="74443"/>
                    <a:pt x="1278105" y="80286"/>
                    <a:pt x="1289885" y="81969"/>
                  </a:cubicBezTo>
                  <a:lnTo>
                    <a:pt x="1368907" y="93258"/>
                  </a:lnTo>
                  <a:cubicBezTo>
                    <a:pt x="1380196" y="97021"/>
                    <a:pt x="1390874" y="104547"/>
                    <a:pt x="1402774" y="104547"/>
                  </a:cubicBezTo>
                  <a:cubicBezTo>
                    <a:pt x="1475000" y="104547"/>
                    <a:pt x="1556067" y="100090"/>
                    <a:pt x="1628552" y="81969"/>
                  </a:cubicBezTo>
                  <a:cubicBezTo>
                    <a:pt x="1640096" y="79083"/>
                    <a:pt x="1651130" y="74443"/>
                    <a:pt x="1662419" y="70680"/>
                  </a:cubicBezTo>
                  <a:cubicBezTo>
                    <a:pt x="1688435" y="75016"/>
                    <a:pt x="1736228" y="79363"/>
                    <a:pt x="1764019" y="93258"/>
                  </a:cubicBezTo>
                  <a:cubicBezTo>
                    <a:pt x="1776154" y="99325"/>
                    <a:pt x="1785974" y="109338"/>
                    <a:pt x="1797885" y="115835"/>
                  </a:cubicBezTo>
                  <a:cubicBezTo>
                    <a:pt x="1827432" y="131952"/>
                    <a:pt x="1858092" y="145939"/>
                    <a:pt x="1888196" y="160991"/>
                  </a:cubicBezTo>
                  <a:lnTo>
                    <a:pt x="1933352" y="183569"/>
                  </a:lnTo>
                  <a:cubicBezTo>
                    <a:pt x="1940878" y="206147"/>
                    <a:pt x="1942729" y="231500"/>
                    <a:pt x="1955930" y="251302"/>
                  </a:cubicBezTo>
                  <a:lnTo>
                    <a:pt x="2001085" y="319035"/>
                  </a:lnTo>
                  <a:cubicBezTo>
                    <a:pt x="2027953" y="399640"/>
                    <a:pt x="2010461" y="366967"/>
                    <a:pt x="2046241" y="420635"/>
                  </a:cubicBezTo>
                  <a:cubicBezTo>
                    <a:pt x="2050004" y="435687"/>
                    <a:pt x="2051418" y="451530"/>
                    <a:pt x="2057530" y="465791"/>
                  </a:cubicBezTo>
                  <a:cubicBezTo>
                    <a:pt x="2062874" y="478262"/>
                    <a:pt x="2079462" y="486106"/>
                    <a:pt x="2080107" y="499658"/>
                  </a:cubicBezTo>
                  <a:cubicBezTo>
                    <a:pt x="2083334" y="567419"/>
                    <a:pt x="2072582" y="635125"/>
                    <a:pt x="2068819" y="702858"/>
                  </a:cubicBezTo>
                  <a:cubicBezTo>
                    <a:pt x="2073155" y="728874"/>
                    <a:pt x="2077500" y="776667"/>
                    <a:pt x="2091396" y="804458"/>
                  </a:cubicBezTo>
                  <a:cubicBezTo>
                    <a:pt x="2097464" y="816593"/>
                    <a:pt x="2107243" y="826544"/>
                    <a:pt x="2113974" y="838324"/>
                  </a:cubicBezTo>
                  <a:cubicBezTo>
                    <a:pt x="2136293" y="877382"/>
                    <a:pt x="2135176" y="879353"/>
                    <a:pt x="2147841" y="917347"/>
                  </a:cubicBezTo>
                  <a:cubicBezTo>
                    <a:pt x="2144078" y="1030236"/>
                    <a:pt x="2146778" y="1143526"/>
                    <a:pt x="2136552" y="1256013"/>
                  </a:cubicBezTo>
                  <a:cubicBezTo>
                    <a:pt x="2135324" y="1269525"/>
                    <a:pt x="2123568" y="1280286"/>
                    <a:pt x="2113974" y="1289880"/>
                  </a:cubicBezTo>
                  <a:cubicBezTo>
                    <a:pt x="2104380" y="1299474"/>
                    <a:pt x="2091396" y="1304932"/>
                    <a:pt x="2080107" y="1312458"/>
                  </a:cubicBezTo>
                  <a:cubicBezTo>
                    <a:pt x="2076344" y="1323747"/>
                    <a:pt x="2068819" y="1334425"/>
                    <a:pt x="2068819" y="1346324"/>
                  </a:cubicBezTo>
                  <a:cubicBezTo>
                    <a:pt x="2068819" y="1361839"/>
                    <a:pt x="2076741" y="1376334"/>
                    <a:pt x="2080107" y="1391480"/>
                  </a:cubicBezTo>
                  <a:cubicBezTo>
                    <a:pt x="2098268" y="1473207"/>
                    <a:pt x="2082514" y="1421278"/>
                    <a:pt x="2102685" y="1481791"/>
                  </a:cubicBezTo>
                  <a:cubicBezTo>
                    <a:pt x="2098922" y="1545761"/>
                    <a:pt x="2091396" y="1609621"/>
                    <a:pt x="2091396" y="1673702"/>
                  </a:cubicBezTo>
                  <a:cubicBezTo>
                    <a:pt x="2091396" y="1781117"/>
                    <a:pt x="2146532" y="1688914"/>
                    <a:pt x="2091396" y="1854324"/>
                  </a:cubicBezTo>
                  <a:cubicBezTo>
                    <a:pt x="2087633" y="1865613"/>
                    <a:pt x="2068819" y="1861850"/>
                    <a:pt x="2057530" y="1865613"/>
                  </a:cubicBezTo>
                  <a:cubicBezTo>
                    <a:pt x="2005773" y="1787979"/>
                    <a:pt x="2020955" y="1823623"/>
                    <a:pt x="2001085" y="1764013"/>
                  </a:cubicBezTo>
                  <a:cubicBezTo>
                    <a:pt x="1927829" y="1812852"/>
                    <a:pt x="2000792" y="1753240"/>
                    <a:pt x="1955930" y="1831747"/>
                  </a:cubicBezTo>
                  <a:cubicBezTo>
                    <a:pt x="1948009" y="1845608"/>
                    <a:pt x="1933352" y="1854324"/>
                    <a:pt x="1922063" y="1865613"/>
                  </a:cubicBezTo>
                  <a:cubicBezTo>
                    <a:pt x="1914537" y="1854324"/>
                    <a:pt x="1900713" y="1845259"/>
                    <a:pt x="1899485" y="1831747"/>
                  </a:cubicBezTo>
                  <a:cubicBezTo>
                    <a:pt x="1890850" y="1736761"/>
                    <a:pt x="1947949" y="1729043"/>
                    <a:pt x="1876907" y="1752724"/>
                  </a:cubicBezTo>
                  <a:cubicBezTo>
                    <a:pt x="1850566" y="1745198"/>
                    <a:pt x="1817256" y="1749518"/>
                    <a:pt x="1797885" y="1730147"/>
                  </a:cubicBezTo>
                  <a:lnTo>
                    <a:pt x="1854330" y="1673702"/>
                  </a:lnTo>
                  <a:cubicBezTo>
                    <a:pt x="1797885" y="1669939"/>
                    <a:pt x="1739877" y="1676133"/>
                    <a:pt x="1684996" y="1662413"/>
                  </a:cubicBezTo>
                  <a:cubicBezTo>
                    <a:pt x="1658940" y="1655899"/>
                    <a:pt x="1683678" y="1585236"/>
                    <a:pt x="1684996" y="1583391"/>
                  </a:cubicBezTo>
                  <a:cubicBezTo>
                    <a:pt x="1695932" y="1568081"/>
                    <a:pt x="1713816" y="1558859"/>
                    <a:pt x="1730152" y="1549524"/>
                  </a:cubicBezTo>
                  <a:cubicBezTo>
                    <a:pt x="1764672" y="1529798"/>
                    <a:pt x="1864118" y="1528226"/>
                    <a:pt x="1876907" y="1526947"/>
                  </a:cubicBezTo>
                  <a:cubicBezTo>
                    <a:pt x="1888196" y="1519421"/>
                    <a:pt x="1902298" y="1514964"/>
                    <a:pt x="1910774" y="1504369"/>
                  </a:cubicBezTo>
                  <a:cubicBezTo>
                    <a:pt x="1934252" y="1475022"/>
                    <a:pt x="1916923" y="1397409"/>
                    <a:pt x="1910774" y="1380191"/>
                  </a:cubicBezTo>
                  <a:cubicBezTo>
                    <a:pt x="1901648" y="1354637"/>
                    <a:pt x="1880671" y="1335036"/>
                    <a:pt x="1865619" y="1312458"/>
                  </a:cubicBezTo>
                  <a:cubicBezTo>
                    <a:pt x="1858093" y="1301169"/>
                    <a:pt x="1847331" y="1291462"/>
                    <a:pt x="1843041" y="1278591"/>
                  </a:cubicBezTo>
                  <a:cubicBezTo>
                    <a:pt x="1826703" y="1229578"/>
                    <a:pt x="1840166" y="1253138"/>
                    <a:pt x="1797885" y="1210858"/>
                  </a:cubicBezTo>
                  <a:cubicBezTo>
                    <a:pt x="1780824" y="1142616"/>
                    <a:pt x="1791501" y="1180418"/>
                    <a:pt x="1764019" y="1097969"/>
                  </a:cubicBezTo>
                  <a:lnTo>
                    <a:pt x="1752730" y="1064102"/>
                  </a:lnTo>
                  <a:lnTo>
                    <a:pt x="1741441" y="1030235"/>
                  </a:lnTo>
                  <a:cubicBezTo>
                    <a:pt x="1712013" y="735955"/>
                    <a:pt x="1780609" y="862222"/>
                    <a:pt x="1673707" y="770591"/>
                  </a:cubicBezTo>
                  <a:cubicBezTo>
                    <a:pt x="1661586" y="760201"/>
                    <a:pt x="1651130" y="748013"/>
                    <a:pt x="1639841" y="736724"/>
                  </a:cubicBezTo>
                  <a:cubicBezTo>
                    <a:pt x="1636078" y="725435"/>
                    <a:pt x="1633874" y="713501"/>
                    <a:pt x="1628552" y="702858"/>
                  </a:cubicBezTo>
                  <a:cubicBezTo>
                    <a:pt x="1595568" y="636891"/>
                    <a:pt x="1613602" y="701332"/>
                    <a:pt x="1594685" y="635124"/>
                  </a:cubicBezTo>
                  <a:cubicBezTo>
                    <a:pt x="1594568" y="634714"/>
                    <a:pt x="1577520" y="561515"/>
                    <a:pt x="1572107" y="556102"/>
                  </a:cubicBezTo>
                  <a:cubicBezTo>
                    <a:pt x="1563693" y="547688"/>
                    <a:pt x="1549530" y="548576"/>
                    <a:pt x="1538241" y="544813"/>
                  </a:cubicBezTo>
                  <a:cubicBezTo>
                    <a:pt x="1534478" y="556102"/>
                    <a:pt x="1532274" y="568037"/>
                    <a:pt x="1526952" y="578680"/>
                  </a:cubicBezTo>
                  <a:cubicBezTo>
                    <a:pt x="1509986" y="612613"/>
                    <a:pt x="1459080" y="665320"/>
                    <a:pt x="1436641" y="680280"/>
                  </a:cubicBezTo>
                  <a:cubicBezTo>
                    <a:pt x="1425352" y="687806"/>
                    <a:pt x="1413197" y="694172"/>
                    <a:pt x="1402774" y="702858"/>
                  </a:cubicBezTo>
                  <a:cubicBezTo>
                    <a:pt x="1390509" y="713078"/>
                    <a:pt x="1383186" y="729584"/>
                    <a:pt x="1368907" y="736724"/>
                  </a:cubicBezTo>
                  <a:cubicBezTo>
                    <a:pt x="1351745" y="745305"/>
                    <a:pt x="1331278" y="744250"/>
                    <a:pt x="1312463" y="748013"/>
                  </a:cubicBezTo>
                  <a:cubicBezTo>
                    <a:pt x="1286090" y="746548"/>
                    <a:pt x="1057139" y="736828"/>
                    <a:pt x="996374" y="725435"/>
                  </a:cubicBezTo>
                  <a:cubicBezTo>
                    <a:pt x="972983" y="721049"/>
                    <a:pt x="952322" y="705226"/>
                    <a:pt x="928641" y="702858"/>
                  </a:cubicBezTo>
                  <a:cubicBezTo>
                    <a:pt x="739946" y="683988"/>
                    <a:pt x="881610" y="701863"/>
                    <a:pt x="759307" y="680280"/>
                  </a:cubicBezTo>
                  <a:cubicBezTo>
                    <a:pt x="588435" y="650126"/>
                    <a:pt x="675065" y="670508"/>
                    <a:pt x="578685" y="646413"/>
                  </a:cubicBezTo>
                  <a:cubicBezTo>
                    <a:pt x="567396" y="635124"/>
                    <a:pt x="553675" y="625830"/>
                    <a:pt x="544819" y="612547"/>
                  </a:cubicBezTo>
                  <a:cubicBezTo>
                    <a:pt x="538218" y="602646"/>
                    <a:pt x="544173" y="584002"/>
                    <a:pt x="533530" y="578680"/>
                  </a:cubicBezTo>
                  <a:cubicBezTo>
                    <a:pt x="522887" y="573358"/>
                    <a:pt x="510952" y="586206"/>
                    <a:pt x="499663" y="589969"/>
                  </a:cubicBezTo>
                  <a:cubicBezTo>
                    <a:pt x="503426" y="623836"/>
                    <a:pt x="504269" y="658156"/>
                    <a:pt x="510952" y="691569"/>
                  </a:cubicBezTo>
                  <a:cubicBezTo>
                    <a:pt x="515619" y="714906"/>
                    <a:pt x="533530" y="759302"/>
                    <a:pt x="533530" y="759302"/>
                  </a:cubicBezTo>
                  <a:cubicBezTo>
                    <a:pt x="529700" y="820576"/>
                    <a:pt x="553835" y="919619"/>
                    <a:pt x="499663" y="973791"/>
                  </a:cubicBezTo>
                  <a:cubicBezTo>
                    <a:pt x="490069" y="983385"/>
                    <a:pt x="477931" y="990301"/>
                    <a:pt x="465796" y="996369"/>
                  </a:cubicBezTo>
                  <a:cubicBezTo>
                    <a:pt x="455153" y="1001691"/>
                    <a:pt x="443219" y="1003895"/>
                    <a:pt x="431930" y="1007658"/>
                  </a:cubicBezTo>
                  <a:cubicBezTo>
                    <a:pt x="435693" y="1033999"/>
                    <a:pt x="438001" y="1060589"/>
                    <a:pt x="443219" y="1086680"/>
                  </a:cubicBezTo>
                  <a:cubicBezTo>
                    <a:pt x="445553" y="1098348"/>
                    <a:pt x="451238" y="1109105"/>
                    <a:pt x="454507" y="1120547"/>
                  </a:cubicBezTo>
                  <a:cubicBezTo>
                    <a:pt x="482849" y="1219745"/>
                    <a:pt x="450024" y="1118387"/>
                    <a:pt x="477085" y="1199569"/>
                  </a:cubicBezTo>
                  <a:cubicBezTo>
                    <a:pt x="460944" y="1360973"/>
                    <a:pt x="493914" y="1271943"/>
                    <a:pt x="431930" y="1346324"/>
                  </a:cubicBezTo>
                  <a:cubicBezTo>
                    <a:pt x="423244" y="1356747"/>
                    <a:pt x="418946" y="1370597"/>
                    <a:pt x="409352" y="1380191"/>
                  </a:cubicBezTo>
                  <a:cubicBezTo>
                    <a:pt x="399758" y="1389785"/>
                    <a:pt x="385626" y="1393755"/>
                    <a:pt x="375485" y="1402769"/>
                  </a:cubicBezTo>
                  <a:cubicBezTo>
                    <a:pt x="351620" y="1423982"/>
                    <a:pt x="307752" y="1470502"/>
                    <a:pt x="307752" y="1470502"/>
                  </a:cubicBezTo>
                  <a:cubicBezTo>
                    <a:pt x="292679" y="1681528"/>
                    <a:pt x="334610" y="1654692"/>
                    <a:pt x="262596" y="1594680"/>
                  </a:cubicBezTo>
                  <a:cubicBezTo>
                    <a:pt x="252173" y="1585994"/>
                    <a:pt x="240019" y="1579628"/>
                    <a:pt x="228730" y="1572102"/>
                  </a:cubicBezTo>
                  <a:cubicBezTo>
                    <a:pt x="221204" y="1583391"/>
                    <a:pt x="219720" y="1605969"/>
                    <a:pt x="206152" y="1605969"/>
                  </a:cubicBezTo>
                  <a:cubicBezTo>
                    <a:pt x="175693" y="1605969"/>
                    <a:pt x="188988" y="1546586"/>
                    <a:pt x="172285" y="1538235"/>
                  </a:cubicBezTo>
                  <a:cubicBezTo>
                    <a:pt x="141255" y="1522720"/>
                    <a:pt x="104552" y="1523184"/>
                    <a:pt x="70685" y="1515658"/>
                  </a:cubicBezTo>
                  <a:cubicBezTo>
                    <a:pt x="66922" y="1504369"/>
                    <a:pt x="56127" y="1493233"/>
                    <a:pt x="59396" y="1481791"/>
                  </a:cubicBezTo>
                  <a:cubicBezTo>
                    <a:pt x="78869" y="1413636"/>
                    <a:pt x="146040" y="1445431"/>
                    <a:pt x="25530" y="1425347"/>
                  </a:cubicBezTo>
                  <a:cubicBezTo>
                    <a:pt x="9654" y="1377719"/>
                    <a:pt x="0" y="1364994"/>
                    <a:pt x="25530" y="1301169"/>
                  </a:cubicBezTo>
                  <a:cubicBezTo>
                    <a:pt x="30569" y="1288572"/>
                    <a:pt x="48107" y="1286117"/>
                    <a:pt x="59396" y="1278591"/>
                  </a:cubicBezTo>
                  <a:cubicBezTo>
                    <a:pt x="129027" y="1069703"/>
                    <a:pt x="57414" y="1306345"/>
                    <a:pt x="93263" y="804458"/>
                  </a:cubicBezTo>
                  <a:cubicBezTo>
                    <a:pt x="94959" y="780719"/>
                    <a:pt x="102640" y="756526"/>
                    <a:pt x="115841" y="736724"/>
                  </a:cubicBezTo>
                  <a:cubicBezTo>
                    <a:pt x="169852" y="655707"/>
                    <a:pt x="141809" y="688178"/>
                    <a:pt x="194863" y="635124"/>
                  </a:cubicBezTo>
                  <a:cubicBezTo>
                    <a:pt x="197672" y="607033"/>
                    <a:pt x="208633" y="481380"/>
                    <a:pt x="217441" y="443213"/>
                  </a:cubicBezTo>
                  <a:cubicBezTo>
                    <a:pt x="222792" y="420023"/>
                    <a:pt x="226818" y="395282"/>
                    <a:pt x="240019" y="375480"/>
                  </a:cubicBezTo>
                  <a:cubicBezTo>
                    <a:pt x="247545" y="364191"/>
                    <a:pt x="256528" y="353748"/>
                    <a:pt x="262596" y="341613"/>
                  </a:cubicBezTo>
                  <a:cubicBezTo>
                    <a:pt x="295269" y="276266"/>
                    <a:pt x="243554" y="338078"/>
                    <a:pt x="307752" y="273880"/>
                  </a:cubicBezTo>
                  <a:cubicBezTo>
                    <a:pt x="311515" y="262591"/>
                    <a:pt x="313262" y="250415"/>
                    <a:pt x="319041" y="240013"/>
                  </a:cubicBezTo>
                  <a:cubicBezTo>
                    <a:pt x="332219" y="216293"/>
                    <a:pt x="338454" y="180861"/>
                    <a:pt x="364196" y="172280"/>
                  </a:cubicBezTo>
                  <a:cubicBezTo>
                    <a:pt x="446649" y="144796"/>
                    <a:pt x="408841" y="155474"/>
                    <a:pt x="477085" y="138413"/>
                  </a:cubicBezTo>
                  <a:cubicBezTo>
                    <a:pt x="499663" y="123361"/>
                    <a:pt x="519076" y="101839"/>
                    <a:pt x="544819" y="93258"/>
                  </a:cubicBezTo>
                  <a:lnTo>
                    <a:pt x="646419" y="59391"/>
                  </a:lnTo>
                  <a:cubicBezTo>
                    <a:pt x="646421" y="59390"/>
                    <a:pt x="714151" y="36813"/>
                    <a:pt x="714152" y="36813"/>
                  </a:cubicBezTo>
                  <a:lnTo>
                    <a:pt x="781885" y="25524"/>
                  </a:lnTo>
                  <a:close/>
                </a:path>
              </a:pathLst>
            </a:custGeom>
            <a:solidFill>
              <a:srgbClr val="D6AD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612444" y="1684215"/>
              <a:ext cx="1293194" cy="2052407"/>
            </a:xfrm>
            <a:custGeom>
              <a:avLst/>
              <a:gdLst>
                <a:gd name="connsiteX0" fmla="*/ 169334 w 1293194"/>
                <a:gd name="connsiteY0" fmla="*/ 76852 h 2052407"/>
                <a:gd name="connsiteX1" fmla="*/ 180623 w 1293194"/>
                <a:gd name="connsiteY1" fmla="*/ 246185 h 2052407"/>
                <a:gd name="connsiteX2" fmla="*/ 191912 w 1293194"/>
                <a:gd name="connsiteY2" fmla="*/ 280052 h 2052407"/>
                <a:gd name="connsiteX3" fmla="*/ 237067 w 1293194"/>
                <a:gd name="connsiteY3" fmla="*/ 347785 h 2052407"/>
                <a:gd name="connsiteX4" fmla="*/ 316089 w 1293194"/>
                <a:gd name="connsiteY4" fmla="*/ 392941 h 2052407"/>
                <a:gd name="connsiteX5" fmla="*/ 349956 w 1293194"/>
                <a:gd name="connsiteY5" fmla="*/ 404229 h 2052407"/>
                <a:gd name="connsiteX6" fmla="*/ 508000 w 1293194"/>
                <a:gd name="connsiteY6" fmla="*/ 426807 h 2052407"/>
                <a:gd name="connsiteX7" fmla="*/ 541867 w 1293194"/>
                <a:gd name="connsiteY7" fmla="*/ 438096 h 2052407"/>
                <a:gd name="connsiteX8" fmla="*/ 824089 w 1293194"/>
                <a:gd name="connsiteY8" fmla="*/ 426807 h 2052407"/>
                <a:gd name="connsiteX9" fmla="*/ 880534 w 1293194"/>
                <a:gd name="connsiteY9" fmla="*/ 415518 h 2052407"/>
                <a:gd name="connsiteX10" fmla="*/ 914400 w 1293194"/>
                <a:gd name="connsiteY10" fmla="*/ 392941 h 2052407"/>
                <a:gd name="connsiteX11" fmla="*/ 959556 w 1293194"/>
                <a:gd name="connsiteY11" fmla="*/ 370363 h 2052407"/>
                <a:gd name="connsiteX12" fmla="*/ 1004712 w 1293194"/>
                <a:gd name="connsiteY12" fmla="*/ 302629 h 2052407"/>
                <a:gd name="connsiteX13" fmla="*/ 1027289 w 1293194"/>
                <a:gd name="connsiteY13" fmla="*/ 234896 h 2052407"/>
                <a:gd name="connsiteX14" fmla="*/ 1038578 w 1293194"/>
                <a:gd name="connsiteY14" fmla="*/ 133296 h 2052407"/>
                <a:gd name="connsiteX15" fmla="*/ 1072445 w 1293194"/>
                <a:gd name="connsiteY15" fmla="*/ 122007 h 2052407"/>
                <a:gd name="connsiteX16" fmla="*/ 1185334 w 1293194"/>
                <a:gd name="connsiteY16" fmla="*/ 99429 h 2052407"/>
                <a:gd name="connsiteX17" fmla="*/ 1286934 w 1293194"/>
                <a:gd name="connsiteY17" fmla="*/ 88141 h 2052407"/>
                <a:gd name="connsiteX18" fmla="*/ 1264356 w 1293194"/>
                <a:gd name="connsiteY18" fmla="*/ 223607 h 2052407"/>
                <a:gd name="connsiteX19" fmla="*/ 1241778 w 1293194"/>
                <a:gd name="connsiteY19" fmla="*/ 257474 h 2052407"/>
                <a:gd name="connsiteX20" fmla="*/ 1219200 w 1293194"/>
                <a:gd name="connsiteY20" fmla="*/ 325207 h 2052407"/>
                <a:gd name="connsiteX21" fmla="*/ 1196623 w 1293194"/>
                <a:gd name="connsiteY21" fmla="*/ 991252 h 2052407"/>
                <a:gd name="connsiteX22" fmla="*/ 1174045 w 1293194"/>
                <a:gd name="connsiteY22" fmla="*/ 1081563 h 2052407"/>
                <a:gd name="connsiteX23" fmla="*/ 1162756 w 1293194"/>
                <a:gd name="connsiteY23" fmla="*/ 1126718 h 2052407"/>
                <a:gd name="connsiteX24" fmla="*/ 1151467 w 1293194"/>
                <a:gd name="connsiteY24" fmla="*/ 1183163 h 2052407"/>
                <a:gd name="connsiteX25" fmla="*/ 1128889 w 1293194"/>
                <a:gd name="connsiteY25" fmla="*/ 1250896 h 2052407"/>
                <a:gd name="connsiteX26" fmla="*/ 1106312 w 1293194"/>
                <a:gd name="connsiteY26" fmla="*/ 1318629 h 2052407"/>
                <a:gd name="connsiteX27" fmla="*/ 1095023 w 1293194"/>
                <a:gd name="connsiteY27" fmla="*/ 1352496 h 2052407"/>
                <a:gd name="connsiteX28" fmla="*/ 1061156 w 1293194"/>
                <a:gd name="connsiteY28" fmla="*/ 1510541 h 2052407"/>
                <a:gd name="connsiteX29" fmla="*/ 1049867 w 1293194"/>
                <a:gd name="connsiteY29" fmla="*/ 1544407 h 2052407"/>
                <a:gd name="connsiteX30" fmla="*/ 1027289 w 1293194"/>
                <a:gd name="connsiteY30" fmla="*/ 1578274 h 2052407"/>
                <a:gd name="connsiteX31" fmla="*/ 1016000 w 1293194"/>
                <a:gd name="connsiteY31" fmla="*/ 1612141 h 2052407"/>
                <a:gd name="connsiteX32" fmla="*/ 982134 w 1293194"/>
                <a:gd name="connsiteY32" fmla="*/ 1691163 h 2052407"/>
                <a:gd name="connsiteX33" fmla="*/ 970845 w 1293194"/>
                <a:gd name="connsiteY33" fmla="*/ 1758896 h 2052407"/>
                <a:gd name="connsiteX34" fmla="*/ 948267 w 1293194"/>
                <a:gd name="connsiteY34" fmla="*/ 1849207 h 2052407"/>
                <a:gd name="connsiteX35" fmla="*/ 936978 w 1293194"/>
                <a:gd name="connsiteY35" fmla="*/ 2007252 h 2052407"/>
                <a:gd name="connsiteX36" fmla="*/ 914400 w 1293194"/>
                <a:gd name="connsiteY36" fmla="*/ 2041118 h 2052407"/>
                <a:gd name="connsiteX37" fmla="*/ 869245 w 1293194"/>
                <a:gd name="connsiteY37" fmla="*/ 2052407 h 2052407"/>
                <a:gd name="connsiteX38" fmla="*/ 135467 w 1293194"/>
                <a:gd name="connsiteY38" fmla="*/ 2041118 h 2052407"/>
                <a:gd name="connsiteX39" fmla="*/ 56445 w 1293194"/>
                <a:gd name="connsiteY39" fmla="*/ 2029829 h 2052407"/>
                <a:gd name="connsiteX40" fmla="*/ 0 w 1293194"/>
                <a:gd name="connsiteY40" fmla="*/ 2007252 h 2052407"/>
                <a:gd name="connsiteX41" fmla="*/ 22578 w 1293194"/>
                <a:gd name="connsiteY41" fmla="*/ 1962096 h 2052407"/>
                <a:gd name="connsiteX42" fmla="*/ 33867 w 1293194"/>
                <a:gd name="connsiteY42" fmla="*/ 1928229 h 2052407"/>
                <a:gd name="connsiteX43" fmla="*/ 90312 w 1293194"/>
                <a:gd name="connsiteY43" fmla="*/ 1804052 h 2052407"/>
                <a:gd name="connsiteX44" fmla="*/ 79023 w 1293194"/>
                <a:gd name="connsiteY44" fmla="*/ 1171874 h 2052407"/>
                <a:gd name="connsiteX45" fmla="*/ 56445 w 1293194"/>
                <a:gd name="connsiteY45" fmla="*/ 1047696 h 2052407"/>
                <a:gd name="connsiteX46" fmla="*/ 33867 w 1293194"/>
                <a:gd name="connsiteY46" fmla="*/ 754185 h 2052407"/>
                <a:gd name="connsiteX47" fmla="*/ 22578 w 1293194"/>
                <a:gd name="connsiteY47" fmla="*/ 675163 h 2052407"/>
                <a:gd name="connsiteX48" fmla="*/ 33867 w 1293194"/>
                <a:gd name="connsiteY48" fmla="*/ 99429 h 2052407"/>
                <a:gd name="connsiteX49" fmla="*/ 45156 w 1293194"/>
                <a:gd name="connsiteY49" fmla="*/ 54274 h 2052407"/>
                <a:gd name="connsiteX50" fmla="*/ 67734 w 1293194"/>
                <a:gd name="connsiteY50" fmla="*/ 20407 h 2052407"/>
                <a:gd name="connsiteX51" fmla="*/ 180623 w 1293194"/>
                <a:gd name="connsiteY51" fmla="*/ 65563 h 2052407"/>
                <a:gd name="connsiteX52" fmla="*/ 169334 w 1293194"/>
                <a:gd name="connsiteY52" fmla="*/ 76852 h 205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93194" h="2052407">
                  <a:moveTo>
                    <a:pt x="169334" y="76852"/>
                  </a:moveTo>
                  <a:cubicBezTo>
                    <a:pt x="169334" y="106956"/>
                    <a:pt x="174376" y="189961"/>
                    <a:pt x="180623" y="246185"/>
                  </a:cubicBezTo>
                  <a:cubicBezTo>
                    <a:pt x="181937" y="258012"/>
                    <a:pt x="186133" y="269650"/>
                    <a:pt x="191912" y="280052"/>
                  </a:cubicBezTo>
                  <a:cubicBezTo>
                    <a:pt x="205090" y="303772"/>
                    <a:pt x="214489" y="332733"/>
                    <a:pt x="237067" y="347785"/>
                  </a:cubicBezTo>
                  <a:cubicBezTo>
                    <a:pt x="271076" y="370458"/>
                    <a:pt x="275990" y="375756"/>
                    <a:pt x="316089" y="392941"/>
                  </a:cubicBezTo>
                  <a:cubicBezTo>
                    <a:pt x="327026" y="397628"/>
                    <a:pt x="338248" y="402100"/>
                    <a:pt x="349956" y="404229"/>
                  </a:cubicBezTo>
                  <a:cubicBezTo>
                    <a:pt x="443922" y="421313"/>
                    <a:pt x="424720" y="408300"/>
                    <a:pt x="508000" y="426807"/>
                  </a:cubicBezTo>
                  <a:cubicBezTo>
                    <a:pt x="519616" y="429388"/>
                    <a:pt x="530578" y="434333"/>
                    <a:pt x="541867" y="438096"/>
                  </a:cubicBezTo>
                  <a:cubicBezTo>
                    <a:pt x="635941" y="434333"/>
                    <a:pt x="730148" y="433070"/>
                    <a:pt x="824089" y="426807"/>
                  </a:cubicBezTo>
                  <a:cubicBezTo>
                    <a:pt x="843234" y="425531"/>
                    <a:pt x="862568" y="422255"/>
                    <a:pt x="880534" y="415518"/>
                  </a:cubicBezTo>
                  <a:cubicBezTo>
                    <a:pt x="893237" y="410754"/>
                    <a:pt x="902620" y="399672"/>
                    <a:pt x="914400" y="392941"/>
                  </a:cubicBezTo>
                  <a:cubicBezTo>
                    <a:pt x="929011" y="384592"/>
                    <a:pt x="944504" y="377889"/>
                    <a:pt x="959556" y="370363"/>
                  </a:cubicBezTo>
                  <a:cubicBezTo>
                    <a:pt x="996904" y="258319"/>
                    <a:pt x="934242" y="429475"/>
                    <a:pt x="1004712" y="302629"/>
                  </a:cubicBezTo>
                  <a:cubicBezTo>
                    <a:pt x="1016270" y="281825"/>
                    <a:pt x="1019763" y="257474"/>
                    <a:pt x="1027289" y="234896"/>
                  </a:cubicBezTo>
                  <a:cubicBezTo>
                    <a:pt x="1031052" y="201029"/>
                    <a:pt x="1025923" y="164934"/>
                    <a:pt x="1038578" y="133296"/>
                  </a:cubicBezTo>
                  <a:cubicBezTo>
                    <a:pt x="1042997" y="122247"/>
                    <a:pt x="1060850" y="124683"/>
                    <a:pt x="1072445" y="122007"/>
                  </a:cubicBezTo>
                  <a:cubicBezTo>
                    <a:pt x="1109837" y="113378"/>
                    <a:pt x="1185334" y="99429"/>
                    <a:pt x="1185334" y="99429"/>
                  </a:cubicBezTo>
                  <a:cubicBezTo>
                    <a:pt x="1205190" y="86192"/>
                    <a:pt x="1261585" y="37444"/>
                    <a:pt x="1286934" y="88141"/>
                  </a:cubicBezTo>
                  <a:cubicBezTo>
                    <a:pt x="1293194" y="100661"/>
                    <a:pt x="1279834" y="192652"/>
                    <a:pt x="1264356" y="223607"/>
                  </a:cubicBezTo>
                  <a:cubicBezTo>
                    <a:pt x="1258288" y="235742"/>
                    <a:pt x="1247288" y="245076"/>
                    <a:pt x="1241778" y="257474"/>
                  </a:cubicBezTo>
                  <a:cubicBezTo>
                    <a:pt x="1232112" y="279222"/>
                    <a:pt x="1219200" y="325207"/>
                    <a:pt x="1219200" y="325207"/>
                  </a:cubicBezTo>
                  <a:cubicBezTo>
                    <a:pt x="1211674" y="547222"/>
                    <a:pt x="1209861" y="769504"/>
                    <a:pt x="1196623" y="991252"/>
                  </a:cubicBezTo>
                  <a:cubicBezTo>
                    <a:pt x="1194774" y="1022227"/>
                    <a:pt x="1181571" y="1051459"/>
                    <a:pt x="1174045" y="1081563"/>
                  </a:cubicBezTo>
                  <a:cubicBezTo>
                    <a:pt x="1170282" y="1096615"/>
                    <a:pt x="1165799" y="1111504"/>
                    <a:pt x="1162756" y="1126718"/>
                  </a:cubicBezTo>
                  <a:cubicBezTo>
                    <a:pt x="1158993" y="1145533"/>
                    <a:pt x="1156516" y="1164651"/>
                    <a:pt x="1151467" y="1183163"/>
                  </a:cubicBezTo>
                  <a:cubicBezTo>
                    <a:pt x="1145205" y="1206123"/>
                    <a:pt x="1136415" y="1228318"/>
                    <a:pt x="1128889" y="1250896"/>
                  </a:cubicBezTo>
                  <a:lnTo>
                    <a:pt x="1106312" y="1318629"/>
                  </a:lnTo>
                  <a:cubicBezTo>
                    <a:pt x="1102549" y="1329918"/>
                    <a:pt x="1097357" y="1340827"/>
                    <a:pt x="1095023" y="1352496"/>
                  </a:cubicBezTo>
                  <a:cubicBezTo>
                    <a:pt x="1086384" y="1395689"/>
                    <a:pt x="1074886" y="1462486"/>
                    <a:pt x="1061156" y="1510541"/>
                  </a:cubicBezTo>
                  <a:cubicBezTo>
                    <a:pt x="1057887" y="1521982"/>
                    <a:pt x="1055189" y="1533764"/>
                    <a:pt x="1049867" y="1544407"/>
                  </a:cubicBezTo>
                  <a:cubicBezTo>
                    <a:pt x="1043799" y="1556542"/>
                    <a:pt x="1033357" y="1566139"/>
                    <a:pt x="1027289" y="1578274"/>
                  </a:cubicBezTo>
                  <a:cubicBezTo>
                    <a:pt x="1021967" y="1588917"/>
                    <a:pt x="1020687" y="1601203"/>
                    <a:pt x="1016000" y="1612141"/>
                  </a:cubicBezTo>
                  <a:cubicBezTo>
                    <a:pt x="1000072" y="1649307"/>
                    <a:pt x="990280" y="1654507"/>
                    <a:pt x="982134" y="1691163"/>
                  </a:cubicBezTo>
                  <a:cubicBezTo>
                    <a:pt x="977169" y="1713507"/>
                    <a:pt x="975641" y="1736515"/>
                    <a:pt x="970845" y="1758896"/>
                  </a:cubicBezTo>
                  <a:cubicBezTo>
                    <a:pt x="964343" y="1789237"/>
                    <a:pt x="948267" y="1849207"/>
                    <a:pt x="948267" y="1849207"/>
                  </a:cubicBezTo>
                  <a:cubicBezTo>
                    <a:pt x="944504" y="1901889"/>
                    <a:pt x="946157" y="1955240"/>
                    <a:pt x="936978" y="2007252"/>
                  </a:cubicBezTo>
                  <a:cubicBezTo>
                    <a:pt x="934620" y="2020613"/>
                    <a:pt x="925689" y="2033592"/>
                    <a:pt x="914400" y="2041118"/>
                  </a:cubicBezTo>
                  <a:cubicBezTo>
                    <a:pt x="901491" y="2049724"/>
                    <a:pt x="884297" y="2048644"/>
                    <a:pt x="869245" y="2052407"/>
                  </a:cubicBezTo>
                  <a:lnTo>
                    <a:pt x="135467" y="2041118"/>
                  </a:lnTo>
                  <a:cubicBezTo>
                    <a:pt x="108869" y="2040379"/>
                    <a:pt x="82259" y="2036282"/>
                    <a:pt x="56445" y="2029829"/>
                  </a:cubicBezTo>
                  <a:cubicBezTo>
                    <a:pt x="36786" y="2024914"/>
                    <a:pt x="18815" y="2014778"/>
                    <a:pt x="0" y="2007252"/>
                  </a:cubicBezTo>
                  <a:cubicBezTo>
                    <a:pt x="7526" y="1992200"/>
                    <a:pt x="15949" y="1977564"/>
                    <a:pt x="22578" y="1962096"/>
                  </a:cubicBezTo>
                  <a:cubicBezTo>
                    <a:pt x="27266" y="1951158"/>
                    <a:pt x="28943" y="1939062"/>
                    <a:pt x="33867" y="1928229"/>
                  </a:cubicBezTo>
                  <a:cubicBezTo>
                    <a:pt x="96965" y="1789414"/>
                    <a:pt x="63917" y="1883233"/>
                    <a:pt x="90312" y="1804052"/>
                  </a:cubicBezTo>
                  <a:cubicBezTo>
                    <a:pt x="86549" y="1593326"/>
                    <a:pt x="85818" y="1382524"/>
                    <a:pt x="79023" y="1171874"/>
                  </a:cubicBezTo>
                  <a:cubicBezTo>
                    <a:pt x="77943" y="1138384"/>
                    <a:pt x="61021" y="1082014"/>
                    <a:pt x="56445" y="1047696"/>
                  </a:cubicBezTo>
                  <a:cubicBezTo>
                    <a:pt x="40335" y="926873"/>
                    <a:pt x="45630" y="889456"/>
                    <a:pt x="33867" y="754185"/>
                  </a:cubicBezTo>
                  <a:cubicBezTo>
                    <a:pt x="31562" y="727677"/>
                    <a:pt x="26341" y="701504"/>
                    <a:pt x="22578" y="675163"/>
                  </a:cubicBezTo>
                  <a:cubicBezTo>
                    <a:pt x="26341" y="483252"/>
                    <a:pt x="26892" y="291250"/>
                    <a:pt x="33867" y="99429"/>
                  </a:cubicBezTo>
                  <a:cubicBezTo>
                    <a:pt x="34431" y="83924"/>
                    <a:pt x="39044" y="68534"/>
                    <a:pt x="45156" y="54274"/>
                  </a:cubicBezTo>
                  <a:cubicBezTo>
                    <a:pt x="50501" y="41803"/>
                    <a:pt x="60208" y="31696"/>
                    <a:pt x="67734" y="20407"/>
                  </a:cubicBezTo>
                  <a:cubicBezTo>
                    <a:pt x="164914" y="31205"/>
                    <a:pt x="164232" y="0"/>
                    <a:pt x="180623" y="65563"/>
                  </a:cubicBezTo>
                  <a:cubicBezTo>
                    <a:pt x="181536" y="69214"/>
                    <a:pt x="169334" y="46748"/>
                    <a:pt x="169334" y="76852"/>
                  </a:cubicBezTo>
                  <a:close/>
                </a:path>
              </a:pathLst>
            </a:custGeom>
            <a:solidFill>
              <a:srgbClr val="A8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9"/>
            <p:cNvGrpSpPr/>
            <p:nvPr/>
          </p:nvGrpSpPr>
          <p:grpSpPr>
            <a:xfrm>
              <a:off x="3581400" y="1828800"/>
              <a:ext cx="304800" cy="304800"/>
              <a:chOff x="4191000" y="2057400"/>
              <a:chExt cx="2971800" cy="2743200"/>
            </a:xfrm>
            <a:solidFill>
              <a:schemeClr val="bg1">
                <a:lumMod val="65000"/>
              </a:schemeClr>
            </a:solidFill>
          </p:grpSpPr>
          <p:sp>
            <p:nvSpPr>
              <p:cNvPr id="66" name="Oval 65"/>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29"/>
            <p:cNvGrpSpPr/>
            <p:nvPr/>
          </p:nvGrpSpPr>
          <p:grpSpPr>
            <a:xfrm>
              <a:off x="4572000" y="1828800"/>
              <a:ext cx="304800" cy="304800"/>
              <a:chOff x="4191000" y="2057400"/>
              <a:chExt cx="2971800" cy="2743200"/>
            </a:xfrm>
            <a:solidFill>
              <a:schemeClr val="bg1">
                <a:lumMod val="65000"/>
              </a:schemeClr>
            </a:solidFill>
          </p:grpSpPr>
          <p:sp>
            <p:nvSpPr>
              <p:cNvPr id="59" name="Oval 58"/>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 name="Freeform 52"/>
            <p:cNvSpPr/>
            <p:nvPr/>
          </p:nvSpPr>
          <p:spPr>
            <a:xfrm>
              <a:off x="3200400" y="3429000"/>
              <a:ext cx="1895834" cy="1176867"/>
            </a:xfrm>
            <a:custGeom>
              <a:avLst/>
              <a:gdLst>
                <a:gd name="connsiteX0" fmla="*/ 406780 w 1766392"/>
                <a:gd name="connsiteY0" fmla="*/ 0 h 1140178"/>
                <a:gd name="connsiteX1" fmla="*/ 384202 w 1766392"/>
                <a:gd name="connsiteY1" fmla="*/ 67733 h 1140178"/>
                <a:gd name="connsiteX2" fmla="*/ 372914 w 1766392"/>
                <a:gd name="connsiteY2" fmla="*/ 112889 h 1140178"/>
                <a:gd name="connsiteX3" fmla="*/ 350336 w 1766392"/>
                <a:gd name="connsiteY3" fmla="*/ 146755 h 1140178"/>
                <a:gd name="connsiteX4" fmla="*/ 339047 w 1766392"/>
                <a:gd name="connsiteY4" fmla="*/ 180622 h 1140178"/>
                <a:gd name="connsiteX5" fmla="*/ 293891 w 1766392"/>
                <a:gd name="connsiteY5" fmla="*/ 248355 h 1140178"/>
                <a:gd name="connsiteX6" fmla="*/ 260025 w 1766392"/>
                <a:gd name="connsiteY6" fmla="*/ 327378 h 1140178"/>
                <a:gd name="connsiteX7" fmla="*/ 237447 w 1766392"/>
                <a:gd name="connsiteY7" fmla="*/ 395111 h 1140178"/>
                <a:gd name="connsiteX8" fmla="*/ 226158 w 1766392"/>
                <a:gd name="connsiteY8" fmla="*/ 440267 h 1140178"/>
                <a:gd name="connsiteX9" fmla="*/ 203580 w 1766392"/>
                <a:gd name="connsiteY9" fmla="*/ 485422 h 1140178"/>
                <a:gd name="connsiteX10" fmla="*/ 169714 w 1766392"/>
                <a:gd name="connsiteY10" fmla="*/ 553155 h 1140178"/>
                <a:gd name="connsiteX11" fmla="*/ 135847 w 1766392"/>
                <a:gd name="connsiteY11" fmla="*/ 643467 h 1140178"/>
                <a:gd name="connsiteX12" fmla="*/ 124558 w 1766392"/>
                <a:gd name="connsiteY12" fmla="*/ 677333 h 1140178"/>
                <a:gd name="connsiteX13" fmla="*/ 113269 w 1766392"/>
                <a:gd name="connsiteY13" fmla="*/ 722489 h 1140178"/>
                <a:gd name="connsiteX14" fmla="*/ 68114 w 1766392"/>
                <a:gd name="connsiteY14" fmla="*/ 790222 h 1140178"/>
                <a:gd name="connsiteX15" fmla="*/ 56825 w 1766392"/>
                <a:gd name="connsiteY15" fmla="*/ 846667 h 1140178"/>
                <a:gd name="connsiteX16" fmla="*/ 34247 w 1766392"/>
                <a:gd name="connsiteY16" fmla="*/ 891822 h 1140178"/>
                <a:gd name="connsiteX17" fmla="*/ 22958 w 1766392"/>
                <a:gd name="connsiteY17" fmla="*/ 970844 h 1140178"/>
                <a:gd name="connsiteX18" fmla="*/ 11669 w 1766392"/>
                <a:gd name="connsiteY18" fmla="*/ 1004711 h 1140178"/>
                <a:gd name="connsiteX19" fmla="*/ 147136 w 1766392"/>
                <a:gd name="connsiteY19" fmla="*/ 936978 h 1140178"/>
                <a:gd name="connsiteX20" fmla="*/ 181002 w 1766392"/>
                <a:gd name="connsiteY20" fmla="*/ 914400 h 1140178"/>
                <a:gd name="connsiteX21" fmla="*/ 226158 w 1766392"/>
                <a:gd name="connsiteY21" fmla="*/ 880533 h 1140178"/>
                <a:gd name="connsiteX22" fmla="*/ 271314 w 1766392"/>
                <a:gd name="connsiteY22" fmla="*/ 857955 h 1140178"/>
                <a:gd name="connsiteX23" fmla="*/ 372914 w 1766392"/>
                <a:gd name="connsiteY23" fmla="*/ 767644 h 1140178"/>
                <a:gd name="connsiteX24" fmla="*/ 429358 w 1766392"/>
                <a:gd name="connsiteY24" fmla="*/ 677333 h 1140178"/>
                <a:gd name="connsiteX25" fmla="*/ 440647 w 1766392"/>
                <a:gd name="connsiteY25" fmla="*/ 643467 h 1140178"/>
                <a:gd name="connsiteX26" fmla="*/ 474514 w 1766392"/>
                <a:gd name="connsiteY26" fmla="*/ 609600 h 1140178"/>
                <a:gd name="connsiteX27" fmla="*/ 497091 w 1766392"/>
                <a:gd name="connsiteY27" fmla="*/ 519289 h 1140178"/>
                <a:gd name="connsiteX28" fmla="*/ 508380 w 1766392"/>
                <a:gd name="connsiteY28" fmla="*/ 485422 h 1140178"/>
                <a:gd name="connsiteX29" fmla="*/ 530958 w 1766392"/>
                <a:gd name="connsiteY29" fmla="*/ 383822 h 1140178"/>
                <a:gd name="connsiteX30" fmla="*/ 542247 w 1766392"/>
                <a:gd name="connsiteY30" fmla="*/ 417689 h 1140178"/>
                <a:gd name="connsiteX31" fmla="*/ 497091 w 1766392"/>
                <a:gd name="connsiteY31" fmla="*/ 654755 h 1140178"/>
                <a:gd name="connsiteX32" fmla="*/ 485802 w 1766392"/>
                <a:gd name="connsiteY32" fmla="*/ 711200 h 1140178"/>
                <a:gd name="connsiteX33" fmla="*/ 474514 w 1766392"/>
                <a:gd name="connsiteY33" fmla="*/ 824089 h 1140178"/>
                <a:gd name="connsiteX34" fmla="*/ 451936 w 1766392"/>
                <a:gd name="connsiteY34" fmla="*/ 857955 h 1140178"/>
                <a:gd name="connsiteX35" fmla="*/ 440647 w 1766392"/>
                <a:gd name="connsiteY35" fmla="*/ 925689 h 1140178"/>
                <a:gd name="connsiteX36" fmla="*/ 418069 w 1766392"/>
                <a:gd name="connsiteY36" fmla="*/ 959555 h 1140178"/>
                <a:gd name="connsiteX37" fmla="*/ 429358 w 1766392"/>
                <a:gd name="connsiteY37" fmla="*/ 1106311 h 1140178"/>
                <a:gd name="connsiteX38" fmla="*/ 530958 w 1766392"/>
                <a:gd name="connsiteY38" fmla="*/ 1095022 h 1140178"/>
                <a:gd name="connsiteX39" fmla="*/ 564825 w 1766392"/>
                <a:gd name="connsiteY39" fmla="*/ 1083733 h 1140178"/>
                <a:gd name="connsiteX40" fmla="*/ 621269 w 1766392"/>
                <a:gd name="connsiteY40" fmla="*/ 1016000 h 1140178"/>
                <a:gd name="connsiteX41" fmla="*/ 689002 w 1766392"/>
                <a:gd name="connsiteY41" fmla="*/ 936978 h 1140178"/>
                <a:gd name="connsiteX42" fmla="*/ 711580 w 1766392"/>
                <a:gd name="connsiteY42" fmla="*/ 891822 h 1140178"/>
                <a:gd name="connsiteX43" fmla="*/ 734158 w 1766392"/>
                <a:gd name="connsiteY43" fmla="*/ 857955 h 1140178"/>
                <a:gd name="connsiteX44" fmla="*/ 768025 w 1766392"/>
                <a:gd name="connsiteY44" fmla="*/ 790222 h 1140178"/>
                <a:gd name="connsiteX45" fmla="*/ 779314 w 1766392"/>
                <a:gd name="connsiteY45" fmla="*/ 699911 h 1140178"/>
                <a:gd name="connsiteX46" fmla="*/ 790602 w 1766392"/>
                <a:gd name="connsiteY46" fmla="*/ 575733 h 1140178"/>
                <a:gd name="connsiteX47" fmla="*/ 801891 w 1766392"/>
                <a:gd name="connsiteY47" fmla="*/ 519289 h 1140178"/>
                <a:gd name="connsiteX48" fmla="*/ 824469 w 1766392"/>
                <a:gd name="connsiteY48" fmla="*/ 688622 h 1140178"/>
                <a:gd name="connsiteX49" fmla="*/ 847047 w 1766392"/>
                <a:gd name="connsiteY49" fmla="*/ 733778 h 1140178"/>
                <a:gd name="connsiteX50" fmla="*/ 858336 w 1766392"/>
                <a:gd name="connsiteY50" fmla="*/ 767644 h 1140178"/>
                <a:gd name="connsiteX51" fmla="*/ 869625 w 1766392"/>
                <a:gd name="connsiteY51" fmla="*/ 835378 h 1140178"/>
                <a:gd name="connsiteX52" fmla="*/ 903491 w 1766392"/>
                <a:gd name="connsiteY52" fmla="*/ 914400 h 1140178"/>
                <a:gd name="connsiteX53" fmla="*/ 914780 w 1766392"/>
                <a:gd name="connsiteY53" fmla="*/ 982133 h 1140178"/>
                <a:gd name="connsiteX54" fmla="*/ 926069 w 1766392"/>
                <a:gd name="connsiteY54" fmla="*/ 1016000 h 1140178"/>
                <a:gd name="connsiteX55" fmla="*/ 959936 w 1766392"/>
                <a:gd name="connsiteY55" fmla="*/ 1128889 h 1140178"/>
                <a:gd name="connsiteX56" fmla="*/ 993802 w 1766392"/>
                <a:gd name="connsiteY56" fmla="*/ 1140178 h 1140178"/>
                <a:gd name="connsiteX57" fmla="*/ 1050247 w 1766392"/>
                <a:gd name="connsiteY57" fmla="*/ 1128889 h 1140178"/>
                <a:gd name="connsiteX58" fmla="*/ 1117980 w 1766392"/>
                <a:gd name="connsiteY58" fmla="*/ 1061155 h 1140178"/>
                <a:gd name="connsiteX59" fmla="*/ 1140558 w 1766392"/>
                <a:gd name="connsiteY59" fmla="*/ 1016000 h 1140178"/>
                <a:gd name="connsiteX60" fmla="*/ 1163136 w 1766392"/>
                <a:gd name="connsiteY60" fmla="*/ 982133 h 1140178"/>
                <a:gd name="connsiteX61" fmla="*/ 1163136 w 1766392"/>
                <a:gd name="connsiteY61" fmla="*/ 722489 h 1140178"/>
                <a:gd name="connsiteX62" fmla="*/ 1151847 w 1766392"/>
                <a:gd name="connsiteY62" fmla="*/ 654755 h 1140178"/>
                <a:gd name="connsiteX63" fmla="*/ 1117980 w 1766392"/>
                <a:gd name="connsiteY63" fmla="*/ 609600 h 1140178"/>
                <a:gd name="connsiteX64" fmla="*/ 1084114 w 1766392"/>
                <a:gd name="connsiteY64" fmla="*/ 519289 h 1140178"/>
                <a:gd name="connsiteX65" fmla="*/ 1061536 w 1766392"/>
                <a:gd name="connsiteY65" fmla="*/ 474133 h 1140178"/>
                <a:gd name="connsiteX66" fmla="*/ 1106691 w 1766392"/>
                <a:gd name="connsiteY66" fmla="*/ 587022 h 1140178"/>
                <a:gd name="connsiteX67" fmla="*/ 1174425 w 1766392"/>
                <a:gd name="connsiteY67" fmla="*/ 666044 h 1140178"/>
                <a:gd name="connsiteX68" fmla="*/ 1185714 w 1766392"/>
                <a:gd name="connsiteY68" fmla="*/ 699911 h 1140178"/>
                <a:gd name="connsiteX69" fmla="*/ 1253447 w 1766392"/>
                <a:gd name="connsiteY69" fmla="*/ 790222 h 1140178"/>
                <a:gd name="connsiteX70" fmla="*/ 1298602 w 1766392"/>
                <a:gd name="connsiteY70" fmla="*/ 812800 h 1140178"/>
                <a:gd name="connsiteX71" fmla="*/ 1355047 w 1766392"/>
                <a:gd name="connsiteY71" fmla="*/ 891822 h 1140178"/>
                <a:gd name="connsiteX72" fmla="*/ 1388914 w 1766392"/>
                <a:gd name="connsiteY72" fmla="*/ 903111 h 1140178"/>
                <a:gd name="connsiteX73" fmla="*/ 1434069 w 1766392"/>
                <a:gd name="connsiteY73" fmla="*/ 925689 h 1140178"/>
                <a:gd name="connsiteX74" fmla="*/ 1467936 w 1766392"/>
                <a:gd name="connsiteY74" fmla="*/ 936978 h 1140178"/>
                <a:gd name="connsiteX75" fmla="*/ 1558247 w 1766392"/>
                <a:gd name="connsiteY75" fmla="*/ 970844 h 1140178"/>
                <a:gd name="connsiteX76" fmla="*/ 1625980 w 1766392"/>
                <a:gd name="connsiteY76" fmla="*/ 982133 h 1140178"/>
                <a:gd name="connsiteX77" fmla="*/ 1671136 w 1766392"/>
                <a:gd name="connsiteY77" fmla="*/ 993422 h 1140178"/>
                <a:gd name="connsiteX78" fmla="*/ 1750158 w 1766392"/>
                <a:gd name="connsiteY78" fmla="*/ 982133 h 1140178"/>
                <a:gd name="connsiteX79" fmla="*/ 1727580 w 1766392"/>
                <a:gd name="connsiteY79" fmla="*/ 756355 h 1140178"/>
                <a:gd name="connsiteX80" fmla="*/ 1693714 w 1766392"/>
                <a:gd name="connsiteY80" fmla="*/ 677333 h 1140178"/>
                <a:gd name="connsiteX81" fmla="*/ 1682425 w 1766392"/>
                <a:gd name="connsiteY81" fmla="*/ 643467 h 1140178"/>
                <a:gd name="connsiteX82" fmla="*/ 1659847 w 1766392"/>
                <a:gd name="connsiteY82" fmla="*/ 609600 h 1140178"/>
                <a:gd name="connsiteX83" fmla="*/ 1648558 w 1766392"/>
                <a:gd name="connsiteY83" fmla="*/ 575733 h 1140178"/>
                <a:gd name="connsiteX84" fmla="*/ 1614691 w 1766392"/>
                <a:gd name="connsiteY84" fmla="*/ 530578 h 1140178"/>
                <a:gd name="connsiteX85" fmla="*/ 1592114 w 1766392"/>
                <a:gd name="connsiteY85" fmla="*/ 496711 h 1140178"/>
                <a:gd name="connsiteX86" fmla="*/ 1558247 w 1766392"/>
                <a:gd name="connsiteY86" fmla="*/ 462844 h 1140178"/>
                <a:gd name="connsiteX87" fmla="*/ 1535669 w 1766392"/>
                <a:gd name="connsiteY87" fmla="*/ 428978 h 1140178"/>
                <a:gd name="connsiteX88" fmla="*/ 1501802 w 1766392"/>
                <a:gd name="connsiteY88" fmla="*/ 406400 h 1140178"/>
                <a:gd name="connsiteX89" fmla="*/ 1422780 w 1766392"/>
                <a:gd name="connsiteY89" fmla="*/ 327378 h 1140178"/>
                <a:gd name="connsiteX90" fmla="*/ 1388914 w 1766392"/>
                <a:gd name="connsiteY90" fmla="*/ 293511 h 1140178"/>
                <a:gd name="connsiteX91" fmla="*/ 1355047 w 1766392"/>
                <a:gd name="connsiteY91" fmla="*/ 270933 h 1140178"/>
                <a:gd name="connsiteX92" fmla="*/ 1321180 w 1766392"/>
                <a:gd name="connsiteY92" fmla="*/ 191911 h 1140178"/>
                <a:gd name="connsiteX93" fmla="*/ 1253447 w 1766392"/>
                <a:gd name="connsiteY93" fmla="*/ 124178 h 1140178"/>
                <a:gd name="connsiteX94" fmla="*/ 1242158 w 1766392"/>
                <a:gd name="connsiteY94" fmla="*/ 90311 h 1140178"/>
                <a:gd name="connsiteX95" fmla="*/ 1208291 w 1766392"/>
                <a:gd name="connsiteY95" fmla="*/ 67733 h 1140178"/>
                <a:gd name="connsiteX96" fmla="*/ 892202 w 1766392"/>
                <a:gd name="connsiteY96" fmla="*/ 56444 h 1140178"/>
                <a:gd name="connsiteX97" fmla="*/ 643847 w 1766392"/>
                <a:gd name="connsiteY97" fmla="*/ 22578 h 1140178"/>
                <a:gd name="connsiteX98" fmla="*/ 350336 w 1766392"/>
                <a:gd name="connsiteY98" fmla="*/ 22578 h 11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766392" h="1140178">
                  <a:moveTo>
                    <a:pt x="406780" y="0"/>
                  </a:moveTo>
                  <a:cubicBezTo>
                    <a:pt x="399254" y="22578"/>
                    <a:pt x="391040" y="44938"/>
                    <a:pt x="384202" y="67733"/>
                  </a:cubicBezTo>
                  <a:cubicBezTo>
                    <a:pt x="379744" y="82594"/>
                    <a:pt x="379026" y="98628"/>
                    <a:pt x="372914" y="112889"/>
                  </a:cubicBezTo>
                  <a:cubicBezTo>
                    <a:pt x="367570" y="125359"/>
                    <a:pt x="357862" y="135466"/>
                    <a:pt x="350336" y="146755"/>
                  </a:cubicBezTo>
                  <a:cubicBezTo>
                    <a:pt x="346573" y="158044"/>
                    <a:pt x="344826" y="170220"/>
                    <a:pt x="339047" y="180622"/>
                  </a:cubicBezTo>
                  <a:cubicBezTo>
                    <a:pt x="325869" y="204342"/>
                    <a:pt x="293891" y="248355"/>
                    <a:pt x="293891" y="248355"/>
                  </a:cubicBezTo>
                  <a:cubicBezTo>
                    <a:pt x="257554" y="357366"/>
                    <a:pt x="315821" y="187887"/>
                    <a:pt x="260025" y="327378"/>
                  </a:cubicBezTo>
                  <a:cubicBezTo>
                    <a:pt x="251186" y="349475"/>
                    <a:pt x="243219" y="372023"/>
                    <a:pt x="237447" y="395111"/>
                  </a:cubicBezTo>
                  <a:cubicBezTo>
                    <a:pt x="233684" y="410163"/>
                    <a:pt x="231606" y="425740"/>
                    <a:pt x="226158" y="440267"/>
                  </a:cubicBezTo>
                  <a:cubicBezTo>
                    <a:pt x="220249" y="456024"/>
                    <a:pt x="210209" y="469954"/>
                    <a:pt x="203580" y="485422"/>
                  </a:cubicBezTo>
                  <a:cubicBezTo>
                    <a:pt x="175536" y="550857"/>
                    <a:pt x="213103" y="488070"/>
                    <a:pt x="169714" y="553155"/>
                  </a:cubicBezTo>
                  <a:cubicBezTo>
                    <a:pt x="148901" y="636405"/>
                    <a:pt x="171266" y="560823"/>
                    <a:pt x="135847" y="643467"/>
                  </a:cubicBezTo>
                  <a:cubicBezTo>
                    <a:pt x="131160" y="654404"/>
                    <a:pt x="127827" y="665892"/>
                    <a:pt x="124558" y="677333"/>
                  </a:cubicBezTo>
                  <a:cubicBezTo>
                    <a:pt x="120296" y="692251"/>
                    <a:pt x="120208" y="708612"/>
                    <a:pt x="113269" y="722489"/>
                  </a:cubicBezTo>
                  <a:cubicBezTo>
                    <a:pt x="101134" y="746759"/>
                    <a:pt x="68114" y="790222"/>
                    <a:pt x="68114" y="790222"/>
                  </a:cubicBezTo>
                  <a:cubicBezTo>
                    <a:pt x="64351" y="809037"/>
                    <a:pt x="62893" y="828464"/>
                    <a:pt x="56825" y="846667"/>
                  </a:cubicBezTo>
                  <a:cubicBezTo>
                    <a:pt x="51503" y="862632"/>
                    <a:pt x="38675" y="875587"/>
                    <a:pt x="34247" y="891822"/>
                  </a:cubicBezTo>
                  <a:cubicBezTo>
                    <a:pt x="27246" y="917493"/>
                    <a:pt x="28176" y="944753"/>
                    <a:pt x="22958" y="970844"/>
                  </a:cubicBezTo>
                  <a:cubicBezTo>
                    <a:pt x="20624" y="982513"/>
                    <a:pt x="0" y="1002377"/>
                    <a:pt x="11669" y="1004711"/>
                  </a:cubicBezTo>
                  <a:cubicBezTo>
                    <a:pt x="47619" y="1011901"/>
                    <a:pt x="125189" y="951609"/>
                    <a:pt x="147136" y="936978"/>
                  </a:cubicBezTo>
                  <a:cubicBezTo>
                    <a:pt x="158425" y="929452"/>
                    <a:pt x="170148" y="922540"/>
                    <a:pt x="181002" y="914400"/>
                  </a:cubicBezTo>
                  <a:cubicBezTo>
                    <a:pt x="196054" y="903111"/>
                    <a:pt x="210203" y="890505"/>
                    <a:pt x="226158" y="880533"/>
                  </a:cubicBezTo>
                  <a:cubicBezTo>
                    <a:pt x="240429" y="871614"/>
                    <a:pt x="256703" y="866304"/>
                    <a:pt x="271314" y="857955"/>
                  </a:cubicBezTo>
                  <a:cubicBezTo>
                    <a:pt x="309819" y="835952"/>
                    <a:pt x="347195" y="801936"/>
                    <a:pt x="372914" y="767644"/>
                  </a:cubicBezTo>
                  <a:cubicBezTo>
                    <a:pt x="405328" y="724425"/>
                    <a:pt x="408696" y="725544"/>
                    <a:pt x="429358" y="677333"/>
                  </a:cubicBezTo>
                  <a:cubicBezTo>
                    <a:pt x="434045" y="666396"/>
                    <a:pt x="434046" y="653368"/>
                    <a:pt x="440647" y="643467"/>
                  </a:cubicBezTo>
                  <a:cubicBezTo>
                    <a:pt x="449503" y="630183"/>
                    <a:pt x="463225" y="620889"/>
                    <a:pt x="474514" y="609600"/>
                  </a:cubicBezTo>
                  <a:cubicBezTo>
                    <a:pt x="482040" y="579496"/>
                    <a:pt x="487278" y="548727"/>
                    <a:pt x="497091" y="519289"/>
                  </a:cubicBezTo>
                  <a:cubicBezTo>
                    <a:pt x="500854" y="508000"/>
                    <a:pt x="505111" y="496864"/>
                    <a:pt x="508380" y="485422"/>
                  </a:cubicBezTo>
                  <a:cubicBezTo>
                    <a:pt x="519009" y="448220"/>
                    <a:pt x="523198" y="422623"/>
                    <a:pt x="530958" y="383822"/>
                  </a:cubicBezTo>
                  <a:cubicBezTo>
                    <a:pt x="534721" y="395111"/>
                    <a:pt x="542872" y="405806"/>
                    <a:pt x="542247" y="417689"/>
                  </a:cubicBezTo>
                  <a:cubicBezTo>
                    <a:pt x="533883" y="576600"/>
                    <a:pt x="536617" y="555941"/>
                    <a:pt x="497091" y="654755"/>
                  </a:cubicBezTo>
                  <a:cubicBezTo>
                    <a:pt x="493328" y="673570"/>
                    <a:pt x="488338" y="692181"/>
                    <a:pt x="485802" y="711200"/>
                  </a:cubicBezTo>
                  <a:cubicBezTo>
                    <a:pt x="480804" y="748686"/>
                    <a:pt x="483017" y="787240"/>
                    <a:pt x="474514" y="824089"/>
                  </a:cubicBezTo>
                  <a:cubicBezTo>
                    <a:pt x="471463" y="837309"/>
                    <a:pt x="459462" y="846666"/>
                    <a:pt x="451936" y="857955"/>
                  </a:cubicBezTo>
                  <a:cubicBezTo>
                    <a:pt x="448173" y="880533"/>
                    <a:pt x="447885" y="903974"/>
                    <a:pt x="440647" y="925689"/>
                  </a:cubicBezTo>
                  <a:cubicBezTo>
                    <a:pt x="436357" y="938560"/>
                    <a:pt x="418915" y="946014"/>
                    <a:pt x="418069" y="959555"/>
                  </a:cubicBezTo>
                  <a:cubicBezTo>
                    <a:pt x="415008" y="1008523"/>
                    <a:pt x="425595" y="1057392"/>
                    <a:pt x="429358" y="1106311"/>
                  </a:cubicBezTo>
                  <a:cubicBezTo>
                    <a:pt x="463225" y="1102548"/>
                    <a:pt x="497347" y="1100624"/>
                    <a:pt x="530958" y="1095022"/>
                  </a:cubicBezTo>
                  <a:cubicBezTo>
                    <a:pt x="542696" y="1093066"/>
                    <a:pt x="554924" y="1090334"/>
                    <a:pt x="564825" y="1083733"/>
                  </a:cubicBezTo>
                  <a:cubicBezTo>
                    <a:pt x="603969" y="1057637"/>
                    <a:pt x="593503" y="1048393"/>
                    <a:pt x="621269" y="1016000"/>
                  </a:cubicBezTo>
                  <a:cubicBezTo>
                    <a:pt x="668541" y="960849"/>
                    <a:pt x="659383" y="988811"/>
                    <a:pt x="689002" y="936978"/>
                  </a:cubicBezTo>
                  <a:cubicBezTo>
                    <a:pt x="697351" y="922367"/>
                    <a:pt x="703231" y="906433"/>
                    <a:pt x="711580" y="891822"/>
                  </a:cubicBezTo>
                  <a:cubicBezTo>
                    <a:pt x="718311" y="880042"/>
                    <a:pt x="728090" y="870090"/>
                    <a:pt x="734158" y="857955"/>
                  </a:cubicBezTo>
                  <a:cubicBezTo>
                    <a:pt x="780897" y="764479"/>
                    <a:pt x="703319" y="887282"/>
                    <a:pt x="768025" y="790222"/>
                  </a:cubicBezTo>
                  <a:cubicBezTo>
                    <a:pt x="771788" y="760118"/>
                    <a:pt x="776138" y="730082"/>
                    <a:pt x="779314" y="699911"/>
                  </a:cubicBezTo>
                  <a:cubicBezTo>
                    <a:pt x="783665" y="658576"/>
                    <a:pt x="785447" y="616975"/>
                    <a:pt x="790602" y="575733"/>
                  </a:cubicBezTo>
                  <a:cubicBezTo>
                    <a:pt x="792982" y="556694"/>
                    <a:pt x="798128" y="538104"/>
                    <a:pt x="801891" y="519289"/>
                  </a:cubicBezTo>
                  <a:cubicBezTo>
                    <a:pt x="804556" y="545935"/>
                    <a:pt x="811108" y="648538"/>
                    <a:pt x="824469" y="688622"/>
                  </a:cubicBezTo>
                  <a:cubicBezTo>
                    <a:pt x="829791" y="704587"/>
                    <a:pt x="840418" y="718310"/>
                    <a:pt x="847047" y="733778"/>
                  </a:cubicBezTo>
                  <a:cubicBezTo>
                    <a:pt x="851734" y="744715"/>
                    <a:pt x="854573" y="756355"/>
                    <a:pt x="858336" y="767644"/>
                  </a:cubicBezTo>
                  <a:cubicBezTo>
                    <a:pt x="862099" y="790222"/>
                    <a:pt x="863048" y="813454"/>
                    <a:pt x="869625" y="835378"/>
                  </a:cubicBezTo>
                  <a:cubicBezTo>
                    <a:pt x="899208" y="933989"/>
                    <a:pt x="885690" y="834295"/>
                    <a:pt x="903491" y="914400"/>
                  </a:cubicBezTo>
                  <a:cubicBezTo>
                    <a:pt x="908456" y="936744"/>
                    <a:pt x="909815" y="959789"/>
                    <a:pt x="914780" y="982133"/>
                  </a:cubicBezTo>
                  <a:cubicBezTo>
                    <a:pt x="917361" y="993749"/>
                    <a:pt x="922800" y="1004558"/>
                    <a:pt x="926069" y="1016000"/>
                  </a:cubicBezTo>
                  <a:cubicBezTo>
                    <a:pt x="930736" y="1032333"/>
                    <a:pt x="951465" y="1126065"/>
                    <a:pt x="959936" y="1128889"/>
                  </a:cubicBezTo>
                  <a:lnTo>
                    <a:pt x="993802" y="1140178"/>
                  </a:lnTo>
                  <a:cubicBezTo>
                    <a:pt x="1012617" y="1136415"/>
                    <a:pt x="1032713" y="1136682"/>
                    <a:pt x="1050247" y="1128889"/>
                  </a:cubicBezTo>
                  <a:cubicBezTo>
                    <a:pt x="1084381" y="1113718"/>
                    <a:pt x="1100740" y="1091324"/>
                    <a:pt x="1117980" y="1061155"/>
                  </a:cubicBezTo>
                  <a:cubicBezTo>
                    <a:pt x="1126329" y="1046544"/>
                    <a:pt x="1132209" y="1030611"/>
                    <a:pt x="1140558" y="1016000"/>
                  </a:cubicBezTo>
                  <a:cubicBezTo>
                    <a:pt x="1147290" y="1004220"/>
                    <a:pt x="1155610" y="993422"/>
                    <a:pt x="1163136" y="982133"/>
                  </a:cubicBezTo>
                  <a:cubicBezTo>
                    <a:pt x="1190756" y="871654"/>
                    <a:pt x="1180009" y="933398"/>
                    <a:pt x="1163136" y="722489"/>
                  </a:cubicBezTo>
                  <a:cubicBezTo>
                    <a:pt x="1161311" y="699672"/>
                    <a:pt x="1160348" y="676007"/>
                    <a:pt x="1151847" y="654755"/>
                  </a:cubicBezTo>
                  <a:cubicBezTo>
                    <a:pt x="1144859" y="637286"/>
                    <a:pt x="1127117" y="626047"/>
                    <a:pt x="1117980" y="609600"/>
                  </a:cubicBezTo>
                  <a:cubicBezTo>
                    <a:pt x="1088740" y="556969"/>
                    <a:pt x="1103127" y="563653"/>
                    <a:pt x="1084114" y="519289"/>
                  </a:cubicBezTo>
                  <a:cubicBezTo>
                    <a:pt x="1077485" y="503821"/>
                    <a:pt x="1061536" y="457304"/>
                    <a:pt x="1061536" y="474133"/>
                  </a:cubicBezTo>
                  <a:cubicBezTo>
                    <a:pt x="1061536" y="521742"/>
                    <a:pt x="1081947" y="552379"/>
                    <a:pt x="1106691" y="587022"/>
                  </a:cubicBezTo>
                  <a:cubicBezTo>
                    <a:pt x="1142894" y="637707"/>
                    <a:pt x="1133399" y="625019"/>
                    <a:pt x="1174425" y="666044"/>
                  </a:cubicBezTo>
                  <a:cubicBezTo>
                    <a:pt x="1178188" y="677333"/>
                    <a:pt x="1180392" y="689268"/>
                    <a:pt x="1185714" y="699911"/>
                  </a:cubicBezTo>
                  <a:cubicBezTo>
                    <a:pt x="1195617" y="719718"/>
                    <a:pt x="1246057" y="783756"/>
                    <a:pt x="1253447" y="790222"/>
                  </a:cubicBezTo>
                  <a:cubicBezTo>
                    <a:pt x="1266112" y="801304"/>
                    <a:pt x="1283550" y="805274"/>
                    <a:pt x="1298602" y="812800"/>
                  </a:cubicBezTo>
                  <a:cubicBezTo>
                    <a:pt x="1316259" y="848114"/>
                    <a:pt x="1320723" y="868939"/>
                    <a:pt x="1355047" y="891822"/>
                  </a:cubicBezTo>
                  <a:cubicBezTo>
                    <a:pt x="1364948" y="898423"/>
                    <a:pt x="1377977" y="898423"/>
                    <a:pt x="1388914" y="903111"/>
                  </a:cubicBezTo>
                  <a:cubicBezTo>
                    <a:pt x="1404382" y="909740"/>
                    <a:pt x="1418601" y="919060"/>
                    <a:pt x="1434069" y="925689"/>
                  </a:cubicBezTo>
                  <a:cubicBezTo>
                    <a:pt x="1445006" y="930377"/>
                    <a:pt x="1456794" y="932800"/>
                    <a:pt x="1467936" y="936978"/>
                  </a:cubicBezTo>
                  <a:cubicBezTo>
                    <a:pt x="1480717" y="941771"/>
                    <a:pt x="1537284" y="966186"/>
                    <a:pt x="1558247" y="970844"/>
                  </a:cubicBezTo>
                  <a:cubicBezTo>
                    <a:pt x="1580591" y="975809"/>
                    <a:pt x="1603535" y="977644"/>
                    <a:pt x="1625980" y="982133"/>
                  </a:cubicBezTo>
                  <a:cubicBezTo>
                    <a:pt x="1641194" y="985176"/>
                    <a:pt x="1656084" y="989659"/>
                    <a:pt x="1671136" y="993422"/>
                  </a:cubicBezTo>
                  <a:cubicBezTo>
                    <a:pt x="1697477" y="989659"/>
                    <a:pt x="1741302" y="1007224"/>
                    <a:pt x="1750158" y="982133"/>
                  </a:cubicBezTo>
                  <a:cubicBezTo>
                    <a:pt x="1766392" y="936137"/>
                    <a:pt x="1746172" y="821427"/>
                    <a:pt x="1727580" y="756355"/>
                  </a:cubicBezTo>
                  <a:cubicBezTo>
                    <a:pt x="1712453" y="703413"/>
                    <a:pt x="1719513" y="737532"/>
                    <a:pt x="1693714" y="677333"/>
                  </a:cubicBezTo>
                  <a:cubicBezTo>
                    <a:pt x="1689027" y="666396"/>
                    <a:pt x="1687747" y="654110"/>
                    <a:pt x="1682425" y="643467"/>
                  </a:cubicBezTo>
                  <a:cubicBezTo>
                    <a:pt x="1676357" y="631332"/>
                    <a:pt x="1665915" y="621735"/>
                    <a:pt x="1659847" y="609600"/>
                  </a:cubicBezTo>
                  <a:cubicBezTo>
                    <a:pt x="1654525" y="598957"/>
                    <a:pt x="1654462" y="586065"/>
                    <a:pt x="1648558" y="575733"/>
                  </a:cubicBezTo>
                  <a:cubicBezTo>
                    <a:pt x="1639223" y="559397"/>
                    <a:pt x="1625627" y="545888"/>
                    <a:pt x="1614691" y="530578"/>
                  </a:cubicBezTo>
                  <a:cubicBezTo>
                    <a:pt x="1606805" y="519538"/>
                    <a:pt x="1600800" y="507134"/>
                    <a:pt x="1592114" y="496711"/>
                  </a:cubicBezTo>
                  <a:cubicBezTo>
                    <a:pt x="1581894" y="484446"/>
                    <a:pt x="1568468" y="475109"/>
                    <a:pt x="1558247" y="462844"/>
                  </a:cubicBezTo>
                  <a:cubicBezTo>
                    <a:pt x="1549561" y="452421"/>
                    <a:pt x="1545263" y="438572"/>
                    <a:pt x="1535669" y="428978"/>
                  </a:cubicBezTo>
                  <a:cubicBezTo>
                    <a:pt x="1526075" y="419384"/>
                    <a:pt x="1511887" y="415476"/>
                    <a:pt x="1501802" y="406400"/>
                  </a:cubicBezTo>
                  <a:cubicBezTo>
                    <a:pt x="1474113" y="381480"/>
                    <a:pt x="1449121" y="353719"/>
                    <a:pt x="1422780" y="327378"/>
                  </a:cubicBezTo>
                  <a:cubicBezTo>
                    <a:pt x="1411491" y="316089"/>
                    <a:pt x="1402198" y="302367"/>
                    <a:pt x="1388914" y="293511"/>
                  </a:cubicBezTo>
                  <a:lnTo>
                    <a:pt x="1355047" y="270933"/>
                  </a:lnTo>
                  <a:cubicBezTo>
                    <a:pt x="1346891" y="246466"/>
                    <a:pt x="1337122" y="211839"/>
                    <a:pt x="1321180" y="191911"/>
                  </a:cubicBezTo>
                  <a:cubicBezTo>
                    <a:pt x="1301234" y="166978"/>
                    <a:pt x="1253447" y="124178"/>
                    <a:pt x="1253447" y="124178"/>
                  </a:cubicBezTo>
                  <a:cubicBezTo>
                    <a:pt x="1249684" y="112889"/>
                    <a:pt x="1249592" y="99603"/>
                    <a:pt x="1242158" y="90311"/>
                  </a:cubicBezTo>
                  <a:cubicBezTo>
                    <a:pt x="1233682" y="79716"/>
                    <a:pt x="1221796" y="69040"/>
                    <a:pt x="1208291" y="67733"/>
                  </a:cubicBezTo>
                  <a:cubicBezTo>
                    <a:pt x="1103351" y="57577"/>
                    <a:pt x="997565" y="60207"/>
                    <a:pt x="892202" y="56444"/>
                  </a:cubicBezTo>
                  <a:cubicBezTo>
                    <a:pt x="819170" y="44272"/>
                    <a:pt x="719894" y="24690"/>
                    <a:pt x="643847" y="22578"/>
                  </a:cubicBezTo>
                  <a:cubicBezTo>
                    <a:pt x="546048" y="19861"/>
                    <a:pt x="448173" y="22578"/>
                    <a:pt x="350336" y="22578"/>
                  </a:cubicBezTo>
                </a:path>
              </a:pathLst>
            </a:custGeom>
            <a:solidFill>
              <a:schemeClr val="tx1">
                <a:lumMod val="50000"/>
                <a:lumOff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597865" y="3320815"/>
              <a:ext cx="989504" cy="302918"/>
            </a:xfrm>
            <a:custGeom>
              <a:avLst/>
              <a:gdLst>
                <a:gd name="connsiteX0" fmla="*/ 93602 w 989504"/>
                <a:gd name="connsiteY0" fmla="*/ 9407 h 302918"/>
                <a:gd name="connsiteX1" fmla="*/ 150046 w 989504"/>
                <a:gd name="connsiteY1" fmla="*/ 31985 h 302918"/>
                <a:gd name="connsiteX2" fmla="*/ 579024 w 989504"/>
                <a:gd name="connsiteY2" fmla="*/ 54563 h 302918"/>
                <a:gd name="connsiteX3" fmla="*/ 940268 w 989504"/>
                <a:gd name="connsiteY3" fmla="*/ 43274 h 302918"/>
                <a:gd name="connsiteX4" fmla="*/ 985424 w 989504"/>
                <a:gd name="connsiteY4" fmla="*/ 65852 h 302918"/>
                <a:gd name="connsiteX5" fmla="*/ 974135 w 989504"/>
                <a:gd name="connsiteY5" fmla="*/ 133585 h 302918"/>
                <a:gd name="connsiteX6" fmla="*/ 951557 w 989504"/>
                <a:gd name="connsiteY6" fmla="*/ 167452 h 302918"/>
                <a:gd name="connsiteX7" fmla="*/ 940268 w 989504"/>
                <a:gd name="connsiteY7" fmla="*/ 235185 h 302918"/>
                <a:gd name="connsiteX8" fmla="*/ 917691 w 989504"/>
                <a:gd name="connsiteY8" fmla="*/ 302918 h 302918"/>
                <a:gd name="connsiteX9" fmla="*/ 612891 w 989504"/>
                <a:gd name="connsiteY9" fmla="*/ 291629 h 302918"/>
                <a:gd name="connsiteX10" fmla="*/ 511291 w 989504"/>
                <a:gd name="connsiteY10" fmla="*/ 280341 h 302918"/>
                <a:gd name="connsiteX11" fmla="*/ 454846 w 989504"/>
                <a:gd name="connsiteY11" fmla="*/ 269052 h 302918"/>
                <a:gd name="connsiteX12" fmla="*/ 387113 w 989504"/>
                <a:gd name="connsiteY12" fmla="*/ 257763 h 302918"/>
                <a:gd name="connsiteX13" fmla="*/ 308091 w 989504"/>
                <a:gd name="connsiteY13" fmla="*/ 246474 h 302918"/>
                <a:gd name="connsiteX14" fmla="*/ 25868 w 989504"/>
                <a:gd name="connsiteY14" fmla="*/ 235185 h 302918"/>
                <a:gd name="connsiteX15" fmla="*/ 3291 w 989504"/>
                <a:gd name="connsiteY15" fmla="*/ 201318 h 302918"/>
                <a:gd name="connsiteX16" fmla="*/ 37157 w 989504"/>
                <a:gd name="connsiteY16" fmla="*/ 190029 h 302918"/>
                <a:gd name="connsiteX17" fmla="*/ 71024 w 989504"/>
                <a:gd name="connsiteY17" fmla="*/ 156163 h 302918"/>
                <a:gd name="connsiteX18" fmla="*/ 104891 w 989504"/>
                <a:gd name="connsiteY18" fmla="*/ 88429 h 302918"/>
                <a:gd name="connsiteX19" fmla="*/ 93602 w 989504"/>
                <a:gd name="connsiteY19" fmla="*/ 9407 h 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9504" h="302918">
                  <a:moveTo>
                    <a:pt x="93602" y="9407"/>
                  </a:moveTo>
                  <a:cubicBezTo>
                    <a:pt x="101128" y="0"/>
                    <a:pt x="131072" y="24870"/>
                    <a:pt x="150046" y="31985"/>
                  </a:cubicBezTo>
                  <a:cubicBezTo>
                    <a:pt x="289800" y="84393"/>
                    <a:pt x="383599" y="48979"/>
                    <a:pt x="579024" y="54563"/>
                  </a:cubicBezTo>
                  <a:cubicBezTo>
                    <a:pt x="699439" y="50800"/>
                    <a:pt x="819991" y="50147"/>
                    <a:pt x="940268" y="43274"/>
                  </a:cubicBezTo>
                  <a:cubicBezTo>
                    <a:pt x="989504" y="40461"/>
                    <a:pt x="966292" y="8457"/>
                    <a:pt x="985424" y="65852"/>
                  </a:cubicBezTo>
                  <a:cubicBezTo>
                    <a:pt x="981661" y="88430"/>
                    <a:pt x="981373" y="111871"/>
                    <a:pt x="974135" y="133585"/>
                  </a:cubicBezTo>
                  <a:cubicBezTo>
                    <a:pt x="969844" y="146456"/>
                    <a:pt x="955848" y="154581"/>
                    <a:pt x="951557" y="167452"/>
                  </a:cubicBezTo>
                  <a:cubicBezTo>
                    <a:pt x="944319" y="189166"/>
                    <a:pt x="945819" y="212979"/>
                    <a:pt x="940268" y="235185"/>
                  </a:cubicBezTo>
                  <a:cubicBezTo>
                    <a:pt x="934496" y="258273"/>
                    <a:pt x="917691" y="302918"/>
                    <a:pt x="917691" y="302918"/>
                  </a:cubicBezTo>
                  <a:lnTo>
                    <a:pt x="612891" y="291629"/>
                  </a:lnTo>
                  <a:cubicBezTo>
                    <a:pt x="578868" y="289739"/>
                    <a:pt x="545024" y="285160"/>
                    <a:pt x="511291" y="280341"/>
                  </a:cubicBezTo>
                  <a:cubicBezTo>
                    <a:pt x="492296" y="277628"/>
                    <a:pt x="473724" y="272484"/>
                    <a:pt x="454846" y="269052"/>
                  </a:cubicBezTo>
                  <a:cubicBezTo>
                    <a:pt x="432326" y="264957"/>
                    <a:pt x="409736" y="261243"/>
                    <a:pt x="387113" y="257763"/>
                  </a:cubicBezTo>
                  <a:cubicBezTo>
                    <a:pt x="360814" y="253717"/>
                    <a:pt x="334647" y="248134"/>
                    <a:pt x="308091" y="246474"/>
                  </a:cubicBezTo>
                  <a:cubicBezTo>
                    <a:pt x="214125" y="240601"/>
                    <a:pt x="119942" y="238948"/>
                    <a:pt x="25868" y="235185"/>
                  </a:cubicBezTo>
                  <a:cubicBezTo>
                    <a:pt x="18342" y="223896"/>
                    <a:pt x="0" y="214480"/>
                    <a:pt x="3291" y="201318"/>
                  </a:cubicBezTo>
                  <a:cubicBezTo>
                    <a:pt x="6177" y="189774"/>
                    <a:pt x="27256" y="196630"/>
                    <a:pt x="37157" y="190029"/>
                  </a:cubicBezTo>
                  <a:cubicBezTo>
                    <a:pt x="50441" y="181173"/>
                    <a:pt x="60803" y="168427"/>
                    <a:pt x="71024" y="156163"/>
                  </a:cubicBezTo>
                  <a:cubicBezTo>
                    <a:pt x="85078" y="139298"/>
                    <a:pt x="102577" y="111572"/>
                    <a:pt x="104891" y="88429"/>
                  </a:cubicBezTo>
                  <a:cubicBezTo>
                    <a:pt x="107512" y="62219"/>
                    <a:pt x="86076" y="18814"/>
                    <a:pt x="93602" y="940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485123" y="5677619"/>
              <a:ext cx="615621" cy="154560"/>
            </a:xfrm>
            <a:custGeom>
              <a:avLst/>
              <a:gdLst>
                <a:gd name="connsiteX0" fmla="*/ 319233 w 615621"/>
                <a:gd name="connsiteY0" fmla="*/ 57137 h 154560"/>
                <a:gd name="connsiteX1" fmla="*/ 262788 w 615621"/>
                <a:gd name="connsiteY1" fmla="*/ 68425 h 154560"/>
                <a:gd name="connsiteX2" fmla="*/ 3144 w 615621"/>
                <a:gd name="connsiteY2" fmla="*/ 113581 h 154560"/>
                <a:gd name="connsiteX3" fmla="*/ 25721 w 615621"/>
                <a:gd name="connsiteY3" fmla="*/ 147448 h 154560"/>
                <a:gd name="connsiteX4" fmla="*/ 420833 w 615621"/>
                <a:gd name="connsiteY4" fmla="*/ 136159 h 154560"/>
                <a:gd name="connsiteX5" fmla="*/ 511144 w 615621"/>
                <a:gd name="connsiteY5" fmla="*/ 113581 h 154560"/>
                <a:gd name="connsiteX6" fmla="*/ 567588 w 615621"/>
                <a:gd name="connsiteY6" fmla="*/ 102292 h 154560"/>
                <a:gd name="connsiteX7" fmla="*/ 601455 w 615621"/>
                <a:gd name="connsiteY7" fmla="*/ 79714 h 154560"/>
                <a:gd name="connsiteX8" fmla="*/ 556299 w 615621"/>
                <a:gd name="connsiteY8" fmla="*/ 34559 h 154560"/>
                <a:gd name="connsiteX9" fmla="*/ 522433 w 615621"/>
                <a:gd name="connsiteY9" fmla="*/ 11981 h 154560"/>
                <a:gd name="connsiteX10" fmla="*/ 353099 w 615621"/>
                <a:gd name="connsiteY10" fmla="*/ 34559 h 154560"/>
                <a:gd name="connsiteX11" fmla="*/ 319233 w 615621"/>
                <a:gd name="connsiteY11" fmla="*/ 57137 h 15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621" h="154560">
                  <a:moveTo>
                    <a:pt x="319233" y="57137"/>
                  </a:moveTo>
                  <a:cubicBezTo>
                    <a:pt x="304181" y="62781"/>
                    <a:pt x="281923" y="67008"/>
                    <a:pt x="262788" y="68425"/>
                  </a:cubicBezTo>
                  <a:cubicBezTo>
                    <a:pt x="0" y="87890"/>
                    <a:pt x="41004" y="0"/>
                    <a:pt x="3144" y="113581"/>
                  </a:cubicBezTo>
                  <a:cubicBezTo>
                    <a:pt x="10670" y="124870"/>
                    <a:pt x="12173" y="146716"/>
                    <a:pt x="25721" y="147448"/>
                  </a:cubicBezTo>
                  <a:cubicBezTo>
                    <a:pt x="157287" y="154560"/>
                    <a:pt x="289395" y="145329"/>
                    <a:pt x="420833" y="136159"/>
                  </a:cubicBezTo>
                  <a:cubicBezTo>
                    <a:pt x="451788" y="133999"/>
                    <a:pt x="480908" y="120559"/>
                    <a:pt x="511144" y="113581"/>
                  </a:cubicBezTo>
                  <a:cubicBezTo>
                    <a:pt x="529840" y="109267"/>
                    <a:pt x="548773" y="106055"/>
                    <a:pt x="567588" y="102292"/>
                  </a:cubicBezTo>
                  <a:cubicBezTo>
                    <a:pt x="578877" y="94766"/>
                    <a:pt x="596416" y="92311"/>
                    <a:pt x="601455" y="79714"/>
                  </a:cubicBezTo>
                  <a:cubicBezTo>
                    <a:pt x="615621" y="44299"/>
                    <a:pt x="572235" y="39871"/>
                    <a:pt x="556299" y="34559"/>
                  </a:cubicBezTo>
                  <a:cubicBezTo>
                    <a:pt x="545010" y="27033"/>
                    <a:pt x="535970" y="12884"/>
                    <a:pt x="522433" y="11981"/>
                  </a:cubicBezTo>
                  <a:cubicBezTo>
                    <a:pt x="430355" y="5842"/>
                    <a:pt x="415444" y="13777"/>
                    <a:pt x="353099" y="34559"/>
                  </a:cubicBezTo>
                  <a:cubicBezTo>
                    <a:pt x="314805" y="60089"/>
                    <a:pt x="334285" y="51493"/>
                    <a:pt x="319233" y="5713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680178" y="5659040"/>
              <a:ext cx="103456" cy="120871"/>
            </a:xfrm>
            <a:custGeom>
              <a:avLst/>
              <a:gdLst>
                <a:gd name="connsiteX0" fmla="*/ 0 w 103456"/>
                <a:gd name="connsiteY0" fmla="*/ 120871 h 120871"/>
                <a:gd name="connsiteX1" fmla="*/ 11289 w 103456"/>
                <a:gd name="connsiteY1" fmla="*/ 53138 h 120871"/>
                <a:gd name="connsiteX2" fmla="*/ 22578 w 103456"/>
                <a:gd name="connsiteY2" fmla="*/ 7982 h 120871"/>
                <a:gd name="connsiteX3" fmla="*/ 67733 w 103456"/>
                <a:gd name="connsiteY3" fmla="*/ 19271 h 120871"/>
                <a:gd name="connsiteX4" fmla="*/ 101600 w 103456"/>
                <a:gd name="connsiteY4" fmla="*/ 87004 h 120871"/>
                <a:gd name="connsiteX5" fmla="*/ 101600 w 103456"/>
                <a:gd name="connsiteY5" fmla="*/ 120871 h 1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56" h="120871">
                  <a:moveTo>
                    <a:pt x="0" y="120871"/>
                  </a:moveTo>
                  <a:cubicBezTo>
                    <a:pt x="3763" y="98293"/>
                    <a:pt x="6800" y="75583"/>
                    <a:pt x="11289" y="53138"/>
                  </a:cubicBezTo>
                  <a:cubicBezTo>
                    <a:pt x="14332" y="37924"/>
                    <a:pt x="9274" y="15965"/>
                    <a:pt x="22578" y="7982"/>
                  </a:cubicBezTo>
                  <a:cubicBezTo>
                    <a:pt x="35882" y="0"/>
                    <a:pt x="52681" y="15508"/>
                    <a:pt x="67733" y="19271"/>
                  </a:cubicBezTo>
                  <a:cubicBezTo>
                    <a:pt x="85069" y="45275"/>
                    <a:pt x="96407" y="55846"/>
                    <a:pt x="101600" y="87004"/>
                  </a:cubicBezTo>
                  <a:cubicBezTo>
                    <a:pt x="103456" y="98139"/>
                    <a:pt x="101600" y="109582"/>
                    <a:pt x="101600" y="120871"/>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410193" y="5655733"/>
              <a:ext cx="512532" cy="135467"/>
            </a:xfrm>
            <a:custGeom>
              <a:avLst/>
              <a:gdLst>
                <a:gd name="connsiteX0" fmla="*/ 139229 w 512532"/>
                <a:gd name="connsiteY0" fmla="*/ 33867 h 191911"/>
                <a:gd name="connsiteX1" fmla="*/ 37629 w 512532"/>
                <a:gd name="connsiteY1" fmla="*/ 79023 h 191911"/>
                <a:gd name="connsiteX2" fmla="*/ 15051 w 512532"/>
                <a:gd name="connsiteY2" fmla="*/ 112889 h 191911"/>
                <a:gd name="connsiteX3" fmla="*/ 3763 w 512532"/>
                <a:gd name="connsiteY3" fmla="*/ 146756 h 191911"/>
                <a:gd name="connsiteX4" fmla="*/ 71496 w 512532"/>
                <a:gd name="connsiteY4" fmla="*/ 191911 h 191911"/>
                <a:gd name="connsiteX5" fmla="*/ 308563 w 512532"/>
                <a:gd name="connsiteY5" fmla="*/ 180623 h 191911"/>
                <a:gd name="connsiteX6" fmla="*/ 353718 w 512532"/>
                <a:gd name="connsiteY6" fmla="*/ 169334 h 191911"/>
                <a:gd name="connsiteX7" fmla="*/ 387585 w 512532"/>
                <a:gd name="connsiteY7" fmla="*/ 146756 h 191911"/>
                <a:gd name="connsiteX8" fmla="*/ 421451 w 512532"/>
                <a:gd name="connsiteY8" fmla="*/ 135467 h 191911"/>
                <a:gd name="connsiteX9" fmla="*/ 489185 w 512532"/>
                <a:gd name="connsiteY9" fmla="*/ 90311 h 191911"/>
                <a:gd name="connsiteX10" fmla="*/ 489185 w 512532"/>
                <a:gd name="connsiteY10" fmla="*/ 11289 h 191911"/>
                <a:gd name="connsiteX11" fmla="*/ 455318 w 512532"/>
                <a:gd name="connsiteY11" fmla="*/ 0 h 191911"/>
                <a:gd name="connsiteX12" fmla="*/ 297274 w 512532"/>
                <a:gd name="connsiteY12" fmla="*/ 33867 h 191911"/>
                <a:gd name="connsiteX13" fmla="*/ 229540 w 512532"/>
                <a:gd name="connsiteY13" fmla="*/ 56445 h 191911"/>
                <a:gd name="connsiteX14" fmla="*/ 195674 w 512532"/>
                <a:gd name="connsiteY14" fmla="*/ 67734 h 191911"/>
                <a:gd name="connsiteX15" fmla="*/ 82785 w 512532"/>
                <a:gd name="connsiteY15" fmla="*/ 67734 h 19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532" h="191911">
                  <a:moveTo>
                    <a:pt x="139229" y="33867"/>
                  </a:moveTo>
                  <a:cubicBezTo>
                    <a:pt x="105694" y="45046"/>
                    <a:pt x="64464" y="52188"/>
                    <a:pt x="37629" y="79023"/>
                  </a:cubicBezTo>
                  <a:cubicBezTo>
                    <a:pt x="28035" y="88617"/>
                    <a:pt x="22577" y="101600"/>
                    <a:pt x="15051" y="112889"/>
                  </a:cubicBezTo>
                  <a:cubicBezTo>
                    <a:pt x="11288" y="124178"/>
                    <a:pt x="0" y="135467"/>
                    <a:pt x="3763" y="146756"/>
                  </a:cubicBezTo>
                  <a:cubicBezTo>
                    <a:pt x="14334" y="178469"/>
                    <a:pt x="46118" y="183452"/>
                    <a:pt x="71496" y="191911"/>
                  </a:cubicBezTo>
                  <a:cubicBezTo>
                    <a:pt x="150518" y="188148"/>
                    <a:pt x="229703" y="186932"/>
                    <a:pt x="308563" y="180623"/>
                  </a:cubicBezTo>
                  <a:cubicBezTo>
                    <a:pt x="324029" y="179386"/>
                    <a:pt x="339458" y="175446"/>
                    <a:pt x="353718" y="169334"/>
                  </a:cubicBezTo>
                  <a:cubicBezTo>
                    <a:pt x="366189" y="163989"/>
                    <a:pt x="375450" y="152824"/>
                    <a:pt x="387585" y="146756"/>
                  </a:cubicBezTo>
                  <a:cubicBezTo>
                    <a:pt x="398228" y="141434"/>
                    <a:pt x="411049" y="141246"/>
                    <a:pt x="421451" y="135467"/>
                  </a:cubicBezTo>
                  <a:cubicBezTo>
                    <a:pt x="445172" y="122289"/>
                    <a:pt x="489185" y="90311"/>
                    <a:pt x="489185" y="90311"/>
                  </a:cubicBezTo>
                  <a:cubicBezTo>
                    <a:pt x="498346" y="62829"/>
                    <a:pt x="512532" y="40473"/>
                    <a:pt x="489185" y="11289"/>
                  </a:cubicBezTo>
                  <a:cubicBezTo>
                    <a:pt x="481751" y="1997"/>
                    <a:pt x="466607" y="3763"/>
                    <a:pt x="455318" y="0"/>
                  </a:cubicBezTo>
                  <a:cubicBezTo>
                    <a:pt x="429094" y="5245"/>
                    <a:pt x="338469" y="21508"/>
                    <a:pt x="297274" y="33867"/>
                  </a:cubicBezTo>
                  <a:cubicBezTo>
                    <a:pt x="274478" y="40706"/>
                    <a:pt x="252118" y="48919"/>
                    <a:pt x="229540" y="56445"/>
                  </a:cubicBezTo>
                  <a:cubicBezTo>
                    <a:pt x="218251" y="60208"/>
                    <a:pt x="207573" y="67734"/>
                    <a:pt x="195674" y="67734"/>
                  </a:cubicBezTo>
                  <a:lnTo>
                    <a:pt x="82785" y="67734"/>
                  </a:ln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647332" y="5497689"/>
              <a:ext cx="127302" cy="225778"/>
            </a:xfrm>
            <a:custGeom>
              <a:avLst/>
              <a:gdLst>
                <a:gd name="connsiteX0" fmla="*/ 37557 w 127302"/>
                <a:gd name="connsiteY0" fmla="*/ 180622 h 225778"/>
                <a:gd name="connsiteX1" fmla="*/ 48846 w 127302"/>
                <a:gd name="connsiteY1" fmla="*/ 112889 h 225778"/>
                <a:gd name="connsiteX2" fmla="*/ 71424 w 127302"/>
                <a:gd name="connsiteY2" fmla="*/ 45155 h 225778"/>
                <a:gd name="connsiteX3" fmla="*/ 82712 w 127302"/>
                <a:gd name="connsiteY3" fmla="*/ 0 h 225778"/>
                <a:gd name="connsiteX4" fmla="*/ 94001 w 127302"/>
                <a:gd name="connsiteY4" fmla="*/ 203200 h 225778"/>
                <a:gd name="connsiteX5" fmla="*/ 60135 w 127302"/>
                <a:gd name="connsiteY5" fmla="*/ 225778 h 225778"/>
                <a:gd name="connsiteX6" fmla="*/ 37557 w 127302"/>
                <a:gd name="connsiteY6" fmla="*/ 180622 h 2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2" h="225778">
                  <a:moveTo>
                    <a:pt x="37557" y="180622"/>
                  </a:moveTo>
                  <a:cubicBezTo>
                    <a:pt x="35676" y="161807"/>
                    <a:pt x="43295" y="135095"/>
                    <a:pt x="48846" y="112889"/>
                  </a:cubicBezTo>
                  <a:cubicBezTo>
                    <a:pt x="54618" y="89800"/>
                    <a:pt x="65652" y="68244"/>
                    <a:pt x="71424" y="45155"/>
                  </a:cubicBezTo>
                  <a:lnTo>
                    <a:pt x="82712" y="0"/>
                  </a:lnTo>
                  <a:cubicBezTo>
                    <a:pt x="122279" y="79132"/>
                    <a:pt x="127302" y="69994"/>
                    <a:pt x="94001" y="203200"/>
                  </a:cubicBezTo>
                  <a:cubicBezTo>
                    <a:pt x="90710" y="216362"/>
                    <a:pt x="71424" y="218252"/>
                    <a:pt x="60135" y="225778"/>
                  </a:cubicBezTo>
                  <a:cubicBezTo>
                    <a:pt x="0" y="213751"/>
                    <a:pt x="39438" y="199437"/>
                    <a:pt x="37557" y="180622"/>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2286000" y="2541224"/>
            <a:ext cx="2057401" cy="4316776"/>
            <a:chOff x="685800" y="2286000"/>
            <a:chExt cx="2057401" cy="4316776"/>
          </a:xfrm>
        </p:grpSpPr>
        <p:grpSp>
          <p:nvGrpSpPr>
            <p:cNvPr id="180" name="Group 179"/>
            <p:cNvGrpSpPr/>
            <p:nvPr/>
          </p:nvGrpSpPr>
          <p:grpSpPr>
            <a:xfrm>
              <a:off x="685800" y="2286000"/>
              <a:ext cx="1632046" cy="4316776"/>
              <a:chOff x="1606913" y="762000"/>
              <a:chExt cx="1632046" cy="4316776"/>
            </a:xfrm>
          </p:grpSpPr>
          <p:sp>
            <p:nvSpPr>
              <p:cNvPr id="181" name="Freeform 180"/>
              <p:cNvSpPr/>
              <p:nvPr/>
            </p:nvSpPr>
            <p:spPr>
              <a:xfrm>
                <a:off x="2170323" y="32814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1606913" y="1872867"/>
                <a:ext cx="1632046" cy="1209150"/>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2284164" y="16341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9"/>
              <p:cNvGrpSpPr/>
              <p:nvPr/>
            </p:nvGrpSpPr>
            <p:grpSpPr>
              <a:xfrm>
                <a:off x="2133600" y="762000"/>
                <a:ext cx="732701" cy="938401"/>
                <a:chOff x="2393369" y="2168356"/>
                <a:chExt cx="732701" cy="938401"/>
              </a:xfrm>
            </p:grpSpPr>
            <p:sp>
              <p:nvSpPr>
                <p:cNvPr id="207" name="Freeform 206"/>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9" name="Group 10"/>
                <p:cNvGrpSpPr/>
                <p:nvPr/>
              </p:nvGrpSpPr>
              <p:grpSpPr>
                <a:xfrm>
                  <a:off x="2514600" y="2438400"/>
                  <a:ext cx="152400" cy="152400"/>
                  <a:chOff x="4267200" y="1600200"/>
                  <a:chExt cx="1371600" cy="1371600"/>
                </a:xfrm>
              </p:grpSpPr>
              <p:sp>
                <p:nvSpPr>
                  <p:cNvPr id="217" name="Oval 216"/>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9"/>
                  <p:cNvGrpSpPr/>
                  <p:nvPr/>
                </p:nvGrpSpPr>
                <p:grpSpPr>
                  <a:xfrm>
                    <a:off x="4495800" y="1981200"/>
                    <a:ext cx="914400" cy="990600"/>
                    <a:chOff x="6019800" y="1524000"/>
                    <a:chExt cx="990600" cy="1066800"/>
                  </a:xfrm>
                </p:grpSpPr>
                <p:sp>
                  <p:nvSpPr>
                    <p:cNvPr id="219" name="Oval 218"/>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11"/>
                <p:cNvGrpSpPr/>
                <p:nvPr/>
              </p:nvGrpSpPr>
              <p:grpSpPr>
                <a:xfrm>
                  <a:off x="2743200" y="2438400"/>
                  <a:ext cx="152400" cy="152400"/>
                  <a:chOff x="4267200" y="1600200"/>
                  <a:chExt cx="1371600" cy="1371600"/>
                </a:xfrm>
              </p:grpSpPr>
              <p:sp>
                <p:nvSpPr>
                  <p:cNvPr id="213" name="Oval 212"/>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9"/>
                  <p:cNvGrpSpPr/>
                  <p:nvPr/>
                </p:nvGrpSpPr>
                <p:grpSpPr>
                  <a:xfrm>
                    <a:off x="4495800" y="1981200"/>
                    <a:ext cx="914400" cy="990600"/>
                    <a:chOff x="6019800" y="1524000"/>
                    <a:chExt cx="990600" cy="1066800"/>
                  </a:xfrm>
                </p:grpSpPr>
                <p:sp>
                  <p:nvSpPr>
                    <p:cNvPr id="215"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1" name="Freeform 210"/>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5" name="Freeform 184"/>
              <p:cNvSpPr/>
              <p:nvPr/>
            </p:nvSpPr>
            <p:spPr>
              <a:xfrm>
                <a:off x="2057909" y="20932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2121942" y="30832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2104222" y="29003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1881685" y="31875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2175832" y="31342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828147" y="30755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2644048" y="32279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2390660" y="32059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29"/>
              <p:cNvGrpSpPr/>
              <p:nvPr/>
            </p:nvGrpSpPr>
            <p:grpSpPr>
              <a:xfrm>
                <a:off x="1981200" y="1905000"/>
                <a:ext cx="304800" cy="304800"/>
                <a:chOff x="4191000" y="2057400"/>
                <a:chExt cx="2971800" cy="2743200"/>
              </a:xfrm>
            </p:grpSpPr>
            <p:sp>
              <p:nvSpPr>
                <p:cNvPr id="200" name="Oval 199"/>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46"/>
              <p:cNvGrpSpPr/>
              <p:nvPr/>
            </p:nvGrpSpPr>
            <p:grpSpPr>
              <a:xfrm>
                <a:off x="2266319" y="4783156"/>
                <a:ext cx="462560" cy="295620"/>
                <a:chOff x="2266319" y="4783156"/>
                <a:chExt cx="462560" cy="295620"/>
              </a:xfrm>
            </p:grpSpPr>
            <p:sp>
              <p:nvSpPr>
                <p:cNvPr id="198" name="Freeform 197"/>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47"/>
              <p:cNvGrpSpPr/>
              <p:nvPr/>
            </p:nvGrpSpPr>
            <p:grpSpPr>
              <a:xfrm>
                <a:off x="2819400" y="4724416"/>
                <a:ext cx="304800" cy="219421"/>
                <a:chOff x="2266319" y="4783156"/>
                <a:chExt cx="462560" cy="295620"/>
              </a:xfrm>
            </p:grpSpPr>
            <p:sp>
              <p:nvSpPr>
                <p:cNvPr id="196" name="Freeform 195"/>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105"/>
            <p:cNvGrpSpPr/>
            <p:nvPr/>
          </p:nvGrpSpPr>
          <p:grpSpPr>
            <a:xfrm>
              <a:off x="685800" y="3733800"/>
              <a:ext cx="2057401" cy="1828800"/>
              <a:chOff x="-6019800" y="4572000"/>
              <a:chExt cx="2242934" cy="2286000"/>
            </a:xfrm>
          </p:grpSpPr>
          <p:sp>
            <p:nvSpPr>
              <p:cNvPr id="91" name="Freeform 90"/>
              <p:cNvSpPr/>
              <p:nvPr/>
            </p:nvSpPr>
            <p:spPr>
              <a:xfrm>
                <a:off x="-5813821" y="5195240"/>
                <a:ext cx="926837" cy="273695"/>
              </a:xfrm>
              <a:custGeom>
                <a:avLst/>
                <a:gdLst>
                  <a:gd name="connsiteX0" fmla="*/ 1251857 w 1251857"/>
                  <a:gd name="connsiteY0" fmla="*/ 174115 h 315534"/>
                  <a:gd name="connsiteX1" fmla="*/ 707572 w 1251857"/>
                  <a:gd name="connsiteY1" fmla="*/ 195887 h 315534"/>
                  <a:gd name="connsiteX2" fmla="*/ 674914 w 1251857"/>
                  <a:gd name="connsiteY2" fmla="*/ 206773 h 315534"/>
                  <a:gd name="connsiteX3" fmla="*/ 631372 w 1251857"/>
                  <a:gd name="connsiteY3" fmla="*/ 217658 h 315534"/>
                  <a:gd name="connsiteX4" fmla="*/ 566057 w 1251857"/>
                  <a:gd name="connsiteY4" fmla="*/ 239430 h 315534"/>
                  <a:gd name="connsiteX5" fmla="*/ 446314 w 1251857"/>
                  <a:gd name="connsiteY5" fmla="*/ 250315 h 315534"/>
                  <a:gd name="connsiteX6" fmla="*/ 413657 w 1251857"/>
                  <a:gd name="connsiteY6" fmla="*/ 261201 h 315534"/>
                  <a:gd name="connsiteX7" fmla="*/ 21772 w 1251857"/>
                  <a:gd name="connsiteY7" fmla="*/ 228544 h 315534"/>
                  <a:gd name="connsiteX8" fmla="*/ 0 w 1251857"/>
                  <a:gd name="connsiteY8" fmla="*/ 206773 h 315534"/>
                  <a:gd name="connsiteX9" fmla="*/ 10886 w 1251857"/>
                  <a:gd name="connsiteY9" fmla="*/ 174115 h 315534"/>
                  <a:gd name="connsiteX10" fmla="*/ 108857 w 1251857"/>
                  <a:gd name="connsiteY10" fmla="*/ 174115 h 315534"/>
                  <a:gd name="connsiteX11" fmla="*/ 174172 w 1251857"/>
                  <a:gd name="connsiteY11" fmla="*/ 206773 h 315534"/>
                  <a:gd name="connsiteX12" fmla="*/ 370114 w 1251857"/>
                  <a:gd name="connsiteY12" fmla="*/ 195887 h 315534"/>
                  <a:gd name="connsiteX13" fmla="*/ 435429 w 1251857"/>
                  <a:gd name="connsiteY13" fmla="*/ 174115 h 315534"/>
                  <a:gd name="connsiteX14" fmla="*/ 468086 w 1251857"/>
                  <a:gd name="connsiteY14" fmla="*/ 163230 h 315534"/>
                  <a:gd name="connsiteX15" fmla="*/ 500743 w 1251857"/>
                  <a:gd name="connsiteY15" fmla="*/ 152344 h 315534"/>
                  <a:gd name="connsiteX16" fmla="*/ 544286 w 1251857"/>
                  <a:gd name="connsiteY16" fmla="*/ 119687 h 315534"/>
                  <a:gd name="connsiteX17" fmla="*/ 620486 w 1251857"/>
                  <a:gd name="connsiteY17" fmla="*/ 87030 h 315534"/>
                  <a:gd name="connsiteX18" fmla="*/ 674914 w 1251857"/>
                  <a:gd name="connsiteY18" fmla="*/ 54373 h 315534"/>
                  <a:gd name="connsiteX19" fmla="*/ 696686 w 1251857"/>
                  <a:gd name="connsiteY19" fmla="*/ 32601 h 315534"/>
                  <a:gd name="connsiteX20" fmla="*/ 762000 w 1251857"/>
                  <a:gd name="connsiteY20" fmla="*/ 21715 h 315534"/>
                  <a:gd name="connsiteX21" fmla="*/ 794657 w 1251857"/>
                  <a:gd name="connsiteY21" fmla="*/ 10830 h 315534"/>
                  <a:gd name="connsiteX22" fmla="*/ 968829 w 1251857"/>
                  <a:gd name="connsiteY22" fmla="*/ 43487 h 315534"/>
                  <a:gd name="connsiteX23" fmla="*/ 1034143 w 1251857"/>
                  <a:gd name="connsiteY23" fmla="*/ 65258 h 315534"/>
                  <a:gd name="connsiteX24" fmla="*/ 1066800 w 1251857"/>
                  <a:gd name="connsiteY24" fmla="*/ 87030 h 315534"/>
                  <a:gd name="connsiteX25" fmla="*/ 1240972 w 1251857"/>
                  <a:gd name="connsiteY25" fmla="*/ 97915 h 31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857" h="315534">
                    <a:moveTo>
                      <a:pt x="1251857" y="174115"/>
                    </a:moveTo>
                    <a:cubicBezTo>
                      <a:pt x="1179801" y="176299"/>
                      <a:pt x="832237" y="183420"/>
                      <a:pt x="707572" y="195887"/>
                    </a:cubicBezTo>
                    <a:cubicBezTo>
                      <a:pt x="696154" y="197029"/>
                      <a:pt x="685947" y="203621"/>
                      <a:pt x="674914" y="206773"/>
                    </a:cubicBezTo>
                    <a:cubicBezTo>
                      <a:pt x="660529" y="210883"/>
                      <a:pt x="645702" y="213359"/>
                      <a:pt x="631372" y="217658"/>
                    </a:cubicBezTo>
                    <a:cubicBezTo>
                      <a:pt x="609390" y="224252"/>
                      <a:pt x="588912" y="237352"/>
                      <a:pt x="566057" y="239430"/>
                    </a:cubicBezTo>
                    <a:lnTo>
                      <a:pt x="446314" y="250315"/>
                    </a:lnTo>
                    <a:cubicBezTo>
                      <a:pt x="435428" y="253944"/>
                      <a:pt x="425132" y="261201"/>
                      <a:pt x="413657" y="261201"/>
                    </a:cubicBezTo>
                    <a:cubicBezTo>
                      <a:pt x="257405" y="261201"/>
                      <a:pt x="130512" y="315534"/>
                      <a:pt x="21772" y="228544"/>
                    </a:cubicBezTo>
                    <a:cubicBezTo>
                      <a:pt x="13758" y="222133"/>
                      <a:pt x="7257" y="214030"/>
                      <a:pt x="0" y="206773"/>
                    </a:cubicBezTo>
                    <a:cubicBezTo>
                      <a:pt x="3629" y="195887"/>
                      <a:pt x="3718" y="183075"/>
                      <a:pt x="10886" y="174115"/>
                    </a:cubicBezTo>
                    <a:cubicBezTo>
                      <a:pt x="43571" y="133259"/>
                      <a:pt x="64577" y="159355"/>
                      <a:pt x="108857" y="174115"/>
                    </a:cubicBezTo>
                    <a:cubicBezTo>
                      <a:pt x="153925" y="189138"/>
                      <a:pt x="131968" y="178637"/>
                      <a:pt x="174172" y="206773"/>
                    </a:cubicBezTo>
                    <a:cubicBezTo>
                      <a:pt x="239486" y="203144"/>
                      <a:pt x="305204" y="204001"/>
                      <a:pt x="370114" y="195887"/>
                    </a:cubicBezTo>
                    <a:cubicBezTo>
                      <a:pt x="392886" y="193040"/>
                      <a:pt x="413657" y="181372"/>
                      <a:pt x="435429" y="174115"/>
                    </a:cubicBezTo>
                    <a:lnTo>
                      <a:pt x="468086" y="163230"/>
                    </a:lnTo>
                    <a:lnTo>
                      <a:pt x="500743" y="152344"/>
                    </a:lnTo>
                    <a:cubicBezTo>
                      <a:pt x="515257" y="141458"/>
                      <a:pt x="528901" y="129303"/>
                      <a:pt x="544286" y="119687"/>
                    </a:cubicBezTo>
                    <a:cubicBezTo>
                      <a:pt x="575036" y="100468"/>
                      <a:pt x="588737" y="97612"/>
                      <a:pt x="620486" y="87030"/>
                    </a:cubicBezTo>
                    <a:cubicBezTo>
                      <a:pt x="675647" y="31866"/>
                      <a:pt x="604260" y="96765"/>
                      <a:pt x="674914" y="54373"/>
                    </a:cubicBezTo>
                    <a:cubicBezTo>
                      <a:pt x="683715" y="49093"/>
                      <a:pt x="687076" y="36205"/>
                      <a:pt x="696686" y="32601"/>
                    </a:cubicBezTo>
                    <a:cubicBezTo>
                      <a:pt x="717352" y="24851"/>
                      <a:pt x="740454" y="26503"/>
                      <a:pt x="762000" y="21715"/>
                    </a:cubicBezTo>
                    <a:cubicBezTo>
                      <a:pt x="773201" y="19226"/>
                      <a:pt x="783771" y="14458"/>
                      <a:pt x="794657" y="10830"/>
                    </a:cubicBezTo>
                    <a:cubicBezTo>
                      <a:pt x="1011716" y="28917"/>
                      <a:pt x="860112" y="0"/>
                      <a:pt x="968829" y="43487"/>
                    </a:cubicBezTo>
                    <a:cubicBezTo>
                      <a:pt x="990137" y="52010"/>
                      <a:pt x="1034143" y="65258"/>
                      <a:pt x="1034143" y="65258"/>
                    </a:cubicBezTo>
                    <a:cubicBezTo>
                      <a:pt x="1045029" y="72515"/>
                      <a:pt x="1054052" y="84088"/>
                      <a:pt x="1066800" y="87030"/>
                    </a:cubicBezTo>
                    <a:cubicBezTo>
                      <a:pt x="1123355" y="100081"/>
                      <a:pt x="1183350" y="97915"/>
                      <a:pt x="1240972" y="97915"/>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766092" y="4572000"/>
                <a:ext cx="321882" cy="568530"/>
              </a:xfrm>
              <a:custGeom>
                <a:avLst/>
                <a:gdLst>
                  <a:gd name="connsiteX0" fmla="*/ 206829 w 434759"/>
                  <a:gd name="connsiteY0" fmla="*/ 642257 h 655439"/>
                  <a:gd name="connsiteX1" fmla="*/ 141514 w 434759"/>
                  <a:gd name="connsiteY1" fmla="*/ 598714 h 655439"/>
                  <a:gd name="connsiteX2" fmla="*/ 65314 w 434759"/>
                  <a:gd name="connsiteY2" fmla="*/ 489857 h 655439"/>
                  <a:gd name="connsiteX3" fmla="*/ 43543 w 434759"/>
                  <a:gd name="connsiteY3" fmla="*/ 457200 h 655439"/>
                  <a:gd name="connsiteX4" fmla="*/ 0 w 434759"/>
                  <a:gd name="connsiteY4" fmla="*/ 370114 h 655439"/>
                  <a:gd name="connsiteX5" fmla="*/ 10886 w 434759"/>
                  <a:gd name="connsiteY5" fmla="*/ 97971 h 655439"/>
                  <a:gd name="connsiteX6" fmla="*/ 76200 w 434759"/>
                  <a:gd name="connsiteY6" fmla="*/ 21771 h 655439"/>
                  <a:gd name="connsiteX7" fmla="*/ 141514 w 434759"/>
                  <a:gd name="connsiteY7" fmla="*/ 0 h 655439"/>
                  <a:gd name="connsiteX8" fmla="*/ 370114 w 434759"/>
                  <a:gd name="connsiteY8" fmla="*/ 21771 h 655439"/>
                  <a:gd name="connsiteX9" fmla="*/ 402771 w 434759"/>
                  <a:gd name="connsiteY9" fmla="*/ 32657 h 655439"/>
                  <a:gd name="connsiteX10" fmla="*/ 413657 w 434759"/>
                  <a:gd name="connsiteY10" fmla="*/ 65314 h 655439"/>
                  <a:gd name="connsiteX11" fmla="*/ 413657 w 434759"/>
                  <a:gd name="connsiteY11" fmla="*/ 206828 h 655439"/>
                  <a:gd name="connsiteX12" fmla="*/ 381000 w 434759"/>
                  <a:gd name="connsiteY12" fmla="*/ 217714 h 655439"/>
                  <a:gd name="connsiteX13" fmla="*/ 348343 w 434759"/>
                  <a:gd name="connsiteY13" fmla="*/ 195943 h 655439"/>
                  <a:gd name="connsiteX14" fmla="*/ 337457 w 434759"/>
                  <a:gd name="connsiteY14" fmla="*/ 163286 h 655439"/>
                  <a:gd name="connsiteX15" fmla="*/ 326571 w 434759"/>
                  <a:gd name="connsiteY15" fmla="*/ 119743 h 655439"/>
                  <a:gd name="connsiteX16" fmla="*/ 293914 w 434759"/>
                  <a:gd name="connsiteY16" fmla="*/ 108857 h 655439"/>
                  <a:gd name="connsiteX17" fmla="*/ 174171 w 434759"/>
                  <a:gd name="connsiteY17" fmla="*/ 87086 h 655439"/>
                  <a:gd name="connsiteX18" fmla="*/ 141514 w 434759"/>
                  <a:gd name="connsiteY18" fmla="*/ 97971 h 655439"/>
                  <a:gd name="connsiteX19" fmla="*/ 76200 w 434759"/>
                  <a:gd name="connsiteY19" fmla="*/ 174171 h 655439"/>
                  <a:gd name="connsiteX20" fmla="*/ 65314 w 434759"/>
                  <a:gd name="connsiteY20" fmla="*/ 206828 h 655439"/>
                  <a:gd name="connsiteX21" fmla="*/ 76200 w 434759"/>
                  <a:gd name="connsiteY21" fmla="*/ 337457 h 655439"/>
                  <a:gd name="connsiteX22" fmla="*/ 108857 w 434759"/>
                  <a:gd name="connsiteY22" fmla="*/ 468086 h 655439"/>
                  <a:gd name="connsiteX23" fmla="*/ 195943 w 434759"/>
                  <a:gd name="connsiteY23" fmla="*/ 544286 h 655439"/>
                  <a:gd name="connsiteX24" fmla="*/ 206829 w 434759"/>
                  <a:gd name="connsiteY24" fmla="*/ 576943 h 655439"/>
                  <a:gd name="connsiteX25" fmla="*/ 206829 w 434759"/>
                  <a:gd name="connsiteY25" fmla="*/ 642257 h 65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759" h="655439">
                    <a:moveTo>
                      <a:pt x="206829" y="642257"/>
                    </a:moveTo>
                    <a:cubicBezTo>
                      <a:pt x="195943" y="645885"/>
                      <a:pt x="157214" y="619647"/>
                      <a:pt x="141514" y="598714"/>
                    </a:cubicBezTo>
                    <a:cubicBezTo>
                      <a:pt x="93160" y="534242"/>
                      <a:pt x="118917" y="570262"/>
                      <a:pt x="65314" y="489857"/>
                    </a:cubicBezTo>
                    <a:cubicBezTo>
                      <a:pt x="58057" y="478971"/>
                      <a:pt x="49394" y="468902"/>
                      <a:pt x="43543" y="457200"/>
                    </a:cubicBezTo>
                    <a:lnTo>
                      <a:pt x="0" y="370114"/>
                    </a:lnTo>
                    <a:cubicBezTo>
                      <a:pt x="3629" y="279400"/>
                      <a:pt x="1214" y="188241"/>
                      <a:pt x="10886" y="97971"/>
                    </a:cubicBezTo>
                    <a:cubicBezTo>
                      <a:pt x="12692" y="81118"/>
                      <a:pt x="72594" y="22973"/>
                      <a:pt x="76200" y="21771"/>
                    </a:cubicBezTo>
                    <a:lnTo>
                      <a:pt x="141514" y="0"/>
                    </a:lnTo>
                    <a:cubicBezTo>
                      <a:pt x="207789" y="4734"/>
                      <a:pt x="299779" y="7704"/>
                      <a:pt x="370114" y="21771"/>
                    </a:cubicBezTo>
                    <a:cubicBezTo>
                      <a:pt x="381366" y="24021"/>
                      <a:pt x="391885" y="29028"/>
                      <a:pt x="402771" y="32657"/>
                    </a:cubicBezTo>
                    <a:cubicBezTo>
                      <a:pt x="406400" y="43543"/>
                      <a:pt x="410874" y="54182"/>
                      <a:pt x="413657" y="65314"/>
                    </a:cubicBezTo>
                    <a:cubicBezTo>
                      <a:pt x="425271" y="111768"/>
                      <a:pt x="434759" y="159349"/>
                      <a:pt x="413657" y="206828"/>
                    </a:cubicBezTo>
                    <a:cubicBezTo>
                      <a:pt x="408997" y="217314"/>
                      <a:pt x="391886" y="214085"/>
                      <a:pt x="381000" y="217714"/>
                    </a:cubicBezTo>
                    <a:cubicBezTo>
                      <a:pt x="370114" y="210457"/>
                      <a:pt x="356516" y="206159"/>
                      <a:pt x="348343" y="195943"/>
                    </a:cubicBezTo>
                    <a:cubicBezTo>
                      <a:pt x="341175" y="186983"/>
                      <a:pt x="340609" y="174319"/>
                      <a:pt x="337457" y="163286"/>
                    </a:cubicBezTo>
                    <a:cubicBezTo>
                      <a:pt x="333347" y="148901"/>
                      <a:pt x="335917" y="131426"/>
                      <a:pt x="326571" y="119743"/>
                    </a:cubicBezTo>
                    <a:cubicBezTo>
                      <a:pt x="319403" y="110783"/>
                      <a:pt x="305046" y="111640"/>
                      <a:pt x="293914" y="108857"/>
                    </a:cubicBezTo>
                    <a:cubicBezTo>
                      <a:pt x="263475" y="101247"/>
                      <a:pt x="203299" y="91940"/>
                      <a:pt x="174171" y="87086"/>
                    </a:cubicBezTo>
                    <a:cubicBezTo>
                      <a:pt x="163285" y="90714"/>
                      <a:pt x="150851" y="91302"/>
                      <a:pt x="141514" y="97971"/>
                    </a:cubicBezTo>
                    <a:cubicBezTo>
                      <a:pt x="120682" y="112851"/>
                      <a:pt x="88985" y="148600"/>
                      <a:pt x="76200" y="174171"/>
                    </a:cubicBezTo>
                    <a:cubicBezTo>
                      <a:pt x="71068" y="184434"/>
                      <a:pt x="68943" y="195942"/>
                      <a:pt x="65314" y="206828"/>
                    </a:cubicBezTo>
                    <a:cubicBezTo>
                      <a:pt x="68943" y="250371"/>
                      <a:pt x="71852" y="293980"/>
                      <a:pt x="76200" y="337457"/>
                    </a:cubicBezTo>
                    <a:cubicBezTo>
                      <a:pt x="80988" y="385332"/>
                      <a:pt x="78502" y="429059"/>
                      <a:pt x="108857" y="468086"/>
                    </a:cubicBezTo>
                    <a:cubicBezTo>
                      <a:pt x="143144" y="512169"/>
                      <a:pt x="156925" y="518273"/>
                      <a:pt x="195943" y="544286"/>
                    </a:cubicBezTo>
                    <a:cubicBezTo>
                      <a:pt x="199572" y="555172"/>
                      <a:pt x="205206" y="565584"/>
                      <a:pt x="206829" y="576943"/>
                    </a:cubicBezTo>
                    <a:cubicBezTo>
                      <a:pt x="218043" y="655439"/>
                      <a:pt x="217715" y="638629"/>
                      <a:pt x="206829" y="642257"/>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4625269" y="4685307"/>
                <a:ext cx="560350" cy="396577"/>
              </a:xfrm>
              <a:custGeom>
                <a:avLst/>
                <a:gdLst>
                  <a:gd name="connsiteX0" fmla="*/ 27508 w 756851"/>
                  <a:gd name="connsiteY0" fmla="*/ 446315 h 457201"/>
                  <a:gd name="connsiteX1" fmla="*/ 49280 w 756851"/>
                  <a:gd name="connsiteY1" fmla="*/ 413658 h 457201"/>
                  <a:gd name="connsiteX2" fmla="*/ 60165 w 756851"/>
                  <a:gd name="connsiteY2" fmla="*/ 381000 h 457201"/>
                  <a:gd name="connsiteX3" fmla="*/ 81937 w 756851"/>
                  <a:gd name="connsiteY3" fmla="*/ 359229 h 457201"/>
                  <a:gd name="connsiteX4" fmla="*/ 103708 w 756851"/>
                  <a:gd name="connsiteY4" fmla="*/ 326572 h 457201"/>
                  <a:gd name="connsiteX5" fmla="*/ 136365 w 756851"/>
                  <a:gd name="connsiteY5" fmla="*/ 315686 h 457201"/>
                  <a:gd name="connsiteX6" fmla="*/ 179908 w 756851"/>
                  <a:gd name="connsiteY6" fmla="*/ 272143 h 457201"/>
                  <a:gd name="connsiteX7" fmla="*/ 256108 w 756851"/>
                  <a:gd name="connsiteY7" fmla="*/ 239486 h 457201"/>
                  <a:gd name="connsiteX8" fmla="*/ 277880 w 756851"/>
                  <a:gd name="connsiteY8" fmla="*/ 217715 h 457201"/>
                  <a:gd name="connsiteX9" fmla="*/ 354080 w 756851"/>
                  <a:gd name="connsiteY9" fmla="*/ 195943 h 457201"/>
                  <a:gd name="connsiteX10" fmla="*/ 419394 w 756851"/>
                  <a:gd name="connsiteY10" fmla="*/ 174172 h 457201"/>
                  <a:gd name="connsiteX11" fmla="*/ 582680 w 756851"/>
                  <a:gd name="connsiteY11" fmla="*/ 185058 h 457201"/>
                  <a:gd name="connsiteX12" fmla="*/ 669765 w 756851"/>
                  <a:gd name="connsiteY12" fmla="*/ 195943 h 457201"/>
                  <a:gd name="connsiteX13" fmla="*/ 745965 w 756851"/>
                  <a:gd name="connsiteY13" fmla="*/ 185058 h 457201"/>
                  <a:gd name="connsiteX14" fmla="*/ 756851 w 756851"/>
                  <a:gd name="connsiteY14" fmla="*/ 152400 h 457201"/>
                  <a:gd name="connsiteX15" fmla="*/ 745965 w 756851"/>
                  <a:gd name="connsiteY15" fmla="*/ 119743 h 457201"/>
                  <a:gd name="connsiteX16" fmla="*/ 735080 w 756851"/>
                  <a:gd name="connsiteY16" fmla="*/ 76200 h 457201"/>
                  <a:gd name="connsiteX17" fmla="*/ 713308 w 756851"/>
                  <a:gd name="connsiteY17" fmla="*/ 54429 h 457201"/>
                  <a:gd name="connsiteX18" fmla="*/ 691537 w 756851"/>
                  <a:gd name="connsiteY18" fmla="*/ 21772 h 457201"/>
                  <a:gd name="connsiteX19" fmla="*/ 626223 w 756851"/>
                  <a:gd name="connsiteY19" fmla="*/ 0 h 457201"/>
                  <a:gd name="connsiteX20" fmla="*/ 582680 w 756851"/>
                  <a:gd name="connsiteY20" fmla="*/ 10886 h 457201"/>
                  <a:gd name="connsiteX21" fmla="*/ 582680 w 756851"/>
                  <a:gd name="connsiteY21" fmla="*/ 87086 h 457201"/>
                  <a:gd name="connsiteX22" fmla="*/ 637108 w 756851"/>
                  <a:gd name="connsiteY22" fmla="*/ 97972 h 457201"/>
                  <a:gd name="connsiteX23" fmla="*/ 626223 w 756851"/>
                  <a:gd name="connsiteY23" fmla="*/ 130629 h 457201"/>
                  <a:gd name="connsiteX24" fmla="*/ 473823 w 756851"/>
                  <a:gd name="connsiteY24" fmla="*/ 163286 h 457201"/>
                  <a:gd name="connsiteX25" fmla="*/ 223451 w 756851"/>
                  <a:gd name="connsiteY25" fmla="*/ 174172 h 457201"/>
                  <a:gd name="connsiteX26" fmla="*/ 190794 w 756851"/>
                  <a:gd name="connsiteY26" fmla="*/ 185058 h 457201"/>
                  <a:gd name="connsiteX27" fmla="*/ 114594 w 756851"/>
                  <a:gd name="connsiteY27" fmla="*/ 250372 h 457201"/>
                  <a:gd name="connsiteX28" fmla="*/ 92823 w 756851"/>
                  <a:gd name="connsiteY28" fmla="*/ 283029 h 457201"/>
                  <a:gd name="connsiteX29" fmla="*/ 49280 w 756851"/>
                  <a:gd name="connsiteY29" fmla="*/ 326572 h 457201"/>
                  <a:gd name="connsiteX30" fmla="*/ 27508 w 756851"/>
                  <a:gd name="connsiteY30" fmla="*/ 348343 h 457201"/>
                  <a:gd name="connsiteX31" fmla="*/ 27508 w 756851"/>
                  <a:gd name="connsiteY31" fmla="*/ 446315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851" h="457201">
                    <a:moveTo>
                      <a:pt x="27508" y="446315"/>
                    </a:moveTo>
                    <a:cubicBezTo>
                      <a:pt x="31137" y="457201"/>
                      <a:pt x="43429" y="425360"/>
                      <a:pt x="49280" y="413658"/>
                    </a:cubicBezTo>
                    <a:cubicBezTo>
                      <a:pt x="54412" y="403395"/>
                      <a:pt x="54261" y="390840"/>
                      <a:pt x="60165" y="381000"/>
                    </a:cubicBezTo>
                    <a:cubicBezTo>
                      <a:pt x="65445" y="372199"/>
                      <a:pt x="75526" y="367243"/>
                      <a:pt x="81937" y="359229"/>
                    </a:cubicBezTo>
                    <a:cubicBezTo>
                      <a:pt x="90110" y="349013"/>
                      <a:pt x="93492" y="334745"/>
                      <a:pt x="103708" y="326572"/>
                    </a:cubicBezTo>
                    <a:cubicBezTo>
                      <a:pt x="112668" y="319404"/>
                      <a:pt x="125479" y="319315"/>
                      <a:pt x="136365" y="315686"/>
                    </a:cubicBezTo>
                    <a:cubicBezTo>
                      <a:pt x="150879" y="301172"/>
                      <a:pt x="161549" y="281323"/>
                      <a:pt x="179908" y="272143"/>
                    </a:cubicBezTo>
                    <a:cubicBezTo>
                      <a:pt x="233714" y="245241"/>
                      <a:pt x="208056" y="255504"/>
                      <a:pt x="256108" y="239486"/>
                    </a:cubicBezTo>
                    <a:cubicBezTo>
                      <a:pt x="263365" y="232229"/>
                      <a:pt x="269079" y="222995"/>
                      <a:pt x="277880" y="217715"/>
                    </a:cubicBezTo>
                    <a:cubicBezTo>
                      <a:pt x="290076" y="210398"/>
                      <a:pt x="344590" y="198790"/>
                      <a:pt x="354080" y="195943"/>
                    </a:cubicBezTo>
                    <a:cubicBezTo>
                      <a:pt x="376061" y="189349"/>
                      <a:pt x="419394" y="174172"/>
                      <a:pt x="419394" y="174172"/>
                    </a:cubicBezTo>
                    <a:cubicBezTo>
                      <a:pt x="473823" y="177801"/>
                      <a:pt x="528336" y="180332"/>
                      <a:pt x="582680" y="185058"/>
                    </a:cubicBezTo>
                    <a:cubicBezTo>
                      <a:pt x="611824" y="187592"/>
                      <a:pt x="640511" y="195943"/>
                      <a:pt x="669765" y="195943"/>
                    </a:cubicBezTo>
                    <a:cubicBezTo>
                      <a:pt x="695423" y="195943"/>
                      <a:pt x="720565" y="188686"/>
                      <a:pt x="745965" y="185058"/>
                    </a:cubicBezTo>
                    <a:cubicBezTo>
                      <a:pt x="749594" y="174172"/>
                      <a:pt x="756851" y="163875"/>
                      <a:pt x="756851" y="152400"/>
                    </a:cubicBezTo>
                    <a:cubicBezTo>
                      <a:pt x="756851" y="140925"/>
                      <a:pt x="749117" y="130776"/>
                      <a:pt x="745965" y="119743"/>
                    </a:cubicBezTo>
                    <a:cubicBezTo>
                      <a:pt x="741855" y="105358"/>
                      <a:pt x="741771" y="89581"/>
                      <a:pt x="735080" y="76200"/>
                    </a:cubicBezTo>
                    <a:cubicBezTo>
                      <a:pt x="730490" y="67020"/>
                      <a:pt x="719719" y="62443"/>
                      <a:pt x="713308" y="54429"/>
                    </a:cubicBezTo>
                    <a:cubicBezTo>
                      <a:pt x="705135" y="44213"/>
                      <a:pt x="702631" y="28706"/>
                      <a:pt x="691537" y="21772"/>
                    </a:cubicBezTo>
                    <a:cubicBezTo>
                      <a:pt x="672076" y="9609"/>
                      <a:pt x="626223" y="0"/>
                      <a:pt x="626223" y="0"/>
                    </a:cubicBezTo>
                    <a:cubicBezTo>
                      <a:pt x="611709" y="3629"/>
                      <a:pt x="594363" y="1540"/>
                      <a:pt x="582680" y="10886"/>
                    </a:cubicBezTo>
                    <a:cubicBezTo>
                      <a:pt x="566353" y="23948"/>
                      <a:pt x="569937" y="76466"/>
                      <a:pt x="582680" y="87086"/>
                    </a:cubicBezTo>
                    <a:cubicBezTo>
                      <a:pt x="596894" y="98931"/>
                      <a:pt x="618965" y="94343"/>
                      <a:pt x="637108" y="97972"/>
                    </a:cubicBezTo>
                    <a:cubicBezTo>
                      <a:pt x="633480" y="108858"/>
                      <a:pt x="635560" y="123960"/>
                      <a:pt x="626223" y="130629"/>
                    </a:cubicBezTo>
                    <a:cubicBezTo>
                      <a:pt x="595743" y="152400"/>
                      <a:pt x="503896" y="161346"/>
                      <a:pt x="473823" y="163286"/>
                    </a:cubicBezTo>
                    <a:cubicBezTo>
                      <a:pt x="390460" y="168664"/>
                      <a:pt x="306908" y="170543"/>
                      <a:pt x="223451" y="174172"/>
                    </a:cubicBezTo>
                    <a:cubicBezTo>
                      <a:pt x="212565" y="177801"/>
                      <a:pt x="201057" y="179926"/>
                      <a:pt x="190794" y="185058"/>
                    </a:cubicBezTo>
                    <a:cubicBezTo>
                      <a:pt x="166172" y="197369"/>
                      <a:pt x="127986" y="230284"/>
                      <a:pt x="114594" y="250372"/>
                    </a:cubicBezTo>
                    <a:cubicBezTo>
                      <a:pt x="107337" y="261258"/>
                      <a:pt x="101337" y="273096"/>
                      <a:pt x="92823" y="283029"/>
                    </a:cubicBezTo>
                    <a:cubicBezTo>
                      <a:pt x="79465" y="298614"/>
                      <a:pt x="63794" y="312058"/>
                      <a:pt x="49280" y="326572"/>
                    </a:cubicBezTo>
                    <a:lnTo>
                      <a:pt x="27508" y="348343"/>
                    </a:lnTo>
                    <a:cubicBezTo>
                      <a:pt x="0" y="430870"/>
                      <a:pt x="23879" y="435429"/>
                      <a:pt x="27508" y="446315"/>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5610803" y="4937975"/>
                <a:ext cx="989782" cy="398852"/>
              </a:xfrm>
              <a:custGeom>
                <a:avLst/>
                <a:gdLst>
                  <a:gd name="connsiteX0" fmla="*/ 1271561 w 1336875"/>
                  <a:gd name="connsiteY0" fmla="*/ 231223 h 459823"/>
                  <a:gd name="connsiteX1" fmla="*/ 1173589 w 1336875"/>
                  <a:gd name="connsiteY1" fmla="*/ 133251 h 459823"/>
                  <a:gd name="connsiteX2" fmla="*/ 1097389 w 1336875"/>
                  <a:gd name="connsiteY2" fmla="*/ 111480 h 459823"/>
                  <a:gd name="connsiteX3" fmla="*/ 1021189 w 1336875"/>
                  <a:gd name="connsiteY3" fmla="*/ 89708 h 459823"/>
                  <a:gd name="connsiteX4" fmla="*/ 988532 w 1336875"/>
                  <a:gd name="connsiteY4" fmla="*/ 78823 h 459823"/>
                  <a:gd name="connsiteX5" fmla="*/ 944989 w 1336875"/>
                  <a:gd name="connsiteY5" fmla="*/ 67937 h 459823"/>
                  <a:gd name="connsiteX6" fmla="*/ 749046 w 1336875"/>
                  <a:gd name="connsiteY6" fmla="*/ 78823 h 459823"/>
                  <a:gd name="connsiteX7" fmla="*/ 716389 w 1336875"/>
                  <a:gd name="connsiteY7" fmla="*/ 89708 h 459823"/>
                  <a:gd name="connsiteX8" fmla="*/ 672846 w 1336875"/>
                  <a:gd name="connsiteY8" fmla="*/ 133251 h 459823"/>
                  <a:gd name="connsiteX9" fmla="*/ 651075 w 1336875"/>
                  <a:gd name="connsiteY9" fmla="*/ 155023 h 459823"/>
                  <a:gd name="connsiteX10" fmla="*/ 629303 w 1336875"/>
                  <a:gd name="connsiteY10" fmla="*/ 176794 h 459823"/>
                  <a:gd name="connsiteX11" fmla="*/ 585761 w 1336875"/>
                  <a:gd name="connsiteY11" fmla="*/ 242108 h 459823"/>
                  <a:gd name="connsiteX12" fmla="*/ 563989 w 1336875"/>
                  <a:gd name="connsiteY12" fmla="*/ 263880 h 459823"/>
                  <a:gd name="connsiteX13" fmla="*/ 542218 w 1336875"/>
                  <a:gd name="connsiteY13" fmla="*/ 296537 h 459823"/>
                  <a:gd name="connsiteX14" fmla="*/ 509561 w 1336875"/>
                  <a:gd name="connsiteY14" fmla="*/ 318308 h 459823"/>
                  <a:gd name="connsiteX15" fmla="*/ 400703 w 1336875"/>
                  <a:gd name="connsiteY15" fmla="*/ 416280 h 459823"/>
                  <a:gd name="connsiteX16" fmla="*/ 357161 w 1336875"/>
                  <a:gd name="connsiteY16" fmla="*/ 427166 h 459823"/>
                  <a:gd name="connsiteX17" fmla="*/ 215646 w 1336875"/>
                  <a:gd name="connsiteY17" fmla="*/ 459823 h 459823"/>
                  <a:gd name="connsiteX18" fmla="*/ 85018 w 1336875"/>
                  <a:gd name="connsiteY18" fmla="*/ 438051 h 459823"/>
                  <a:gd name="connsiteX19" fmla="*/ 52361 w 1336875"/>
                  <a:gd name="connsiteY19" fmla="*/ 416280 h 459823"/>
                  <a:gd name="connsiteX20" fmla="*/ 19703 w 1336875"/>
                  <a:gd name="connsiteY20" fmla="*/ 383623 h 459823"/>
                  <a:gd name="connsiteX21" fmla="*/ 19703 w 1336875"/>
                  <a:gd name="connsiteY21" fmla="*/ 296537 h 459823"/>
                  <a:gd name="connsiteX22" fmla="*/ 41475 w 1336875"/>
                  <a:gd name="connsiteY22" fmla="*/ 274766 h 459823"/>
                  <a:gd name="connsiteX23" fmla="*/ 106789 w 1336875"/>
                  <a:gd name="connsiteY23" fmla="*/ 307423 h 459823"/>
                  <a:gd name="connsiteX24" fmla="*/ 117675 w 1336875"/>
                  <a:gd name="connsiteY24" fmla="*/ 350966 h 459823"/>
                  <a:gd name="connsiteX25" fmla="*/ 128561 w 1336875"/>
                  <a:gd name="connsiteY25" fmla="*/ 383623 h 459823"/>
                  <a:gd name="connsiteX26" fmla="*/ 302732 w 1336875"/>
                  <a:gd name="connsiteY26" fmla="*/ 372737 h 459823"/>
                  <a:gd name="connsiteX27" fmla="*/ 389818 w 1336875"/>
                  <a:gd name="connsiteY27" fmla="*/ 307423 h 459823"/>
                  <a:gd name="connsiteX28" fmla="*/ 455132 w 1336875"/>
                  <a:gd name="connsiteY28" fmla="*/ 274766 h 459823"/>
                  <a:gd name="connsiteX29" fmla="*/ 487789 w 1336875"/>
                  <a:gd name="connsiteY29" fmla="*/ 242108 h 459823"/>
                  <a:gd name="connsiteX30" fmla="*/ 520446 w 1336875"/>
                  <a:gd name="connsiteY30" fmla="*/ 220337 h 459823"/>
                  <a:gd name="connsiteX31" fmla="*/ 563989 w 1336875"/>
                  <a:gd name="connsiteY31" fmla="*/ 165908 h 459823"/>
                  <a:gd name="connsiteX32" fmla="*/ 596646 w 1336875"/>
                  <a:gd name="connsiteY32" fmla="*/ 144137 h 459823"/>
                  <a:gd name="connsiteX33" fmla="*/ 651075 w 1336875"/>
                  <a:gd name="connsiteY33" fmla="*/ 100594 h 459823"/>
                  <a:gd name="connsiteX34" fmla="*/ 694618 w 1336875"/>
                  <a:gd name="connsiteY34" fmla="*/ 78823 h 459823"/>
                  <a:gd name="connsiteX35" fmla="*/ 803475 w 1336875"/>
                  <a:gd name="connsiteY35" fmla="*/ 13508 h 459823"/>
                  <a:gd name="connsiteX36" fmla="*/ 1021189 w 1336875"/>
                  <a:gd name="connsiteY36" fmla="*/ 24394 h 459823"/>
                  <a:gd name="connsiteX37" fmla="*/ 1151818 w 1336875"/>
                  <a:gd name="connsiteY37" fmla="*/ 89708 h 459823"/>
                  <a:gd name="connsiteX38" fmla="*/ 1238903 w 1336875"/>
                  <a:gd name="connsiteY38" fmla="*/ 122366 h 459823"/>
                  <a:gd name="connsiteX39" fmla="*/ 1293332 w 1336875"/>
                  <a:gd name="connsiteY39" fmla="*/ 165908 h 459823"/>
                  <a:gd name="connsiteX40" fmla="*/ 1315103 w 1336875"/>
                  <a:gd name="connsiteY40" fmla="*/ 187680 h 459823"/>
                  <a:gd name="connsiteX41" fmla="*/ 1336875 w 1336875"/>
                  <a:gd name="connsiteY41" fmla="*/ 252994 h 45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6875" h="459823">
                    <a:moveTo>
                      <a:pt x="1271561" y="231223"/>
                    </a:moveTo>
                    <a:cubicBezTo>
                      <a:pt x="1237849" y="180657"/>
                      <a:pt x="1242801" y="181700"/>
                      <a:pt x="1173589" y="133251"/>
                    </a:cubicBezTo>
                    <a:cubicBezTo>
                      <a:pt x="1164716" y="127040"/>
                      <a:pt x="1102547" y="112887"/>
                      <a:pt x="1097389" y="111480"/>
                    </a:cubicBezTo>
                    <a:cubicBezTo>
                      <a:pt x="1071903" y="104529"/>
                      <a:pt x="1046491" y="97299"/>
                      <a:pt x="1021189" y="89708"/>
                    </a:cubicBezTo>
                    <a:cubicBezTo>
                      <a:pt x="1010198" y="86411"/>
                      <a:pt x="999565" y="81975"/>
                      <a:pt x="988532" y="78823"/>
                    </a:cubicBezTo>
                    <a:cubicBezTo>
                      <a:pt x="974147" y="74713"/>
                      <a:pt x="959503" y="71566"/>
                      <a:pt x="944989" y="67937"/>
                    </a:cubicBezTo>
                    <a:cubicBezTo>
                      <a:pt x="879675" y="71566"/>
                      <a:pt x="814166" y="72621"/>
                      <a:pt x="749046" y="78823"/>
                    </a:cubicBezTo>
                    <a:cubicBezTo>
                      <a:pt x="737623" y="79911"/>
                      <a:pt x="725726" y="83039"/>
                      <a:pt x="716389" y="89708"/>
                    </a:cubicBezTo>
                    <a:cubicBezTo>
                      <a:pt x="699686" y="101639"/>
                      <a:pt x="687360" y="118737"/>
                      <a:pt x="672846" y="133251"/>
                    </a:cubicBezTo>
                    <a:lnTo>
                      <a:pt x="651075" y="155023"/>
                    </a:lnTo>
                    <a:cubicBezTo>
                      <a:pt x="643818" y="162280"/>
                      <a:pt x="634996" y="168254"/>
                      <a:pt x="629303" y="176794"/>
                    </a:cubicBezTo>
                    <a:cubicBezTo>
                      <a:pt x="614789" y="198565"/>
                      <a:pt x="604263" y="223606"/>
                      <a:pt x="585761" y="242108"/>
                    </a:cubicBezTo>
                    <a:cubicBezTo>
                      <a:pt x="578504" y="249365"/>
                      <a:pt x="570400" y="255866"/>
                      <a:pt x="563989" y="263880"/>
                    </a:cubicBezTo>
                    <a:cubicBezTo>
                      <a:pt x="555816" y="274096"/>
                      <a:pt x="551469" y="287286"/>
                      <a:pt x="542218" y="296537"/>
                    </a:cubicBezTo>
                    <a:cubicBezTo>
                      <a:pt x="532967" y="305788"/>
                      <a:pt x="519339" y="309616"/>
                      <a:pt x="509561" y="318308"/>
                    </a:cubicBezTo>
                    <a:cubicBezTo>
                      <a:pt x="483465" y="341505"/>
                      <a:pt x="438209" y="397527"/>
                      <a:pt x="400703" y="416280"/>
                    </a:cubicBezTo>
                    <a:cubicBezTo>
                      <a:pt x="387322" y="422971"/>
                      <a:pt x="371491" y="422867"/>
                      <a:pt x="357161" y="427166"/>
                    </a:cubicBezTo>
                    <a:cubicBezTo>
                      <a:pt x="248491" y="459767"/>
                      <a:pt x="335822" y="442655"/>
                      <a:pt x="215646" y="459823"/>
                    </a:cubicBezTo>
                    <a:cubicBezTo>
                      <a:pt x="184600" y="456373"/>
                      <a:pt x="121493" y="456288"/>
                      <a:pt x="85018" y="438051"/>
                    </a:cubicBezTo>
                    <a:cubicBezTo>
                      <a:pt x="73316" y="432200"/>
                      <a:pt x="62412" y="424655"/>
                      <a:pt x="52361" y="416280"/>
                    </a:cubicBezTo>
                    <a:cubicBezTo>
                      <a:pt x="40534" y="406425"/>
                      <a:pt x="30589" y="394509"/>
                      <a:pt x="19703" y="383623"/>
                    </a:cubicBezTo>
                    <a:cubicBezTo>
                      <a:pt x="7041" y="345634"/>
                      <a:pt x="0" y="342512"/>
                      <a:pt x="19703" y="296537"/>
                    </a:cubicBezTo>
                    <a:cubicBezTo>
                      <a:pt x="23746" y="287104"/>
                      <a:pt x="34218" y="282023"/>
                      <a:pt x="41475" y="274766"/>
                    </a:cubicBezTo>
                    <a:cubicBezTo>
                      <a:pt x="60106" y="280976"/>
                      <a:pt x="94730" y="289334"/>
                      <a:pt x="106789" y="307423"/>
                    </a:cubicBezTo>
                    <a:cubicBezTo>
                      <a:pt x="115088" y="319871"/>
                      <a:pt x="113565" y="336581"/>
                      <a:pt x="117675" y="350966"/>
                    </a:cubicBezTo>
                    <a:cubicBezTo>
                      <a:pt x="120827" y="361999"/>
                      <a:pt x="124932" y="372737"/>
                      <a:pt x="128561" y="383623"/>
                    </a:cubicBezTo>
                    <a:cubicBezTo>
                      <a:pt x="186618" y="379994"/>
                      <a:pt x="246008" y="385629"/>
                      <a:pt x="302732" y="372737"/>
                    </a:cubicBezTo>
                    <a:cubicBezTo>
                      <a:pt x="355774" y="360682"/>
                      <a:pt x="357707" y="333112"/>
                      <a:pt x="389818" y="307423"/>
                    </a:cubicBezTo>
                    <a:cubicBezTo>
                      <a:pt x="419966" y="283304"/>
                      <a:pt x="420637" y="286264"/>
                      <a:pt x="455132" y="274766"/>
                    </a:cubicBezTo>
                    <a:cubicBezTo>
                      <a:pt x="466018" y="263880"/>
                      <a:pt x="475962" y="251964"/>
                      <a:pt x="487789" y="242108"/>
                    </a:cubicBezTo>
                    <a:cubicBezTo>
                      <a:pt x="497839" y="233732"/>
                      <a:pt x="511195" y="229588"/>
                      <a:pt x="520446" y="220337"/>
                    </a:cubicBezTo>
                    <a:cubicBezTo>
                      <a:pt x="577022" y="163762"/>
                      <a:pt x="510131" y="208995"/>
                      <a:pt x="563989" y="165908"/>
                    </a:cubicBezTo>
                    <a:cubicBezTo>
                      <a:pt x="574205" y="157735"/>
                      <a:pt x="586430" y="152310"/>
                      <a:pt x="596646" y="144137"/>
                    </a:cubicBezTo>
                    <a:cubicBezTo>
                      <a:pt x="641345" y="108379"/>
                      <a:pt x="592446" y="134097"/>
                      <a:pt x="651075" y="100594"/>
                    </a:cubicBezTo>
                    <a:cubicBezTo>
                      <a:pt x="665164" y="92543"/>
                      <a:pt x="680703" y="87172"/>
                      <a:pt x="694618" y="78823"/>
                    </a:cubicBezTo>
                    <a:cubicBezTo>
                      <a:pt x="825991" y="0"/>
                      <a:pt x="703934" y="63280"/>
                      <a:pt x="803475" y="13508"/>
                    </a:cubicBezTo>
                    <a:cubicBezTo>
                      <a:pt x="876046" y="17137"/>
                      <a:pt x="949006" y="16065"/>
                      <a:pt x="1021189" y="24394"/>
                    </a:cubicBezTo>
                    <a:cubicBezTo>
                      <a:pt x="1111654" y="34833"/>
                      <a:pt x="1067034" y="55793"/>
                      <a:pt x="1151818" y="89708"/>
                    </a:cubicBezTo>
                    <a:cubicBezTo>
                      <a:pt x="1216900" y="115742"/>
                      <a:pt x="1187708" y="105301"/>
                      <a:pt x="1238903" y="122366"/>
                    </a:cubicBezTo>
                    <a:cubicBezTo>
                      <a:pt x="1291481" y="174941"/>
                      <a:pt x="1224659" y="110969"/>
                      <a:pt x="1293332" y="165908"/>
                    </a:cubicBezTo>
                    <a:cubicBezTo>
                      <a:pt x="1301346" y="172319"/>
                      <a:pt x="1307846" y="180423"/>
                      <a:pt x="1315103" y="187680"/>
                    </a:cubicBezTo>
                    <a:lnTo>
                      <a:pt x="1336875" y="252994"/>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6019800" y="5159457"/>
                <a:ext cx="1197292" cy="696695"/>
              </a:xfrm>
              <a:custGeom>
                <a:avLst/>
                <a:gdLst>
                  <a:gd name="connsiteX0" fmla="*/ 1540954 w 1617154"/>
                  <a:gd name="connsiteY0" fmla="*/ 139168 h 803197"/>
                  <a:gd name="connsiteX1" fmla="*/ 1508297 w 1617154"/>
                  <a:gd name="connsiteY1" fmla="*/ 84740 h 803197"/>
                  <a:gd name="connsiteX2" fmla="*/ 1366783 w 1617154"/>
                  <a:gd name="connsiteY2" fmla="*/ 95626 h 803197"/>
                  <a:gd name="connsiteX3" fmla="*/ 1257925 w 1617154"/>
                  <a:gd name="connsiteY3" fmla="*/ 139168 h 803197"/>
                  <a:gd name="connsiteX4" fmla="*/ 1181725 w 1617154"/>
                  <a:gd name="connsiteY4" fmla="*/ 215368 h 803197"/>
                  <a:gd name="connsiteX5" fmla="*/ 1159954 w 1617154"/>
                  <a:gd name="connsiteY5" fmla="*/ 237140 h 803197"/>
                  <a:gd name="connsiteX6" fmla="*/ 1127297 w 1617154"/>
                  <a:gd name="connsiteY6" fmla="*/ 258911 h 803197"/>
                  <a:gd name="connsiteX7" fmla="*/ 1061983 w 1617154"/>
                  <a:gd name="connsiteY7" fmla="*/ 356883 h 803197"/>
                  <a:gd name="connsiteX8" fmla="*/ 1040211 w 1617154"/>
                  <a:gd name="connsiteY8" fmla="*/ 389540 h 803197"/>
                  <a:gd name="connsiteX9" fmla="*/ 996668 w 1617154"/>
                  <a:gd name="connsiteY9" fmla="*/ 465740 h 803197"/>
                  <a:gd name="connsiteX10" fmla="*/ 953125 w 1617154"/>
                  <a:gd name="connsiteY10" fmla="*/ 531054 h 803197"/>
                  <a:gd name="connsiteX11" fmla="*/ 931354 w 1617154"/>
                  <a:gd name="connsiteY11" fmla="*/ 552826 h 803197"/>
                  <a:gd name="connsiteX12" fmla="*/ 909583 w 1617154"/>
                  <a:gd name="connsiteY12" fmla="*/ 585483 h 803197"/>
                  <a:gd name="connsiteX13" fmla="*/ 811611 w 1617154"/>
                  <a:gd name="connsiteY13" fmla="*/ 672568 h 803197"/>
                  <a:gd name="connsiteX14" fmla="*/ 746297 w 1617154"/>
                  <a:gd name="connsiteY14" fmla="*/ 694340 h 803197"/>
                  <a:gd name="connsiteX15" fmla="*/ 691868 w 1617154"/>
                  <a:gd name="connsiteY15" fmla="*/ 726997 h 803197"/>
                  <a:gd name="connsiteX16" fmla="*/ 659211 w 1617154"/>
                  <a:gd name="connsiteY16" fmla="*/ 748768 h 803197"/>
                  <a:gd name="connsiteX17" fmla="*/ 604783 w 1617154"/>
                  <a:gd name="connsiteY17" fmla="*/ 759654 h 803197"/>
                  <a:gd name="connsiteX18" fmla="*/ 495925 w 1617154"/>
                  <a:gd name="connsiteY18" fmla="*/ 803197 h 803197"/>
                  <a:gd name="connsiteX19" fmla="*/ 158468 w 1617154"/>
                  <a:gd name="connsiteY19" fmla="*/ 781426 h 803197"/>
                  <a:gd name="connsiteX20" fmla="*/ 104040 w 1617154"/>
                  <a:gd name="connsiteY20" fmla="*/ 748768 h 803197"/>
                  <a:gd name="connsiteX21" fmla="*/ 38725 w 1617154"/>
                  <a:gd name="connsiteY21" fmla="*/ 716111 h 803197"/>
                  <a:gd name="connsiteX22" fmla="*/ 16954 w 1617154"/>
                  <a:gd name="connsiteY22" fmla="*/ 683454 h 803197"/>
                  <a:gd name="connsiteX23" fmla="*/ 16954 w 1617154"/>
                  <a:gd name="connsiteY23" fmla="*/ 585483 h 803197"/>
                  <a:gd name="connsiteX24" fmla="*/ 82268 w 1617154"/>
                  <a:gd name="connsiteY24" fmla="*/ 552826 h 803197"/>
                  <a:gd name="connsiteX25" fmla="*/ 114925 w 1617154"/>
                  <a:gd name="connsiteY25" fmla="*/ 563711 h 803197"/>
                  <a:gd name="connsiteX26" fmla="*/ 125811 w 1617154"/>
                  <a:gd name="connsiteY26" fmla="*/ 596368 h 803197"/>
                  <a:gd name="connsiteX27" fmla="*/ 136697 w 1617154"/>
                  <a:gd name="connsiteY27" fmla="*/ 639911 h 803197"/>
                  <a:gd name="connsiteX28" fmla="*/ 169354 w 1617154"/>
                  <a:gd name="connsiteY28" fmla="*/ 737883 h 803197"/>
                  <a:gd name="connsiteX29" fmla="*/ 202011 w 1617154"/>
                  <a:gd name="connsiteY29" fmla="*/ 748768 h 803197"/>
                  <a:gd name="connsiteX30" fmla="*/ 408840 w 1617154"/>
                  <a:gd name="connsiteY30" fmla="*/ 737883 h 803197"/>
                  <a:gd name="connsiteX31" fmla="*/ 441497 w 1617154"/>
                  <a:gd name="connsiteY31" fmla="*/ 726997 h 803197"/>
                  <a:gd name="connsiteX32" fmla="*/ 495925 w 1617154"/>
                  <a:gd name="connsiteY32" fmla="*/ 672568 h 803197"/>
                  <a:gd name="connsiteX33" fmla="*/ 517697 w 1617154"/>
                  <a:gd name="connsiteY33" fmla="*/ 650797 h 803197"/>
                  <a:gd name="connsiteX34" fmla="*/ 550354 w 1617154"/>
                  <a:gd name="connsiteY34" fmla="*/ 629026 h 803197"/>
                  <a:gd name="connsiteX35" fmla="*/ 593897 w 1617154"/>
                  <a:gd name="connsiteY35" fmla="*/ 585483 h 803197"/>
                  <a:gd name="connsiteX36" fmla="*/ 659211 w 1617154"/>
                  <a:gd name="connsiteY36" fmla="*/ 541940 h 803197"/>
                  <a:gd name="connsiteX37" fmla="*/ 680983 w 1617154"/>
                  <a:gd name="connsiteY37" fmla="*/ 520168 h 803197"/>
                  <a:gd name="connsiteX38" fmla="*/ 746297 w 1617154"/>
                  <a:gd name="connsiteY38" fmla="*/ 476626 h 803197"/>
                  <a:gd name="connsiteX39" fmla="*/ 778954 w 1617154"/>
                  <a:gd name="connsiteY39" fmla="*/ 454854 h 803197"/>
                  <a:gd name="connsiteX40" fmla="*/ 811611 w 1617154"/>
                  <a:gd name="connsiteY40" fmla="*/ 433083 h 803197"/>
                  <a:gd name="connsiteX41" fmla="*/ 866040 w 1617154"/>
                  <a:gd name="connsiteY41" fmla="*/ 389540 h 803197"/>
                  <a:gd name="connsiteX42" fmla="*/ 909583 w 1617154"/>
                  <a:gd name="connsiteY42" fmla="*/ 345997 h 803197"/>
                  <a:gd name="connsiteX43" fmla="*/ 964011 w 1617154"/>
                  <a:gd name="connsiteY43" fmla="*/ 291568 h 803197"/>
                  <a:gd name="connsiteX44" fmla="*/ 985783 w 1617154"/>
                  <a:gd name="connsiteY44" fmla="*/ 269797 h 803197"/>
                  <a:gd name="connsiteX45" fmla="*/ 1018440 w 1617154"/>
                  <a:gd name="connsiteY45" fmla="*/ 258911 h 803197"/>
                  <a:gd name="connsiteX46" fmla="*/ 1040211 w 1617154"/>
                  <a:gd name="connsiteY46" fmla="*/ 226254 h 803197"/>
                  <a:gd name="connsiteX47" fmla="*/ 1116411 w 1617154"/>
                  <a:gd name="connsiteY47" fmla="*/ 171826 h 803197"/>
                  <a:gd name="connsiteX48" fmla="*/ 1170840 w 1617154"/>
                  <a:gd name="connsiteY48" fmla="*/ 160940 h 803197"/>
                  <a:gd name="connsiteX49" fmla="*/ 1247040 w 1617154"/>
                  <a:gd name="connsiteY49" fmla="*/ 117397 h 803197"/>
                  <a:gd name="connsiteX50" fmla="*/ 1279697 w 1617154"/>
                  <a:gd name="connsiteY50" fmla="*/ 106511 h 803197"/>
                  <a:gd name="connsiteX51" fmla="*/ 1377668 w 1617154"/>
                  <a:gd name="connsiteY51" fmla="*/ 52083 h 803197"/>
                  <a:gd name="connsiteX52" fmla="*/ 1399440 w 1617154"/>
                  <a:gd name="connsiteY52" fmla="*/ 30311 h 803197"/>
                  <a:gd name="connsiteX53" fmla="*/ 1432097 w 1617154"/>
                  <a:gd name="connsiteY53" fmla="*/ 19426 h 803197"/>
                  <a:gd name="connsiteX54" fmla="*/ 1617154 w 1617154"/>
                  <a:gd name="connsiteY54" fmla="*/ 8540 h 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7154" h="803197">
                    <a:moveTo>
                      <a:pt x="1540954" y="139168"/>
                    </a:moveTo>
                    <a:cubicBezTo>
                      <a:pt x="1530068" y="121025"/>
                      <a:pt x="1528823" y="89871"/>
                      <a:pt x="1508297" y="84740"/>
                    </a:cubicBezTo>
                    <a:cubicBezTo>
                      <a:pt x="1462399" y="73266"/>
                      <a:pt x="1413515" y="88247"/>
                      <a:pt x="1366783" y="95626"/>
                    </a:cubicBezTo>
                    <a:cubicBezTo>
                      <a:pt x="1327462" y="101835"/>
                      <a:pt x="1292729" y="121767"/>
                      <a:pt x="1257925" y="139168"/>
                    </a:cubicBezTo>
                    <a:lnTo>
                      <a:pt x="1181725" y="215368"/>
                    </a:lnTo>
                    <a:cubicBezTo>
                      <a:pt x="1174468" y="222625"/>
                      <a:pt x="1168494" y="231447"/>
                      <a:pt x="1159954" y="237140"/>
                    </a:cubicBezTo>
                    <a:lnTo>
                      <a:pt x="1127297" y="258911"/>
                    </a:lnTo>
                    <a:lnTo>
                      <a:pt x="1061983" y="356883"/>
                    </a:lnTo>
                    <a:cubicBezTo>
                      <a:pt x="1054726" y="367769"/>
                      <a:pt x="1044348" y="377128"/>
                      <a:pt x="1040211" y="389540"/>
                    </a:cubicBezTo>
                    <a:cubicBezTo>
                      <a:pt x="1022072" y="443955"/>
                      <a:pt x="1038606" y="405829"/>
                      <a:pt x="996668" y="465740"/>
                    </a:cubicBezTo>
                    <a:cubicBezTo>
                      <a:pt x="981663" y="487176"/>
                      <a:pt x="971627" y="512551"/>
                      <a:pt x="953125" y="531054"/>
                    </a:cubicBezTo>
                    <a:cubicBezTo>
                      <a:pt x="945868" y="538311"/>
                      <a:pt x="937765" y="544812"/>
                      <a:pt x="931354" y="552826"/>
                    </a:cubicBezTo>
                    <a:cubicBezTo>
                      <a:pt x="923181" y="563042"/>
                      <a:pt x="918275" y="575705"/>
                      <a:pt x="909583" y="585483"/>
                    </a:cubicBezTo>
                    <a:cubicBezTo>
                      <a:pt x="893494" y="603582"/>
                      <a:pt x="845039" y="657711"/>
                      <a:pt x="811611" y="672568"/>
                    </a:cubicBezTo>
                    <a:cubicBezTo>
                      <a:pt x="790640" y="681889"/>
                      <a:pt x="746297" y="694340"/>
                      <a:pt x="746297" y="694340"/>
                    </a:cubicBezTo>
                    <a:cubicBezTo>
                      <a:pt x="703771" y="736864"/>
                      <a:pt x="748393" y="698734"/>
                      <a:pt x="691868" y="726997"/>
                    </a:cubicBezTo>
                    <a:cubicBezTo>
                      <a:pt x="680166" y="732848"/>
                      <a:pt x="671461" y="744174"/>
                      <a:pt x="659211" y="748768"/>
                    </a:cubicBezTo>
                    <a:cubicBezTo>
                      <a:pt x="641887" y="755265"/>
                      <a:pt x="622633" y="754786"/>
                      <a:pt x="604783" y="759654"/>
                    </a:cubicBezTo>
                    <a:cubicBezTo>
                      <a:pt x="545597" y="775796"/>
                      <a:pt x="544775" y="778772"/>
                      <a:pt x="495925" y="803197"/>
                    </a:cubicBezTo>
                    <a:cubicBezTo>
                      <a:pt x="383439" y="795940"/>
                      <a:pt x="270751" y="791333"/>
                      <a:pt x="158468" y="781426"/>
                    </a:cubicBezTo>
                    <a:cubicBezTo>
                      <a:pt x="121283" y="778145"/>
                      <a:pt x="129266" y="768949"/>
                      <a:pt x="104040" y="748768"/>
                    </a:cubicBezTo>
                    <a:cubicBezTo>
                      <a:pt x="73895" y="724652"/>
                      <a:pt x="73217" y="727608"/>
                      <a:pt x="38725" y="716111"/>
                    </a:cubicBezTo>
                    <a:cubicBezTo>
                      <a:pt x="31468" y="705225"/>
                      <a:pt x="22805" y="695156"/>
                      <a:pt x="16954" y="683454"/>
                    </a:cubicBezTo>
                    <a:cubicBezTo>
                      <a:pt x="1262" y="652070"/>
                      <a:pt x="0" y="619390"/>
                      <a:pt x="16954" y="585483"/>
                    </a:cubicBezTo>
                    <a:cubicBezTo>
                      <a:pt x="25396" y="568599"/>
                      <a:pt x="66810" y="557978"/>
                      <a:pt x="82268" y="552826"/>
                    </a:cubicBezTo>
                    <a:cubicBezTo>
                      <a:pt x="93154" y="556454"/>
                      <a:pt x="106811" y="555597"/>
                      <a:pt x="114925" y="563711"/>
                    </a:cubicBezTo>
                    <a:cubicBezTo>
                      <a:pt x="123039" y="571825"/>
                      <a:pt x="122659" y="585335"/>
                      <a:pt x="125811" y="596368"/>
                    </a:cubicBezTo>
                    <a:cubicBezTo>
                      <a:pt x="129921" y="610753"/>
                      <a:pt x="133763" y="625240"/>
                      <a:pt x="136697" y="639911"/>
                    </a:cubicBezTo>
                    <a:cubicBezTo>
                      <a:pt x="143273" y="672791"/>
                      <a:pt x="139169" y="713735"/>
                      <a:pt x="169354" y="737883"/>
                    </a:cubicBezTo>
                    <a:cubicBezTo>
                      <a:pt x="178314" y="745051"/>
                      <a:pt x="191125" y="745140"/>
                      <a:pt x="202011" y="748768"/>
                    </a:cubicBezTo>
                    <a:cubicBezTo>
                      <a:pt x="270954" y="745140"/>
                      <a:pt x="340085" y="744133"/>
                      <a:pt x="408840" y="737883"/>
                    </a:cubicBezTo>
                    <a:cubicBezTo>
                      <a:pt x="420267" y="736844"/>
                      <a:pt x="432317" y="733882"/>
                      <a:pt x="441497" y="726997"/>
                    </a:cubicBezTo>
                    <a:cubicBezTo>
                      <a:pt x="462023" y="711602"/>
                      <a:pt x="477782" y="690711"/>
                      <a:pt x="495925" y="672568"/>
                    </a:cubicBezTo>
                    <a:cubicBezTo>
                      <a:pt x="503182" y="665311"/>
                      <a:pt x="509157" y="656490"/>
                      <a:pt x="517697" y="650797"/>
                    </a:cubicBezTo>
                    <a:cubicBezTo>
                      <a:pt x="528583" y="643540"/>
                      <a:pt x="540421" y="637540"/>
                      <a:pt x="550354" y="629026"/>
                    </a:cubicBezTo>
                    <a:cubicBezTo>
                      <a:pt x="565939" y="615668"/>
                      <a:pt x="576818" y="596869"/>
                      <a:pt x="593897" y="585483"/>
                    </a:cubicBezTo>
                    <a:cubicBezTo>
                      <a:pt x="615668" y="570969"/>
                      <a:pt x="640709" y="560442"/>
                      <a:pt x="659211" y="541940"/>
                    </a:cubicBezTo>
                    <a:cubicBezTo>
                      <a:pt x="666468" y="534683"/>
                      <a:pt x="672772" y="526326"/>
                      <a:pt x="680983" y="520168"/>
                    </a:cubicBezTo>
                    <a:cubicBezTo>
                      <a:pt x="701916" y="504469"/>
                      <a:pt x="724526" y="491140"/>
                      <a:pt x="746297" y="476626"/>
                    </a:cubicBezTo>
                    <a:lnTo>
                      <a:pt x="778954" y="454854"/>
                    </a:lnTo>
                    <a:cubicBezTo>
                      <a:pt x="789840" y="447597"/>
                      <a:pt x="802360" y="442334"/>
                      <a:pt x="811611" y="433083"/>
                    </a:cubicBezTo>
                    <a:cubicBezTo>
                      <a:pt x="885726" y="358968"/>
                      <a:pt x="769914" y="471933"/>
                      <a:pt x="866040" y="389540"/>
                    </a:cubicBezTo>
                    <a:cubicBezTo>
                      <a:pt x="881625" y="376182"/>
                      <a:pt x="895069" y="360511"/>
                      <a:pt x="909583" y="345997"/>
                    </a:cubicBezTo>
                    <a:lnTo>
                      <a:pt x="964011" y="291568"/>
                    </a:lnTo>
                    <a:cubicBezTo>
                      <a:pt x="971268" y="284311"/>
                      <a:pt x="976047" y="273043"/>
                      <a:pt x="985783" y="269797"/>
                    </a:cubicBezTo>
                    <a:lnTo>
                      <a:pt x="1018440" y="258911"/>
                    </a:lnTo>
                    <a:cubicBezTo>
                      <a:pt x="1025697" y="248025"/>
                      <a:pt x="1031697" y="236187"/>
                      <a:pt x="1040211" y="226254"/>
                    </a:cubicBezTo>
                    <a:cubicBezTo>
                      <a:pt x="1073999" y="186834"/>
                      <a:pt x="1074269" y="182361"/>
                      <a:pt x="1116411" y="171826"/>
                    </a:cubicBezTo>
                    <a:cubicBezTo>
                      <a:pt x="1134361" y="167339"/>
                      <a:pt x="1152697" y="164569"/>
                      <a:pt x="1170840" y="160940"/>
                    </a:cubicBezTo>
                    <a:cubicBezTo>
                      <a:pt x="1203640" y="139073"/>
                      <a:pt x="1208365" y="133972"/>
                      <a:pt x="1247040" y="117397"/>
                    </a:cubicBezTo>
                    <a:cubicBezTo>
                      <a:pt x="1257587" y="112877"/>
                      <a:pt x="1269666" y="112084"/>
                      <a:pt x="1279697" y="106511"/>
                    </a:cubicBezTo>
                    <a:cubicBezTo>
                      <a:pt x="1391984" y="44129"/>
                      <a:pt x="1303776" y="76712"/>
                      <a:pt x="1377668" y="52083"/>
                    </a:cubicBezTo>
                    <a:cubicBezTo>
                      <a:pt x="1384925" y="44826"/>
                      <a:pt x="1390639" y="35591"/>
                      <a:pt x="1399440" y="30311"/>
                    </a:cubicBezTo>
                    <a:cubicBezTo>
                      <a:pt x="1409279" y="24408"/>
                      <a:pt x="1420965" y="22209"/>
                      <a:pt x="1432097" y="19426"/>
                    </a:cubicBezTo>
                    <a:cubicBezTo>
                      <a:pt x="1509801" y="0"/>
                      <a:pt x="1513730" y="8540"/>
                      <a:pt x="1617154" y="854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4935340" y="5129096"/>
                <a:ext cx="589411" cy="1151960"/>
              </a:xfrm>
              <a:custGeom>
                <a:avLst/>
                <a:gdLst>
                  <a:gd name="connsiteX0" fmla="*/ 88533 w 796104"/>
                  <a:gd name="connsiteY0" fmla="*/ 87085 h 1328057"/>
                  <a:gd name="connsiteX1" fmla="*/ 132076 w 796104"/>
                  <a:gd name="connsiteY1" fmla="*/ 65314 h 1328057"/>
                  <a:gd name="connsiteX2" fmla="*/ 164733 w 796104"/>
                  <a:gd name="connsiteY2" fmla="*/ 32657 h 1328057"/>
                  <a:gd name="connsiteX3" fmla="*/ 273590 w 796104"/>
                  <a:gd name="connsiteY3" fmla="*/ 0 h 1328057"/>
                  <a:gd name="connsiteX4" fmla="*/ 556619 w 796104"/>
                  <a:gd name="connsiteY4" fmla="*/ 10885 h 1328057"/>
                  <a:gd name="connsiteX5" fmla="*/ 621933 w 796104"/>
                  <a:gd name="connsiteY5" fmla="*/ 43542 h 1328057"/>
                  <a:gd name="connsiteX6" fmla="*/ 643704 w 796104"/>
                  <a:gd name="connsiteY6" fmla="*/ 65314 h 1328057"/>
                  <a:gd name="connsiteX7" fmla="*/ 676361 w 796104"/>
                  <a:gd name="connsiteY7" fmla="*/ 76200 h 1328057"/>
                  <a:gd name="connsiteX8" fmla="*/ 719904 w 796104"/>
                  <a:gd name="connsiteY8" fmla="*/ 130628 h 1328057"/>
                  <a:gd name="connsiteX9" fmla="*/ 730790 w 796104"/>
                  <a:gd name="connsiteY9" fmla="*/ 163285 h 1328057"/>
                  <a:gd name="connsiteX10" fmla="*/ 774333 w 796104"/>
                  <a:gd name="connsiteY10" fmla="*/ 261257 h 1328057"/>
                  <a:gd name="connsiteX11" fmla="*/ 796104 w 796104"/>
                  <a:gd name="connsiteY11" fmla="*/ 348342 h 1328057"/>
                  <a:gd name="connsiteX12" fmla="*/ 785219 w 796104"/>
                  <a:gd name="connsiteY12" fmla="*/ 827314 h 1328057"/>
                  <a:gd name="connsiteX13" fmla="*/ 774333 w 796104"/>
                  <a:gd name="connsiteY13" fmla="*/ 870857 h 1328057"/>
                  <a:gd name="connsiteX14" fmla="*/ 752561 w 796104"/>
                  <a:gd name="connsiteY14" fmla="*/ 903514 h 1328057"/>
                  <a:gd name="connsiteX15" fmla="*/ 741676 w 796104"/>
                  <a:gd name="connsiteY15" fmla="*/ 936171 h 1328057"/>
                  <a:gd name="connsiteX16" fmla="*/ 698133 w 796104"/>
                  <a:gd name="connsiteY16" fmla="*/ 1012371 h 1328057"/>
                  <a:gd name="connsiteX17" fmla="*/ 654590 w 796104"/>
                  <a:gd name="connsiteY17" fmla="*/ 1066800 h 1328057"/>
                  <a:gd name="connsiteX18" fmla="*/ 621933 w 796104"/>
                  <a:gd name="connsiteY18" fmla="*/ 1132114 h 1328057"/>
                  <a:gd name="connsiteX19" fmla="*/ 600161 w 796104"/>
                  <a:gd name="connsiteY19" fmla="*/ 1153885 h 1328057"/>
                  <a:gd name="connsiteX20" fmla="*/ 578390 w 796104"/>
                  <a:gd name="connsiteY20" fmla="*/ 1186542 h 1328057"/>
                  <a:gd name="connsiteX21" fmla="*/ 556619 w 796104"/>
                  <a:gd name="connsiteY21" fmla="*/ 1208314 h 1328057"/>
                  <a:gd name="connsiteX22" fmla="*/ 513076 w 796104"/>
                  <a:gd name="connsiteY22" fmla="*/ 1284514 h 1328057"/>
                  <a:gd name="connsiteX23" fmla="*/ 491304 w 796104"/>
                  <a:gd name="connsiteY23" fmla="*/ 1306285 h 1328057"/>
                  <a:gd name="connsiteX24" fmla="*/ 415104 w 796104"/>
                  <a:gd name="connsiteY24" fmla="*/ 1328057 h 1328057"/>
                  <a:gd name="connsiteX25" fmla="*/ 349790 w 796104"/>
                  <a:gd name="connsiteY25" fmla="*/ 1273628 h 1328057"/>
                  <a:gd name="connsiteX26" fmla="*/ 328019 w 796104"/>
                  <a:gd name="connsiteY26" fmla="*/ 1240971 h 1328057"/>
                  <a:gd name="connsiteX27" fmla="*/ 284476 w 796104"/>
                  <a:gd name="connsiteY27" fmla="*/ 1197428 h 1328057"/>
                  <a:gd name="connsiteX28" fmla="*/ 262704 w 796104"/>
                  <a:gd name="connsiteY28" fmla="*/ 1175657 h 1328057"/>
                  <a:gd name="connsiteX29" fmla="*/ 240933 w 796104"/>
                  <a:gd name="connsiteY29" fmla="*/ 1132114 h 1328057"/>
                  <a:gd name="connsiteX30" fmla="*/ 230047 w 796104"/>
                  <a:gd name="connsiteY30" fmla="*/ 1099457 h 1328057"/>
                  <a:gd name="connsiteX31" fmla="*/ 208276 w 796104"/>
                  <a:gd name="connsiteY31" fmla="*/ 1077685 h 1328057"/>
                  <a:gd name="connsiteX32" fmla="*/ 186504 w 796104"/>
                  <a:gd name="connsiteY32" fmla="*/ 1045028 h 1328057"/>
                  <a:gd name="connsiteX33" fmla="*/ 142961 w 796104"/>
                  <a:gd name="connsiteY33" fmla="*/ 947057 h 1328057"/>
                  <a:gd name="connsiteX34" fmla="*/ 132076 w 796104"/>
                  <a:gd name="connsiteY34" fmla="*/ 914400 h 1328057"/>
                  <a:gd name="connsiteX35" fmla="*/ 121190 w 796104"/>
                  <a:gd name="connsiteY35" fmla="*/ 870857 h 1328057"/>
                  <a:gd name="connsiteX36" fmla="*/ 99419 w 796104"/>
                  <a:gd name="connsiteY36" fmla="*/ 805542 h 1328057"/>
                  <a:gd name="connsiteX37" fmla="*/ 88533 w 796104"/>
                  <a:gd name="connsiteY37" fmla="*/ 544285 h 1328057"/>
                  <a:gd name="connsiteX38" fmla="*/ 66761 w 796104"/>
                  <a:gd name="connsiteY38" fmla="*/ 457200 h 1328057"/>
                  <a:gd name="connsiteX39" fmla="*/ 55876 w 796104"/>
                  <a:gd name="connsiteY39" fmla="*/ 402771 h 1328057"/>
                  <a:gd name="connsiteX40" fmla="*/ 121190 w 796104"/>
                  <a:gd name="connsiteY40" fmla="*/ 65314 h 1328057"/>
                  <a:gd name="connsiteX41" fmla="*/ 132076 w 796104"/>
                  <a:gd name="connsiteY41" fmla="*/ 54428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104" h="1328057">
                    <a:moveTo>
                      <a:pt x="88533" y="87085"/>
                    </a:moveTo>
                    <a:cubicBezTo>
                      <a:pt x="103047" y="79828"/>
                      <a:pt x="118871" y="74746"/>
                      <a:pt x="132076" y="65314"/>
                    </a:cubicBezTo>
                    <a:cubicBezTo>
                      <a:pt x="144603" y="56366"/>
                      <a:pt x="151276" y="40133"/>
                      <a:pt x="164733" y="32657"/>
                    </a:cubicBezTo>
                    <a:cubicBezTo>
                      <a:pt x="186422" y="20607"/>
                      <a:pt x="245476" y="7028"/>
                      <a:pt x="273590" y="0"/>
                    </a:cubicBezTo>
                    <a:cubicBezTo>
                      <a:pt x="367933" y="3628"/>
                      <a:pt x="462430" y="4389"/>
                      <a:pt x="556619" y="10885"/>
                    </a:cubicBezTo>
                    <a:cubicBezTo>
                      <a:pt x="578636" y="12403"/>
                      <a:pt x="606011" y="30804"/>
                      <a:pt x="621933" y="43542"/>
                    </a:cubicBezTo>
                    <a:cubicBezTo>
                      <a:pt x="629947" y="49953"/>
                      <a:pt x="634903" y="60033"/>
                      <a:pt x="643704" y="65314"/>
                    </a:cubicBezTo>
                    <a:cubicBezTo>
                      <a:pt x="653543" y="71218"/>
                      <a:pt x="665475" y="72571"/>
                      <a:pt x="676361" y="76200"/>
                    </a:cubicBezTo>
                    <a:cubicBezTo>
                      <a:pt x="696613" y="96451"/>
                      <a:pt x="706171" y="103162"/>
                      <a:pt x="719904" y="130628"/>
                    </a:cubicBezTo>
                    <a:cubicBezTo>
                      <a:pt x="725036" y="140891"/>
                      <a:pt x="725658" y="153022"/>
                      <a:pt x="730790" y="163285"/>
                    </a:cubicBezTo>
                    <a:cubicBezTo>
                      <a:pt x="766530" y="234765"/>
                      <a:pt x="746250" y="148925"/>
                      <a:pt x="774333" y="261257"/>
                    </a:cubicBezTo>
                    <a:lnTo>
                      <a:pt x="796104" y="348342"/>
                    </a:lnTo>
                    <a:cubicBezTo>
                      <a:pt x="792476" y="507999"/>
                      <a:pt x="791867" y="667754"/>
                      <a:pt x="785219" y="827314"/>
                    </a:cubicBezTo>
                    <a:cubicBezTo>
                      <a:pt x="784596" y="842262"/>
                      <a:pt x="780227" y="857106"/>
                      <a:pt x="774333" y="870857"/>
                    </a:cubicBezTo>
                    <a:cubicBezTo>
                      <a:pt x="769179" y="882882"/>
                      <a:pt x="759818" y="892628"/>
                      <a:pt x="752561" y="903514"/>
                    </a:cubicBezTo>
                    <a:cubicBezTo>
                      <a:pt x="748933" y="914400"/>
                      <a:pt x="746196" y="925624"/>
                      <a:pt x="741676" y="936171"/>
                    </a:cubicBezTo>
                    <a:cubicBezTo>
                      <a:pt x="731363" y="960235"/>
                      <a:pt x="714950" y="991350"/>
                      <a:pt x="698133" y="1012371"/>
                    </a:cubicBezTo>
                    <a:cubicBezTo>
                      <a:pt x="671129" y="1046126"/>
                      <a:pt x="676930" y="1022119"/>
                      <a:pt x="654590" y="1066800"/>
                    </a:cubicBezTo>
                    <a:cubicBezTo>
                      <a:pt x="627766" y="1120449"/>
                      <a:pt x="663524" y="1080126"/>
                      <a:pt x="621933" y="1132114"/>
                    </a:cubicBezTo>
                    <a:cubicBezTo>
                      <a:pt x="615522" y="1140128"/>
                      <a:pt x="606572" y="1145871"/>
                      <a:pt x="600161" y="1153885"/>
                    </a:cubicBezTo>
                    <a:cubicBezTo>
                      <a:pt x="591988" y="1164101"/>
                      <a:pt x="586563" y="1176326"/>
                      <a:pt x="578390" y="1186542"/>
                    </a:cubicBezTo>
                    <a:cubicBezTo>
                      <a:pt x="571979" y="1194556"/>
                      <a:pt x="562312" y="1199774"/>
                      <a:pt x="556619" y="1208314"/>
                    </a:cubicBezTo>
                    <a:cubicBezTo>
                      <a:pt x="511934" y="1275343"/>
                      <a:pt x="557604" y="1228854"/>
                      <a:pt x="513076" y="1284514"/>
                    </a:cubicBezTo>
                    <a:cubicBezTo>
                      <a:pt x="506665" y="1292528"/>
                      <a:pt x="500105" y="1301005"/>
                      <a:pt x="491304" y="1306285"/>
                    </a:cubicBezTo>
                    <a:cubicBezTo>
                      <a:pt x="480148" y="1312978"/>
                      <a:pt x="423239" y="1326023"/>
                      <a:pt x="415104" y="1328057"/>
                    </a:cubicBezTo>
                    <a:cubicBezTo>
                      <a:pt x="382995" y="1306650"/>
                      <a:pt x="375982" y="1305058"/>
                      <a:pt x="349790" y="1273628"/>
                    </a:cubicBezTo>
                    <a:cubicBezTo>
                      <a:pt x="341415" y="1263577"/>
                      <a:pt x="336533" y="1250904"/>
                      <a:pt x="328019" y="1240971"/>
                    </a:cubicBezTo>
                    <a:cubicBezTo>
                      <a:pt x="314661" y="1225386"/>
                      <a:pt x="298990" y="1211942"/>
                      <a:pt x="284476" y="1197428"/>
                    </a:cubicBezTo>
                    <a:lnTo>
                      <a:pt x="262704" y="1175657"/>
                    </a:lnTo>
                    <a:cubicBezTo>
                      <a:pt x="255447" y="1161143"/>
                      <a:pt x="247325" y="1147029"/>
                      <a:pt x="240933" y="1132114"/>
                    </a:cubicBezTo>
                    <a:cubicBezTo>
                      <a:pt x="236413" y="1121567"/>
                      <a:pt x="235951" y="1109296"/>
                      <a:pt x="230047" y="1099457"/>
                    </a:cubicBezTo>
                    <a:cubicBezTo>
                      <a:pt x="224767" y="1090656"/>
                      <a:pt x="214687" y="1085699"/>
                      <a:pt x="208276" y="1077685"/>
                    </a:cubicBezTo>
                    <a:cubicBezTo>
                      <a:pt x="200103" y="1067469"/>
                      <a:pt x="193761" y="1055914"/>
                      <a:pt x="186504" y="1045028"/>
                    </a:cubicBezTo>
                    <a:cubicBezTo>
                      <a:pt x="160596" y="967302"/>
                      <a:pt x="177463" y="998809"/>
                      <a:pt x="142961" y="947057"/>
                    </a:cubicBezTo>
                    <a:cubicBezTo>
                      <a:pt x="139333" y="936171"/>
                      <a:pt x="135228" y="925433"/>
                      <a:pt x="132076" y="914400"/>
                    </a:cubicBezTo>
                    <a:cubicBezTo>
                      <a:pt x="127966" y="900015"/>
                      <a:pt x="125489" y="885187"/>
                      <a:pt x="121190" y="870857"/>
                    </a:cubicBezTo>
                    <a:cubicBezTo>
                      <a:pt x="114596" y="848876"/>
                      <a:pt x="99419" y="805542"/>
                      <a:pt x="99419" y="805542"/>
                    </a:cubicBezTo>
                    <a:cubicBezTo>
                      <a:pt x="95790" y="718456"/>
                      <a:pt x="96669" y="631066"/>
                      <a:pt x="88533" y="544285"/>
                    </a:cubicBezTo>
                    <a:cubicBezTo>
                      <a:pt x="85740" y="514494"/>
                      <a:pt x="72629" y="486541"/>
                      <a:pt x="66761" y="457200"/>
                    </a:cubicBezTo>
                    <a:lnTo>
                      <a:pt x="55876" y="402771"/>
                    </a:lnTo>
                    <a:cubicBezTo>
                      <a:pt x="67747" y="94095"/>
                      <a:pt x="0" y="186504"/>
                      <a:pt x="121190" y="65314"/>
                    </a:cubicBezTo>
                    <a:lnTo>
                      <a:pt x="132076" y="54428"/>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7" name="Group 31"/>
              <p:cNvGrpSpPr/>
              <p:nvPr/>
            </p:nvGrpSpPr>
            <p:grpSpPr>
              <a:xfrm>
                <a:off x="-4596843" y="5393480"/>
                <a:ext cx="225665" cy="264384"/>
                <a:chOff x="5486400" y="2895600"/>
                <a:chExt cx="2133600" cy="2209800"/>
              </a:xfrm>
            </p:grpSpPr>
            <p:sp>
              <p:nvSpPr>
                <p:cNvPr id="115" name="Oval 114"/>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41"/>
              <p:cNvGrpSpPr/>
              <p:nvPr/>
            </p:nvGrpSpPr>
            <p:grpSpPr>
              <a:xfrm>
                <a:off x="-4878924" y="5393480"/>
                <a:ext cx="225665" cy="264384"/>
                <a:chOff x="5486400" y="2895600"/>
                <a:chExt cx="2133600" cy="2209800"/>
              </a:xfrm>
            </p:grpSpPr>
            <p:sp>
              <p:nvSpPr>
                <p:cNvPr id="106" name="Oval 105"/>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55"/>
              <p:cNvGrpSpPr/>
              <p:nvPr/>
            </p:nvGrpSpPr>
            <p:grpSpPr>
              <a:xfrm>
                <a:off x="-4822508" y="5922249"/>
                <a:ext cx="338497" cy="179404"/>
                <a:chOff x="4910127" y="1447800"/>
                <a:chExt cx="1717196" cy="1045029"/>
              </a:xfrm>
            </p:grpSpPr>
            <p:sp>
              <p:nvSpPr>
                <p:cNvPr id="103" name="Freeform 102"/>
                <p:cNvSpPr/>
                <p:nvPr/>
              </p:nvSpPr>
              <p:spPr>
                <a:xfrm>
                  <a:off x="4910127" y="1447800"/>
                  <a:ext cx="1710334" cy="1034143"/>
                </a:xfrm>
                <a:custGeom>
                  <a:avLst/>
                  <a:gdLst>
                    <a:gd name="connsiteX0" fmla="*/ 21102 w 1710334"/>
                    <a:gd name="connsiteY0" fmla="*/ 838200 h 1034143"/>
                    <a:gd name="connsiteX1" fmla="*/ 64644 w 1710334"/>
                    <a:gd name="connsiteY1" fmla="*/ 685800 h 1034143"/>
                    <a:gd name="connsiteX2" fmla="*/ 75530 w 1710334"/>
                    <a:gd name="connsiteY2" fmla="*/ 642257 h 1034143"/>
                    <a:gd name="connsiteX3" fmla="*/ 97302 w 1710334"/>
                    <a:gd name="connsiteY3" fmla="*/ 598714 h 1034143"/>
                    <a:gd name="connsiteX4" fmla="*/ 119073 w 1710334"/>
                    <a:gd name="connsiteY4" fmla="*/ 500743 h 1034143"/>
                    <a:gd name="connsiteX5" fmla="*/ 184387 w 1710334"/>
                    <a:gd name="connsiteY5" fmla="*/ 413657 h 1034143"/>
                    <a:gd name="connsiteX6" fmla="*/ 227930 w 1710334"/>
                    <a:gd name="connsiteY6" fmla="*/ 337457 h 1034143"/>
                    <a:gd name="connsiteX7" fmla="*/ 271473 w 1710334"/>
                    <a:gd name="connsiteY7" fmla="*/ 239486 h 1034143"/>
                    <a:gd name="connsiteX8" fmla="*/ 293244 w 1710334"/>
                    <a:gd name="connsiteY8" fmla="*/ 206829 h 1034143"/>
                    <a:gd name="connsiteX9" fmla="*/ 315016 w 1710334"/>
                    <a:gd name="connsiteY9" fmla="*/ 163286 h 1034143"/>
                    <a:gd name="connsiteX10" fmla="*/ 347673 w 1710334"/>
                    <a:gd name="connsiteY10" fmla="*/ 141514 h 1034143"/>
                    <a:gd name="connsiteX11" fmla="*/ 369444 w 1710334"/>
                    <a:gd name="connsiteY11" fmla="*/ 108857 h 1034143"/>
                    <a:gd name="connsiteX12" fmla="*/ 423873 w 1710334"/>
                    <a:gd name="connsiteY12" fmla="*/ 65314 h 1034143"/>
                    <a:gd name="connsiteX13" fmla="*/ 467416 w 1710334"/>
                    <a:gd name="connsiteY13" fmla="*/ 54429 h 1034143"/>
                    <a:gd name="connsiteX14" fmla="*/ 521844 w 1710334"/>
                    <a:gd name="connsiteY14" fmla="*/ 21771 h 1034143"/>
                    <a:gd name="connsiteX15" fmla="*/ 576273 w 1710334"/>
                    <a:gd name="connsiteY15" fmla="*/ 10886 h 1034143"/>
                    <a:gd name="connsiteX16" fmla="*/ 608930 w 1710334"/>
                    <a:gd name="connsiteY16" fmla="*/ 0 h 1034143"/>
                    <a:gd name="connsiteX17" fmla="*/ 804873 w 1710334"/>
                    <a:gd name="connsiteY17" fmla="*/ 10886 h 1034143"/>
                    <a:gd name="connsiteX18" fmla="*/ 891959 w 1710334"/>
                    <a:gd name="connsiteY18" fmla="*/ 32657 h 1034143"/>
                    <a:gd name="connsiteX19" fmla="*/ 1044359 w 1710334"/>
                    <a:gd name="connsiteY19" fmla="*/ 76200 h 1034143"/>
                    <a:gd name="connsiteX20" fmla="*/ 1120559 w 1710334"/>
                    <a:gd name="connsiteY20" fmla="*/ 97971 h 1034143"/>
                    <a:gd name="connsiteX21" fmla="*/ 1164102 w 1710334"/>
                    <a:gd name="connsiteY21" fmla="*/ 119743 h 1034143"/>
                    <a:gd name="connsiteX22" fmla="*/ 1218530 w 1710334"/>
                    <a:gd name="connsiteY22" fmla="*/ 130629 h 1034143"/>
                    <a:gd name="connsiteX23" fmla="*/ 1294730 w 1710334"/>
                    <a:gd name="connsiteY23" fmla="*/ 152400 h 1034143"/>
                    <a:gd name="connsiteX24" fmla="*/ 1316502 w 1710334"/>
                    <a:gd name="connsiteY24" fmla="*/ 185057 h 1034143"/>
                    <a:gd name="connsiteX25" fmla="*/ 1425359 w 1710334"/>
                    <a:gd name="connsiteY25" fmla="*/ 261257 h 1034143"/>
                    <a:gd name="connsiteX26" fmla="*/ 1468902 w 1710334"/>
                    <a:gd name="connsiteY26" fmla="*/ 304800 h 1034143"/>
                    <a:gd name="connsiteX27" fmla="*/ 1512444 w 1710334"/>
                    <a:gd name="connsiteY27" fmla="*/ 348343 h 1034143"/>
                    <a:gd name="connsiteX28" fmla="*/ 1545102 w 1710334"/>
                    <a:gd name="connsiteY28" fmla="*/ 413657 h 1034143"/>
                    <a:gd name="connsiteX29" fmla="*/ 1555987 w 1710334"/>
                    <a:gd name="connsiteY29" fmla="*/ 446314 h 1034143"/>
                    <a:gd name="connsiteX30" fmla="*/ 1588644 w 1710334"/>
                    <a:gd name="connsiteY30" fmla="*/ 511629 h 1034143"/>
                    <a:gd name="connsiteX31" fmla="*/ 1610416 w 1710334"/>
                    <a:gd name="connsiteY31" fmla="*/ 576943 h 1034143"/>
                    <a:gd name="connsiteX32" fmla="*/ 1621302 w 1710334"/>
                    <a:gd name="connsiteY32" fmla="*/ 674914 h 1034143"/>
                    <a:gd name="connsiteX33" fmla="*/ 1632187 w 1710334"/>
                    <a:gd name="connsiteY33" fmla="*/ 707571 h 1034143"/>
                    <a:gd name="connsiteX34" fmla="*/ 1653959 w 1710334"/>
                    <a:gd name="connsiteY34" fmla="*/ 816429 h 1034143"/>
                    <a:gd name="connsiteX35" fmla="*/ 1675730 w 1710334"/>
                    <a:gd name="connsiteY35" fmla="*/ 849086 h 1034143"/>
                    <a:gd name="connsiteX36" fmla="*/ 1664844 w 1710334"/>
                    <a:gd name="connsiteY36" fmla="*/ 1023257 h 1034143"/>
                    <a:gd name="connsiteX37" fmla="*/ 1610416 w 1710334"/>
                    <a:gd name="connsiteY37" fmla="*/ 1034143 h 1034143"/>
                    <a:gd name="connsiteX38" fmla="*/ 554502 w 1710334"/>
                    <a:gd name="connsiteY38" fmla="*/ 1023257 h 1034143"/>
                    <a:gd name="connsiteX39" fmla="*/ 521844 w 1710334"/>
                    <a:gd name="connsiteY39" fmla="*/ 1012371 h 1034143"/>
                    <a:gd name="connsiteX40" fmla="*/ 434759 w 1710334"/>
                    <a:gd name="connsiteY40" fmla="*/ 968829 h 1034143"/>
                    <a:gd name="connsiteX41" fmla="*/ 260587 w 1710334"/>
                    <a:gd name="connsiteY41" fmla="*/ 936171 h 1034143"/>
                    <a:gd name="connsiteX42" fmla="*/ 227930 w 1710334"/>
                    <a:gd name="connsiteY42" fmla="*/ 925286 h 1034143"/>
                    <a:gd name="connsiteX43" fmla="*/ 151730 w 1710334"/>
                    <a:gd name="connsiteY43" fmla="*/ 892629 h 1034143"/>
                    <a:gd name="connsiteX44" fmla="*/ 42873 w 1710334"/>
                    <a:gd name="connsiteY44" fmla="*/ 881743 h 1034143"/>
                    <a:gd name="connsiteX45" fmla="*/ 10216 w 1710334"/>
                    <a:gd name="connsiteY45" fmla="*/ 870857 h 1034143"/>
                    <a:gd name="connsiteX46" fmla="*/ 21102 w 1710334"/>
                    <a:gd name="connsiteY46" fmla="*/ 838200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10334" h="1034143">
                      <a:moveTo>
                        <a:pt x="21102" y="838200"/>
                      </a:moveTo>
                      <a:cubicBezTo>
                        <a:pt x="30173" y="807357"/>
                        <a:pt x="50504" y="736705"/>
                        <a:pt x="64644" y="685800"/>
                      </a:cubicBezTo>
                      <a:cubicBezTo>
                        <a:pt x="68648" y="671385"/>
                        <a:pt x="70277" y="656265"/>
                        <a:pt x="75530" y="642257"/>
                      </a:cubicBezTo>
                      <a:cubicBezTo>
                        <a:pt x="81228" y="627063"/>
                        <a:pt x="90045" y="613228"/>
                        <a:pt x="97302" y="598714"/>
                      </a:cubicBezTo>
                      <a:cubicBezTo>
                        <a:pt x="98448" y="592984"/>
                        <a:pt x="113947" y="510995"/>
                        <a:pt x="119073" y="500743"/>
                      </a:cubicBezTo>
                      <a:cubicBezTo>
                        <a:pt x="143690" y="451510"/>
                        <a:pt x="153771" y="444275"/>
                        <a:pt x="184387" y="413657"/>
                      </a:cubicBezTo>
                      <a:cubicBezTo>
                        <a:pt x="205774" y="349498"/>
                        <a:pt x="180857" y="412774"/>
                        <a:pt x="227930" y="337457"/>
                      </a:cubicBezTo>
                      <a:cubicBezTo>
                        <a:pt x="256790" y="291282"/>
                        <a:pt x="245664" y="291105"/>
                        <a:pt x="271473" y="239486"/>
                      </a:cubicBezTo>
                      <a:cubicBezTo>
                        <a:pt x="277324" y="227784"/>
                        <a:pt x="286753" y="218188"/>
                        <a:pt x="293244" y="206829"/>
                      </a:cubicBezTo>
                      <a:cubicBezTo>
                        <a:pt x="301295" y="192740"/>
                        <a:pt x="304627" y="175752"/>
                        <a:pt x="315016" y="163286"/>
                      </a:cubicBezTo>
                      <a:cubicBezTo>
                        <a:pt x="323392" y="153235"/>
                        <a:pt x="336787" y="148771"/>
                        <a:pt x="347673" y="141514"/>
                      </a:cubicBezTo>
                      <a:cubicBezTo>
                        <a:pt x="354930" y="130628"/>
                        <a:pt x="361271" y="119073"/>
                        <a:pt x="369444" y="108857"/>
                      </a:cubicBezTo>
                      <a:cubicBezTo>
                        <a:pt x="381656" y="93592"/>
                        <a:pt x="406657" y="72692"/>
                        <a:pt x="423873" y="65314"/>
                      </a:cubicBezTo>
                      <a:cubicBezTo>
                        <a:pt x="437624" y="59421"/>
                        <a:pt x="452902" y="58057"/>
                        <a:pt x="467416" y="54429"/>
                      </a:cubicBezTo>
                      <a:cubicBezTo>
                        <a:pt x="485559" y="43543"/>
                        <a:pt x="502199" y="29629"/>
                        <a:pt x="521844" y="21771"/>
                      </a:cubicBezTo>
                      <a:cubicBezTo>
                        <a:pt x="539023" y="14899"/>
                        <a:pt x="558323" y="15373"/>
                        <a:pt x="576273" y="10886"/>
                      </a:cubicBezTo>
                      <a:cubicBezTo>
                        <a:pt x="587405" y="8103"/>
                        <a:pt x="598044" y="3629"/>
                        <a:pt x="608930" y="0"/>
                      </a:cubicBezTo>
                      <a:cubicBezTo>
                        <a:pt x="674244" y="3629"/>
                        <a:pt x="739889" y="3388"/>
                        <a:pt x="804873" y="10886"/>
                      </a:cubicBezTo>
                      <a:cubicBezTo>
                        <a:pt x="834598" y="14316"/>
                        <a:pt x="862930" y="25400"/>
                        <a:pt x="891959" y="32657"/>
                      </a:cubicBezTo>
                      <a:cubicBezTo>
                        <a:pt x="1055595" y="73566"/>
                        <a:pt x="909021" y="34558"/>
                        <a:pt x="1044359" y="76200"/>
                      </a:cubicBezTo>
                      <a:cubicBezTo>
                        <a:pt x="1069607" y="83969"/>
                        <a:pt x="1095733" y="88943"/>
                        <a:pt x="1120559" y="97971"/>
                      </a:cubicBezTo>
                      <a:cubicBezTo>
                        <a:pt x="1135810" y="103517"/>
                        <a:pt x="1148707" y="114611"/>
                        <a:pt x="1164102" y="119743"/>
                      </a:cubicBezTo>
                      <a:cubicBezTo>
                        <a:pt x="1181654" y="125594"/>
                        <a:pt x="1200469" y="126615"/>
                        <a:pt x="1218530" y="130629"/>
                      </a:cubicBezTo>
                      <a:cubicBezTo>
                        <a:pt x="1259545" y="139743"/>
                        <a:pt x="1258357" y="140275"/>
                        <a:pt x="1294730" y="152400"/>
                      </a:cubicBezTo>
                      <a:cubicBezTo>
                        <a:pt x="1301987" y="163286"/>
                        <a:pt x="1307251" y="175806"/>
                        <a:pt x="1316502" y="185057"/>
                      </a:cubicBezTo>
                      <a:cubicBezTo>
                        <a:pt x="1368358" y="236913"/>
                        <a:pt x="1371312" y="234234"/>
                        <a:pt x="1425359" y="261257"/>
                      </a:cubicBezTo>
                      <a:lnTo>
                        <a:pt x="1468902" y="304800"/>
                      </a:lnTo>
                      <a:lnTo>
                        <a:pt x="1512444" y="348343"/>
                      </a:lnTo>
                      <a:cubicBezTo>
                        <a:pt x="1539808" y="430434"/>
                        <a:pt x="1502894" y="329241"/>
                        <a:pt x="1545102" y="413657"/>
                      </a:cubicBezTo>
                      <a:cubicBezTo>
                        <a:pt x="1550234" y="423920"/>
                        <a:pt x="1551327" y="435828"/>
                        <a:pt x="1555987" y="446314"/>
                      </a:cubicBezTo>
                      <a:cubicBezTo>
                        <a:pt x="1565873" y="468558"/>
                        <a:pt x="1579282" y="489160"/>
                        <a:pt x="1588644" y="511629"/>
                      </a:cubicBezTo>
                      <a:cubicBezTo>
                        <a:pt x="1597471" y="532813"/>
                        <a:pt x="1610416" y="576943"/>
                        <a:pt x="1610416" y="576943"/>
                      </a:cubicBezTo>
                      <a:cubicBezTo>
                        <a:pt x="1614045" y="609600"/>
                        <a:pt x="1615900" y="642503"/>
                        <a:pt x="1621302" y="674914"/>
                      </a:cubicBezTo>
                      <a:cubicBezTo>
                        <a:pt x="1623188" y="686232"/>
                        <a:pt x="1629937" y="696319"/>
                        <a:pt x="1632187" y="707571"/>
                      </a:cubicBezTo>
                      <a:cubicBezTo>
                        <a:pt x="1638873" y="741003"/>
                        <a:pt x="1637563" y="783637"/>
                        <a:pt x="1653959" y="816429"/>
                      </a:cubicBezTo>
                      <a:cubicBezTo>
                        <a:pt x="1659810" y="828131"/>
                        <a:pt x="1668473" y="838200"/>
                        <a:pt x="1675730" y="849086"/>
                      </a:cubicBezTo>
                      <a:cubicBezTo>
                        <a:pt x="1676715" y="860908"/>
                        <a:pt x="1710334" y="990764"/>
                        <a:pt x="1664844" y="1023257"/>
                      </a:cubicBezTo>
                      <a:cubicBezTo>
                        <a:pt x="1649788" y="1034011"/>
                        <a:pt x="1628559" y="1030514"/>
                        <a:pt x="1610416" y="1034143"/>
                      </a:cubicBezTo>
                      <a:lnTo>
                        <a:pt x="554502" y="1023257"/>
                      </a:lnTo>
                      <a:cubicBezTo>
                        <a:pt x="543029" y="1023028"/>
                        <a:pt x="532290" y="1017119"/>
                        <a:pt x="521844" y="1012371"/>
                      </a:cubicBezTo>
                      <a:cubicBezTo>
                        <a:pt x="492298" y="998941"/>
                        <a:pt x="466245" y="976701"/>
                        <a:pt x="434759" y="968829"/>
                      </a:cubicBezTo>
                      <a:cubicBezTo>
                        <a:pt x="319292" y="939962"/>
                        <a:pt x="377364" y="950768"/>
                        <a:pt x="260587" y="936171"/>
                      </a:cubicBezTo>
                      <a:cubicBezTo>
                        <a:pt x="249701" y="932543"/>
                        <a:pt x="238477" y="929806"/>
                        <a:pt x="227930" y="925286"/>
                      </a:cubicBezTo>
                      <a:cubicBezTo>
                        <a:pt x="204526" y="915256"/>
                        <a:pt x="178285" y="896714"/>
                        <a:pt x="151730" y="892629"/>
                      </a:cubicBezTo>
                      <a:cubicBezTo>
                        <a:pt x="115687" y="887084"/>
                        <a:pt x="79159" y="885372"/>
                        <a:pt x="42873" y="881743"/>
                      </a:cubicBezTo>
                      <a:cubicBezTo>
                        <a:pt x="31987" y="878114"/>
                        <a:pt x="19176" y="878025"/>
                        <a:pt x="10216" y="870857"/>
                      </a:cubicBezTo>
                      <a:cubicBezTo>
                        <a:pt x="0" y="862684"/>
                        <a:pt x="12031" y="869043"/>
                        <a:pt x="21102" y="838200"/>
                      </a:cubicBezTo>
                      <a:close/>
                    </a:path>
                  </a:pathLst>
                </a:custGeom>
                <a:solidFill>
                  <a:srgbClr val="6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257800" y="1447800"/>
                  <a:ext cx="1197429" cy="508954"/>
                </a:xfrm>
                <a:custGeom>
                  <a:avLst/>
                  <a:gdLst>
                    <a:gd name="connsiteX0" fmla="*/ 0 w 1197429"/>
                    <a:gd name="connsiteY0" fmla="*/ 76200 h 508954"/>
                    <a:gd name="connsiteX1" fmla="*/ 10886 w 1197429"/>
                    <a:gd name="connsiteY1" fmla="*/ 119743 h 508954"/>
                    <a:gd name="connsiteX2" fmla="*/ 32657 w 1197429"/>
                    <a:gd name="connsiteY2" fmla="*/ 217714 h 508954"/>
                    <a:gd name="connsiteX3" fmla="*/ 43543 w 1197429"/>
                    <a:gd name="connsiteY3" fmla="*/ 250371 h 508954"/>
                    <a:gd name="connsiteX4" fmla="*/ 54429 w 1197429"/>
                    <a:gd name="connsiteY4" fmla="*/ 326571 h 508954"/>
                    <a:gd name="connsiteX5" fmla="*/ 65315 w 1197429"/>
                    <a:gd name="connsiteY5" fmla="*/ 283029 h 508954"/>
                    <a:gd name="connsiteX6" fmla="*/ 87086 w 1197429"/>
                    <a:gd name="connsiteY6" fmla="*/ 217714 h 508954"/>
                    <a:gd name="connsiteX7" fmla="*/ 119743 w 1197429"/>
                    <a:gd name="connsiteY7" fmla="*/ 152400 h 508954"/>
                    <a:gd name="connsiteX8" fmla="*/ 141515 w 1197429"/>
                    <a:gd name="connsiteY8" fmla="*/ 130629 h 508954"/>
                    <a:gd name="connsiteX9" fmla="*/ 174172 w 1197429"/>
                    <a:gd name="connsiteY9" fmla="*/ 152400 h 508954"/>
                    <a:gd name="connsiteX10" fmla="*/ 206829 w 1197429"/>
                    <a:gd name="connsiteY10" fmla="*/ 239486 h 508954"/>
                    <a:gd name="connsiteX11" fmla="*/ 239486 w 1197429"/>
                    <a:gd name="connsiteY11" fmla="*/ 185057 h 508954"/>
                    <a:gd name="connsiteX12" fmla="*/ 272143 w 1197429"/>
                    <a:gd name="connsiteY12" fmla="*/ 152400 h 508954"/>
                    <a:gd name="connsiteX13" fmla="*/ 304800 w 1197429"/>
                    <a:gd name="connsiteY13" fmla="*/ 174171 h 508954"/>
                    <a:gd name="connsiteX14" fmla="*/ 315686 w 1197429"/>
                    <a:gd name="connsiteY14" fmla="*/ 206829 h 508954"/>
                    <a:gd name="connsiteX15" fmla="*/ 359229 w 1197429"/>
                    <a:gd name="connsiteY15" fmla="*/ 272143 h 508954"/>
                    <a:gd name="connsiteX16" fmla="*/ 402772 w 1197429"/>
                    <a:gd name="connsiteY16" fmla="*/ 261257 h 508954"/>
                    <a:gd name="connsiteX17" fmla="*/ 457200 w 1197429"/>
                    <a:gd name="connsiteY17" fmla="*/ 195943 h 508954"/>
                    <a:gd name="connsiteX18" fmla="*/ 478972 w 1197429"/>
                    <a:gd name="connsiteY18" fmla="*/ 174171 h 508954"/>
                    <a:gd name="connsiteX19" fmla="*/ 511629 w 1197429"/>
                    <a:gd name="connsiteY19" fmla="*/ 130629 h 508954"/>
                    <a:gd name="connsiteX20" fmla="*/ 555172 w 1197429"/>
                    <a:gd name="connsiteY20" fmla="*/ 87086 h 508954"/>
                    <a:gd name="connsiteX21" fmla="*/ 587829 w 1197429"/>
                    <a:gd name="connsiteY21" fmla="*/ 141514 h 508954"/>
                    <a:gd name="connsiteX22" fmla="*/ 598715 w 1197429"/>
                    <a:gd name="connsiteY22" fmla="*/ 195943 h 508954"/>
                    <a:gd name="connsiteX23" fmla="*/ 631372 w 1197429"/>
                    <a:gd name="connsiteY23" fmla="*/ 261257 h 508954"/>
                    <a:gd name="connsiteX24" fmla="*/ 642257 w 1197429"/>
                    <a:gd name="connsiteY24" fmla="*/ 315686 h 508954"/>
                    <a:gd name="connsiteX25" fmla="*/ 674915 w 1197429"/>
                    <a:gd name="connsiteY25" fmla="*/ 293914 h 508954"/>
                    <a:gd name="connsiteX26" fmla="*/ 696686 w 1197429"/>
                    <a:gd name="connsiteY26" fmla="*/ 228600 h 508954"/>
                    <a:gd name="connsiteX27" fmla="*/ 740229 w 1197429"/>
                    <a:gd name="connsiteY27" fmla="*/ 174171 h 508954"/>
                    <a:gd name="connsiteX28" fmla="*/ 783772 w 1197429"/>
                    <a:gd name="connsiteY28" fmla="*/ 261257 h 508954"/>
                    <a:gd name="connsiteX29" fmla="*/ 827315 w 1197429"/>
                    <a:gd name="connsiteY29" fmla="*/ 228600 h 508954"/>
                    <a:gd name="connsiteX30" fmla="*/ 859972 w 1197429"/>
                    <a:gd name="connsiteY30" fmla="*/ 217714 h 508954"/>
                    <a:gd name="connsiteX31" fmla="*/ 892629 w 1197429"/>
                    <a:gd name="connsiteY31" fmla="*/ 283029 h 508954"/>
                    <a:gd name="connsiteX32" fmla="*/ 925286 w 1197429"/>
                    <a:gd name="connsiteY32" fmla="*/ 402771 h 508954"/>
                    <a:gd name="connsiteX33" fmla="*/ 936172 w 1197429"/>
                    <a:gd name="connsiteY33" fmla="*/ 435429 h 508954"/>
                    <a:gd name="connsiteX34" fmla="*/ 990600 w 1197429"/>
                    <a:gd name="connsiteY34" fmla="*/ 359229 h 508954"/>
                    <a:gd name="connsiteX35" fmla="*/ 1034143 w 1197429"/>
                    <a:gd name="connsiteY35" fmla="*/ 293914 h 508954"/>
                    <a:gd name="connsiteX36" fmla="*/ 1066800 w 1197429"/>
                    <a:gd name="connsiteY36" fmla="*/ 304800 h 508954"/>
                    <a:gd name="connsiteX37" fmla="*/ 1077686 w 1197429"/>
                    <a:gd name="connsiteY37" fmla="*/ 402771 h 508954"/>
                    <a:gd name="connsiteX38" fmla="*/ 1088572 w 1197429"/>
                    <a:gd name="connsiteY38" fmla="*/ 435429 h 508954"/>
                    <a:gd name="connsiteX39" fmla="*/ 1099457 w 1197429"/>
                    <a:gd name="connsiteY39" fmla="*/ 500743 h 508954"/>
                    <a:gd name="connsiteX40" fmla="*/ 1121229 w 1197429"/>
                    <a:gd name="connsiteY40" fmla="*/ 478971 h 508954"/>
                    <a:gd name="connsiteX41" fmla="*/ 1153886 w 1197429"/>
                    <a:gd name="connsiteY41" fmla="*/ 413657 h 508954"/>
                    <a:gd name="connsiteX42" fmla="*/ 1175657 w 1197429"/>
                    <a:gd name="connsiteY42" fmla="*/ 435429 h 508954"/>
                    <a:gd name="connsiteX43" fmla="*/ 1197429 w 1197429"/>
                    <a:gd name="connsiteY43" fmla="*/ 435429 h 508954"/>
                    <a:gd name="connsiteX44" fmla="*/ 1175657 w 1197429"/>
                    <a:gd name="connsiteY44" fmla="*/ 326571 h 508954"/>
                    <a:gd name="connsiteX45" fmla="*/ 1132115 w 1197429"/>
                    <a:gd name="connsiteY45" fmla="*/ 283029 h 508954"/>
                    <a:gd name="connsiteX46" fmla="*/ 1055915 w 1197429"/>
                    <a:gd name="connsiteY46" fmla="*/ 206829 h 508954"/>
                    <a:gd name="connsiteX47" fmla="*/ 979715 w 1197429"/>
                    <a:gd name="connsiteY47" fmla="*/ 152400 h 508954"/>
                    <a:gd name="connsiteX48" fmla="*/ 947057 w 1197429"/>
                    <a:gd name="connsiteY48" fmla="*/ 141514 h 508954"/>
                    <a:gd name="connsiteX49" fmla="*/ 881743 w 1197429"/>
                    <a:gd name="connsiteY49" fmla="*/ 97971 h 508954"/>
                    <a:gd name="connsiteX50" fmla="*/ 849086 w 1197429"/>
                    <a:gd name="connsiteY50" fmla="*/ 87086 h 508954"/>
                    <a:gd name="connsiteX51" fmla="*/ 805543 w 1197429"/>
                    <a:gd name="connsiteY51" fmla="*/ 65314 h 508954"/>
                    <a:gd name="connsiteX52" fmla="*/ 751115 w 1197429"/>
                    <a:gd name="connsiteY52" fmla="*/ 54429 h 508954"/>
                    <a:gd name="connsiteX53" fmla="*/ 718457 w 1197429"/>
                    <a:gd name="connsiteY53" fmla="*/ 43543 h 508954"/>
                    <a:gd name="connsiteX54" fmla="*/ 587829 w 1197429"/>
                    <a:gd name="connsiteY54" fmla="*/ 10886 h 508954"/>
                    <a:gd name="connsiteX55" fmla="*/ 555172 w 1197429"/>
                    <a:gd name="connsiteY55" fmla="*/ 0 h 508954"/>
                    <a:gd name="connsiteX56" fmla="*/ 217715 w 1197429"/>
                    <a:gd name="connsiteY56" fmla="*/ 10886 h 508954"/>
                    <a:gd name="connsiteX57" fmla="*/ 54429 w 1197429"/>
                    <a:gd name="connsiteY57" fmla="*/ 32657 h 508954"/>
                    <a:gd name="connsiteX58" fmla="*/ 0 w 1197429"/>
                    <a:gd name="connsiteY58" fmla="*/ 76200 h 50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7429" h="508954">
                      <a:moveTo>
                        <a:pt x="0" y="76200"/>
                      </a:moveTo>
                      <a:cubicBezTo>
                        <a:pt x="3629" y="90714"/>
                        <a:pt x="7640" y="105138"/>
                        <a:pt x="10886" y="119743"/>
                      </a:cubicBezTo>
                      <a:cubicBezTo>
                        <a:pt x="22106" y="170231"/>
                        <a:pt x="19387" y="171270"/>
                        <a:pt x="32657" y="217714"/>
                      </a:cubicBezTo>
                      <a:cubicBezTo>
                        <a:pt x="35809" y="228747"/>
                        <a:pt x="39914" y="239485"/>
                        <a:pt x="43543" y="250371"/>
                      </a:cubicBezTo>
                      <a:cubicBezTo>
                        <a:pt x="47172" y="275771"/>
                        <a:pt x="40197" y="305222"/>
                        <a:pt x="54429" y="326571"/>
                      </a:cubicBezTo>
                      <a:cubicBezTo>
                        <a:pt x="62728" y="339019"/>
                        <a:pt x="61016" y="297359"/>
                        <a:pt x="65315" y="283029"/>
                      </a:cubicBezTo>
                      <a:cubicBezTo>
                        <a:pt x="71909" y="261048"/>
                        <a:pt x="79829" y="239486"/>
                        <a:pt x="87086" y="217714"/>
                      </a:cubicBezTo>
                      <a:cubicBezTo>
                        <a:pt x="98582" y="183224"/>
                        <a:pt x="95628" y="182543"/>
                        <a:pt x="119743" y="152400"/>
                      </a:cubicBezTo>
                      <a:cubicBezTo>
                        <a:pt x="126154" y="144386"/>
                        <a:pt x="134258" y="137886"/>
                        <a:pt x="141515" y="130629"/>
                      </a:cubicBezTo>
                      <a:cubicBezTo>
                        <a:pt x="152401" y="137886"/>
                        <a:pt x="165797" y="142349"/>
                        <a:pt x="174172" y="152400"/>
                      </a:cubicBezTo>
                      <a:cubicBezTo>
                        <a:pt x="194501" y="176795"/>
                        <a:pt x="199505" y="210191"/>
                        <a:pt x="206829" y="239486"/>
                      </a:cubicBezTo>
                      <a:cubicBezTo>
                        <a:pt x="274635" y="171677"/>
                        <a:pt x="182957" y="269850"/>
                        <a:pt x="239486" y="185057"/>
                      </a:cubicBezTo>
                      <a:cubicBezTo>
                        <a:pt x="248025" y="172248"/>
                        <a:pt x="261257" y="163286"/>
                        <a:pt x="272143" y="152400"/>
                      </a:cubicBezTo>
                      <a:cubicBezTo>
                        <a:pt x="283029" y="159657"/>
                        <a:pt x="296627" y="163955"/>
                        <a:pt x="304800" y="174171"/>
                      </a:cubicBezTo>
                      <a:cubicBezTo>
                        <a:pt x="311968" y="183131"/>
                        <a:pt x="311166" y="196282"/>
                        <a:pt x="315686" y="206829"/>
                      </a:cubicBezTo>
                      <a:cubicBezTo>
                        <a:pt x="335457" y="252960"/>
                        <a:pt x="330151" y="243065"/>
                        <a:pt x="359229" y="272143"/>
                      </a:cubicBezTo>
                      <a:cubicBezTo>
                        <a:pt x="373743" y="268514"/>
                        <a:pt x="389782" y="268680"/>
                        <a:pt x="402772" y="261257"/>
                      </a:cubicBezTo>
                      <a:cubicBezTo>
                        <a:pt x="431353" y="244925"/>
                        <a:pt x="438215" y="219674"/>
                        <a:pt x="457200" y="195943"/>
                      </a:cubicBezTo>
                      <a:cubicBezTo>
                        <a:pt x="463611" y="187929"/>
                        <a:pt x="472401" y="182056"/>
                        <a:pt x="478972" y="174171"/>
                      </a:cubicBezTo>
                      <a:cubicBezTo>
                        <a:pt x="490587" y="160234"/>
                        <a:pt x="499682" y="144283"/>
                        <a:pt x="511629" y="130629"/>
                      </a:cubicBezTo>
                      <a:cubicBezTo>
                        <a:pt x="525146" y="115181"/>
                        <a:pt x="555172" y="87086"/>
                        <a:pt x="555172" y="87086"/>
                      </a:cubicBezTo>
                      <a:cubicBezTo>
                        <a:pt x="566058" y="105229"/>
                        <a:pt x="579971" y="121869"/>
                        <a:pt x="587829" y="141514"/>
                      </a:cubicBezTo>
                      <a:cubicBezTo>
                        <a:pt x="594701" y="158693"/>
                        <a:pt x="592392" y="178555"/>
                        <a:pt x="598715" y="195943"/>
                      </a:cubicBezTo>
                      <a:cubicBezTo>
                        <a:pt x="607033" y="218819"/>
                        <a:pt x="620486" y="239486"/>
                        <a:pt x="631372" y="261257"/>
                      </a:cubicBezTo>
                      <a:cubicBezTo>
                        <a:pt x="635000" y="279400"/>
                        <a:pt x="627455" y="304585"/>
                        <a:pt x="642257" y="315686"/>
                      </a:cubicBezTo>
                      <a:cubicBezTo>
                        <a:pt x="652724" y="323536"/>
                        <a:pt x="667981" y="305009"/>
                        <a:pt x="674915" y="293914"/>
                      </a:cubicBezTo>
                      <a:cubicBezTo>
                        <a:pt x="687078" y="274453"/>
                        <a:pt x="683956" y="247695"/>
                        <a:pt x="696686" y="228600"/>
                      </a:cubicBezTo>
                      <a:cubicBezTo>
                        <a:pt x="724150" y="187403"/>
                        <a:pt x="709206" y="205194"/>
                        <a:pt x="740229" y="174171"/>
                      </a:cubicBezTo>
                      <a:cubicBezTo>
                        <a:pt x="765245" y="249223"/>
                        <a:pt x="745772" y="223259"/>
                        <a:pt x="783772" y="261257"/>
                      </a:cubicBezTo>
                      <a:cubicBezTo>
                        <a:pt x="798286" y="250371"/>
                        <a:pt x="811563" y="237601"/>
                        <a:pt x="827315" y="228600"/>
                      </a:cubicBezTo>
                      <a:cubicBezTo>
                        <a:pt x="837278" y="222907"/>
                        <a:pt x="851157" y="210368"/>
                        <a:pt x="859972" y="217714"/>
                      </a:cubicBezTo>
                      <a:cubicBezTo>
                        <a:pt x="878671" y="233297"/>
                        <a:pt x="882743" y="260786"/>
                        <a:pt x="892629" y="283029"/>
                      </a:cubicBezTo>
                      <a:cubicBezTo>
                        <a:pt x="905187" y="311284"/>
                        <a:pt x="921047" y="390053"/>
                        <a:pt x="925286" y="402771"/>
                      </a:cubicBezTo>
                      <a:lnTo>
                        <a:pt x="936172" y="435429"/>
                      </a:lnTo>
                      <a:cubicBezTo>
                        <a:pt x="1016587" y="395221"/>
                        <a:pt x="953361" y="441156"/>
                        <a:pt x="990600" y="359229"/>
                      </a:cubicBezTo>
                      <a:cubicBezTo>
                        <a:pt x="1001428" y="335408"/>
                        <a:pt x="1034143" y="293914"/>
                        <a:pt x="1034143" y="293914"/>
                      </a:cubicBezTo>
                      <a:cubicBezTo>
                        <a:pt x="1045029" y="297543"/>
                        <a:pt x="1062538" y="294146"/>
                        <a:pt x="1066800" y="304800"/>
                      </a:cubicBezTo>
                      <a:cubicBezTo>
                        <a:pt x="1079003" y="335308"/>
                        <a:pt x="1072284" y="370360"/>
                        <a:pt x="1077686" y="402771"/>
                      </a:cubicBezTo>
                      <a:cubicBezTo>
                        <a:pt x="1079572" y="414090"/>
                        <a:pt x="1084943" y="424543"/>
                        <a:pt x="1088572" y="435429"/>
                      </a:cubicBezTo>
                      <a:cubicBezTo>
                        <a:pt x="1092200" y="457200"/>
                        <a:pt x="1086214" y="483086"/>
                        <a:pt x="1099457" y="500743"/>
                      </a:cubicBezTo>
                      <a:cubicBezTo>
                        <a:pt x="1105615" y="508954"/>
                        <a:pt x="1114818" y="486985"/>
                        <a:pt x="1121229" y="478971"/>
                      </a:cubicBezTo>
                      <a:cubicBezTo>
                        <a:pt x="1145345" y="448826"/>
                        <a:pt x="1142388" y="448149"/>
                        <a:pt x="1153886" y="413657"/>
                      </a:cubicBezTo>
                      <a:cubicBezTo>
                        <a:pt x="1161143" y="420914"/>
                        <a:pt x="1170377" y="426628"/>
                        <a:pt x="1175657" y="435429"/>
                      </a:cubicBezTo>
                      <a:cubicBezTo>
                        <a:pt x="1194318" y="466532"/>
                        <a:pt x="1178768" y="491412"/>
                        <a:pt x="1197429" y="435429"/>
                      </a:cubicBezTo>
                      <a:cubicBezTo>
                        <a:pt x="1197059" y="432837"/>
                        <a:pt x="1189228" y="345571"/>
                        <a:pt x="1175657" y="326571"/>
                      </a:cubicBezTo>
                      <a:cubicBezTo>
                        <a:pt x="1163727" y="309868"/>
                        <a:pt x="1144937" y="299057"/>
                        <a:pt x="1132115" y="283029"/>
                      </a:cubicBezTo>
                      <a:cubicBezTo>
                        <a:pt x="1068596" y="203630"/>
                        <a:pt x="1119364" y="227977"/>
                        <a:pt x="1055915" y="206829"/>
                      </a:cubicBezTo>
                      <a:cubicBezTo>
                        <a:pt x="1046049" y="199430"/>
                        <a:pt x="995636" y="160361"/>
                        <a:pt x="979715" y="152400"/>
                      </a:cubicBezTo>
                      <a:cubicBezTo>
                        <a:pt x="969452" y="147268"/>
                        <a:pt x="957088" y="147087"/>
                        <a:pt x="947057" y="141514"/>
                      </a:cubicBezTo>
                      <a:cubicBezTo>
                        <a:pt x="924184" y="128807"/>
                        <a:pt x="906566" y="106245"/>
                        <a:pt x="881743" y="97971"/>
                      </a:cubicBezTo>
                      <a:cubicBezTo>
                        <a:pt x="870857" y="94343"/>
                        <a:pt x="859633" y="91606"/>
                        <a:pt x="849086" y="87086"/>
                      </a:cubicBezTo>
                      <a:cubicBezTo>
                        <a:pt x="834170" y="80694"/>
                        <a:pt x="820938" y="70446"/>
                        <a:pt x="805543" y="65314"/>
                      </a:cubicBezTo>
                      <a:cubicBezTo>
                        <a:pt x="787991" y="59463"/>
                        <a:pt x="769065" y="58916"/>
                        <a:pt x="751115" y="54429"/>
                      </a:cubicBezTo>
                      <a:cubicBezTo>
                        <a:pt x="739983" y="51646"/>
                        <a:pt x="729659" y="46032"/>
                        <a:pt x="718457" y="43543"/>
                      </a:cubicBezTo>
                      <a:cubicBezTo>
                        <a:pt x="586533" y="14226"/>
                        <a:pt x="719803" y="54877"/>
                        <a:pt x="587829" y="10886"/>
                      </a:cubicBezTo>
                      <a:lnTo>
                        <a:pt x="555172" y="0"/>
                      </a:lnTo>
                      <a:lnTo>
                        <a:pt x="217715" y="10886"/>
                      </a:lnTo>
                      <a:cubicBezTo>
                        <a:pt x="160605" y="13741"/>
                        <a:pt x="109971" y="23400"/>
                        <a:pt x="54429" y="32657"/>
                      </a:cubicBezTo>
                      <a:lnTo>
                        <a:pt x="0" y="762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4931229" y="2209800"/>
                  <a:ext cx="1696094" cy="283029"/>
                </a:xfrm>
                <a:custGeom>
                  <a:avLst/>
                  <a:gdLst>
                    <a:gd name="connsiteX0" fmla="*/ 0 w 1696094"/>
                    <a:gd name="connsiteY0" fmla="*/ 119743 h 283029"/>
                    <a:gd name="connsiteX1" fmla="*/ 65314 w 1696094"/>
                    <a:gd name="connsiteY1" fmla="*/ 76200 h 283029"/>
                    <a:gd name="connsiteX2" fmla="*/ 97971 w 1696094"/>
                    <a:gd name="connsiteY2" fmla="*/ 54429 h 283029"/>
                    <a:gd name="connsiteX3" fmla="*/ 152400 w 1696094"/>
                    <a:gd name="connsiteY3" fmla="*/ 10886 h 283029"/>
                    <a:gd name="connsiteX4" fmla="*/ 185057 w 1696094"/>
                    <a:gd name="connsiteY4" fmla="*/ 0 h 283029"/>
                    <a:gd name="connsiteX5" fmla="*/ 206828 w 1696094"/>
                    <a:gd name="connsiteY5" fmla="*/ 65314 h 283029"/>
                    <a:gd name="connsiteX6" fmla="*/ 217714 w 1696094"/>
                    <a:gd name="connsiteY6" fmla="*/ 130629 h 283029"/>
                    <a:gd name="connsiteX7" fmla="*/ 239485 w 1696094"/>
                    <a:gd name="connsiteY7" fmla="*/ 174171 h 283029"/>
                    <a:gd name="connsiteX8" fmla="*/ 272142 w 1696094"/>
                    <a:gd name="connsiteY8" fmla="*/ 239486 h 283029"/>
                    <a:gd name="connsiteX9" fmla="*/ 293914 w 1696094"/>
                    <a:gd name="connsiteY9" fmla="*/ 195943 h 283029"/>
                    <a:gd name="connsiteX10" fmla="*/ 337457 w 1696094"/>
                    <a:gd name="connsiteY10" fmla="*/ 108857 h 283029"/>
                    <a:gd name="connsiteX11" fmla="*/ 381000 w 1696094"/>
                    <a:gd name="connsiteY11" fmla="*/ 130629 h 283029"/>
                    <a:gd name="connsiteX12" fmla="*/ 402771 w 1696094"/>
                    <a:gd name="connsiteY12" fmla="*/ 174171 h 283029"/>
                    <a:gd name="connsiteX13" fmla="*/ 424542 w 1696094"/>
                    <a:gd name="connsiteY13" fmla="*/ 206829 h 283029"/>
                    <a:gd name="connsiteX14" fmla="*/ 489857 w 1696094"/>
                    <a:gd name="connsiteY14" fmla="*/ 174171 h 283029"/>
                    <a:gd name="connsiteX15" fmla="*/ 522514 w 1696094"/>
                    <a:gd name="connsiteY15" fmla="*/ 163286 h 283029"/>
                    <a:gd name="connsiteX16" fmla="*/ 533400 w 1696094"/>
                    <a:gd name="connsiteY16" fmla="*/ 130629 h 283029"/>
                    <a:gd name="connsiteX17" fmla="*/ 566057 w 1696094"/>
                    <a:gd name="connsiteY17" fmla="*/ 141514 h 283029"/>
                    <a:gd name="connsiteX18" fmla="*/ 576942 w 1696094"/>
                    <a:gd name="connsiteY18" fmla="*/ 228600 h 283029"/>
                    <a:gd name="connsiteX19" fmla="*/ 587828 w 1696094"/>
                    <a:gd name="connsiteY19" fmla="*/ 261257 h 283029"/>
                    <a:gd name="connsiteX20" fmla="*/ 609600 w 1696094"/>
                    <a:gd name="connsiteY20" fmla="*/ 239486 h 283029"/>
                    <a:gd name="connsiteX21" fmla="*/ 642257 w 1696094"/>
                    <a:gd name="connsiteY21" fmla="*/ 141514 h 283029"/>
                    <a:gd name="connsiteX22" fmla="*/ 696685 w 1696094"/>
                    <a:gd name="connsiteY22" fmla="*/ 152400 h 283029"/>
                    <a:gd name="connsiteX23" fmla="*/ 707571 w 1696094"/>
                    <a:gd name="connsiteY23" fmla="*/ 185057 h 283029"/>
                    <a:gd name="connsiteX24" fmla="*/ 740228 w 1696094"/>
                    <a:gd name="connsiteY24" fmla="*/ 206829 h 283029"/>
                    <a:gd name="connsiteX25" fmla="*/ 783771 w 1696094"/>
                    <a:gd name="connsiteY25" fmla="*/ 272143 h 283029"/>
                    <a:gd name="connsiteX26" fmla="*/ 816428 w 1696094"/>
                    <a:gd name="connsiteY26" fmla="*/ 283029 h 283029"/>
                    <a:gd name="connsiteX27" fmla="*/ 838200 w 1696094"/>
                    <a:gd name="connsiteY27" fmla="*/ 261257 h 283029"/>
                    <a:gd name="connsiteX28" fmla="*/ 859971 w 1696094"/>
                    <a:gd name="connsiteY28" fmla="*/ 228600 h 283029"/>
                    <a:gd name="connsiteX29" fmla="*/ 892628 w 1696094"/>
                    <a:gd name="connsiteY29" fmla="*/ 185057 h 283029"/>
                    <a:gd name="connsiteX30" fmla="*/ 914400 w 1696094"/>
                    <a:gd name="connsiteY30" fmla="*/ 163286 h 283029"/>
                    <a:gd name="connsiteX31" fmla="*/ 947057 w 1696094"/>
                    <a:gd name="connsiteY31" fmla="*/ 152400 h 283029"/>
                    <a:gd name="connsiteX32" fmla="*/ 979714 w 1696094"/>
                    <a:gd name="connsiteY32" fmla="*/ 174171 h 283029"/>
                    <a:gd name="connsiteX33" fmla="*/ 1001485 w 1696094"/>
                    <a:gd name="connsiteY33" fmla="*/ 195943 h 283029"/>
                    <a:gd name="connsiteX34" fmla="*/ 1045028 w 1696094"/>
                    <a:gd name="connsiteY34" fmla="*/ 206829 h 283029"/>
                    <a:gd name="connsiteX35" fmla="*/ 1077685 w 1696094"/>
                    <a:gd name="connsiteY35" fmla="*/ 217714 h 283029"/>
                    <a:gd name="connsiteX36" fmla="*/ 1132114 w 1696094"/>
                    <a:gd name="connsiteY36" fmla="*/ 185057 h 283029"/>
                    <a:gd name="connsiteX37" fmla="*/ 1153885 w 1696094"/>
                    <a:gd name="connsiteY37" fmla="*/ 206829 h 283029"/>
                    <a:gd name="connsiteX38" fmla="*/ 1164771 w 1696094"/>
                    <a:gd name="connsiteY38" fmla="*/ 239486 h 283029"/>
                    <a:gd name="connsiteX39" fmla="*/ 1219200 w 1696094"/>
                    <a:gd name="connsiteY39" fmla="*/ 228600 h 283029"/>
                    <a:gd name="connsiteX40" fmla="*/ 1262742 w 1696094"/>
                    <a:gd name="connsiteY40" fmla="*/ 217714 h 283029"/>
                    <a:gd name="connsiteX41" fmla="*/ 1338942 w 1696094"/>
                    <a:gd name="connsiteY41" fmla="*/ 185057 h 283029"/>
                    <a:gd name="connsiteX42" fmla="*/ 1349828 w 1696094"/>
                    <a:gd name="connsiteY42" fmla="*/ 217714 h 283029"/>
                    <a:gd name="connsiteX43" fmla="*/ 1458685 w 1696094"/>
                    <a:gd name="connsiteY43" fmla="*/ 206829 h 283029"/>
                    <a:gd name="connsiteX44" fmla="*/ 1524000 w 1696094"/>
                    <a:gd name="connsiteY44" fmla="*/ 185057 h 283029"/>
                    <a:gd name="connsiteX45" fmla="*/ 1545771 w 1696094"/>
                    <a:gd name="connsiteY45" fmla="*/ 206829 h 283029"/>
                    <a:gd name="connsiteX46" fmla="*/ 1556657 w 1696094"/>
                    <a:gd name="connsiteY46" fmla="*/ 239486 h 283029"/>
                    <a:gd name="connsiteX47" fmla="*/ 1578428 w 1696094"/>
                    <a:gd name="connsiteY47" fmla="*/ 272143 h 283029"/>
                    <a:gd name="connsiteX48" fmla="*/ 1349828 w 1696094"/>
                    <a:gd name="connsiteY48" fmla="*/ 272143 h 283029"/>
                    <a:gd name="connsiteX49" fmla="*/ 598714 w 1696094"/>
                    <a:gd name="connsiteY49" fmla="*/ 283029 h 283029"/>
                    <a:gd name="connsiteX50" fmla="*/ 468085 w 1696094"/>
                    <a:gd name="connsiteY50" fmla="*/ 272143 h 283029"/>
                    <a:gd name="connsiteX51" fmla="*/ 446314 w 1696094"/>
                    <a:gd name="connsiteY51" fmla="*/ 250371 h 283029"/>
                    <a:gd name="connsiteX52" fmla="*/ 413657 w 1696094"/>
                    <a:gd name="connsiteY52" fmla="*/ 239486 h 283029"/>
                    <a:gd name="connsiteX53" fmla="*/ 359228 w 1696094"/>
                    <a:gd name="connsiteY53" fmla="*/ 195943 h 283029"/>
                    <a:gd name="connsiteX54" fmla="*/ 315685 w 1696094"/>
                    <a:gd name="connsiteY54" fmla="*/ 185057 h 283029"/>
                    <a:gd name="connsiteX55" fmla="*/ 43542 w 1696094"/>
                    <a:gd name="connsiteY55" fmla="*/ 163286 h 283029"/>
                    <a:gd name="connsiteX56" fmla="*/ 21771 w 1696094"/>
                    <a:gd name="connsiteY56" fmla="*/ 141514 h 283029"/>
                    <a:gd name="connsiteX57" fmla="*/ 21771 w 1696094"/>
                    <a:gd name="connsiteY57" fmla="*/ 65314 h 283029"/>
                    <a:gd name="connsiteX58" fmla="*/ 43542 w 1696094"/>
                    <a:gd name="connsiteY58" fmla="*/ 43543 h 2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96094" h="283029">
                      <a:moveTo>
                        <a:pt x="0" y="119743"/>
                      </a:moveTo>
                      <a:lnTo>
                        <a:pt x="65314" y="76200"/>
                      </a:lnTo>
                      <a:cubicBezTo>
                        <a:pt x="76200" y="68943"/>
                        <a:pt x="88720" y="63680"/>
                        <a:pt x="97971" y="54429"/>
                      </a:cubicBezTo>
                      <a:cubicBezTo>
                        <a:pt x="118223" y="34176"/>
                        <a:pt x="124932" y="24620"/>
                        <a:pt x="152400" y="10886"/>
                      </a:cubicBezTo>
                      <a:cubicBezTo>
                        <a:pt x="162663" y="5754"/>
                        <a:pt x="174171" y="3629"/>
                        <a:pt x="185057" y="0"/>
                      </a:cubicBezTo>
                      <a:cubicBezTo>
                        <a:pt x="192314" y="21771"/>
                        <a:pt x="203055" y="42677"/>
                        <a:pt x="206828" y="65314"/>
                      </a:cubicBezTo>
                      <a:cubicBezTo>
                        <a:pt x="210457" y="87086"/>
                        <a:pt x="211372" y="109488"/>
                        <a:pt x="217714" y="130629"/>
                      </a:cubicBezTo>
                      <a:cubicBezTo>
                        <a:pt x="222377" y="146172"/>
                        <a:pt x="233093" y="159256"/>
                        <a:pt x="239485" y="174171"/>
                      </a:cubicBezTo>
                      <a:cubicBezTo>
                        <a:pt x="266527" y="237269"/>
                        <a:pt x="230303" y="176727"/>
                        <a:pt x="272142" y="239486"/>
                      </a:cubicBezTo>
                      <a:cubicBezTo>
                        <a:pt x="279399" y="224972"/>
                        <a:pt x="287887" y="211010"/>
                        <a:pt x="293914" y="195943"/>
                      </a:cubicBezTo>
                      <a:cubicBezTo>
                        <a:pt x="327270" y="112552"/>
                        <a:pt x="295728" y="150586"/>
                        <a:pt x="337457" y="108857"/>
                      </a:cubicBezTo>
                      <a:cubicBezTo>
                        <a:pt x="351971" y="116114"/>
                        <a:pt x="369525" y="119154"/>
                        <a:pt x="381000" y="130629"/>
                      </a:cubicBezTo>
                      <a:cubicBezTo>
                        <a:pt x="392474" y="142103"/>
                        <a:pt x="394720" y="160082"/>
                        <a:pt x="402771" y="174171"/>
                      </a:cubicBezTo>
                      <a:cubicBezTo>
                        <a:pt x="409262" y="185530"/>
                        <a:pt x="417285" y="195943"/>
                        <a:pt x="424542" y="206829"/>
                      </a:cubicBezTo>
                      <a:cubicBezTo>
                        <a:pt x="506633" y="179465"/>
                        <a:pt x="405443" y="216378"/>
                        <a:pt x="489857" y="174171"/>
                      </a:cubicBezTo>
                      <a:cubicBezTo>
                        <a:pt x="500120" y="169039"/>
                        <a:pt x="511628" y="166914"/>
                        <a:pt x="522514" y="163286"/>
                      </a:cubicBezTo>
                      <a:cubicBezTo>
                        <a:pt x="526143" y="152400"/>
                        <a:pt x="523137" y="135761"/>
                        <a:pt x="533400" y="130629"/>
                      </a:cubicBezTo>
                      <a:cubicBezTo>
                        <a:pt x="543663" y="125497"/>
                        <a:pt x="561397" y="131029"/>
                        <a:pt x="566057" y="141514"/>
                      </a:cubicBezTo>
                      <a:cubicBezTo>
                        <a:pt x="577938" y="168247"/>
                        <a:pt x="571709" y="199817"/>
                        <a:pt x="576942" y="228600"/>
                      </a:cubicBezTo>
                      <a:cubicBezTo>
                        <a:pt x="578995" y="239889"/>
                        <a:pt x="584199" y="250371"/>
                        <a:pt x="587828" y="261257"/>
                      </a:cubicBezTo>
                      <a:cubicBezTo>
                        <a:pt x="595085" y="254000"/>
                        <a:pt x="605353" y="248829"/>
                        <a:pt x="609600" y="239486"/>
                      </a:cubicBezTo>
                      <a:cubicBezTo>
                        <a:pt x="623845" y="208148"/>
                        <a:pt x="642257" y="141514"/>
                        <a:pt x="642257" y="141514"/>
                      </a:cubicBezTo>
                      <a:cubicBezTo>
                        <a:pt x="660400" y="145143"/>
                        <a:pt x="681290" y="142137"/>
                        <a:pt x="696685" y="152400"/>
                      </a:cubicBezTo>
                      <a:cubicBezTo>
                        <a:pt x="706232" y="158765"/>
                        <a:pt x="700403" y="176097"/>
                        <a:pt x="707571" y="185057"/>
                      </a:cubicBezTo>
                      <a:cubicBezTo>
                        <a:pt x="715744" y="195273"/>
                        <a:pt x="729342" y="199572"/>
                        <a:pt x="740228" y="206829"/>
                      </a:cubicBezTo>
                      <a:cubicBezTo>
                        <a:pt x="751569" y="229511"/>
                        <a:pt x="760026" y="257895"/>
                        <a:pt x="783771" y="272143"/>
                      </a:cubicBezTo>
                      <a:cubicBezTo>
                        <a:pt x="793610" y="278047"/>
                        <a:pt x="805542" y="279400"/>
                        <a:pt x="816428" y="283029"/>
                      </a:cubicBezTo>
                      <a:cubicBezTo>
                        <a:pt x="823685" y="275772"/>
                        <a:pt x="831789" y="269271"/>
                        <a:pt x="838200" y="261257"/>
                      </a:cubicBezTo>
                      <a:cubicBezTo>
                        <a:pt x="846373" y="251041"/>
                        <a:pt x="852367" y="239246"/>
                        <a:pt x="859971" y="228600"/>
                      </a:cubicBezTo>
                      <a:cubicBezTo>
                        <a:pt x="870516" y="213836"/>
                        <a:pt x="881013" y="198995"/>
                        <a:pt x="892628" y="185057"/>
                      </a:cubicBezTo>
                      <a:cubicBezTo>
                        <a:pt x="899198" y="177173"/>
                        <a:pt x="905599" y="168566"/>
                        <a:pt x="914400" y="163286"/>
                      </a:cubicBezTo>
                      <a:cubicBezTo>
                        <a:pt x="924239" y="157382"/>
                        <a:pt x="936171" y="156029"/>
                        <a:pt x="947057" y="152400"/>
                      </a:cubicBezTo>
                      <a:cubicBezTo>
                        <a:pt x="957943" y="159657"/>
                        <a:pt x="969498" y="165998"/>
                        <a:pt x="979714" y="174171"/>
                      </a:cubicBezTo>
                      <a:cubicBezTo>
                        <a:pt x="987728" y="180582"/>
                        <a:pt x="992305" y="191353"/>
                        <a:pt x="1001485" y="195943"/>
                      </a:cubicBezTo>
                      <a:cubicBezTo>
                        <a:pt x="1014866" y="202634"/>
                        <a:pt x="1030643" y="202719"/>
                        <a:pt x="1045028" y="206829"/>
                      </a:cubicBezTo>
                      <a:cubicBezTo>
                        <a:pt x="1056061" y="209981"/>
                        <a:pt x="1066799" y="214086"/>
                        <a:pt x="1077685" y="217714"/>
                      </a:cubicBezTo>
                      <a:cubicBezTo>
                        <a:pt x="1090717" y="204682"/>
                        <a:pt x="1108563" y="180347"/>
                        <a:pt x="1132114" y="185057"/>
                      </a:cubicBezTo>
                      <a:cubicBezTo>
                        <a:pt x="1142178" y="187070"/>
                        <a:pt x="1146628" y="199572"/>
                        <a:pt x="1153885" y="206829"/>
                      </a:cubicBezTo>
                      <a:cubicBezTo>
                        <a:pt x="1157514" y="217715"/>
                        <a:pt x="1156657" y="231372"/>
                        <a:pt x="1164771" y="239486"/>
                      </a:cubicBezTo>
                      <a:cubicBezTo>
                        <a:pt x="1199460" y="274174"/>
                        <a:pt x="1196206" y="240097"/>
                        <a:pt x="1219200" y="228600"/>
                      </a:cubicBezTo>
                      <a:cubicBezTo>
                        <a:pt x="1232581" y="221909"/>
                        <a:pt x="1248228" y="221343"/>
                        <a:pt x="1262742" y="217714"/>
                      </a:cubicBezTo>
                      <a:cubicBezTo>
                        <a:pt x="1277880" y="207623"/>
                        <a:pt x="1316977" y="176271"/>
                        <a:pt x="1338942" y="185057"/>
                      </a:cubicBezTo>
                      <a:cubicBezTo>
                        <a:pt x="1349596" y="189319"/>
                        <a:pt x="1346199" y="206828"/>
                        <a:pt x="1349828" y="217714"/>
                      </a:cubicBezTo>
                      <a:cubicBezTo>
                        <a:pt x="1386114" y="214086"/>
                        <a:pt x="1422843" y="213549"/>
                        <a:pt x="1458685" y="206829"/>
                      </a:cubicBezTo>
                      <a:cubicBezTo>
                        <a:pt x="1481241" y="202600"/>
                        <a:pt x="1524000" y="185057"/>
                        <a:pt x="1524000" y="185057"/>
                      </a:cubicBezTo>
                      <a:cubicBezTo>
                        <a:pt x="1531257" y="192314"/>
                        <a:pt x="1540491" y="198028"/>
                        <a:pt x="1545771" y="206829"/>
                      </a:cubicBezTo>
                      <a:cubicBezTo>
                        <a:pt x="1551675" y="216668"/>
                        <a:pt x="1551525" y="229223"/>
                        <a:pt x="1556657" y="239486"/>
                      </a:cubicBezTo>
                      <a:cubicBezTo>
                        <a:pt x="1562508" y="251188"/>
                        <a:pt x="1571171" y="261257"/>
                        <a:pt x="1578428" y="272143"/>
                      </a:cubicBezTo>
                      <a:cubicBezTo>
                        <a:pt x="1696094" y="232920"/>
                        <a:pt x="1604917" y="266657"/>
                        <a:pt x="1349828" y="272143"/>
                      </a:cubicBezTo>
                      <a:lnTo>
                        <a:pt x="598714" y="283029"/>
                      </a:lnTo>
                      <a:cubicBezTo>
                        <a:pt x="555171" y="279400"/>
                        <a:pt x="510809" y="281298"/>
                        <a:pt x="468085" y="272143"/>
                      </a:cubicBezTo>
                      <a:cubicBezTo>
                        <a:pt x="458050" y="269993"/>
                        <a:pt x="455115" y="255651"/>
                        <a:pt x="446314" y="250371"/>
                      </a:cubicBezTo>
                      <a:cubicBezTo>
                        <a:pt x="436475" y="244467"/>
                        <a:pt x="424543" y="243114"/>
                        <a:pt x="413657" y="239486"/>
                      </a:cubicBezTo>
                      <a:cubicBezTo>
                        <a:pt x="396100" y="221929"/>
                        <a:pt x="383260" y="206242"/>
                        <a:pt x="359228" y="195943"/>
                      </a:cubicBezTo>
                      <a:cubicBezTo>
                        <a:pt x="345477" y="190050"/>
                        <a:pt x="330070" y="189167"/>
                        <a:pt x="315685" y="185057"/>
                      </a:cubicBezTo>
                      <a:cubicBezTo>
                        <a:pt x="185720" y="147923"/>
                        <a:pt x="444209" y="181497"/>
                        <a:pt x="43542" y="163286"/>
                      </a:cubicBezTo>
                      <a:cubicBezTo>
                        <a:pt x="36285" y="156029"/>
                        <a:pt x="27051" y="150315"/>
                        <a:pt x="21771" y="141514"/>
                      </a:cubicBezTo>
                      <a:cubicBezTo>
                        <a:pt x="6193" y="115551"/>
                        <a:pt x="8050" y="92755"/>
                        <a:pt x="21771" y="65314"/>
                      </a:cubicBezTo>
                      <a:cubicBezTo>
                        <a:pt x="26361" y="56135"/>
                        <a:pt x="36285" y="50800"/>
                        <a:pt x="43542" y="43543"/>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0" name="Freeform 99"/>
              <p:cNvSpPr/>
              <p:nvPr/>
            </p:nvSpPr>
            <p:spPr>
              <a:xfrm>
                <a:off x="-4619645" y="5226355"/>
                <a:ext cx="189631" cy="225352"/>
              </a:xfrm>
              <a:custGeom>
                <a:avLst/>
                <a:gdLst>
                  <a:gd name="connsiteX0" fmla="*/ 30798 w 256130"/>
                  <a:gd name="connsiteY0" fmla="*/ 257987 h 259801"/>
                  <a:gd name="connsiteX1" fmla="*/ 52569 w 256130"/>
                  <a:gd name="connsiteY1" fmla="*/ 192673 h 259801"/>
                  <a:gd name="connsiteX2" fmla="*/ 96112 w 256130"/>
                  <a:gd name="connsiteY2" fmla="*/ 138244 h 259801"/>
                  <a:gd name="connsiteX3" fmla="*/ 150541 w 256130"/>
                  <a:gd name="connsiteY3" fmla="*/ 83816 h 259801"/>
                  <a:gd name="connsiteX4" fmla="*/ 172312 w 256130"/>
                  <a:gd name="connsiteY4" fmla="*/ 62044 h 259801"/>
                  <a:gd name="connsiteX5" fmla="*/ 237627 w 256130"/>
                  <a:gd name="connsiteY5" fmla="*/ 18502 h 259801"/>
                  <a:gd name="connsiteX6" fmla="*/ 183198 w 256130"/>
                  <a:gd name="connsiteY6" fmla="*/ 62044 h 259801"/>
                  <a:gd name="connsiteX7" fmla="*/ 150541 w 256130"/>
                  <a:gd name="connsiteY7" fmla="*/ 127359 h 259801"/>
                  <a:gd name="connsiteX8" fmla="*/ 106998 w 256130"/>
                  <a:gd name="connsiteY8" fmla="*/ 170902 h 259801"/>
                  <a:gd name="connsiteX9" fmla="*/ 85227 w 256130"/>
                  <a:gd name="connsiteY9" fmla="*/ 203559 h 259801"/>
                  <a:gd name="connsiteX10" fmla="*/ 30798 w 256130"/>
                  <a:gd name="connsiteY10" fmla="*/ 257987 h 25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130" h="259801">
                    <a:moveTo>
                      <a:pt x="30798" y="257987"/>
                    </a:moveTo>
                    <a:cubicBezTo>
                      <a:pt x="25355" y="256173"/>
                      <a:pt x="36341" y="208900"/>
                      <a:pt x="52569" y="192673"/>
                    </a:cubicBezTo>
                    <a:cubicBezTo>
                      <a:pt x="137444" y="107802"/>
                      <a:pt x="0" y="248087"/>
                      <a:pt x="96112" y="138244"/>
                    </a:cubicBezTo>
                    <a:cubicBezTo>
                      <a:pt x="113008" y="118934"/>
                      <a:pt x="132398" y="101959"/>
                      <a:pt x="150541" y="83816"/>
                    </a:cubicBezTo>
                    <a:cubicBezTo>
                      <a:pt x="157798" y="76559"/>
                      <a:pt x="163772" y="67737"/>
                      <a:pt x="172312" y="62044"/>
                    </a:cubicBezTo>
                    <a:cubicBezTo>
                      <a:pt x="194084" y="47530"/>
                      <a:pt x="256130" y="0"/>
                      <a:pt x="237627" y="18502"/>
                    </a:cubicBezTo>
                    <a:cubicBezTo>
                      <a:pt x="206604" y="49524"/>
                      <a:pt x="224395" y="34580"/>
                      <a:pt x="183198" y="62044"/>
                    </a:cubicBezTo>
                    <a:cubicBezTo>
                      <a:pt x="172662" y="93652"/>
                      <a:pt x="173561" y="100502"/>
                      <a:pt x="150541" y="127359"/>
                    </a:cubicBezTo>
                    <a:cubicBezTo>
                      <a:pt x="137183" y="142944"/>
                      <a:pt x="118384" y="153823"/>
                      <a:pt x="106998" y="170902"/>
                    </a:cubicBezTo>
                    <a:cubicBezTo>
                      <a:pt x="99741" y="181788"/>
                      <a:pt x="93741" y="193626"/>
                      <a:pt x="85227" y="203559"/>
                    </a:cubicBezTo>
                    <a:cubicBezTo>
                      <a:pt x="85201" y="203589"/>
                      <a:pt x="36241" y="259801"/>
                      <a:pt x="30798" y="2579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4876872" y="5242403"/>
                <a:ext cx="184658" cy="190420"/>
              </a:xfrm>
              <a:custGeom>
                <a:avLst/>
                <a:gdLst>
                  <a:gd name="connsiteX0" fmla="*/ 247599 w 249413"/>
                  <a:gd name="connsiteY0" fmla="*/ 217715 h 219529"/>
                  <a:gd name="connsiteX1" fmla="*/ 182285 w 249413"/>
                  <a:gd name="connsiteY1" fmla="*/ 185058 h 219529"/>
                  <a:gd name="connsiteX2" fmla="*/ 149628 w 249413"/>
                  <a:gd name="connsiteY2" fmla="*/ 141515 h 219529"/>
                  <a:gd name="connsiteX3" fmla="*/ 127857 w 249413"/>
                  <a:gd name="connsiteY3" fmla="*/ 119743 h 219529"/>
                  <a:gd name="connsiteX4" fmla="*/ 106085 w 249413"/>
                  <a:gd name="connsiteY4" fmla="*/ 87086 h 219529"/>
                  <a:gd name="connsiteX5" fmla="*/ 62542 w 249413"/>
                  <a:gd name="connsiteY5" fmla="*/ 54429 h 219529"/>
                  <a:gd name="connsiteX6" fmla="*/ 40771 w 249413"/>
                  <a:gd name="connsiteY6" fmla="*/ 21772 h 219529"/>
                  <a:gd name="connsiteX7" fmla="*/ 8114 w 249413"/>
                  <a:gd name="connsiteY7" fmla="*/ 10886 h 219529"/>
                  <a:gd name="connsiteX8" fmla="*/ 18999 w 249413"/>
                  <a:gd name="connsiteY8" fmla="*/ 87086 h 219529"/>
                  <a:gd name="connsiteX9" fmla="*/ 40771 w 249413"/>
                  <a:gd name="connsiteY9" fmla="*/ 108858 h 219529"/>
                  <a:gd name="connsiteX10" fmla="*/ 73428 w 249413"/>
                  <a:gd name="connsiteY10" fmla="*/ 130629 h 219529"/>
                  <a:gd name="connsiteX11" fmla="*/ 95199 w 249413"/>
                  <a:gd name="connsiteY11" fmla="*/ 152401 h 219529"/>
                  <a:gd name="connsiteX12" fmla="*/ 127857 w 249413"/>
                  <a:gd name="connsiteY12" fmla="*/ 163286 h 219529"/>
                  <a:gd name="connsiteX13" fmla="*/ 193171 w 249413"/>
                  <a:gd name="connsiteY13" fmla="*/ 195943 h 219529"/>
                  <a:gd name="connsiteX14" fmla="*/ 247599 w 249413"/>
                  <a:gd name="connsiteY14" fmla="*/ 217715 h 2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3" h="219529">
                    <a:moveTo>
                      <a:pt x="247599" y="217715"/>
                    </a:moveTo>
                    <a:cubicBezTo>
                      <a:pt x="245785" y="215901"/>
                      <a:pt x="203386" y="206159"/>
                      <a:pt x="182285" y="185058"/>
                    </a:cubicBezTo>
                    <a:cubicBezTo>
                      <a:pt x="169456" y="172229"/>
                      <a:pt x="161243" y="155453"/>
                      <a:pt x="149628" y="141515"/>
                    </a:cubicBezTo>
                    <a:cubicBezTo>
                      <a:pt x="143058" y="133631"/>
                      <a:pt x="134268" y="127757"/>
                      <a:pt x="127857" y="119743"/>
                    </a:cubicBezTo>
                    <a:cubicBezTo>
                      <a:pt x="119684" y="109527"/>
                      <a:pt x="115336" y="96337"/>
                      <a:pt x="106085" y="87086"/>
                    </a:cubicBezTo>
                    <a:cubicBezTo>
                      <a:pt x="93256" y="74257"/>
                      <a:pt x="77056" y="65315"/>
                      <a:pt x="62542" y="54429"/>
                    </a:cubicBezTo>
                    <a:cubicBezTo>
                      <a:pt x="55285" y="43543"/>
                      <a:pt x="50987" y="29945"/>
                      <a:pt x="40771" y="21772"/>
                    </a:cubicBezTo>
                    <a:cubicBezTo>
                      <a:pt x="31811" y="14604"/>
                      <a:pt x="11743" y="0"/>
                      <a:pt x="8114" y="10886"/>
                    </a:cubicBezTo>
                    <a:cubicBezTo>
                      <a:pt x="0" y="35227"/>
                      <a:pt x="10885" y="62745"/>
                      <a:pt x="18999" y="87086"/>
                    </a:cubicBezTo>
                    <a:cubicBezTo>
                      <a:pt x="22245" y="96823"/>
                      <a:pt x="32757" y="102447"/>
                      <a:pt x="40771" y="108858"/>
                    </a:cubicBezTo>
                    <a:cubicBezTo>
                      <a:pt x="50987" y="117031"/>
                      <a:pt x="63212" y="122456"/>
                      <a:pt x="73428" y="130629"/>
                    </a:cubicBezTo>
                    <a:cubicBezTo>
                      <a:pt x="81442" y="137040"/>
                      <a:pt x="86398" y="147121"/>
                      <a:pt x="95199" y="152401"/>
                    </a:cubicBezTo>
                    <a:cubicBezTo>
                      <a:pt x="105039" y="158305"/>
                      <a:pt x="116971" y="159658"/>
                      <a:pt x="127857" y="163286"/>
                    </a:cubicBezTo>
                    <a:cubicBezTo>
                      <a:pt x="159785" y="184572"/>
                      <a:pt x="157115" y="186930"/>
                      <a:pt x="193171" y="195943"/>
                    </a:cubicBezTo>
                    <a:cubicBezTo>
                      <a:pt x="196691" y="196823"/>
                      <a:pt x="249413" y="219529"/>
                      <a:pt x="247599" y="21771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5257800" y="5086350"/>
                <a:ext cx="1480934" cy="1771650"/>
              </a:xfrm>
              <a:custGeom>
                <a:avLst/>
                <a:gdLst>
                  <a:gd name="connsiteX0" fmla="*/ 180771 w 1480934"/>
                  <a:gd name="connsiteY0" fmla="*/ 0 h 1771650"/>
                  <a:gd name="connsiteX1" fmla="*/ 223634 w 1480934"/>
                  <a:gd name="connsiteY1" fmla="*/ 14287 h 1771650"/>
                  <a:gd name="connsiteX2" fmla="*/ 295071 w 1480934"/>
                  <a:gd name="connsiteY2" fmla="*/ 42862 h 1771650"/>
                  <a:gd name="connsiteX3" fmla="*/ 609396 w 1480934"/>
                  <a:gd name="connsiteY3" fmla="*/ 71437 h 1771650"/>
                  <a:gd name="connsiteX4" fmla="*/ 1323771 w 1480934"/>
                  <a:gd name="connsiteY4" fmla="*/ 42862 h 1771650"/>
                  <a:gd name="connsiteX5" fmla="*/ 1480934 w 1480934"/>
                  <a:gd name="connsiteY5" fmla="*/ 57150 h 1771650"/>
                  <a:gd name="connsiteX6" fmla="*/ 1438071 w 1480934"/>
                  <a:gd name="connsiteY6" fmla="*/ 228600 h 1771650"/>
                  <a:gd name="connsiteX7" fmla="*/ 1438071 w 1480934"/>
                  <a:gd name="connsiteY7" fmla="*/ 228600 h 1771650"/>
                  <a:gd name="connsiteX8" fmla="*/ 1395209 w 1480934"/>
                  <a:gd name="connsiteY8" fmla="*/ 385762 h 1771650"/>
                  <a:gd name="connsiteX9" fmla="*/ 1366634 w 1480934"/>
                  <a:gd name="connsiteY9" fmla="*/ 442912 h 1771650"/>
                  <a:gd name="connsiteX10" fmla="*/ 1366634 w 1480934"/>
                  <a:gd name="connsiteY10" fmla="*/ 757237 h 1771650"/>
                  <a:gd name="connsiteX11" fmla="*/ 1395209 w 1480934"/>
                  <a:gd name="connsiteY11" fmla="*/ 871537 h 1771650"/>
                  <a:gd name="connsiteX12" fmla="*/ 1409496 w 1480934"/>
                  <a:gd name="connsiteY12" fmla="*/ 942975 h 1771650"/>
                  <a:gd name="connsiteX13" fmla="*/ 1395209 w 1480934"/>
                  <a:gd name="connsiteY13" fmla="*/ 1157287 h 1771650"/>
                  <a:gd name="connsiteX14" fmla="*/ 1366634 w 1480934"/>
                  <a:gd name="connsiteY14" fmla="*/ 1243012 h 1771650"/>
                  <a:gd name="connsiteX15" fmla="*/ 1323771 w 1480934"/>
                  <a:gd name="connsiteY15" fmla="*/ 1328737 h 1771650"/>
                  <a:gd name="connsiteX16" fmla="*/ 1309484 w 1480934"/>
                  <a:gd name="connsiteY16" fmla="*/ 1371600 h 1771650"/>
                  <a:gd name="connsiteX17" fmla="*/ 1252334 w 1480934"/>
                  <a:gd name="connsiteY17" fmla="*/ 1457325 h 1771650"/>
                  <a:gd name="connsiteX18" fmla="*/ 1138034 w 1480934"/>
                  <a:gd name="connsiteY18" fmla="*/ 1585912 h 1771650"/>
                  <a:gd name="connsiteX19" fmla="*/ 1052309 w 1480934"/>
                  <a:gd name="connsiteY19" fmla="*/ 1643062 h 1771650"/>
                  <a:gd name="connsiteX20" fmla="*/ 1009446 w 1480934"/>
                  <a:gd name="connsiteY20" fmla="*/ 1685925 h 1771650"/>
                  <a:gd name="connsiteX21" fmla="*/ 923721 w 1480934"/>
                  <a:gd name="connsiteY21" fmla="*/ 1714500 h 1771650"/>
                  <a:gd name="connsiteX22" fmla="*/ 880859 w 1480934"/>
                  <a:gd name="connsiteY22" fmla="*/ 1743075 h 1771650"/>
                  <a:gd name="connsiteX23" fmla="*/ 780846 w 1480934"/>
                  <a:gd name="connsiteY23" fmla="*/ 1771650 h 1771650"/>
                  <a:gd name="connsiteX24" fmla="*/ 509384 w 1480934"/>
                  <a:gd name="connsiteY24" fmla="*/ 1757362 h 1771650"/>
                  <a:gd name="connsiteX25" fmla="*/ 466521 w 1480934"/>
                  <a:gd name="connsiteY25" fmla="*/ 1728787 h 1771650"/>
                  <a:gd name="connsiteX26" fmla="*/ 437946 w 1480934"/>
                  <a:gd name="connsiteY26" fmla="*/ 1685925 h 1771650"/>
                  <a:gd name="connsiteX27" fmla="*/ 395084 w 1480934"/>
                  <a:gd name="connsiteY27" fmla="*/ 1628775 h 1771650"/>
                  <a:gd name="connsiteX28" fmla="*/ 366509 w 1480934"/>
                  <a:gd name="connsiteY28" fmla="*/ 1543050 h 1771650"/>
                  <a:gd name="connsiteX29" fmla="*/ 295071 w 1480934"/>
                  <a:gd name="connsiteY29" fmla="*/ 1443037 h 1771650"/>
                  <a:gd name="connsiteX30" fmla="*/ 237921 w 1480934"/>
                  <a:gd name="connsiteY30" fmla="*/ 1343025 h 1771650"/>
                  <a:gd name="connsiteX31" fmla="*/ 180771 w 1480934"/>
                  <a:gd name="connsiteY31" fmla="*/ 1214437 h 1771650"/>
                  <a:gd name="connsiteX32" fmla="*/ 152196 w 1480934"/>
                  <a:gd name="connsiteY32" fmla="*/ 1128712 h 1771650"/>
                  <a:gd name="connsiteX33" fmla="*/ 137909 w 1480934"/>
                  <a:gd name="connsiteY33" fmla="*/ 1085850 h 1771650"/>
                  <a:gd name="connsiteX34" fmla="*/ 109334 w 1480934"/>
                  <a:gd name="connsiteY34" fmla="*/ 1042987 h 1771650"/>
                  <a:gd name="connsiteX35" fmla="*/ 66471 w 1480934"/>
                  <a:gd name="connsiteY35" fmla="*/ 957262 h 1771650"/>
                  <a:gd name="connsiteX36" fmla="*/ 52184 w 1480934"/>
                  <a:gd name="connsiteY36" fmla="*/ 900112 h 1771650"/>
                  <a:gd name="connsiteX37" fmla="*/ 9321 w 1480934"/>
                  <a:gd name="connsiteY37" fmla="*/ 757237 h 1771650"/>
                  <a:gd name="connsiteX38" fmla="*/ 37896 w 1480934"/>
                  <a:gd name="connsiteY38" fmla="*/ 342900 h 1771650"/>
                  <a:gd name="connsiteX39" fmla="*/ 52184 w 1480934"/>
                  <a:gd name="connsiteY39" fmla="*/ 285750 h 1771650"/>
                  <a:gd name="connsiteX40" fmla="*/ 95046 w 1480934"/>
                  <a:gd name="connsiteY40" fmla="*/ 242887 h 1771650"/>
                  <a:gd name="connsiteX41" fmla="*/ 152196 w 1480934"/>
                  <a:gd name="connsiteY41" fmla="*/ 157162 h 1771650"/>
                  <a:gd name="connsiteX42" fmla="*/ 237921 w 1480934"/>
                  <a:gd name="connsiteY42" fmla="*/ 71437 h 1771650"/>
                  <a:gd name="connsiteX43" fmla="*/ 395084 w 1480934"/>
                  <a:gd name="connsiteY43" fmla="*/ 42862 h 1771650"/>
                  <a:gd name="connsiteX44" fmla="*/ 452234 w 1480934"/>
                  <a:gd name="connsiteY44" fmla="*/ 42862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80934" h="1771650">
                    <a:moveTo>
                      <a:pt x="180771" y="0"/>
                    </a:moveTo>
                    <a:cubicBezTo>
                      <a:pt x="195059" y="4762"/>
                      <a:pt x="209532" y="8999"/>
                      <a:pt x="223634" y="14287"/>
                    </a:cubicBezTo>
                    <a:cubicBezTo>
                      <a:pt x="247648" y="23292"/>
                      <a:pt x="270328" y="36114"/>
                      <a:pt x="295071" y="42862"/>
                    </a:cubicBezTo>
                    <a:cubicBezTo>
                      <a:pt x="374867" y="64625"/>
                      <a:pt x="565990" y="68724"/>
                      <a:pt x="609396" y="71437"/>
                    </a:cubicBezTo>
                    <a:cubicBezTo>
                      <a:pt x="892412" y="51222"/>
                      <a:pt x="968628" y="42862"/>
                      <a:pt x="1323771" y="42862"/>
                    </a:cubicBezTo>
                    <a:cubicBezTo>
                      <a:pt x="1376375" y="42862"/>
                      <a:pt x="1428546" y="52387"/>
                      <a:pt x="1480934" y="57150"/>
                    </a:cubicBezTo>
                    <a:cubicBezTo>
                      <a:pt x="1461694" y="172586"/>
                      <a:pt x="1475807" y="115392"/>
                      <a:pt x="1438071" y="228600"/>
                    </a:cubicBezTo>
                    <a:lnTo>
                      <a:pt x="1438071" y="228600"/>
                    </a:lnTo>
                    <a:cubicBezTo>
                      <a:pt x="1427620" y="280859"/>
                      <a:pt x="1419379" y="337422"/>
                      <a:pt x="1395209" y="385762"/>
                    </a:cubicBezTo>
                    <a:lnTo>
                      <a:pt x="1366634" y="442912"/>
                    </a:lnTo>
                    <a:cubicBezTo>
                      <a:pt x="1343284" y="583010"/>
                      <a:pt x="1341342" y="554904"/>
                      <a:pt x="1366634" y="757237"/>
                    </a:cubicBezTo>
                    <a:cubicBezTo>
                      <a:pt x="1371505" y="796206"/>
                      <a:pt x="1387507" y="833027"/>
                      <a:pt x="1395209" y="871537"/>
                    </a:cubicBezTo>
                    <a:lnTo>
                      <a:pt x="1409496" y="942975"/>
                    </a:lnTo>
                    <a:cubicBezTo>
                      <a:pt x="1404734" y="1014412"/>
                      <a:pt x="1405334" y="1086411"/>
                      <a:pt x="1395209" y="1157287"/>
                    </a:cubicBezTo>
                    <a:cubicBezTo>
                      <a:pt x="1390949" y="1187105"/>
                      <a:pt x="1376159" y="1214437"/>
                      <a:pt x="1366634" y="1243012"/>
                    </a:cubicBezTo>
                    <a:cubicBezTo>
                      <a:pt x="1346916" y="1302164"/>
                      <a:pt x="1360699" y="1273345"/>
                      <a:pt x="1323771" y="1328737"/>
                    </a:cubicBezTo>
                    <a:cubicBezTo>
                      <a:pt x="1319009" y="1343025"/>
                      <a:pt x="1316798" y="1358435"/>
                      <a:pt x="1309484" y="1371600"/>
                    </a:cubicBezTo>
                    <a:cubicBezTo>
                      <a:pt x="1292806" y="1401621"/>
                      <a:pt x="1271384" y="1428750"/>
                      <a:pt x="1252334" y="1457325"/>
                    </a:cubicBezTo>
                    <a:cubicBezTo>
                      <a:pt x="1217978" y="1508859"/>
                      <a:pt x="1196752" y="1546767"/>
                      <a:pt x="1138034" y="1585912"/>
                    </a:cubicBezTo>
                    <a:cubicBezTo>
                      <a:pt x="1109459" y="1604962"/>
                      <a:pt x="1076593" y="1618778"/>
                      <a:pt x="1052309" y="1643062"/>
                    </a:cubicBezTo>
                    <a:cubicBezTo>
                      <a:pt x="1038021" y="1657350"/>
                      <a:pt x="1027109" y="1676112"/>
                      <a:pt x="1009446" y="1685925"/>
                    </a:cubicBezTo>
                    <a:cubicBezTo>
                      <a:pt x="983116" y="1700553"/>
                      <a:pt x="948783" y="1697792"/>
                      <a:pt x="923721" y="1714500"/>
                    </a:cubicBezTo>
                    <a:cubicBezTo>
                      <a:pt x="909434" y="1724025"/>
                      <a:pt x="896218" y="1735396"/>
                      <a:pt x="880859" y="1743075"/>
                    </a:cubicBezTo>
                    <a:cubicBezTo>
                      <a:pt x="860367" y="1753321"/>
                      <a:pt x="799150" y="1767074"/>
                      <a:pt x="780846" y="1771650"/>
                    </a:cubicBezTo>
                    <a:cubicBezTo>
                      <a:pt x="690359" y="1766887"/>
                      <a:pt x="599166" y="1769605"/>
                      <a:pt x="509384" y="1757362"/>
                    </a:cubicBezTo>
                    <a:cubicBezTo>
                      <a:pt x="492370" y="1755042"/>
                      <a:pt x="478663" y="1740929"/>
                      <a:pt x="466521" y="1728787"/>
                    </a:cubicBezTo>
                    <a:cubicBezTo>
                      <a:pt x="454379" y="1716645"/>
                      <a:pt x="447927" y="1699898"/>
                      <a:pt x="437946" y="1685925"/>
                    </a:cubicBezTo>
                    <a:cubicBezTo>
                      <a:pt x="424105" y="1666548"/>
                      <a:pt x="409371" y="1647825"/>
                      <a:pt x="395084" y="1628775"/>
                    </a:cubicBezTo>
                    <a:cubicBezTo>
                      <a:pt x="385559" y="1600200"/>
                      <a:pt x="384582" y="1567146"/>
                      <a:pt x="366509" y="1543050"/>
                    </a:cubicBezTo>
                    <a:cubicBezTo>
                      <a:pt x="348106" y="1518513"/>
                      <a:pt x="311787" y="1472290"/>
                      <a:pt x="295071" y="1443037"/>
                    </a:cubicBezTo>
                    <a:cubicBezTo>
                      <a:pt x="222568" y="1316155"/>
                      <a:pt x="307535" y="1447445"/>
                      <a:pt x="237921" y="1343025"/>
                    </a:cubicBezTo>
                    <a:cubicBezTo>
                      <a:pt x="203916" y="1241010"/>
                      <a:pt x="226054" y="1282362"/>
                      <a:pt x="180771" y="1214437"/>
                    </a:cubicBezTo>
                    <a:lnTo>
                      <a:pt x="152196" y="1128712"/>
                    </a:lnTo>
                    <a:cubicBezTo>
                      <a:pt x="147434" y="1114425"/>
                      <a:pt x="146263" y="1098381"/>
                      <a:pt x="137909" y="1085850"/>
                    </a:cubicBezTo>
                    <a:cubicBezTo>
                      <a:pt x="128384" y="1071562"/>
                      <a:pt x="117013" y="1058346"/>
                      <a:pt x="109334" y="1042987"/>
                    </a:cubicBezTo>
                    <a:cubicBezTo>
                      <a:pt x="50180" y="924681"/>
                      <a:pt x="148364" y="1080103"/>
                      <a:pt x="66471" y="957262"/>
                    </a:cubicBezTo>
                    <a:cubicBezTo>
                      <a:pt x="61709" y="938212"/>
                      <a:pt x="57826" y="918920"/>
                      <a:pt x="52184" y="900112"/>
                    </a:cubicBezTo>
                    <a:cubicBezTo>
                      <a:pt x="0" y="726165"/>
                      <a:pt x="42257" y="888978"/>
                      <a:pt x="9321" y="757237"/>
                    </a:cubicBezTo>
                    <a:cubicBezTo>
                      <a:pt x="18072" y="555977"/>
                      <a:pt x="7380" y="495478"/>
                      <a:pt x="37896" y="342900"/>
                    </a:cubicBezTo>
                    <a:cubicBezTo>
                      <a:pt x="41747" y="323645"/>
                      <a:pt x="42442" y="302799"/>
                      <a:pt x="52184" y="285750"/>
                    </a:cubicBezTo>
                    <a:cubicBezTo>
                      <a:pt x="62209" y="268207"/>
                      <a:pt x="82641" y="258836"/>
                      <a:pt x="95046" y="242887"/>
                    </a:cubicBezTo>
                    <a:cubicBezTo>
                      <a:pt x="116130" y="215778"/>
                      <a:pt x="127912" y="181446"/>
                      <a:pt x="152196" y="157162"/>
                    </a:cubicBezTo>
                    <a:cubicBezTo>
                      <a:pt x="180771" y="128587"/>
                      <a:pt x="198716" y="81238"/>
                      <a:pt x="237921" y="71437"/>
                    </a:cubicBezTo>
                    <a:cubicBezTo>
                      <a:pt x="304996" y="54669"/>
                      <a:pt x="314641" y="50175"/>
                      <a:pt x="395084" y="42862"/>
                    </a:cubicBezTo>
                    <a:cubicBezTo>
                      <a:pt x="414056" y="41137"/>
                      <a:pt x="433184" y="42862"/>
                      <a:pt x="452234" y="42862"/>
                    </a:cubicBezTo>
                  </a:path>
                </a:pathLst>
              </a:custGeom>
              <a:solidFill>
                <a:schemeClr val="bg2">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22" name="TextBox 221"/>
          <p:cNvSpPr txBox="1"/>
          <p:nvPr/>
        </p:nvSpPr>
        <p:spPr>
          <a:xfrm>
            <a:off x="0" y="0"/>
            <a:ext cx="9448800" cy="861774"/>
          </a:xfrm>
          <a:prstGeom prst="rect">
            <a:avLst/>
          </a:prstGeom>
          <a:noFill/>
        </p:spPr>
        <p:txBody>
          <a:bodyPr wrap="square" rtlCol="0">
            <a:spAutoFit/>
          </a:bodyPr>
          <a:lstStyle/>
          <a:p>
            <a:r>
              <a:rPr lang="en-US" sz="2500" b="1" dirty="0" smtClean="0">
                <a:latin typeface="Century" pitchFamily="18" charset="0"/>
              </a:rPr>
              <a:t>     </a:t>
            </a:r>
            <a:r>
              <a:rPr lang="en-US" sz="2500" b="1" dirty="0" err="1" smtClean="0">
                <a:latin typeface="Century" pitchFamily="18" charset="0"/>
              </a:rPr>
              <a:t>Perseus</a:t>
            </a:r>
            <a:r>
              <a:rPr lang="en-US" sz="2500" b="1" dirty="0" smtClean="0">
                <a:latin typeface="Century" pitchFamily="18" charset="0"/>
              </a:rPr>
              <a:t> returned and found </a:t>
            </a:r>
            <a:r>
              <a:rPr lang="en-US" sz="2500" b="1" dirty="0" err="1" smtClean="0">
                <a:latin typeface="Century" pitchFamily="18" charset="0"/>
              </a:rPr>
              <a:t>Polydectes</a:t>
            </a:r>
            <a:r>
              <a:rPr lang="en-US" sz="2500" b="1" dirty="0" smtClean="0">
                <a:latin typeface="Century" pitchFamily="18" charset="0"/>
              </a:rPr>
              <a:t> at a banquet. He revealed Medusa’s head, and turned </a:t>
            </a:r>
            <a:r>
              <a:rPr lang="en-US" sz="2500" b="1" dirty="0" err="1" smtClean="0">
                <a:latin typeface="Century" pitchFamily="18" charset="0"/>
              </a:rPr>
              <a:t>Polydectes</a:t>
            </a:r>
            <a:r>
              <a:rPr lang="en-US" sz="2500" b="1" dirty="0" smtClean="0">
                <a:latin typeface="Century" pitchFamily="18" charset="0"/>
              </a:rPr>
              <a:t> into stone.</a:t>
            </a:r>
            <a:endParaRPr lang="en-US" sz="2500" b="1" dirty="0">
              <a:latin typeface="Century" pitchFamily="18" charset="0"/>
            </a:endParaRPr>
          </a:p>
        </p:txBody>
      </p:sp>
      <p:grpSp>
        <p:nvGrpSpPr>
          <p:cNvPr id="303" name="Group 302"/>
          <p:cNvGrpSpPr/>
          <p:nvPr/>
        </p:nvGrpSpPr>
        <p:grpSpPr>
          <a:xfrm>
            <a:off x="2286000" y="2541224"/>
            <a:ext cx="2895598" cy="4316776"/>
            <a:chOff x="2286000" y="2541224"/>
            <a:chExt cx="2895598" cy="4316776"/>
          </a:xfrm>
        </p:grpSpPr>
        <p:grpSp>
          <p:nvGrpSpPr>
            <p:cNvPr id="223" name="Group 222"/>
            <p:cNvGrpSpPr/>
            <p:nvPr/>
          </p:nvGrpSpPr>
          <p:grpSpPr>
            <a:xfrm>
              <a:off x="2286000" y="2541224"/>
              <a:ext cx="1632046" cy="4316776"/>
              <a:chOff x="1606913" y="762000"/>
              <a:chExt cx="1632046" cy="4316776"/>
            </a:xfrm>
          </p:grpSpPr>
          <p:sp>
            <p:nvSpPr>
              <p:cNvPr id="224" name="Freeform 223"/>
              <p:cNvSpPr/>
              <p:nvPr/>
            </p:nvSpPr>
            <p:spPr>
              <a:xfrm>
                <a:off x="2170323" y="32814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1606913" y="1872867"/>
                <a:ext cx="1632046" cy="1209150"/>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2284164" y="16341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19"/>
              <p:cNvGrpSpPr/>
              <p:nvPr/>
            </p:nvGrpSpPr>
            <p:grpSpPr>
              <a:xfrm>
                <a:off x="2133600" y="762000"/>
                <a:ext cx="732701" cy="938401"/>
                <a:chOff x="2393369" y="2168356"/>
                <a:chExt cx="732701" cy="938401"/>
              </a:xfrm>
            </p:grpSpPr>
            <p:sp>
              <p:nvSpPr>
                <p:cNvPr id="250" name="Freeform 249"/>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2" name="Group 10"/>
                <p:cNvGrpSpPr/>
                <p:nvPr/>
              </p:nvGrpSpPr>
              <p:grpSpPr>
                <a:xfrm>
                  <a:off x="2514600" y="2438400"/>
                  <a:ext cx="152400" cy="152400"/>
                  <a:chOff x="4267200" y="1600200"/>
                  <a:chExt cx="1371600" cy="1371600"/>
                </a:xfrm>
              </p:grpSpPr>
              <p:sp>
                <p:nvSpPr>
                  <p:cNvPr id="260" name="Oval 259"/>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9"/>
                  <p:cNvGrpSpPr/>
                  <p:nvPr/>
                </p:nvGrpSpPr>
                <p:grpSpPr>
                  <a:xfrm>
                    <a:off x="4495800" y="1981200"/>
                    <a:ext cx="914400" cy="990600"/>
                    <a:chOff x="6019800" y="1524000"/>
                    <a:chExt cx="990600" cy="1066800"/>
                  </a:xfrm>
                </p:grpSpPr>
                <p:sp>
                  <p:nvSpPr>
                    <p:cNvPr id="262" name="Oval 261"/>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11"/>
                <p:cNvGrpSpPr/>
                <p:nvPr/>
              </p:nvGrpSpPr>
              <p:grpSpPr>
                <a:xfrm>
                  <a:off x="2743200" y="2438400"/>
                  <a:ext cx="152400" cy="152400"/>
                  <a:chOff x="4267200" y="1600200"/>
                  <a:chExt cx="1371600" cy="1371600"/>
                </a:xfrm>
              </p:grpSpPr>
              <p:sp>
                <p:nvSpPr>
                  <p:cNvPr id="256" name="Oval 255"/>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9"/>
                  <p:cNvGrpSpPr/>
                  <p:nvPr/>
                </p:nvGrpSpPr>
                <p:grpSpPr>
                  <a:xfrm>
                    <a:off x="4495800" y="1981200"/>
                    <a:ext cx="914400" cy="990600"/>
                    <a:chOff x="6019800" y="1524000"/>
                    <a:chExt cx="990600" cy="1066800"/>
                  </a:xfrm>
                </p:grpSpPr>
                <p:sp>
                  <p:nvSpPr>
                    <p:cNvPr id="258"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4" name="Freeform 253"/>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Freeform 254"/>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8" name="Freeform 227"/>
              <p:cNvSpPr/>
              <p:nvPr/>
            </p:nvSpPr>
            <p:spPr>
              <a:xfrm>
                <a:off x="2057909" y="20932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2121942" y="30832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2104222" y="29003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1881685" y="31875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2175832" y="31342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2828147" y="30755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2644048" y="32279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2390660" y="32059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9"/>
              <p:cNvGrpSpPr/>
              <p:nvPr/>
            </p:nvGrpSpPr>
            <p:grpSpPr>
              <a:xfrm>
                <a:off x="1981200" y="1905000"/>
                <a:ext cx="304800" cy="304800"/>
                <a:chOff x="4191000" y="2057400"/>
                <a:chExt cx="2971800" cy="2743200"/>
              </a:xfrm>
            </p:grpSpPr>
            <p:sp>
              <p:nvSpPr>
                <p:cNvPr id="243" name="Oval 242"/>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7" name="Group 46"/>
              <p:cNvGrpSpPr/>
              <p:nvPr/>
            </p:nvGrpSpPr>
            <p:grpSpPr>
              <a:xfrm>
                <a:off x="2266319" y="4783156"/>
                <a:ext cx="462560" cy="295620"/>
                <a:chOff x="2266319" y="4783156"/>
                <a:chExt cx="462560" cy="295620"/>
              </a:xfrm>
            </p:grpSpPr>
            <p:sp>
              <p:nvSpPr>
                <p:cNvPr id="241" name="Freeform 240"/>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47"/>
              <p:cNvGrpSpPr/>
              <p:nvPr/>
            </p:nvGrpSpPr>
            <p:grpSpPr>
              <a:xfrm>
                <a:off x="2819400" y="4724416"/>
                <a:ext cx="304800" cy="219421"/>
                <a:chOff x="2266319" y="4783156"/>
                <a:chExt cx="462560" cy="295620"/>
              </a:xfrm>
            </p:grpSpPr>
            <p:sp>
              <p:nvSpPr>
                <p:cNvPr id="239" name="Freeform 238"/>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4" name="Group 58"/>
            <p:cNvGrpSpPr/>
            <p:nvPr/>
          </p:nvGrpSpPr>
          <p:grpSpPr>
            <a:xfrm>
              <a:off x="2362200" y="3657600"/>
              <a:ext cx="2819398" cy="1709056"/>
              <a:chOff x="364046" y="1719943"/>
              <a:chExt cx="3808094" cy="1970314"/>
            </a:xfrm>
          </p:grpSpPr>
          <p:sp>
            <p:nvSpPr>
              <p:cNvPr id="265" name="Freeform 264"/>
              <p:cNvSpPr/>
              <p:nvPr/>
            </p:nvSpPr>
            <p:spPr>
              <a:xfrm>
                <a:off x="762000" y="2819400"/>
                <a:ext cx="1230036" cy="795131"/>
              </a:xfrm>
              <a:custGeom>
                <a:avLst/>
                <a:gdLst>
                  <a:gd name="connsiteX0" fmla="*/ 1204686 w 1230036"/>
                  <a:gd name="connsiteY0" fmla="*/ 11359 h 795131"/>
                  <a:gd name="connsiteX1" fmla="*/ 1172028 w 1230036"/>
                  <a:gd name="connsiteY1" fmla="*/ 474 h 795131"/>
                  <a:gd name="connsiteX2" fmla="*/ 1117600 w 1230036"/>
                  <a:gd name="connsiteY2" fmla="*/ 11359 h 795131"/>
                  <a:gd name="connsiteX3" fmla="*/ 1063171 w 1230036"/>
                  <a:gd name="connsiteY3" fmla="*/ 109331 h 795131"/>
                  <a:gd name="connsiteX4" fmla="*/ 1052286 w 1230036"/>
                  <a:gd name="connsiteY4" fmla="*/ 152874 h 795131"/>
                  <a:gd name="connsiteX5" fmla="*/ 1041400 w 1230036"/>
                  <a:gd name="connsiteY5" fmla="*/ 218188 h 795131"/>
                  <a:gd name="connsiteX6" fmla="*/ 1019628 w 1230036"/>
                  <a:gd name="connsiteY6" fmla="*/ 457674 h 795131"/>
                  <a:gd name="connsiteX7" fmla="*/ 1008743 w 1230036"/>
                  <a:gd name="connsiteY7" fmla="*/ 490331 h 795131"/>
                  <a:gd name="connsiteX8" fmla="*/ 986971 w 1230036"/>
                  <a:gd name="connsiteY8" fmla="*/ 522988 h 795131"/>
                  <a:gd name="connsiteX9" fmla="*/ 954314 w 1230036"/>
                  <a:gd name="connsiteY9" fmla="*/ 588302 h 795131"/>
                  <a:gd name="connsiteX10" fmla="*/ 932543 w 1230036"/>
                  <a:gd name="connsiteY10" fmla="*/ 610074 h 795131"/>
                  <a:gd name="connsiteX11" fmla="*/ 910771 w 1230036"/>
                  <a:gd name="connsiteY11" fmla="*/ 642731 h 795131"/>
                  <a:gd name="connsiteX12" fmla="*/ 845457 w 1230036"/>
                  <a:gd name="connsiteY12" fmla="*/ 686274 h 795131"/>
                  <a:gd name="connsiteX13" fmla="*/ 812800 w 1230036"/>
                  <a:gd name="connsiteY13" fmla="*/ 708045 h 795131"/>
                  <a:gd name="connsiteX14" fmla="*/ 725714 w 1230036"/>
                  <a:gd name="connsiteY14" fmla="*/ 718931 h 795131"/>
                  <a:gd name="connsiteX15" fmla="*/ 627743 w 1230036"/>
                  <a:gd name="connsiteY15" fmla="*/ 708045 h 795131"/>
                  <a:gd name="connsiteX16" fmla="*/ 562428 w 1230036"/>
                  <a:gd name="connsiteY16" fmla="*/ 686274 h 795131"/>
                  <a:gd name="connsiteX17" fmla="*/ 529771 w 1230036"/>
                  <a:gd name="connsiteY17" fmla="*/ 664502 h 795131"/>
                  <a:gd name="connsiteX18" fmla="*/ 486228 w 1230036"/>
                  <a:gd name="connsiteY18" fmla="*/ 642731 h 795131"/>
                  <a:gd name="connsiteX19" fmla="*/ 464457 w 1230036"/>
                  <a:gd name="connsiteY19" fmla="*/ 620959 h 795131"/>
                  <a:gd name="connsiteX20" fmla="*/ 420914 w 1230036"/>
                  <a:gd name="connsiteY20" fmla="*/ 599188 h 795131"/>
                  <a:gd name="connsiteX21" fmla="*/ 377371 w 1230036"/>
                  <a:gd name="connsiteY21" fmla="*/ 533874 h 795131"/>
                  <a:gd name="connsiteX22" fmla="*/ 355600 w 1230036"/>
                  <a:gd name="connsiteY22" fmla="*/ 501216 h 795131"/>
                  <a:gd name="connsiteX23" fmla="*/ 301171 w 1230036"/>
                  <a:gd name="connsiteY23" fmla="*/ 457674 h 795131"/>
                  <a:gd name="connsiteX24" fmla="*/ 279400 w 1230036"/>
                  <a:gd name="connsiteY24" fmla="*/ 425016 h 795131"/>
                  <a:gd name="connsiteX25" fmla="*/ 224971 w 1230036"/>
                  <a:gd name="connsiteY25" fmla="*/ 381474 h 795131"/>
                  <a:gd name="connsiteX26" fmla="*/ 192314 w 1230036"/>
                  <a:gd name="connsiteY26" fmla="*/ 370588 h 795131"/>
                  <a:gd name="connsiteX27" fmla="*/ 170543 w 1230036"/>
                  <a:gd name="connsiteY27" fmla="*/ 348816 h 795131"/>
                  <a:gd name="connsiteX28" fmla="*/ 29028 w 1230036"/>
                  <a:gd name="connsiteY28" fmla="*/ 348816 h 795131"/>
                  <a:gd name="connsiteX29" fmla="*/ 7257 w 1230036"/>
                  <a:gd name="connsiteY29" fmla="*/ 414131 h 795131"/>
                  <a:gd name="connsiteX30" fmla="*/ 50800 w 1230036"/>
                  <a:gd name="connsiteY30" fmla="*/ 490331 h 795131"/>
                  <a:gd name="connsiteX31" fmla="*/ 116114 w 1230036"/>
                  <a:gd name="connsiteY31" fmla="*/ 512102 h 795131"/>
                  <a:gd name="connsiteX32" fmla="*/ 192314 w 1230036"/>
                  <a:gd name="connsiteY32" fmla="*/ 533874 h 795131"/>
                  <a:gd name="connsiteX33" fmla="*/ 224971 w 1230036"/>
                  <a:gd name="connsiteY33" fmla="*/ 555645 h 795131"/>
                  <a:gd name="connsiteX34" fmla="*/ 246743 w 1230036"/>
                  <a:gd name="connsiteY34" fmla="*/ 577416 h 795131"/>
                  <a:gd name="connsiteX35" fmla="*/ 279400 w 1230036"/>
                  <a:gd name="connsiteY35" fmla="*/ 588302 h 795131"/>
                  <a:gd name="connsiteX36" fmla="*/ 312057 w 1230036"/>
                  <a:gd name="connsiteY36" fmla="*/ 664502 h 795131"/>
                  <a:gd name="connsiteX37" fmla="*/ 344714 w 1230036"/>
                  <a:gd name="connsiteY37" fmla="*/ 718931 h 795131"/>
                  <a:gd name="connsiteX38" fmla="*/ 355600 w 1230036"/>
                  <a:gd name="connsiteY38" fmla="*/ 751588 h 795131"/>
                  <a:gd name="connsiteX39" fmla="*/ 388257 w 1230036"/>
                  <a:gd name="connsiteY39" fmla="*/ 773359 h 795131"/>
                  <a:gd name="connsiteX40" fmla="*/ 464457 w 1230036"/>
                  <a:gd name="connsiteY40" fmla="*/ 795131 h 795131"/>
                  <a:gd name="connsiteX41" fmla="*/ 682171 w 1230036"/>
                  <a:gd name="connsiteY41" fmla="*/ 784245 h 795131"/>
                  <a:gd name="connsiteX42" fmla="*/ 856343 w 1230036"/>
                  <a:gd name="connsiteY42" fmla="*/ 740702 h 795131"/>
                  <a:gd name="connsiteX43" fmla="*/ 932543 w 1230036"/>
                  <a:gd name="connsiteY43" fmla="*/ 718931 h 795131"/>
                  <a:gd name="connsiteX44" fmla="*/ 954314 w 1230036"/>
                  <a:gd name="connsiteY44" fmla="*/ 599188 h 795131"/>
                  <a:gd name="connsiteX45" fmla="*/ 965200 w 1230036"/>
                  <a:gd name="connsiteY45" fmla="*/ 566531 h 795131"/>
                  <a:gd name="connsiteX46" fmla="*/ 976086 w 1230036"/>
                  <a:gd name="connsiteY46" fmla="*/ 522988 h 795131"/>
                  <a:gd name="connsiteX47" fmla="*/ 997857 w 1230036"/>
                  <a:gd name="connsiteY47" fmla="*/ 490331 h 795131"/>
                  <a:gd name="connsiteX48" fmla="*/ 1008743 w 1230036"/>
                  <a:gd name="connsiteY48" fmla="*/ 446788 h 795131"/>
                  <a:gd name="connsiteX49" fmla="*/ 1052286 w 1230036"/>
                  <a:gd name="connsiteY49" fmla="*/ 403245 h 795131"/>
                  <a:gd name="connsiteX50" fmla="*/ 1074057 w 1230036"/>
                  <a:gd name="connsiteY50" fmla="*/ 370588 h 795131"/>
                  <a:gd name="connsiteX51" fmla="*/ 1084943 w 1230036"/>
                  <a:gd name="connsiteY51" fmla="*/ 185531 h 795131"/>
                  <a:gd name="connsiteX52" fmla="*/ 1095828 w 1230036"/>
                  <a:gd name="connsiteY52" fmla="*/ 152874 h 795131"/>
                  <a:gd name="connsiteX53" fmla="*/ 1139371 w 1230036"/>
                  <a:gd name="connsiteY53" fmla="*/ 87559 h 795131"/>
                  <a:gd name="connsiteX54" fmla="*/ 1161143 w 1230036"/>
                  <a:gd name="connsiteY54" fmla="*/ 65788 h 795131"/>
                  <a:gd name="connsiteX55" fmla="*/ 1204686 w 1230036"/>
                  <a:gd name="connsiteY55" fmla="*/ 11359 h 79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30036" h="795131">
                    <a:moveTo>
                      <a:pt x="1204686" y="11359"/>
                    </a:moveTo>
                    <a:cubicBezTo>
                      <a:pt x="1206500" y="474"/>
                      <a:pt x="1183503" y="474"/>
                      <a:pt x="1172028" y="474"/>
                    </a:cubicBezTo>
                    <a:cubicBezTo>
                      <a:pt x="1153526" y="474"/>
                      <a:pt x="1132205" y="0"/>
                      <a:pt x="1117600" y="11359"/>
                    </a:cubicBezTo>
                    <a:cubicBezTo>
                      <a:pt x="1088961" y="33634"/>
                      <a:pt x="1073005" y="74911"/>
                      <a:pt x="1063171" y="109331"/>
                    </a:cubicBezTo>
                    <a:cubicBezTo>
                      <a:pt x="1059061" y="123716"/>
                      <a:pt x="1055220" y="138204"/>
                      <a:pt x="1052286" y="152874"/>
                    </a:cubicBezTo>
                    <a:cubicBezTo>
                      <a:pt x="1047957" y="174517"/>
                      <a:pt x="1045029" y="196417"/>
                      <a:pt x="1041400" y="218188"/>
                    </a:cubicBezTo>
                    <a:cubicBezTo>
                      <a:pt x="1036166" y="301927"/>
                      <a:pt x="1037410" y="377652"/>
                      <a:pt x="1019628" y="457674"/>
                    </a:cubicBezTo>
                    <a:cubicBezTo>
                      <a:pt x="1017139" y="468875"/>
                      <a:pt x="1013875" y="480068"/>
                      <a:pt x="1008743" y="490331"/>
                    </a:cubicBezTo>
                    <a:cubicBezTo>
                      <a:pt x="1002892" y="502033"/>
                      <a:pt x="994228" y="512102"/>
                      <a:pt x="986971" y="522988"/>
                    </a:cubicBezTo>
                    <a:cubicBezTo>
                      <a:pt x="975473" y="557483"/>
                      <a:pt x="978433" y="558154"/>
                      <a:pt x="954314" y="588302"/>
                    </a:cubicBezTo>
                    <a:cubicBezTo>
                      <a:pt x="947903" y="596316"/>
                      <a:pt x="938954" y="602060"/>
                      <a:pt x="932543" y="610074"/>
                    </a:cubicBezTo>
                    <a:cubicBezTo>
                      <a:pt x="924370" y="620290"/>
                      <a:pt x="920617" y="634116"/>
                      <a:pt x="910771" y="642731"/>
                    </a:cubicBezTo>
                    <a:cubicBezTo>
                      <a:pt x="891079" y="659961"/>
                      <a:pt x="867228" y="671760"/>
                      <a:pt x="845457" y="686274"/>
                    </a:cubicBezTo>
                    <a:cubicBezTo>
                      <a:pt x="834571" y="693531"/>
                      <a:pt x="825782" y="706422"/>
                      <a:pt x="812800" y="708045"/>
                    </a:cubicBezTo>
                    <a:lnTo>
                      <a:pt x="725714" y="718931"/>
                    </a:lnTo>
                    <a:cubicBezTo>
                      <a:pt x="693057" y="715302"/>
                      <a:pt x="659963" y="714489"/>
                      <a:pt x="627743" y="708045"/>
                    </a:cubicBezTo>
                    <a:cubicBezTo>
                      <a:pt x="605239" y="703544"/>
                      <a:pt x="562428" y="686274"/>
                      <a:pt x="562428" y="686274"/>
                    </a:cubicBezTo>
                    <a:cubicBezTo>
                      <a:pt x="551542" y="679017"/>
                      <a:pt x="541130" y="670993"/>
                      <a:pt x="529771" y="664502"/>
                    </a:cubicBezTo>
                    <a:cubicBezTo>
                      <a:pt x="515682" y="656451"/>
                      <a:pt x="499730" y="651732"/>
                      <a:pt x="486228" y="642731"/>
                    </a:cubicBezTo>
                    <a:cubicBezTo>
                      <a:pt x="477689" y="637038"/>
                      <a:pt x="472996" y="626652"/>
                      <a:pt x="464457" y="620959"/>
                    </a:cubicBezTo>
                    <a:cubicBezTo>
                      <a:pt x="450955" y="611958"/>
                      <a:pt x="435428" y="606445"/>
                      <a:pt x="420914" y="599188"/>
                    </a:cubicBezTo>
                    <a:lnTo>
                      <a:pt x="377371" y="533874"/>
                    </a:lnTo>
                    <a:cubicBezTo>
                      <a:pt x="370114" y="522988"/>
                      <a:pt x="366486" y="508473"/>
                      <a:pt x="355600" y="501216"/>
                    </a:cubicBezTo>
                    <a:cubicBezTo>
                      <a:pt x="331355" y="485053"/>
                      <a:pt x="318896" y="479831"/>
                      <a:pt x="301171" y="457674"/>
                    </a:cubicBezTo>
                    <a:cubicBezTo>
                      <a:pt x="292998" y="447458"/>
                      <a:pt x="287573" y="435232"/>
                      <a:pt x="279400" y="425016"/>
                    </a:cubicBezTo>
                    <a:cubicBezTo>
                      <a:pt x="265901" y="408142"/>
                      <a:pt x="243829" y="390903"/>
                      <a:pt x="224971" y="381474"/>
                    </a:cubicBezTo>
                    <a:cubicBezTo>
                      <a:pt x="214708" y="376342"/>
                      <a:pt x="203200" y="374217"/>
                      <a:pt x="192314" y="370588"/>
                    </a:cubicBezTo>
                    <a:cubicBezTo>
                      <a:pt x="185057" y="363331"/>
                      <a:pt x="179344" y="354096"/>
                      <a:pt x="170543" y="348816"/>
                    </a:cubicBezTo>
                    <a:cubicBezTo>
                      <a:pt x="128913" y="323838"/>
                      <a:pt x="67872" y="344932"/>
                      <a:pt x="29028" y="348816"/>
                    </a:cubicBezTo>
                    <a:cubicBezTo>
                      <a:pt x="21771" y="370588"/>
                      <a:pt x="0" y="392359"/>
                      <a:pt x="7257" y="414131"/>
                    </a:cubicBezTo>
                    <a:cubicBezTo>
                      <a:pt x="16735" y="442564"/>
                      <a:pt x="22557" y="471502"/>
                      <a:pt x="50800" y="490331"/>
                    </a:cubicBezTo>
                    <a:cubicBezTo>
                      <a:pt x="69895" y="503061"/>
                      <a:pt x="94343" y="504845"/>
                      <a:pt x="116114" y="512102"/>
                    </a:cubicBezTo>
                    <a:cubicBezTo>
                      <a:pt x="162970" y="527721"/>
                      <a:pt x="137632" y="520203"/>
                      <a:pt x="192314" y="533874"/>
                    </a:cubicBezTo>
                    <a:cubicBezTo>
                      <a:pt x="203200" y="541131"/>
                      <a:pt x="214755" y="547472"/>
                      <a:pt x="224971" y="555645"/>
                    </a:cubicBezTo>
                    <a:cubicBezTo>
                      <a:pt x="232985" y="562056"/>
                      <a:pt x="237942" y="572136"/>
                      <a:pt x="246743" y="577416"/>
                    </a:cubicBezTo>
                    <a:cubicBezTo>
                      <a:pt x="256582" y="583320"/>
                      <a:pt x="268514" y="584673"/>
                      <a:pt x="279400" y="588302"/>
                    </a:cubicBezTo>
                    <a:cubicBezTo>
                      <a:pt x="304930" y="664888"/>
                      <a:pt x="271703" y="570341"/>
                      <a:pt x="312057" y="664502"/>
                    </a:cubicBezTo>
                    <a:cubicBezTo>
                      <a:pt x="333253" y="713961"/>
                      <a:pt x="308510" y="682726"/>
                      <a:pt x="344714" y="718931"/>
                    </a:cubicBezTo>
                    <a:cubicBezTo>
                      <a:pt x="348343" y="729817"/>
                      <a:pt x="348432" y="742628"/>
                      <a:pt x="355600" y="751588"/>
                    </a:cubicBezTo>
                    <a:cubicBezTo>
                      <a:pt x="363773" y="761804"/>
                      <a:pt x="376555" y="767508"/>
                      <a:pt x="388257" y="773359"/>
                    </a:cubicBezTo>
                    <a:cubicBezTo>
                      <a:pt x="403875" y="781168"/>
                      <a:pt x="450504" y="791643"/>
                      <a:pt x="464457" y="795131"/>
                    </a:cubicBezTo>
                    <a:cubicBezTo>
                      <a:pt x="537028" y="791502"/>
                      <a:pt x="609870" y="791475"/>
                      <a:pt x="682171" y="784245"/>
                    </a:cubicBezTo>
                    <a:cubicBezTo>
                      <a:pt x="815916" y="770871"/>
                      <a:pt x="754444" y="766177"/>
                      <a:pt x="856343" y="740702"/>
                    </a:cubicBezTo>
                    <a:cubicBezTo>
                      <a:pt x="911018" y="727033"/>
                      <a:pt x="885693" y="734547"/>
                      <a:pt x="932543" y="718931"/>
                    </a:cubicBezTo>
                    <a:cubicBezTo>
                      <a:pt x="957507" y="644034"/>
                      <a:pt x="929694" y="734594"/>
                      <a:pt x="954314" y="599188"/>
                    </a:cubicBezTo>
                    <a:cubicBezTo>
                      <a:pt x="956367" y="587899"/>
                      <a:pt x="962048" y="577564"/>
                      <a:pt x="965200" y="566531"/>
                    </a:cubicBezTo>
                    <a:cubicBezTo>
                      <a:pt x="969310" y="552146"/>
                      <a:pt x="970193" y="536739"/>
                      <a:pt x="976086" y="522988"/>
                    </a:cubicBezTo>
                    <a:cubicBezTo>
                      <a:pt x="981240" y="510963"/>
                      <a:pt x="990600" y="501217"/>
                      <a:pt x="997857" y="490331"/>
                    </a:cubicBezTo>
                    <a:cubicBezTo>
                      <a:pt x="1001486" y="475817"/>
                      <a:pt x="1000814" y="459475"/>
                      <a:pt x="1008743" y="446788"/>
                    </a:cubicBezTo>
                    <a:cubicBezTo>
                      <a:pt x="1019622" y="429382"/>
                      <a:pt x="1040900" y="420324"/>
                      <a:pt x="1052286" y="403245"/>
                    </a:cubicBezTo>
                    <a:lnTo>
                      <a:pt x="1074057" y="370588"/>
                    </a:lnTo>
                    <a:cubicBezTo>
                      <a:pt x="1077686" y="308902"/>
                      <a:pt x="1078795" y="247017"/>
                      <a:pt x="1084943" y="185531"/>
                    </a:cubicBezTo>
                    <a:cubicBezTo>
                      <a:pt x="1086085" y="174114"/>
                      <a:pt x="1090256" y="162904"/>
                      <a:pt x="1095828" y="152874"/>
                    </a:cubicBezTo>
                    <a:cubicBezTo>
                      <a:pt x="1108535" y="130001"/>
                      <a:pt x="1120868" y="106061"/>
                      <a:pt x="1139371" y="87559"/>
                    </a:cubicBezTo>
                    <a:cubicBezTo>
                      <a:pt x="1146628" y="80302"/>
                      <a:pt x="1151533" y="69392"/>
                      <a:pt x="1161143" y="65788"/>
                    </a:cubicBezTo>
                    <a:cubicBezTo>
                      <a:pt x="1230036" y="39953"/>
                      <a:pt x="1202872" y="22244"/>
                      <a:pt x="1204686" y="11359"/>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642257" y="2438456"/>
                <a:ext cx="1251857" cy="315534"/>
              </a:xfrm>
              <a:custGeom>
                <a:avLst/>
                <a:gdLst>
                  <a:gd name="connsiteX0" fmla="*/ 1251857 w 1251857"/>
                  <a:gd name="connsiteY0" fmla="*/ 174115 h 315534"/>
                  <a:gd name="connsiteX1" fmla="*/ 707572 w 1251857"/>
                  <a:gd name="connsiteY1" fmla="*/ 195887 h 315534"/>
                  <a:gd name="connsiteX2" fmla="*/ 674914 w 1251857"/>
                  <a:gd name="connsiteY2" fmla="*/ 206773 h 315534"/>
                  <a:gd name="connsiteX3" fmla="*/ 631372 w 1251857"/>
                  <a:gd name="connsiteY3" fmla="*/ 217658 h 315534"/>
                  <a:gd name="connsiteX4" fmla="*/ 566057 w 1251857"/>
                  <a:gd name="connsiteY4" fmla="*/ 239430 h 315534"/>
                  <a:gd name="connsiteX5" fmla="*/ 446314 w 1251857"/>
                  <a:gd name="connsiteY5" fmla="*/ 250315 h 315534"/>
                  <a:gd name="connsiteX6" fmla="*/ 413657 w 1251857"/>
                  <a:gd name="connsiteY6" fmla="*/ 261201 h 315534"/>
                  <a:gd name="connsiteX7" fmla="*/ 21772 w 1251857"/>
                  <a:gd name="connsiteY7" fmla="*/ 228544 h 315534"/>
                  <a:gd name="connsiteX8" fmla="*/ 0 w 1251857"/>
                  <a:gd name="connsiteY8" fmla="*/ 206773 h 315534"/>
                  <a:gd name="connsiteX9" fmla="*/ 10886 w 1251857"/>
                  <a:gd name="connsiteY9" fmla="*/ 174115 h 315534"/>
                  <a:gd name="connsiteX10" fmla="*/ 108857 w 1251857"/>
                  <a:gd name="connsiteY10" fmla="*/ 174115 h 315534"/>
                  <a:gd name="connsiteX11" fmla="*/ 174172 w 1251857"/>
                  <a:gd name="connsiteY11" fmla="*/ 206773 h 315534"/>
                  <a:gd name="connsiteX12" fmla="*/ 370114 w 1251857"/>
                  <a:gd name="connsiteY12" fmla="*/ 195887 h 315534"/>
                  <a:gd name="connsiteX13" fmla="*/ 435429 w 1251857"/>
                  <a:gd name="connsiteY13" fmla="*/ 174115 h 315534"/>
                  <a:gd name="connsiteX14" fmla="*/ 468086 w 1251857"/>
                  <a:gd name="connsiteY14" fmla="*/ 163230 h 315534"/>
                  <a:gd name="connsiteX15" fmla="*/ 500743 w 1251857"/>
                  <a:gd name="connsiteY15" fmla="*/ 152344 h 315534"/>
                  <a:gd name="connsiteX16" fmla="*/ 544286 w 1251857"/>
                  <a:gd name="connsiteY16" fmla="*/ 119687 h 315534"/>
                  <a:gd name="connsiteX17" fmla="*/ 620486 w 1251857"/>
                  <a:gd name="connsiteY17" fmla="*/ 87030 h 315534"/>
                  <a:gd name="connsiteX18" fmla="*/ 674914 w 1251857"/>
                  <a:gd name="connsiteY18" fmla="*/ 54373 h 315534"/>
                  <a:gd name="connsiteX19" fmla="*/ 696686 w 1251857"/>
                  <a:gd name="connsiteY19" fmla="*/ 32601 h 315534"/>
                  <a:gd name="connsiteX20" fmla="*/ 762000 w 1251857"/>
                  <a:gd name="connsiteY20" fmla="*/ 21715 h 315534"/>
                  <a:gd name="connsiteX21" fmla="*/ 794657 w 1251857"/>
                  <a:gd name="connsiteY21" fmla="*/ 10830 h 315534"/>
                  <a:gd name="connsiteX22" fmla="*/ 968829 w 1251857"/>
                  <a:gd name="connsiteY22" fmla="*/ 43487 h 315534"/>
                  <a:gd name="connsiteX23" fmla="*/ 1034143 w 1251857"/>
                  <a:gd name="connsiteY23" fmla="*/ 65258 h 315534"/>
                  <a:gd name="connsiteX24" fmla="*/ 1066800 w 1251857"/>
                  <a:gd name="connsiteY24" fmla="*/ 87030 h 315534"/>
                  <a:gd name="connsiteX25" fmla="*/ 1240972 w 1251857"/>
                  <a:gd name="connsiteY25" fmla="*/ 97915 h 31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857" h="315534">
                    <a:moveTo>
                      <a:pt x="1251857" y="174115"/>
                    </a:moveTo>
                    <a:cubicBezTo>
                      <a:pt x="1179801" y="176299"/>
                      <a:pt x="832237" y="183420"/>
                      <a:pt x="707572" y="195887"/>
                    </a:cubicBezTo>
                    <a:cubicBezTo>
                      <a:pt x="696154" y="197029"/>
                      <a:pt x="685947" y="203621"/>
                      <a:pt x="674914" y="206773"/>
                    </a:cubicBezTo>
                    <a:cubicBezTo>
                      <a:pt x="660529" y="210883"/>
                      <a:pt x="645702" y="213359"/>
                      <a:pt x="631372" y="217658"/>
                    </a:cubicBezTo>
                    <a:cubicBezTo>
                      <a:pt x="609390" y="224252"/>
                      <a:pt x="588912" y="237352"/>
                      <a:pt x="566057" y="239430"/>
                    </a:cubicBezTo>
                    <a:lnTo>
                      <a:pt x="446314" y="250315"/>
                    </a:lnTo>
                    <a:cubicBezTo>
                      <a:pt x="435428" y="253944"/>
                      <a:pt x="425132" y="261201"/>
                      <a:pt x="413657" y="261201"/>
                    </a:cubicBezTo>
                    <a:cubicBezTo>
                      <a:pt x="257405" y="261201"/>
                      <a:pt x="130512" y="315534"/>
                      <a:pt x="21772" y="228544"/>
                    </a:cubicBezTo>
                    <a:cubicBezTo>
                      <a:pt x="13758" y="222133"/>
                      <a:pt x="7257" y="214030"/>
                      <a:pt x="0" y="206773"/>
                    </a:cubicBezTo>
                    <a:cubicBezTo>
                      <a:pt x="3629" y="195887"/>
                      <a:pt x="3718" y="183075"/>
                      <a:pt x="10886" y="174115"/>
                    </a:cubicBezTo>
                    <a:cubicBezTo>
                      <a:pt x="43571" y="133259"/>
                      <a:pt x="64577" y="159355"/>
                      <a:pt x="108857" y="174115"/>
                    </a:cubicBezTo>
                    <a:cubicBezTo>
                      <a:pt x="153925" y="189138"/>
                      <a:pt x="131968" y="178637"/>
                      <a:pt x="174172" y="206773"/>
                    </a:cubicBezTo>
                    <a:cubicBezTo>
                      <a:pt x="239486" y="203144"/>
                      <a:pt x="305204" y="204001"/>
                      <a:pt x="370114" y="195887"/>
                    </a:cubicBezTo>
                    <a:cubicBezTo>
                      <a:pt x="392886" y="193040"/>
                      <a:pt x="413657" y="181372"/>
                      <a:pt x="435429" y="174115"/>
                    </a:cubicBezTo>
                    <a:lnTo>
                      <a:pt x="468086" y="163230"/>
                    </a:lnTo>
                    <a:lnTo>
                      <a:pt x="500743" y="152344"/>
                    </a:lnTo>
                    <a:cubicBezTo>
                      <a:pt x="515257" y="141458"/>
                      <a:pt x="528901" y="129303"/>
                      <a:pt x="544286" y="119687"/>
                    </a:cubicBezTo>
                    <a:cubicBezTo>
                      <a:pt x="575036" y="100468"/>
                      <a:pt x="588737" y="97612"/>
                      <a:pt x="620486" y="87030"/>
                    </a:cubicBezTo>
                    <a:cubicBezTo>
                      <a:pt x="675647" y="31866"/>
                      <a:pt x="604260" y="96765"/>
                      <a:pt x="674914" y="54373"/>
                    </a:cubicBezTo>
                    <a:cubicBezTo>
                      <a:pt x="683715" y="49093"/>
                      <a:pt x="687076" y="36205"/>
                      <a:pt x="696686" y="32601"/>
                    </a:cubicBezTo>
                    <a:cubicBezTo>
                      <a:pt x="717352" y="24851"/>
                      <a:pt x="740454" y="26503"/>
                      <a:pt x="762000" y="21715"/>
                    </a:cubicBezTo>
                    <a:cubicBezTo>
                      <a:pt x="773201" y="19226"/>
                      <a:pt x="783771" y="14458"/>
                      <a:pt x="794657" y="10830"/>
                    </a:cubicBezTo>
                    <a:cubicBezTo>
                      <a:pt x="1011716" y="28917"/>
                      <a:pt x="860112" y="0"/>
                      <a:pt x="968829" y="43487"/>
                    </a:cubicBezTo>
                    <a:cubicBezTo>
                      <a:pt x="990137" y="52010"/>
                      <a:pt x="1034143" y="65258"/>
                      <a:pt x="1034143" y="65258"/>
                    </a:cubicBezTo>
                    <a:cubicBezTo>
                      <a:pt x="1045029" y="72515"/>
                      <a:pt x="1054052" y="84088"/>
                      <a:pt x="1066800" y="87030"/>
                    </a:cubicBezTo>
                    <a:cubicBezTo>
                      <a:pt x="1123355" y="100081"/>
                      <a:pt x="1183350" y="97915"/>
                      <a:pt x="1240972" y="97915"/>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Freeform 4"/>
              <p:cNvSpPr/>
              <p:nvPr/>
            </p:nvSpPr>
            <p:spPr>
              <a:xfrm>
                <a:off x="2294591" y="2090057"/>
                <a:ext cx="1395666" cy="617701"/>
              </a:xfrm>
              <a:custGeom>
                <a:avLst/>
                <a:gdLst>
                  <a:gd name="connsiteX0" fmla="*/ 67609 w 1395666"/>
                  <a:gd name="connsiteY0" fmla="*/ 315686 h 617701"/>
                  <a:gd name="connsiteX1" fmla="*/ 100266 w 1395666"/>
                  <a:gd name="connsiteY1" fmla="*/ 239486 h 617701"/>
                  <a:gd name="connsiteX2" fmla="*/ 111152 w 1395666"/>
                  <a:gd name="connsiteY2" fmla="*/ 206829 h 617701"/>
                  <a:gd name="connsiteX3" fmla="*/ 143809 w 1395666"/>
                  <a:gd name="connsiteY3" fmla="*/ 195943 h 617701"/>
                  <a:gd name="connsiteX4" fmla="*/ 241780 w 1395666"/>
                  <a:gd name="connsiteY4" fmla="*/ 141514 h 617701"/>
                  <a:gd name="connsiteX5" fmla="*/ 459495 w 1395666"/>
                  <a:gd name="connsiteY5" fmla="*/ 163286 h 617701"/>
                  <a:gd name="connsiteX6" fmla="*/ 513923 w 1395666"/>
                  <a:gd name="connsiteY6" fmla="*/ 206829 h 617701"/>
                  <a:gd name="connsiteX7" fmla="*/ 546580 w 1395666"/>
                  <a:gd name="connsiteY7" fmla="*/ 217714 h 617701"/>
                  <a:gd name="connsiteX8" fmla="*/ 568352 w 1395666"/>
                  <a:gd name="connsiteY8" fmla="*/ 239486 h 617701"/>
                  <a:gd name="connsiteX9" fmla="*/ 622780 w 1395666"/>
                  <a:gd name="connsiteY9" fmla="*/ 315686 h 617701"/>
                  <a:gd name="connsiteX10" fmla="*/ 644552 w 1395666"/>
                  <a:gd name="connsiteY10" fmla="*/ 402772 h 617701"/>
                  <a:gd name="connsiteX11" fmla="*/ 688095 w 1395666"/>
                  <a:gd name="connsiteY11" fmla="*/ 457200 h 617701"/>
                  <a:gd name="connsiteX12" fmla="*/ 698980 w 1395666"/>
                  <a:gd name="connsiteY12" fmla="*/ 489857 h 617701"/>
                  <a:gd name="connsiteX13" fmla="*/ 786066 w 1395666"/>
                  <a:gd name="connsiteY13" fmla="*/ 566057 h 617701"/>
                  <a:gd name="connsiteX14" fmla="*/ 862266 w 1395666"/>
                  <a:gd name="connsiteY14" fmla="*/ 587829 h 617701"/>
                  <a:gd name="connsiteX15" fmla="*/ 894923 w 1395666"/>
                  <a:gd name="connsiteY15" fmla="*/ 598714 h 617701"/>
                  <a:gd name="connsiteX16" fmla="*/ 1221495 w 1395666"/>
                  <a:gd name="connsiteY16" fmla="*/ 576943 h 617701"/>
                  <a:gd name="connsiteX17" fmla="*/ 1265038 w 1395666"/>
                  <a:gd name="connsiteY17" fmla="*/ 555172 h 617701"/>
                  <a:gd name="connsiteX18" fmla="*/ 1330352 w 1395666"/>
                  <a:gd name="connsiteY18" fmla="*/ 489857 h 617701"/>
                  <a:gd name="connsiteX19" fmla="*/ 1395666 w 1395666"/>
                  <a:gd name="connsiteY19" fmla="*/ 381000 h 617701"/>
                  <a:gd name="connsiteX20" fmla="*/ 1384780 w 1395666"/>
                  <a:gd name="connsiteY20" fmla="*/ 152400 h 617701"/>
                  <a:gd name="connsiteX21" fmla="*/ 1330352 w 1395666"/>
                  <a:gd name="connsiteY21" fmla="*/ 76200 h 617701"/>
                  <a:gd name="connsiteX22" fmla="*/ 1308580 w 1395666"/>
                  <a:gd name="connsiteY22" fmla="*/ 54429 h 617701"/>
                  <a:gd name="connsiteX23" fmla="*/ 1254152 w 1395666"/>
                  <a:gd name="connsiteY23" fmla="*/ 10886 h 617701"/>
                  <a:gd name="connsiteX24" fmla="*/ 1221495 w 1395666"/>
                  <a:gd name="connsiteY24" fmla="*/ 0 h 617701"/>
                  <a:gd name="connsiteX25" fmla="*/ 1069095 w 1395666"/>
                  <a:gd name="connsiteY25" fmla="*/ 10886 h 617701"/>
                  <a:gd name="connsiteX26" fmla="*/ 1047323 w 1395666"/>
                  <a:gd name="connsiteY26" fmla="*/ 32657 h 617701"/>
                  <a:gd name="connsiteX27" fmla="*/ 1090866 w 1395666"/>
                  <a:gd name="connsiteY27" fmla="*/ 119743 h 617701"/>
                  <a:gd name="connsiteX28" fmla="*/ 1265038 w 1395666"/>
                  <a:gd name="connsiteY28" fmla="*/ 130629 h 617701"/>
                  <a:gd name="connsiteX29" fmla="*/ 1319466 w 1395666"/>
                  <a:gd name="connsiteY29" fmla="*/ 174172 h 617701"/>
                  <a:gd name="connsiteX30" fmla="*/ 1308580 w 1395666"/>
                  <a:gd name="connsiteY30" fmla="*/ 348343 h 617701"/>
                  <a:gd name="connsiteX31" fmla="*/ 1297695 w 1395666"/>
                  <a:gd name="connsiteY31" fmla="*/ 381000 h 617701"/>
                  <a:gd name="connsiteX32" fmla="*/ 1275923 w 1395666"/>
                  <a:gd name="connsiteY32" fmla="*/ 402772 h 617701"/>
                  <a:gd name="connsiteX33" fmla="*/ 1210609 w 1395666"/>
                  <a:gd name="connsiteY33" fmla="*/ 478972 h 617701"/>
                  <a:gd name="connsiteX34" fmla="*/ 1177952 w 1395666"/>
                  <a:gd name="connsiteY34" fmla="*/ 511629 h 617701"/>
                  <a:gd name="connsiteX35" fmla="*/ 873152 w 1395666"/>
                  <a:gd name="connsiteY35" fmla="*/ 500743 h 617701"/>
                  <a:gd name="connsiteX36" fmla="*/ 786066 w 1395666"/>
                  <a:gd name="connsiteY36" fmla="*/ 435429 h 617701"/>
                  <a:gd name="connsiteX37" fmla="*/ 742523 w 1395666"/>
                  <a:gd name="connsiteY37" fmla="*/ 413657 h 617701"/>
                  <a:gd name="connsiteX38" fmla="*/ 720752 w 1395666"/>
                  <a:gd name="connsiteY38" fmla="*/ 381000 h 617701"/>
                  <a:gd name="connsiteX39" fmla="*/ 644552 w 1395666"/>
                  <a:gd name="connsiteY39" fmla="*/ 293914 h 617701"/>
                  <a:gd name="connsiteX40" fmla="*/ 601009 w 1395666"/>
                  <a:gd name="connsiteY40" fmla="*/ 228600 h 617701"/>
                  <a:gd name="connsiteX41" fmla="*/ 579238 w 1395666"/>
                  <a:gd name="connsiteY41" fmla="*/ 195943 h 617701"/>
                  <a:gd name="connsiteX42" fmla="*/ 557466 w 1395666"/>
                  <a:gd name="connsiteY42" fmla="*/ 174172 h 617701"/>
                  <a:gd name="connsiteX43" fmla="*/ 513923 w 1395666"/>
                  <a:gd name="connsiteY43" fmla="*/ 108857 h 617701"/>
                  <a:gd name="connsiteX44" fmla="*/ 481266 w 1395666"/>
                  <a:gd name="connsiteY44" fmla="*/ 76200 h 617701"/>
                  <a:gd name="connsiteX45" fmla="*/ 415952 w 1395666"/>
                  <a:gd name="connsiteY45" fmla="*/ 54429 h 617701"/>
                  <a:gd name="connsiteX46" fmla="*/ 209123 w 1395666"/>
                  <a:gd name="connsiteY46" fmla="*/ 65314 h 617701"/>
                  <a:gd name="connsiteX47" fmla="*/ 143809 w 1395666"/>
                  <a:gd name="connsiteY47" fmla="*/ 87086 h 617701"/>
                  <a:gd name="connsiteX48" fmla="*/ 89380 w 1395666"/>
                  <a:gd name="connsiteY48" fmla="*/ 141514 h 617701"/>
                  <a:gd name="connsiteX49" fmla="*/ 67609 w 1395666"/>
                  <a:gd name="connsiteY49" fmla="*/ 163286 h 617701"/>
                  <a:gd name="connsiteX50" fmla="*/ 24066 w 1395666"/>
                  <a:gd name="connsiteY50" fmla="*/ 217714 h 617701"/>
                  <a:gd name="connsiteX51" fmla="*/ 2295 w 1395666"/>
                  <a:gd name="connsiteY51" fmla="*/ 304800 h 6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95666" h="617701">
                    <a:moveTo>
                      <a:pt x="67609" y="315686"/>
                    </a:moveTo>
                    <a:cubicBezTo>
                      <a:pt x="93139" y="239100"/>
                      <a:pt x="59912" y="333647"/>
                      <a:pt x="100266" y="239486"/>
                    </a:cubicBezTo>
                    <a:cubicBezTo>
                      <a:pt x="104786" y="228939"/>
                      <a:pt x="103038" y="214943"/>
                      <a:pt x="111152" y="206829"/>
                    </a:cubicBezTo>
                    <a:cubicBezTo>
                      <a:pt x="119266" y="198715"/>
                      <a:pt x="133778" y="201516"/>
                      <a:pt x="143809" y="195943"/>
                    </a:cubicBezTo>
                    <a:cubicBezTo>
                      <a:pt x="256101" y="133558"/>
                      <a:pt x="167885" y="166146"/>
                      <a:pt x="241780" y="141514"/>
                    </a:cubicBezTo>
                    <a:cubicBezTo>
                      <a:pt x="314352" y="148771"/>
                      <a:pt x="387640" y="150789"/>
                      <a:pt x="459495" y="163286"/>
                    </a:cubicBezTo>
                    <a:cubicBezTo>
                      <a:pt x="490178" y="168622"/>
                      <a:pt x="491149" y="193164"/>
                      <a:pt x="513923" y="206829"/>
                    </a:cubicBezTo>
                    <a:cubicBezTo>
                      <a:pt x="523762" y="212733"/>
                      <a:pt x="535694" y="214086"/>
                      <a:pt x="546580" y="217714"/>
                    </a:cubicBezTo>
                    <a:cubicBezTo>
                      <a:pt x="553837" y="224971"/>
                      <a:pt x="561782" y="231601"/>
                      <a:pt x="568352" y="239486"/>
                    </a:cubicBezTo>
                    <a:cubicBezTo>
                      <a:pt x="590856" y="266491"/>
                      <a:pt x="603927" y="287406"/>
                      <a:pt x="622780" y="315686"/>
                    </a:cubicBezTo>
                    <a:cubicBezTo>
                      <a:pt x="626921" y="336388"/>
                      <a:pt x="633394" y="380456"/>
                      <a:pt x="644552" y="402772"/>
                    </a:cubicBezTo>
                    <a:cubicBezTo>
                      <a:pt x="658285" y="430238"/>
                      <a:pt x="667844" y="436949"/>
                      <a:pt x="688095" y="457200"/>
                    </a:cubicBezTo>
                    <a:cubicBezTo>
                      <a:pt x="691723" y="468086"/>
                      <a:pt x="692095" y="480677"/>
                      <a:pt x="698980" y="489857"/>
                    </a:cubicBezTo>
                    <a:cubicBezTo>
                      <a:pt x="709657" y="504092"/>
                      <a:pt x="759086" y="555265"/>
                      <a:pt x="786066" y="566057"/>
                    </a:cubicBezTo>
                    <a:cubicBezTo>
                      <a:pt x="810593" y="575868"/>
                      <a:pt x="836964" y="580238"/>
                      <a:pt x="862266" y="587829"/>
                    </a:cubicBezTo>
                    <a:cubicBezTo>
                      <a:pt x="873257" y="591126"/>
                      <a:pt x="884037" y="595086"/>
                      <a:pt x="894923" y="598714"/>
                    </a:cubicBezTo>
                    <a:cubicBezTo>
                      <a:pt x="939172" y="597075"/>
                      <a:pt x="1126394" y="617701"/>
                      <a:pt x="1221495" y="576943"/>
                    </a:cubicBezTo>
                    <a:cubicBezTo>
                      <a:pt x="1236410" y="570551"/>
                      <a:pt x="1250524" y="562429"/>
                      <a:pt x="1265038" y="555172"/>
                    </a:cubicBezTo>
                    <a:cubicBezTo>
                      <a:pt x="1286809" y="533400"/>
                      <a:pt x="1313273" y="515475"/>
                      <a:pt x="1330352" y="489857"/>
                    </a:cubicBezTo>
                    <a:cubicBezTo>
                      <a:pt x="1382896" y="411041"/>
                      <a:pt x="1362193" y="447947"/>
                      <a:pt x="1395666" y="381000"/>
                    </a:cubicBezTo>
                    <a:cubicBezTo>
                      <a:pt x="1392037" y="304800"/>
                      <a:pt x="1391115" y="228423"/>
                      <a:pt x="1384780" y="152400"/>
                    </a:cubicBezTo>
                    <a:cubicBezTo>
                      <a:pt x="1381621" y="114486"/>
                      <a:pt x="1356578" y="102425"/>
                      <a:pt x="1330352" y="76200"/>
                    </a:cubicBezTo>
                    <a:lnTo>
                      <a:pt x="1308580" y="54429"/>
                    </a:lnTo>
                    <a:cubicBezTo>
                      <a:pt x="1288327" y="34176"/>
                      <a:pt x="1281621" y="24620"/>
                      <a:pt x="1254152" y="10886"/>
                    </a:cubicBezTo>
                    <a:cubicBezTo>
                      <a:pt x="1243889" y="5754"/>
                      <a:pt x="1232381" y="3629"/>
                      <a:pt x="1221495" y="0"/>
                    </a:cubicBezTo>
                    <a:cubicBezTo>
                      <a:pt x="1170695" y="3629"/>
                      <a:pt x="1119152" y="1500"/>
                      <a:pt x="1069095" y="10886"/>
                    </a:cubicBezTo>
                    <a:cubicBezTo>
                      <a:pt x="1059008" y="12777"/>
                      <a:pt x="1048596" y="22473"/>
                      <a:pt x="1047323" y="32657"/>
                    </a:cubicBezTo>
                    <a:cubicBezTo>
                      <a:pt x="1043355" y="64398"/>
                      <a:pt x="1049923" y="113278"/>
                      <a:pt x="1090866" y="119743"/>
                    </a:cubicBezTo>
                    <a:cubicBezTo>
                      <a:pt x="1148325" y="128815"/>
                      <a:pt x="1206981" y="127000"/>
                      <a:pt x="1265038" y="130629"/>
                    </a:cubicBezTo>
                    <a:cubicBezTo>
                      <a:pt x="1267450" y="132237"/>
                      <a:pt x="1318869" y="163432"/>
                      <a:pt x="1319466" y="174172"/>
                    </a:cubicBezTo>
                    <a:cubicBezTo>
                      <a:pt x="1322692" y="232253"/>
                      <a:pt x="1314669" y="290492"/>
                      <a:pt x="1308580" y="348343"/>
                    </a:cubicBezTo>
                    <a:cubicBezTo>
                      <a:pt x="1307379" y="359754"/>
                      <a:pt x="1303598" y="371161"/>
                      <a:pt x="1297695" y="381000"/>
                    </a:cubicBezTo>
                    <a:cubicBezTo>
                      <a:pt x="1292415" y="389801"/>
                      <a:pt x="1282334" y="394758"/>
                      <a:pt x="1275923" y="402772"/>
                    </a:cubicBezTo>
                    <a:cubicBezTo>
                      <a:pt x="1209608" y="485666"/>
                      <a:pt x="1315427" y="374154"/>
                      <a:pt x="1210609" y="478972"/>
                    </a:cubicBezTo>
                    <a:lnTo>
                      <a:pt x="1177952" y="511629"/>
                    </a:lnTo>
                    <a:cubicBezTo>
                      <a:pt x="1076352" y="508000"/>
                      <a:pt x="974373" y="510232"/>
                      <a:pt x="873152" y="500743"/>
                    </a:cubicBezTo>
                    <a:cubicBezTo>
                      <a:pt x="819619" y="495724"/>
                      <a:pt x="830497" y="457645"/>
                      <a:pt x="786066" y="435429"/>
                    </a:cubicBezTo>
                    <a:lnTo>
                      <a:pt x="742523" y="413657"/>
                    </a:lnTo>
                    <a:cubicBezTo>
                      <a:pt x="735266" y="402771"/>
                      <a:pt x="729266" y="390933"/>
                      <a:pt x="720752" y="381000"/>
                    </a:cubicBezTo>
                    <a:cubicBezTo>
                      <a:pt x="647005" y="294962"/>
                      <a:pt x="704882" y="380100"/>
                      <a:pt x="644552" y="293914"/>
                    </a:cubicBezTo>
                    <a:cubicBezTo>
                      <a:pt x="629547" y="272478"/>
                      <a:pt x="615523" y="250371"/>
                      <a:pt x="601009" y="228600"/>
                    </a:cubicBezTo>
                    <a:cubicBezTo>
                      <a:pt x="593752" y="217714"/>
                      <a:pt x="588489" y="205194"/>
                      <a:pt x="579238" y="195943"/>
                    </a:cubicBezTo>
                    <a:cubicBezTo>
                      <a:pt x="571981" y="188686"/>
                      <a:pt x="563624" y="182383"/>
                      <a:pt x="557466" y="174172"/>
                    </a:cubicBezTo>
                    <a:cubicBezTo>
                      <a:pt x="541766" y="153239"/>
                      <a:pt x="532425" y="127359"/>
                      <a:pt x="513923" y="108857"/>
                    </a:cubicBezTo>
                    <a:cubicBezTo>
                      <a:pt x="503037" y="97971"/>
                      <a:pt x="494723" y="83676"/>
                      <a:pt x="481266" y="76200"/>
                    </a:cubicBezTo>
                    <a:cubicBezTo>
                      <a:pt x="461205" y="65055"/>
                      <a:pt x="415952" y="54429"/>
                      <a:pt x="415952" y="54429"/>
                    </a:cubicBezTo>
                    <a:cubicBezTo>
                      <a:pt x="347009" y="58057"/>
                      <a:pt x="277670" y="57088"/>
                      <a:pt x="209123" y="65314"/>
                    </a:cubicBezTo>
                    <a:cubicBezTo>
                      <a:pt x="186337" y="68048"/>
                      <a:pt x="143809" y="87086"/>
                      <a:pt x="143809" y="87086"/>
                    </a:cubicBezTo>
                    <a:lnTo>
                      <a:pt x="89380" y="141514"/>
                    </a:lnTo>
                    <a:cubicBezTo>
                      <a:pt x="82123" y="148771"/>
                      <a:pt x="73302" y="154746"/>
                      <a:pt x="67609" y="163286"/>
                    </a:cubicBezTo>
                    <a:cubicBezTo>
                      <a:pt x="40145" y="204483"/>
                      <a:pt x="55089" y="186692"/>
                      <a:pt x="24066" y="217714"/>
                    </a:cubicBezTo>
                    <a:cubicBezTo>
                      <a:pt x="0" y="289914"/>
                      <a:pt x="2295" y="260080"/>
                      <a:pt x="2295" y="30480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2558143" y="2524063"/>
                <a:ext cx="1132702" cy="1048033"/>
              </a:xfrm>
              <a:custGeom>
                <a:avLst/>
                <a:gdLst>
                  <a:gd name="connsiteX0" fmla="*/ 0 w 1132702"/>
                  <a:gd name="connsiteY0" fmla="*/ 88508 h 1048033"/>
                  <a:gd name="connsiteX1" fmla="*/ 43543 w 1132702"/>
                  <a:gd name="connsiteY1" fmla="*/ 66737 h 1048033"/>
                  <a:gd name="connsiteX2" fmla="*/ 108857 w 1132702"/>
                  <a:gd name="connsiteY2" fmla="*/ 88508 h 1048033"/>
                  <a:gd name="connsiteX3" fmla="*/ 206828 w 1132702"/>
                  <a:gd name="connsiteY3" fmla="*/ 110280 h 1048033"/>
                  <a:gd name="connsiteX4" fmla="*/ 239486 w 1132702"/>
                  <a:gd name="connsiteY4" fmla="*/ 142937 h 1048033"/>
                  <a:gd name="connsiteX5" fmla="*/ 272143 w 1132702"/>
                  <a:gd name="connsiteY5" fmla="*/ 164708 h 1048033"/>
                  <a:gd name="connsiteX6" fmla="*/ 315686 w 1132702"/>
                  <a:gd name="connsiteY6" fmla="*/ 230023 h 1048033"/>
                  <a:gd name="connsiteX7" fmla="*/ 337457 w 1132702"/>
                  <a:gd name="connsiteY7" fmla="*/ 262680 h 1048033"/>
                  <a:gd name="connsiteX8" fmla="*/ 348343 w 1132702"/>
                  <a:gd name="connsiteY8" fmla="*/ 306223 h 1048033"/>
                  <a:gd name="connsiteX9" fmla="*/ 359228 w 1132702"/>
                  <a:gd name="connsiteY9" fmla="*/ 360651 h 1048033"/>
                  <a:gd name="connsiteX10" fmla="*/ 381000 w 1132702"/>
                  <a:gd name="connsiteY10" fmla="*/ 393308 h 1048033"/>
                  <a:gd name="connsiteX11" fmla="*/ 402771 w 1132702"/>
                  <a:gd name="connsiteY11" fmla="*/ 469508 h 1048033"/>
                  <a:gd name="connsiteX12" fmla="*/ 413657 w 1132702"/>
                  <a:gd name="connsiteY12" fmla="*/ 513051 h 1048033"/>
                  <a:gd name="connsiteX13" fmla="*/ 435428 w 1132702"/>
                  <a:gd name="connsiteY13" fmla="*/ 545708 h 1048033"/>
                  <a:gd name="connsiteX14" fmla="*/ 457200 w 1132702"/>
                  <a:gd name="connsiteY14" fmla="*/ 643680 h 1048033"/>
                  <a:gd name="connsiteX15" fmla="*/ 478971 w 1132702"/>
                  <a:gd name="connsiteY15" fmla="*/ 676337 h 1048033"/>
                  <a:gd name="connsiteX16" fmla="*/ 533400 w 1132702"/>
                  <a:gd name="connsiteY16" fmla="*/ 774308 h 1048033"/>
                  <a:gd name="connsiteX17" fmla="*/ 609600 w 1132702"/>
                  <a:gd name="connsiteY17" fmla="*/ 861394 h 1048033"/>
                  <a:gd name="connsiteX18" fmla="*/ 674914 w 1132702"/>
                  <a:gd name="connsiteY18" fmla="*/ 904937 h 1048033"/>
                  <a:gd name="connsiteX19" fmla="*/ 740228 w 1132702"/>
                  <a:gd name="connsiteY19" fmla="*/ 959366 h 1048033"/>
                  <a:gd name="connsiteX20" fmla="*/ 772886 w 1132702"/>
                  <a:gd name="connsiteY20" fmla="*/ 970251 h 1048033"/>
                  <a:gd name="connsiteX21" fmla="*/ 805543 w 1132702"/>
                  <a:gd name="connsiteY21" fmla="*/ 992023 h 1048033"/>
                  <a:gd name="connsiteX22" fmla="*/ 859971 w 1132702"/>
                  <a:gd name="connsiteY22" fmla="*/ 1002908 h 1048033"/>
                  <a:gd name="connsiteX23" fmla="*/ 1034143 w 1132702"/>
                  <a:gd name="connsiteY23" fmla="*/ 1024680 h 1048033"/>
                  <a:gd name="connsiteX24" fmla="*/ 1121228 w 1132702"/>
                  <a:gd name="connsiteY24" fmla="*/ 1024680 h 1048033"/>
                  <a:gd name="connsiteX25" fmla="*/ 1132114 w 1132702"/>
                  <a:gd name="connsiteY25" fmla="*/ 992023 h 1048033"/>
                  <a:gd name="connsiteX26" fmla="*/ 1121228 w 1132702"/>
                  <a:gd name="connsiteY26" fmla="*/ 915823 h 1048033"/>
                  <a:gd name="connsiteX27" fmla="*/ 1001486 w 1132702"/>
                  <a:gd name="connsiteY27" fmla="*/ 839623 h 1048033"/>
                  <a:gd name="connsiteX28" fmla="*/ 762000 w 1132702"/>
                  <a:gd name="connsiteY28" fmla="*/ 817851 h 1048033"/>
                  <a:gd name="connsiteX29" fmla="*/ 729343 w 1132702"/>
                  <a:gd name="connsiteY29" fmla="*/ 806966 h 1048033"/>
                  <a:gd name="connsiteX30" fmla="*/ 707571 w 1132702"/>
                  <a:gd name="connsiteY30" fmla="*/ 785194 h 1048033"/>
                  <a:gd name="connsiteX31" fmla="*/ 631371 w 1132702"/>
                  <a:gd name="connsiteY31" fmla="*/ 730766 h 1048033"/>
                  <a:gd name="connsiteX32" fmla="*/ 609600 w 1132702"/>
                  <a:gd name="connsiteY32" fmla="*/ 698108 h 1048033"/>
                  <a:gd name="connsiteX33" fmla="*/ 555171 w 1132702"/>
                  <a:gd name="connsiteY33" fmla="*/ 643680 h 1048033"/>
                  <a:gd name="connsiteX34" fmla="*/ 533400 w 1132702"/>
                  <a:gd name="connsiteY34" fmla="*/ 621908 h 1048033"/>
                  <a:gd name="connsiteX35" fmla="*/ 511628 w 1132702"/>
                  <a:gd name="connsiteY35" fmla="*/ 589251 h 1048033"/>
                  <a:gd name="connsiteX36" fmla="*/ 489857 w 1132702"/>
                  <a:gd name="connsiteY36" fmla="*/ 513051 h 1048033"/>
                  <a:gd name="connsiteX37" fmla="*/ 468086 w 1132702"/>
                  <a:gd name="connsiteY37" fmla="*/ 447737 h 1048033"/>
                  <a:gd name="connsiteX38" fmla="*/ 457200 w 1132702"/>
                  <a:gd name="connsiteY38" fmla="*/ 415080 h 1048033"/>
                  <a:gd name="connsiteX39" fmla="*/ 435428 w 1132702"/>
                  <a:gd name="connsiteY39" fmla="*/ 327994 h 1048033"/>
                  <a:gd name="connsiteX40" fmla="*/ 424543 w 1132702"/>
                  <a:gd name="connsiteY40" fmla="*/ 295337 h 1048033"/>
                  <a:gd name="connsiteX41" fmla="*/ 402771 w 1132702"/>
                  <a:gd name="connsiteY41" fmla="*/ 273566 h 1048033"/>
                  <a:gd name="connsiteX42" fmla="*/ 381000 w 1132702"/>
                  <a:gd name="connsiteY42" fmla="*/ 240908 h 1048033"/>
                  <a:gd name="connsiteX43" fmla="*/ 370114 w 1132702"/>
                  <a:gd name="connsiteY43" fmla="*/ 208251 h 1048033"/>
                  <a:gd name="connsiteX44" fmla="*/ 272143 w 1132702"/>
                  <a:gd name="connsiteY44" fmla="*/ 88508 h 1048033"/>
                  <a:gd name="connsiteX45" fmla="*/ 217714 w 1132702"/>
                  <a:gd name="connsiteY45" fmla="*/ 44966 h 1048033"/>
                  <a:gd name="connsiteX46" fmla="*/ 130628 w 1132702"/>
                  <a:gd name="connsiteY46" fmla="*/ 23194 h 1048033"/>
                  <a:gd name="connsiteX47" fmla="*/ 97971 w 1132702"/>
                  <a:gd name="connsiteY47" fmla="*/ 12308 h 1048033"/>
                  <a:gd name="connsiteX48" fmla="*/ 21771 w 1132702"/>
                  <a:gd name="connsiteY48" fmla="*/ 1423 h 104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2702" h="1048033">
                    <a:moveTo>
                      <a:pt x="0" y="88508"/>
                    </a:moveTo>
                    <a:cubicBezTo>
                      <a:pt x="14514" y="81251"/>
                      <a:pt x="27316" y="66737"/>
                      <a:pt x="43543" y="66737"/>
                    </a:cubicBezTo>
                    <a:cubicBezTo>
                      <a:pt x="66492" y="66737"/>
                      <a:pt x="87086" y="81251"/>
                      <a:pt x="108857" y="88508"/>
                    </a:cubicBezTo>
                    <a:cubicBezTo>
                      <a:pt x="162456" y="106374"/>
                      <a:pt x="130189" y="97506"/>
                      <a:pt x="206828" y="110280"/>
                    </a:cubicBezTo>
                    <a:cubicBezTo>
                      <a:pt x="217714" y="121166"/>
                      <a:pt x="227659" y="133082"/>
                      <a:pt x="239486" y="142937"/>
                    </a:cubicBezTo>
                    <a:cubicBezTo>
                      <a:pt x="249537" y="151312"/>
                      <a:pt x="263528" y="154862"/>
                      <a:pt x="272143" y="164708"/>
                    </a:cubicBezTo>
                    <a:cubicBezTo>
                      <a:pt x="289374" y="184400"/>
                      <a:pt x="301172" y="208251"/>
                      <a:pt x="315686" y="230023"/>
                    </a:cubicBezTo>
                    <a:lnTo>
                      <a:pt x="337457" y="262680"/>
                    </a:lnTo>
                    <a:cubicBezTo>
                      <a:pt x="341086" y="277194"/>
                      <a:pt x="345098" y="291618"/>
                      <a:pt x="348343" y="306223"/>
                    </a:cubicBezTo>
                    <a:cubicBezTo>
                      <a:pt x="352357" y="324284"/>
                      <a:pt x="352732" y="343327"/>
                      <a:pt x="359228" y="360651"/>
                    </a:cubicBezTo>
                    <a:cubicBezTo>
                      <a:pt x="363822" y="372901"/>
                      <a:pt x="373743" y="382422"/>
                      <a:pt x="381000" y="393308"/>
                    </a:cubicBezTo>
                    <a:cubicBezTo>
                      <a:pt x="415032" y="529432"/>
                      <a:pt x="371538" y="360190"/>
                      <a:pt x="402771" y="469508"/>
                    </a:cubicBezTo>
                    <a:cubicBezTo>
                      <a:pt x="406881" y="483893"/>
                      <a:pt x="407764" y="499300"/>
                      <a:pt x="413657" y="513051"/>
                    </a:cubicBezTo>
                    <a:cubicBezTo>
                      <a:pt x="418811" y="525076"/>
                      <a:pt x="428171" y="534822"/>
                      <a:pt x="435428" y="545708"/>
                    </a:cubicBezTo>
                    <a:cubicBezTo>
                      <a:pt x="439609" y="570796"/>
                      <a:pt x="443800" y="616880"/>
                      <a:pt x="457200" y="643680"/>
                    </a:cubicBezTo>
                    <a:cubicBezTo>
                      <a:pt x="463051" y="655382"/>
                      <a:pt x="473120" y="664635"/>
                      <a:pt x="478971" y="676337"/>
                    </a:cubicBezTo>
                    <a:cubicBezTo>
                      <a:pt x="521399" y="761194"/>
                      <a:pt x="430433" y="637018"/>
                      <a:pt x="533400" y="774308"/>
                    </a:cubicBezTo>
                    <a:cubicBezTo>
                      <a:pt x="553460" y="801055"/>
                      <a:pt x="581413" y="842603"/>
                      <a:pt x="609600" y="861394"/>
                    </a:cubicBezTo>
                    <a:cubicBezTo>
                      <a:pt x="631371" y="875908"/>
                      <a:pt x="656411" y="886435"/>
                      <a:pt x="674914" y="904937"/>
                    </a:cubicBezTo>
                    <a:cubicBezTo>
                      <a:pt x="697313" y="927335"/>
                      <a:pt x="710045" y="942119"/>
                      <a:pt x="740228" y="959366"/>
                    </a:cubicBezTo>
                    <a:cubicBezTo>
                      <a:pt x="750191" y="965059"/>
                      <a:pt x="762000" y="966623"/>
                      <a:pt x="772886" y="970251"/>
                    </a:cubicBezTo>
                    <a:cubicBezTo>
                      <a:pt x="783772" y="977508"/>
                      <a:pt x="793293" y="987429"/>
                      <a:pt x="805543" y="992023"/>
                    </a:cubicBezTo>
                    <a:cubicBezTo>
                      <a:pt x="822867" y="998519"/>
                      <a:pt x="841768" y="999598"/>
                      <a:pt x="859971" y="1002908"/>
                    </a:cubicBezTo>
                    <a:cubicBezTo>
                      <a:pt x="942506" y="1017914"/>
                      <a:pt x="934302" y="1014696"/>
                      <a:pt x="1034143" y="1024680"/>
                    </a:cubicBezTo>
                    <a:cubicBezTo>
                      <a:pt x="1065344" y="1035081"/>
                      <a:pt x="1086198" y="1048033"/>
                      <a:pt x="1121228" y="1024680"/>
                    </a:cubicBezTo>
                    <a:cubicBezTo>
                      <a:pt x="1130775" y="1018315"/>
                      <a:pt x="1128485" y="1002909"/>
                      <a:pt x="1132114" y="992023"/>
                    </a:cubicBezTo>
                    <a:cubicBezTo>
                      <a:pt x="1128485" y="966623"/>
                      <a:pt x="1132702" y="938772"/>
                      <a:pt x="1121228" y="915823"/>
                    </a:cubicBezTo>
                    <a:cubicBezTo>
                      <a:pt x="1092965" y="859297"/>
                      <a:pt x="1053224" y="856869"/>
                      <a:pt x="1001486" y="839623"/>
                    </a:cubicBezTo>
                    <a:cubicBezTo>
                      <a:pt x="903332" y="806905"/>
                      <a:pt x="980294" y="829340"/>
                      <a:pt x="762000" y="817851"/>
                    </a:cubicBezTo>
                    <a:cubicBezTo>
                      <a:pt x="751114" y="814223"/>
                      <a:pt x="739182" y="812869"/>
                      <a:pt x="729343" y="806966"/>
                    </a:cubicBezTo>
                    <a:cubicBezTo>
                      <a:pt x="720542" y="801686"/>
                      <a:pt x="715456" y="791764"/>
                      <a:pt x="707571" y="785194"/>
                    </a:cubicBezTo>
                    <a:cubicBezTo>
                      <a:pt x="680566" y="762690"/>
                      <a:pt x="659651" y="749619"/>
                      <a:pt x="631371" y="730766"/>
                    </a:cubicBezTo>
                    <a:cubicBezTo>
                      <a:pt x="624114" y="719880"/>
                      <a:pt x="618215" y="707954"/>
                      <a:pt x="609600" y="698108"/>
                    </a:cubicBezTo>
                    <a:cubicBezTo>
                      <a:pt x="592704" y="678798"/>
                      <a:pt x="573314" y="661823"/>
                      <a:pt x="555171" y="643680"/>
                    </a:cubicBezTo>
                    <a:cubicBezTo>
                      <a:pt x="547914" y="636423"/>
                      <a:pt x="539093" y="630447"/>
                      <a:pt x="533400" y="621908"/>
                    </a:cubicBezTo>
                    <a:lnTo>
                      <a:pt x="511628" y="589251"/>
                    </a:lnTo>
                    <a:cubicBezTo>
                      <a:pt x="475037" y="479473"/>
                      <a:pt x="530874" y="649775"/>
                      <a:pt x="489857" y="513051"/>
                    </a:cubicBezTo>
                    <a:cubicBezTo>
                      <a:pt x="483263" y="491070"/>
                      <a:pt x="475343" y="469508"/>
                      <a:pt x="468086" y="447737"/>
                    </a:cubicBezTo>
                    <a:cubicBezTo>
                      <a:pt x="464457" y="436851"/>
                      <a:pt x="459983" y="426212"/>
                      <a:pt x="457200" y="415080"/>
                    </a:cubicBezTo>
                    <a:cubicBezTo>
                      <a:pt x="449943" y="386051"/>
                      <a:pt x="444890" y="356381"/>
                      <a:pt x="435428" y="327994"/>
                    </a:cubicBezTo>
                    <a:cubicBezTo>
                      <a:pt x="431800" y="317108"/>
                      <a:pt x="430447" y="305176"/>
                      <a:pt x="424543" y="295337"/>
                    </a:cubicBezTo>
                    <a:cubicBezTo>
                      <a:pt x="419263" y="286536"/>
                      <a:pt x="409182" y="281580"/>
                      <a:pt x="402771" y="273566"/>
                    </a:cubicBezTo>
                    <a:cubicBezTo>
                      <a:pt x="394598" y="263350"/>
                      <a:pt x="386851" y="252610"/>
                      <a:pt x="381000" y="240908"/>
                    </a:cubicBezTo>
                    <a:cubicBezTo>
                      <a:pt x="375868" y="230645"/>
                      <a:pt x="375687" y="218282"/>
                      <a:pt x="370114" y="208251"/>
                    </a:cubicBezTo>
                    <a:cubicBezTo>
                      <a:pt x="334006" y="143257"/>
                      <a:pt x="323826" y="140191"/>
                      <a:pt x="272143" y="88508"/>
                    </a:cubicBezTo>
                    <a:cubicBezTo>
                      <a:pt x="251895" y="68260"/>
                      <a:pt x="245176" y="58697"/>
                      <a:pt x="217714" y="44966"/>
                    </a:cubicBezTo>
                    <a:cubicBezTo>
                      <a:pt x="192829" y="32523"/>
                      <a:pt x="155473" y="29405"/>
                      <a:pt x="130628" y="23194"/>
                    </a:cubicBezTo>
                    <a:cubicBezTo>
                      <a:pt x="119496" y="20411"/>
                      <a:pt x="109103" y="15091"/>
                      <a:pt x="97971" y="12308"/>
                    </a:cubicBezTo>
                    <a:cubicBezTo>
                      <a:pt x="48738" y="0"/>
                      <a:pt x="57216" y="1423"/>
                      <a:pt x="21771" y="142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a:off x="2431730" y="2122714"/>
                <a:ext cx="984679" cy="805543"/>
              </a:xfrm>
              <a:custGeom>
                <a:avLst/>
                <a:gdLst>
                  <a:gd name="connsiteX0" fmla="*/ 93756 w 984679"/>
                  <a:gd name="connsiteY0" fmla="*/ 337457 h 805543"/>
                  <a:gd name="connsiteX1" fmla="*/ 126413 w 984679"/>
                  <a:gd name="connsiteY1" fmla="*/ 315686 h 805543"/>
                  <a:gd name="connsiteX2" fmla="*/ 398556 w 984679"/>
                  <a:gd name="connsiteY2" fmla="*/ 348343 h 805543"/>
                  <a:gd name="connsiteX3" fmla="*/ 420327 w 984679"/>
                  <a:gd name="connsiteY3" fmla="*/ 381000 h 805543"/>
                  <a:gd name="connsiteX4" fmla="*/ 452984 w 984679"/>
                  <a:gd name="connsiteY4" fmla="*/ 402772 h 805543"/>
                  <a:gd name="connsiteX5" fmla="*/ 496527 w 984679"/>
                  <a:gd name="connsiteY5" fmla="*/ 446315 h 805543"/>
                  <a:gd name="connsiteX6" fmla="*/ 518299 w 984679"/>
                  <a:gd name="connsiteY6" fmla="*/ 468086 h 805543"/>
                  <a:gd name="connsiteX7" fmla="*/ 540070 w 984679"/>
                  <a:gd name="connsiteY7" fmla="*/ 555172 h 805543"/>
                  <a:gd name="connsiteX8" fmla="*/ 583613 w 984679"/>
                  <a:gd name="connsiteY8" fmla="*/ 631372 h 805543"/>
                  <a:gd name="connsiteX9" fmla="*/ 594499 w 984679"/>
                  <a:gd name="connsiteY9" fmla="*/ 664029 h 805543"/>
                  <a:gd name="connsiteX10" fmla="*/ 627156 w 984679"/>
                  <a:gd name="connsiteY10" fmla="*/ 696686 h 805543"/>
                  <a:gd name="connsiteX11" fmla="*/ 670699 w 984679"/>
                  <a:gd name="connsiteY11" fmla="*/ 762000 h 805543"/>
                  <a:gd name="connsiteX12" fmla="*/ 736013 w 984679"/>
                  <a:gd name="connsiteY12" fmla="*/ 805543 h 805543"/>
                  <a:gd name="connsiteX13" fmla="*/ 910184 w 984679"/>
                  <a:gd name="connsiteY13" fmla="*/ 794657 h 805543"/>
                  <a:gd name="connsiteX14" fmla="*/ 931956 w 984679"/>
                  <a:gd name="connsiteY14" fmla="*/ 772886 h 805543"/>
                  <a:gd name="connsiteX15" fmla="*/ 975499 w 984679"/>
                  <a:gd name="connsiteY15" fmla="*/ 707572 h 805543"/>
                  <a:gd name="connsiteX16" fmla="*/ 964613 w 984679"/>
                  <a:gd name="connsiteY16" fmla="*/ 457200 h 805543"/>
                  <a:gd name="connsiteX17" fmla="*/ 931956 w 984679"/>
                  <a:gd name="connsiteY17" fmla="*/ 381000 h 805543"/>
                  <a:gd name="connsiteX18" fmla="*/ 921070 w 984679"/>
                  <a:gd name="connsiteY18" fmla="*/ 348343 h 805543"/>
                  <a:gd name="connsiteX19" fmla="*/ 877527 w 984679"/>
                  <a:gd name="connsiteY19" fmla="*/ 272143 h 805543"/>
                  <a:gd name="connsiteX20" fmla="*/ 833984 w 984679"/>
                  <a:gd name="connsiteY20" fmla="*/ 185057 h 805543"/>
                  <a:gd name="connsiteX21" fmla="*/ 790441 w 984679"/>
                  <a:gd name="connsiteY21" fmla="*/ 87086 h 805543"/>
                  <a:gd name="connsiteX22" fmla="*/ 779556 w 984679"/>
                  <a:gd name="connsiteY22" fmla="*/ 54429 h 805543"/>
                  <a:gd name="connsiteX23" fmla="*/ 757784 w 984679"/>
                  <a:gd name="connsiteY23" fmla="*/ 32657 h 805543"/>
                  <a:gd name="connsiteX24" fmla="*/ 692470 w 984679"/>
                  <a:gd name="connsiteY24" fmla="*/ 0 h 805543"/>
                  <a:gd name="connsiteX25" fmla="*/ 627156 w 984679"/>
                  <a:gd name="connsiteY25" fmla="*/ 10886 h 805543"/>
                  <a:gd name="connsiteX26" fmla="*/ 594499 w 984679"/>
                  <a:gd name="connsiteY26" fmla="*/ 87086 h 805543"/>
                  <a:gd name="connsiteX27" fmla="*/ 605384 w 984679"/>
                  <a:gd name="connsiteY27" fmla="*/ 130629 h 805543"/>
                  <a:gd name="connsiteX28" fmla="*/ 638041 w 984679"/>
                  <a:gd name="connsiteY28" fmla="*/ 119743 h 805543"/>
                  <a:gd name="connsiteX29" fmla="*/ 725127 w 984679"/>
                  <a:gd name="connsiteY29" fmla="*/ 130629 h 805543"/>
                  <a:gd name="connsiteX30" fmla="*/ 746899 w 984679"/>
                  <a:gd name="connsiteY30" fmla="*/ 152400 h 805543"/>
                  <a:gd name="connsiteX31" fmla="*/ 757784 w 984679"/>
                  <a:gd name="connsiteY31" fmla="*/ 195943 h 805543"/>
                  <a:gd name="connsiteX32" fmla="*/ 768670 w 984679"/>
                  <a:gd name="connsiteY32" fmla="*/ 228600 h 805543"/>
                  <a:gd name="connsiteX33" fmla="*/ 801327 w 984679"/>
                  <a:gd name="connsiteY33" fmla="*/ 381000 h 805543"/>
                  <a:gd name="connsiteX34" fmla="*/ 823099 w 984679"/>
                  <a:gd name="connsiteY34" fmla="*/ 413657 h 805543"/>
                  <a:gd name="connsiteX35" fmla="*/ 812213 w 984679"/>
                  <a:gd name="connsiteY35" fmla="*/ 631372 h 805543"/>
                  <a:gd name="connsiteX36" fmla="*/ 768670 w 984679"/>
                  <a:gd name="connsiteY36" fmla="*/ 674915 h 805543"/>
                  <a:gd name="connsiteX37" fmla="*/ 746899 w 984679"/>
                  <a:gd name="connsiteY37" fmla="*/ 707572 h 805543"/>
                  <a:gd name="connsiteX38" fmla="*/ 714241 w 984679"/>
                  <a:gd name="connsiteY38" fmla="*/ 696686 h 805543"/>
                  <a:gd name="connsiteX39" fmla="*/ 638041 w 984679"/>
                  <a:gd name="connsiteY39" fmla="*/ 631372 h 805543"/>
                  <a:gd name="connsiteX40" fmla="*/ 605384 w 984679"/>
                  <a:gd name="connsiteY40" fmla="*/ 609600 h 805543"/>
                  <a:gd name="connsiteX41" fmla="*/ 583613 w 984679"/>
                  <a:gd name="connsiteY41" fmla="*/ 576943 h 805543"/>
                  <a:gd name="connsiteX42" fmla="*/ 561841 w 984679"/>
                  <a:gd name="connsiteY42" fmla="*/ 555172 h 805543"/>
                  <a:gd name="connsiteX43" fmla="*/ 518299 w 984679"/>
                  <a:gd name="connsiteY43" fmla="*/ 489857 h 805543"/>
                  <a:gd name="connsiteX44" fmla="*/ 496527 w 984679"/>
                  <a:gd name="connsiteY44" fmla="*/ 468086 h 805543"/>
                  <a:gd name="connsiteX45" fmla="*/ 452984 w 984679"/>
                  <a:gd name="connsiteY45" fmla="*/ 413657 h 805543"/>
                  <a:gd name="connsiteX46" fmla="*/ 420327 w 984679"/>
                  <a:gd name="connsiteY46" fmla="*/ 391886 h 805543"/>
                  <a:gd name="connsiteX47" fmla="*/ 387670 w 984679"/>
                  <a:gd name="connsiteY47" fmla="*/ 337457 h 805543"/>
                  <a:gd name="connsiteX48" fmla="*/ 344127 w 984679"/>
                  <a:gd name="connsiteY48" fmla="*/ 326572 h 805543"/>
                  <a:gd name="connsiteX49" fmla="*/ 169956 w 984679"/>
                  <a:gd name="connsiteY49" fmla="*/ 304800 h 805543"/>
                  <a:gd name="connsiteX50" fmla="*/ 82870 w 984679"/>
                  <a:gd name="connsiteY50" fmla="*/ 315686 h 805543"/>
                  <a:gd name="connsiteX51" fmla="*/ 6670 w 984679"/>
                  <a:gd name="connsiteY51" fmla="*/ 326572 h 805543"/>
                  <a:gd name="connsiteX52" fmla="*/ 6670 w 984679"/>
                  <a:gd name="connsiteY52" fmla="*/ 348343 h 80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84679" h="805543">
                    <a:moveTo>
                      <a:pt x="93756" y="337457"/>
                    </a:moveTo>
                    <a:cubicBezTo>
                      <a:pt x="104642" y="330200"/>
                      <a:pt x="113341" y="316209"/>
                      <a:pt x="126413" y="315686"/>
                    </a:cubicBezTo>
                    <a:cubicBezTo>
                      <a:pt x="348428" y="306806"/>
                      <a:pt x="304409" y="285579"/>
                      <a:pt x="398556" y="348343"/>
                    </a:cubicBezTo>
                    <a:cubicBezTo>
                      <a:pt x="405813" y="359229"/>
                      <a:pt x="411076" y="371749"/>
                      <a:pt x="420327" y="381000"/>
                    </a:cubicBezTo>
                    <a:cubicBezTo>
                      <a:pt x="429578" y="390251"/>
                      <a:pt x="443051" y="394258"/>
                      <a:pt x="452984" y="402772"/>
                    </a:cubicBezTo>
                    <a:cubicBezTo>
                      <a:pt x="468569" y="416130"/>
                      <a:pt x="482013" y="431801"/>
                      <a:pt x="496527" y="446315"/>
                    </a:cubicBezTo>
                    <a:lnTo>
                      <a:pt x="518299" y="468086"/>
                    </a:lnTo>
                    <a:cubicBezTo>
                      <a:pt x="522440" y="488793"/>
                      <a:pt x="528911" y="532853"/>
                      <a:pt x="540070" y="555172"/>
                    </a:cubicBezTo>
                    <a:cubicBezTo>
                      <a:pt x="594734" y="664500"/>
                      <a:pt x="526355" y="497774"/>
                      <a:pt x="583613" y="631372"/>
                    </a:cubicBezTo>
                    <a:cubicBezTo>
                      <a:pt x="588133" y="641919"/>
                      <a:pt x="588134" y="654482"/>
                      <a:pt x="594499" y="664029"/>
                    </a:cubicBezTo>
                    <a:cubicBezTo>
                      <a:pt x="603038" y="676838"/>
                      <a:pt x="617705" y="684534"/>
                      <a:pt x="627156" y="696686"/>
                    </a:cubicBezTo>
                    <a:cubicBezTo>
                      <a:pt x="643220" y="717340"/>
                      <a:pt x="648928" y="747486"/>
                      <a:pt x="670699" y="762000"/>
                    </a:cubicBezTo>
                    <a:lnTo>
                      <a:pt x="736013" y="805543"/>
                    </a:lnTo>
                    <a:cubicBezTo>
                      <a:pt x="794070" y="801914"/>
                      <a:pt x="852805" y="804220"/>
                      <a:pt x="910184" y="794657"/>
                    </a:cubicBezTo>
                    <a:cubicBezTo>
                      <a:pt x="920308" y="792970"/>
                      <a:pt x="926263" y="781425"/>
                      <a:pt x="931956" y="772886"/>
                    </a:cubicBezTo>
                    <a:cubicBezTo>
                      <a:pt x="984679" y="693803"/>
                      <a:pt x="925579" y="757489"/>
                      <a:pt x="975499" y="707572"/>
                    </a:cubicBezTo>
                    <a:cubicBezTo>
                      <a:pt x="971870" y="624115"/>
                      <a:pt x="970784" y="540508"/>
                      <a:pt x="964613" y="457200"/>
                    </a:cubicBezTo>
                    <a:cubicBezTo>
                      <a:pt x="960673" y="404010"/>
                      <a:pt x="953177" y="423442"/>
                      <a:pt x="931956" y="381000"/>
                    </a:cubicBezTo>
                    <a:cubicBezTo>
                      <a:pt x="926824" y="370737"/>
                      <a:pt x="925590" y="358890"/>
                      <a:pt x="921070" y="348343"/>
                    </a:cubicBezTo>
                    <a:cubicBezTo>
                      <a:pt x="904495" y="309668"/>
                      <a:pt x="899394" y="304943"/>
                      <a:pt x="877527" y="272143"/>
                    </a:cubicBezTo>
                    <a:cubicBezTo>
                      <a:pt x="850796" y="165221"/>
                      <a:pt x="889496" y="296083"/>
                      <a:pt x="833984" y="185057"/>
                    </a:cubicBezTo>
                    <a:cubicBezTo>
                      <a:pt x="756265" y="29617"/>
                      <a:pt x="854480" y="183142"/>
                      <a:pt x="790441" y="87086"/>
                    </a:cubicBezTo>
                    <a:cubicBezTo>
                      <a:pt x="786813" y="76200"/>
                      <a:pt x="785459" y="64268"/>
                      <a:pt x="779556" y="54429"/>
                    </a:cubicBezTo>
                    <a:cubicBezTo>
                      <a:pt x="774276" y="45628"/>
                      <a:pt x="765798" y="39068"/>
                      <a:pt x="757784" y="32657"/>
                    </a:cubicBezTo>
                    <a:cubicBezTo>
                      <a:pt x="727639" y="8541"/>
                      <a:pt x="726962" y="11498"/>
                      <a:pt x="692470" y="0"/>
                    </a:cubicBezTo>
                    <a:cubicBezTo>
                      <a:pt x="670699" y="3629"/>
                      <a:pt x="646897" y="1015"/>
                      <a:pt x="627156" y="10886"/>
                    </a:cubicBezTo>
                    <a:cubicBezTo>
                      <a:pt x="605676" y="21626"/>
                      <a:pt x="598733" y="70148"/>
                      <a:pt x="594499" y="87086"/>
                    </a:cubicBezTo>
                    <a:cubicBezTo>
                      <a:pt x="598127" y="101600"/>
                      <a:pt x="593415" y="121652"/>
                      <a:pt x="605384" y="130629"/>
                    </a:cubicBezTo>
                    <a:cubicBezTo>
                      <a:pt x="614564" y="137514"/>
                      <a:pt x="626566" y="119743"/>
                      <a:pt x="638041" y="119743"/>
                    </a:cubicBezTo>
                    <a:cubicBezTo>
                      <a:pt x="667296" y="119743"/>
                      <a:pt x="696098" y="127000"/>
                      <a:pt x="725127" y="130629"/>
                    </a:cubicBezTo>
                    <a:cubicBezTo>
                      <a:pt x="732384" y="137886"/>
                      <a:pt x="742309" y="143220"/>
                      <a:pt x="746899" y="152400"/>
                    </a:cubicBezTo>
                    <a:cubicBezTo>
                      <a:pt x="753590" y="165781"/>
                      <a:pt x="753674" y="181558"/>
                      <a:pt x="757784" y="195943"/>
                    </a:cubicBezTo>
                    <a:cubicBezTo>
                      <a:pt x="760936" y="206976"/>
                      <a:pt x="765041" y="217714"/>
                      <a:pt x="768670" y="228600"/>
                    </a:cubicBezTo>
                    <a:cubicBezTo>
                      <a:pt x="773276" y="265446"/>
                      <a:pt x="777465" y="345207"/>
                      <a:pt x="801327" y="381000"/>
                    </a:cubicBezTo>
                    <a:lnTo>
                      <a:pt x="823099" y="413657"/>
                    </a:lnTo>
                    <a:cubicBezTo>
                      <a:pt x="819470" y="486229"/>
                      <a:pt x="827033" y="560237"/>
                      <a:pt x="812213" y="631372"/>
                    </a:cubicBezTo>
                    <a:cubicBezTo>
                      <a:pt x="808027" y="651467"/>
                      <a:pt x="780056" y="657836"/>
                      <a:pt x="768670" y="674915"/>
                    </a:cubicBezTo>
                    <a:lnTo>
                      <a:pt x="746899" y="707572"/>
                    </a:lnTo>
                    <a:cubicBezTo>
                      <a:pt x="736013" y="703943"/>
                      <a:pt x="724204" y="702379"/>
                      <a:pt x="714241" y="696686"/>
                    </a:cubicBezTo>
                    <a:cubicBezTo>
                      <a:pt x="662363" y="667041"/>
                      <a:pt x="680151" y="666463"/>
                      <a:pt x="638041" y="631372"/>
                    </a:cubicBezTo>
                    <a:cubicBezTo>
                      <a:pt x="627990" y="622996"/>
                      <a:pt x="616270" y="616857"/>
                      <a:pt x="605384" y="609600"/>
                    </a:cubicBezTo>
                    <a:cubicBezTo>
                      <a:pt x="598127" y="598714"/>
                      <a:pt x="591786" y="587159"/>
                      <a:pt x="583613" y="576943"/>
                    </a:cubicBezTo>
                    <a:cubicBezTo>
                      <a:pt x="577202" y="568929"/>
                      <a:pt x="567999" y="563383"/>
                      <a:pt x="561841" y="555172"/>
                    </a:cubicBezTo>
                    <a:cubicBezTo>
                      <a:pt x="546141" y="534239"/>
                      <a:pt x="532813" y="511629"/>
                      <a:pt x="518299" y="489857"/>
                    </a:cubicBezTo>
                    <a:cubicBezTo>
                      <a:pt x="512606" y="481317"/>
                      <a:pt x="502938" y="476100"/>
                      <a:pt x="496527" y="468086"/>
                    </a:cubicBezTo>
                    <a:cubicBezTo>
                      <a:pt x="471379" y="436651"/>
                      <a:pt x="482190" y="437022"/>
                      <a:pt x="452984" y="413657"/>
                    </a:cubicBezTo>
                    <a:cubicBezTo>
                      <a:pt x="442768" y="405484"/>
                      <a:pt x="431213" y="399143"/>
                      <a:pt x="420327" y="391886"/>
                    </a:cubicBezTo>
                    <a:cubicBezTo>
                      <a:pt x="412879" y="369542"/>
                      <a:pt x="411577" y="349410"/>
                      <a:pt x="387670" y="337457"/>
                    </a:cubicBezTo>
                    <a:cubicBezTo>
                      <a:pt x="374289" y="330766"/>
                      <a:pt x="358512" y="330682"/>
                      <a:pt x="344127" y="326572"/>
                    </a:cubicBezTo>
                    <a:cubicBezTo>
                      <a:pt x="248896" y="299364"/>
                      <a:pt x="395853" y="322177"/>
                      <a:pt x="169956" y="304800"/>
                    </a:cubicBezTo>
                    <a:lnTo>
                      <a:pt x="82870" y="315686"/>
                    </a:lnTo>
                    <a:cubicBezTo>
                      <a:pt x="57437" y="319077"/>
                      <a:pt x="30253" y="316465"/>
                      <a:pt x="6670" y="326572"/>
                    </a:cubicBezTo>
                    <a:cubicBezTo>
                      <a:pt x="0" y="329431"/>
                      <a:pt x="6670" y="341086"/>
                      <a:pt x="6670" y="34834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Freeform 269"/>
              <p:cNvSpPr/>
              <p:nvPr/>
            </p:nvSpPr>
            <p:spPr>
              <a:xfrm>
                <a:off x="2569029" y="2590800"/>
                <a:ext cx="1603111" cy="706891"/>
              </a:xfrm>
              <a:custGeom>
                <a:avLst/>
                <a:gdLst>
                  <a:gd name="connsiteX0" fmla="*/ 43542 w 1603111"/>
                  <a:gd name="connsiteY0" fmla="*/ 87086 h 706891"/>
                  <a:gd name="connsiteX1" fmla="*/ 130628 w 1603111"/>
                  <a:gd name="connsiteY1" fmla="*/ 97971 h 706891"/>
                  <a:gd name="connsiteX2" fmla="*/ 163285 w 1603111"/>
                  <a:gd name="connsiteY2" fmla="*/ 119743 h 706891"/>
                  <a:gd name="connsiteX3" fmla="*/ 206828 w 1603111"/>
                  <a:gd name="connsiteY3" fmla="*/ 130629 h 706891"/>
                  <a:gd name="connsiteX4" fmla="*/ 261257 w 1603111"/>
                  <a:gd name="connsiteY4" fmla="*/ 185057 h 706891"/>
                  <a:gd name="connsiteX5" fmla="*/ 283028 w 1603111"/>
                  <a:gd name="connsiteY5" fmla="*/ 206829 h 706891"/>
                  <a:gd name="connsiteX6" fmla="*/ 326571 w 1603111"/>
                  <a:gd name="connsiteY6" fmla="*/ 272143 h 706891"/>
                  <a:gd name="connsiteX7" fmla="*/ 370114 w 1603111"/>
                  <a:gd name="connsiteY7" fmla="*/ 337457 h 706891"/>
                  <a:gd name="connsiteX8" fmla="*/ 391885 w 1603111"/>
                  <a:gd name="connsiteY8" fmla="*/ 370114 h 706891"/>
                  <a:gd name="connsiteX9" fmla="*/ 478971 w 1603111"/>
                  <a:gd name="connsiteY9" fmla="*/ 446314 h 706891"/>
                  <a:gd name="connsiteX10" fmla="*/ 500742 w 1603111"/>
                  <a:gd name="connsiteY10" fmla="*/ 468086 h 706891"/>
                  <a:gd name="connsiteX11" fmla="*/ 555171 w 1603111"/>
                  <a:gd name="connsiteY11" fmla="*/ 533400 h 706891"/>
                  <a:gd name="connsiteX12" fmla="*/ 620485 w 1603111"/>
                  <a:gd name="connsiteY12" fmla="*/ 576943 h 706891"/>
                  <a:gd name="connsiteX13" fmla="*/ 674914 w 1603111"/>
                  <a:gd name="connsiteY13" fmla="*/ 587829 h 706891"/>
                  <a:gd name="connsiteX14" fmla="*/ 762000 w 1603111"/>
                  <a:gd name="connsiteY14" fmla="*/ 609600 h 706891"/>
                  <a:gd name="connsiteX15" fmla="*/ 816428 w 1603111"/>
                  <a:gd name="connsiteY15" fmla="*/ 620486 h 706891"/>
                  <a:gd name="connsiteX16" fmla="*/ 849085 w 1603111"/>
                  <a:gd name="connsiteY16" fmla="*/ 631371 h 706891"/>
                  <a:gd name="connsiteX17" fmla="*/ 903514 w 1603111"/>
                  <a:gd name="connsiteY17" fmla="*/ 642257 h 706891"/>
                  <a:gd name="connsiteX18" fmla="*/ 936171 w 1603111"/>
                  <a:gd name="connsiteY18" fmla="*/ 664029 h 706891"/>
                  <a:gd name="connsiteX19" fmla="*/ 1491342 w 1603111"/>
                  <a:gd name="connsiteY19" fmla="*/ 642257 h 706891"/>
                  <a:gd name="connsiteX20" fmla="*/ 1513114 w 1603111"/>
                  <a:gd name="connsiteY20" fmla="*/ 620486 h 706891"/>
                  <a:gd name="connsiteX21" fmla="*/ 1545771 w 1603111"/>
                  <a:gd name="connsiteY21" fmla="*/ 598714 h 706891"/>
                  <a:gd name="connsiteX22" fmla="*/ 1567542 w 1603111"/>
                  <a:gd name="connsiteY22" fmla="*/ 566057 h 706891"/>
                  <a:gd name="connsiteX23" fmla="*/ 1600200 w 1603111"/>
                  <a:gd name="connsiteY23" fmla="*/ 533400 h 706891"/>
                  <a:gd name="connsiteX24" fmla="*/ 1589314 w 1603111"/>
                  <a:gd name="connsiteY24" fmla="*/ 359229 h 706891"/>
                  <a:gd name="connsiteX25" fmla="*/ 1567542 w 1603111"/>
                  <a:gd name="connsiteY25" fmla="*/ 337457 h 706891"/>
                  <a:gd name="connsiteX26" fmla="*/ 1556657 w 1603111"/>
                  <a:gd name="connsiteY26" fmla="*/ 304800 h 706891"/>
                  <a:gd name="connsiteX27" fmla="*/ 1513114 w 1603111"/>
                  <a:gd name="connsiteY27" fmla="*/ 261257 h 706891"/>
                  <a:gd name="connsiteX28" fmla="*/ 1491342 w 1603111"/>
                  <a:gd name="connsiteY28" fmla="*/ 239486 h 706891"/>
                  <a:gd name="connsiteX29" fmla="*/ 1426028 w 1603111"/>
                  <a:gd name="connsiteY29" fmla="*/ 195943 h 706891"/>
                  <a:gd name="connsiteX30" fmla="*/ 1338942 w 1603111"/>
                  <a:gd name="connsiteY30" fmla="*/ 228600 h 706891"/>
                  <a:gd name="connsiteX31" fmla="*/ 1328057 w 1603111"/>
                  <a:gd name="connsiteY31" fmla="*/ 261257 h 706891"/>
                  <a:gd name="connsiteX32" fmla="*/ 1338942 w 1603111"/>
                  <a:gd name="connsiteY32" fmla="*/ 315686 h 706891"/>
                  <a:gd name="connsiteX33" fmla="*/ 1360714 w 1603111"/>
                  <a:gd name="connsiteY33" fmla="*/ 359229 h 706891"/>
                  <a:gd name="connsiteX34" fmla="*/ 1393371 w 1603111"/>
                  <a:gd name="connsiteY34" fmla="*/ 370114 h 706891"/>
                  <a:gd name="connsiteX35" fmla="*/ 1469571 w 1603111"/>
                  <a:gd name="connsiteY35" fmla="*/ 381000 h 706891"/>
                  <a:gd name="connsiteX36" fmla="*/ 1545771 w 1603111"/>
                  <a:gd name="connsiteY36" fmla="*/ 424543 h 706891"/>
                  <a:gd name="connsiteX37" fmla="*/ 1578428 w 1603111"/>
                  <a:gd name="connsiteY37" fmla="*/ 435429 h 706891"/>
                  <a:gd name="connsiteX38" fmla="*/ 1600200 w 1603111"/>
                  <a:gd name="connsiteY38" fmla="*/ 457200 h 706891"/>
                  <a:gd name="connsiteX39" fmla="*/ 1589314 w 1603111"/>
                  <a:gd name="connsiteY39" fmla="*/ 544286 h 706891"/>
                  <a:gd name="connsiteX40" fmla="*/ 1513114 w 1603111"/>
                  <a:gd name="connsiteY40" fmla="*/ 609600 h 706891"/>
                  <a:gd name="connsiteX41" fmla="*/ 1317171 w 1603111"/>
                  <a:gd name="connsiteY41" fmla="*/ 598714 h 706891"/>
                  <a:gd name="connsiteX42" fmla="*/ 805542 w 1603111"/>
                  <a:gd name="connsiteY42" fmla="*/ 587829 h 706891"/>
                  <a:gd name="connsiteX43" fmla="*/ 783771 w 1603111"/>
                  <a:gd name="connsiteY43" fmla="*/ 566057 h 706891"/>
                  <a:gd name="connsiteX44" fmla="*/ 751114 w 1603111"/>
                  <a:gd name="connsiteY44" fmla="*/ 555171 h 706891"/>
                  <a:gd name="connsiteX45" fmla="*/ 729342 w 1603111"/>
                  <a:gd name="connsiteY45" fmla="*/ 533400 h 706891"/>
                  <a:gd name="connsiteX46" fmla="*/ 664028 w 1603111"/>
                  <a:gd name="connsiteY46" fmla="*/ 500743 h 706891"/>
                  <a:gd name="connsiteX47" fmla="*/ 642257 w 1603111"/>
                  <a:gd name="connsiteY47" fmla="*/ 478971 h 706891"/>
                  <a:gd name="connsiteX48" fmla="*/ 609600 w 1603111"/>
                  <a:gd name="connsiteY48" fmla="*/ 457200 h 706891"/>
                  <a:gd name="connsiteX49" fmla="*/ 566057 w 1603111"/>
                  <a:gd name="connsiteY49" fmla="*/ 413657 h 706891"/>
                  <a:gd name="connsiteX50" fmla="*/ 522514 w 1603111"/>
                  <a:gd name="connsiteY50" fmla="*/ 370114 h 706891"/>
                  <a:gd name="connsiteX51" fmla="*/ 500742 w 1603111"/>
                  <a:gd name="connsiteY51" fmla="*/ 337457 h 706891"/>
                  <a:gd name="connsiteX52" fmla="*/ 489857 w 1603111"/>
                  <a:gd name="connsiteY52" fmla="*/ 304800 h 706891"/>
                  <a:gd name="connsiteX53" fmla="*/ 446314 w 1603111"/>
                  <a:gd name="connsiteY53" fmla="*/ 261257 h 706891"/>
                  <a:gd name="connsiteX54" fmla="*/ 424542 w 1603111"/>
                  <a:gd name="connsiteY54" fmla="*/ 239486 h 706891"/>
                  <a:gd name="connsiteX55" fmla="*/ 359228 w 1603111"/>
                  <a:gd name="connsiteY55" fmla="*/ 163286 h 706891"/>
                  <a:gd name="connsiteX56" fmla="*/ 293914 w 1603111"/>
                  <a:gd name="connsiteY56" fmla="*/ 119743 h 706891"/>
                  <a:gd name="connsiteX57" fmla="*/ 195942 w 1603111"/>
                  <a:gd name="connsiteY57" fmla="*/ 54429 h 706891"/>
                  <a:gd name="connsiteX58" fmla="*/ 97971 w 1603111"/>
                  <a:gd name="connsiteY58" fmla="*/ 10886 h 706891"/>
                  <a:gd name="connsiteX59" fmla="*/ 65314 w 1603111"/>
                  <a:gd name="connsiteY59" fmla="*/ 0 h 706891"/>
                  <a:gd name="connsiteX60" fmla="*/ 0 w 1603111"/>
                  <a:gd name="connsiteY60" fmla="*/ 0 h 70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03111" h="706891">
                    <a:moveTo>
                      <a:pt x="43542" y="87086"/>
                    </a:moveTo>
                    <a:cubicBezTo>
                      <a:pt x="72571" y="90714"/>
                      <a:pt x="102404" y="90274"/>
                      <a:pt x="130628" y="97971"/>
                    </a:cubicBezTo>
                    <a:cubicBezTo>
                      <a:pt x="143250" y="101413"/>
                      <a:pt x="151260" y="114589"/>
                      <a:pt x="163285" y="119743"/>
                    </a:cubicBezTo>
                    <a:cubicBezTo>
                      <a:pt x="177036" y="125637"/>
                      <a:pt x="192314" y="127000"/>
                      <a:pt x="206828" y="130629"/>
                    </a:cubicBezTo>
                    <a:lnTo>
                      <a:pt x="261257" y="185057"/>
                    </a:lnTo>
                    <a:cubicBezTo>
                      <a:pt x="268514" y="192314"/>
                      <a:pt x="277335" y="198290"/>
                      <a:pt x="283028" y="206829"/>
                    </a:cubicBezTo>
                    <a:lnTo>
                      <a:pt x="326571" y="272143"/>
                    </a:lnTo>
                    <a:lnTo>
                      <a:pt x="370114" y="337457"/>
                    </a:lnTo>
                    <a:cubicBezTo>
                      <a:pt x="377371" y="348343"/>
                      <a:pt x="380999" y="362857"/>
                      <a:pt x="391885" y="370114"/>
                    </a:cubicBezTo>
                    <a:cubicBezTo>
                      <a:pt x="445889" y="406118"/>
                      <a:pt x="415294" y="382637"/>
                      <a:pt x="478971" y="446314"/>
                    </a:cubicBezTo>
                    <a:cubicBezTo>
                      <a:pt x="486228" y="453571"/>
                      <a:pt x="495049" y="459547"/>
                      <a:pt x="500742" y="468086"/>
                    </a:cubicBezTo>
                    <a:cubicBezTo>
                      <a:pt x="520094" y="497114"/>
                      <a:pt x="526158" y="510835"/>
                      <a:pt x="555171" y="533400"/>
                    </a:cubicBezTo>
                    <a:cubicBezTo>
                      <a:pt x="575825" y="549464"/>
                      <a:pt x="594827" y="571811"/>
                      <a:pt x="620485" y="576943"/>
                    </a:cubicBezTo>
                    <a:cubicBezTo>
                      <a:pt x="638628" y="580572"/>
                      <a:pt x="656885" y="583669"/>
                      <a:pt x="674914" y="587829"/>
                    </a:cubicBezTo>
                    <a:cubicBezTo>
                      <a:pt x="704070" y="594557"/>
                      <a:pt x="732659" y="603732"/>
                      <a:pt x="762000" y="609600"/>
                    </a:cubicBezTo>
                    <a:cubicBezTo>
                      <a:pt x="780143" y="613229"/>
                      <a:pt x="798478" y="615999"/>
                      <a:pt x="816428" y="620486"/>
                    </a:cubicBezTo>
                    <a:cubicBezTo>
                      <a:pt x="827560" y="623269"/>
                      <a:pt x="837953" y="628588"/>
                      <a:pt x="849085" y="631371"/>
                    </a:cubicBezTo>
                    <a:cubicBezTo>
                      <a:pt x="867035" y="635858"/>
                      <a:pt x="885371" y="638628"/>
                      <a:pt x="903514" y="642257"/>
                    </a:cubicBezTo>
                    <a:cubicBezTo>
                      <a:pt x="914400" y="649514"/>
                      <a:pt x="923090" y="663773"/>
                      <a:pt x="936171" y="664029"/>
                    </a:cubicBezTo>
                    <a:cubicBezTo>
                      <a:pt x="1408971" y="673300"/>
                      <a:pt x="1297446" y="706891"/>
                      <a:pt x="1491342" y="642257"/>
                    </a:cubicBezTo>
                    <a:cubicBezTo>
                      <a:pt x="1498599" y="635000"/>
                      <a:pt x="1505100" y="626897"/>
                      <a:pt x="1513114" y="620486"/>
                    </a:cubicBezTo>
                    <a:cubicBezTo>
                      <a:pt x="1523330" y="612313"/>
                      <a:pt x="1536520" y="607965"/>
                      <a:pt x="1545771" y="598714"/>
                    </a:cubicBezTo>
                    <a:cubicBezTo>
                      <a:pt x="1555022" y="589463"/>
                      <a:pt x="1559166" y="576107"/>
                      <a:pt x="1567542" y="566057"/>
                    </a:cubicBezTo>
                    <a:cubicBezTo>
                      <a:pt x="1577398" y="554230"/>
                      <a:pt x="1589314" y="544286"/>
                      <a:pt x="1600200" y="533400"/>
                    </a:cubicBezTo>
                    <a:cubicBezTo>
                      <a:pt x="1596571" y="475343"/>
                      <a:pt x="1598877" y="416608"/>
                      <a:pt x="1589314" y="359229"/>
                    </a:cubicBezTo>
                    <a:cubicBezTo>
                      <a:pt x="1587627" y="349105"/>
                      <a:pt x="1572822" y="346258"/>
                      <a:pt x="1567542" y="337457"/>
                    </a:cubicBezTo>
                    <a:cubicBezTo>
                      <a:pt x="1561639" y="327618"/>
                      <a:pt x="1563326" y="314137"/>
                      <a:pt x="1556657" y="304800"/>
                    </a:cubicBezTo>
                    <a:cubicBezTo>
                      <a:pt x="1544726" y="288097"/>
                      <a:pt x="1527628" y="275771"/>
                      <a:pt x="1513114" y="261257"/>
                    </a:cubicBezTo>
                    <a:cubicBezTo>
                      <a:pt x="1505857" y="254000"/>
                      <a:pt x="1499881" y="245179"/>
                      <a:pt x="1491342" y="239486"/>
                    </a:cubicBezTo>
                    <a:lnTo>
                      <a:pt x="1426028" y="195943"/>
                    </a:lnTo>
                    <a:cubicBezTo>
                      <a:pt x="1386320" y="202561"/>
                      <a:pt x="1359707" y="193991"/>
                      <a:pt x="1338942" y="228600"/>
                    </a:cubicBezTo>
                    <a:cubicBezTo>
                      <a:pt x="1333038" y="238439"/>
                      <a:pt x="1331685" y="250371"/>
                      <a:pt x="1328057" y="261257"/>
                    </a:cubicBezTo>
                    <a:cubicBezTo>
                      <a:pt x="1331685" y="279400"/>
                      <a:pt x="1333091" y="298133"/>
                      <a:pt x="1338942" y="315686"/>
                    </a:cubicBezTo>
                    <a:cubicBezTo>
                      <a:pt x="1344074" y="331081"/>
                      <a:pt x="1349239" y="347754"/>
                      <a:pt x="1360714" y="359229"/>
                    </a:cubicBezTo>
                    <a:cubicBezTo>
                      <a:pt x="1368828" y="367343"/>
                      <a:pt x="1382119" y="367864"/>
                      <a:pt x="1393371" y="370114"/>
                    </a:cubicBezTo>
                    <a:cubicBezTo>
                      <a:pt x="1418531" y="375146"/>
                      <a:pt x="1444171" y="377371"/>
                      <a:pt x="1469571" y="381000"/>
                    </a:cubicBezTo>
                    <a:cubicBezTo>
                      <a:pt x="1502367" y="402864"/>
                      <a:pt x="1507101" y="407970"/>
                      <a:pt x="1545771" y="424543"/>
                    </a:cubicBezTo>
                    <a:cubicBezTo>
                      <a:pt x="1556318" y="429063"/>
                      <a:pt x="1567542" y="431800"/>
                      <a:pt x="1578428" y="435429"/>
                    </a:cubicBezTo>
                    <a:cubicBezTo>
                      <a:pt x="1585685" y="442686"/>
                      <a:pt x="1599179" y="446988"/>
                      <a:pt x="1600200" y="457200"/>
                    </a:cubicBezTo>
                    <a:cubicBezTo>
                      <a:pt x="1603111" y="486309"/>
                      <a:pt x="1600566" y="517282"/>
                      <a:pt x="1589314" y="544286"/>
                    </a:cubicBezTo>
                    <a:cubicBezTo>
                      <a:pt x="1579161" y="568653"/>
                      <a:pt x="1535672" y="594562"/>
                      <a:pt x="1513114" y="609600"/>
                    </a:cubicBezTo>
                    <a:cubicBezTo>
                      <a:pt x="1447800" y="605971"/>
                      <a:pt x="1382555" y="600726"/>
                      <a:pt x="1317171" y="598714"/>
                    </a:cubicBezTo>
                    <a:cubicBezTo>
                      <a:pt x="1146670" y="593468"/>
                      <a:pt x="975805" y="598253"/>
                      <a:pt x="805542" y="587829"/>
                    </a:cubicBezTo>
                    <a:cubicBezTo>
                      <a:pt x="795298" y="587202"/>
                      <a:pt x="792572" y="571338"/>
                      <a:pt x="783771" y="566057"/>
                    </a:cubicBezTo>
                    <a:cubicBezTo>
                      <a:pt x="773932" y="560153"/>
                      <a:pt x="762000" y="558800"/>
                      <a:pt x="751114" y="555171"/>
                    </a:cubicBezTo>
                    <a:cubicBezTo>
                      <a:pt x="743857" y="547914"/>
                      <a:pt x="738143" y="538680"/>
                      <a:pt x="729342" y="533400"/>
                    </a:cubicBezTo>
                    <a:cubicBezTo>
                      <a:pt x="648871" y="485118"/>
                      <a:pt x="746598" y="566800"/>
                      <a:pt x="664028" y="500743"/>
                    </a:cubicBezTo>
                    <a:cubicBezTo>
                      <a:pt x="656014" y="494332"/>
                      <a:pt x="650271" y="485382"/>
                      <a:pt x="642257" y="478971"/>
                    </a:cubicBezTo>
                    <a:cubicBezTo>
                      <a:pt x="632041" y="470798"/>
                      <a:pt x="619533" y="465714"/>
                      <a:pt x="609600" y="457200"/>
                    </a:cubicBezTo>
                    <a:cubicBezTo>
                      <a:pt x="594015" y="443842"/>
                      <a:pt x="580571" y="428171"/>
                      <a:pt x="566057" y="413657"/>
                    </a:cubicBezTo>
                    <a:lnTo>
                      <a:pt x="522514" y="370114"/>
                    </a:lnTo>
                    <a:lnTo>
                      <a:pt x="500742" y="337457"/>
                    </a:lnTo>
                    <a:cubicBezTo>
                      <a:pt x="497114" y="326571"/>
                      <a:pt x="496526" y="314137"/>
                      <a:pt x="489857" y="304800"/>
                    </a:cubicBezTo>
                    <a:cubicBezTo>
                      <a:pt x="477926" y="288097"/>
                      <a:pt x="460828" y="275771"/>
                      <a:pt x="446314" y="261257"/>
                    </a:cubicBezTo>
                    <a:cubicBezTo>
                      <a:pt x="439057" y="254000"/>
                      <a:pt x="430235" y="248026"/>
                      <a:pt x="424542" y="239486"/>
                    </a:cubicBezTo>
                    <a:cubicBezTo>
                      <a:pt x="404844" y="209939"/>
                      <a:pt x="390905" y="184404"/>
                      <a:pt x="359228" y="163286"/>
                    </a:cubicBezTo>
                    <a:cubicBezTo>
                      <a:pt x="337457" y="148772"/>
                      <a:pt x="312416" y="138245"/>
                      <a:pt x="293914" y="119743"/>
                    </a:cubicBezTo>
                    <a:cubicBezTo>
                      <a:pt x="228906" y="54735"/>
                      <a:pt x="264377" y="71537"/>
                      <a:pt x="195942" y="54429"/>
                    </a:cubicBezTo>
                    <a:cubicBezTo>
                      <a:pt x="144190" y="19926"/>
                      <a:pt x="175698" y="36795"/>
                      <a:pt x="97971" y="10886"/>
                    </a:cubicBezTo>
                    <a:cubicBezTo>
                      <a:pt x="87085" y="7257"/>
                      <a:pt x="76789" y="0"/>
                      <a:pt x="65314" y="0"/>
                    </a:cubicBezTo>
                    <a:lnTo>
                      <a:pt x="0" y="0"/>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Freeform 270"/>
              <p:cNvSpPr/>
              <p:nvPr/>
            </p:nvSpPr>
            <p:spPr>
              <a:xfrm>
                <a:off x="2057400" y="1719943"/>
                <a:ext cx="434759" cy="655439"/>
              </a:xfrm>
              <a:custGeom>
                <a:avLst/>
                <a:gdLst>
                  <a:gd name="connsiteX0" fmla="*/ 206829 w 434759"/>
                  <a:gd name="connsiteY0" fmla="*/ 642257 h 655439"/>
                  <a:gd name="connsiteX1" fmla="*/ 141514 w 434759"/>
                  <a:gd name="connsiteY1" fmla="*/ 598714 h 655439"/>
                  <a:gd name="connsiteX2" fmla="*/ 65314 w 434759"/>
                  <a:gd name="connsiteY2" fmla="*/ 489857 h 655439"/>
                  <a:gd name="connsiteX3" fmla="*/ 43543 w 434759"/>
                  <a:gd name="connsiteY3" fmla="*/ 457200 h 655439"/>
                  <a:gd name="connsiteX4" fmla="*/ 0 w 434759"/>
                  <a:gd name="connsiteY4" fmla="*/ 370114 h 655439"/>
                  <a:gd name="connsiteX5" fmla="*/ 10886 w 434759"/>
                  <a:gd name="connsiteY5" fmla="*/ 97971 h 655439"/>
                  <a:gd name="connsiteX6" fmla="*/ 76200 w 434759"/>
                  <a:gd name="connsiteY6" fmla="*/ 21771 h 655439"/>
                  <a:gd name="connsiteX7" fmla="*/ 141514 w 434759"/>
                  <a:gd name="connsiteY7" fmla="*/ 0 h 655439"/>
                  <a:gd name="connsiteX8" fmla="*/ 370114 w 434759"/>
                  <a:gd name="connsiteY8" fmla="*/ 21771 h 655439"/>
                  <a:gd name="connsiteX9" fmla="*/ 402771 w 434759"/>
                  <a:gd name="connsiteY9" fmla="*/ 32657 h 655439"/>
                  <a:gd name="connsiteX10" fmla="*/ 413657 w 434759"/>
                  <a:gd name="connsiteY10" fmla="*/ 65314 h 655439"/>
                  <a:gd name="connsiteX11" fmla="*/ 413657 w 434759"/>
                  <a:gd name="connsiteY11" fmla="*/ 206828 h 655439"/>
                  <a:gd name="connsiteX12" fmla="*/ 381000 w 434759"/>
                  <a:gd name="connsiteY12" fmla="*/ 217714 h 655439"/>
                  <a:gd name="connsiteX13" fmla="*/ 348343 w 434759"/>
                  <a:gd name="connsiteY13" fmla="*/ 195943 h 655439"/>
                  <a:gd name="connsiteX14" fmla="*/ 337457 w 434759"/>
                  <a:gd name="connsiteY14" fmla="*/ 163286 h 655439"/>
                  <a:gd name="connsiteX15" fmla="*/ 326571 w 434759"/>
                  <a:gd name="connsiteY15" fmla="*/ 119743 h 655439"/>
                  <a:gd name="connsiteX16" fmla="*/ 293914 w 434759"/>
                  <a:gd name="connsiteY16" fmla="*/ 108857 h 655439"/>
                  <a:gd name="connsiteX17" fmla="*/ 174171 w 434759"/>
                  <a:gd name="connsiteY17" fmla="*/ 87086 h 655439"/>
                  <a:gd name="connsiteX18" fmla="*/ 141514 w 434759"/>
                  <a:gd name="connsiteY18" fmla="*/ 97971 h 655439"/>
                  <a:gd name="connsiteX19" fmla="*/ 76200 w 434759"/>
                  <a:gd name="connsiteY19" fmla="*/ 174171 h 655439"/>
                  <a:gd name="connsiteX20" fmla="*/ 65314 w 434759"/>
                  <a:gd name="connsiteY20" fmla="*/ 206828 h 655439"/>
                  <a:gd name="connsiteX21" fmla="*/ 76200 w 434759"/>
                  <a:gd name="connsiteY21" fmla="*/ 337457 h 655439"/>
                  <a:gd name="connsiteX22" fmla="*/ 108857 w 434759"/>
                  <a:gd name="connsiteY22" fmla="*/ 468086 h 655439"/>
                  <a:gd name="connsiteX23" fmla="*/ 195943 w 434759"/>
                  <a:gd name="connsiteY23" fmla="*/ 544286 h 655439"/>
                  <a:gd name="connsiteX24" fmla="*/ 206829 w 434759"/>
                  <a:gd name="connsiteY24" fmla="*/ 576943 h 655439"/>
                  <a:gd name="connsiteX25" fmla="*/ 206829 w 434759"/>
                  <a:gd name="connsiteY25" fmla="*/ 642257 h 65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759" h="655439">
                    <a:moveTo>
                      <a:pt x="206829" y="642257"/>
                    </a:moveTo>
                    <a:cubicBezTo>
                      <a:pt x="195943" y="645885"/>
                      <a:pt x="157214" y="619647"/>
                      <a:pt x="141514" y="598714"/>
                    </a:cubicBezTo>
                    <a:cubicBezTo>
                      <a:pt x="93160" y="534242"/>
                      <a:pt x="118917" y="570262"/>
                      <a:pt x="65314" y="489857"/>
                    </a:cubicBezTo>
                    <a:cubicBezTo>
                      <a:pt x="58057" y="478971"/>
                      <a:pt x="49394" y="468902"/>
                      <a:pt x="43543" y="457200"/>
                    </a:cubicBezTo>
                    <a:lnTo>
                      <a:pt x="0" y="370114"/>
                    </a:lnTo>
                    <a:cubicBezTo>
                      <a:pt x="3629" y="279400"/>
                      <a:pt x="1214" y="188241"/>
                      <a:pt x="10886" y="97971"/>
                    </a:cubicBezTo>
                    <a:cubicBezTo>
                      <a:pt x="12692" y="81118"/>
                      <a:pt x="72594" y="22973"/>
                      <a:pt x="76200" y="21771"/>
                    </a:cubicBezTo>
                    <a:lnTo>
                      <a:pt x="141514" y="0"/>
                    </a:lnTo>
                    <a:cubicBezTo>
                      <a:pt x="207789" y="4734"/>
                      <a:pt x="299779" y="7704"/>
                      <a:pt x="370114" y="21771"/>
                    </a:cubicBezTo>
                    <a:cubicBezTo>
                      <a:pt x="381366" y="24021"/>
                      <a:pt x="391885" y="29028"/>
                      <a:pt x="402771" y="32657"/>
                    </a:cubicBezTo>
                    <a:cubicBezTo>
                      <a:pt x="406400" y="43543"/>
                      <a:pt x="410874" y="54182"/>
                      <a:pt x="413657" y="65314"/>
                    </a:cubicBezTo>
                    <a:cubicBezTo>
                      <a:pt x="425271" y="111768"/>
                      <a:pt x="434759" y="159349"/>
                      <a:pt x="413657" y="206828"/>
                    </a:cubicBezTo>
                    <a:cubicBezTo>
                      <a:pt x="408997" y="217314"/>
                      <a:pt x="391886" y="214085"/>
                      <a:pt x="381000" y="217714"/>
                    </a:cubicBezTo>
                    <a:cubicBezTo>
                      <a:pt x="370114" y="210457"/>
                      <a:pt x="356516" y="206159"/>
                      <a:pt x="348343" y="195943"/>
                    </a:cubicBezTo>
                    <a:cubicBezTo>
                      <a:pt x="341175" y="186983"/>
                      <a:pt x="340609" y="174319"/>
                      <a:pt x="337457" y="163286"/>
                    </a:cubicBezTo>
                    <a:cubicBezTo>
                      <a:pt x="333347" y="148901"/>
                      <a:pt x="335917" y="131426"/>
                      <a:pt x="326571" y="119743"/>
                    </a:cubicBezTo>
                    <a:cubicBezTo>
                      <a:pt x="319403" y="110783"/>
                      <a:pt x="305046" y="111640"/>
                      <a:pt x="293914" y="108857"/>
                    </a:cubicBezTo>
                    <a:cubicBezTo>
                      <a:pt x="263475" y="101247"/>
                      <a:pt x="203299" y="91940"/>
                      <a:pt x="174171" y="87086"/>
                    </a:cubicBezTo>
                    <a:cubicBezTo>
                      <a:pt x="163285" y="90714"/>
                      <a:pt x="150851" y="91302"/>
                      <a:pt x="141514" y="97971"/>
                    </a:cubicBezTo>
                    <a:cubicBezTo>
                      <a:pt x="120682" y="112851"/>
                      <a:pt x="88985" y="148600"/>
                      <a:pt x="76200" y="174171"/>
                    </a:cubicBezTo>
                    <a:cubicBezTo>
                      <a:pt x="71068" y="184434"/>
                      <a:pt x="68943" y="195942"/>
                      <a:pt x="65314" y="206828"/>
                    </a:cubicBezTo>
                    <a:cubicBezTo>
                      <a:pt x="68943" y="250371"/>
                      <a:pt x="71852" y="293980"/>
                      <a:pt x="76200" y="337457"/>
                    </a:cubicBezTo>
                    <a:cubicBezTo>
                      <a:pt x="80988" y="385332"/>
                      <a:pt x="78502" y="429059"/>
                      <a:pt x="108857" y="468086"/>
                    </a:cubicBezTo>
                    <a:cubicBezTo>
                      <a:pt x="143144" y="512169"/>
                      <a:pt x="156925" y="518273"/>
                      <a:pt x="195943" y="544286"/>
                    </a:cubicBezTo>
                    <a:cubicBezTo>
                      <a:pt x="199572" y="555172"/>
                      <a:pt x="205206" y="565584"/>
                      <a:pt x="206829" y="576943"/>
                    </a:cubicBezTo>
                    <a:cubicBezTo>
                      <a:pt x="218043" y="655439"/>
                      <a:pt x="217715" y="638629"/>
                      <a:pt x="206829" y="642257"/>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2247606" y="1850571"/>
                <a:ext cx="756851" cy="457201"/>
              </a:xfrm>
              <a:custGeom>
                <a:avLst/>
                <a:gdLst>
                  <a:gd name="connsiteX0" fmla="*/ 27508 w 756851"/>
                  <a:gd name="connsiteY0" fmla="*/ 446315 h 457201"/>
                  <a:gd name="connsiteX1" fmla="*/ 49280 w 756851"/>
                  <a:gd name="connsiteY1" fmla="*/ 413658 h 457201"/>
                  <a:gd name="connsiteX2" fmla="*/ 60165 w 756851"/>
                  <a:gd name="connsiteY2" fmla="*/ 381000 h 457201"/>
                  <a:gd name="connsiteX3" fmla="*/ 81937 w 756851"/>
                  <a:gd name="connsiteY3" fmla="*/ 359229 h 457201"/>
                  <a:gd name="connsiteX4" fmla="*/ 103708 w 756851"/>
                  <a:gd name="connsiteY4" fmla="*/ 326572 h 457201"/>
                  <a:gd name="connsiteX5" fmla="*/ 136365 w 756851"/>
                  <a:gd name="connsiteY5" fmla="*/ 315686 h 457201"/>
                  <a:gd name="connsiteX6" fmla="*/ 179908 w 756851"/>
                  <a:gd name="connsiteY6" fmla="*/ 272143 h 457201"/>
                  <a:gd name="connsiteX7" fmla="*/ 256108 w 756851"/>
                  <a:gd name="connsiteY7" fmla="*/ 239486 h 457201"/>
                  <a:gd name="connsiteX8" fmla="*/ 277880 w 756851"/>
                  <a:gd name="connsiteY8" fmla="*/ 217715 h 457201"/>
                  <a:gd name="connsiteX9" fmla="*/ 354080 w 756851"/>
                  <a:gd name="connsiteY9" fmla="*/ 195943 h 457201"/>
                  <a:gd name="connsiteX10" fmla="*/ 419394 w 756851"/>
                  <a:gd name="connsiteY10" fmla="*/ 174172 h 457201"/>
                  <a:gd name="connsiteX11" fmla="*/ 582680 w 756851"/>
                  <a:gd name="connsiteY11" fmla="*/ 185058 h 457201"/>
                  <a:gd name="connsiteX12" fmla="*/ 669765 w 756851"/>
                  <a:gd name="connsiteY12" fmla="*/ 195943 h 457201"/>
                  <a:gd name="connsiteX13" fmla="*/ 745965 w 756851"/>
                  <a:gd name="connsiteY13" fmla="*/ 185058 h 457201"/>
                  <a:gd name="connsiteX14" fmla="*/ 756851 w 756851"/>
                  <a:gd name="connsiteY14" fmla="*/ 152400 h 457201"/>
                  <a:gd name="connsiteX15" fmla="*/ 745965 w 756851"/>
                  <a:gd name="connsiteY15" fmla="*/ 119743 h 457201"/>
                  <a:gd name="connsiteX16" fmla="*/ 735080 w 756851"/>
                  <a:gd name="connsiteY16" fmla="*/ 76200 h 457201"/>
                  <a:gd name="connsiteX17" fmla="*/ 713308 w 756851"/>
                  <a:gd name="connsiteY17" fmla="*/ 54429 h 457201"/>
                  <a:gd name="connsiteX18" fmla="*/ 691537 w 756851"/>
                  <a:gd name="connsiteY18" fmla="*/ 21772 h 457201"/>
                  <a:gd name="connsiteX19" fmla="*/ 626223 w 756851"/>
                  <a:gd name="connsiteY19" fmla="*/ 0 h 457201"/>
                  <a:gd name="connsiteX20" fmla="*/ 582680 w 756851"/>
                  <a:gd name="connsiteY20" fmla="*/ 10886 h 457201"/>
                  <a:gd name="connsiteX21" fmla="*/ 582680 w 756851"/>
                  <a:gd name="connsiteY21" fmla="*/ 87086 h 457201"/>
                  <a:gd name="connsiteX22" fmla="*/ 637108 w 756851"/>
                  <a:gd name="connsiteY22" fmla="*/ 97972 h 457201"/>
                  <a:gd name="connsiteX23" fmla="*/ 626223 w 756851"/>
                  <a:gd name="connsiteY23" fmla="*/ 130629 h 457201"/>
                  <a:gd name="connsiteX24" fmla="*/ 473823 w 756851"/>
                  <a:gd name="connsiteY24" fmla="*/ 163286 h 457201"/>
                  <a:gd name="connsiteX25" fmla="*/ 223451 w 756851"/>
                  <a:gd name="connsiteY25" fmla="*/ 174172 h 457201"/>
                  <a:gd name="connsiteX26" fmla="*/ 190794 w 756851"/>
                  <a:gd name="connsiteY26" fmla="*/ 185058 h 457201"/>
                  <a:gd name="connsiteX27" fmla="*/ 114594 w 756851"/>
                  <a:gd name="connsiteY27" fmla="*/ 250372 h 457201"/>
                  <a:gd name="connsiteX28" fmla="*/ 92823 w 756851"/>
                  <a:gd name="connsiteY28" fmla="*/ 283029 h 457201"/>
                  <a:gd name="connsiteX29" fmla="*/ 49280 w 756851"/>
                  <a:gd name="connsiteY29" fmla="*/ 326572 h 457201"/>
                  <a:gd name="connsiteX30" fmla="*/ 27508 w 756851"/>
                  <a:gd name="connsiteY30" fmla="*/ 348343 h 457201"/>
                  <a:gd name="connsiteX31" fmla="*/ 27508 w 756851"/>
                  <a:gd name="connsiteY31" fmla="*/ 446315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851" h="457201">
                    <a:moveTo>
                      <a:pt x="27508" y="446315"/>
                    </a:moveTo>
                    <a:cubicBezTo>
                      <a:pt x="31137" y="457201"/>
                      <a:pt x="43429" y="425360"/>
                      <a:pt x="49280" y="413658"/>
                    </a:cubicBezTo>
                    <a:cubicBezTo>
                      <a:pt x="54412" y="403395"/>
                      <a:pt x="54261" y="390840"/>
                      <a:pt x="60165" y="381000"/>
                    </a:cubicBezTo>
                    <a:cubicBezTo>
                      <a:pt x="65445" y="372199"/>
                      <a:pt x="75526" y="367243"/>
                      <a:pt x="81937" y="359229"/>
                    </a:cubicBezTo>
                    <a:cubicBezTo>
                      <a:pt x="90110" y="349013"/>
                      <a:pt x="93492" y="334745"/>
                      <a:pt x="103708" y="326572"/>
                    </a:cubicBezTo>
                    <a:cubicBezTo>
                      <a:pt x="112668" y="319404"/>
                      <a:pt x="125479" y="319315"/>
                      <a:pt x="136365" y="315686"/>
                    </a:cubicBezTo>
                    <a:cubicBezTo>
                      <a:pt x="150879" y="301172"/>
                      <a:pt x="161549" y="281323"/>
                      <a:pt x="179908" y="272143"/>
                    </a:cubicBezTo>
                    <a:cubicBezTo>
                      <a:pt x="233714" y="245241"/>
                      <a:pt x="208056" y="255504"/>
                      <a:pt x="256108" y="239486"/>
                    </a:cubicBezTo>
                    <a:cubicBezTo>
                      <a:pt x="263365" y="232229"/>
                      <a:pt x="269079" y="222995"/>
                      <a:pt x="277880" y="217715"/>
                    </a:cubicBezTo>
                    <a:cubicBezTo>
                      <a:pt x="290076" y="210398"/>
                      <a:pt x="344590" y="198790"/>
                      <a:pt x="354080" y="195943"/>
                    </a:cubicBezTo>
                    <a:cubicBezTo>
                      <a:pt x="376061" y="189349"/>
                      <a:pt x="419394" y="174172"/>
                      <a:pt x="419394" y="174172"/>
                    </a:cubicBezTo>
                    <a:cubicBezTo>
                      <a:pt x="473823" y="177801"/>
                      <a:pt x="528336" y="180332"/>
                      <a:pt x="582680" y="185058"/>
                    </a:cubicBezTo>
                    <a:cubicBezTo>
                      <a:pt x="611824" y="187592"/>
                      <a:pt x="640511" y="195943"/>
                      <a:pt x="669765" y="195943"/>
                    </a:cubicBezTo>
                    <a:cubicBezTo>
                      <a:pt x="695423" y="195943"/>
                      <a:pt x="720565" y="188686"/>
                      <a:pt x="745965" y="185058"/>
                    </a:cubicBezTo>
                    <a:cubicBezTo>
                      <a:pt x="749594" y="174172"/>
                      <a:pt x="756851" y="163875"/>
                      <a:pt x="756851" y="152400"/>
                    </a:cubicBezTo>
                    <a:cubicBezTo>
                      <a:pt x="756851" y="140925"/>
                      <a:pt x="749117" y="130776"/>
                      <a:pt x="745965" y="119743"/>
                    </a:cubicBezTo>
                    <a:cubicBezTo>
                      <a:pt x="741855" y="105358"/>
                      <a:pt x="741771" y="89581"/>
                      <a:pt x="735080" y="76200"/>
                    </a:cubicBezTo>
                    <a:cubicBezTo>
                      <a:pt x="730490" y="67020"/>
                      <a:pt x="719719" y="62443"/>
                      <a:pt x="713308" y="54429"/>
                    </a:cubicBezTo>
                    <a:cubicBezTo>
                      <a:pt x="705135" y="44213"/>
                      <a:pt x="702631" y="28706"/>
                      <a:pt x="691537" y="21772"/>
                    </a:cubicBezTo>
                    <a:cubicBezTo>
                      <a:pt x="672076" y="9609"/>
                      <a:pt x="626223" y="0"/>
                      <a:pt x="626223" y="0"/>
                    </a:cubicBezTo>
                    <a:cubicBezTo>
                      <a:pt x="611709" y="3629"/>
                      <a:pt x="594363" y="1540"/>
                      <a:pt x="582680" y="10886"/>
                    </a:cubicBezTo>
                    <a:cubicBezTo>
                      <a:pt x="566353" y="23948"/>
                      <a:pt x="569937" y="76466"/>
                      <a:pt x="582680" y="87086"/>
                    </a:cubicBezTo>
                    <a:cubicBezTo>
                      <a:pt x="596894" y="98931"/>
                      <a:pt x="618965" y="94343"/>
                      <a:pt x="637108" y="97972"/>
                    </a:cubicBezTo>
                    <a:cubicBezTo>
                      <a:pt x="633480" y="108858"/>
                      <a:pt x="635560" y="123960"/>
                      <a:pt x="626223" y="130629"/>
                    </a:cubicBezTo>
                    <a:cubicBezTo>
                      <a:pt x="595743" y="152400"/>
                      <a:pt x="503896" y="161346"/>
                      <a:pt x="473823" y="163286"/>
                    </a:cubicBezTo>
                    <a:cubicBezTo>
                      <a:pt x="390460" y="168664"/>
                      <a:pt x="306908" y="170543"/>
                      <a:pt x="223451" y="174172"/>
                    </a:cubicBezTo>
                    <a:cubicBezTo>
                      <a:pt x="212565" y="177801"/>
                      <a:pt x="201057" y="179926"/>
                      <a:pt x="190794" y="185058"/>
                    </a:cubicBezTo>
                    <a:cubicBezTo>
                      <a:pt x="166172" y="197369"/>
                      <a:pt x="127986" y="230284"/>
                      <a:pt x="114594" y="250372"/>
                    </a:cubicBezTo>
                    <a:cubicBezTo>
                      <a:pt x="107337" y="261258"/>
                      <a:pt x="101337" y="273096"/>
                      <a:pt x="92823" y="283029"/>
                    </a:cubicBezTo>
                    <a:cubicBezTo>
                      <a:pt x="79465" y="298614"/>
                      <a:pt x="63794" y="312058"/>
                      <a:pt x="49280" y="326572"/>
                    </a:cubicBezTo>
                    <a:lnTo>
                      <a:pt x="27508" y="348343"/>
                    </a:lnTo>
                    <a:cubicBezTo>
                      <a:pt x="0" y="430870"/>
                      <a:pt x="23879" y="435429"/>
                      <a:pt x="27508" y="446315"/>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916468" y="2141863"/>
                <a:ext cx="1336875" cy="459823"/>
              </a:xfrm>
              <a:custGeom>
                <a:avLst/>
                <a:gdLst>
                  <a:gd name="connsiteX0" fmla="*/ 1271561 w 1336875"/>
                  <a:gd name="connsiteY0" fmla="*/ 231223 h 459823"/>
                  <a:gd name="connsiteX1" fmla="*/ 1173589 w 1336875"/>
                  <a:gd name="connsiteY1" fmla="*/ 133251 h 459823"/>
                  <a:gd name="connsiteX2" fmla="*/ 1097389 w 1336875"/>
                  <a:gd name="connsiteY2" fmla="*/ 111480 h 459823"/>
                  <a:gd name="connsiteX3" fmla="*/ 1021189 w 1336875"/>
                  <a:gd name="connsiteY3" fmla="*/ 89708 h 459823"/>
                  <a:gd name="connsiteX4" fmla="*/ 988532 w 1336875"/>
                  <a:gd name="connsiteY4" fmla="*/ 78823 h 459823"/>
                  <a:gd name="connsiteX5" fmla="*/ 944989 w 1336875"/>
                  <a:gd name="connsiteY5" fmla="*/ 67937 h 459823"/>
                  <a:gd name="connsiteX6" fmla="*/ 749046 w 1336875"/>
                  <a:gd name="connsiteY6" fmla="*/ 78823 h 459823"/>
                  <a:gd name="connsiteX7" fmla="*/ 716389 w 1336875"/>
                  <a:gd name="connsiteY7" fmla="*/ 89708 h 459823"/>
                  <a:gd name="connsiteX8" fmla="*/ 672846 w 1336875"/>
                  <a:gd name="connsiteY8" fmla="*/ 133251 h 459823"/>
                  <a:gd name="connsiteX9" fmla="*/ 651075 w 1336875"/>
                  <a:gd name="connsiteY9" fmla="*/ 155023 h 459823"/>
                  <a:gd name="connsiteX10" fmla="*/ 629303 w 1336875"/>
                  <a:gd name="connsiteY10" fmla="*/ 176794 h 459823"/>
                  <a:gd name="connsiteX11" fmla="*/ 585761 w 1336875"/>
                  <a:gd name="connsiteY11" fmla="*/ 242108 h 459823"/>
                  <a:gd name="connsiteX12" fmla="*/ 563989 w 1336875"/>
                  <a:gd name="connsiteY12" fmla="*/ 263880 h 459823"/>
                  <a:gd name="connsiteX13" fmla="*/ 542218 w 1336875"/>
                  <a:gd name="connsiteY13" fmla="*/ 296537 h 459823"/>
                  <a:gd name="connsiteX14" fmla="*/ 509561 w 1336875"/>
                  <a:gd name="connsiteY14" fmla="*/ 318308 h 459823"/>
                  <a:gd name="connsiteX15" fmla="*/ 400703 w 1336875"/>
                  <a:gd name="connsiteY15" fmla="*/ 416280 h 459823"/>
                  <a:gd name="connsiteX16" fmla="*/ 357161 w 1336875"/>
                  <a:gd name="connsiteY16" fmla="*/ 427166 h 459823"/>
                  <a:gd name="connsiteX17" fmla="*/ 215646 w 1336875"/>
                  <a:gd name="connsiteY17" fmla="*/ 459823 h 459823"/>
                  <a:gd name="connsiteX18" fmla="*/ 85018 w 1336875"/>
                  <a:gd name="connsiteY18" fmla="*/ 438051 h 459823"/>
                  <a:gd name="connsiteX19" fmla="*/ 52361 w 1336875"/>
                  <a:gd name="connsiteY19" fmla="*/ 416280 h 459823"/>
                  <a:gd name="connsiteX20" fmla="*/ 19703 w 1336875"/>
                  <a:gd name="connsiteY20" fmla="*/ 383623 h 459823"/>
                  <a:gd name="connsiteX21" fmla="*/ 19703 w 1336875"/>
                  <a:gd name="connsiteY21" fmla="*/ 296537 h 459823"/>
                  <a:gd name="connsiteX22" fmla="*/ 41475 w 1336875"/>
                  <a:gd name="connsiteY22" fmla="*/ 274766 h 459823"/>
                  <a:gd name="connsiteX23" fmla="*/ 106789 w 1336875"/>
                  <a:gd name="connsiteY23" fmla="*/ 307423 h 459823"/>
                  <a:gd name="connsiteX24" fmla="*/ 117675 w 1336875"/>
                  <a:gd name="connsiteY24" fmla="*/ 350966 h 459823"/>
                  <a:gd name="connsiteX25" fmla="*/ 128561 w 1336875"/>
                  <a:gd name="connsiteY25" fmla="*/ 383623 h 459823"/>
                  <a:gd name="connsiteX26" fmla="*/ 302732 w 1336875"/>
                  <a:gd name="connsiteY26" fmla="*/ 372737 h 459823"/>
                  <a:gd name="connsiteX27" fmla="*/ 389818 w 1336875"/>
                  <a:gd name="connsiteY27" fmla="*/ 307423 h 459823"/>
                  <a:gd name="connsiteX28" fmla="*/ 455132 w 1336875"/>
                  <a:gd name="connsiteY28" fmla="*/ 274766 h 459823"/>
                  <a:gd name="connsiteX29" fmla="*/ 487789 w 1336875"/>
                  <a:gd name="connsiteY29" fmla="*/ 242108 h 459823"/>
                  <a:gd name="connsiteX30" fmla="*/ 520446 w 1336875"/>
                  <a:gd name="connsiteY30" fmla="*/ 220337 h 459823"/>
                  <a:gd name="connsiteX31" fmla="*/ 563989 w 1336875"/>
                  <a:gd name="connsiteY31" fmla="*/ 165908 h 459823"/>
                  <a:gd name="connsiteX32" fmla="*/ 596646 w 1336875"/>
                  <a:gd name="connsiteY32" fmla="*/ 144137 h 459823"/>
                  <a:gd name="connsiteX33" fmla="*/ 651075 w 1336875"/>
                  <a:gd name="connsiteY33" fmla="*/ 100594 h 459823"/>
                  <a:gd name="connsiteX34" fmla="*/ 694618 w 1336875"/>
                  <a:gd name="connsiteY34" fmla="*/ 78823 h 459823"/>
                  <a:gd name="connsiteX35" fmla="*/ 803475 w 1336875"/>
                  <a:gd name="connsiteY35" fmla="*/ 13508 h 459823"/>
                  <a:gd name="connsiteX36" fmla="*/ 1021189 w 1336875"/>
                  <a:gd name="connsiteY36" fmla="*/ 24394 h 459823"/>
                  <a:gd name="connsiteX37" fmla="*/ 1151818 w 1336875"/>
                  <a:gd name="connsiteY37" fmla="*/ 89708 h 459823"/>
                  <a:gd name="connsiteX38" fmla="*/ 1238903 w 1336875"/>
                  <a:gd name="connsiteY38" fmla="*/ 122366 h 459823"/>
                  <a:gd name="connsiteX39" fmla="*/ 1293332 w 1336875"/>
                  <a:gd name="connsiteY39" fmla="*/ 165908 h 459823"/>
                  <a:gd name="connsiteX40" fmla="*/ 1315103 w 1336875"/>
                  <a:gd name="connsiteY40" fmla="*/ 187680 h 459823"/>
                  <a:gd name="connsiteX41" fmla="*/ 1336875 w 1336875"/>
                  <a:gd name="connsiteY41" fmla="*/ 252994 h 45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6875" h="459823">
                    <a:moveTo>
                      <a:pt x="1271561" y="231223"/>
                    </a:moveTo>
                    <a:cubicBezTo>
                      <a:pt x="1237849" y="180657"/>
                      <a:pt x="1242801" y="181700"/>
                      <a:pt x="1173589" y="133251"/>
                    </a:cubicBezTo>
                    <a:cubicBezTo>
                      <a:pt x="1164716" y="127040"/>
                      <a:pt x="1102547" y="112887"/>
                      <a:pt x="1097389" y="111480"/>
                    </a:cubicBezTo>
                    <a:cubicBezTo>
                      <a:pt x="1071903" y="104529"/>
                      <a:pt x="1046491" y="97299"/>
                      <a:pt x="1021189" y="89708"/>
                    </a:cubicBezTo>
                    <a:cubicBezTo>
                      <a:pt x="1010198" y="86411"/>
                      <a:pt x="999565" y="81975"/>
                      <a:pt x="988532" y="78823"/>
                    </a:cubicBezTo>
                    <a:cubicBezTo>
                      <a:pt x="974147" y="74713"/>
                      <a:pt x="959503" y="71566"/>
                      <a:pt x="944989" y="67937"/>
                    </a:cubicBezTo>
                    <a:cubicBezTo>
                      <a:pt x="879675" y="71566"/>
                      <a:pt x="814166" y="72621"/>
                      <a:pt x="749046" y="78823"/>
                    </a:cubicBezTo>
                    <a:cubicBezTo>
                      <a:pt x="737623" y="79911"/>
                      <a:pt x="725726" y="83039"/>
                      <a:pt x="716389" y="89708"/>
                    </a:cubicBezTo>
                    <a:cubicBezTo>
                      <a:pt x="699686" y="101639"/>
                      <a:pt x="687360" y="118737"/>
                      <a:pt x="672846" y="133251"/>
                    </a:cubicBezTo>
                    <a:lnTo>
                      <a:pt x="651075" y="155023"/>
                    </a:lnTo>
                    <a:cubicBezTo>
                      <a:pt x="643818" y="162280"/>
                      <a:pt x="634996" y="168254"/>
                      <a:pt x="629303" y="176794"/>
                    </a:cubicBezTo>
                    <a:cubicBezTo>
                      <a:pt x="614789" y="198565"/>
                      <a:pt x="604263" y="223606"/>
                      <a:pt x="585761" y="242108"/>
                    </a:cubicBezTo>
                    <a:cubicBezTo>
                      <a:pt x="578504" y="249365"/>
                      <a:pt x="570400" y="255866"/>
                      <a:pt x="563989" y="263880"/>
                    </a:cubicBezTo>
                    <a:cubicBezTo>
                      <a:pt x="555816" y="274096"/>
                      <a:pt x="551469" y="287286"/>
                      <a:pt x="542218" y="296537"/>
                    </a:cubicBezTo>
                    <a:cubicBezTo>
                      <a:pt x="532967" y="305788"/>
                      <a:pt x="519339" y="309616"/>
                      <a:pt x="509561" y="318308"/>
                    </a:cubicBezTo>
                    <a:cubicBezTo>
                      <a:pt x="483465" y="341505"/>
                      <a:pt x="438209" y="397527"/>
                      <a:pt x="400703" y="416280"/>
                    </a:cubicBezTo>
                    <a:cubicBezTo>
                      <a:pt x="387322" y="422971"/>
                      <a:pt x="371491" y="422867"/>
                      <a:pt x="357161" y="427166"/>
                    </a:cubicBezTo>
                    <a:cubicBezTo>
                      <a:pt x="248491" y="459767"/>
                      <a:pt x="335822" y="442655"/>
                      <a:pt x="215646" y="459823"/>
                    </a:cubicBezTo>
                    <a:cubicBezTo>
                      <a:pt x="184600" y="456373"/>
                      <a:pt x="121493" y="456288"/>
                      <a:pt x="85018" y="438051"/>
                    </a:cubicBezTo>
                    <a:cubicBezTo>
                      <a:pt x="73316" y="432200"/>
                      <a:pt x="62412" y="424655"/>
                      <a:pt x="52361" y="416280"/>
                    </a:cubicBezTo>
                    <a:cubicBezTo>
                      <a:pt x="40534" y="406425"/>
                      <a:pt x="30589" y="394509"/>
                      <a:pt x="19703" y="383623"/>
                    </a:cubicBezTo>
                    <a:cubicBezTo>
                      <a:pt x="7041" y="345634"/>
                      <a:pt x="0" y="342512"/>
                      <a:pt x="19703" y="296537"/>
                    </a:cubicBezTo>
                    <a:cubicBezTo>
                      <a:pt x="23746" y="287104"/>
                      <a:pt x="34218" y="282023"/>
                      <a:pt x="41475" y="274766"/>
                    </a:cubicBezTo>
                    <a:cubicBezTo>
                      <a:pt x="60106" y="280976"/>
                      <a:pt x="94730" y="289334"/>
                      <a:pt x="106789" y="307423"/>
                    </a:cubicBezTo>
                    <a:cubicBezTo>
                      <a:pt x="115088" y="319871"/>
                      <a:pt x="113565" y="336581"/>
                      <a:pt x="117675" y="350966"/>
                    </a:cubicBezTo>
                    <a:cubicBezTo>
                      <a:pt x="120827" y="361999"/>
                      <a:pt x="124932" y="372737"/>
                      <a:pt x="128561" y="383623"/>
                    </a:cubicBezTo>
                    <a:cubicBezTo>
                      <a:pt x="186618" y="379994"/>
                      <a:pt x="246008" y="385629"/>
                      <a:pt x="302732" y="372737"/>
                    </a:cubicBezTo>
                    <a:cubicBezTo>
                      <a:pt x="355774" y="360682"/>
                      <a:pt x="357707" y="333112"/>
                      <a:pt x="389818" y="307423"/>
                    </a:cubicBezTo>
                    <a:cubicBezTo>
                      <a:pt x="419966" y="283304"/>
                      <a:pt x="420637" y="286264"/>
                      <a:pt x="455132" y="274766"/>
                    </a:cubicBezTo>
                    <a:cubicBezTo>
                      <a:pt x="466018" y="263880"/>
                      <a:pt x="475962" y="251964"/>
                      <a:pt x="487789" y="242108"/>
                    </a:cubicBezTo>
                    <a:cubicBezTo>
                      <a:pt x="497839" y="233732"/>
                      <a:pt x="511195" y="229588"/>
                      <a:pt x="520446" y="220337"/>
                    </a:cubicBezTo>
                    <a:cubicBezTo>
                      <a:pt x="577022" y="163762"/>
                      <a:pt x="510131" y="208995"/>
                      <a:pt x="563989" y="165908"/>
                    </a:cubicBezTo>
                    <a:cubicBezTo>
                      <a:pt x="574205" y="157735"/>
                      <a:pt x="586430" y="152310"/>
                      <a:pt x="596646" y="144137"/>
                    </a:cubicBezTo>
                    <a:cubicBezTo>
                      <a:pt x="641345" y="108379"/>
                      <a:pt x="592446" y="134097"/>
                      <a:pt x="651075" y="100594"/>
                    </a:cubicBezTo>
                    <a:cubicBezTo>
                      <a:pt x="665164" y="92543"/>
                      <a:pt x="680703" y="87172"/>
                      <a:pt x="694618" y="78823"/>
                    </a:cubicBezTo>
                    <a:cubicBezTo>
                      <a:pt x="825991" y="0"/>
                      <a:pt x="703934" y="63280"/>
                      <a:pt x="803475" y="13508"/>
                    </a:cubicBezTo>
                    <a:cubicBezTo>
                      <a:pt x="876046" y="17137"/>
                      <a:pt x="949006" y="16065"/>
                      <a:pt x="1021189" y="24394"/>
                    </a:cubicBezTo>
                    <a:cubicBezTo>
                      <a:pt x="1111654" y="34833"/>
                      <a:pt x="1067034" y="55793"/>
                      <a:pt x="1151818" y="89708"/>
                    </a:cubicBezTo>
                    <a:cubicBezTo>
                      <a:pt x="1216900" y="115742"/>
                      <a:pt x="1187708" y="105301"/>
                      <a:pt x="1238903" y="122366"/>
                    </a:cubicBezTo>
                    <a:cubicBezTo>
                      <a:pt x="1291481" y="174941"/>
                      <a:pt x="1224659" y="110969"/>
                      <a:pt x="1293332" y="165908"/>
                    </a:cubicBezTo>
                    <a:cubicBezTo>
                      <a:pt x="1301346" y="172319"/>
                      <a:pt x="1307846" y="180423"/>
                      <a:pt x="1315103" y="187680"/>
                    </a:cubicBezTo>
                    <a:lnTo>
                      <a:pt x="1336875" y="252994"/>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Freeform 273"/>
              <p:cNvSpPr/>
              <p:nvPr/>
            </p:nvSpPr>
            <p:spPr>
              <a:xfrm>
                <a:off x="364046" y="2397203"/>
                <a:ext cx="1617154" cy="803197"/>
              </a:xfrm>
              <a:custGeom>
                <a:avLst/>
                <a:gdLst>
                  <a:gd name="connsiteX0" fmla="*/ 1540954 w 1617154"/>
                  <a:gd name="connsiteY0" fmla="*/ 139168 h 803197"/>
                  <a:gd name="connsiteX1" fmla="*/ 1508297 w 1617154"/>
                  <a:gd name="connsiteY1" fmla="*/ 84740 h 803197"/>
                  <a:gd name="connsiteX2" fmla="*/ 1366783 w 1617154"/>
                  <a:gd name="connsiteY2" fmla="*/ 95626 h 803197"/>
                  <a:gd name="connsiteX3" fmla="*/ 1257925 w 1617154"/>
                  <a:gd name="connsiteY3" fmla="*/ 139168 h 803197"/>
                  <a:gd name="connsiteX4" fmla="*/ 1181725 w 1617154"/>
                  <a:gd name="connsiteY4" fmla="*/ 215368 h 803197"/>
                  <a:gd name="connsiteX5" fmla="*/ 1159954 w 1617154"/>
                  <a:gd name="connsiteY5" fmla="*/ 237140 h 803197"/>
                  <a:gd name="connsiteX6" fmla="*/ 1127297 w 1617154"/>
                  <a:gd name="connsiteY6" fmla="*/ 258911 h 803197"/>
                  <a:gd name="connsiteX7" fmla="*/ 1061983 w 1617154"/>
                  <a:gd name="connsiteY7" fmla="*/ 356883 h 803197"/>
                  <a:gd name="connsiteX8" fmla="*/ 1040211 w 1617154"/>
                  <a:gd name="connsiteY8" fmla="*/ 389540 h 803197"/>
                  <a:gd name="connsiteX9" fmla="*/ 996668 w 1617154"/>
                  <a:gd name="connsiteY9" fmla="*/ 465740 h 803197"/>
                  <a:gd name="connsiteX10" fmla="*/ 953125 w 1617154"/>
                  <a:gd name="connsiteY10" fmla="*/ 531054 h 803197"/>
                  <a:gd name="connsiteX11" fmla="*/ 931354 w 1617154"/>
                  <a:gd name="connsiteY11" fmla="*/ 552826 h 803197"/>
                  <a:gd name="connsiteX12" fmla="*/ 909583 w 1617154"/>
                  <a:gd name="connsiteY12" fmla="*/ 585483 h 803197"/>
                  <a:gd name="connsiteX13" fmla="*/ 811611 w 1617154"/>
                  <a:gd name="connsiteY13" fmla="*/ 672568 h 803197"/>
                  <a:gd name="connsiteX14" fmla="*/ 746297 w 1617154"/>
                  <a:gd name="connsiteY14" fmla="*/ 694340 h 803197"/>
                  <a:gd name="connsiteX15" fmla="*/ 691868 w 1617154"/>
                  <a:gd name="connsiteY15" fmla="*/ 726997 h 803197"/>
                  <a:gd name="connsiteX16" fmla="*/ 659211 w 1617154"/>
                  <a:gd name="connsiteY16" fmla="*/ 748768 h 803197"/>
                  <a:gd name="connsiteX17" fmla="*/ 604783 w 1617154"/>
                  <a:gd name="connsiteY17" fmla="*/ 759654 h 803197"/>
                  <a:gd name="connsiteX18" fmla="*/ 495925 w 1617154"/>
                  <a:gd name="connsiteY18" fmla="*/ 803197 h 803197"/>
                  <a:gd name="connsiteX19" fmla="*/ 158468 w 1617154"/>
                  <a:gd name="connsiteY19" fmla="*/ 781426 h 803197"/>
                  <a:gd name="connsiteX20" fmla="*/ 104040 w 1617154"/>
                  <a:gd name="connsiteY20" fmla="*/ 748768 h 803197"/>
                  <a:gd name="connsiteX21" fmla="*/ 38725 w 1617154"/>
                  <a:gd name="connsiteY21" fmla="*/ 716111 h 803197"/>
                  <a:gd name="connsiteX22" fmla="*/ 16954 w 1617154"/>
                  <a:gd name="connsiteY22" fmla="*/ 683454 h 803197"/>
                  <a:gd name="connsiteX23" fmla="*/ 16954 w 1617154"/>
                  <a:gd name="connsiteY23" fmla="*/ 585483 h 803197"/>
                  <a:gd name="connsiteX24" fmla="*/ 82268 w 1617154"/>
                  <a:gd name="connsiteY24" fmla="*/ 552826 h 803197"/>
                  <a:gd name="connsiteX25" fmla="*/ 114925 w 1617154"/>
                  <a:gd name="connsiteY25" fmla="*/ 563711 h 803197"/>
                  <a:gd name="connsiteX26" fmla="*/ 125811 w 1617154"/>
                  <a:gd name="connsiteY26" fmla="*/ 596368 h 803197"/>
                  <a:gd name="connsiteX27" fmla="*/ 136697 w 1617154"/>
                  <a:gd name="connsiteY27" fmla="*/ 639911 h 803197"/>
                  <a:gd name="connsiteX28" fmla="*/ 169354 w 1617154"/>
                  <a:gd name="connsiteY28" fmla="*/ 737883 h 803197"/>
                  <a:gd name="connsiteX29" fmla="*/ 202011 w 1617154"/>
                  <a:gd name="connsiteY29" fmla="*/ 748768 h 803197"/>
                  <a:gd name="connsiteX30" fmla="*/ 408840 w 1617154"/>
                  <a:gd name="connsiteY30" fmla="*/ 737883 h 803197"/>
                  <a:gd name="connsiteX31" fmla="*/ 441497 w 1617154"/>
                  <a:gd name="connsiteY31" fmla="*/ 726997 h 803197"/>
                  <a:gd name="connsiteX32" fmla="*/ 495925 w 1617154"/>
                  <a:gd name="connsiteY32" fmla="*/ 672568 h 803197"/>
                  <a:gd name="connsiteX33" fmla="*/ 517697 w 1617154"/>
                  <a:gd name="connsiteY33" fmla="*/ 650797 h 803197"/>
                  <a:gd name="connsiteX34" fmla="*/ 550354 w 1617154"/>
                  <a:gd name="connsiteY34" fmla="*/ 629026 h 803197"/>
                  <a:gd name="connsiteX35" fmla="*/ 593897 w 1617154"/>
                  <a:gd name="connsiteY35" fmla="*/ 585483 h 803197"/>
                  <a:gd name="connsiteX36" fmla="*/ 659211 w 1617154"/>
                  <a:gd name="connsiteY36" fmla="*/ 541940 h 803197"/>
                  <a:gd name="connsiteX37" fmla="*/ 680983 w 1617154"/>
                  <a:gd name="connsiteY37" fmla="*/ 520168 h 803197"/>
                  <a:gd name="connsiteX38" fmla="*/ 746297 w 1617154"/>
                  <a:gd name="connsiteY38" fmla="*/ 476626 h 803197"/>
                  <a:gd name="connsiteX39" fmla="*/ 778954 w 1617154"/>
                  <a:gd name="connsiteY39" fmla="*/ 454854 h 803197"/>
                  <a:gd name="connsiteX40" fmla="*/ 811611 w 1617154"/>
                  <a:gd name="connsiteY40" fmla="*/ 433083 h 803197"/>
                  <a:gd name="connsiteX41" fmla="*/ 866040 w 1617154"/>
                  <a:gd name="connsiteY41" fmla="*/ 389540 h 803197"/>
                  <a:gd name="connsiteX42" fmla="*/ 909583 w 1617154"/>
                  <a:gd name="connsiteY42" fmla="*/ 345997 h 803197"/>
                  <a:gd name="connsiteX43" fmla="*/ 964011 w 1617154"/>
                  <a:gd name="connsiteY43" fmla="*/ 291568 h 803197"/>
                  <a:gd name="connsiteX44" fmla="*/ 985783 w 1617154"/>
                  <a:gd name="connsiteY44" fmla="*/ 269797 h 803197"/>
                  <a:gd name="connsiteX45" fmla="*/ 1018440 w 1617154"/>
                  <a:gd name="connsiteY45" fmla="*/ 258911 h 803197"/>
                  <a:gd name="connsiteX46" fmla="*/ 1040211 w 1617154"/>
                  <a:gd name="connsiteY46" fmla="*/ 226254 h 803197"/>
                  <a:gd name="connsiteX47" fmla="*/ 1116411 w 1617154"/>
                  <a:gd name="connsiteY47" fmla="*/ 171826 h 803197"/>
                  <a:gd name="connsiteX48" fmla="*/ 1170840 w 1617154"/>
                  <a:gd name="connsiteY48" fmla="*/ 160940 h 803197"/>
                  <a:gd name="connsiteX49" fmla="*/ 1247040 w 1617154"/>
                  <a:gd name="connsiteY49" fmla="*/ 117397 h 803197"/>
                  <a:gd name="connsiteX50" fmla="*/ 1279697 w 1617154"/>
                  <a:gd name="connsiteY50" fmla="*/ 106511 h 803197"/>
                  <a:gd name="connsiteX51" fmla="*/ 1377668 w 1617154"/>
                  <a:gd name="connsiteY51" fmla="*/ 52083 h 803197"/>
                  <a:gd name="connsiteX52" fmla="*/ 1399440 w 1617154"/>
                  <a:gd name="connsiteY52" fmla="*/ 30311 h 803197"/>
                  <a:gd name="connsiteX53" fmla="*/ 1432097 w 1617154"/>
                  <a:gd name="connsiteY53" fmla="*/ 19426 h 803197"/>
                  <a:gd name="connsiteX54" fmla="*/ 1617154 w 1617154"/>
                  <a:gd name="connsiteY54" fmla="*/ 8540 h 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7154" h="803197">
                    <a:moveTo>
                      <a:pt x="1540954" y="139168"/>
                    </a:moveTo>
                    <a:cubicBezTo>
                      <a:pt x="1530068" y="121025"/>
                      <a:pt x="1528823" y="89871"/>
                      <a:pt x="1508297" y="84740"/>
                    </a:cubicBezTo>
                    <a:cubicBezTo>
                      <a:pt x="1462399" y="73266"/>
                      <a:pt x="1413515" y="88247"/>
                      <a:pt x="1366783" y="95626"/>
                    </a:cubicBezTo>
                    <a:cubicBezTo>
                      <a:pt x="1327462" y="101835"/>
                      <a:pt x="1292729" y="121767"/>
                      <a:pt x="1257925" y="139168"/>
                    </a:cubicBezTo>
                    <a:lnTo>
                      <a:pt x="1181725" y="215368"/>
                    </a:lnTo>
                    <a:cubicBezTo>
                      <a:pt x="1174468" y="222625"/>
                      <a:pt x="1168494" y="231447"/>
                      <a:pt x="1159954" y="237140"/>
                    </a:cubicBezTo>
                    <a:lnTo>
                      <a:pt x="1127297" y="258911"/>
                    </a:lnTo>
                    <a:lnTo>
                      <a:pt x="1061983" y="356883"/>
                    </a:lnTo>
                    <a:cubicBezTo>
                      <a:pt x="1054726" y="367769"/>
                      <a:pt x="1044348" y="377128"/>
                      <a:pt x="1040211" y="389540"/>
                    </a:cubicBezTo>
                    <a:cubicBezTo>
                      <a:pt x="1022072" y="443955"/>
                      <a:pt x="1038606" y="405829"/>
                      <a:pt x="996668" y="465740"/>
                    </a:cubicBezTo>
                    <a:cubicBezTo>
                      <a:pt x="981663" y="487176"/>
                      <a:pt x="971627" y="512551"/>
                      <a:pt x="953125" y="531054"/>
                    </a:cubicBezTo>
                    <a:cubicBezTo>
                      <a:pt x="945868" y="538311"/>
                      <a:pt x="937765" y="544812"/>
                      <a:pt x="931354" y="552826"/>
                    </a:cubicBezTo>
                    <a:cubicBezTo>
                      <a:pt x="923181" y="563042"/>
                      <a:pt x="918275" y="575705"/>
                      <a:pt x="909583" y="585483"/>
                    </a:cubicBezTo>
                    <a:cubicBezTo>
                      <a:pt x="893494" y="603582"/>
                      <a:pt x="845039" y="657711"/>
                      <a:pt x="811611" y="672568"/>
                    </a:cubicBezTo>
                    <a:cubicBezTo>
                      <a:pt x="790640" y="681889"/>
                      <a:pt x="746297" y="694340"/>
                      <a:pt x="746297" y="694340"/>
                    </a:cubicBezTo>
                    <a:cubicBezTo>
                      <a:pt x="703771" y="736864"/>
                      <a:pt x="748393" y="698734"/>
                      <a:pt x="691868" y="726997"/>
                    </a:cubicBezTo>
                    <a:cubicBezTo>
                      <a:pt x="680166" y="732848"/>
                      <a:pt x="671461" y="744174"/>
                      <a:pt x="659211" y="748768"/>
                    </a:cubicBezTo>
                    <a:cubicBezTo>
                      <a:pt x="641887" y="755265"/>
                      <a:pt x="622633" y="754786"/>
                      <a:pt x="604783" y="759654"/>
                    </a:cubicBezTo>
                    <a:cubicBezTo>
                      <a:pt x="545597" y="775796"/>
                      <a:pt x="544775" y="778772"/>
                      <a:pt x="495925" y="803197"/>
                    </a:cubicBezTo>
                    <a:cubicBezTo>
                      <a:pt x="383439" y="795940"/>
                      <a:pt x="270751" y="791333"/>
                      <a:pt x="158468" y="781426"/>
                    </a:cubicBezTo>
                    <a:cubicBezTo>
                      <a:pt x="121283" y="778145"/>
                      <a:pt x="129266" y="768949"/>
                      <a:pt x="104040" y="748768"/>
                    </a:cubicBezTo>
                    <a:cubicBezTo>
                      <a:pt x="73895" y="724652"/>
                      <a:pt x="73217" y="727608"/>
                      <a:pt x="38725" y="716111"/>
                    </a:cubicBezTo>
                    <a:cubicBezTo>
                      <a:pt x="31468" y="705225"/>
                      <a:pt x="22805" y="695156"/>
                      <a:pt x="16954" y="683454"/>
                    </a:cubicBezTo>
                    <a:cubicBezTo>
                      <a:pt x="1262" y="652070"/>
                      <a:pt x="0" y="619390"/>
                      <a:pt x="16954" y="585483"/>
                    </a:cubicBezTo>
                    <a:cubicBezTo>
                      <a:pt x="25396" y="568599"/>
                      <a:pt x="66810" y="557978"/>
                      <a:pt x="82268" y="552826"/>
                    </a:cubicBezTo>
                    <a:cubicBezTo>
                      <a:pt x="93154" y="556454"/>
                      <a:pt x="106811" y="555597"/>
                      <a:pt x="114925" y="563711"/>
                    </a:cubicBezTo>
                    <a:cubicBezTo>
                      <a:pt x="123039" y="571825"/>
                      <a:pt x="122659" y="585335"/>
                      <a:pt x="125811" y="596368"/>
                    </a:cubicBezTo>
                    <a:cubicBezTo>
                      <a:pt x="129921" y="610753"/>
                      <a:pt x="133763" y="625240"/>
                      <a:pt x="136697" y="639911"/>
                    </a:cubicBezTo>
                    <a:cubicBezTo>
                      <a:pt x="143273" y="672791"/>
                      <a:pt x="139169" y="713735"/>
                      <a:pt x="169354" y="737883"/>
                    </a:cubicBezTo>
                    <a:cubicBezTo>
                      <a:pt x="178314" y="745051"/>
                      <a:pt x="191125" y="745140"/>
                      <a:pt x="202011" y="748768"/>
                    </a:cubicBezTo>
                    <a:cubicBezTo>
                      <a:pt x="270954" y="745140"/>
                      <a:pt x="340085" y="744133"/>
                      <a:pt x="408840" y="737883"/>
                    </a:cubicBezTo>
                    <a:cubicBezTo>
                      <a:pt x="420267" y="736844"/>
                      <a:pt x="432317" y="733882"/>
                      <a:pt x="441497" y="726997"/>
                    </a:cubicBezTo>
                    <a:cubicBezTo>
                      <a:pt x="462023" y="711602"/>
                      <a:pt x="477782" y="690711"/>
                      <a:pt x="495925" y="672568"/>
                    </a:cubicBezTo>
                    <a:cubicBezTo>
                      <a:pt x="503182" y="665311"/>
                      <a:pt x="509157" y="656490"/>
                      <a:pt x="517697" y="650797"/>
                    </a:cubicBezTo>
                    <a:cubicBezTo>
                      <a:pt x="528583" y="643540"/>
                      <a:pt x="540421" y="637540"/>
                      <a:pt x="550354" y="629026"/>
                    </a:cubicBezTo>
                    <a:cubicBezTo>
                      <a:pt x="565939" y="615668"/>
                      <a:pt x="576818" y="596869"/>
                      <a:pt x="593897" y="585483"/>
                    </a:cubicBezTo>
                    <a:cubicBezTo>
                      <a:pt x="615668" y="570969"/>
                      <a:pt x="640709" y="560442"/>
                      <a:pt x="659211" y="541940"/>
                    </a:cubicBezTo>
                    <a:cubicBezTo>
                      <a:pt x="666468" y="534683"/>
                      <a:pt x="672772" y="526326"/>
                      <a:pt x="680983" y="520168"/>
                    </a:cubicBezTo>
                    <a:cubicBezTo>
                      <a:pt x="701916" y="504469"/>
                      <a:pt x="724526" y="491140"/>
                      <a:pt x="746297" y="476626"/>
                    </a:cubicBezTo>
                    <a:lnTo>
                      <a:pt x="778954" y="454854"/>
                    </a:lnTo>
                    <a:cubicBezTo>
                      <a:pt x="789840" y="447597"/>
                      <a:pt x="802360" y="442334"/>
                      <a:pt x="811611" y="433083"/>
                    </a:cubicBezTo>
                    <a:cubicBezTo>
                      <a:pt x="885726" y="358968"/>
                      <a:pt x="769914" y="471933"/>
                      <a:pt x="866040" y="389540"/>
                    </a:cubicBezTo>
                    <a:cubicBezTo>
                      <a:pt x="881625" y="376182"/>
                      <a:pt x="895069" y="360511"/>
                      <a:pt x="909583" y="345997"/>
                    </a:cubicBezTo>
                    <a:lnTo>
                      <a:pt x="964011" y="291568"/>
                    </a:lnTo>
                    <a:cubicBezTo>
                      <a:pt x="971268" y="284311"/>
                      <a:pt x="976047" y="273043"/>
                      <a:pt x="985783" y="269797"/>
                    </a:cubicBezTo>
                    <a:lnTo>
                      <a:pt x="1018440" y="258911"/>
                    </a:lnTo>
                    <a:cubicBezTo>
                      <a:pt x="1025697" y="248025"/>
                      <a:pt x="1031697" y="236187"/>
                      <a:pt x="1040211" y="226254"/>
                    </a:cubicBezTo>
                    <a:cubicBezTo>
                      <a:pt x="1073999" y="186834"/>
                      <a:pt x="1074269" y="182361"/>
                      <a:pt x="1116411" y="171826"/>
                    </a:cubicBezTo>
                    <a:cubicBezTo>
                      <a:pt x="1134361" y="167339"/>
                      <a:pt x="1152697" y="164569"/>
                      <a:pt x="1170840" y="160940"/>
                    </a:cubicBezTo>
                    <a:cubicBezTo>
                      <a:pt x="1203640" y="139073"/>
                      <a:pt x="1208365" y="133972"/>
                      <a:pt x="1247040" y="117397"/>
                    </a:cubicBezTo>
                    <a:cubicBezTo>
                      <a:pt x="1257587" y="112877"/>
                      <a:pt x="1269666" y="112084"/>
                      <a:pt x="1279697" y="106511"/>
                    </a:cubicBezTo>
                    <a:cubicBezTo>
                      <a:pt x="1391984" y="44129"/>
                      <a:pt x="1303776" y="76712"/>
                      <a:pt x="1377668" y="52083"/>
                    </a:cubicBezTo>
                    <a:cubicBezTo>
                      <a:pt x="1384925" y="44826"/>
                      <a:pt x="1390639" y="35591"/>
                      <a:pt x="1399440" y="30311"/>
                    </a:cubicBezTo>
                    <a:cubicBezTo>
                      <a:pt x="1409279" y="24408"/>
                      <a:pt x="1420965" y="22209"/>
                      <a:pt x="1432097" y="19426"/>
                    </a:cubicBezTo>
                    <a:cubicBezTo>
                      <a:pt x="1509801" y="0"/>
                      <a:pt x="1513730" y="8540"/>
                      <a:pt x="1617154" y="854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1001486" y="2677886"/>
                <a:ext cx="892628" cy="533400"/>
              </a:xfrm>
              <a:custGeom>
                <a:avLst/>
                <a:gdLst>
                  <a:gd name="connsiteX0" fmla="*/ 892628 w 892628"/>
                  <a:gd name="connsiteY0" fmla="*/ 32657 h 533400"/>
                  <a:gd name="connsiteX1" fmla="*/ 827314 w 892628"/>
                  <a:gd name="connsiteY1" fmla="*/ 43543 h 533400"/>
                  <a:gd name="connsiteX2" fmla="*/ 772885 w 892628"/>
                  <a:gd name="connsiteY2" fmla="*/ 87085 h 533400"/>
                  <a:gd name="connsiteX3" fmla="*/ 751114 w 892628"/>
                  <a:gd name="connsiteY3" fmla="*/ 119743 h 533400"/>
                  <a:gd name="connsiteX4" fmla="*/ 718457 w 892628"/>
                  <a:gd name="connsiteY4" fmla="*/ 152400 h 533400"/>
                  <a:gd name="connsiteX5" fmla="*/ 664028 w 892628"/>
                  <a:gd name="connsiteY5" fmla="*/ 217714 h 533400"/>
                  <a:gd name="connsiteX6" fmla="*/ 631371 w 892628"/>
                  <a:gd name="connsiteY6" fmla="*/ 293914 h 533400"/>
                  <a:gd name="connsiteX7" fmla="*/ 609600 w 892628"/>
                  <a:gd name="connsiteY7" fmla="*/ 381000 h 533400"/>
                  <a:gd name="connsiteX8" fmla="*/ 598714 w 892628"/>
                  <a:gd name="connsiteY8" fmla="*/ 413657 h 533400"/>
                  <a:gd name="connsiteX9" fmla="*/ 555171 w 892628"/>
                  <a:gd name="connsiteY9" fmla="*/ 478971 h 533400"/>
                  <a:gd name="connsiteX10" fmla="*/ 511628 w 892628"/>
                  <a:gd name="connsiteY10" fmla="*/ 533400 h 533400"/>
                  <a:gd name="connsiteX11" fmla="*/ 478971 w 892628"/>
                  <a:gd name="connsiteY11" fmla="*/ 522514 h 533400"/>
                  <a:gd name="connsiteX12" fmla="*/ 370114 w 892628"/>
                  <a:gd name="connsiteY12" fmla="*/ 500743 h 533400"/>
                  <a:gd name="connsiteX13" fmla="*/ 283028 w 892628"/>
                  <a:gd name="connsiteY13" fmla="*/ 478971 h 533400"/>
                  <a:gd name="connsiteX14" fmla="*/ 239485 w 892628"/>
                  <a:gd name="connsiteY14" fmla="*/ 468085 h 533400"/>
                  <a:gd name="connsiteX15" fmla="*/ 174171 w 892628"/>
                  <a:gd name="connsiteY15" fmla="*/ 446314 h 533400"/>
                  <a:gd name="connsiteX16" fmla="*/ 152400 w 892628"/>
                  <a:gd name="connsiteY16" fmla="*/ 413657 h 533400"/>
                  <a:gd name="connsiteX17" fmla="*/ 97971 w 892628"/>
                  <a:gd name="connsiteY17" fmla="*/ 381000 h 533400"/>
                  <a:gd name="connsiteX18" fmla="*/ 54428 w 892628"/>
                  <a:gd name="connsiteY18" fmla="*/ 315685 h 533400"/>
                  <a:gd name="connsiteX19" fmla="*/ 32657 w 892628"/>
                  <a:gd name="connsiteY19" fmla="*/ 283028 h 533400"/>
                  <a:gd name="connsiteX20" fmla="*/ 0 w 892628"/>
                  <a:gd name="connsiteY20" fmla="*/ 217714 h 533400"/>
                  <a:gd name="connsiteX21" fmla="*/ 21771 w 892628"/>
                  <a:gd name="connsiteY21" fmla="*/ 76200 h 533400"/>
                  <a:gd name="connsiteX22" fmla="*/ 43543 w 892628"/>
                  <a:gd name="connsiteY22" fmla="*/ 54428 h 533400"/>
                  <a:gd name="connsiteX23" fmla="*/ 76200 w 892628"/>
                  <a:gd name="connsiteY23" fmla="*/ 32657 h 533400"/>
                  <a:gd name="connsiteX24" fmla="*/ 130628 w 892628"/>
                  <a:gd name="connsiteY24" fmla="*/ 43543 h 533400"/>
                  <a:gd name="connsiteX25" fmla="*/ 141514 w 892628"/>
                  <a:gd name="connsiteY25" fmla="*/ 239485 h 533400"/>
                  <a:gd name="connsiteX26" fmla="*/ 152400 w 892628"/>
                  <a:gd name="connsiteY26" fmla="*/ 293914 h 533400"/>
                  <a:gd name="connsiteX27" fmla="*/ 195943 w 892628"/>
                  <a:gd name="connsiteY27" fmla="*/ 348343 h 533400"/>
                  <a:gd name="connsiteX28" fmla="*/ 228600 w 892628"/>
                  <a:gd name="connsiteY28" fmla="*/ 370114 h 533400"/>
                  <a:gd name="connsiteX29" fmla="*/ 315685 w 892628"/>
                  <a:gd name="connsiteY29" fmla="*/ 391885 h 533400"/>
                  <a:gd name="connsiteX30" fmla="*/ 424543 w 892628"/>
                  <a:gd name="connsiteY30" fmla="*/ 381000 h 533400"/>
                  <a:gd name="connsiteX31" fmla="*/ 468085 w 892628"/>
                  <a:gd name="connsiteY31" fmla="*/ 359228 h 533400"/>
                  <a:gd name="connsiteX32" fmla="*/ 500743 w 892628"/>
                  <a:gd name="connsiteY32" fmla="*/ 348343 h 533400"/>
                  <a:gd name="connsiteX33" fmla="*/ 555171 w 892628"/>
                  <a:gd name="connsiteY33" fmla="*/ 304800 h 533400"/>
                  <a:gd name="connsiteX34" fmla="*/ 609600 w 892628"/>
                  <a:gd name="connsiteY34" fmla="*/ 261257 h 533400"/>
                  <a:gd name="connsiteX35" fmla="*/ 653143 w 892628"/>
                  <a:gd name="connsiteY35" fmla="*/ 195943 h 533400"/>
                  <a:gd name="connsiteX36" fmla="*/ 674914 w 892628"/>
                  <a:gd name="connsiteY36" fmla="*/ 163285 h 533400"/>
                  <a:gd name="connsiteX37" fmla="*/ 685800 w 892628"/>
                  <a:gd name="connsiteY37" fmla="*/ 130628 h 533400"/>
                  <a:gd name="connsiteX38" fmla="*/ 751114 w 892628"/>
                  <a:gd name="connsiteY38" fmla="*/ 54428 h 533400"/>
                  <a:gd name="connsiteX39" fmla="*/ 783771 w 892628"/>
                  <a:gd name="connsiteY39" fmla="*/ 32657 h 533400"/>
                  <a:gd name="connsiteX40" fmla="*/ 849085 w 892628"/>
                  <a:gd name="connsiteY40" fmla="*/ 10885 h 533400"/>
                  <a:gd name="connsiteX41" fmla="*/ 881743 w 892628"/>
                  <a:gd name="connsiteY41" fmla="*/ 0 h 533400"/>
                  <a:gd name="connsiteX42" fmla="*/ 892628 w 892628"/>
                  <a:gd name="connsiteY42" fmla="*/ 32657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2628" h="533400">
                    <a:moveTo>
                      <a:pt x="892628" y="32657"/>
                    </a:moveTo>
                    <a:cubicBezTo>
                      <a:pt x="870857" y="36286"/>
                      <a:pt x="848253" y="36563"/>
                      <a:pt x="827314" y="43543"/>
                    </a:cubicBezTo>
                    <a:cubicBezTo>
                      <a:pt x="811885" y="48686"/>
                      <a:pt x="783694" y="73573"/>
                      <a:pt x="772885" y="87085"/>
                    </a:cubicBezTo>
                    <a:cubicBezTo>
                      <a:pt x="764712" y="97301"/>
                      <a:pt x="759490" y="109692"/>
                      <a:pt x="751114" y="119743"/>
                    </a:cubicBezTo>
                    <a:cubicBezTo>
                      <a:pt x="741259" y="131570"/>
                      <a:pt x="728312" y="140574"/>
                      <a:pt x="718457" y="152400"/>
                    </a:cubicBezTo>
                    <a:cubicBezTo>
                      <a:pt x="642679" y="243332"/>
                      <a:pt x="759435" y="122307"/>
                      <a:pt x="664028" y="217714"/>
                    </a:cubicBezTo>
                    <a:cubicBezTo>
                      <a:pt x="646188" y="253394"/>
                      <a:pt x="640980" y="258679"/>
                      <a:pt x="631371" y="293914"/>
                    </a:cubicBezTo>
                    <a:cubicBezTo>
                      <a:pt x="623498" y="322782"/>
                      <a:pt x="619062" y="352614"/>
                      <a:pt x="609600" y="381000"/>
                    </a:cubicBezTo>
                    <a:cubicBezTo>
                      <a:pt x="605971" y="391886"/>
                      <a:pt x="604287" y="403626"/>
                      <a:pt x="598714" y="413657"/>
                    </a:cubicBezTo>
                    <a:cubicBezTo>
                      <a:pt x="586007" y="436530"/>
                      <a:pt x="569685" y="457200"/>
                      <a:pt x="555171" y="478971"/>
                    </a:cubicBezTo>
                    <a:cubicBezTo>
                      <a:pt x="527706" y="520169"/>
                      <a:pt x="542652" y="502376"/>
                      <a:pt x="511628" y="533400"/>
                    </a:cubicBezTo>
                    <a:cubicBezTo>
                      <a:pt x="500742" y="529771"/>
                      <a:pt x="490152" y="525094"/>
                      <a:pt x="478971" y="522514"/>
                    </a:cubicBezTo>
                    <a:cubicBezTo>
                      <a:pt x="442914" y="514193"/>
                      <a:pt x="405219" y="512445"/>
                      <a:pt x="370114" y="500743"/>
                    </a:cubicBezTo>
                    <a:cubicBezTo>
                      <a:pt x="311758" y="481290"/>
                      <a:pt x="361845" y="496486"/>
                      <a:pt x="283028" y="478971"/>
                    </a:cubicBezTo>
                    <a:cubicBezTo>
                      <a:pt x="268423" y="475725"/>
                      <a:pt x="253815" y="472384"/>
                      <a:pt x="239485" y="468085"/>
                    </a:cubicBezTo>
                    <a:cubicBezTo>
                      <a:pt x="217504" y="461491"/>
                      <a:pt x="174171" y="446314"/>
                      <a:pt x="174171" y="446314"/>
                    </a:cubicBezTo>
                    <a:cubicBezTo>
                      <a:pt x="166914" y="435428"/>
                      <a:pt x="162616" y="421830"/>
                      <a:pt x="152400" y="413657"/>
                    </a:cubicBezTo>
                    <a:cubicBezTo>
                      <a:pt x="93797" y="366774"/>
                      <a:pt x="142355" y="440178"/>
                      <a:pt x="97971" y="381000"/>
                    </a:cubicBezTo>
                    <a:cubicBezTo>
                      <a:pt x="82271" y="360067"/>
                      <a:pt x="68942" y="337457"/>
                      <a:pt x="54428" y="315685"/>
                    </a:cubicBezTo>
                    <a:cubicBezTo>
                      <a:pt x="47171" y="304799"/>
                      <a:pt x="36794" y="295439"/>
                      <a:pt x="32657" y="283028"/>
                    </a:cubicBezTo>
                    <a:cubicBezTo>
                      <a:pt x="17634" y="237960"/>
                      <a:pt x="28136" y="259918"/>
                      <a:pt x="0" y="217714"/>
                    </a:cubicBezTo>
                    <a:cubicBezTo>
                      <a:pt x="629" y="211425"/>
                      <a:pt x="2939" y="107585"/>
                      <a:pt x="21771" y="76200"/>
                    </a:cubicBezTo>
                    <a:cubicBezTo>
                      <a:pt x="27052" y="67399"/>
                      <a:pt x="35529" y="60839"/>
                      <a:pt x="43543" y="54428"/>
                    </a:cubicBezTo>
                    <a:cubicBezTo>
                      <a:pt x="53759" y="46255"/>
                      <a:pt x="65314" y="39914"/>
                      <a:pt x="76200" y="32657"/>
                    </a:cubicBezTo>
                    <a:cubicBezTo>
                      <a:pt x="94343" y="36286"/>
                      <a:pt x="125056" y="25900"/>
                      <a:pt x="130628" y="43543"/>
                    </a:cubicBezTo>
                    <a:cubicBezTo>
                      <a:pt x="150326" y="105921"/>
                      <a:pt x="135847" y="174316"/>
                      <a:pt x="141514" y="239485"/>
                    </a:cubicBezTo>
                    <a:cubicBezTo>
                      <a:pt x="143117" y="257918"/>
                      <a:pt x="145903" y="276590"/>
                      <a:pt x="152400" y="293914"/>
                    </a:cubicBezTo>
                    <a:cubicBezTo>
                      <a:pt x="158462" y="310080"/>
                      <a:pt x="181710" y="336956"/>
                      <a:pt x="195943" y="348343"/>
                    </a:cubicBezTo>
                    <a:cubicBezTo>
                      <a:pt x="206159" y="356516"/>
                      <a:pt x="216305" y="365643"/>
                      <a:pt x="228600" y="370114"/>
                    </a:cubicBezTo>
                    <a:cubicBezTo>
                      <a:pt x="256720" y="380339"/>
                      <a:pt x="315685" y="391885"/>
                      <a:pt x="315685" y="391885"/>
                    </a:cubicBezTo>
                    <a:cubicBezTo>
                      <a:pt x="351971" y="388257"/>
                      <a:pt x="388886" y="388641"/>
                      <a:pt x="424543" y="381000"/>
                    </a:cubicBezTo>
                    <a:cubicBezTo>
                      <a:pt x="440410" y="377600"/>
                      <a:pt x="453170" y="365620"/>
                      <a:pt x="468085" y="359228"/>
                    </a:cubicBezTo>
                    <a:cubicBezTo>
                      <a:pt x="478632" y="354708"/>
                      <a:pt x="489857" y="351971"/>
                      <a:pt x="500743" y="348343"/>
                    </a:cubicBezTo>
                    <a:cubicBezTo>
                      <a:pt x="553306" y="295778"/>
                      <a:pt x="486516" y="359724"/>
                      <a:pt x="555171" y="304800"/>
                    </a:cubicBezTo>
                    <a:cubicBezTo>
                      <a:pt x="632727" y="242755"/>
                      <a:pt x="509087" y="328265"/>
                      <a:pt x="609600" y="261257"/>
                    </a:cubicBezTo>
                    <a:lnTo>
                      <a:pt x="653143" y="195943"/>
                    </a:lnTo>
                    <a:cubicBezTo>
                      <a:pt x="660400" y="185057"/>
                      <a:pt x="670777" y="175697"/>
                      <a:pt x="674914" y="163285"/>
                    </a:cubicBezTo>
                    <a:cubicBezTo>
                      <a:pt x="678543" y="152399"/>
                      <a:pt x="680668" y="140891"/>
                      <a:pt x="685800" y="130628"/>
                    </a:cubicBezTo>
                    <a:cubicBezTo>
                      <a:pt x="698111" y="106006"/>
                      <a:pt x="731026" y="67820"/>
                      <a:pt x="751114" y="54428"/>
                    </a:cubicBezTo>
                    <a:cubicBezTo>
                      <a:pt x="762000" y="47171"/>
                      <a:pt x="771816" y="37970"/>
                      <a:pt x="783771" y="32657"/>
                    </a:cubicBezTo>
                    <a:cubicBezTo>
                      <a:pt x="804742" y="23336"/>
                      <a:pt x="827314" y="18142"/>
                      <a:pt x="849085" y="10885"/>
                    </a:cubicBezTo>
                    <a:cubicBezTo>
                      <a:pt x="859971" y="7256"/>
                      <a:pt x="871480" y="5132"/>
                      <a:pt x="881743" y="0"/>
                    </a:cubicBezTo>
                    <a:lnTo>
                      <a:pt x="892628" y="32657"/>
                    </a:ln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1828800" y="2362200"/>
                <a:ext cx="796104" cy="1328057"/>
              </a:xfrm>
              <a:custGeom>
                <a:avLst/>
                <a:gdLst>
                  <a:gd name="connsiteX0" fmla="*/ 88533 w 796104"/>
                  <a:gd name="connsiteY0" fmla="*/ 87085 h 1328057"/>
                  <a:gd name="connsiteX1" fmla="*/ 132076 w 796104"/>
                  <a:gd name="connsiteY1" fmla="*/ 65314 h 1328057"/>
                  <a:gd name="connsiteX2" fmla="*/ 164733 w 796104"/>
                  <a:gd name="connsiteY2" fmla="*/ 32657 h 1328057"/>
                  <a:gd name="connsiteX3" fmla="*/ 273590 w 796104"/>
                  <a:gd name="connsiteY3" fmla="*/ 0 h 1328057"/>
                  <a:gd name="connsiteX4" fmla="*/ 556619 w 796104"/>
                  <a:gd name="connsiteY4" fmla="*/ 10885 h 1328057"/>
                  <a:gd name="connsiteX5" fmla="*/ 621933 w 796104"/>
                  <a:gd name="connsiteY5" fmla="*/ 43542 h 1328057"/>
                  <a:gd name="connsiteX6" fmla="*/ 643704 w 796104"/>
                  <a:gd name="connsiteY6" fmla="*/ 65314 h 1328057"/>
                  <a:gd name="connsiteX7" fmla="*/ 676361 w 796104"/>
                  <a:gd name="connsiteY7" fmla="*/ 76200 h 1328057"/>
                  <a:gd name="connsiteX8" fmla="*/ 719904 w 796104"/>
                  <a:gd name="connsiteY8" fmla="*/ 130628 h 1328057"/>
                  <a:gd name="connsiteX9" fmla="*/ 730790 w 796104"/>
                  <a:gd name="connsiteY9" fmla="*/ 163285 h 1328057"/>
                  <a:gd name="connsiteX10" fmla="*/ 774333 w 796104"/>
                  <a:gd name="connsiteY10" fmla="*/ 261257 h 1328057"/>
                  <a:gd name="connsiteX11" fmla="*/ 796104 w 796104"/>
                  <a:gd name="connsiteY11" fmla="*/ 348342 h 1328057"/>
                  <a:gd name="connsiteX12" fmla="*/ 785219 w 796104"/>
                  <a:gd name="connsiteY12" fmla="*/ 827314 h 1328057"/>
                  <a:gd name="connsiteX13" fmla="*/ 774333 w 796104"/>
                  <a:gd name="connsiteY13" fmla="*/ 870857 h 1328057"/>
                  <a:gd name="connsiteX14" fmla="*/ 752561 w 796104"/>
                  <a:gd name="connsiteY14" fmla="*/ 903514 h 1328057"/>
                  <a:gd name="connsiteX15" fmla="*/ 741676 w 796104"/>
                  <a:gd name="connsiteY15" fmla="*/ 936171 h 1328057"/>
                  <a:gd name="connsiteX16" fmla="*/ 698133 w 796104"/>
                  <a:gd name="connsiteY16" fmla="*/ 1012371 h 1328057"/>
                  <a:gd name="connsiteX17" fmla="*/ 654590 w 796104"/>
                  <a:gd name="connsiteY17" fmla="*/ 1066800 h 1328057"/>
                  <a:gd name="connsiteX18" fmla="*/ 621933 w 796104"/>
                  <a:gd name="connsiteY18" fmla="*/ 1132114 h 1328057"/>
                  <a:gd name="connsiteX19" fmla="*/ 600161 w 796104"/>
                  <a:gd name="connsiteY19" fmla="*/ 1153885 h 1328057"/>
                  <a:gd name="connsiteX20" fmla="*/ 578390 w 796104"/>
                  <a:gd name="connsiteY20" fmla="*/ 1186542 h 1328057"/>
                  <a:gd name="connsiteX21" fmla="*/ 556619 w 796104"/>
                  <a:gd name="connsiteY21" fmla="*/ 1208314 h 1328057"/>
                  <a:gd name="connsiteX22" fmla="*/ 513076 w 796104"/>
                  <a:gd name="connsiteY22" fmla="*/ 1284514 h 1328057"/>
                  <a:gd name="connsiteX23" fmla="*/ 491304 w 796104"/>
                  <a:gd name="connsiteY23" fmla="*/ 1306285 h 1328057"/>
                  <a:gd name="connsiteX24" fmla="*/ 415104 w 796104"/>
                  <a:gd name="connsiteY24" fmla="*/ 1328057 h 1328057"/>
                  <a:gd name="connsiteX25" fmla="*/ 349790 w 796104"/>
                  <a:gd name="connsiteY25" fmla="*/ 1273628 h 1328057"/>
                  <a:gd name="connsiteX26" fmla="*/ 328019 w 796104"/>
                  <a:gd name="connsiteY26" fmla="*/ 1240971 h 1328057"/>
                  <a:gd name="connsiteX27" fmla="*/ 284476 w 796104"/>
                  <a:gd name="connsiteY27" fmla="*/ 1197428 h 1328057"/>
                  <a:gd name="connsiteX28" fmla="*/ 262704 w 796104"/>
                  <a:gd name="connsiteY28" fmla="*/ 1175657 h 1328057"/>
                  <a:gd name="connsiteX29" fmla="*/ 240933 w 796104"/>
                  <a:gd name="connsiteY29" fmla="*/ 1132114 h 1328057"/>
                  <a:gd name="connsiteX30" fmla="*/ 230047 w 796104"/>
                  <a:gd name="connsiteY30" fmla="*/ 1099457 h 1328057"/>
                  <a:gd name="connsiteX31" fmla="*/ 208276 w 796104"/>
                  <a:gd name="connsiteY31" fmla="*/ 1077685 h 1328057"/>
                  <a:gd name="connsiteX32" fmla="*/ 186504 w 796104"/>
                  <a:gd name="connsiteY32" fmla="*/ 1045028 h 1328057"/>
                  <a:gd name="connsiteX33" fmla="*/ 142961 w 796104"/>
                  <a:gd name="connsiteY33" fmla="*/ 947057 h 1328057"/>
                  <a:gd name="connsiteX34" fmla="*/ 132076 w 796104"/>
                  <a:gd name="connsiteY34" fmla="*/ 914400 h 1328057"/>
                  <a:gd name="connsiteX35" fmla="*/ 121190 w 796104"/>
                  <a:gd name="connsiteY35" fmla="*/ 870857 h 1328057"/>
                  <a:gd name="connsiteX36" fmla="*/ 99419 w 796104"/>
                  <a:gd name="connsiteY36" fmla="*/ 805542 h 1328057"/>
                  <a:gd name="connsiteX37" fmla="*/ 88533 w 796104"/>
                  <a:gd name="connsiteY37" fmla="*/ 544285 h 1328057"/>
                  <a:gd name="connsiteX38" fmla="*/ 66761 w 796104"/>
                  <a:gd name="connsiteY38" fmla="*/ 457200 h 1328057"/>
                  <a:gd name="connsiteX39" fmla="*/ 55876 w 796104"/>
                  <a:gd name="connsiteY39" fmla="*/ 402771 h 1328057"/>
                  <a:gd name="connsiteX40" fmla="*/ 121190 w 796104"/>
                  <a:gd name="connsiteY40" fmla="*/ 65314 h 1328057"/>
                  <a:gd name="connsiteX41" fmla="*/ 132076 w 796104"/>
                  <a:gd name="connsiteY41" fmla="*/ 54428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104" h="1328057">
                    <a:moveTo>
                      <a:pt x="88533" y="87085"/>
                    </a:moveTo>
                    <a:cubicBezTo>
                      <a:pt x="103047" y="79828"/>
                      <a:pt x="118871" y="74746"/>
                      <a:pt x="132076" y="65314"/>
                    </a:cubicBezTo>
                    <a:cubicBezTo>
                      <a:pt x="144603" y="56366"/>
                      <a:pt x="151276" y="40133"/>
                      <a:pt x="164733" y="32657"/>
                    </a:cubicBezTo>
                    <a:cubicBezTo>
                      <a:pt x="186422" y="20607"/>
                      <a:pt x="245476" y="7028"/>
                      <a:pt x="273590" y="0"/>
                    </a:cubicBezTo>
                    <a:cubicBezTo>
                      <a:pt x="367933" y="3628"/>
                      <a:pt x="462430" y="4389"/>
                      <a:pt x="556619" y="10885"/>
                    </a:cubicBezTo>
                    <a:cubicBezTo>
                      <a:pt x="578636" y="12403"/>
                      <a:pt x="606011" y="30804"/>
                      <a:pt x="621933" y="43542"/>
                    </a:cubicBezTo>
                    <a:cubicBezTo>
                      <a:pt x="629947" y="49953"/>
                      <a:pt x="634903" y="60033"/>
                      <a:pt x="643704" y="65314"/>
                    </a:cubicBezTo>
                    <a:cubicBezTo>
                      <a:pt x="653543" y="71218"/>
                      <a:pt x="665475" y="72571"/>
                      <a:pt x="676361" y="76200"/>
                    </a:cubicBezTo>
                    <a:cubicBezTo>
                      <a:pt x="696613" y="96451"/>
                      <a:pt x="706171" y="103162"/>
                      <a:pt x="719904" y="130628"/>
                    </a:cubicBezTo>
                    <a:cubicBezTo>
                      <a:pt x="725036" y="140891"/>
                      <a:pt x="725658" y="153022"/>
                      <a:pt x="730790" y="163285"/>
                    </a:cubicBezTo>
                    <a:cubicBezTo>
                      <a:pt x="766530" y="234765"/>
                      <a:pt x="746250" y="148925"/>
                      <a:pt x="774333" y="261257"/>
                    </a:cubicBezTo>
                    <a:lnTo>
                      <a:pt x="796104" y="348342"/>
                    </a:lnTo>
                    <a:cubicBezTo>
                      <a:pt x="792476" y="507999"/>
                      <a:pt x="791867" y="667754"/>
                      <a:pt x="785219" y="827314"/>
                    </a:cubicBezTo>
                    <a:cubicBezTo>
                      <a:pt x="784596" y="842262"/>
                      <a:pt x="780227" y="857106"/>
                      <a:pt x="774333" y="870857"/>
                    </a:cubicBezTo>
                    <a:cubicBezTo>
                      <a:pt x="769179" y="882882"/>
                      <a:pt x="759818" y="892628"/>
                      <a:pt x="752561" y="903514"/>
                    </a:cubicBezTo>
                    <a:cubicBezTo>
                      <a:pt x="748933" y="914400"/>
                      <a:pt x="746196" y="925624"/>
                      <a:pt x="741676" y="936171"/>
                    </a:cubicBezTo>
                    <a:cubicBezTo>
                      <a:pt x="731363" y="960235"/>
                      <a:pt x="714950" y="991350"/>
                      <a:pt x="698133" y="1012371"/>
                    </a:cubicBezTo>
                    <a:cubicBezTo>
                      <a:pt x="671129" y="1046126"/>
                      <a:pt x="676930" y="1022119"/>
                      <a:pt x="654590" y="1066800"/>
                    </a:cubicBezTo>
                    <a:cubicBezTo>
                      <a:pt x="627766" y="1120449"/>
                      <a:pt x="663524" y="1080126"/>
                      <a:pt x="621933" y="1132114"/>
                    </a:cubicBezTo>
                    <a:cubicBezTo>
                      <a:pt x="615522" y="1140128"/>
                      <a:pt x="606572" y="1145871"/>
                      <a:pt x="600161" y="1153885"/>
                    </a:cubicBezTo>
                    <a:cubicBezTo>
                      <a:pt x="591988" y="1164101"/>
                      <a:pt x="586563" y="1176326"/>
                      <a:pt x="578390" y="1186542"/>
                    </a:cubicBezTo>
                    <a:cubicBezTo>
                      <a:pt x="571979" y="1194556"/>
                      <a:pt x="562312" y="1199774"/>
                      <a:pt x="556619" y="1208314"/>
                    </a:cubicBezTo>
                    <a:cubicBezTo>
                      <a:pt x="511934" y="1275343"/>
                      <a:pt x="557604" y="1228854"/>
                      <a:pt x="513076" y="1284514"/>
                    </a:cubicBezTo>
                    <a:cubicBezTo>
                      <a:pt x="506665" y="1292528"/>
                      <a:pt x="500105" y="1301005"/>
                      <a:pt x="491304" y="1306285"/>
                    </a:cubicBezTo>
                    <a:cubicBezTo>
                      <a:pt x="480148" y="1312978"/>
                      <a:pt x="423239" y="1326023"/>
                      <a:pt x="415104" y="1328057"/>
                    </a:cubicBezTo>
                    <a:cubicBezTo>
                      <a:pt x="382995" y="1306650"/>
                      <a:pt x="375982" y="1305058"/>
                      <a:pt x="349790" y="1273628"/>
                    </a:cubicBezTo>
                    <a:cubicBezTo>
                      <a:pt x="341415" y="1263577"/>
                      <a:pt x="336533" y="1250904"/>
                      <a:pt x="328019" y="1240971"/>
                    </a:cubicBezTo>
                    <a:cubicBezTo>
                      <a:pt x="314661" y="1225386"/>
                      <a:pt x="298990" y="1211942"/>
                      <a:pt x="284476" y="1197428"/>
                    </a:cubicBezTo>
                    <a:lnTo>
                      <a:pt x="262704" y="1175657"/>
                    </a:lnTo>
                    <a:cubicBezTo>
                      <a:pt x="255447" y="1161143"/>
                      <a:pt x="247325" y="1147029"/>
                      <a:pt x="240933" y="1132114"/>
                    </a:cubicBezTo>
                    <a:cubicBezTo>
                      <a:pt x="236413" y="1121567"/>
                      <a:pt x="235951" y="1109296"/>
                      <a:pt x="230047" y="1099457"/>
                    </a:cubicBezTo>
                    <a:cubicBezTo>
                      <a:pt x="224767" y="1090656"/>
                      <a:pt x="214687" y="1085699"/>
                      <a:pt x="208276" y="1077685"/>
                    </a:cubicBezTo>
                    <a:cubicBezTo>
                      <a:pt x="200103" y="1067469"/>
                      <a:pt x="193761" y="1055914"/>
                      <a:pt x="186504" y="1045028"/>
                    </a:cubicBezTo>
                    <a:cubicBezTo>
                      <a:pt x="160596" y="967302"/>
                      <a:pt x="177463" y="998809"/>
                      <a:pt x="142961" y="947057"/>
                    </a:cubicBezTo>
                    <a:cubicBezTo>
                      <a:pt x="139333" y="936171"/>
                      <a:pt x="135228" y="925433"/>
                      <a:pt x="132076" y="914400"/>
                    </a:cubicBezTo>
                    <a:cubicBezTo>
                      <a:pt x="127966" y="900015"/>
                      <a:pt x="125489" y="885187"/>
                      <a:pt x="121190" y="870857"/>
                    </a:cubicBezTo>
                    <a:cubicBezTo>
                      <a:pt x="114596" y="848876"/>
                      <a:pt x="99419" y="805542"/>
                      <a:pt x="99419" y="805542"/>
                    </a:cubicBezTo>
                    <a:cubicBezTo>
                      <a:pt x="95790" y="718456"/>
                      <a:pt x="96669" y="631066"/>
                      <a:pt x="88533" y="544285"/>
                    </a:cubicBezTo>
                    <a:cubicBezTo>
                      <a:pt x="85740" y="514494"/>
                      <a:pt x="72629" y="486541"/>
                      <a:pt x="66761" y="457200"/>
                    </a:cubicBezTo>
                    <a:lnTo>
                      <a:pt x="55876" y="402771"/>
                    </a:lnTo>
                    <a:cubicBezTo>
                      <a:pt x="67747" y="94095"/>
                      <a:pt x="0" y="186504"/>
                      <a:pt x="121190" y="65314"/>
                    </a:cubicBezTo>
                    <a:lnTo>
                      <a:pt x="132076" y="54428"/>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7" name="Group 31"/>
              <p:cNvGrpSpPr/>
              <p:nvPr/>
            </p:nvGrpSpPr>
            <p:grpSpPr>
              <a:xfrm>
                <a:off x="2286000" y="2667000"/>
                <a:ext cx="304800" cy="304800"/>
                <a:chOff x="5486400" y="2895600"/>
                <a:chExt cx="2133600" cy="2209800"/>
              </a:xfrm>
            </p:grpSpPr>
            <p:sp>
              <p:nvSpPr>
                <p:cNvPr id="294" name="Oval 293"/>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Freeform 296"/>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Freeform 297"/>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Freeform 298"/>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Freeform 299"/>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Freeform 300"/>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Freeform 301"/>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8" name="Group 41"/>
              <p:cNvGrpSpPr/>
              <p:nvPr/>
            </p:nvGrpSpPr>
            <p:grpSpPr>
              <a:xfrm>
                <a:off x="1905000" y="2667000"/>
                <a:ext cx="304800" cy="304800"/>
                <a:chOff x="5486400" y="2895600"/>
                <a:chExt cx="2133600" cy="2209800"/>
              </a:xfrm>
            </p:grpSpPr>
            <p:sp>
              <p:nvSpPr>
                <p:cNvPr id="285" name="Oval 284"/>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Freeform 287"/>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Freeform 288"/>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Freeform 289"/>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Freeform 291"/>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Freeform 292"/>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9" name="Group 55"/>
              <p:cNvGrpSpPr/>
              <p:nvPr/>
            </p:nvGrpSpPr>
            <p:grpSpPr>
              <a:xfrm>
                <a:off x="1981200" y="3276600"/>
                <a:ext cx="457200" cy="206829"/>
                <a:chOff x="4910127" y="1447800"/>
                <a:chExt cx="1717196" cy="1045029"/>
              </a:xfrm>
            </p:grpSpPr>
            <p:sp>
              <p:nvSpPr>
                <p:cNvPr id="282" name="Freeform 281"/>
                <p:cNvSpPr/>
                <p:nvPr/>
              </p:nvSpPr>
              <p:spPr>
                <a:xfrm>
                  <a:off x="4910127" y="1447800"/>
                  <a:ext cx="1710334" cy="1034143"/>
                </a:xfrm>
                <a:custGeom>
                  <a:avLst/>
                  <a:gdLst>
                    <a:gd name="connsiteX0" fmla="*/ 21102 w 1710334"/>
                    <a:gd name="connsiteY0" fmla="*/ 838200 h 1034143"/>
                    <a:gd name="connsiteX1" fmla="*/ 64644 w 1710334"/>
                    <a:gd name="connsiteY1" fmla="*/ 685800 h 1034143"/>
                    <a:gd name="connsiteX2" fmla="*/ 75530 w 1710334"/>
                    <a:gd name="connsiteY2" fmla="*/ 642257 h 1034143"/>
                    <a:gd name="connsiteX3" fmla="*/ 97302 w 1710334"/>
                    <a:gd name="connsiteY3" fmla="*/ 598714 h 1034143"/>
                    <a:gd name="connsiteX4" fmla="*/ 119073 w 1710334"/>
                    <a:gd name="connsiteY4" fmla="*/ 500743 h 1034143"/>
                    <a:gd name="connsiteX5" fmla="*/ 184387 w 1710334"/>
                    <a:gd name="connsiteY5" fmla="*/ 413657 h 1034143"/>
                    <a:gd name="connsiteX6" fmla="*/ 227930 w 1710334"/>
                    <a:gd name="connsiteY6" fmla="*/ 337457 h 1034143"/>
                    <a:gd name="connsiteX7" fmla="*/ 271473 w 1710334"/>
                    <a:gd name="connsiteY7" fmla="*/ 239486 h 1034143"/>
                    <a:gd name="connsiteX8" fmla="*/ 293244 w 1710334"/>
                    <a:gd name="connsiteY8" fmla="*/ 206829 h 1034143"/>
                    <a:gd name="connsiteX9" fmla="*/ 315016 w 1710334"/>
                    <a:gd name="connsiteY9" fmla="*/ 163286 h 1034143"/>
                    <a:gd name="connsiteX10" fmla="*/ 347673 w 1710334"/>
                    <a:gd name="connsiteY10" fmla="*/ 141514 h 1034143"/>
                    <a:gd name="connsiteX11" fmla="*/ 369444 w 1710334"/>
                    <a:gd name="connsiteY11" fmla="*/ 108857 h 1034143"/>
                    <a:gd name="connsiteX12" fmla="*/ 423873 w 1710334"/>
                    <a:gd name="connsiteY12" fmla="*/ 65314 h 1034143"/>
                    <a:gd name="connsiteX13" fmla="*/ 467416 w 1710334"/>
                    <a:gd name="connsiteY13" fmla="*/ 54429 h 1034143"/>
                    <a:gd name="connsiteX14" fmla="*/ 521844 w 1710334"/>
                    <a:gd name="connsiteY14" fmla="*/ 21771 h 1034143"/>
                    <a:gd name="connsiteX15" fmla="*/ 576273 w 1710334"/>
                    <a:gd name="connsiteY15" fmla="*/ 10886 h 1034143"/>
                    <a:gd name="connsiteX16" fmla="*/ 608930 w 1710334"/>
                    <a:gd name="connsiteY16" fmla="*/ 0 h 1034143"/>
                    <a:gd name="connsiteX17" fmla="*/ 804873 w 1710334"/>
                    <a:gd name="connsiteY17" fmla="*/ 10886 h 1034143"/>
                    <a:gd name="connsiteX18" fmla="*/ 891959 w 1710334"/>
                    <a:gd name="connsiteY18" fmla="*/ 32657 h 1034143"/>
                    <a:gd name="connsiteX19" fmla="*/ 1044359 w 1710334"/>
                    <a:gd name="connsiteY19" fmla="*/ 76200 h 1034143"/>
                    <a:gd name="connsiteX20" fmla="*/ 1120559 w 1710334"/>
                    <a:gd name="connsiteY20" fmla="*/ 97971 h 1034143"/>
                    <a:gd name="connsiteX21" fmla="*/ 1164102 w 1710334"/>
                    <a:gd name="connsiteY21" fmla="*/ 119743 h 1034143"/>
                    <a:gd name="connsiteX22" fmla="*/ 1218530 w 1710334"/>
                    <a:gd name="connsiteY22" fmla="*/ 130629 h 1034143"/>
                    <a:gd name="connsiteX23" fmla="*/ 1294730 w 1710334"/>
                    <a:gd name="connsiteY23" fmla="*/ 152400 h 1034143"/>
                    <a:gd name="connsiteX24" fmla="*/ 1316502 w 1710334"/>
                    <a:gd name="connsiteY24" fmla="*/ 185057 h 1034143"/>
                    <a:gd name="connsiteX25" fmla="*/ 1425359 w 1710334"/>
                    <a:gd name="connsiteY25" fmla="*/ 261257 h 1034143"/>
                    <a:gd name="connsiteX26" fmla="*/ 1468902 w 1710334"/>
                    <a:gd name="connsiteY26" fmla="*/ 304800 h 1034143"/>
                    <a:gd name="connsiteX27" fmla="*/ 1512444 w 1710334"/>
                    <a:gd name="connsiteY27" fmla="*/ 348343 h 1034143"/>
                    <a:gd name="connsiteX28" fmla="*/ 1545102 w 1710334"/>
                    <a:gd name="connsiteY28" fmla="*/ 413657 h 1034143"/>
                    <a:gd name="connsiteX29" fmla="*/ 1555987 w 1710334"/>
                    <a:gd name="connsiteY29" fmla="*/ 446314 h 1034143"/>
                    <a:gd name="connsiteX30" fmla="*/ 1588644 w 1710334"/>
                    <a:gd name="connsiteY30" fmla="*/ 511629 h 1034143"/>
                    <a:gd name="connsiteX31" fmla="*/ 1610416 w 1710334"/>
                    <a:gd name="connsiteY31" fmla="*/ 576943 h 1034143"/>
                    <a:gd name="connsiteX32" fmla="*/ 1621302 w 1710334"/>
                    <a:gd name="connsiteY32" fmla="*/ 674914 h 1034143"/>
                    <a:gd name="connsiteX33" fmla="*/ 1632187 w 1710334"/>
                    <a:gd name="connsiteY33" fmla="*/ 707571 h 1034143"/>
                    <a:gd name="connsiteX34" fmla="*/ 1653959 w 1710334"/>
                    <a:gd name="connsiteY34" fmla="*/ 816429 h 1034143"/>
                    <a:gd name="connsiteX35" fmla="*/ 1675730 w 1710334"/>
                    <a:gd name="connsiteY35" fmla="*/ 849086 h 1034143"/>
                    <a:gd name="connsiteX36" fmla="*/ 1664844 w 1710334"/>
                    <a:gd name="connsiteY36" fmla="*/ 1023257 h 1034143"/>
                    <a:gd name="connsiteX37" fmla="*/ 1610416 w 1710334"/>
                    <a:gd name="connsiteY37" fmla="*/ 1034143 h 1034143"/>
                    <a:gd name="connsiteX38" fmla="*/ 554502 w 1710334"/>
                    <a:gd name="connsiteY38" fmla="*/ 1023257 h 1034143"/>
                    <a:gd name="connsiteX39" fmla="*/ 521844 w 1710334"/>
                    <a:gd name="connsiteY39" fmla="*/ 1012371 h 1034143"/>
                    <a:gd name="connsiteX40" fmla="*/ 434759 w 1710334"/>
                    <a:gd name="connsiteY40" fmla="*/ 968829 h 1034143"/>
                    <a:gd name="connsiteX41" fmla="*/ 260587 w 1710334"/>
                    <a:gd name="connsiteY41" fmla="*/ 936171 h 1034143"/>
                    <a:gd name="connsiteX42" fmla="*/ 227930 w 1710334"/>
                    <a:gd name="connsiteY42" fmla="*/ 925286 h 1034143"/>
                    <a:gd name="connsiteX43" fmla="*/ 151730 w 1710334"/>
                    <a:gd name="connsiteY43" fmla="*/ 892629 h 1034143"/>
                    <a:gd name="connsiteX44" fmla="*/ 42873 w 1710334"/>
                    <a:gd name="connsiteY44" fmla="*/ 881743 h 1034143"/>
                    <a:gd name="connsiteX45" fmla="*/ 10216 w 1710334"/>
                    <a:gd name="connsiteY45" fmla="*/ 870857 h 1034143"/>
                    <a:gd name="connsiteX46" fmla="*/ 21102 w 1710334"/>
                    <a:gd name="connsiteY46" fmla="*/ 838200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10334" h="1034143">
                      <a:moveTo>
                        <a:pt x="21102" y="838200"/>
                      </a:moveTo>
                      <a:cubicBezTo>
                        <a:pt x="30173" y="807357"/>
                        <a:pt x="50504" y="736705"/>
                        <a:pt x="64644" y="685800"/>
                      </a:cubicBezTo>
                      <a:cubicBezTo>
                        <a:pt x="68648" y="671385"/>
                        <a:pt x="70277" y="656265"/>
                        <a:pt x="75530" y="642257"/>
                      </a:cubicBezTo>
                      <a:cubicBezTo>
                        <a:pt x="81228" y="627063"/>
                        <a:pt x="90045" y="613228"/>
                        <a:pt x="97302" y="598714"/>
                      </a:cubicBezTo>
                      <a:cubicBezTo>
                        <a:pt x="98448" y="592984"/>
                        <a:pt x="113947" y="510995"/>
                        <a:pt x="119073" y="500743"/>
                      </a:cubicBezTo>
                      <a:cubicBezTo>
                        <a:pt x="143690" y="451510"/>
                        <a:pt x="153771" y="444275"/>
                        <a:pt x="184387" y="413657"/>
                      </a:cubicBezTo>
                      <a:cubicBezTo>
                        <a:pt x="205774" y="349498"/>
                        <a:pt x="180857" y="412774"/>
                        <a:pt x="227930" y="337457"/>
                      </a:cubicBezTo>
                      <a:cubicBezTo>
                        <a:pt x="256790" y="291282"/>
                        <a:pt x="245664" y="291105"/>
                        <a:pt x="271473" y="239486"/>
                      </a:cubicBezTo>
                      <a:cubicBezTo>
                        <a:pt x="277324" y="227784"/>
                        <a:pt x="286753" y="218188"/>
                        <a:pt x="293244" y="206829"/>
                      </a:cubicBezTo>
                      <a:cubicBezTo>
                        <a:pt x="301295" y="192740"/>
                        <a:pt x="304627" y="175752"/>
                        <a:pt x="315016" y="163286"/>
                      </a:cubicBezTo>
                      <a:cubicBezTo>
                        <a:pt x="323392" y="153235"/>
                        <a:pt x="336787" y="148771"/>
                        <a:pt x="347673" y="141514"/>
                      </a:cubicBezTo>
                      <a:cubicBezTo>
                        <a:pt x="354930" y="130628"/>
                        <a:pt x="361271" y="119073"/>
                        <a:pt x="369444" y="108857"/>
                      </a:cubicBezTo>
                      <a:cubicBezTo>
                        <a:pt x="381656" y="93592"/>
                        <a:pt x="406657" y="72692"/>
                        <a:pt x="423873" y="65314"/>
                      </a:cubicBezTo>
                      <a:cubicBezTo>
                        <a:pt x="437624" y="59421"/>
                        <a:pt x="452902" y="58057"/>
                        <a:pt x="467416" y="54429"/>
                      </a:cubicBezTo>
                      <a:cubicBezTo>
                        <a:pt x="485559" y="43543"/>
                        <a:pt x="502199" y="29629"/>
                        <a:pt x="521844" y="21771"/>
                      </a:cubicBezTo>
                      <a:cubicBezTo>
                        <a:pt x="539023" y="14899"/>
                        <a:pt x="558323" y="15373"/>
                        <a:pt x="576273" y="10886"/>
                      </a:cubicBezTo>
                      <a:cubicBezTo>
                        <a:pt x="587405" y="8103"/>
                        <a:pt x="598044" y="3629"/>
                        <a:pt x="608930" y="0"/>
                      </a:cubicBezTo>
                      <a:cubicBezTo>
                        <a:pt x="674244" y="3629"/>
                        <a:pt x="739889" y="3388"/>
                        <a:pt x="804873" y="10886"/>
                      </a:cubicBezTo>
                      <a:cubicBezTo>
                        <a:pt x="834598" y="14316"/>
                        <a:pt x="862930" y="25400"/>
                        <a:pt x="891959" y="32657"/>
                      </a:cubicBezTo>
                      <a:cubicBezTo>
                        <a:pt x="1055595" y="73566"/>
                        <a:pt x="909021" y="34558"/>
                        <a:pt x="1044359" y="76200"/>
                      </a:cubicBezTo>
                      <a:cubicBezTo>
                        <a:pt x="1069607" y="83969"/>
                        <a:pt x="1095733" y="88943"/>
                        <a:pt x="1120559" y="97971"/>
                      </a:cubicBezTo>
                      <a:cubicBezTo>
                        <a:pt x="1135810" y="103517"/>
                        <a:pt x="1148707" y="114611"/>
                        <a:pt x="1164102" y="119743"/>
                      </a:cubicBezTo>
                      <a:cubicBezTo>
                        <a:pt x="1181654" y="125594"/>
                        <a:pt x="1200469" y="126615"/>
                        <a:pt x="1218530" y="130629"/>
                      </a:cubicBezTo>
                      <a:cubicBezTo>
                        <a:pt x="1259545" y="139743"/>
                        <a:pt x="1258357" y="140275"/>
                        <a:pt x="1294730" y="152400"/>
                      </a:cubicBezTo>
                      <a:cubicBezTo>
                        <a:pt x="1301987" y="163286"/>
                        <a:pt x="1307251" y="175806"/>
                        <a:pt x="1316502" y="185057"/>
                      </a:cubicBezTo>
                      <a:cubicBezTo>
                        <a:pt x="1368358" y="236913"/>
                        <a:pt x="1371312" y="234234"/>
                        <a:pt x="1425359" y="261257"/>
                      </a:cubicBezTo>
                      <a:lnTo>
                        <a:pt x="1468902" y="304800"/>
                      </a:lnTo>
                      <a:lnTo>
                        <a:pt x="1512444" y="348343"/>
                      </a:lnTo>
                      <a:cubicBezTo>
                        <a:pt x="1539808" y="430434"/>
                        <a:pt x="1502894" y="329241"/>
                        <a:pt x="1545102" y="413657"/>
                      </a:cubicBezTo>
                      <a:cubicBezTo>
                        <a:pt x="1550234" y="423920"/>
                        <a:pt x="1551327" y="435828"/>
                        <a:pt x="1555987" y="446314"/>
                      </a:cubicBezTo>
                      <a:cubicBezTo>
                        <a:pt x="1565873" y="468558"/>
                        <a:pt x="1579282" y="489160"/>
                        <a:pt x="1588644" y="511629"/>
                      </a:cubicBezTo>
                      <a:cubicBezTo>
                        <a:pt x="1597471" y="532813"/>
                        <a:pt x="1610416" y="576943"/>
                        <a:pt x="1610416" y="576943"/>
                      </a:cubicBezTo>
                      <a:cubicBezTo>
                        <a:pt x="1614045" y="609600"/>
                        <a:pt x="1615900" y="642503"/>
                        <a:pt x="1621302" y="674914"/>
                      </a:cubicBezTo>
                      <a:cubicBezTo>
                        <a:pt x="1623188" y="686232"/>
                        <a:pt x="1629937" y="696319"/>
                        <a:pt x="1632187" y="707571"/>
                      </a:cubicBezTo>
                      <a:cubicBezTo>
                        <a:pt x="1638873" y="741003"/>
                        <a:pt x="1637563" y="783637"/>
                        <a:pt x="1653959" y="816429"/>
                      </a:cubicBezTo>
                      <a:cubicBezTo>
                        <a:pt x="1659810" y="828131"/>
                        <a:pt x="1668473" y="838200"/>
                        <a:pt x="1675730" y="849086"/>
                      </a:cubicBezTo>
                      <a:cubicBezTo>
                        <a:pt x="1676715" y="860908"/>
                        <a:pt x="1710334" y="990764"/>
                        <a:pt x="1664844" y="1023257"/>
                      </a:cubicBezTo>
                      <a:cubicBezTo>
                        <a:pt x="1649788" y="1034011"/>
                        <a:pt x="1628559" y="1030514"/>
                        <a:pt x="1610416" y="1034143"/>
                      </a:cubicBezTo>
                      <a:lnTo>
                        <a:pt x="554502" y="1023257"/>
                      </a:lnTo>
                      <a:cubicBezTo>
                        <a:pt x="543029" y="1023028"/>
                        <a:pt x="532290" y="1017119"/>
                        <a:pt x="521844" y="1012371"/>
                      </a:cubicBezTo>
                      <a:cubicBezTo>
                        <a:pt x="492298" y="998941"/>
                        <a:pt x="466245" y="976701"/>
                        <a:pt x="434759" y="968829"/>
                      </a:cubicBezTo>
                      <a:cubicBezTo>
                        <a:pt x="319292" y="939962"/>
                        <a:pt x="377364" y="950768"/>
                        <a:pt x="260587" y="936171"/>
                      </a:cubicBezTo>
                      <a:cubicBezTo>
                        <a:pt x="249701" y="932543"/>
                        <a:pt x="238477" y="929806"/>
                        <a:pt x="227930" y="925286"/>
                      </a:cubicBezTo>
                      <a:cubicBezTo>
                        <a:pt x="204526" y="915256"/>
                        <a:pt x="178285" y="896714"/>
                        <a:pt x="151730" y="892629"/>
                      </a:cubicBezTo>
                      <a:cubicBezTo>
                        <a:pt x="115687" y="887084"/>
                        <a:pt x="79159" y="885372"/>
                        <a:pt x="42873" y="881743"/>
                      </a:cubicBezTo>
                      <a:cubicBezTo>
                        <a:pt x="31987" y="878114"/>
                        <a:pt x="19176" y="878025"/>
                        <a:pt x="10216" y="870857"/>
                      </a:cubicBezTo>
                      <a:cubicBezTo>
                        <a:pt x="0" y="862684"/>
                        <a:pt x="12031" y="869043"/>
                        <a:pt x="21102" y="838200"/>
                      </a:cubicBezTo>
                      <a:close/>
                    </a:path>
                  </a:pathLst>
                </a:custGeom>
                <a:solidFill>
                  <a:srgbClr val="6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5257800" y="1447800"/>
                  <a:ext cx="1197429" cy="508954"/>
                </a:xfrm>
                <a:custGeom>
                  <a:avLst/>
                  <a:gdLst>
                    <a:gd name="connsiteX0" fmla="*/ 0 w 1197429"/>
                    <a:gd name="connsiteY0" fmla="*/ 76200 h 508954"/>
                    <a:gd name="connsiteX1" fmla="*/ 10886 w 1197429"/>
                    <a:gd name="connsiteY1" fmla="*/ 119743 h 508954"/>
                    <a:gd name="connsiteX2" fmla="*/ 32657 w 1197429"/>
                    <a:gd name="connsiteY2" fmla="*/ 217714 h 508954"/>
                    <a:gd name="connsiteX3" fmla="*/ 43543 w 1197429"/>
                    <a:gd name="connsiteY3" fmla="*/ 250371 h 508954"/>
                    <a:gd name="connsiteX4" fmla="*/ 54429 w 1197429"/>
                    <a:gd name="connsiteY4" fmla="*/ 326571 h 508954"/>
                    <a:gd name="connsiteX5" fmla="*/ 65315 w 1197429"/>
                    <a:gd name="connsiteY5" fmla="*/ 283029 h 508954"/>
                    <a:gd name="connsiteX6" fmla="*/ 87086 w 1197429"/>
                    <a:gd name="connsiteY6" fmla="*/ 217714 h 508954"/>
                    <a:gd name="connsiteX7" fmla="*/ 119743 w 1197429"/>
                    <a:gd name="connsiteY7" fmla="*/ 152400 h 508954"/>
                    <a:gd name="connsiteX8" fmla="*/ 141515 w 1197429"/>
                    <a:gd name="connsiteY8" fmla="*/ 130629 h 508954"/>
                    <a:gd name="connsiteX9" fmla="*/ 174172 w 1197429"/>
                    <a:gd name="connsiteY9" fmla="*/ 152400 h 508954"/>
                    <a:gd name="connsiteX10" fmla="*/ 206829 w 1197429"/>
                    <a:gd name="connsiteY10" fmla="*/ 239486 h 508954"/>
                    <a:gd name="connsiteX11" fmla="*/ 239486 w 1197429"/>
                    <a:gd name="connsiteY11" fmla="*/ 185057 h 508954"/>
                    <a:gd name="connsiteX12" fmla="*/ 272143 w 1197429"/>
                    <a:gd name="connsiteY12" fmla="*/ 152400 h 508954"/>
                    <a:gd name="connsiteX13" fmla="*/ 304800 w 1197429"/>
                    <a:gd name="connsiteY13" fmla="*/ 174171 h 508954"/>
                    <a:gd name="connsiteX14" fmla="*/ 315686 w 1197429"/>
                    <a:gd name="connsiteY14" fmla="*/ 206829 h 508954"/>
                    <a:gd name="connsiteX15" fmla="*/ 359229 w 1197429"/>
                    <a:gd name="connsiteY15" fmla="*/ 272143 h 508954"/>
                    <a:gd name="connsiteX16" fmla="*/ 402772 w 1197429"/>
                    <a:gd name="connsiteY16" fmla="*/ 261257 h 508954"/>
                    <a:gd name="connsiteX17" fmla="*/ 457200 w 1197429"/>
                    <a:gd name="connsiteY17" fmla="*/ 195943 h 508954"/>
                    <a:gd name="connsiteX18" fmla="*/ 478972 w 1197429"/>
                    <a:gd name="connsiteY18" fmla="*/ 174171 h 508954"/>
                    <a:gd name="connsiteX19" fmla="*/ 511629 w 1197429"/>
                    <a:gd name="connsiteY19" fmla="*/ 130629 h 508954"/>
                    <a:gd name="connsiteX20" fmla="*/ 555172 w 1197429"/>
                    <a:gd name="connsiteY20" fmla="*/ 87086 h 508954"/>
                    <a:gd name="connsiteX21" fmla="*/ 587829 w 1197429"/>
                    <a:gd name="connsiteY21" fmla="*/ 141514 h 508954"/>
                    <a:gd name="connsiteX22" fmla="*/ 598715 w 1197429"/>
                    <a:gd name="connsiteY22" fmla="*/ 195943 h 508954"/>
                    <a:gd name="connsiteX23" fmla="*/ 631372 w 1197429"/>
                    <a:gd name="connsiteY23" fmla="*/ 261257 h 508954"/>
                    <a:gd name="connsiteX24" fmla="*/ 642257 w 1197429"/>
                    <a:gd name="connsiteY24" fmla="*/ 315686 h 508954"/>
                    <a:gd name="connsiteX25" fmla="*/ 674915 w 1197429"/>
                    <a:gd name="connsiteY25" fmla="*/ 293914 h 508954"/>
                    <a:gd name="connsiteX26" fmla="*/ 696686 w 1197429"/>
                    <a:gd name="connsiteY26" fmla="*/ 228600 h 508954"/>
                    <a:gd name="connsiteX27" fmla="*/ 740229 w 1197429"/>
                    <a:gd name="connsiteY27" fmla="*/ 174171 h 508954"/>
                    <a:gd name="connsiteX28" fmla="*/ 783772 w 1197429"/>
                    <a:gd name="connsiteY28" fmla="*/ 261257 h 508954"/>
                    <a:gd name="connsiteX29" fmla="*/ 827315 w 1197429"/>
                    <a:gd name="connsiteY29" fmla="*/ 228600 h 508954"/>
                    <a:gd name="connsiteX30" fmla="*/ 859972 w 1197429"/>
                    <a:gd name="connsiteY30" fmla="*/ 217714 h 508954"/>
                    <a:gd name="connsiteX31" fmla="*/ 892629 w 1197429"/>
                    <a:gd name="connsiteY31" fmla="*/ 283029 h 508954"/>
                    <a:gd name="connsiteX32" fmla="*/ 925286 w 1197429"/>
                    <a:gd name="connsiteY32" fmla="*/ 402771 h 508954"/>
                    <a:gd name="connsiteX33" fmla="*/ 936172 w 1197429"/>
                    <a:gd name="connsiteY33" fmla="*/ 435429 h 508954"/>
                    <a:gd name="connsiteX34" fmla="*/ 990600 w 1197429"/>
                    <a:gd name="connsiteY34" fmla="*/ 359229 h 508954"/>
                    <a:gd name="connsiteX35" fmla="*/ 1034143 w 1197429"/>
                    <a:gd name="connsiteY35" fmla="*/ 293914 h 508954"/>
                    <a:gd name="connsiteX36" fmla="*/ 1066800 w 1197429"/>
                    <a:gd name="connsiteY36" fmla="*/ 304800 h 508954"/>
                    <a:gd name="connsiteX37" fmla="*/ 1077686 w 1197429"/>
                    <a:gd name="connsiteY37" fmla="*/ 402771 h 508954"/>
                    <a:gd name="connsiteX38" fmla="*/ 1088572 w 1197429"/>
                    <a:gd name="connsiteY38" fmla="*/ 435429 h 508954"/>
                    <a:gd name="connsiteX39" fmla="*/ 1099457 w 1197429"/>
                    <a:gd name="connsiteY39" fmla="*/ 500743 h 508954"/>
                    <a:gd name="connsiteX40" fmla="*/ 1121229 w 1197429"/>
                    <a:gd name="connsiteY40" fmla="*/ 478971 h 508954"/>
                    <a:gd name="connsiteX41" fmla="*/ 1153886 w 1197429"/>
                    <a:gd name="connsiteY41" fmla="*/ 413657 h 508954"/>
                    <a:gd name="connsiteX42" fmla="*/ 1175657 w 1197429"/>
                    <a:gd name="connsiteY42" fmla="*/ 435429 h 508954"/>
                    <a:gd name="connsiteX43" fmla="*/ 1197429 w 1197429"/>
                    <a:gd name="connsiteY43" fmla="*/ 435429 h 508954"/>
                    <a:gd name="connsiteX44" fmla="*/ 1175657 w 1197429"/>
                    <a:gd name="connsiteY44" fmla="*/ 326571 h 508954"/>
                    <a:gd name="connsiteX45" fmla="*/ 1132115 w 1197429"/>
                    <a:gd name="connsiteY45" fmla="*/ 283029 h 508954"/>
                    <a:gd name="connsiteX46" fmla="*/ 1055915 w 1197429"/>
                    <a:gd name="connsiteY46" fmla="*/ 206829 h 508954"/>
                    <a:gd name="connsiteX47" fmla="*/ 979715 w 1197429"/>
                    <a:gd name="connsiteY47" fmla="*/ 152400 h 508954"/>
                    <a:gd name="connsiteX48" fmla="*/ 947057 w 1197429"/>
                    <a:gd name="connsiteY48" fmla="*/ 141514 h 508954"/>
                    <a:gd name="connsiteX49" fmla="*/ 881743 w 1197429"/>
                    <a:gd name="connsiteY49" fmla="*/ 97971 h 508954"/>
                    <a:gd name="connsiteX50" fmla="*/ 849086 w 1197429"/>
                    <a:gd name="connsiteY50" fmla="*/ 87086 h 508954"/>
                    <a:gd name="connsiteX51" fmla="*/ 805543 w 1197429"/>
                    <a:gd name="connsiteY51" fmla="*/ 65314 h 508954"/>
                    <a:gd name="connsiteX52" fmla="*/ 751115 w 1197429"/>
                    <a:gd name="connsiteY52" fmla="*/ 54429 h 508954"/>
                    <a:gd name="connsiteX53" fmla="*/ 718457 w 1197429"/>
                    <a:gd name="connsiteY53" fmla="*/ 43543 h 508954"/>
                    <a:gd name="connsiteX54" fmla="*/ 587829 w 1197429"/>
                    <a:gd name="connsiteY54" fmla="*/ 10886 h 508954"/>
                    <a:gd name="connsiteX55" fmla="*/ 555172 w 1197429"/>
                    <a:gd name="connsiteY55" fmla="*/ 0 h 508954"/>
                    <a:gd name="connsiteX56" fmla="*/ 217715 w 1197429"/>
                    <a:gd name="connsiteY56" fmla="*/ 10886 h 508954"/>
                    <a:gd name="connsiteX57" fmla="*/ 54429 w 1197429"/>
                    <a:gd name="connsiteY57" fmla="*/ 32657 h 508954"/>
                    <a:gd name="connsiteX58" fmla="*/ 0 w 1197429"/>
                    <a:gd name="connsiteY58" fmla="*/ 76200 h 50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7429" h="508954">
                      <a:moveTo>
                        <a:pt x="0" y="76200"/>
                      </a:moveTo>
                      <a:cubicBezTo>
                        <a:pt x="3629" y="90714"/>
                        <a:pt x="7640" y="105138"/>
                        <a:pt x="10886" y="119743"/>
                      </a:cubicBezTo>
                      <a:cubicBezTo>
                        <a:pt x="22106" y="170231"/>
                        <a:pt x="19387" y="171270"/>
                        <a:pt x="32657" y="217714"/>
                      </a:cubicBezTo>
                      <a:cubicBezTo>
                        <a:pt x="35809" y="228747"/>
                        <a:pt x="39914" y="239485"/>
                        <a:pt x="43543" y="250371"/>
                      </a:cubicBezTo>
                      <a:cubicBezTo>
                        <a:pt x="47172" y="275771"/>
                        <a:pt x="40197" y="305222"/>
                        <a:pt x="54429" y="326571"/>
                      </a:cubicBezTo>
                      <a:cubicBezTo>
                        <a:pt x="62728" y="339019"/>
                        <a:pt x="61016" y="297359"/>
                        <a:pt x="65315" y="283029"/>
                      </a:cubicBezTo>
                      <a:cubicBezTo>
                        <a:pt x="71909" y="261048"/>
                        <a:pt x="79829" y="239486"/>
                        <a:pt x="87086" y="217714"/>
                      </a:cubicBezTo>
                      <a:cubicBezTo>
                        <a:pt x="98582" y="183224"/>
                        <a:pt x="95628" y="182543"/>
                        <a:pt x="119743" y="152400"/>
                      </a:cubicBezTo>
                      <a:cubicBezTo>
                        <a:pt x="126154" y="144386"/>
                        <a:pt x="134258" y="137886"/>
                        <a:pt x="141515" y="130629"/>
                      </a:cubicBezTo>
                      <a:cubicBezTo>
                        <a:pt x="152401" y="137886"/>
                        <a:pt x="165797" y="142349"/>
                        <a:pt x="174172" y="152400"/>
                      </a:cubicBezTo>
                      <a:cubicBezTo>
                        <a:pt x="194501" y="176795"/>
                        <a:pt x="199505" y="210191"/>
                        <a:pt x="206829" y="239486"/>
                      </a:cubicBezTo>
                      <a:cubicBezTo>
                        <a:pt x="274635" y="171677"/>
                        <a:pt x="182957" y="269850"/>
                        <a:pt x="239486" y="185057"/>
                      </a:cubicBezTo>
                      <a:cubicBezTo>
                        <a:pt x="248025" y="172248"/>
                        <a:pt x="261257" y="163286"/>
                        <a:pt x="272143" y="152400"/>
                      </a:cubicBezTo>
                      <a:cubicBezTo>
                        <a:pt x="283029" y="159657"/>
                        <a:pt x="296627" y="163955"/>
                        <a:pt x="304800" y="174171"/>
                      </a:cubicBezTo>
                      <a:cubicBezTo>
                        <a:pt x="311968" y="183131"/>
                        <a:pt x="311166" y="196282"/>
                        <a:pt x="315686" y="206829"/>
                      </a:cubicBezTo>
                      <a:cubicBezTo>
                        <a:pt x="335457" y="252960"/>
                        <a:pt x="330151" y="243065"/>
                        <a:pt x="359229" y="272143"/>
                      </a:cubicBezTo>
                      <a:cubicBezTo>
                        <a:pt x="373743" y="268514"/>
                        <a:pt x="389782" y="268680"/>
                        <a:pt x="402772" y="261257"/>
                      </a:cubicBezTo>
                      <a:cubicBezTo>
                        <a:pt x="431353" y="244925"/>
                        <a:pt x="438215" y="219674"/>
                        <a:pt x="457200" y="195943"/>
                      </a:cubicBezTo>
                      <a:cubicBezTo>
                        <a:pt x="463611" y="187929"/>
                        <a:pt x="472401" y="182056"/>
                        <a:pt x="478972" y="174171"/>
                      </a:cubicBezTo>
                      <a:cubicBezTo>
                        <a:pt x="490587" y="160234"/>
                        <a:pt x="499682" y="144283"/>
                        <a:pt x="511629" y="130629"/>
                      </a:cubicBezTo>
                      <a:cubicBezTo>
                        <a:pt x="525146" y="115181"/>
                        <a:pt x="555172" y="87086"/>
                        <a:pt x="555172" y="87086"/>
                      </a:cubicBezTo>
                      <a:cubicBezTo>
                        <a:pt x="566058" y="105229"/>
                        <a:pt x="579971" y="121869"/>
                        <a:pt x="587829" y="141514"/>
                      </a:cubicBezTo>
                      <a:cubicBezTo>
                        <a:pt x="594701" y="158693"/>
                        <a:pt x="592392" y="178555"/>
                        <a:pt x="598715" y="195943"/>
                      </a:cubicBezTo>
                      <a:cubicBezTo>
                        <a:pt x="607033" y="218819"/>
                        <a:pt x="620486" y="239486"/>
                        <a:pt x="631372" y="261257"/>
                      </a:cubicBezTo>
                      <a:cubicBezTo>
                        <a:pt x="635000" y="279400"/>
                        <a:pt x="627455" y="304585"/>
                        <a:pt x="642257" y="315686"/>
                      </a:cubicBezTo>
                      <a:cubicBezTo>
                        <a:pt x="652724" y="323536"/>
                        <a:pt x="667981" y="305009"/>
                        <a:pt x="674915" y="293914"/>
                      </a:cubicBezTo>
                      <a:cubicBezTo>
                        <a:pt x="687078" y="274453"/>
                        <a:pt x="683956" y="247695"/>
                        <a:pt x="696686" y="228600"/>
                      </a:cubicBezTo>
                      <a:cubicBezTo>
                        <a:pt x="724150" y="187403"/>
                        <a:pt x="709206" y="205194"/>
                        <a:pt x="740229" y="174171"/>
                      </a:cubicBezTo>
                      <a:cubicBezTo>
                        <a:pt x="765245" y="249223"/>
                        <a:pt x="745772" y="223259"/>
                        <a:pt x="783772" y="261257"/>
                      </a:cubicBezTo>
                      <a:cubicBezTo>
                        <a:pt x="798286" y="250371"/>
                        <a:pt x="811563" y="237601"/>
                        <a:pt x="827315" y="228600"/>
                      </a:cubicBezTo>
                      <a:cubicBezTo>
                        <a:pt x="837278" y="222907"/>
                        <a:pt x="851157" y="210368"/>
                        <a:pt x="859972" y="217714"/>
                      </a:cubicBezTo>
                      <a:cubicBezTo>
                        <a:pt x="878671" y="233297"/>
                        <a:pt x="882743" y="260786"/>
                        <a:pt x="892629" y="283029"/>
                      </a:cubicBezTo>
                      <a:cubicBezTo>
                        <a:pt x="905187" y="311284"/>
                        <a:pt x="921047" y="390053"/>
                        <a:pt x="925286" y="402771"/>
                      </a:cubicBezTo>
                      <a:lnTo>
                        <a:pt x="936172" y="435429"/>
                      </a:lnTo>
                      <a:cubicBezTo>
                        <a:pt x="1016587" y="395221"/>
                        <a:pt x="953361" y="441156"/>
                        <a:pt x="990600" y="359229"/>
                      </a:cubicBezTo>
                      <a:cubicBezTo>
                        <a:pt x="1001428" y="335408"/>
                        <a:pt x="1034143" y="293914"/>
                        <a:pt x="1034143" y="293914"/>
                      </a:cubicBezTo>
                      <a:cubicBezTo>
                        <a:pt x="1045029" y="297543"/>
                        <a:pt x="1062538" y="294146"/>
                        <a:pt x="1066800" y="304800"/>
                      </a:cubicBezTo>
                      <a:cubicBezTo>
                        <a:pt x="1079003" y="335308"/>
                        <a:pt x="1072284" y="370360"/>
                        <a:pt x="1077686" y="402771"/>
                      </a:cubicBezTo>
                      <a:cubicBezTo>
                        <a:pt x="1079572" y="414090"/>
                        <a:pt x="1084943" y="424543"/>
                        <a:pt x="1088572" y="435429"/>
                      </a:cubicBezTo>
                      <a:cubicBezTo>
                        <a:pt x="1092200" y="457200"/>
                        <a:pt x="1086214" y="483086"/>
                        <a:pt x="1099457" y="500743"/>
                      </a:cubicBezTo>
                      <a:cubicBezTo>
                        <a:pt x="1105615" y="508954"/>
                        <a:pt x="1114818" y="486985"/>
                        <a:pt x="1121229" y="478971"/>
                      </a:cubicBezTo>
                      <a:cubicBezTo>
                        <a:pt x="1145345" y="448826"/>
                        <a:pt x="1142388" y="448149"/>
                        <a:pt x="1153886" y="413657"/>
                      </a:cubicBezTo>
                      <a:cubicBezTo>
                        <a:pt x="1161143" y="420914"/>
                        <a:pt x="1170377" y="426628"/>
                        <a:pt x="1175657" y="435429"/>
                      </a:cubicBezTo>
                      <a:cubicBezTo>
                        <a:pt x="1194318" y="466532"/>
                        <a:pt x="1178768" y="491412"/>
                        <a:pt x="1197429" y="435429"/>
                      </a:cubicBezTo>
                      <a:cubicBezTo>
                        <a:pt x="1197059" y="432837"/>
                        <a:pt x="1189228" y="345571"/>
                        <a:pt x="1175657" y="326571"/>
                      </a:cubicBezTo>
                      <a:cubicBezTo>
                        <a:pt x="1163727" y="309868"/>
                        <a:pt x="1144937" y="299057"/>
                        <a:pt x="1132115" y="283029"/>
                      </a:cubicBezTo>
                      <a:cubicBezTo>
                        <a:pt x="1068596" y="203630"/>
                        <a:pt x="1119364" y="227977"/>
                        <a:pt x="1055915" y="206829"/>
                      </a:cubicBezTo>
                      <a:cubicBezTo>
                        <a:pt x="1046049" y="199430"/>
                        <a:pt x="995636" y="160361"/>
                        <a:pt x="979715" y="152400"/>
                      </a:cubicBezTo>
                      <a:cubicBezTo>
                        <a:pt x="969452" y="147268"/>
                        <a:pt x="957088" y="147087"/>
                        <a:pt x="947057" y="141514"/>
                      </a:cubicBezTo>
                      <a:cubicBezTo>
                        <a:pt x="924184" y="128807"/>
                        <a:pt x="906566" y="106245"/>
                        <a:pt x="881743" y="97971"/>
                      </a:cubicBezTo>
                      <a:cubicBezTo>
                        <a:pt x="870857" y="94343"/>
                        <a:pt x="859633" y="91606"/>
                        <a:pt x="849086" y="87086"/>
                      </a:cubicBezTo>
                      <a:cubicBezTo>
                        <a:pt x="834170" y="80694"/>
                        <a:pt x="820938" y="70446"/>
                        <a:pt x="805543" y="65314"/>
                      </a:cubicBezTo>
                      <a:cubicBezTo>
                        <a:pt x="787991" y="59463"/>
                        <a:pt x="769065" y="58916"/>
                        <a:pt x="751115" y="54429"/>
                      </a:cubicBezTo>
                      <a:cubicBezTo>
                        <a:pt x="739983" y="51646"/>
                        <a:pt x="729659" y="46032"/>
                        <a:pt x="718457" y="43543"/>
                      </a:cubicBezTo>
                      <a:cubicBezTo>
                        <a:pt x="586533" y="14226"/>
                        <a:pt x="719803" y="54877"/>
                        <a:pt x="587829" y="10886"/>
                      </a:cubicBezTo>
                      <a:lnTo>
                        <a:pt x="555172" y="0"/>
                      </a:lnTo>
                      <a:lnTo>
                        <a:pt x="217715" y="10886"/>
                      </a:lnTo>
                      <a:cubicBezTo>
                        <a:pt x="160605" y="13741"/>
                        <a:pt x="109971" y="23400"/>
                        <a:pt x="54429" y="32657"/>
                      </a:cubicBezTo>
                      <a:lnTo>
                        <a:pt x="0" y="762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4931229" y="2209800"/>
                  <a:ext cx="1696094" cy="283029"/>
                </a:xfrm>
                <a:custGeom>
                  <a:avLst/>
                  <a:gdLst>
                    <a:gd name="connsiteX0" fmla="*/ 0 w 1696094"/>
                    <a:gd name="connsiteY0" fmla="*/ 119743 h 283029"/>
                    <a:gd name="connsiteX1" fmla="*/ 65314 w 1696094"/>
                    <a:gd name="connsiteY1" fmla="*/ 76200 h 283029"/>
                    <a:gd name="connsiteX2" fmla="*/ 97971 w 1696094"/>
                    <a:gd name="connsiteY2" fmla="*/ 54429 h 283029"/>
                    <a:gd name="connsiteX3" fmla="*/ 152400 w 1696094"/>
                    <a:gd name="connsiteY3" fmla="*/ 10886 h 283029"/>
                    <a:gd name="connsiteX4" fmla="*/ 185057 w 1696094"/>
                    <a:gd name="connsiteY4" fmla="*/ 0 h 283029"/>
                    <a:gd name="connsiteX5" fmla="*/ 206828 w 1696094"/>
                    <a:gd name="connsiteY5" fmla="*/ 65314 h 283029"/>
                    <a:gd name="connsiteX6" fmla="*/ 217714 w 1696094"/>
                    <a:gd name="connsiteY6" fmla="*/ 130629 h 283029"/>
                    <a:gd name="connsiteX7" fmla="*/ 239485 w 1696094"/>
                    <a:gd name="connsiteY7" fmla="*/ 174171 h 283029"/>
                    <a:gd name="connsiteX8" fmla="*/ 272142 w 1696094"/>
                    <a:gd name="connsiteY8" fmla="*/ 239486 h 283029"/>
                    <a:gd name="connsiteX9" fmla="*/ 293914 w 1696094"/>
                    <a:gd name="connsiteY9" fmla="*/ 195943 h 283029"/>
                    <a:gd name="connsiteX10" fmla="*/ 337457 w 1696094"/>
                    <a:gd name="connsiteY10" fmla="*/ 108857 h 283029"/>
                    <a:gd name="connsiteX11" fmla="*/ 381000 w 1696094"/>
                    <a:gd name="connsiteY11" fmla="*/ 130629 h 283029"/>
                    <a:gd name="connsiteX12" fmla="*/ 402771 w 1696094"/>
                    <a:gd name="connsiteY12" fmla="*/ 174171 h 283029"/>
                    <a:gd name="connsiteX13" fmla="*/ 424542 w 1696094"/>
                    <a:gd name="connsiteY13" fmla="*/ 206829 h 283029"/>
                    <a:gd name="connsiteX14" fmla="*/ 489857 w 1696094"/>
                    <a:gd name="connsiteY14" fmla="*/ 174171 h 283029"/>
                    <a:gd name="connsiteX15" fmla="*/ 522514 w 1696094"/>
                    <a:gd name="connsiteY15" fmla="*/ 163286 h 283029"/>
                    <a:gd name="connsiteX16" fmla="*/ 533400 w 1696094"/>
                    <a:gd name="connsiteY16" fmla="*/ 130629 h 283029"/>
                    <a:gd name="connsiteX17" fmla="*/ 566057 w 1696094"/>
                    <a:gd name="connsiteY17" fmla="*/ 141514 h 283029"/>
                    <a:gd name="connsiteX18" fmla="*/ 576942 w 1696094"/>
                    <a:gd name="connsiteY18" fmla="*/ 228600 h 283029"/>
                    <a:gd name="connsiteX19" fmla="*/ 587828 w 1696094"/>
                    <a:gd name="connsiteY19" fmla="*/ 261257 h 283029"/>
                    <a:gd name="connsiteX20" fmla="*/ 609600 w 1696094"/>
                    <a:gd name="connsiteY20" fmla="*/ 239486 h 283029"/>
                    <a:gd name="connsiteX21" fmla="*/ 642257 w 1696094"/>
                    <a:gd name="connsiteY21" fmla="*/ 141514 h 283029"/>
                    <a:gd name="connsiteX22" fmla="*/ 696685 w 1696094"/>
                    <a:gd name="connsiteY22" fmla="*/ 152400 h 283029"/>
                    <a:gd name="connsiteX23" fmla="*/ 707571 w 1696094"/>
                    <a:gd name="connsiteY23" fmla="*/ 185057 h 283029"/>
                    <a:gd name="connsiteX24" fmla="*/ 740228 w 1696094"/>
                    <a:gd name="connsiteY24" fmla="*/ 206829 h 283029"/>
                    <a:gd name="connsiteX25" fmla="*/ 783771 w 1696094"/>
                    <a:gd name="connsiteY25" fmla="*/ 272143 h 283029"/>
                    <a:gd name="connsiteX26" fmla="*/ 816428 w 1696094"/>
                    <a:gd name="connsiteY26" fmla="*/ 283029 h 283029"/>
                    <a:gd name="connsiteX27" fmla="*/ 838200 w 1696094"/>
                    <a:gd name="connsiteY27" fmla="*/ 261257 h 283029"/>
                    <a:gd name="connsiteX28" fmla="*/ 859971 w 1696094"/>
                    <a:gd name="connsiteY28" fmla="*/ 228600 h 283029"/>
                    <a:gd name="connsiteX29" fmla="*/ 892628 w 1696094"/>
                    <a:gd name="connsiteY29" fmla="*/ 185057 h 283029"/>
                    <a:gd name="connsiteX30" fmla="*/ 914400 w 1696094"/>
                    <a:gd name="connsiteY30" fmla="*/ 163286 h 283029"/>
                    <a:gd name="connsiteX31" fmla="*/ 947057 w 1696094"/>
                    <a:gd name="connsiteY31" fmla="*/ 152400 h 283029"/>
                    <a:gd name="connsiteX32" fmla="*/ 979714 w 1696094"/>
                    <a:gd name="connsiteY32" fmla="*/ 174171 h 283029"/>
                    <a:gd name="connsiteX33" fmla="*/ 1001485 w 1696094"/>
                    <a:gd name="connsiteY33" fmla="*/ 195943 h 283029"/>
                    <a:gd name="connsiteX34" fmla="*/ 1045028 w 1696094"/>
                    <a:gd name="connsiteY34" fmla="*/ 206829 h 283029"/>
                    <a:gd name="connsiteX35" fmla="*/ 1077685 w 1696094"/>
                    <a:gd name="connsiteY35" fmla="*/ 217714 h 283029"/>
                    <a:gd name="connsiteX36" fmla="*/ 1132114 w 1696094"/>
                    <a:gd name="connsiteY36" fmla="*/ 185057 h 283029"/>
                    <a:gd name="connsiteX37" fmla="*/ 1153885 w 1696094"/>
                    <a:gd name="connsiteY37" fmla="*/ 206829 h 283029"/>
                    <a:gd name="connsiteX38" fmla="*/ 1164771 w 1696094"/>
                    <a:gd name="connsiteY38" fmla="*/ 239486 h 283029"/>
                    <a:gd name="connsiteX39" fmla="*/ 1219200 w 1696094"/>
                    <a:gd name="connsiteY39" fmla="*/ 228600 h 283029"/>
                    <a:gd name="connsiteX40" fmla="*/ 1262742 w 1696094"/>
                    <a:gd name="connsiteY40" fmla="*/ 217714 h 283029"/>
                    <a:gd name="connsiteX41" fmla="*/ 1338942 w 1696094"/>
                    <a:gd name="connsiteY41" fmla="*/ 185057 h 283029"/>
                    <a:gd name="connsiteX42" fmla="*/ 1349828 w 1696094"/>
                    <a:gd name="connsiteY42" fmla="*/ 217714 h 283029"/>
                    <a:gd name="connsiteX43" fmla="*/ 1458685 w 1696094"/>
                    <a:gd name="connsiteY43" fmla="*/ 206829 h 283029"/>
                    <a:gd name="connsiteX44" fmla="*/ 1524000 w 1696094"/>
                    <a:gd name="connsiteY44" fmla="*/ 185057 h 283029"/>
                    <a:gd name="connsiteX45" fmla="*/ 1545771 w 1696094"/>
                    <a:gd name="connsiteY45" fmla="*/ 206829 h 283029"/>
                    <a:gd name="connsiteX46" fmla="*/ 1556657 w 1696094"/>
                    <a:gd name="connsiteY46" fmla="*/ 239486 h 283029"/>
                    <a:gd name="connsiteX47" fmla="*/ 1578428 w 1696094"/>
                    <a:gd name="connsiteY47" fmla="*/ 272143 h 283029"/>
                    <a:gd name="connsiteX48" fmla="*/ 1349828 w 1696094"/>
                    <a:gd name="connsiteY48" fmla="*/ 272143 h 283029"/>
                    <a:gd name="connsiteX49" fmla="*/ 598714 w 1696094"/>
                    <a:gd name="connsiteY49" fmla="*/ 283029 h 283029"/>
                    <a:gd name="connsiteX50" fmla="*/ 468085 w 1696094"/>
                    <a:gd name="connsiteY50" fmla="*/ 272143 h 283029"/>
                    <a:gd name="connsiteX51" fmla="*/ 446314 w 1696094"/>
                    <a:gd name="connsiteY51" fmla="*/ 250371 h 283029"/>
                    <a:gd name="connsiteX52" fmla="*/ 413657 w 1696094"/>
                    <a:gd name="connsiteY52" fmla="*/ 239486 h 283029"/>
                    <a:gd name="connsiteX53" fmla="*/ 359228 w 1696094"/>
                    <a:gd name="connsiteY53" fmla="*/ 195943 h 283029"/>
                    <a:gd name="connsiteX54" fmla="*/ 315685 w 1696094"/>
                    <a:gd name="connsiteY54" fmla="*/ 185057 h 283029"/>
                    <a:gd name="connsiteX55" fmla="*/ 43542 w 1696094"/>
                    <a:gd name="connsiteY55" fmla="*/ 163286 h 283029"/>
                    <a:gd name="connsiteX56" fmla="*/ 21771 w 1696094"/>
                    <a:gd name="connsiteY56" fmla="*/ 141514 h 283029"/>
                    <a:gd name="connsiteX57" fmla="*/ 21771 w 1696094"/>
                    <a:gd name="connsiteY57" fmla="*/ 65314 h 283029"/>
                    <a:gd name="connsiteX58" fmla="*/ 43542 w 1696094"/>
                    <a:gd name="connsiteY58" fmla="*/ 43543 h 2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96094" h="283029">
                      <a:moveTo>
                        <a:pt x="0" y="119743"/>
                      </a:moveTo>
                      <a:lnTo>
                        <a:pt x="65314" y="76200"/>
                      </a:lnTo>
                      <a:cubicBezTo>
                        <a:pt x="76200" y="68943"/>
                        <a:pt x="88720" y="63680"/>
                        <a:pt x="97971" y="54429"/>
                      </a:cubicBezTo>
                      <a:cubicBezTo>
                        <a:pt x="118223" y="34176"/>
                        <a:pt x="124932" y="24620"/>
                        <a:pt x="152400" y="10886"/>
                      </a:cubicBezTo>
                      <a:cubicBezTo>
                        <a:pt x="162663" y="5754"/>
                        <a:pt x="174171" y="3629"/>
                        <a:pt x="185057" y="0"/>
                      </a:cubicBezTo>
                      <a:cubicBezTo>
                        <a:pt x="192314" y="21771"/>
                        <a:pt x="203055" y="42677"/>
                        <a:pt x="206828" y="65314"/>
                      </a:cubicBezTo>
                      <a:cubicBezTo>
                        <a:pt x="210457" y="87086"/>
                        <a:pt x="211372" y="109488"/>
                        <a:pt x="217714" y="130629"/>
                      </a:cubicBezTo>
                      <a:cubicBezTo>
                        <a:pt x="222377" y="146172"/>
                        <a:pt x="233093" y="159256"/>
                        <a:pt x="239485" y="174171"/>
                      </a:cubicBezTo>
                      <a:cubicBezTo>
                        <a:pt x="266527" y="237269"/>
                        <a:pt x="230303" y="176727"/>
                        <a:pt x="272142" y="239486"/>
                      </a:cubicBezTo>
                      <a:cubicBezTo>
                        <a:pt x="279399" y="224972"/>
                        <a:pt x="287887" y="211010"/>
                        <a:pt x="293914" y="195943"/>
                      </a:cubicBezTo>
                      <a:cubicBezTo>
                        <a:pt x="327270" y="112552"/>
                        <a:pt x="295728" y="150586"/>
                        <a:pt x="337457" y="108857"/>
                      </a:cubicBezTo>
                      <a:cubicBezTo>
                        <a:pt x="351971" y="116114"/>
                        <a:pt x="369525" y="119154"/>
                        <a:pt x="381000" y="130629"/>
                      </a:cubicBezTo>
                      <a:cubicBezTo>
                        <a:pt x="392474" y="142103"/>
                        <a:pt x="394720" y="160082"/>
                        <a:pt x="402771" y="174171"/>
                      </a:cubicBezTo>
                      <a:cubicBezTo>
                        <a:pt x="409262" y="185530"/>
                        <a:pt x="417285" y="195943"/>
                        <a:pt x="424542" y="206829"/>
                      </a:cubicBezTo>
                      <a:cubicBezTo>
                        <a:pt x="506633" y="179465"/>
                        <a:pt x="405443" y="216378"/>
                        <a:pt x="489857" y="174171"/>
                      </a:cubicBezTo>
                      <a:cubicBezTo>
                        <a:pt x="500120" y="169039"/>
                        <a:pt x="511628" y="166914"/>
                        <a:pt x="522514" y="163286"/>
                      </a:cubicBezTo>
                      <a:cubicBezTo>
                        <a:pt x="526143" y="152400"/>
                        <a:pt x="523137" y="135761"/>
                        <a:pt x="533400" y="130629"/>
                      </a:cubicBezTo>
                      <a:cubicBezTo>
                        <a:pt x="543663" y="125497"/>
                        <a:pt x="561397" y="131029"/>
                        <a:pt x="566057" y="141514"/>
                      </a:cubicBezTo>
                      <a:cubicBezTo>
                        <a:pt x="577938" y="168247"/>
                        <a:pt x="571709" y="199817"/>
                        <a:pt x="576942" y="228600"/>
                      </a:cubicBezTo>
                      <a:cubicBezTo>
                        <a:pt x="578995" y="239889"/>
                        <a:pt x="584199" y="250371"/>
                        <a:pt x="587828" y="261257"/>
                      </a:cubicBezTo>
                      <a:cubicBezTo>
                        <a:pt x="595085" y="254000"/>
                        <a:pt x="605353" y="248829"/>
                        <a:pt x="609600" y="239486"/>
                      </a:cubicBezTo>
                      <a:cubicBezTo>
                        <a:pt x="623845" y="208148"/>
                        <a:pt x="642257" y="141514"/>
                        <a:pt x="642257" y="141514"/>
                      </a:cubicBezTo>
                      <a:cubicBezTo>
                        <a:pt x="660400" y="145143"/>
                        <a:pt x="681290" y="142137"/>
                        <a:pt x="696685" y="152400"/>
                      </a:cubicBezTo>
                      <a:cubicBezTo>
                        <a:pt x="706232" y="158765"/>
                        <a:pt x="700403" y="176097"/>
                        <a:pt x="707571" y="185057"/>
                      </a:cubicBezTo>
                      <a:cubicBezTo>
                        <a:pt x="715744" y="195273"/>
                        <a:pt x="729342" y="199572"/>
                        <a:pt x="740228" y="206829"/>
                      </a:cubicBezTo>
                      <a:cubicBezTo>
                        <a:pt x="751569" y="229511"/>
                        <a:pt x="760026" y="257895"/>
                        <a:pt x="783771" y="272143"/>
                      </a:cubicBezTo>
                      <a:cubicBezTo>
                        <a:pt x="793610" y="278047"/>
                        <a:pt x="805542" y="279400"/>
                        <a:pt x="816428" y="283029"/>
                      </a:cubicBezTo>
                      <a:cubicBezTo>
                        <a:pt x="823685" y="275772"/>
                        <a:pt x="831789" y="269271"/>
                        <a:pt x="838200" y="261257"/>
                      </a:cubicBezTo>
                      <a:cubicBezTo>
                        <a:pt x="846373" y="251041"/>
                        <a:pt x="852367" y="239246"/>
                        <a:pt x="859971" y="228600"/>
                      </a:cubicBezTo>
                      <a:cubicBezTo>
                        <a:pt x="870516" y="213836"/>
                        <a:pt x="881013" y="198995"/>
                        <a:pt x="892628" y="185057"/>
                      </a:cubicBezTo>
                      <a:cubicBezTo>
                        <a:pt x="899198" y="177173"/>
                        <a:pt x="905599" y="168566"/>
                        <a:pt x="914400" y="163286"/>
                      </a:cubicBezTo>
                      <a:cubicBezTo>
                        <a:pt x="924239" y="157382"/>
                        <a:pt x="936171" y="156029"/>
                        <a:pt x="947057" y="152400"/>
                      </a:cubicBezTo>
                      <a:cubicBezTo>
                        <a:pt x="957943" y="159657"/>
                        <a:pt x="969498" y="165998"/>
                        <a:pt x="979714" y="174171"/>
                      </a:cubicBezTo>
                      <a:cubicBezTo>
                        <a:pt x="987728" y="180582"/>
                        <a:pt x="992305" y="191353"/>
                        <a:pt x="1001485" y="195943"/>
                      </a:cubicBezTo>
                      <a:cubicBezTo>
                        <a:pt x="1014866" y="202634"/>
                        <a:pt x="1030643" y="202719"/>
                        <a:pt x="1045028" y="206829"/>
                      </a:cubicBezTo>
                      <a:cubicBezTo>
                        <a:pt x="1056061" y="209981"/>
                        <a:pt x="1066799" y="214086"/>
                        <a:pt x="1077685" y="217714"/>
                      </a:cubicBezTo>
                      <a:cubicBezTo>
                        <a:pt x="1090717" y="204682"/>
                        <a:pt x="1108563" y="180347"/>
                        <a:pt x="1132114" y="185057"/>
                      </a:cubicBezTo>
                      <a:cubicBezTo>
                        <a:pt x="1142178" y="187070"/>
                        <a:pt x="1146628" y="199572"/>
                        <a:pt x="1153885" y="206829"/>
                      </a:cubicBezTo>
                      <a:cubicBezTo>
                        <a:pt x="1157514" y="217715"/>
                        <a:pt x="1156657" y="231372"/>
                        <a:pt x="1164771" y="239486"/>
                      </a:cubicBezTo>
                      <a:cubicBezTo>
                        <a:pt x="1199460" y="274174"/>
                        <a:pt x="1196206" y="240097"/>
                        <a:pt x="1219200" y="228600"/>
                      </a:cubicBezTo>
                      <a:cubicBezTo>
                        <a:pt x="1232581" y="221909"/>
                        <a:pt x="1248228" y="221343"/>
                        <a:pt x="1262742" y="217714"/>
                      </a:cubicBezTo>
                      <a:cubicBezTo>
                        <a:pt x="1277880" y="207623"/>
                        <a:pt x="1316977" y="176271"/>
                        <a:pt x="1338942" y="185057"/>
                      </a:cubicBezTo>
                      <a:cubicBezTo>
                        <a:pt x="1349596" y="189319"/>
                        <a:pt x="1346199" y="206828"/>
                        <a:pt x="1349828" y="217714"/>
                      </a:cubicBezTo>
                      <a:cubicBezTo>
                        <a:pt x="1386114" y="214086"/>
                        <a:pt x="1422843" y="213549"/>
                        <a:pt x="1458685" y="206829"/>
                      </a:cubicBezTo>
                      <a:cubicBezTo>
                        <a:pt x="1481241" y="202600"/>
                        <a:pt x="1524000" y="185057"/>
                        <a:pt x="1524000" y="185057"/>
                      </a:cubicBezTo>
                      <a:cubicBezTo>
                        <a:pt x="1531257" y="192314"/>
                        <a:pt x="1540491" y="198028"/>
                        <a:pt x="1545771" y="206829"/>
                      </a:cubicBezTo>
                      <a:cubicBezTo>
                        <a:pt x="1551675" y="216668"/>
                        <a:pt x="1551525" y="229223"/>
                        <a:pt x="1556657" y="239486"/>
                      </a:cubicBezTo>
                      <a:cubicBezTo>
                        <a:pt x="1562508" y="251188"/>
                        <a:pt x="1571171" y="261257"/>
                        <a:pt x="1578428" y="272143"/>
                      </a:cubicBezTo>
                      <a:cubicBezTo>
                        <a:pt x="1696094" y="232920"/>
                        <a:pt x="1604917" y="266657"/>
                        <a:pt x="1349828" y="272143"/>
                      </a:cubicBezTo>
                      <a:lnTo>
                        <a:pt x="598714" y="283029"/>
                      </a:lnTo>
                      <a:cubicBezTo>
                        <a:pt x="555171" y="279400"/>
                        <a:pt x="510809" y="281298"/>
                        <a:pt x="468085" y="272143"/>
                      </a:cubicBezTo>
                      <a:cubicBezTo>
                        <a:pt x="458050" y="269993"/>
                        <a:pt x="455115" y="255651"/>
                        <a:pt x="446314" y="250371"/>
                      </a:cubicBezTo>
                      <a:cubicBezTo>
                        <a:pt x="436475" y="244467"/>
                        <a:pt x="424543" y="243114"/>
                        <a:pt x="413657" y="239486"/>
                      </a:cubicBezTo>
                      <a:cubicBezTo>
                        <a:pt x="396100" y="221929"/>
                        <a:pt x="383260" y="206242"/>
                        <a:pt x="359228" y="195943"/>
                      </a:cubicBezTo>
                      <a:cubicBezTo>
                        <a:pt x="345477" y="190050"/>
                        <a:pt x="330070" y="189167"/>
                        <a:pt x="315685" y="185057"/>
                      </a:cubicBezTo>
                      <a:cubicBezTo>
                        <a:pt x="185720" y="147923"/>
                        <a:pt x="444209" y="181497"/>
                        <a:pt x="43542" y="163286"/>
                      </a:cubicBezTo>
                      <a:cubicBezTo>
                        <a:pt x="36285" y="156029"/>
                        <a:pt x="27051" y="150315"/>
                        <a:pt x="21771" y="141514"/>
                      </a:cubicBezTo>
                      <a:cubicBezTo>
                        <a:pt x="6193" y="115551"/>
                        <a:pt x="8050" y="92755"/>
                        <a:pt x="21771" y="65314"/>
                      </a:cubicBezTo>
                      <a:cubicBezTo>
                        <a:pt x="26361" y="56135"/>
                        <a:pt x="36285" y="50800"/>
                        <a:pt x="43542" y="43543"/>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0" name="Freeform 279"/>
              <p:cNvSpPr/>
              <p:nvPr/>
            </p:nvSpPr>
            <p:spPr>
              <a:xfrm>
                <a:off x="2255202" y="2474327"/>
                <a:ext cx="256130" cy="259801"/>
              </a:xfrm>
              <a:custGeom>
                <a:avLst/>
                <a:gdLst>
                  <a:gd name="connsiteX0" fmla="*/ 30798 w 256130"/>
                  <a:gd name="connsiteY0" fmla="*/ 257987 h 259801"/>
                  <a:gd name="connsiteX1" fmla="*/ 52569 w 256130"/>
                  <a:gd name="connsiteY1" fmla="*/ 192673 h 259801"/>
                  <a:gd name="connsiteX2" fmla="*/ 96112 w 256130"/>
                  <a:gd name="connsiteY2" fmla="*/ 138244 h 259801"/>
                  <a:gd name="connsiteX3" fmla="*/ 150541 w 256130"/>
                  <a:gd name="connsiteY3" fmla="*/ 83816 h 259801"/>
                  <a:gd name="connsiteX4" fmla="*/ 172312 w 256130"/>
                  <a:gd name="connsiteY4" fmla="*/ 62044 h 259801"/>
                  <a:gd name="connsiteX5" fmla="*/ 237627 w 256130"/>
                  <a:gd name="connsiteY5" fmla="*/ 18502 h 259801"/>
                  <a:gd name="connsiteX6" fmla="*/ 183198 w 256130"/>
                  <a:gd name="connsiteY6" fmla="*/ 62044 h 259801"/>
                  <a:gd name="connsiteX7" fmla="*/ 150541 w 256130"/>
                  <a:gd name="connsiteY7" fmla="*/ 127359 h 259801"/>
                  <a:gd name="connsiteX8" fmla="*/ 106998 w 256130"/>
                  <a:gd name="connsiteY8" fmla="*/ 170902 h 259801"/>
                  <a:gd name="connsiteX9" fmla="*/ 85227 w 256130"/>
                  <a:gd name="connsiteY9" fmla="*/ 203559 h 259801"/>
                  <a:gd name="connsiteX10" fmla="*/ 30798 w 256130"/>
                  <a:gd name="connsiteY10" fmla="*/ 257987 h 25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130" h="259801">
                    <a:moveTo>
                      <a:pt x="30798" y="257987"/>
                    </a:moveTo>
                    <a:cubicBezTo>
                      <a:pt x="25355" y="256173"/>
                      <a:pt x="36341" y="208900"/>
                      <a:pt x="52569" y="192673"/>
                    </a:cubicBezTo>
                    <a:cubicBezTo>
                      <a:pt x="137444" y="107802"/>
                      <a:pt x="0" y="248087"/>
                      <a:pt x="96112" y="138244"/>
                    </a:cubicBezTo>
                    <a:cubicBezTo>
                      <a:pt x="113008" y="118934"/>
                      <a:pt x="132398" y="101959"/>
                      <a:pt x="150541" y="83816"/>
                    </a:cubicBezTo>
                    <a:cubicBezTo>
                      <a:pt x="157798" y="76559"/>
                      <a:pt x="163772" y="67737"/>
                      <a:pt x="172312" y="62044"/>
                    </a:cubicBezTo>
                    <a:cubicBezTo>
                      <a:pt x="194084" y="47530"/>
                      <a:pt x="256130" y="0"/>
                      <a:pt x="237627" y="18502"/>
                    </a:cubicBezTo>
                    <a:cubicBezTo>
                      <a:pt x="206604" y="49524"/>
                      <a:pt x="224395" y="34580"/>
                      <a:pt x="183198" y="62044"/>
                    </a:cubicBezTo>
                    <a:cubicBezTo>
                      <a:pt x="172662" y="93652"/>
                      <a:pt x="173561" y="100502"/>
                      <a:pt x="150541" y="127359"/>
                    </a:cubicBezTo>
                    <a:cubicBezTo>
                      <a:pt x="137183" y="142944"/>
                      <a:pt x="118384" y="153823"/>
                      <a:pt x="106998" y="170902"/>
                    </a:cubicBezTo>
                    <a:cubicBezTo>
                      <a:pt x="99741" y="181788"/>
                      <a:pt x="93741" y="193626"/>
                      <a:pt x="85227" y="203559"/>
                    </a:cubicBezTo>
                    <a:cubicBezTo>
                      <a:pt x="85201" y="203589"/>
                      <a:pt x="36241" y="259801"/>
                      <a:pt x="30798" y="2579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1907772" y="2492828"/>
                <a:ext cx="249413" cy="219529"/>
              </a:xfrm>
              <a:custGeom>
                <a:avLst/>
                <a:gdLst>
                  <a:gd name="connsiteX0" fmla="*/ 247599 w 249413"/>
                  <a:gd name="connsiteY0" fmla="*/ 217715 h 219529"/>
                  <a:gd name="connsiteX1" fmla="*/ 182285 w 249413"/>
                  <a:gd name="connsiteY1" fmla="*/ 185058 h 219529"/>
                  <a:gd name="connsiteX2" fmla="*/ 149628 w 249413"/>
                  <a:gd name="connsiteY2" fmla="*/ 141515 h 219529"/>
                  <a:gd name="connsiteX3" fmla="*/ 127857 w 249413"/>
                  <a:gd name="connsiteY3" fmla="*/ 119743 h 219529"/>
                  <a:gd name="connsiteX4" fmla="*/ 106085 w 249413"/>
                  <a:gd name="connsiteY4" fmla="*/ 87086 h 219529"/>
                  <a:gd name="connsiteX5" fmla="*/ 62542 w 249413"/>
                  <a:gd name="connsiteY5" fmla="*/ 54429 h 219529"/>
                  <a:gd name="connsiteX6" fmla="*/ 40771 w 249413"/>
                  <a:gd name="connsiteY6" fmla="*/ 21772 h 219529"/>
                  <a:gd name="connsiteX7" fmla="*/ 8114 w 249413"/>
                  <a:gd name="connsiteY7" fmla="*/ 10886 h 219529"/>
                  <a:gd name="connsiteX8" fmla="*/ 18999 w 249413"/>
                  <a:gd name="connsiteY8" fmla="*/ 87086 h 219529"/>
                  <a:gd name="connsiteX9" fmla="*/ 40771 w 249413"/>
                  <a:gd name="connsiteY9" fmla="*/ 108858 h 219529"/>
                  <a:gd name="connsiteX10" fmla="*/ 73428 w 249413"/>
                  <a:gd name="connsiteY10" fmla="*/ 130629 h 219529"/>
                  <a:gd name="connsiteX11" fmla="*/ 95199 w 249413"/>
                  <a:gd name="connsiteY11" fmla="*/ 152401 h 219529"/>
                  <a:gd name="connsiteX12" fmla="*/ 127857 w 249413"/>
                  <a:gd name="connsiteY12" fmla="*/ 163286 h 219529"/>
                  <a:gd name="connsiteX13" fmla="*/ 193171 w 249413"/>
                  <a:gd name="connsiteY13" fmla="*/ 195943 h 219529"/>
                  <a:gd name="connsiteX14" fmla="*/ 247599 w 249413"/>
                  <a:gd name="connsiteY14" fmla="*/ 217715 h 2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3" h="219529">
                    <a:moveTo>
                      <a:pt x="247599" y="217715"/>
                    </a:moveTo>
                    <a:cubicBezTo>
                      <a:pt x="245785" y="215901"/>
                      <a:pt x="203386" y="206159"/>
                      <a:pt x="182285" y="185058"/>
                    </a:cubicBezTo>
                    <a:cubicBezTo>
                      <a:pt x="169456" y="172229"/>
                      <a:pt x="161243" y="155453"/>
                      <a:pt x="149628" y="141515"/>
                    </a:cubicBezTo>
                    <a:cubicBezTo>
                      <a:pt x="143058" y="133631"/>
                      <a:pt x="134268" y="127757"/>
                      <a:pt x="127857" y="119743"/>
                    </a:cubicBezTo>
                    <a:cubicBezTo>
                      <a:pt x="119684" y="109527"/>
                      <a:pt x="115336" y="96337"/>
                      <a:pt x="106085" y="87086"/>
                    </a:cubicBezTo>
                    <a:cubicBezTo>
                      <a:pt x="93256" y="74257"/>
                      <a:pt x="77056" y="65315"/>
                      <a:pt x="62542" y="54429"/>
                    </a:cubicBezTo>
                    <a:cubicBezTo>
                      <a:pt x="55285" y="43543"/>
                      <a:pt x="50987" y="29945"/>
                      <a:pt x="40771" y="21772"/>
                    </a:cubicBezTo>
                    <a:cubicBezTo>
                      <a:pt x="31811" y="14604"/>
                      <a:pt x="11743" y="0"/>
                      <a:pt x="8114" y="10886"/>
                    </a:cubicBezTo>
                    <a:cubicBezTo>
                      <a:pt x="0" y="35227"/>
                      <a:pt x="10885" y="62745"/>
                      <a:pt x="18999" y="87086"/>
                    </a:cubicBezTo>
                    <a:cubicBezTo>
                      <a:pt x="22245" y="96823"/>
                      <a:pt x="32757" y="102447"/>
                      <a:pt x="40771" y="108858"/>
                    </a:cubicBezTo>
                    <a:cubicBezTo>
                      <a:pt x="50987" y="117031"/>
                      <a:pt x="63212" y="122456"/>
                      <a:pt x="73428" y="130629"/>
                    </a:cubicBezTo>
                    <a:cubicBezTo>
                      <a:pt x="81442" y="137040"/>
                      <a:pt x="86398" y="147121"/>
                      <a:pt x="95199" y="152401"/>
                    </a:cubicBezTo>
                    <a:cubicBezTo>
                      <a:pt x="105039" y="158305"/>
                      <a:pt x="116971" y="159658"/>
                      <a:pt x="127857" y="163286"/>
                    </a:cubicBezTo>
                    <a:cubicBezTo>
                      <a:pt x="159785" y="184572"/>
                      <a:pt x="157115" y="186930"/>
                      <a:pt x="193171" y="195943"/>
                    </a:cubicBezTo>
                    <a:cubicBezTo>
                      <a:pt x="196691" y="196823"/>
                      <a:pt x="249413" y="219529"/>
                      <a:pt x="247599" y="21771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4" name="Group 303"/>
          <p:cNvGrpSpPr/>
          <p:nvPr/>
        </p:nvGrpSpPr>
        <p:grpSpPr>
          <a:xfrm>
            <a:off x="7239000" y="1600200"/>
            <a:ext cx="1676400" cy="4612979"/>
            <a:chOff x="3157937" y="0"/>
            <a:chExt cx="2147841" cy="5832179"/>
          </a:xfrm>
          <a:solidFill>
            <a:schemeClr val="bg1">
              <a:lumMod val="65000"/>
            </a:schemeClr>
          </a:solidFill>
        </p:grpSpPr>
        <p:sp>
          <p:nvSpPr>
            <p:cNvPr id="305" name="Freeform 304"/>
            <p:cNvSpPr/>
            <p:nvPr/>
          </p:nvSpPr>
          <p:spPr>
            <a:xfrm>
              <a:off x="3585532" y="3714044"/>
              <a:ext cx="1291581" cy="2077156"/>
            </a:xfrm>
            <a:custGeom>
              <a:avLst/>
              <a:gdLst>
                <a:gd name="connsiteX0" fmla="*/ 128512 w 1291581"/>
                <a:gd name="connsiteY0" fmla="*/ 293512 h 2077156"/>
                <a:gd name="connsiteX1" fmla="*/ 151090 w 1291581"/>
                <a:gd name="connsiteY1" fmla="*/ 440267 h 2077156"/>
                <a:gd name="connsiteX2" fmla="*/ 139801 w 1291581"/>
                <a:gd name="connsiteY2" fmla="*/ 790223 h 2077156"/>
                <a:gd name="connsiteX3" fmla="*/ 128512 w 1291581"/>
                <a:gd name="connsiteY3" fmla="*/ 1016000 h 2077156"/>
                <a:gd name="connsiteX4" fmla="*/ 139801 w 1291581"/>
                <a:gd name="connsiteY4" fmla="*/ 1365956 h 2077156"/>
                <a:gd name="connsiteX5" fmla="*/ 151090 w 1291581"/>
                <a:gd name="connsiteY5" fmla="*/ 1399823 h 2077156"/>
                <a:gd name="connsiteX6" fmla="*/ 184957 w 1291581"/>
                <a:gd name="connsiteY6" fmla="*/ 1422400 h 2077156"/>
                <a:gd name="connsiteX7" fmla="*/ 184957 w 1291581"/>
                <a:gd name="connsiteY7" fmla="*/ 1952978 h 2077156"/>
                <a:gd name="connsiteX8" fmla="*/ 49490 w 1291581"/>
                <a:gd name="connsiteY8" fmla="*/ 1964267 h 2077156"/>
                <a:gd name="connsiteX9" fmla="*/ 15624 w 1291581"/>
                <a:gd name="connsiteY9" fmla="*/ 1975556 h 2077156"/>
                <a:gd name="connsiteX10" fmla="*/ 15624 w 1291581"/>
                <a:gd name="connsiteY10" fmla="*/ 2054578 h 2077156"/>
                <a:gd name="connsiteX11" fmla="*/ 72068 w 1291581"/>
                <a:gd name="connsiteY11" fmla="*/ 2065867 h 2077156"/>
                <a:gd name="connsiteX12" fmla="*/ 218824 w 1291581"/>
                <a:gd name="connsiteY12" fmla="*/ 2077156 h 2077156"/>
                <a:gd name="connsiteX13" fmla="*/ 320424 w 1291581"/>
                <a:gd name="connsiteY13" fmla="*/ 2065867 h 2077156"/>
                <a:gd name="connsiteX14" fmla="*/ 365579 w 1291581"/>
                <a:gd name="connsiteY14" fmla="*/ 2054578 h 2077156"/>
                <a:gd name="connsiteX15" fmla="*/ 467179 w 1291581"/>
                <a:gd name="connsiteY15" fmla="*/ 2043289 h 2077156"/>
                <a:gd name="connsiteX16" fmla="*/ 455890 w 1291581"/>
                <a:gd name="connsiteY16" fmla="*/ 1738489 h 2077156"/>
                <a:gd name="connsiteX17" fmla="*/ 444601 w 1291581"/>
                <a:gd name="connsiteY17" fmla="*/ 1670756 h 2077156"/>
                <a:gd name="connsiteX18" fmla="*/ 455890 w 1291581"/>
                <a:gd name="connsiteY18" fmla="*/ 1399823 h 2077156"/>
                <a:gd name="connsiteX19" fmla="*/ 478468 w 1291581"/>
                <a:gd name="connsiteY19" fmla="*/ 1298223 h 2077156"/>
                <a:gd name="connsiteX20" fmla="*/ 501046 w 1291581"/>
                <a:gd name="connsiteY20" fmla="*/ 1230489 h 2077156"/>
                <a:gd name="connsiteX21" fmla="*/ 523624 w 1291581"/>
                <a:gd name="connsiteY21" fmla="*/ 824089 h 2077156"/>
                <a:gd name="connsiteX22" fmla="*/ 546201 w 1291581"/>
                <a:gd name="connsiteY22" fmla="*/ 688623 h 2077156"/>
                <a:gd name="connsiteX23" fmla="*/ 568779 w 1291581"/>
                <a:gd name="connsiteY23" fmla="*/ 575734 h 2077156"/>
                <a:gd name="connsiteX24" fmla="*/ 580068 w 1291581"/>
                <a:gd name="connsiteY24" fmla="*/ 293512 h 2077156"/>
                <a:gd name="connsiteX25" fmla="*/ 591357 w 1291581"/>
                <a:gd name="connsiteY25" fmla="*/ 237067 h 2077156"/>
                <a:gd name="connsiteX26" fmla="*/ 625224 w 1291581"/>
                <a:gd name="connsiteY26" fmla="*/ 214489 h 2077156"/>
                <a:gd name="connsiteX27" fmla="*/ 704246 w 1291581"/>
                <a:gd name="connsiteY27" fmla="*/ 248356 h 2077156"/>
                <a:gd name="connsiteX28" fmla="*/ 715535 w 1291581"/>
                <a:gd name="connsiteY28" fmla="*/ 282223 h 2077156"/>
                <a:gd name="connsiteX29" fmla="*/ 749401 w 1291581"/>
                <a:gd name="connsiteY29" fmla="*/ 316089 h 2077156"/>
                <a:gd name="connsiteX30" fmla="*/ 760690 w 1291581"/>
                <a:gd name="connsiteY30" fmla="*/ 349956 h 2077156"/>
                <a:gd name="connsiteX31" fmla="*/ 771979 w 1291581"/>
                <a:gd name="connsiteY31" fmla="*/ 417689 h 2077156"/>
                <a:gd name="connsiteX32" fmla="*/ 794557 w 1291581"/>
                <a:gd name="connsiteY32" fmla="*/ 462845 h 2077156"/>
                <a:gd name="connsiteX33" fmla="*/ 805846 w 1291581"/>
                <a:gd name="connsiteY33" fmla="*/ 598312 h 2077156"/>
                <a:gd name="connsiteX34" fmla="*/ 817135 w 1291581"/>
                <a:gd name="connsiteY34" fmla="*/ 632178 h 2077156"/>
                <a:gd name="connsiteX35" fmla="*/ 839712 w 1291581"/>
                <a:gd name="connsiteY35" fmla="*/ 1377245 h 2077156"/>
                <a:gd name="connsiteX36" fmla="*/ 851001 w 1291581"/>
                <a:gd name="connsiteY36" fmla="*/ 1456267 h 2077156"/>
                <a:gd name="connsiteX37" fmla="*/ 862290 w 1291581"/>
                <a:gd name="connsiteY37" fmla="*/ 1524000 h 2077156"/>
                <a:gd name="connsiteX38" fmla="*/ 873579 w 1291581"/>
                <a:gd name="connsiteY38" fmla="*/ 1625600 h 2077156"/>
                <a:gd name="connsiteX39" fmla="*/ 896157 w 1291581"/>
                <a:gd name="connsiteY39" fmla="*/ 1761067 h 2077156"/>
                <a:gd name="connsiteX40" fmla="*/ 907446 w 1291581"/>
                <a:gd name="connsiteY40" fmla="*/ 1998134 h 2077156"/>
                <a:gd name="connsiteX41" fmla="*/ 1200957 w 1291581"/>
                <a:gd name="connsiteY41" fmla="*/ 1975556 h 2077156"/>
                <a:gd name="connsiteX42" fmla="*/ 1234824 w 1291581"/>
                <a:gd name="connsiteY42" fmla="*/ 1964267 h 2077156"/>
                <a:gd name="connsiteX43" fmla="*/ 1257401 w 1291581"/>
                <a:gd name="connsiteY43" fmla="*/ 1851378 h 2077156"/>
                <a:gd name="connsiteX44" fmla="*/ 1246112 w 1291581"/>
                <a:gd name="connsiteY44" fmla="*/ 1817512 h 2077156"/>
                <a:gd name="connsiteX45" fmla="*/ 1133224 w 1291581"/>
                <a:gd name="connsiteY45" fmla="*/ 1783645 h 2077156"/>
                <a:gd name="connsiteX46" fmla="*/ 1099357 w 1291581"/>
                <a:gd name="connsiteY46" fmla="*/ 1682045 h 2077156"/>
                <a:gd name="connsiteX47" fmla="*/ 1088068 w 1291581"/>
                <a:gd name="connsiteY47" fmla="*/ 1648178 h 2077156"/>
                <a:gd name="connsiteX48" fmla="*/ 1121935 w 1291581"/>
                <a:gd name="connsiteY48" fmla="*/ 1332089 h 2077156"/>
                <a:gd name="connsiteX49" fmla="*/ 1155801 w 1291581"/>
                <a:gd name="connsiteY49" fmla="*/ 1219200 h 2077156"/>
                <a:gd name="connsiteX50" fmla="*/ 1167090 w 1291581"/>
                <a:gd name="connsiteY50" fmla="*/ 1185334 h 2077156"/>
                <a:gd name="connsiteX51" fmla="*/ 1155801 w 1291581"/>
                <a:gd name="connsiteY51" fmla="*/ 699912 h 2077156"/>
                <a:gd name="connsiteX52" fmla="*/ 1144512 w 1291581"/>
                <a:gd name="connsiteY52" fmla="*/ 620889 h 2077156"/>
                <a:gd name="connsiteX53" fmla="*/ 1121935 w 1291581"/>
                <a:gd name="connsiteY53" fmla="*/ 553156 h 2077156"/>
                <a:gd name="connsiteX54" fmla="*/ 1088068 w 1291581"/>
                <a:gd name="connsiteY54" fmla="*/ 462845 h 2077156"/>
                <a:gd name="connsiteX55" fmla="*/ 1065490 w 1291581"/>
                <a:gd name="connsiteY55" fmla="*/ 372534 h 2077156"/>
                <a:gd name="connsiteX56" fmla="*/ 1020335 w 1291581"/>
                <a:gd name="connsiteY56" fmla="*/ 304800 h 2077156"/>
                <a:gd name="connsiteX57" fmla="*/ 997757 w 1291581"/>
                <a:gd name="connsiteY57" fmla="*/ 270934 h 2077156"/>
                <a:gd name="connsiteX58" fmla="*/ 963890 w 1291581"/>
                <a:gd name="connsiteY58" fmla="*/ 237067 h 2077156"/>
                <a:gd name="connsiteX59" fmla="*/ 952601 w 1291581"/>
                <a:gd name="connsiteY59" fmla="*/ 203200 h 2077156"/>
                <a:gd name="connsiteX60" fmla="*/ 828424 w 1291581"/>
                <a:gd name="connsiteY60" fmla="*/ 112889 h 2077156"/>
                <a:gd name="connsiteX61" fmla="*/ 794557 w 1291581"/>
                <a:gd name="connsiteY61" fmla="*/ 90312 h 2077156"/>
                <a:gd name="connsiteX62" fmla="*/ 726824 w 1291581"/>
                <a:gd name="connsiteY62" fmla="*/ 67734 h 2077156"/>
                <a:gd name="connsiteX63" fmla="*/ 659090 w 1291581"/>
                <a:gd name="connsiteY63" fmla="*/ 33867 h 2077156"/>
                <a:gd name="connsiteX64" fmla="*/ 625224 w 1291581"/>
                <a:gd name="connsiteY64" fmla="*/ 11289 h 2077156"/>
                <a:gd name="connsiteX65" fmla="*/ 591357 w 1291581"/>
                <a:gd name="connsiteY65" fmla="*/ 0 h 2077156"/>
                <a:gd name="connsiteX66" fmla="*/ 309135 w 1291581"/>
                <a:gd name="connsiteY66" fmla="*/ 11289 h 2077156"/>
                <a:gd name="connsiteX67" fmla="*/ 275268 w 1291581"/>
                <a:gd name="connsiteY67" fmla="*/ 22578 h 2077156"/>
                <a:gd name="connsiteX68" fmla="*/ 230112 w 1291581"/>
                <a:gd name="connsiteY68" fmla="*/ 33867 h 2077156"/>
                <a:gd name="connsiteX69" fmla="*/ 218824 w 1291581"/>
                <a:gd name="connsiteY69" fmla="*/ 67734 h 2077156"/>
                <a:gd name="connsiteX70" fmla="*/ 162379 w 1291581"/>
                <a:gd name="connsiteY70" fmla="*/ 135467 h 2077156"/>
                <a:gd name="connsiteX71" fmla="*/ 139801 w 1291581"/>
                <a:gd name="connsiteY71" fmla="*/ 214489 h 2077156"/>
                <a:gd name="connsiteX72" fmla="*/ 117224 w 1291581"/>
                <a:gd name="connsiteY72" fmla="*/ 248356 h 2077156"/>
                <a:gd name="connsiteX73" fmla="*/ 117224 w 1291581"/>
                <a:gd name="connsiteY73" fmla="*/ 361245 h 207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91581" h="2077156">
                  <a:moveTo>
                    <a:pt x="128512" y="293512"/>
                  </a:moveTo>
                  <a:cubicBezTo>
                    <a:pt x="137106" y="336481"/>
                    <a:pt x="151090" y="399260"/>
                    <a:pt x="151090" y="440267"/>
                  </a:cubicBezTo>
                  <a:cubicBezTo>
                    <a:pt x="151090" y="556980"/>
                    <a:pt x="144375" y="673600"/>
                    <a:pt x="139801" y="790223"/>
                  </a:cubicBezTo>
                  <a:cubicBezTo>
                    <a:pt x="136848" y="865518"/>
                    <a:pt x="132275" y="940741"/>
                    <a:pt x="128512" y="1016000"/>
                  </a:cubicBezTo>
                  <a:cubicBezTo>
                    <a:pt x="132275" y="1132652"/>
                    <a:pt x="132947" y="1249445"/>
                    <a:pt x="139801" y="1365956"/>
                  </a:cubicBezTo>
                  <a:cubicBezTo>
                    <a:pt x="140500" y="1377835"/>
                    <a:pt x="143656" y="1390531"/>
                    <a:pt x="151090" y="1399823"/>
                  </a:cubicBezTo>
                  <a:cubicBezTo>
                    <a:pt x="159566" y="1410417"/>
                    <a:pt x="173668" y="1414874"/>
                    <a:pt x="184957" y="1422400"/>
                  </a:cubicBezTo>
                  <a:cubicBezTo>
                    <a:pt x="230789" y="1605729"/>
                    <a:pt x="267780" y="1716343"/>
                    <a:pt x="184957" y="1952978"/>
                  </a:cubicBezTo>
                  <a:cubicBezTo>
                    <a:pt x="169988" y="1995746"/>
                    <a:pt x="94646" y="1960504"/>
                    <a:pt x="49490" y="1964267"/>
                  </a:cubicBezTo>
                  <a:cubicBezTo>
                    <a:pt x="38201" y="1968030"/>
                    <a:pt x="24038" y="1967142"/>
                    <a:pt x="15624" y="1975556"/>
                  </a:cubicBezTo>
                  <a:cubicBezTo>
                    <a:pt x="540" y="1990640"/>
                    <a:pt x="0" y="2041558"/>
                    <a:pt x="15624" y="2054578"/>
                  </a:cubicBezTo>
                  <a:cubicBezTo>
                    <a:pt x="30364" y="2066861"/>
                    <a:pt x="52998" y="2063748"/>
                    <a:pt x="72068" y="2065867"/>
                  </a:cubicBezTo>
                  <a:cubicBezTo>
                    <a:pt x="120831" y="2071285"/>
                    <a:pt x="169905" y="2073393"/>
                    <a:pt x="218824" y="2077156"/>
                  </a:cubicBezTo>
                  <a:cubicBezTo>
                    <a:pt x="252691" y="2073393"/>
                    <a:pt x="286745" y="2071048"/>
                    <a:pt x="320424" y="2065867"/>
                  </a:cubicBezTo>
                  <a:cubicBezTo>
                    <a:pt x="335759" y="2063508"/>
                    <a:pt x="350244" y="2056937"/>
                    <a:pt x="365579" y="2054578"/>
                  </a:cubicBezTo>
                  <a:cubicBezTo>
                    <a:pt x="399258" y="2049397"/>
                    <a:pt x="433312" y="2047052"/>
                    <a:pt x="467179" y="2043289"/>
                  </a:cubicBezTo>
                  <a:cubicBezTo>
                    <a:pt x="463416" y="1941689"/>
                    <a:pt x="462041" y="1839972"/>
                    <a:pt x="455890" y="1738489"/>
                  </a:cubicBezTo>
                  <a:cubicBezTo>
                    <a:pt x="454505" y="1715642"/>
                    <a:pt x="444601" y="1693645"/>
                    <a:pt x="444601" y="1670756"/>
                  </a:cubicBezTo>
                  <a:cubicBezTo>
                    <a:pt x="444601" y="1580367"/>
                    <a:pt x="449671" y="1489998"/>
                    <a:pt x="455890" y="1399823"/>
                  </a:cubicBezTo>
                  <a:cubicBezTo>
                    <a:pt x="456852" y="1385873"/>
                    <a:pt x="473336" y="1315330"/>
                    <a:pt x="478468" y="1298223"/>
                  </a:cubicBezTo>
                  <a:cubicBezTo>
                    <a:pt x="485307" y="1275427"/>
                    <a:pt x="501046" y="1230489"/>
                    <a:pt x="501046" y="1230489"/>
                  </a:cubicBezTo>
                  <a:cubicBezTo>
                    <a:pt x="508572" y="1095022"/>
                    <a:pt x="514395" y="959450"/>
                    <a:pt x="523624" y="824089"/>
                  </a:cubicBezTo>
                  <a:cubicBezTo>
                    <a:pt x="530460" y="723830"/>
                    <a:pt x="530815" y="760424"/>
                    <a:pt x="546201" y="688623"/>
                  </a:cubicBezTo>
                  <a:cubicBezTo>
                    <a:pt x="554242" y="651100"/>
                    <a:pt x="568779" y="575734"/>
                    <a:pt x="568779" y="575734"/>
                  </a:cubicBezTo>
                  <a:cubicBezTo>
                    <a:pt x="572542" y="481660"/>
                    <a:pt x="573805" y="387453"/>
                    <a:pt x="580068" y="293512"/>
                  </a:cubicBezTo>
                  <a:cubicBezTo>
                    <a:pt x="581344" y="274367"/>
                    <a:pt x="581837" y="253727"/>
                    <a:pt x="591357" y="237067"/>
                  </a:cubicBezTo>
                  <a:cubicBezTo>
                    <a:pt x="598088" y="225287"/>
                    <a:pt x="613935" y="222015"/>
                    <a:pt x="625224" y="214489"/>
                  </a:cubicBezTo>
                  <a:cubicBezTo>
                    <a:pt x="645463" y="221236"/>
                    <a:pt x="690297" y="234407"/>
                    <a:pt x="704246" y="248356"/>
                  </a:cubicBezTo>
                  <a:cubicBezTo>
                    <a:pt x="712660" y="256770"/>
                    <a:pt x="708934" y="272322"/>
                    <a:pt x="715535" y="282223"/>
                  </a:cubicBezTo>
                  <a:cubicBezTo>
                    <a:pt x="724391" y="295506"/>
                    <a:pt x="738112" y="304800"/>
                    <a:pt x="749401" y="316089"/>
                  </a:cubicBezTo>
                  <a:cubicBezTo>
                    <a:pt x="753164" y="327378"/>
                    <a:pt x="758109" y="338340"/>
                    <a:pt x="760690" y="349956"/>
                  </a:cubicBezTo>
                  <a:cubicBezTo>
                    <a:pt x="765655" y="372300"/>
                    <a:pt x="765402" y="395765"/>
                    <a:pt x="771979" y="417689"/>
                  </a:cubicBezTo>
                  <a:cubicBezTo>
                    <a:pt x="776815" y="433808"/>
                    <a:pt x="787031" y="447793"/>
                    <a:pt x="794557" y="462845"/>
                  </a:cubicBezTo>
                  <a:cubicBezTo>
                    <a:pt x="798320" y="508001"/>
                    <a:pt x="799857" y="553397"/>
                    <a:pt x="805846" y="598312"/>
                  </a:cubicBezTo>
                  <a:cubicBezTo>
                    <a:pt x="807419" y="610107"/>
                    <a:pt x="816775" y="620284"/>
                    <a:pt x="817135" y="632178"/>
                  </a:cubicBezTo>
                  <a:cubicBezTo>
                    <a:pt x="840091" y="1389713"/>
                    <a:pt x="752877" y="1116718"/>
                    <a:pt x="839712" y="1377245"/>
                  </a:cubicBezTo>
                  <a:cubicBezTo>
                    <a:pt x="843475" y="1403586"/>
                    <a:pt x="846955" y="1429968"/>
                    <a:pt x="851001" y="1456267"/>
                  </a:cubicBezTo>
                  <a:cubicBezTo>
                    <a:pt x="854481" y="1478890"/>
                    <a:pt x="859265" y="1501312"/>
                    <a:pt x="862290" y="1524000"/>
                  </a:cubicBezTo>
                  <a:cubicBezTo>
                    <a:pt x="866794" y="1557776"/>
                    <a:pt x="868760" y="1591867"/>
                    <a:pt x="873579" y="1625600"/>
                  </a:cubicBezTo>
                  <a:cubicBezTo>
                    <a:pt x="880053" y="1670918"/>
                    <a:pt x="896157" y="1761067"/>
                    <a:pt x="896157" y="1761067"/>
                  </a:cubicBezTo>
                  <a:cubicBezTo>
                    <a:pt x="899920" y="1840089"/>
                    <a:pt x="848908" y="1944917"/>
                    <a:pt x="907446" y="1998134"/>
                  </a:cubicBezTo>
                  <a:cubicBezTo>
                    <a:pt x="928348" y="2017136"/>
                    <a:pt x="1124013" y="1994792"/>
                    <a:pt x="1200957" y="1975556"/>
                  </a:cubicBezTo>
                  <a:cubicBezTo>
                    <a:pt x="1212501" y="1972670"/>
                    <a:pt x="1223535" y="1968030"/>
                    <a:pt x="1234824" y="1964267"/>
                  </a:cubicBezTo>
                  <a:cubicBezTo>
                    <a:pt x="1291581" y="1926428"/>
                    <a:pt x="1275632" y="1951646"/>
                    <a:pt x="1257401" y="1851378"/>
                  </a:cubicBezTo>
                  <a:cubicBezTo>
                    <a:pt x="1255272" y="1839671"/>
                    <a:pt x="1255795" y="1824428"/>
                    <a:pt x="1246112" y="1817512"/>
                  </a:cubicBezTo>
                  <a:cubicBezTo>
                    <a:pt x="1231313" y="1806941"/>
                    <a:pt x="1157364" y="1789680"/>
                    <a:pt x="1133224" y="1783645"/>
                  </a:cubicBezTo>
                  <a:lnTo>
                    <a:pt x="1099357" y="1682045"/>
                  </a:lnTo>
                  <a:lnTo>
                    <a:pt x="1088068" y="1648178"/>
                  </a:lnTo>
                  <a:cubicBezTo>
                    <a:pt x="1103471" y="1309320"/>
                    <a:pt x="1072280" y="1497604"/>
                    <a:pt x="1121935" y="1332089"/>
                  </a:cubicBezTo>
                  <a:cubicBezTo>
                    <a:pt x="1173121" y="1161471"/>
                    <a:pt x="1075972" y="1458691"/>
                    <a:pt x="1155801" y="1219200"/>
                  </a:cubicBezTo>
                  <a:lnTo>
                    <a:pt x="1167090" y="1185334"/>
                  </a:lnTo>
                  <a:cubicBezTo>
                    <a:pt x="1163327" y="1023527"/>
                    <a:pt x="1162270" y="861634"/>
                    <a:pt x="1155801" y="699912"/>
                  </a:cubicBezTo>
                  <a:cubicBezTo>
                    <a:pt x="1154738" y="673325"/>
                    <a:pt x="1150495" y="646816"/>
                    <a:pt x="1144512" y="620889"/>
                  </a:cubicBezTo>
                  <a:cubicBezTo>
                    <a:pt x="1139161" y="597700"/>
                    <a:pt x="1127707" y="576244"/>
                    <a:pt x="1121935" y="553156"/>
                  </a:cubicBezTo>
                  <a:cubicBezTo>
                    <a:pt x="1106565" y="491674"/>
                    <a:pt x="1117585" y="521877"/>
                    <a:pt x="1088068" y="462845"/>
                  </a:cubicBezTo>
                  <a:cubicBezTo>
                    <a:pt x="1084940" y="447205"/>
                    <a:pt x="1076339" y="392062"/>
                    <a:pt x="1065490" y="372534"/>
                  </a:cubicBezTo>
                  <a:cubicBezTo>
                    <a:pt x="1052312" y="348814"/>
                    <a:pt x="1035387" y="327378"/>
                    <a:pt x="1020335" y="304800"/>
                  </a:cubicBezTo>
                  <a:cubicBezTo>
                    <a:pt x="1012809" y="293511"/>
                    <a:pt x="1007351" y="280528"/>
                    <a:pt x="997757" y="270934"/>
                  </a:cubicBezTo>
                  <a:lnTo>
                    <a:pt x="963890" y="237067"/>
                  </a:lnTo>
                  <a:cubicBezTo>
                    <a:pt x="960127" y="225778"/>
                    <a:pt x="959907" y="212593"/>
                    <a:pt x="952601" y="203200"/>
                  </a:cubicBezTo>
                  <a:cubicBezTo>
                    <a:pt x="883118" y="113864"/>
                    <a:pt x="906531" y="151942"/>
                    <a:pt x="828424" y="112889"/>
                  </a:cubicBezTo>
                  <a:cubicBezTo>
                    <a:pt x="816289" y="106821"/>
                    <a:pt x="806955" y="95822"/>
                    <a:pt x="794557" y="90312"/>
                  </a:cubicBezTo>
                  <a:cubicBezTo>
                    <a:pt x="772809" y="80646"/>
                    <a:pt x="746626" y="80935"/>
                    <a:pt x="726824" y="67734"/>
                  </a:cubicBezTo>
                  <a:cubicBezTo>
                    <a:pt x="683056" y="38555"/>
                    <a:pt x="705828" y="49446"/>
                    <a:pt x="659090" y="33867"/>
                  </a:cubicBezTo>
                  <a:cubicBezTo>
                    <a:pt x="647801" y="26341"/>
                    <a:pt x="637359" y="17357"/>
                    <a:pt x="625224" y="11289"/>
                  </a:cubicBezTo>
                  <a:cubicBezTo>
                    <a:pt x="614581" y="5967"/>
                    <a:pt x="603257" y="0"/>
                    <a:pt x="591357" y="0"/>
                  </a:cubicBezTo>
                  <a:cubicBezTo>
                    <a:pt x="497208" y="0"/>
                    <a:pt x="403209" y="7526"/>
                    <a:pt x="309135" y="11289"/>
                  </a:cubicBezTo>
                  <a:cubicBezTo>
                    <a:pt x="297846" y="15052"/>
                    <a:pt x="286710" y="19309"/>
                    <a:pt x="275268" y="22578"/>
                  </a:cubicBezTo>
                  <a:cubicBezTo>
                    <a:pt x="260350" y="26840"/>
                    <a:pt x="242227" y="24175"/>
                    <a:pt x="230112" y="33867"/>
                  </a:cubicBezTo>
                  <a:cubicBezTo>
                    <a:pt x="220820" y="41301"/>
                    <a:pt x="224146" y="57091"/>
                    <a:pt x="218824" y="67734"/>
                  </a:cubicBezTo>
                  <a:cubicBezTo>
                    <a:pt x="203109" y="99165"/>
                    <a:pt x="187343" y="110503"/>
                    <a:pt x="162379" y="135467"/>
                  </a:cubicBezTo>
                  <a:cubicBezTo>
                    <a:pt x="158761" y="149938"/>
                    <a:pt x="147900" y="198292"/>
                    <a:pt x="139801" y="214489"/>
                  </a:cubicBezTo>
                  <a:cubicBezTo>
                    <a:pt x="133733" y="226624"/>
                    <a:pt x="119287" y="234946"/>
                    <a:pt x="117224" y="248356"/>
                  </a:cubicBezTo>
                  <a:cubicBezTo>
                    <a:pt x="111502" y="285548"/>
                    <a:pt x="117224" y="323615"/>
                    <a:pt x="117224" y="361245"/>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4114800" y="1219200"/>
              <a:ext cx="457200" cy="576825"/>
            </a:xfrm>
            <a:custGeom>
              <a:avLst/>
              <a:gdLst>
                <a:gd name="connsiteX0" fmla="*/ 61255 w 403143"/>
                <a:gd name="connsiteY0" fmla="*/ 56444 h 424425"/>
                <a:gd name="connsiteX1" fmla="*/ 83832 w 403143"/>
                <a:gd name="connsiteY1" fmla="*/ 112889 h 424425"/>
                <a:gd name="connsiteX2" fmla="*/ 128988 w 403143"/>
                <a:gd name="connsiteY2" fmla="*/ 417689 h 424425"/>
                <a:gd name="connsiteX3" fmla="*/ 287032 w 403143"/>
                <a:gd name="connsiteY3" fmla="*/ 406400 h 424425"/>
                <a:gd name="connsiteX4" fmla="*/ 332188 w 403143"/>
                <a:gd name="connsiteY4" fmla="*/ 395111 h 424425"/>
                <a:gd name="connsiteX5" fmla="*/ 377343 w 403143"/>
                <a:gd name="connsiteY5" fmla="*/ 327378 h 424425"/>
                <a:gd name="connsiteX6" fmla="*/ 388632 w 403143"/>
                <a:gd name="connsiteY6" fmla="*/ 237067 h 424425"/>
                <a:gd name="connsiteX7" fmla="*/ 399921 w 403143"/>
                <a:gd name="connsiteY7" fmla="*/ 203200 h 424425"/>
                <a:gd name="connsiteX8" fmla="*/ 399921 w 403143"/>
                <a:gd name="connsiteY8" fmla="*/ 0 h 4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43" h="424425">
                  <a:moveTo>
                    <a:pt x="61255" y="56444"/>
                  </a:moveTo>
                  <a:cubicBezTo>
                    <a:pt x="68781" y="75259"/>
                    <a:pt x="81880" y="92719"/>
                    <a:pt x="83832" y="112889"/>
                  </a:cubicBezTo>
                  <a:cubicBezTo>
                    <a:pt x="113980" y="424425"/>
                    <a:pt x="0" y="374693"/>
                    <a:pt x="128988" y="417689"/>
                  </a:cubicBezTo>
                  <a:cubicBezTo>
                    <a:pt x="181669" y="413926"/>
                    <a:pt x="234539" y="412233"/>
                    <a:pt x="287032" y="406400"/>
                  </a:cubicBezTo>
                  <a:cubicBezTo>
                    <a:pt x="302452" y="404687"/>
                    <a:pt x="320512" y="405328"/>
                    <a:pt x="332188" y="395111"/>
                  </a:cubicBezTo>
                  <a:cubicBezTo>
                    <a:pt x="352609" y="377243"/>
                    <a:pt x="377343" y="327378"/>
                    <a:pt x="377343" y="327378"/>
                  </a:cubicBezTo>
                  <a:cubicBezTo>
                    <a:pt x="381106" y="297274"/>
                    <a:pt x="383205" y="266916"/>
                    <a:pt x="388632" y="237067"/>
                  </a:cubicBezTo>
                  <a:cubicBezTo>
                    <a:pt x="390761" y="225359"/>
                    <a:pt x="399355" y="215086"/>
                    <a:pt x="399921" y="203200"/>
                  </a:cubicBezTo>
                  <a:cubicBezTo>
                    <a:pt x="403143" y="135543"/>
                    <a:pt x="399921" y="67733"/>
                    <a:pt x="399921" y="0"/>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7" name="Group 233"/>
            <p:cNvGrpSpPr/>
            <p:nvPr/>
          </p:nvGrpSpPr>
          <p:grpSpPr>
            <a:xfrm>
              <a:off x="3429000" y="0"/>
              <a:ext cx="1357752" cy="1590535"/>
              <a:chOff x="2909448" y="990600"/>
              <a:chExt cx="1357752" cy="1590535"/>
            </a:xfrm>
            <a:grpFill/>
          </p:grpSpPr>
          <p:grpSp>
            <p:nvGrpSpPr>
              <p:cNvPr id="332" name="Group 231"/>
              <p:cNvGrpSpPr/>
              <p:nvPr/>
            </p:nvGrpSpPr>
            <p:grpSpPr>
              <a:xfrm>
                <a:off x="3285067" y="1275644"/>
                <a:ext cx="896145" cy="1305491"/>
                <a:chOff x="3285067" y="1275644"/>
                <a:chExt cx="896145" cy="1305491"/>
              </a:xfrm>
              <a:grpFill/>
            </p:grpSpPr>
            <p:sp>
              <p:nvSpPr>
                <p:cNvPr id="334" name="Freeform 333"/>
                <p:cNvSpPr/>
                <p:nvPr/>
              </p:nvSpPr>
              <p:spPr>
                <a:xfrm>
                  <a:off x="3285067" y="1275644"/>
                  <a:ext cx="896145" cy="1305491"/>
                </a:xfrm>
                <a:custGeom>
                  <a:avLst/>
                  <a:gdLst>
                    <a:gd name="connsiteX0" fmla="*/ 237066 w 896145"/>
                    <a:gd name="connsiteY0" fmla="*/ 56445 h 1305491"/>
                    <a:gd name="connsiteX1" fmla="*/ 293511 w 896145"/>
                    <a:gd name="connsiteY1" fmla="*/ 22578 h 1305491"/>
                    <a:gd name="connsiteX2" fmla="*/ 395111 w 896145"/>
                    <a:gd name="connsiteY2" fmla="*/ 11289 h 1305491"/>
                    <a:gd name="connsiteX3" fmla="*/ 440266 w 896145"/>
                    <a:gd name="connsiteY3" fmla="*/ 0 h 1305491"/>
                    <a:gd name="connsiteX4" fmla="*/ 609600 w 896145"/>
                    <a:gd name="connsiteY4" fmla="*/ 11289 h 1305491"/>
                    <a:gd name="connsiteX5" fmla="*/ 677333 w 896145"/>
                    <a:gd name="connsiteY5" fmla="*/ 33867 h 1305491"/>
                    <a:gd name="connsiteX6" fmla="*/ 745066 w 896145"/>
                    <a:gd name="connsiteY6" fmla="*/ 101600 h 1305491"/>
                    <a:gd name="connsiteX7" fmla="*/ 778933 w 896145"/>
                    <a:gd name="connsiteY7" fmla="*/ 135467 h 1305491"/>
                    <a:gd name="connsiteX8" fmla="*/ 824089 w 896145"/>
                    <a:gd name="connsiteY8" fmla="*/ 203200 h 1305491"/>
                    <a:gd name="connsiteX9" fmla="*/ 857955 w 896145"/>
                    <a:gd name="connsiteY9" fmla="*/ 304800 h 1305491"/>
                    <a:gd name="connsiteX10" fmla="*/ 869244 w 896145"/>
                    <a:gd name="connsiteY10" fmla="*/ 338667 h 1305491"/>
                    <a:gd name="connsiteX11" fmla="*/ 891822 w 896145"/>
                    <a:gd name="connsiteY11" fmla="*/ 440267 h 1305491"/>
                    <a:gd name="connsiteX12" fmla="*/ 869244 w 896145"/>
                    <a:gd name="connsiteY12" fmla="*/ 835378 h 1305491"/>
                    <a:gd name="connsiteX13" fmla="*/ 846666 w 896145"/>
                    <a:gd name="connsiteY13" fmla="*/ 903112 h 1305491"/>
                    <a:gd name="connsiteX14" fmla="*/ 824089 w 896145"/>
                    <a:gd name="connsiteY14" fmla="*/ 936978 h 1305491"/>
                    <a:gd name="connsiteX15" fmla="*/ 812800 w 896145"/>
                    <a:gd name="connsiteY15" fmla="*/ 970845 h 1305491"/>
                    <a:gd name="connsiteX16" fmla="*/ 745066 w 896145"/>
                    <a:gd name="connsiteY16" fmla="*/ 1038578 h 1305491"/>
                    <a:gd name="connsiteX17" fmla="*/ 711200 w 896145"/>
                    <a:gd name="connsiteY17" fmla="*/ 1072445 h 1305491"/>
                    <a:gd name="connsiteX18" fmla="*/ 643466 w 896145"/>
                    <a:gd name="connsiteY18" fmla="*/ 1117600 h 1305491"/>
                    <a:gd name="connsiteX19" fmla="*/ 609600 w 896145"/>
                    <a:gd name="connsiteY19" fmla="*/ 1140178 h 1305491"/>
                    <a:gd name="connsiteX20" fmla="*/ 519289 w 896145"/>
                    <a:gd name="connsiteY20" fmla="*/ 1219200 h 1305491"/>
                    <a:gd name="connsiteX21" fmla="*/ 451555 w 896145"/>
                    <a:gd name="connsiteY21" fmla="*/ 1264356 h 1305491"/>
                    <a:gd name="connsiteX22" fmla="*/ 417689 w 896145"/>
                    <a:gd name="connsiteY22" fmla="*/ 1286934 h 1305491"/>
                    <a:gd name="connsiteX23" fmla="*/ 383822 w 896145"/>
                    <a:gd name="connsiteY23" fmla="*/ 1298223 h 1305491"/>
                    <a:gd name="connsiteX24" fmla="*/ 237066 w 896145"/>
                    <a:gd name="connsiteY24" fmla="*/ 1264356 h 1305491"/>
                    <a:gd name="connsiteX25" fmla="*/ 203200 w 896145"/>
                    <a:gd name="connsiteY25" fmla="*/ 1219200 h 1305491"/>
                    <a:gd name="connsiteX26" fmla="*/ 158044 w 896145"/>
                    <a:gd name="connsiteY26" fmla="*/ 1117600 h 1305491"/>
                    <a:gd name="connsiteX27" fmla="*/ 124177 w 896145"/>
                    <a:gd name="connsiteY27" fmla="*/ 1083734 h 1305491"/>
                    <a:gd name="connsiteX28" fmla="*/ 112889 w 896145"/>
                    <a:gd name="connsiteY28" fmla="*/ 1038578 h 1305491"/>
                    <a:gd name="connsiteX29" fmla="*/ 45155 w 896145"/>
                    <a:gd name="connsiteY29" fmla="*/ 925689 h 1305491"/>
                    <a:gd name="connsiteX30" fmla="*/ 22577 w 896145"/>
                    <a:gd name="connsiteY30" fmla="*/ 857956 h 1305491"/>
                    <a:gd name="connsiteX31" fmla="*/ 11289 w 896145"/>
                    <a:gd name="connsiteY31" fmla="*/ 824089 h 1305491"/>
                    <a:gd name="connsiteX32" fmla="*/ 0 w 896145"/>
                    <a:gd name="connsiteY32" fmla="*/ 767645 h 1305491"/>
                    <a:gd name="connsiteX33" fmla="*/ 11289 w 896145"/>
                    <a:gd name="connsiteY33" fmla="*/ 225778 h 1305491"/>
                    <a:gd name="connsiteX34" fmla="*/ 22577 w 896145"/>
                    <a:gd name="connsiteY34" fmla="*/ 180623 h 1305491"/>
                    <a:gd name="connsiteX35" fmla="*/ 45155 w 896145"/>
                    <a:gd name="connsiteY35" fmla="*/ 146756 h 1305491"/>
                    <a:gd name="connsiteX36" fmla="*/ 180622 w 896145"/>
                    <a:gd name="connsiteY36" fmla="*/ 79023 h 1305491"/>
                    <a:gd name="connsiteX37" fmla="*/ 248355 w 896145"/>
                    <a:gd name="connsiteY37" fmla="*/ 56445 h 1305491"/>
                    <a:gd name="connsiteX38" fmla="*/ 237066 w 896145"/>
                    <a:gd name="connsiteY38" fmla="*/ 56445 h 13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145" h="1305491">
                      <a:moveTo>
                        <a:pt x="237066" y="56445"/>
                      </a:moveTo>
                      <a:cubicBezTo>
                        <a:pt x="255881" y="45156"/>
                        <a:pt x="272413" y="28606"/>
                        <a:pt x="293511" y="22578"/>
                      </a:cubicBezTo>
                      <a:cubicBezTo>
                        <a:pt x="326275" y="13217"/>
                        <a:pt x="361432" y="16470"/>
                        <a:pt x="395111" y="11289"/>
                      </a:cubicBezTo>
                      <a:cubicBezTo>
                        <a:pt x="410446" y="8930"/>
                        <a:pt x="425214" y="3763"/>
                        <a:pt x="440266" y="0"/>
                      </a:cubicBezTo>
                      <a:cubicBezTo>
                        <a:pt x="496711" y="3763"/>
                        <a:pt x="553599" y="3289"/>
                        <a:pt x="609600" y="11289"/>
                      </a:cubicBezTo>
                      <a:cubicBezTo>
                        <a:pt x="633160" y="14655"/>
                        <a:pt x="677333" y="33867"/>
                        <a:pt x="677333" y="33867"/>
                      </a:cubicBezTo>
                      <a:lnTo>
                        <a:pt x="745066" y="101600"/>
                      </a:lnTo>
                      <a:cubicBezTo>
                        <a:pt x="756355" y="112889"/>
                        <a:pt x="770077" y="122183"/>
                        <a:pt x="778933" y="135467"/>
                      </a:cubicBezTo>
                      <a:lnTo>
                        <a:pt x="824089" y="203200"/>
                      </a:lnTo>
                      <a:lnTo>
                        <a:pt x="857955" y="304800"/>
                      </a:lnTo>
                      <a:cubicBezTo>
                        <a:pt x="861718" y="316089"/>
                        <a:pt x="867288" y="326929"/>
                        <a:pt x="869244" y="338667"/>
                      </a:cubicBezTo>
                      <a:cubicBezTo>
                        <a:pt x="882489" y="418138"/>
                        <a:pt x="873295" y="384685"/>
                        <a:pt x="891822" y="440267"/>
                      </a:cubicBezTo>
                      <a:cubicBezTo>
                        <a:pt x="890903" y="466918"/>
                        <a:pt x="896145" y="727775"/>
                        <a:pt x="869244" y="835378"/>
                      </a:cubicBezTo>
                      <a:cubicBezTo>
                        <a:pt x="863472" y="858467"/>
                        <a:pt x="859867" y="883310"/>
                        <a:pt x="846666" y="903112"/>
                      </a:cubicBezTo>
                      <a:cubicBezTo>
                        <a:pt x="839140" y="914401"/>
                        <a:pt x="830156" y="924843"/>
                        <a:pt x="824089" y="936978"/>
                      </a:cubicBezTo>
                      <a:cubicBezTo>
                        <a:pt x="818767" y="947621"/>
                        <a:pt x="820106" y="961452"/>
                        <a:pt x="812800" y="970845"/>
                      </a:cubicBezTo>
                      <a:cubicBezTo>
                        <a:pt x="793197" y="996049"/>
                        <a:pt x="767644" y="1016000"/>
                        <a:pt x="745066" y="1038578"/>
                      </a:cubicBezTo>
                      <a:cubicBezTo>
                        <a:pt x="733777" y="1049867"/>
                        <a:pt x="724484" y="1063589"/>
                        <a:pt x="711200" y="1072445"/>
                      </a:cubicBezTo>
                      <a:lnTo>
                        <a:pt x="643466" y="1117600"/>
                      </a:lnTo>
                      <a:lnTo>
                        <a:pt x="609600" y="1140178"/>
                      </a:lnTo>
                      <a:cubicBezTo>
                        <a:pt x="571970" y="1196623"/>
                        <a:pt x="598311" y="1166519"/>
                        <a:pt x="519289" y="1219200"/>
                      </a:cubicBezTo>
                      <a:lnTo>
                        <a:pt x="451555" y="1264356"/>
                      </a:lnTo>
                      <a:cubicBezTo>
                        <a:pt x="440266" y="1271882"/>
                        <a:pt x="430560" y="1282644"/>
                        <a:pt x="417689" y="1286934"/>
                      </a:cubicBezTo>
                      <a:lnTo>
                        <a:pt x="383822" y="1298223"/>
                      </a:lnTo>
                      <a:cubicBezTo>
                        <a:pt x="324880" y="1292329"/>
                        <a:pt x="278201" y="1305491"/>
                        <a:pt x="237066" y="1264356"/>
                      </a:cubicBezTo>
                      <a:cubicBezTo>
                        <a:pt x="223762" y="1251052"/>
                        <a:pt x="214489" y="1234252"/>
                        <a:pt x="203200" y="1219200"/>
                      </a:cubicBezTo>
                      <a:cubicBezTo>
                        <a:pt x="186792" y="1169978"/>
                        <a:pt x="187860" y="1153378"/>
                        <a:pt x="158044" y="1117600"/>
                      </a:cubicBezTo>
                      <a:cubicBezTo>
                        <a:pt x="147823" y="1105336"/>
                        <a:pt x="135466" y="1095023"/>
                        <a:pt x="124177" y="1083734"/>
                      </a:cubicBezTo>
                      <a:cubicBezTo>
                        <a:pt x="120414" y="1068682"/>
                        <a:pt x="119828" y="1052455"/>
                        <a:pt x="112889" y="1038578"/>
                      </a:cubicBezTo>
                      <a:cubicBezTo>
                        <a:pt x="59873" y="932545"/>
                        <a:pt x="78953" y="1010184"/>
                        <a:pt x="45155" y="925689"/>
                      </a:cubicBezTo>
                      <a:cubicBezTo>
                        <a:pt x="36316" y="903592"/>
                        <a:pt x="30103" y="880534"/>
                        <a:pt x="22577" y="857956"/>
                      </a:cubicBezTo>
                      <a:cubicBezTo>
                        <a:pt x="18814" y="846667"/>
                        <a:pt x="13623" y="835757"/>
                        <a:pt x="11289" y="824089"/>
                      </a:cubicBezTo>
                      <a:lnTo>
                        <a:pt x="0" y="767645"/>
                      </a:lnTo>
                      <a:cubicBezTo>
                        <a:pt x="3763" y="587023"/>
                        <a:pt x="4346" y="406306"/>
                        <a:pt x="11289" y="225778"/>
                      </a:cubicBezTo>
                      <a:cubicBezTo>
                        <a:pt x="11885" y="210275"/>
                        <a:pt x="16465" y="194883"/>
                        <a:pt x="22577" y="180623"/>
                      </a:cubicBezTo>
                      <a:cubicBezTo>
                        <a:pt x="27921" y="168152"/>
                        <a:pt x="34944" y="155690"/>
                        <a:pt x="45155" y="146756"/>
                      </a:cubicBezTo>
                      <a:cubicBezTo>
                        <a:pt x="99024" y="99620"/>
                        <a:pt x="116673" y="100339"/>
                        <a:pt x="180622" y="79023"/>
                      </a:cubicBezTo>
                      <a:lnTo>
                        <a:pt x="248355" y="56445"/>
                      </a:lnTo>
                      <a:lnTo>
                        <a:pt x="237066" y="56445"/>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221"/>
                <p:cNvGrpSpPr/>
                <p:nvPr/>
              </p:nvGrpSpPr>
              <p:grpSpPr>
                <a:xfrm>
                  <a:off x="3352800" y="1676400"/>
                  <a:ext cx="228600" cy="228600"/>
                  <a:chOff x="3352800" y="152400"/>
                  <a:chExt cx="1752600" cy="1828800"/>
                </a:xfrm>
                <a:grpFill/>
              </p:grpSpPr>
              <p:sp>
                <p:nvSpPr>
                  <p:cNvPr id="344" name="Oval 343"/>
                  <p:cNvSpPr/>
                  <p:nvPr/>
                </p:nvSpPr>
                <p:spPr>
                  <a:xfrm>
                    <a:off x="3352800" y="152400"/>
                    <a:ext cx="1752600" cy="1828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3581400" y="685800"/>
                    <a:ext cx="1295400" cy="1295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3733801" y="1143000"/>
                    <a:ext cx="914400" cy="838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222"/>
                <p:cNvGrpSpPr/>
                <p:nvPr/>
              </p:nvGrpSpPr>
              <p:grpSpPr>
                <a:xfrm>
                  <a:off x="3733800" y="1676400"/>
                  <a:ext cx="228600" cy="228600"/>
                  <a:chOff x="3352800" y="152400"/>
                  <a:chExt cx="1752600" cy="1828800"/>
                </a:xfrm>
                <a:grpFill/>
              </p:grpSpPr>
              <p:sp>
                <p:nvSpPr>
                  <p:cNvPr id="341" name="Oval 340"/>
                  <p:cNvSpPr/>
                  <p:nvPr/>
                </p:nvSpPr>
                <p:spPr>
                  <a:xfrm>
                    <a:off x="3352800" y="152400"/>
                    <a:ext cx="1752600" cy="1828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3581400" y="685800"/>
                    <a:ext cx="1295400" cy="1295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3733801" y="1143000"/>
                    <a:ext cx="914400" cy="838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7" name="Freeform 336"/>
                <p:cNvSpPr/>
                <p:nvPr/>
              </p:nvSpPr>
              <p:spPr>
                <a:xfrm>
                  <a:off x="3578578" y="1896533"/>
                  <a:ext cx="158044" cy="250157"/>
                </a:xfrm>
                <a:custGeom>
                  <a:avLst/>
                  <a:gdLst>
                    <a:gd name="connsiteX0" fmla="*/ 67733 w 158044"/>
                    <a:gd name="connsiteY0" fmla="*/ 0 h 250157"/>
                    <a:gd name="connsiteX1" fmla="*/ 22578 w 158044"/>
                    <a:gd name="connsiteY1" fmla="*/ 158045 h 250157"/>
                    <a:gd name="connsiteX2" fmla="*/ 11289 w 158044"/>
                    <a:gd name="connsiteY2" fmla="*/ 191911 h 250157"/>
                    <a:gd name="connsiteX3" fmla="*/ 0 w 158044"/>
                    <a:gd name="connsiteY3" fmla="*/ 225778 h 250157"/>
                    <a:gd name="connsiteX4" fmla="*/ 158044 w 158044"/>
                    <a:gd name="connsiteY4" fmla="*/ 237067 h 25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44" h="250157">
                      <a:moveTo>
                        <a:pt x="67733" y="0"/>
                      </a:moveTo>
                      <a:cubicBezTo>
                        <a:pt x="49443" y="91448"/>
                        <a:pt x="62511" y="38246"/>
                        <a:pt x="22578" y="158045"/>
                      </a:cubicBezTo>
                      <a:lnTo>
                        <a:pt x="11289" y="191911"/>
                      </a:lnTo>
                      <a:lnTo>
                        <a:pt x="0" y="225778"/>
                      </a:lnTo>
                      <a:cubicBezTo>
                        <a:pt x="73134" y="250157"/>
                        <a:pt x="21967" y="237067"/>
                        <a:pt x="158044" y="237067"/>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3727215" y="1456267"/>
                  <a:ext cx="197061" cy="214489"/>
                </a:xfrm>
                <a:custGeom>
                  <a:avLst/>
                  <a:gdLst>
                    <a:gd name="connsiteX0" fmla="*/ 9407 w 197061"/>
                    <a:gd name="connsiteY0" fmla="*/ 214489 h 214489"/>
                    <a:gd name="connsiteX1" fmla="*/ 20696 w 197061"/>
                    <a:gd name="connsiteY1" fmla="*/ 158044 h 214489"/>
                    <a:gd name="connsiteX2" fmla="*/ 133585 w 197061"/>
                    <a:gd name="connsiteY2" fmla="*/ 22577 h 214489"/>
                    <a:gd name="connsiteX3" fmla="*/ 167452 w 197061"/>
                    <a:gd name="connsiteY3" fmla="*/ 0 h 214489"/>
                    <a:gd name="connsiteX4" fmla="*/ 190029 w 197061"/>
                    <a:gd name="connsiteY4" fmla="*/ 33866 h 214489"/>
                    <a:gd name="connsiteX5" fmla="*/ 144874 w 197061"/>
                    <a:gd name="connsiteY5" fmla="*/ 101600 h 214489"/>
                    <a:gd name="connsiteX6" fmla="*/ 111007 w 197061"/>
                    <a:gd name="connsiteY6" fmla="*/ 135466 h 214489"/>
                    <a:gd name="connsiteX7" fmla="*/ 77141 w 197061"/>
                    <a:gd name="connsiteY7" fmla="*/ 158044 h 214489"/>
                    <a:gd name="connsiteX8" fmla="*/ 9407 w 197061"/>
                    <a:gd name="connsiteY8" fmla="*/ 214489 h 2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61" h="214489">
                      <a:moveTo>
                        <a:pt x="9407" y="214489"/>
                      </a:moveTo>
                      <a:cubicBezTo>
                        <a:pt x="0" y="214489"/>
                        <a:pt x="12756" y="175512"/>
                        <a:pt x="20696" y="158044"/>
                      </a:cubicBezTo>
                      <a:cubicBezTo>
                        <a:pt x="38803" y="118209"/>
                        <a:pt x="99335" y="45410"/>
                        <a:pt x="133585" y="22577"/>
                      </a:cubicBezTo>
                      <a:lnTo>
                        <a:pt x="167452" y="0"/>
                      </a:lnTo>
                      <a:cubicBezTo>
                        <a:pt x="174978" y="11289"/>
                        <a:pt x="188110" y="20435"/>
                        <a:pt x="190029" y="33866"/>
                      </a:cubicBezTo>
                      <a:cubicBezTo>
                        <a:pt x="197061" y="83091"/>
                        <a:pt x="172752" y="78368"/>
                        <a:pt x="144874" y="101600"/>
                      </a:cubicBezTo>
                      <a:cubicBezTo>
                        <a:pt x="132609" y="111820"/>
                        <a:pt x="123272" y="125246"/>
                        <a:pt x="111007" y="135466"/>
                      </a:cubicBezTo>
                      <a:cubicBezTo>
                        <a:pt x="100584" y="144152"/>
                        <a:pt x="88181" y="150158"/>
                        <a:pt x="77141" y="158044"/>
                      </a:cubicBezTo>
                      <a:cubicBezTo>
                        <a:pt x="30178" y="191590"/>
                        <a:pt x="18814" y="214489"/>
                        <a:pt x="9407" y="21448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3328341" y="1599510"/>
                  <a:ext cx="259584" cy="113526"/>
                </a:xfrm>
                <a:custGeom>
                  <a:avLst/>
                  <a:gdLst>
                    <a:gd name="connsiteX0" fmla="*/ 1881 w 259584"/>
                    <a:gd name="connsiteY0" fmla="*/ 82534 h 113526"/>
                    <a:gd name="connsiteX1" fmla="*/ 35748 w 259584"/>
                    <a:gd name="connsiteY1" fmla="*/ 26090 h 113526"/>
                    <a:gd name="connsiteX2" fmla="*/ 103481 w 259584"/>
                    <a:gd name="connsiteY2" fmla="*/ 26090 h 113526"/>
                    <a:gd name="connsiteX3" fmla="*/ 216370 w 259584"/>
                    <a:gd name="connsiteY3" fmla="*/ 37379 h 113526"/>
                    <a:gd name="connsiteX4" fmla="*/ 250237 w 259584"/>
                    <a:gd name="connsiteY4" fmla="*/ 105112 h 113526"/>
                    <a:gd name="connsiteX5" fmla="*/ 216370 w 259584"/>
                    <a:gd name="connsiteY5" fmla="*/ 93823 h 113526"/>
                    <a:gd name="connsiteX6" fmla="*/ 182503 w 259584"/>
                    <a:gd name="connsiteY6" fmla="*/ 59957 h 113526"/>
                    <a:gd name="connsiteX7" fmla="*/ 47037 w 259584"/>
                    <a:gd name="connsiteY7" fmla="*/ 59957 h 113526"/>
                    <a:gd name="connsiteX8" fmla="*/ 1881 w 259584"/>
                    <a:gd name="connsiteY8" fmla="*/ 82534 h 11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4" h="113526">
                      <a:moveTo>
                        <a:pt x="1881" y="82534"/>
                      </a:moveTo>
                      <a:cubicBezTo>
                        <a:pt x="0" y="76890"/>
                        <a:pt x="20233" y="41605"/>
                        <a:pt x="35748" y="26090"/>
                      </a:cubicBezTo>
                      <a:cubicBezTo>
                        <a:pt x="61839" y="0"/>
                        <a:pt x="77391" y="22076"/>
                        <a:pt x="103481" y="26090"/>
                      </a:cubicBezTo>
                      <a:cubicBezTo>
                        <a:pt x="140859" y="31840"/>
                        <a:pt x="178740" y="33616"/>
                        <a:pt x="216370" y="37379"/>
                      </a:cubicBezTo>
                      <a:cubicBezTo>
                        <a:pt x="217127" y="38514"/>
                        <a:pt x="259584" y="95765"/>
                        <a:pt x="250237" y="105112"/>
                      </a:cubicBezTo>
                      <a:cubicBezTo>
                        <a:pt x="241822" y="113526"/>
                        <a:pt x="227659" y="97586"/>
                        <a:pt x="216370" y="93823"/>
                      </a:cubicBezTo>
                      <a:cubicBezTo>
                        <a:pt x="205081" y="82534"/>
                        <a:pt x="195787" y="68813"/>
                        <a:pt x="182503" y="59957"/>
                      </a:cubicBezTo>
                      <a:cubicBezTo>
                        <a:pt x="144678" y="34740"/>
                        <a:pt x="79231" y="56380"/>
                        <a:pt x="47037" y="59957"/>
                      </a:cubicBezTo>
                      <a:cubicBezTo>
                        <a:pt x="8122" y="72929"/>
                        <a:pt x="3762" y="88178"/>
                        <a:pt x="1881" y="8253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3581400" y="2133600"/>
                  <a:ext cx="346398" cy="174978"/>
                </a:xfrm>
                <a:custGeom>
                  <a:avLst/>
                  <a:gdLst>
                    <a:gd name="connsiteX0" fmla="*/ 0 w 261731"/>
                    <a:gd name="connsiteY0" fmla="*/ 180622 h 180622"/>
                    <a:gd name="connsiteX1" fmla="*/ 56444 w 261731"/>
                    <a:gd name="connsiteY1" fmla="*/ 169334 h 180622"/>
                    <a:gd name="connsiteX2" fmla="*/ 191911 w 261731"/>
                    <a:gd name="connsiteY2" fmla="*/ 146756 h 180622"/>
                    <a:gd name="connsiteX3" fmla="*/ 214489 w 261731"/>
                    <a:gd name="connsiteY3" fmla="*/ 79022 h 180622"/>
                    <a:gd name="connsiteX4" fmla="*/ 259644 w 261731"/>
                    <a:gd name="connsiteY4" fmla="*/ 0 h 180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31" h="180622">
                      <a:moveTo>
                        <a:pt x="0" y="180622"/>
                      </a:moveTo>
                      <a:cubicBezTo>
                        <a:pt x="18815" y="176859"/>
                        <a:pt x="37549" y="172668"/>
                        <a:pt x="56444" y="169334"/>
                      </a:cubicBezTo>
                      <a:cubicBezTo>
                        <a:pt x="101526" y="161379"/>
                        <a:pt x="152164" y="169469"/>
                        <a:pt x="191911" y="146756"/>
                      </a:cubicBezTo>
                      <a:cubicBezTo>
                        <a:pt x="212575" y="134948"/>
                        <a:pt x="201288" y="98824"/>
                        <a:pt x="214489" y="79022"/>
                      </a:cubicBezTo>
                      <a:cubicBezTo>
                        <a:pt x="261731" y="8158"/>
                        <a:pt x="259644" y="38424"/>
                        <a:pt x="259644" y="0"/>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3" name="Freeform 332"/>
              <p:cNvSpPr/>
              <p:nvPr/>
            </p:nvSpPr>
            <p:spPr>
              <a:xfrm>
                <a:off x="2909448" y="990600"/>
                <a:ext cx="1357752" cy="654703"/>
              </a:xfrm>
              <a:custGeom>
                <a:avLst/>
                <a:gdLst>
                  <a:gd name="connsiteX0" fmla="*/ 499796 w 1323967"/>
                  <a:gd name="connsiteY0" fmla="*/ 474134 h 550281"/>
                  <a:gd name="connsiteX1" fmla="*/ 409485 w 1323967"/>
                  <a:gd name="connsiteY1" fmla="*/ 508000 h 550281"/>
                  <a:gd name="connsiteX2" fmla="*/ 274019 w 1323967"/>
                  <a:gd name="connsiteY2" fmla="*/ 530578 h 550281"/>
                  <a:gd name="connsiteX3" fmla="*/ 240152 w 1323967"/>
                  <a:gd name="connsiteY3" fmla="*/ 541867 h 550281"/>
                  <a:gd name="connsiteX4" fmla="*/ 319174 w 1323967"/>
                  <a:gd name="connsiteY4" fmla="*/ 508000 h 550281"/>
                  <a:gd name="connsiteX5" fmla="*/ 353041 w 1323967"/>
                  <a:gd name="connsiteY5" fmla="*/ 474134 h 550281"/>
                  <a:gd name="connsiteX6" fmla="*/ 319174 w 1323967"/>
                  <a:gd name="connsiteY6" fmla="*/ 462845 h 550281"/>
                  <a:gd name="connsiteX7" fmla="*/ 59530 w 1323967"/>
                  <a:gd name="connsiteY7" fmla="*/ 474134 h 550281"/>
                  <a:gd name="connsiteX8" fmla="*/ 149841 w 1323967"/>
                  <a:gd name="connsiteY8" fmla="*/ 451556 h 550281"/>
                  <a:gd name="connsiteX9" fmla="*/ 217574 w 1323967"/>
                  <a:gd name="connsiteY9" fmla="*/ 428978 h 550281"/>
                  <a:gd name="connsiteX10" fmla="*/ 296596 w 1323967"/>
                  <a:gd name="connsiteY10" fmla="*/ 406400 h 550281"/>
                  <a:gd name="connsiteX11" fmla="*/ 274019 w 1323967"/>
                  <a:gd name="connsiteY11" fmla="*/ 361245 h 550281"/>
                  <a:gd name="connsiteX12" fmla="*/ 228863 w 1323967"/>
                  <a:gd name="connsiteY12" fmla="*/ 349956 h 550281"/>
                  <a:gd name="connsiteX13" fmla="*/ 274019 w 1323967"/>
                  <a:gd name="connsiteY13" fmla="*/ 338667 h 550281"/>
                  <a:gd name="connsiteX14" fmla="*/ 307885 w 1323967"/>
                  <a:gd name="connsiteY14" fmla="*/ 349956 h 550281"/>
                  <a:gd name="connsiteX15" fmla="*/ 386908 w 1323967"/>
                  <a:gd name="connsiteY15" fmla="*/ 372534 h 550281"/>
                  <a:gd name="connsiteX16" fmla="*/ 398196 w 1323967"/>
                  <a:gd name="connsiteY16" fmla="*/ 338667 h 550281"/>
                  <a:gd name="connsiteX17" fmla="*/ 409485 w 1323967"/>
                  <a:gd name="connsiteY17" fmla="*/ 248356 h 550281"/>
                  <a:gd name="connsiteX18" fmla="*/ 499796 w 1323967"/>
                  <a:gd name="connsiteY18" fmla="*/ 270934 h 550281"/>
                  <a:gd name="connsiteX19" fmla="*/ 533663 w 1323967"/>
                  <a:gd name="connsiteY19" fmla="*/ 248356 h 550281"/>
                  <a:gd name="connsiteX20" fmla="*/ 567530 w 1323967"/>
                  <a:gd name="connsiteY20" fmla="*/ 180622 h 550281"/>
                  <a:gd name="connsiteX21" fmla="*/ 590108 w 1323967"/>
                  <a:gd name="connsiteY21" fmla="*/ 135467 h 550281"/>
                  <a:gd name="connsiteX22" fmla="*/ 635263 w 1323967"/>
                  <a:gd name="connsiteY22" fmla="*/ 158045 h 550281"/>
                  <a:gd name="connsiteX23" fmla="*/ 669130 w 1323967"/>
                  <a:gd name="connsiteY23" fmla="*/ 225778 h 550281"/>
                  <a:gd name="connsiteX24" fmla="*/ 714285 w 1323967"/>
                  <a:gd name="connsiteY24" fmla="*/ 124178 h 550281"/>
                  <a:gd name="connsiteX25" fmla="*/ 759441 w 1323967"/>
                  <a:gd name="connsiteY25" fmla="*/ 0 h 550281"/>
                  <a:gd name="connsiteX26" fmla="*/ 793308 w 1323967"/>
                  <a:gd name="connsiteY26" fmla="*/ 67734 h 550281"/>
                  <a:gd name="connsiteX27" fmla="*/ 804596 w 1323967"/>
                  <a:gd name="connsiteY27" fmla="*/ 169334 h 550281"/>
                  <a:gd name="connsiteX28" fmla="*/ 815885 w 1323967"/>
                  <a:gd name="connsiteY28" fmla="*/ 225778 h 550281"/>
                  <a:gd name="connsiteX29" fmla="*/ 849752 w 1323967"/>
                  <a:gd name="connsiteY29" fmla="*/ 237067 h 550281"/>
                  <a:gd name="connsiteX30" fmla="*/ 928774 w 1323967"/>
                  <a:gd name="connsiteY30" fmla="*/ 225778 h 550281"/>
                  <a:gd name="connsiteX31" fmla="*/ 940063 w 1323967"/>
                  <a:gd name="connsiteY31" fmla="*/ 270934 h 550281"/>
                  <a:gd name="connsiteX32" fmla="*/ 1030374 w 1323967"/>
                  <a:gd name="connsiteY32" fmla="*/ 237067 h 550281"/>
                  <a:gd name="connsiteX33" fmla="*/ 1098108 w 1323967"/>
                  <a:gd name="connsiteY33" fmla="*/ 214489 h 550281"/>
                  <a:gd name="connsiteX34" fmla="*/ 1154552 w 1323967"/>
                  <a:gd name="connsiteY34" fmla="*/ 270934 h 550281"/>
                  <a:gd name="connsiteX35" fmla="*/ 1188419 w 1323967"/>
                  <a:gd name="connsiteY35" fmla="*/ 259645 h 550281"/>
                  <a:gd name="connsiteX36" fmla="*/ 1199708 w 1323967"/>
                  <a:gd name="connsiteY36" fmla="*/ 293511 h 550281"/>
                  <a:gd name="connsiteX37" fmla="*/ 1278730 w 1323967"/>
                  <a:gd name="connsiteY37" fmla="*/ 270934 h 550281"/>
                  <a:gd name="connsiteX38" fmla="*/ 1312596 w 1323967"/>
                  <a:gd name="connsiteY38" fmla="*/ 293511 h 550281"/>
                  <a:gd name="connsiteX39" fmla="*/ 1267441 w 1323967"/>
                  <a:gd name="connsiteY39" fmla="*/ 372534 h 550281"/>
                  <a:gd name="connsiteX40" fmla="*/ 1256152 w 1323967"/>
                  <a:gd name="connsiteY40" fmla="*/ 406400 h 550281"/>
                  <a:gd name="connsiteX41" fmla="*/ 1222285 w 1323967"/>
                  <a:gd name="connsiteY41" fmla="*/ 417689 h 550281"/>
                  <a:gd name="connsiteX42" fmla="*/ 1120685 w 1323967"/>
                  <a:gd name="connsiteY42" fmla="*/ 372534 h 550281"/>
                  <a:gd name="connsiteX43" fmla="*/ 1019085 w 1323967"/>
                  <a:gd name="connsiteY43" fmla="*/ 349956 h 550281"/>
                  <a:gd name="connsiteX44" fmla="*/ 985219 w 1323967"/>
                  <a:gd name="connsiteY44" fmla="*/ 338667 h 550281"/>
                  <a:gd name="connsiteX45" fmla="*/ 827174 w 1323967"/>
                  <a:gd name="connsiteY45" fmla="*/ 361245 h 550281"/>
                  <a:gd name="connsiteX46" fmla="*/ 793308 w 1323967"/>
                  <a:gd name="connsiteY46" fmla="*/ 383822 h 550281"/>
                  <a:gd name="connsiteX47" fmla="*/ 782019 w 1323967"/>
                  <a:gd name="connsiteY47" fmla="*/ 349956 h 550281"/>
                  <a:gd name="connsiteX48" fmla="*/ 748152 w 1323967"/>
                  <a:gd name="connsiteY48" fmla="*/ 372534 h 550281"/>
                  <a:gd name="connsiteX49" fmla="*/ 725574 w 1323967"/>
                  <a:gd name="connsiteY49" fmla="*/ 406400 h 550281"/>
                  <a:gd name="connsiteX50" fmla="*/ 657841 w 1323967"/>
                  <a:gd name="connsiteY50" fmla="*/ 462845 h 550281"/>
                  <a:gd name="connsiteX51" fmla="*/ 623974 w 1323967"/>
                  <a:gd name="connsiteY51" fmla="*/ 440267 h 550281"/>
                  <a:gd name="connsiteX52" fmla="*/ 556241 w 1323967"/>
                  <a:gd name="connsiteY52" fmla="*/ 462845 h 550281"/>
                  <a:gd name="connsiteX53" fmla="*/ 477219 w 1323967"/>
                  <a:gd name="connsiteY53" fmla="*/ 474134 h 550281"/>
                  <a:gd name="connsiteX54" fmla="*/ 499796 w 1323967"/>
                  <a:gd name="connsiteY54" fmla="*/ 474134 h 55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23967" h="550281">
                    <a:moveTo>
                      <a:pt x="499796" y="474134"/>
                    </a:moveTo>
                    <a:cubicBezTo>
                      <a:pt x="488507" y="479778"/>
                      <a:pt x="433079" y="502101"/>
                      <a:pt x="409485" y="508000"/>
                    </a:cubicBezTo>
                    <a:cubicBezTo>
                      <a:pt x="365465" y="519005"/>
                      <a:pt x="318624" y="524206"/>
                      <a:pt x="274019" y="530578"/>
                    </a:cubicBezTo>
                    <a:cubicBezTo>
                      <a:pt x="262730" y="534341"/>
                      <a:pt x="231738" y="550281"/>
                      <a:pt x="240152" y="541867"/>
                    </a:cubicBezTo>
                    <a:cubicBezTo>
                      <a:pt x="254101" y="527918"/>
                      <a:pt x="298935" y="514747"/>
                      <a:pt x="319174" y="508000"/>
                    </a:cubicBezTo>
                    <a:cubicBezTo>
                      <a:pt x="330463" y="496711"/>
                      <a:pt x="353041" y="490099"/>
                      <a:pt x="353041" y="474134"/>
                    </a:cubicBezTo>
                    <a:cubicBezTo>
                      <a:pt x="353041" y="462234"/>
                      <a:pt x="331074" y="462845"/>
                      <a:pt x="319174" y="462845"/>
                    </a:cubicBezTo>
                    <a:cubicBezTo>
                      <a:pt x="232544" y="462845"/>
                      <a:pt x="146078" y="470371"/>
                      <a:pt x="59530" y="474134"/>
                    </a:cubicBezTo>
                    <a:cubicBezTo>
                      <a:pt x="162283" y="439882"/>
                      <a:pt x="0" y="492422"/>
                      <a:pt x="149841" y="451556"/>
                    </a:cubicBezTo>
                    <a:cubicBezTo>
                      <a:pt x="172801" y="445294"/>
                      <a:pt x="194486" y="434750"/>
                      <a:pt x="217574" y="428978"/>
                    </a:cubicBezTo>
                    <a:cubicBezTo>
                      <a:pt x="274274" y="414803"/>
                      <a:pt x="248011" y="422595"/>
                      <a:pt x="296596" y="406400"/>
                    </a:cubicBezTo>
                    <a:cubicBezTo>
                      <a:pt x="289070" y="391348"/>
                      <a:pt x="286947" y="372018"/>
                      <a:pt x="274019" y="361245"/>
                    </a:cubicBezTo>
                    <a:cubicBezTo>
                      <a:pt x="262100" y="351312"/>
                      <a:pt x="243124" y="356068"/>
                      <a:pt x="228863" y="349956"/>
                    </a:cubicBezTo>
                    <a:cubicBezTo>
                      <a:pt x="126184" y="305951"/>
                      <a:pt x="273096" y="338535"/>
                      <a:pt x="274019" y="338667"/>
                    </a:cubicBezTo>
                    <a:cubicBezTo>
                      <a:pt x="285308" y="342430"/>
                      <a:pt x="296444" y="346687"/>
                      <a:pt x="307885" y="349956"/>
                    </a:cubicBezTo>
                    <a:cubicBezTo>
                      <a:pt x="407118" y="378309"/>
                      <a:pt x="305701" y="345465"/>
                      <a:pt x="386908" y="372534"/>
                    </a:cubicBezTo>
                    <a:cubicBezTo>
                      <a:pt x="390671" y="361245"/>
                      <a:pt x="396067" y="350375"/>
                      <a:pt x="398196" y="338667"/>
                    </a:cubicBezTo>
                    <a:cubicBezTo>
                      <a:pt x="403623" y="308818"/>
                      <a:pt x="389741" y="271390"/>
                      <a:pt x="409485" y="248356"/>
                    </a:cubicBezTo>
                    <a:cubicBezTo>
                      <a:pt x="415540" y="241292"/>
                      <a:pt x="486213" y="266406"/>
                      <a:pt x="499796" y="270934"/>
                    </a:cubicBezTo>
                    <a:cubicBezTo>
                      <a:pt x="511085" y="263408"/>
                      <a:pt x="524069" y="257950"/>
                      <a:pt x="533663" y="248356"/>
                    </a:cubicBezTo>
                    <a:cubicBezTo>
                      <a:pt x="560782" y="221237"/>
                      <a:pt x="553757" y="212758"/>
                      <a:pt x="567530" y="180622"/>
                    </a:cubicBezTo>
                    <a:cubicBezTo>
                      <a:pt x="574159" y="165154"/>
                      <a:pt x="582582" y="150519"/>
                      <a:pt x="590108" y="135467"/>
                    </a:cubicBezTo>
                    <a:cubicBezTo>
                      <a:pt x="605160" y="142993"/>
                      <a:pt x="622335" y="147272"/>
                      <a:pt x="635263" y="158045"/>
                    </a:cubicBezTo>
                    <a:cubicBezTo>
                      <a:pt x="655464" y="174879"/>
                      <a:pt x="661425" y="202662"/>
                      <a:pt x="669130" y="225778"/>
                    </a:cubicBezTo>
                    <a:cubicBezTo>
                      <a:pt x="695998" y="145174"/>
                      <a:pt x="678507" y="177847"/>
                      <a:pt x="714285" y="124178"/>
                    </a:cubicBezTo>
                    <a:cubicBezTo>
                      <a:pt x="740154" y="20704"/>
                      <a:pt x="719651" y="59686"/>
                      <a:pt x="759441" y="0"/>
                    </a:cubicBezTo>
                    <a:cubicBezTo>
                      <a:pt x="770730" y="22578"/>
                      <a:pt x="786804" y="43343"/>
                      <a:pt x="793308" y="67734"/>
                    </a:cubicBezTo>
                    <a:cubicBezTo>
                      <a:pt x="802088" y="100659"/>
                      <a:pt x="799777" y="135601"/>
                      <a:pt x="804596" y="169334"/>
                    </a:cubicBezTo>
                    <a:cubicBezTo>
                      <a:pt x="807309" y="188328"/>
                      <a:pt x="805242" y="209813"/>
                      <a:pt x="815885" y="225778"/>
                    </a:cubicBezTo>
                    <a:cubicBezTo>
                      <a:pt x="822486" y="235679"/>
                      <a:pt x="838463" y="233304"/>
                      <a:pt x="849752" y="237067"/>
                    </a:cubicBezTo>
                    <a:cubicBezTo>
                      <a:pt x="921949" y="188935"/>
                      <a:pt x="911289" y="164579"/>
                      <a:pt x="928774" y="225778"/>
                    </a:cubicBezTo>
                    <a:cubicBezTo>
                      <a:pt x="933036" y="240696"/>
                      <a:pt x="936300" y="255882"/>
                      <a:pt x="940063" y="270934"/>
                    </a:cubicBezTo>
                    <a:cubicBezTo>
                      <a:pt x="1073882" y="244170"/>
                      <a:pt x="935240" y="279349"/>
                      <a:pt x="1030374" y="237067"/>
                    </a:cubicBezTo>
                    <a:cubicBezTo>
                      <a:pt x="1052122" y="227401"/>
                      <a:pt x="1098108" y="214489"/>
                      <a:pt x="1098108" y="214489"/>
                    </a:cubicBezTo>
                    <a:cubicBezTo>
                      <a:pt x="1111278" y="234245"/>
                      <a:pt x="1126329" y="266230"/>
                      <a:pt x="1154552" y="270934"/>
                    </a:cubicBezTo>
                    <a:cubicBezTo>
                      <a:pt x="1166290" y="272890"/>
                      <a:pt x="1177130" y="263408"/>
                      <a:pt x="1188419" y="259645"/>
                    </a:cubicBezTo>
                    <a:cubicBezTo>
                      <a:pt x="1192182" y="270934"/>
                      <a:pt x="1191294" y="285097"/>
                      <a:pt x="1199708" y="293511"/>
                    </a:cubicBezTo>
                    <a:cubicBezTo>
                      <a:pt x="1231722" y="325525"/>
                      <a:pt x="1255205" y="288577"/>
                      <a:pt x="1278730" y="270934"/>
                    </a:cubicBezTo>
                    <a:cubicBezTo>
                      <a:pt x="1290019" y="278460"/>
                      <a:pt x="1308306" y="280640"/>
                      <a:pt x="1312596" y="293511"/>
                    </a:cubicBezTo>
                    <a:cubicBezTo>
                      <a:pt x="1323967" y="327624"/>
                      <a:pt x="1284978" y="354997"/>
                      <a:pt x="1267441" y="372534"/>
                    </a:cubicBezTo>
                    <a:cubicBezTo>
                      <a:pt x="1263678" y="383823"/>
                      <a:pt x="1264566" y="397986"/>
                      <a:pt x="1256152" y="406400"/>
                    </a:cubicBezTo>
                    <a:cubicBezTo>
                      <a:pt x="1247738" y="414814"/>
                      <a:pt x="1234112" y="419003"/>
                      <a:pt x="1222285" y="417689"/>
                    </a:cubicBezTo>
                    <a:cubicBezTo>
                      <a:pt x="1081082" y="402000"/>
                      <a:pt x="1208901" y="401939"/>
                      <a:pt x="1120685" y="372534"/>
                    </a:cubicBezTo>
                    <a:cubicBezTo>
                      <a:pt x="1087772" y="361563"/>
                      <a:pt x="1052742" y="358370"/>
                      <a:pt x="1019085" y="349956"/>
                    </a:cubicBezTo>
                    <a:cubicBezTo>
                      <a:pt x="1007541" y="347070"/>
                      <a:pt x="996508" y="342430"/>
                      <a:pt x="985219" y="338667"/>
                    </a:cubicBezTo>
                    <a:cubicBezTo>
                      <a:pt x="953490" y="341551"/>
                      <a:pt x="870610" y="339527"/>
                      <a:pt x="827174" y="361245"/>
                    </a:cubicBezTo>
                    <a:cubicBezTo>
                      <a:pt x="815039" y="367312"/>
                      <a:pt x="804597" y="376296"/>
                      <a:pt x="793308" y="383822"/>
                    </a:cubicBezTo>
                    <a:cubicBezTo>
                      <a:pt x="789545" y="372533"/>
                      <a:pt x="793563" y="352842"/>
                      <a:pt x="782019" y="349956"/>
                    </a:cubicBezTo>
                    <a:cubicBezTo>
                      <a:pt x="768856" y="346666"/>
                      <a:pt x="757746" y="362940"/>
                      <a:pt x="748152" y="372534"/>
                    </a:cubicBezTo>
                    <a:cubicBezTo>
                      <a:pt x="738558" y="382128"/>
                      <a:pt x="734260" y="395977"/>
                      <a:pt x="725574" y="406400"/>
                    </a:cubicBezTo>
                    <a:cubicBezTo>
                      <a:pt x="698409" y="438998"/>
                      <a:pt x="691143" y="440644"/>
                      <a:pt x="657841" y="462845"/>
                    </a:cubicBezTo>
                    <a:cubicBezTo>
                      <a:pt x="646552" y="455319"/>
                      <a:pt x="637542" y="440267"/>
                      <a:pt x="623974" y="440267"/>
                    </a:cubicBezTo>
                    <a:cubicBezTo>
                      <a:pt x="600175" y="440267"/>
                      <a:pt x="579801" y="459479"/>
                      <a:pt x="556241" y="462845"/>
                    </a:cubicBezTo>
                    <a:cubicBezTo>
                      <a:pt x="529900" y="466608"/>
                      <a:pt x="503033" y="467681"/>
                      <a:pt x="477219" y="474134"/>
                    </a:cubicBezTo>
                    <a:cubicBezTo>
                      <a:pt x="472056" y="475425"/>
                      <a:pt x="511085" y="468490"/>
                      <a:pt x="499796" y="47413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Freeform 307"/>
            <p:cNvSpPr/>
            <p:nvPr/>
          </p:nvSpPr>
          <p:spPr>
            <a:xfrm>
              <a:off x="3157937" y="1667809"/>
              <a:ext cx="2147841" cy="1865613"/>
            </a:xfrm>
            <a:custGeom>
              <a:avLst/>
              <a:gdLst>
                <a:gd name="connsiteX0" fmla="*/ 781885 w 2147841"/>
                <a:gd name="connsiteY0" fmla="*/ 25524 h 1865613"/>
                <a:gd name="connsiteX1" fmla="*/ 838330 w 2147841"/>
                <a:gd name="connsiteY1" fmla="*/ 2947 h 1865613"/>
                <a:gd name="connsiteX2" fmla="*/ 1041530 w 2147841"/>
                <a:gd name="connsiteY2" fmla="*/ 14235 h 1865613"/>
                <a:gd name="connsiteX3" fmla="*/ 1109263 w 2147841"/>
                <a:gd name="connsiteY3" fmla="*/ 36813 h 1865613"/>
                <a:gd name="connsiteX4" fmla="*/ 1188285 w 2147841"/>
                <a:gd name="connsiteY4" fmla="*/ 48102 h 1865613"/>
                <a:gd name="connsiteX5" fmla="*/ 1256019 w 2147841"/>
                <a:gd name="connsiteY5" fmla="*/ 70680 h 1865613"/>
                <a:gd name="connsiteX6" fmla="*/ 1289885 w 2147841"/>
                <a:gd name="connsiteY6" fmla="*/ 81969 h 1865613"/>
                <a:gd name="connsiteX7" fmla="*/ 1368907 w 2147841"/>
                <a:gd name="connsiteY7" fmla="*/ 93258 h 1865613"/>
                <a:gd name="connsiteX8" fmla="*/ 1402774 w 2147841"/>
                <a:gd name="connsiteY8" fmla="*/ 104547 h 1865613"/>
                <a:gd name="connsiteX9" fmla="*/ 1628552 w 2147841"/>
                <a:gd name="connsiteY9" fmla="*/ 81969 h 1865613"/>
                <a:gd name="connsiteX10" fmla="*/ 1662419 w 2147841"/>
                <a:gd name="connsiteY10" fmla="*/ 70680 h 1865613"/>
                <a:gd name="connsiteX11" fmla="*/ 1764019 w 2147841"/>
                <a:gd name="connsiteY11" fmla="*/ 93258 h 1865613"/>
                <a:gd name="connsiteX12" fmla="*/ 1797885 w 2147841"/>
                <a:gd name="connsiteY12" fmla="*/ 115835 h 1865613"/>
                <a:gd name="connsiteX13" fmla="*/ 1888196 w 2147841"/>
                <a:gd name="connsiteY13" fmla="*/ 160991 h 1865613"/>
                <a:gd name="connsiteX14" fmla="*/ 1933352 w 2147841"/>
                <a:gd name="connsiteY14" fmla="*/ 183569 h 1865613"/>
                <a:gd name="connsiteX15" fmla="*/ 1955930 w 2147841"/>
                <a:gd name="connsiteY15" fmla="*/ 251302 h 1865613"/>
                <a:gd name="connsiteX16" fmla="*/ 2001085 w 2147841"/>
                <a:gd name="connsiteY16" fmla="*/ 319035 h 1865613"/>
                <a:gd name="connsiteX17" fmla="*/ 2046241 w 2147841"/>
                <a:gd name="connsiteY17" fmla="*/ 420635 h 1865613"/>
                <a:gd name="connsiteX18" fmla="*/ 2057530 w 2147841"/>
                <a:gd name="connsiteY18" fmla="*/ 465791 h 1865613"/>
                <a:gd name="connsiteX19" fmla="*/ 2080107 w 2147841"/>
                <a:gd name="connsiteY19" fmla="*/ 499658 h 1865613"/>
                <a:gd name="connsiteX20" fmla="*/ 2068819 w 2147841"/>
                <a:gd name="connsiteY20" fmla="*/ 702858 h 1865613"/>
                <a:gd name="connsiteX21" fmla="*/ 2091396 w 2147841"/>
                <a:gd name="connsiteY21" fmla="*/ 804458 h 1865613"/>
                <a:gd name="connsiteX22" fmla="*/ 2113974 w 2147841"/>
                <a:gd name="connsiteY22" fmla="*/ 838324 h 1865613"/>
                <a:gd name="connsiteX23" fmla="*/ 2147841 w 2147841"/>
                <a:gd name="connsiteY23" fmla="*/ 917347 h 1865613"/>
                <a:gd name="connsiteX24" fmla="*/ 2136552 w 2147841"/>
                <a:gd name="connsiteY24" fmla="*/ 1256013 h 1865613"/>
                <a:gd name="connsiteX25" fmla="*/ 2113974 w 2147841"/>
                <a:gd name="connsiteY25" fmla="*/ 1289880 h 1865613"/>
                <a:gd name="connsiteX26" fmla="*/ 2080107 w 2147841"/>
                <a:gd name="connsiteY26" fmla="*/ 1312458 h 1865613"/>
                <a:gd name="connsiteX27" fmla="*/ 2068819 w 2147841"/>
                <a:gd name="connsiteY27" fmla="*/ 1346324 h 1865613"/>
                <a:gd name="connsiteX28" fmla="*/ 2080107 w 2147841"/>
                <a:gd name="connsiteY28" fmla="*/ 1391480 h 1865613"/>
                <a:gd name="connsiteX29" fmla="*/ 2102685 w 2147841"/>
                <a:gd name="connsiteY29" fmla="*/ 1481791 h 1865613"/>
                <a:gd name="connsiteX30" fmla="*/ 2091396 w 2147841"/>
                <a:gd name="connsiteY30" fmla="*/ 1673702 h 1865613"/>
                <a:gd name="connsiteX31" fmla="*/ 2091396 w 2147841"/>
                <a:gd name="connsiteY31" fmla="*/ 1854324 h 1865613"/>
                <a:gd name="connsiteX32" fmla="*/ 2057530 w 2147841"/>
                <a:gd name="connsiteY32" fmla="*/ 1865613 h 1865613"/>
                <a:gd name="connsiteX33" fmla="*/ 2001085 w 2147841"/>
                <a:gd name="connsiteY33" fmla="*/ 1764013 h 1865613"/>
                <a:gd name="connsiteX34" fmla="*/ 1955930 w 2147841"/>
                <a:gd name="connsiteY34" fmla="*/ 1831747 h 1865613"/>
                <a:gd name="connsiteX35" fmla="*/ 1922063 w 2147841"/>
                <a:gd name="connsiteY35" fmla="*/ 1865613 h 1865613"/>
                <a:gd name="connsiteX36" fmla="*/ 1899485 w 2147841"/>
                <a:gd name="connsiteY36" fmla="*/ 1831747 h 1865613"/>
                <a:gd name="connsiteX37" fmla="*/ 1876907 w 2147841"/>
                <a:gd name="connsiteY37" fmla="*/ 1752724 h 1865613"/>
                <a:gd name="connsiteX38" fmla="*/ 1797885 w 2147841"/>
                <a:gd name="connsiteY38" fmla="*/ 1730147 h 1865613"/>
                <a:gd name="connsiteX39" fmla="*/ 1854330 w 2147841"/>
                <a:gd name="connsiteY39" fmla="*/ 1673702 h 1865613"/>
                <a:gd name="connsiteX40" fmla="*/ 1684996 w 2147841"/>
                <a:gd name="connsiteY40" fmla="*/ 1662413 h 1865613"/>
                <a:gd name="connsiteX41" fmla="*/ 1684996 w 2147841"/>
                <a:gd name="connsiteY41" fmla="*/ 1583391 h 1865613"/>
                <a:gd name="connsiteX42" fmla="*/ 1730152 w 2147841"/>
                <a:gd name="connsiteY42" fmla="*/ 1549524 h 1865613"/>
                <a:gd name="connsiteX43" fmla="*/ 1876907 w 2147841"/>
                <a:gd name="connsiteY43" fmla="*/ 1526947 h 1865613"/>
                <a:gd name="connsiteX44" fmla="*/ 1910774 w 2147841"/>
                <a:gd name="connsiteY44" fmla="*/ 1504369 h 1865613"/>
                <a:gd name="connsiteX45" fmla="*/ 1910774 w 2147841"/>
                <a:gd name="connsiteY45" fmla="*/ 1380191 h 1865613"/>
                <a:gd name="connsiteX46" fmla="*/ 1865619 w 2147841"/>
                <a:gd name="connsiteY46" fmla="*/ 1312458 h 1865613"/>
                <a:gd name="connsiteX47" fmla="*/ 1843041 w 2147841"/>
                <a:gd name="connsiteY47" fmla="*/ 1278591 h 1865613"/>
                <a:gd name="connsiteX48" fmla="*/ 1797885 w 2147841"/>
                <a:gd name="connsiteY48" fmla="*/ 1210858 h 1865613"/>
                <a:gd name="connsiteX49" fmla="*/ 1764019 w 2147841"/>
                <a:gd name="connsiteY49" fmla="*/ 1097969 h 1865613"/>
                <a:gd name="connsiteX50" fmla="*/ 1752730 w 2147841"/>
                <a:gd name="connsiteY50" fmla="*/ 1064102 h 1865613"/>
                <a:gd name="connsiteX51" fmla="*/ 1741441 w 2147841"/>
                <a:gd name="connsiteY51" fmla="*/ 1030235 h 1865613"/>
                <a:gd name="connsiteX52" fmla="*/ 1673707 w 2147841"/>
                <a:gd name="connsiteY52" fmla="*/ 770591 h 1865613"/>
                <a:gd name="connsiteX53" fmla="*/ 1639841 w 2147841"/>
                <a:gd name="connsiteY53" fmla="*/ 736724 h 1865613"/>
                <a:gd name="connsiteX54" fmla="*/ 1628552 w 2147841"/>
                <a:gd name="connsiteY54" fmla="*/ 702858 h 1865613"/>
                <a:gd name="connsiteX55" fmla="*/ 1594685 w 2147841"/>
                <a:gd name="connsiteY55" fmla="*/ 635124 h 1865613"/>
                <a:gd name="connsiteX56" fmla="*/ 1572107 w 2147841"/>
                <a:gd name="connsiteY56" fmla="*/ 556102 h 1865613"/>
                <a:gd name="connsiteX57" fmla="*/ 1538241 w 2147841"/>
                <a:gd name="connsiteY57" fmla="*/ 544813 h 1865613"/>
                <a:gd name="connsiteX58" fmla="*/ 1526952 w 2147841"/>
                <a:gd name="connsiteY58" fmla="*/ 578680 h 1865613"/>
                <a:gd name="connsiteX59" fmla="*/ 1436641 w 2147841"/>
                <a:gd name="connsiteY59" fmla="*/ 680280 h 1865613"/>
                <a:gd name="connsiteX60" fmla="*/ 1402774 w 2147841"/>
                <a:gd name="connsiteY60" fmla="*/ 702858 h 1865613"/>
                <a:gd name="connsiteX61" fmla="*/ 1368907 w 2147841"/>
                <a:gd name="connsiteY61" fmla="*/ 736724 h 1865613"/>
                <a:gd name="connsiteX62" fmla="*/ 1312463 w 2147841"/>
                <a:gd name="connsiteY62" fmla="*/ 748013 h 1865613"/>
                <a:gd name="connsiteX63" fmla="*/ 996374 w 2147841"/>
                <a:gd name="connsiteY63" fmla="*/ 725435 h 1865613"/>
                <a:gd name="connsiteX64" fmla="*/ 928641 w 2147841"/>
                <a:gd name="connsiteY64" fmla="*/ 702858 h 1865613"/>
                <a:gd name="connsiteX65" fmla="*/ 759307 w 2147841"/>
                <a:gd name="connsiteY65" fmla="*/ 680280 h 1865613"/>
                <a:gd name="connsiteX66" fmla="*/ 578685 w 2147841"/>
                <a:gd name="connsiteY66" fmla="*/ 646413 h 1865613"/>
                <a:gd name="connsiteX67" fmla="*/ 544819 w 2147841"/>
                <a:gd name="connsiteY67" fmla="*/ 612547 h 1865613"/>
                <a:gd name="connsiteX68" fmla="*/ 533530 w 2147841"/>
                <a:gd name="connsiteY68" fmla="*/ 578680 h 1865613"/>
                <a:gd name="connsiteX69" fmla="*/ 499663 w 2147841"/>
                <a:gd name="connsiteY69" fmla="*/ 589969 h 1865613"/>
                <a:gd name="connsiteX70" fmla="*/ 510952 w 2147841"/>
                <a:gd name="connsiteY70" fmla="*/ 691569 h 1865613"/>
                <a:gd name="connsiteX71" fmla="*/ 533530 w 2147841"/>
                <a:gd name="connsiteY71" fmla="*/ 759302 h 1865613"/>
                <a:gd name="connsiteX72" fmla="*/ 499663 w 2147841"/>
                <a:gd name="connsiteY72" fmla="*/ 973791 h 1865613"/>
                <a:gd name="connsiteX73" fmla="*/ 465796 w 2147841"/>
                <a:gd name="connsiteY73" fmla="*/ 996369 h 1865613"/>
                <a:gd name="connsiteX74" fmla="*/ 431930 w 2147841"/>
                <a:gd name="connsiteY74" fmla="*/ 1007658 h 1865613"/>
                <a:gd name="connsiteX75" fmla="*/ 443219 w 2147841"/>
                <a:gd name="connsiteY75" fmla="*/ 1086680 h 1865613"/>
                <a:gd name="connsiteX76" fmla="*/ 454507 w 2147841"/>
                <a:gd name="connsiteY76" fmla="*/ 1120547 h 1865613"/>
                <a:gd name="connsiteX77" fmla="*/ 477085 w 2147841"/>
                <a:gd name="connsiteY77" fmla="*/ 1199569 h 1865613"/>
                <a:gd name="connsiteX78" fmla="*/ 431930 w 2147841"/>
                <a:gd name="connsiteY78" fmla="*/ 1346324 h 1865613"/>
                <a:gd name="connsiteX79" fmla="*/ 409352 w 2147841"/>
                <a:gd name="connsiteY79" fmla="*/ 1380191 h 1865613"/>
                <a:gd name="connsiteX80" fmla="*/ 375485 w 2147841"/>
                <a:gd name="connsiteY80" fmla="*/ 1402769 h 1865613"/>
                <a:gd name="connsiteX81" fmla="*/ 307752 w 2147841"/>
                <a:gd name="connsiteY81" fmla="*/ 1470502 h 1865613"/>
                <a:gd name="connsiteX82" fmla="*/ 262596 w 2147841"/>
                <a:gd name="connsiteY82" fmla="*/ 1594680 h 1865613"/>
                <a:gd name="connsiteX83" fmla="*/ 228730 w 2147841"/>
                <a:gd name="connsiteY83" fmla="*/ 1572102 h 1865613"/>
                <a:gd name="connsiteX84" fmla="*/ 206152 w 2147841"/>
                <a:gd name="connsiteY84" fmla="*/ 1605969 h 1865613"/>
                <a:gd name="connsiteX85" fmla="*/ 172285 w 2147841"/>
                <a:gd name="connsiteY85" fmla="*/ 1538235 h 1865613"/>
                <a:gd name="connsiteX86" fmla="*/ 70685 w 2147841"/>
                <a:gd name="connsiteY86" fmla="*/ 1515658 h 1865613"/>
                <a:gd name="connsiteX87" fmla="*/ 59396 w 2147841"/>
                <a:gd name="connsiteY87" fmla="*/ 1481791 h 1865613"/>
                <a:gd name="connsiteX88" fmla="*/ 25530 w 2147841"/>
                <a:gd name="connsiteY88" fmla="*/ 1425347 h 1865613"/>
                <a:gd name="connsiteX89" fmla="*/ 25530 w 2147841"/>
                <a:gd name="connsiteY89" fmla="*/ 1301169 h 1865613"/>
                <a:gd name="connsiteX90" fmla="*/ 59396 w 2147841"/>
                <a:gd name="connsiteY90" fmla="*/ 1278591 h 1865613"/>
                <a:gd name="connsiteX91" fmla="*/ 93263 w 2147841"/>
                <a:gd name="connsiteY91" fmla="*/ 804458 h 1865613"/>
                <a:gd name="connsiteX92" fmla="*/ 115841 w 2147841"/>
                <a:gd name="connsiteY92" fmla="*/ 736724 h 1865613"/>
                <a:gd name="connsiteX93" fmla="*/ 194863 w 2147841"/>
                <a:gd name="connsiteY93" fmla="*/ 635124 h 1865613"/>
                <a:gd name="connsiteX94" fmla="*/ 217441 w 2147841"/>
                <a:gd name="connsiteY94" fmla="*/ 443213 h 1865613"/>
                <a:gd name="connsiteX95" fmla="*/ 240019 w 2147841"/>
                <a:gd name="connsiteY95" fmla="*/ 375480 h 1865613"/>
                <a:gd name="connsiteX96" fmla="*/ 262596 w 2147841"/>
                <a:gd name="connsiteY96" fmla="*/ 341613 h 1865613"/>
                <a:gd name="connsiteX97" fmla="*/ 307752 w 2147841"/>
                <a:gd name="connsiteY97" fmla="*/ 273880 h 1865613"/>
                <a:gd name="connsiteX98" fmla="*/ 319041 w 2147841"/>
                <a:gd name="connsiteY98" fmla="*/ 240013 h 1865613"/>
                <a:gd name="connsiteX99" fmla="*/ 364196 w 2147841"/>
                <a:gd name="connsiteY99" fmla="*/ 172280 h 1865613"/>
                <a:gd name="connsiteX100" fmla="*/ 477085 w 2147841"/>
                <a:gd name="connsiteY100" fmla="*/ 138413 h 1865613"/>
                <a:gd name="connsiteX101" fmla="*/ 544819 w 2147841"/>
                <a:gd name="connsiteY101" fmla="*/ 93258 h 1865613"/>
                <a:gd name="connsiteX102" fmla="*/ 646419 w 2147841"/>
                <a:gd name="connsiteY102" fmla="*/ 59391 h 1865613"/>
                <a:gd name="connsiteX103" fmla="*/ 714152 w 2147841"/>
                <a:gd name="connsiteY103" fmla="*/ 36813 h 1865613"/>
                <a:gd name="connsiteX104" fmla="*/ 781885 w 2147841"/>
                <a:gd name="connsiteY104" fmla="*/ 25524 h 186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47841" h="1865613">
                  <a:moveTo>
                    <a:pt x="781885" y="25524"/>
                  </a:moveTo>
                  <a:cubicBezTo>
                    <a:pt x="800700" y="17998"/>
                    <a:pt x="818085" y="3827"/>
                    <a:pt x="838330" y="2947"/>
                  </a:cubicBezTo>
                  <a:cubicBezTo>
                    <a:pt x="906104" y="0"/>
                    <a:pt x="974216" y="5821"/>
                    <a:pt x="1041530" y="14235"/>
                  </a:cubicBezTo>
                  <a:cubicBezTo>
                    <a:pt x="1065145" y="17187"/>
                    <a:pt x="1085703" y="33447"/>
                    <a:pt x="1109263" y="36813"/>
                  </a:cubicBezTo>
                  <a:lnTo>
                    <a:pt x="1188285" y="48102"/>
                  </a:lnTo>
                  <a:lnTo>
                    <a:pt x="1256019" y="70680"/>
                  </a:lnTo>
                  <a:cubicBezTo>
                    <a:pt x="1267308" y="74443"/>
                    <a:pt x="1278105" y="80286"/>
                    <a:pt x="1289885" y="81969"/>
                  </a:cubicBezTo>
                  <a:lnTo>
                    <a:pt x="1368907" y="93258"/>
                  </a:lnTo>
                  <a:cubicBezTo>
                    <a:pt x="1380196" y="97021"/>
                    <a:pt x="1390874" y="104547"/>
                    <a:pt x="1402774" y="104547"/>
                  </a:cubicBezTo>
                  <a:cubicBezTo>
                    <a:pt x="1475000" y="104547"/>
                    <a:pt x="1556067" y="100090"/>
                    <a:pt x="1628552" y="81969"/>
                  </a:cubicBezTo>
                  <a:cubicBezTo>
                    <a:pt x="1640096" y="79083"/>
                    <a:pt x="1651130" y="74443"/>
                    <a:pt x="1662419" y="70680"/>
                  </a:cubicBezTo>
                  <a:cubicBezTo>
                    <a:pt x="1688435" y="75016"/>
                    <a:pt x="1736228" y="79363"/>
                    <a:pt x="1764019" y="93258"/>
                  </a:cubicBezTo>
                  <a:cubicBezTo>
                    <a:pt x="1776154" y="99325"/>
                    <a:pt x="1785974" y="109338"/>
                    <a:pt x="1797885" y="115835"/>
                  </a:cubicBezTo>
                  <a:cubicBezTo>
                    <a:pt x="1827432" y="131952"/>
                    <a:pt x="1858092" y="145939"/>
                    <a:pt x="1888196" y="160991"/>
                  </a:cubicBezTo>
                  <a:lnTo>
                    <a:pt x="1933352" y="183569"/>
                  </a:lnTo>
                  <a:cubicBezTo>
                    <a:pt x="1940878" y="206147"/>
                    <a:pt x="1942729" y="231500"/>
                    <a:pt x="1955930" y="251302"/>
                  </a:cubicBezTo>
                  <a:lnTo>
                    <a:pt x="2001085" y="319035"/>
                  </a:lnTo>
                  <a:cubicBezTo>
                    <a:pt x="2027953" y="399640"/>
                    <a:pt x="2010461" y="366967"/>
                    <a:pt x="2046241" y="420635"/>
                  </a:cubicBezTo>
                  <a:cubicBezTo>
                    <a:pt x="2050004" y="435687"/>
                    <a:pt x="2051418" y="451530"/>
                    <a:pt x="2057530" y="465791"/>
                  </a:cubicBezTo>
                  <a:cubicBezTo>
                    <a:pt x="2062874" y="478262"/>
                    <a:pt x="2079462" y="486106"/>
                    <a:pt x="2080107" y="499658"/>
                  </a:cubicBezTo>
                  <a:cubicBezTo>
                    <a:pt x="2083334" y="567419"/>
                    <a:pt x="2072582" y="635125"/>
                    <a:pt x="2068819" y="702858"/>
                  </a:cubicBezTo>
                  <a:cubicBezTo>
                    <a:pt x="2073155" y="728874"/>
                    <a:pt x="2077500" y="776667"/>
                    <a:pt x="2091396" y="804458"/>
                  </a:cubicBezTo>
                  <a:cubicBezTo>
                    <a:pt x="2097464" y="816593"/>
                    <a:pt x="2107243" y="826544"/>
                    <a:pt x="2113974" y="838324"/>
                  </a:cubicBezTo>
                  <a:cubicBezTo>
                    <a:pt x="2136293" y="877382"/>
                    <a:pt x="2135176" y="879353"/>
                    <a:pt x="2147841" y="917347"/>
                  </a:cubicBezTo>
                  <a:cubicBezTo>
                    <a:pt x="2144078" y="1030236"/>
                    <a:pt x="2146778" y="1143526"/>
                    <a:pt x="2136552" y="1256013"/>
                  </a:cubicBezTo>
                  <a:cubicBezTo>
                    <a:pt x="2135324" y="1269525"/>
                    <a:pt x="2123568" y="1280286"/>
                    <a:pt x="2113974" y="1289880"/>
                  </a:cubicBezTo>
                  <a:cubicBezTo>
                    <a:pt x="2104380" y="1299474"/>
                    <a:pt x="2091396" y="1304932"/>
                    <a:pt x="2080107" y="1312458"/>
                  </a:cubicBezTo>
                  <a:cubicBezTo>
                    <a:pt x="2076344" y="1323747"/>
                    <a:pt x="2068819" y="1334425"/>
                    <a:pt x="2068819" y="1346324"/>
                  </a:cubicBezTo>
                  <a:cubicBezTo>
                    <a:pt x="2068819" y="1361839"/>
                    <a:pt x="2076741" y="1376334"/>
                    <a:pt x="2080107" y="1391480"/>
                  </a:cubicBezTo>
                  <a:cubicBezTo>
                    <a:pt x="2098268" y="1473207"/>
                    <a:pt x="2082514" y="1421278"/>
                    <a:pt x="2102685" y="1481791"/>
                  </a:cubicBezTo>
                  <a:cubicBezTo>
                    <a:pt x="2098922" y="1545761"/>
                    <a:pt x="2091396" y="1609621"/>
                    <a:pt x="2091396" y="1673702"/>
                  </a:cubicBezTo>
                  <a:cubicBezTo>
                    <a:pt x="2091396" y="1781117"/>
                    <a:pt x="2146532" y="1688914"/>
                    <a:pt x="2091396" y="1854324"/>
                  </a:cubicBezTo>
                  <a:cubicBezTo>
                    <a:pt x="2087633" y="1865613"/>
                    <a:pt x="2068819" y="1861850"/>
                    <a:pt x="2057530" y="1865613"/>
                  </a:cubicBezTo>
                  <a:cubicBezTo>
                    <a:pt x="2005773" y="1787979"/>
                    <a:pt x="2020955" y="1823623"/>
                    <a:pt x="2001085" y="1764013"/>
                  </a:cubicBezTo>
                  <a:cubicBezTo>
                    <a:pt x="1927829" y="1812852"/>
                    <a:pt x="2000792" y="1753240"/>
                    <a:pt x="1955930" y="1831747"/>
                  </a:cubicBezTo>
                  <a:cubicBezTo>
                    <a:pt x="1948009" y="1845608"/>
                    <a:pt x="1933352" y="1854324"/>
                    <a:pt x="1922063" y="1865613"/>
                  </a:cubicBezTo>
                  <a:cubicBezTo>
                    <a:pt x="1914537" y="1854324"/>
                    <a:pt x="1900713" y="1845259"/>
                    <a:pt x="1899485" y="1831747"/>
                  </a:cubicBezTo>
                  <a:cubicBezTo>
                    <a:pt x="1890850" y="1736761"/>
                    <a:pt x="1947949" y="1729043"/>
                    <a:pt x="1876907" y="1752724"/>
                  </a:cubicBezTo>
                  <a:cubicBezTo>
                    <a:pt x="1850566" y="1745198"/>
                    <a:pt x="1817256" y="1749518"/>
                    <a:pt x="1797885" y="1730147"/>
                  </a:cubicBezTo>
                  <a:lnTo>
                    <a:pt x="1854330" y="1673702"/>
                  </a:lnTo>
                  <a:cubicBezTo>
                    <a:pt x="1797885" y="1669939"/>
                    <a:pt x="1739877" y="1676133"/>
                    <a:pt x="1684996" y="1662413"/>
                  </a:cubicBezTo>
                  <a:cubicBezTo>
                    <a:pt x="1658940" y="1655899"/>
                    <a:pt x="1683678" y="1585236"/>
                    <a:pt x="1684996" y="1583391"/>
                  </a:cubicBezTo>
                  <a:cubicBezTo>
                    <a:pt x="1695932" y="1568081"/>
                    <a:pt x="1713816" y="1558859"/>
                    <a:pt x="1730152" y="1549524"/>
                  </a:cubicBezTo>
                  <a:cubicBezTo>
                    <a:pt x="1764672" y="1529798"/>
                    <a:pt x="1864118" y="1528226"/>
                    <a:pt x="1876907" y="1526947"/>
                  </a:cubicBezTo>
                  <a:cubicBezTo>
                    <a:pt x="1888196" y="1519421"/>
                    <a:pt x="1902298" y="1514964"/>
                    <a:pt x="1910774" y="1504369"/>
                  </a:cubicBezTo>
                  <a:cubicBezTo>
                    <a:pt x="1934252" y="1475022"/>
                    <a:pt x="1916923" y="1397409"/>
                    <a:pt x="1910774" y="1380191"/>
                  </a:cubicBezTo>
                  <a:cubicBezTo>
                    <a:pt x="1901648" y="1354637"/>
                    <a:pt x="1880671" y="1335036"/>
                    <a:pt x="1865619" y="1312458"/>
                  </a:cubicBezTo>
                  <a:cubicBezTo>
                    <a:pt x="1858093" y="1301169"/>
                    <a:pt x="1847331" y="1291462"/>
                    <a:pt x="1843041" y="1278591"/>
                  </a:cubicBezTo>
                  <a:cubicBezTo>
                    <a:pt x="1826703" y="1229578"/>
                    <a:pt x="1840166" y="1253138"/>
                    <a:pt x="1797885" y="1210858"/>
                  </a:cubicBezTo>
                  <a:cubicBezTo>
                    <a:pt x="1780824" y="1142616"/>
                    <a:pt x="1791501" y="1180418"/>
                    <a:pt x="1764019" y="1097969"/>
                  </a:cubicBezTo>
                  <a:lnTo>
                    <a:pt x="1752730" y="1064102"/>
                  </a:lnTo>
                  <a:lnTo>
                    <a:pt x="1741441" y="1030235"/>
                  </a:lnTo>
                  <a:cubicBezTo>
                    <a:pt x="1712013" y="735955"/>
                    <a:pt x="1780609" y="862222"/>
                    <a:pt x="1673707" y="770591"/>
                  </a:cubicBezTo>
                  <a:cubicBezTo>
                    <a:pt x="1661586" y="760201"/>
                    <a:pt x="1651130" y="748013"/>
                    <a:pt x="1639841" y="736724"/>
                  </a:cubicBezTo>
                  <a:cubicBezTo>
                    <a:pt x="1636078" y="725435"/>
                    <a:pt x="1633874" y="713501"/>
                    <a:pt x="1628552" y="702858"/>
                  </a:cubicBezTo>
                  <a:cubicBezTo>
                    <a:pt x="1595568" y="636891"/>
                    <a:pt x="1613602" y="701332"/>
                    <a:pt x="1594685" y="635124"/>
                  </a:cubicBezTo>
                  <a:cubicBezTo>
                    <a:pt x="1594568" y="634714"/>
                    <a:pt x="1577520" y="561515"/>
                    <a:pt x="1572107" y="556102"/>
                  </a:cubicBezTo>
                  <a:cubicBezTo>
                    <a:pt x="1563693" y="547688"/>
                    <a:pt x="1549530" y="548576"/>
                    <a:pt x="1538241" y="544813"/>
                  </a:cubicBezTo>
                  <a:cubicBezTo>
                    <a:pt x="1534478" y="556102"/>
                    <a:pt x="1532274" y="568037"/>
                    <a:pt x="1526952" y="578680"/>
                  </a:cubicBezTo>
                  <a:cubicBezTo>
                    <a:pt x="1509986" y="612613"/>
                    <a:pt x="1459080" y="665320"/>
                    <a:pt x="1436641" y="680280"/>
                  </a:cubicBezTo>
                  <a:cubicBezTo>
                    <a:pt x="1425352" y="687806"/>
                    <a:pt x="1413197" y="694172"/>
                    <a:pt x="1402774" y="702858"/>
                  </a:cubicBezTo>
                  <a:cubicBezTo>
                    <a:pt x="1390509" y="713078"/>
                    <a:pt x="1383186" y="729584"/>
                    <a:pt x="1368907" y="736724"/>
                  </a:cubicBezTo>
                  <a:cubicBezTo>
                    <a:pt x="1351745" y="745305"/>
                    <a:pt x="1331278" y="744250"/>
                    <a:pt x="1312463" y="748013"/>
                  </a:cubicBezTo>
                  <a:cubicBezTo>
                    <a:pt x="1286090" y="746548"/>
                    <a:pt x="1057139" y="736828"/>
                    <a:pt x="996374" y="725435"/>
                  </a:cubicBezTo>
                  <a:cubicBezTo>
                    <a:pt x="972983" y="721049"/>
                    <a:pt x="952322" y="705226"/>
                    <a:pt x="928641" y="702858"/>
                  </a:cubicBezTo>
                  <a:cubicBezTo>
                    <a:pt x="739946" y="683988"/>
                    <a:pt x="881610" y="701863"/>
                    <a:pt x="759307" y="680280"/>
                  </a:cubicBezTo>
                  <a:cubicBezTo>
                    <a:pt x="588435" y="650126"/>
                    <a:pt x="675065" y="670508"/>
                    <a:pt x="578685" y="646413"/>
                  </a:cubicBezTo>
                  <a:cubicBezTo>
                    <a:pt x="567396" y="635124"/>
                    <a:pt x="553675" y="625830"/>
                    <a:pt x="544819" y="612547"/>
                  </a:cubicBezTo>
                  <a:cubicBezTo>
                    <a:pt x="538218" y="602646"/>
                    <a:pt x="544173" y="584002"/>
                    <a:pt x="533530" y="578680"/>
                  </a:cubicBezTo>
                  <a:cubicBezTo>
                    <a:pt x="522887" y="573358"/>
                    <a:pt x="510952" y="586206"/>
                    <a:pt x="499663" y="589969"/>
                  </a:cubicBezTo>
                  <a:cubicBezTo>
                    <a:pt x="503426" y="623836"/>
                    <a:pt x="504269" y="658156"/>
                    <a:pt x="510952" y="691569"/>
                  </a:cubicBezTo>
                  <a:cubicBezTo>
                    <a:pt x="515619" y="714906"/>
                    <a:pt x="533530" y="759302"/>
                    <a:pt x="533530" y="759302"/>
                  </a:cubicBezTo>
                  <a:cubicBezTo>
                    <a:pt x="529700" y="820576"/>
                    <a:pt x="553835" y="919619"/>
                    <a:pt x="499663" y="973791"/>
                  </a:cubicBezTo>
                  <a:cubicBezTo>
                    <a:pt x="490069" y="983385"/>
                    <a:pt x="477931" y="990301"/>
                    <a:pt x="465796" y="996369"/>
                  </a:cubicBezTo>
                  <a:cubicBezTo>
                    <a:pt x="455153" y="1001691"/>
                    <a:pt x="443219" y="1003895"/>
                    <a:pt x="431930" y="1007658"/>
                  </a:cubicBezTo>
                  <a:cubicBezTo>
                    <a:pt x="435693" y="1033999"/>
                    <a:pt x="438001" y="1060589"/>
                    <a:pt x="443219" y="1086680"/>
                  </a:cubicBezTo>
                  <a:cubicBezTo>
                    <a:pt x="445553" y="1098348"/>
                    <a:pt x="451238" y="1109105"/>
                    <a:pt x="454507" y="1120547"/>
                  </a:cubicBezTo>
                  <a:cubicBezTo>
                    <a:pt x="482849" y="1219745"/>
                    <a:pt x="450024" y="1118387"/>
                    <a:pt x="477085" y="1199569"/>
                  </a:cubicBezTo>
                  <a:cubicBezTo>
                    <a:pt x="460944" y="1360973"/>
                    <a:pt x="493914" y="1271943"/>
                    <a:pt x="431930" y="1346324"/>
                  </a:cubicBezTo>
                  <a:cubicBezTo>
                    <a:pt x="423244" y="1356747"/>
                    <a:pt x="418946" y="1370597"/>
                    <a:pt x="409352" y="1380191"/>
                  </a:cubicBezTo>
                  <a:cubicBezTo>
                    <a:pt x="399758" y="1389785"/>
                    <a:pt x="385626" y="1393755"/>
                    <a:pt x="375485" y="1402769"/>
                  </a:cubicBezTo>
                  <a:cubicBezTo>
                    <a:pt x="351620" y="1423982"/>
                    <a:pt x="307752" y="1470502"/>
                    <a:pt x="307752" y="1470502"/>
                  </a:cubicBezTo>
                  <a:cubicBezTo>
                    <a:pt x="292679" y="1681528"/>
                    <a:pt x="334610" y="1654692"/>
                    <a:pt x="262596" y="1594680"/>
                  </a:cubicBezTo>
                  <a:cubicBezTo>
                    <a:pt x="252173" y="1585994"/>
                    <a:pt x="240019" y="1579628"/>
                    <a:pt x="228730" y="1572102"/>
                  </a:cubicBezTo>
                  <a:cubicBezTo>
                    <a:pt x="221204" y="1583391"/>
                    <a:pt x="219720" y="1605969"/>
                    <a:pt x="206152" y="1605969"/>
                  </a:cubicBezTo>
                  <a:cubicBezTo>
                    <a:pt x="175693" y="1605969"/>
                    <a:pt x="188988" y="1546586"/>
                    <a:pt x="172285" y="1538235"/>
                  </a:cubicBezTo>
                  <a:cubicBezTo>
                    <a:pt x="141255" y="1522720"/>
                    <a:pt x="104552" y="1523184"/>
                    <a:pt x="70685" y="1515658"/>
                  </a:cubicBezTo>
                  <a:cubicBezTo>
                    <a:pt x="66922" y="1504369"/>
                    <a:pt x="56127" y="1493233"/>
                    <a:pt x="59396" y="1481791"/>
                  </a:cubicBezTo>
                  <a:cubicBezTo>
                    <a:pt x="78869" y="1413636"/>
                    <a:pt x="146040" y="1445431"/>
                    <a:pt x="25530" y="1425347"/>
                  </a:cubicBezTo>
                  <a:cubicBezTo>
                    <a:pt x="9654" y="1377719"/>
                    <a:pt x="0" y="1364994"/>
                    <a:pt x="25530" y="1301169"/>
                  </a:cubicBezTo>
                  <a:cubicBezTo>
                    <a:pt x="30569" y="1288572"/>
                    <a:pt x="48107" y="1286117"/>
                    <a:pt x="59396" y="1278591"/>
                  </a:cubicBezTo>
                  <a:cubicBezTo>
                    <a:pt x="129027" y="1069703"/>
                    <a:pt x="57414" y="1306345"/>
                    <a:pt x="93263" y="804458"/>
                  </a:cubicBezTo>
                  <a:cubicBezTo>
                    <a:pt x="94959" y="780719"/>
                    <a:pt x="102640" y="756526"/>
                    <a:pt x="115841" y="736724"/>
                  </a:cubicBezTo>
                  <a:cubicBezTo>
                    <a:pt x="169852" y="655707"/>
                    <a:pt x="141809" y="688178"/>
                    <a:pt x="194863" y="635124"/>
                  </a:cubicBezTo>
                  <a:cubicBezTo>
                    <a:pt x="197672" y="607033"/>
                    <a:pt x="208633" y="481380"/>
                    <a:pt x="217441" y="443213"/>
                  </a:cubicBezTo>
                  <a:cubicBezTo>
                    <a:pt x="222792" y="420023"/>
                    <a:pt x="226818" y="395282"/>
                    <a:pt x="240019" y="375480"/>
                  </a:cubicBezTo>
                  <a:cubicBezTo>
                    <a:pt x="247545" y="364191"/>
                    <a:pt x="256528" y="353748"/>
                    <a:pt x="262596" y="341613"/>
                  </a:cubicBezTo>
                  <a:cubicBezTo>
                    <a:pt x="295269" y="276266"/>
                    <a:pt x="243554" y="338078"/>
                    <a:pt x="307752" y="273880"/>
                  </a:cubicBezTo>
                  <a:cubicBezTo>
                    <a:pt x="311515" y="262591"/>
                    <a:pt x="313262" y="250415"/>
                    <a:pt x="319041" y="240013"/>
                  </a:cubicBezTo>
                  <a:cubicBezTo>
                    <a:pt x="332219" y="216293"/>
                    <a:pt x="338454" y="180861"/>
                    <a:pt x="364196" y="172280"/>
                  </a:cubicBezTo>
                  <a:cubicBezTo>
                    <a:pt x="446649" y="144796"/>
                    <a:pt x="408841" y="155474"/>
                    <a:pt x="477085" y="138413"/>
                  </a:cubicBezTo>
                  <a:cubicBezTo>
                    <a:pt x="499663" y="123361"/>
                    <a:pt x="519076" y="101839"/>
                    <a:pt x="544819" y="93258"/>
                  </a:cubicBezTo>
                  <a:lnTo>
                    <a:pt x="646419" y="59391"/>
                  </a:lnTo>
                  <a:cubicBezTo>
                    <a:pt x="646421" y="59390"/>
                    <a:pt x="714151" y="36813"/>
                    <a:pt x="714152" y="36813"/>
                  </a:cubicBezTo>
                  <a:lnTo>
                    <a:pt x="781885" y="2552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3612444" y="1684215"/>
              <a:ext cx="1293194" cy="2052407"/>
            </a:xfrm>
            <a:custGeom>
              <a:avLst/>
              <a:gdLst>
                <a:gd name="connsiteX0" fmla="*/ 169334 w 1293194"/>
                <a:gd name="connsiteY0" fmla="*/ 76852 h 2052407"/>
                <a:gd name="connsiteX1" fmla="*/ 180623 w 1293194"/>
                <a:gd name="connsiteY1" fmla="*/ 246185 h 2052407"/>
                <a:gd name="connsiteX2" fmla="*/ 191912 w 1293194"/>
                <a:gd name="connsiteY2" fmla="*/ 280052 h 2052407"/>
                <a:gd name="connsiteX3" fmla="*/ 237067 w 1293194"/>
                <a:gd name="connsiteY3" fmla="*/ 347785 h 2052407"/>
                <a:gd name="connsiteX4" fmla="*/ 316089 w 1293194"/>
                <a:gd name="connsiteY4" fmla="*/ 392941 h 2052407"/>
                <a:gd name="connsiteX5" fmla="*/ 349956 w 1293194"/>
                <a:gd name="connsiteY5" fmla="*/ 404229 h 2052407"/>
                <a:gd name="connsiteX6" fmla="*/ 508000 w 1293194"/>
                <a:gd name="connsiteY6" fmla="*/ 426807 h 2052407"/>
                <a:gd name="connsiteX7" fmla="*/ 541867 w 1293194"/>
                <a:gd name="connsiteY7" fmla="*/ 438096 h 2052407"/>
                <a:gd name="connsiteX8" fmla="*/ 824089 w 1293194"/>
                <a:gd name="connsiteY8" fmla="*/ 426807 h 2052407"/>
                <a:gd name="connsiteX9" fmla="*/ 880534 w 1293194"/>
                <a:gd name="connsiteY9" fmla="*/ 415518 h 2052407"/>
                <a:gd name="connsiteX10" fmla="*/ 914400 w 1293194"/>
                <a:gd name="connsiteY10" fmla="*/ 392941 h 2052407"/>
                <a:gd name="connsiteX11" fmla="*/ 959556 w 1293194"/>
                <a:gd name="connsiteY11" fmla="*/ 370363 h 2052407"/>
                <a:gd name="connsiteX12" fmla="*/ 1004712 w 1293194"/>
                <a:gd name="connsiteY12" fmla="*/ 302629 h 2052407"/>
                <a:gd name="connsiteX13" fmla="*/ 1027289 w 1293194"/>
                <a:gd name="connsiteY13" fmla="*/ 234896 h 2052407"/>
                <a:gd name="connsiteX14" fmla="*/ 1038578 w 1293194"/>
                <a:gd name="connsiteY14" fmla="*/ 133296 h 2052407"/>
                <a:gd name="connsiteX15" fmla="*/ 1072445 w 1293194"/>
                <a:gd name="connsiteY15" fmla="*/ 122007 h 2052407"/>
                <a:gd name="connsiteX16" fmla="*/ 1185334 w 1293194"/>
                <a:gd name="connsiteY16" fmla="*/ 99429 h 2052407"/>
                <a:gd name="connsiteX17" fmla="*/ 1286934 w 1293194"/>
                <a:gd name="connsiteY17" fmla="*/ 88141 h 2052407"/>
                <a:gd name="connsiteX18" fmla="*/ 1264356 w 1293194"/>
                <a:gd name="connsiteY18" fmla="*/ 223607 h 2052407"/>
                <a:gd name="connsiteX19" fmla="*/ 1241778 w 1293194"/>
                <a:gd name="connsiteY19" fmla="*/ 257474 h 2052407"/>
                <a:gd name="connsiteX20" fmla="*/ 1219200 w 1293194"/>
                <a:gd name="connsiteY20" fmla="*/ 325207 h 2052407"/>
                <a:gd name="connsiteX21" fmla="*/ 1196623 w 1293194"/>
                <a:gd name="connsiteY21" fmla="*/ 991252 h 2052407"/>
                <a:gd name="connsiteX22" fmla="*/ 1174045 w 1293194"/>
                <a:gd name="connsiteY22" fmla="*/ 1081563 h 2052407"/>
                <a:gd name="connsiteX23" fmla="*/ 1162756 w 1293194"/>
                <a:gd name="connsiteY23" fmla="*/ 1126718 h 2052407"/>
                <a:gd name="connsiteX24" fmla="*/ 1151467 w 1293194"/>
                <a:gd name="connsiteY24" fmla="*/ 1183163 h 2052407"/>
                <a:gd name="connsiteX25" fmla="*/ 1128889 w 1293194"/>
                <a:gd name="connsiteY25" fmla="*/ 1250896 h 2052407"/>
                <a:gd name="connsiteX26" fmla="*/ 1106312 w 1293194"/>
                <a:gd name="connsiteY26" fmla="*/ 1318629 h 2052407"/>
                <a:gd name="connsiteX27" fmla="*/ 1095023 w 1293194"/>
                <a:gd name="connsiteY27" fmla="*/ 1352496 h 2052407"/>
                <a:gd name="connsiteX28" fmla="*/ 1061156 w 1293194"/>
                <a:gd name="connsiteY28" fmla="*/ 1510541 h 2052407"/>
                <a:gd name="connsiteX29" fmla="*/ 1049867 w 1293194"/>
                <a:gd name="connsiteY29" fmla="*/ 1544407 h 2052407"/>
                <a:gd name="connsiteX30" fmla="*/ 1027289 w 1293194"/>
                <a:gd name="connsiteY30" fmla="*/ 1578274 h 2052407"/>
                <a:gd name="connsiteX31" fmla="*/ 1016000 w 1293194"/>
                <a:gd name="connsiteY31" fmla="*/ 1612141 h 2052407"/>
                <a:gd name="connsiteX32" fmla="*/ 982134 w 1293194"/>
                <a:gd name="connsiteY32" fmla="*/ 1691163 h 2052407"/>
                <a:gd name="connsiteX33" fmla="*/ 970845 w 1293194"/>
                <a:gd name="connsiteY33" fmla="*/ 1758896 h 2052407"/>
                <a:gd name="connsiteX34" fmla="*/ 948267 w 1293194"/>
                <a:gd name="connsiteY34" fmla="*/ 1849207 h 2052407"/>
                <a:gd name="connsiteX35" fmla="*/ 936978 w 1293194"/>
                <a:gd name="connsiteY35" fmla="*/ 2007252 h 2052407"/>
                <a:gd name="connsiteX36" fmla="*/ 914400 w 1293194"/>
                <a:gd name="connsiteY36" fmla="*/ 2041118 h 2052407"/>
                <a:gd name="connsiteX37" fmla="*/ 869245 w 1293194"/>
                <a:gd name="connsiteY37" fmla="*/ 2052407 h 2052407"/>
                <a:gd name="connsiteX38" fmla="*/ 135467 w 1293194"/>
                <a:gd name="connsiteY38" fmla="*/ 2041118 h 2052407"/>
                <a:gd name="connsiteX39" fmla="*/ 56445 w 1293194"/>
                <a:gd name="connsiteY39" fmla="*/ 2029829 h 2052407"/>
                <a:gd name="connsiteX40" fmla="*/ 0 w 1293194"/>
                <a:gd name="connsiteY40" fmla="*/ 2007252 h 2052407"/>
                <a:gd name="connsiteX41" fmla="*/ 22578 w 1293194"/>
                <a:gd name="connsiteY41" fmla="*/ 1962096 h 2052407"/>
                <a:gd name="connsiteX42" fmla="*/ 33867 w 1293194"/>
                <a:gd name="connsiteY42" fmla="*/ 1928229 h 2052407"/>
                <a:gd name="connsiteX43" fmla="*/ 90312 w 1293194"/>
                <a:gd name="connsiteY43" fmla="*/ 1804052 h 2052407"/>
                <a:gd name="connsiteX44" fmla="*/ 79023 w 1293194"/>
                <a:gd name="connsiteY44" fmla="*/ 1171874 h 2052407"/>
                <a:gd name="connsiteX45" fmla="*/ 56445 w 1293194"/>
                <a:gd name="connsiteY45" fmla="*/ 1047696 h 2052407"/>
                <a:gd name="connsiteX46" fmla="*/ 33867 w 1293194"/>
                <a:gd name="connsiteY46" fmla="*/ 754185 h 2052407"/>
                <a:gd name="connsiteX47" fmla="*/ 22578 w 1293194"/>
                <a:gd name="connsiteY47" fmla="*/ 675163 h 2052407"/>
                <a:gd name="connsiteX48" fmla="*/ 33867 w 1293194"/>
                <a:gd name="connsiteY48" fmla="*/ 99429 h 2052407"/>
                <a:gd name="connsiteX49" fmla="*/ 45156 w 1293194"/>
                <a:gd name="connsiteY49" fmla="*/ 54274 h 2052407"/>
                <a:gd name="connsiteX50" fmla="*/ 67734 w 1293194"/>
                <a:gd name="connsiteY50" fmla="*/ 20407 h 2052407"/>
                <a:gd name="connsiteX51" fmla="*/ 180623 w 1293194"/>
                <a:gd name="connsiteY51" fmla="*/ 65563 h 2052407"/>
                <a:gd name="connsiteX52" fmla="*/ 169334 w 1293194"/>
                <a:gd name="connsiteY52" fmla="*/ 76852 h 205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93194" h="2052407">
                  <a:moveTo>
                    <a:pt x="169334" y="76852"/>
                  </a:moveTo>
                  <a:cubicBezTo>
                    <a:pt x="169334" y="106956"/>
                    <a:pt x="174376" y="189961"/>
                    <a:pt x="180623" y="246185"/>
                  </a:cubicBezTo>
                  <a:cubicBezTo>
                    <a:pt x="181937" y="258012"/>
                    <a:pt x="186133" y="269650"/>
                    <a:pt x="191912" y="280052"/>
                  </a:cubicBezTo>
                  <a:cubicBezTo>
                    <a:pt x="205090" y="303772"/>
                    <a:pt x="214489" y="332733"/>
                    <a:pt x="237067" y="347785"/>
                  </a:cubicBezTo>
                  <a:cubicBezTo>
                    <a:pt x="271076" y="370458"/>
                    <a:pt x="275990" y="375756"/>
                    <a:pt x="316089" y="392941"/>
                  </a:cubicBezTo>
                  <a:cubicBezTo>
                    <a:pt x="327026" y="397628"/>
                    <a:pt x="338248" y="402100"/>
                    <a:pt x="349956" y="404229"/>
                  </a:cubicBezTo>
                  <a:cubicBezTo>
                    <a:pt x="443922" y="421313"/>
                    <a:pt x="424720" y="408300"/>
                    <a:pt x="508000" y="426807"/>
                  </a:cubicBezTo>
                  <a:cubicBezTo>
                    <a:pt x="519616" y="429388"/>
                    <a:pt x="530578" y="434333"/>
                    <a:pt x="541867" y="438096"/>
                  </a:cubicBezTo>
                  <a:cubicBezTo>
                    <a:pt x="635941" y="434333"/>
                    <a:pt x="730148" y="433070"/>
                    <a:pt x="824089" y="426807"/>
                  </a:cubicBezTo>
                  <a:cubicBezTo>
                    <a:pt x="843234" y="425531"/>
                    <a:pt x="862568" y="422255"/>
                    <a:pt x="880534" y="415518"/>
                  </a:cubicBezTo>
                  <a:cubicBezTo>
                    <a:pt x="893237" y="410754"/>
                    <a:pt x="902620" y="399672"/>
                    <a:pt x="914400" y="392941"/>
                  </a:cubicBezTo>
                  <a:cubicBezTo>
                    <a:pt x="929011" y="384592"/>
                    <a:pt x="944504" y="377889"/>
                    <a:pt x="959556" y="370363"/>
                  </a:cubicBezTo>
                  <a:cubicBezTo>
                    <a:pt x="996904" y="258319"/>
                    <a:pt x="934242" y="429475"/>
                    <a:pt x="1004712" y="302629"/>
                  </a:cubicBezTo>
                  <a:cubicBezTo>
                    <a:pt x="1016270" y="281825"/>
                    <a:pt x="1019763" y="257474"/>
                    <a:pt x="1027289" y="234896"/>
                  </a:cubicBezTo>
                  <a:cubicBezTo>
                    <a:pt x="1031052" y="201029"/>
                    <a:pt x="1025923" y="164934"/>
                    <a:pt x="1038578" y="133296"/>
                  </a:cubicBezTo>
                  <a:cubicBezTo>
                    <a:pt x="1042997" y="122247"/>
                    <a:pt x="1060850" y="124683"/>
                    <a:pt x="1072445" y="122007"/>
                  </a:cubicBezTo>
                  <a:cubicBezTo>
                    <a:pt x="1109837" y="113378"/>
                    <a:pt x="1185334" y="99429"/>
                    <a:pt x="1185334" y="99429"/>
                  </a:cubicBezTo>
                  <a:cubicBezTo>
                    <a:pt x="1205190" y="86192"/>
                    <a:pt x="1261585" y="37444"/>
                    <a:pt x="1286934" y="88141"/>
                  </a:cubicBezTo>
                  <a:cubicBezTo>
                    <a:pt x="1293194" y="100661"/>
                    <a:pt x="1279834" y="192652"/>
                    <a:pt x="1264356" y="223607"/>
                  </a:cubicBezTo>
                  <a:cubicBezTo>
                    <a:pt x="1258288" y="235742"/>
                    <a:pt x="1247288" y="245076"/>
                    <a:pt x="1241778" y="257474"/>
                  </a:cubicBezTo>
                  <a:cubicBezTo>
                    <a:pt x="1232112" y="279222"/>
                    <a:pt x="1219200" y="325207"/>
                    <a:pt x="1219200" y="325207"/>
                  </a:cubicBezTo>
                  <a:cubicBezTo>
                    <a:pt x="1211674" y="547222"/>
                    <a:pt x="1209861" y="769504"/>
                    <a:pt x="1196623" y="991252"/>
                  </a:cubicBezTo>
                  <a:cubicBezTo>
                    <a:pt x="1194774" y="1022227"/>
                    <a:pt x="1181571" y="1051459"/>
                    <a:pt x="1174045" y="1081563"/>
                  </a:cubicBezTo>
                  <a:cubicBezTo>
                    <a:pt x="1170282" y="1096615"/>
                    <a:pt x="1165799" y="1111504"/>
                    <a:pt x="1162756" y="1126718"/>
                  </a:cubicBezTo>
                  <a:cubicBezTo>
                    <a:pt x="1158993" y="1145533"/>
                    <a:pt x="1156516" y="1164651"/>
                    <a:pt x="1151467" y="1183163"/>
                  </a:cubicBezTo>
                  <a:cubicBezTo>
                    <a:pt x="1145205" y="1206123"/>
                    <a:pt x="1136415" y="1228318"/>
                    <a:pt x="1128889" y="1250896"/>
                  </a:cubicBezTo>
                  <a:lnTo>
                    <a:pt x="1106312" y="1318629"/>
                  </a:lnTo>
                  <a:cubicBezTo>
                    <a:pt x="1102549" y="1329918"/>
                    <a:pt x="1097357" y="1340827"/>
                    <a:pt x="1095023" y="1352496"/>
                  </a:cubicBezTo>
                  <a:cubicBezTo>
                    <a:pt x="1086384" y="1395689"/>
                    <a:pt x="1074886" y="1462486"/>
                    <a:pt x="1061156" y="1510541"/>
                  </a:cubicBezTo>
                  <a:cubicBezTo>
                    <a:pt x="1057887" y="1521982"/>
                    <a:pt x="1055189" y="1533764"/>
                    <a:pt x="1049867" y="1544407"/>
                  </a:cubicBezTo>
                  <a:cubicBezTo>
                    <a:pt x="1043799" y="1556542"/>
                    <a:pt x="1033357" y="1566139"/>
                    <a:pt x="1027289" y="1578274"/>
                  </a:cubicBezTo>
                  <a:cubicBezTo>
                    <a:pt x="1021967" y="1588917"/>
                    <a:pt x="1020687" y="1601203"/>
                    <a:pt x="1016000" y="1612141"/>
                  </a:cubicBezTo>
                  <a:cubicBezTo>
                    <a:pt x="1000072" y="1649307"/>
                    <a:pt x="990280" y="1654507"/>
                    <a:pt x="982134" y="1691163"/>
                  </a:cubicBezTo>
                  <a:cubicBezTo>
                    <a:pt x="977169" y="1713507"/>
                    <a:pt x="975641" y="1736515"/>
                    <a:pt x="970845" y="1758896"/>
                  </a:cubicBezTo>
                  <a:cubicBezTo>
                    <a:pt x="964343" y="1789237"/>
                    <a:pt x="948267" y="1849207"/>
                    <a:pt x="948267" y="1849207"/>
                  </a:cubicBezTo>
                  <a:cubicBezTo>
                    <a:pt x="944504" y="1901889"/>
                    <a:pt x="946157" y="1955240"/>
                    <a:pt x="936978" y="2007252"/>
                  </a:cubicBezTo>
                  <a:cubicBezTo>
                    <a:pt x="934620" y="2020613"/>
                    <a:pt x="925689" y="2033592"/>
                    <a:pt x="914400" y="2041118"/>
                  </a:cubicBezTo>
                  <a:cubicBezTo>
                    <a:pt x="901491" y="2049724"/>
                    <a:pt x="884297" y="2048644"/>
                    <a:pt x="869245" y="2052407"/>
                  </a:cubicBezTo>
                  <a:lnTo>
                    <a:pt x="135467" y="2041118"/>
                  </a:lnTo>
                  <a:cubicBezTo>
                    <a:pt x="108869" y="2040379"/>
                    <a:pt x="82259" y="2036282"/>
                    <a:pt x="56445" y="2029829"/>
                  </a:cubicBezTo>
                  <a:cubicBezTo>
                    <a:pt x="36786" y="2024914"/>
                    <a:pt x="18815" y="2014778"/>
                    <a:pt x="0" y="2007252"/>
                  </a:cubicBezTo>
                  <a:cubicBezTo>
                    <a:pt x="7526" y="1992200"/>
                    <a:pt x="15949" y="1977564"/>
                    <a:pt x="22578" y="1962096"/>
                  </a:cubicBezTo>
                  <a:cubicBezTo>
                    <a:pt x="27266" y="1951158"/>
                    <a:pt x="28943" y="1939062"/>
                    <a:pt x="33867" y="1928229"/>
                  </a:cubicBezTo>
                  <a:cubicBezTo>
                    <a:pt x="96965" y="1789414"/>
                    <a:pt x="63917" y="1883233"/>
                    <a:pt x="90312" y="1804052"/>
                  </a:cubicBezTo>
                  <a:cubicBezTo>
                    <a:pt x="86549" y="1593326"/>
                    <a:pt x="85818" y="1382524"/>
                    <a:pt x="79023" y="1171874"/>
                  </a:cubicBezTo>
                  <a:cubicBezTo>
                    <a:pt x="77943" y="1138384"/>
                    <a:pt x="61021" y="1082014"/>
                    <a:pt x="56445" y="1047696"/>
                  </a:cubicBezTo>
                  <a:cubicBezTo>
                    <a:pt x="40335" y="926873"/>
                    <a:pt x="45630" y="889456"/>
                    <a:pt x="33867" y="754185"/>
                  </a:cubicBezTo>
                  <a:cubicBezTo>
                    <a:pt x="31562" y="727677"/>
                    <a:pt x="26341" y="701504"/>
                    <a:pt x="22578" y="675163"/>
                  </a:cubicBezTo>
                  <a:cubicBezTo>
                    <a:pt x="26341" y="483252"/>
                    <a:pt x="26892" y="291250"/>
                    <a:pt x="33867" y="99429"/>
                  </a:cubicBezTo>
                  <a:cubicBezTo>
                    <a:pt x="34431" y="83924"/>
                    <a:pt x="39044" y="68534"/>
                    <a:pt x="45156" y="54274"/>
                  </a:cubicBezTo>
                  <a:cubicBezTo>
                    <a:pt x="50501" y="41803"/>
                    <a:pt x="60208" y="31696"/>
                    <a:pt x="67734" y="20407"/>
                  </a:cubicBezTo>
                  <a:cubicBezTo>
                    <a:pt x="164914" y="31205"/>
                    <a:pt x="164232" y="0"/>
                    <a:pt x="180623" y="65563"/>
                  </a:cubicBezTo>
                  <a:cubicBezTo>
                    <a:pt x="181536" y="69214"/>
                    <a:pt x="169334" y="46748"/>
                    <a:pt x="169334" y="7685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29"/>
            <p:cNvGrpSpPr/>
            <p:nvPr/>
          </p:nvGrpSpPr>
          <p:grpSpPr>
            <a:xfrm>
              <a:off x="3581400" y="1828800"/>
              <a:ext cx="304800" cy="304800"/>
              <a:chOff x="4191000" y="2057400"/>
              <a:chExt cx="2971800" cy="2743200"/>
            </a:xfrm>
            <a:grpFill/>
          </p:grpSpPr>
          <p:sp>
            <p:nvSpPr>
              <p:cNvPr id="325" name="Oval 324"/>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Freeform 328"/>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Freeform 329"/>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330"/>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1" name="Group 29"/>
            <p:cNvGrpSpPr/>
            <p:nvPr/>
          </p:nvGrpSpPr>
          <p:grpSpPr>
            <a:xfrm>
              <a:off x="4572000" y="1828800"/>
              <a:ext cx="304800" cy="304800"/>
              <a:chOff x="4191000" y="2057400"/>
              <a:chExt cx="2971800" cy="2743200"/>
            </a:xfrm>
            <a:grpFill/>
          </p:grpSpPr>
          <p:sp>
            <p:nvSpPr>
              <p:cNvPr id="318" name="Oval 317"/>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Freeform 32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Freeform 32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Freeform 323"/>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2" name="Freeform 311"/>
            <p:cNvSpPr/>
            <p:nvPr/>
          </p:nvSpPr>
          <p:spPr>
            <a:xfrm>
              <a:off x="3200400" y="3429000"/>
              <a:ext cx="1895834" cy="1176867"/>
            </a:xfrm>
            <a:custGeom>
              <a:avLst/>
              <a:gdLst>
                <a:gd name="connsiteX0" fmla="*/ 406780 w 1766392"/>
                <a:gd name="connsiteY0" fmla="*/ 0 h 1140178"/>
                <a:gd name="connsiteX1" fmla="*/ 384202 w 1766392"/>
                <a:gd name="connsiteY1" fmla="*/ 67733 h 1140178"/>
                <a:gd name="connsiteX2" fmla="*/ 372914 w 1766392"/>
                <a:gd name="connsiteY2" fmla="*/ 112889 h 1140178"/>
                <a:gd name="connsiteX3" fmla="*/ 350336 w 1766392"/>
                <a:gd name="connsiteY3" fmla="*/ 146755 h 1140178"/>
                <a:gd name="connsiteX4" fmla="*/ 339047 w 1766392"/>
                <a:gd name="connsiteY4" fmla="*/ 180622 h 1140178"/>
                <a:gd name="connsiteX5" fmla="*/ 293891 w 1766392"/>
                <a:gd name="connsiteY5" fmla="*/ 248355 h 1140178"/>
                <a:gd name="connsiteX6" fmla="*/ 260025 w 1766392"/>
                <a:gd name="connsiteY6" fmla="*/ 327378 h 1140178"/>
                <a:gd name="connsiteX7" fmla="*/ 237447 w 1766392"/>
                <a:gd name="connsiteY7" fmla="*/ 395111 h 1140178"/>
                <a:gd name="connsiteX8" fmla="*/ 226158 w 1766392"/>
                <a:gd name="connsiteY8" fmla="*/ 440267 h 1140178"/>
                <a:gd name="connsiteX9" fmla="*/ 203580 w 1766392"/>
                <a:gd name="connsiteY9" fmla="*/ 485422 h 1140178"/>
                <a:gd name="connsiteX10" fmla="*/ 169714 w 1766392"/>
                <a:gd name="connsiteY10" fmla="*/ 553155 h 1140178"/>
                <a:gd name="connsiteX11" fmla="*/ 135847 w 1766392"/>
                <a:gd name="connsiteY11" fmla="*/ 643467 h 1140178"/>
                <a:gd name="connsiteX12" fmla="*/ 124558 w 1766392"/>
                <a:gd name="connsiteY12" fmla="*/ 677333 h 1140178"/>
                <a:gd name="connsiteX13" fmla="*/ 113269 w 1766392"/>
                <a:gd name="connsiteY13" fmla="*/ 722489 h 1140178"/>
                <a:gd name="connsiteX14" fmla="*/ 68114 w 1766392"/>
                <a:gd name="connsiteY14" fmla="*/ 790222 h 1140178"/>
                <a:gd name="connsiteX15" fmla="*/ 56825 w 1766392"/>
                <a:gd name="connsiteY15" fmla="*/ 846667 h 1140178"/>
                <a:gd name="connsiteX16" fmla="*/ 34247 w 1766392"/>
                <a:gd name="connsiteY16" fmla="*/ 891822 h 1140178"/>
                <a:gd name="connsiteX17" fmla="*/ 22958 w 1766392"/>
                <a:gd name="connsiteY17" fmla="*/ 970844 h 1140178"/>
                <a:gd name="connsiteX18" fmla="*/ 11669 w 1766392"/>
                <a:gd name="connsiteY18" fmla="*/ 1004711 h 1140178"/>
                <a:gd name="connsiteX19" fmla="*/ 147136 w 1766392"/>
                <a:gd name="connsiteY19" fmla="*/ 936978 h 1140178"/>
                <a:gd name="connsiteX20" fmla="*/ 181002 w 1766392"/>
                <a:gd name="connsiteY20" fmla="*/ 914400 h 1140178"/>
                <a:gd name="connsiteX21" fmla="*/ 226158 w 1766392"/>
                <a:gd name="connsiteY21" fmla="*/ 880533 h 1140178"/>
                <a:gd name="connsiteX22" fmla="*/ 271314 w 1766392"/>
                <a:gd name="connsiteY22" fmla="*/ 857955 h 1140178"/>
                <a:gd name="connsiteX23" fmla="*/ 372914 w 1766392"/>
                <a:gd name="connsiteY23" fmla="*/ 767644 h 1140178"/>
                <a:gd name="connsiteX24" fmla="*/ 429358 w 1766392"/>
                <a:gd name="connsiteY24" fmla="*/ 677333 h 1140178"/>
                <a:gd name="connsiteX25" fmla="*/ 440647 w 1766392"/>
                <a:gd name="connsiteY25" fmla="*/ 643467 h 1140178"/>
                <a:gd name="connsiteX26" fmla="*/ 474514 w 1766392"/>
                <a:gd name="connsiteY26" fmla="*/ 609600 h 1140178"/>
                <a:gd name="connsiteX27" fmla="*/ 497091 w 1766392"/>
                <a:gd name="connsiteY27" fmla="*/ 519289 h 1140178"/>
                <a:gd name="connsiteX28" fmla="*/ 508380 w 1766392"/>
                <a:gd name="connsiteY28" fmla="*/ 485422 h 1140178"/>
                <a:gd name="connsiteX29" fmla="*/ 530958 w 1766392"/>
                <a:gd name="connsiteY29" fmla="*/ 383822 h 1140178"/>
                <a:gd name="connsiteX30" fmla="*/ 542247 w 1766392"/>
                <a:gd name="connsiteY30" fmla="*/ 417689 h 1140178"/>
                <a:gd name="connsiteX31" fmla="*/ 497091 w 1766392"/>
                <a:gd name="connsiteY31" fmla="*/ 654755 h 1140178"/>
                <a:gd name="connsiteX32" fmla="*/ 485802 w 1766392"/>
                <a:gd name="connsiteY32" fmla="*/ 711200 h 1140178"/>
                <a:gd name="connsiteX33" fmla="*/ 474514 w 1766392"/>
                <a:gd name="connsiteY33" fmla="*/ 824089 h 1140178"/>
                <a:gd name="connsiteX34" fmla="*/ 451936 w 1766392"/>
                <a:gd name="connsiteY34" fmla="*/ 857955 h 1140178"/>
                <a:gd name="connsiteX35" fmla="*/ 440647 w 1766392"/>
                <a:gd name="connsiteY35" fmla="*/ 925689 h 1140178"/>
                <a:gd name="connsiteX36" fmla="*/ 418069 w 1766392"/>
                <a:gd name="connsiteY36" fmla="*/ 959555 h 1140178"/>
                <a:gd name="connsiteX37" fmla="*/ 429358 w 1766392"/>
                <a:gd name="connsiteY37" fmla="*/ 1106311 h 1140178"/>
                <a:gd name="connsiteX38" fmla="*/ 530958 w 1766392"/>
                <a:gd name="connsiteY38" fmla="*/ 1095022 h 1140178"/>
                <a:gd name="connsiteX39" fmla="*/ 564825 w 1766392"/>
                <a:gd name="connsiteY39" fmla="*/ 1083733 h 1140178"/>
                <a:gd name="connsiteX40" fmla="*/ 621269 w 1766392"/>
                <a:gd name="connsiteY40" fmla="*/ 1016000 h 1140178"/>
                <a:gd name="connsiteX41" fmla="*/ 689002 w 1766392"/>
                <a:gd name="connsiteY41" fmla="*/ 936978 h 1140178"/>
                <a:gd name="connsiteX42" fmla="*/ 711580 w 1766392"/>
                <a:gd name="connsiteY42" fmla="*/ 891822 h 1140178"/>
                <a:gd name="connsiteX43" fmla="*/ 734158 w 1766392"/>
                <a:gd name="connsiteY43" fmla="*/ 857955 h 1140178"/>
                <a:gd name="connsiteX44" fmla="*/ 768025 w 1766392"/>
                <a:gd name="connsiteY44" fmla="*/ 790222 h 1140178"/>
                <a:gd name="connsiteX45" fmla="*/ 779314 w 1766392"/>
                <a:gd name="connsiteY45" fmla="*/ 699911 h 1140178"/>
                <a:gd name="connsiteX46" fmla="*/ 790602 w 1766392"/>
                <a:gd name="connsiteY46" fmla="*/ 575733 h 1140178"/>
                <a:gd name="connsiteX47" fmla="*/ 801891 w 1766392"/>
                <a:gd name="connsiteY47" fmla="*/ 519289 h 1140178"/>
                <a:gd name="connsiteX48" fmla="*/ 824469 w 1766392"/>
                <a:gd name="connsiteY48" fmla="*/ 688622 h 1140178"/>
                <a:gd name="connsiteX49" fmla="*/ 847047 w 1766392"/>
                <a:gd name="connsiteY49" fmla="*/ 733778 h 1140178"/>
                <a:gd name="connsiteX50" fmla="*/ 858336 w 1766392"/>
                <a:gd name="connsiteY50" fmla="*/ 767644 h 1140178"/>
                <a:gd name="connsiteX51" fmla="*/ 869625 w 1766392"/>
                <a:gd name="connsiteY51" fmla="*/ 835378 h 1140178"/>
                <a:gd name="connsiteX52" fmla="*/ 903491 w 1766392"/>
                <a:gd name="connsiteY52" fmla="*/ 914400 h 1140178"/>
                <a:gd name="connsiteX53" fmla="*/ 914780 w 1766392"/>
                <a:gd name="connsiteY53" fmla="*/ 982133 h 1140178"/>
                <a:gd name="connsiteX54" fmla="*/ 926069 w 1766392"/>
                <a:gd name="connsiteY54" fmla="*/ 1016000 h 1140178"/>
                <a:gd name="connsiteX55" fmla="*/ 959936 w 1766392"/>
                <a:gd name="connsiteY55" fmla="*/ 1128889 h 1140178"/>
                <a:gd name="connsiteX56" fmla="*/ 993802 w 1766392"/>
                <a:gd name="connsiteY56" fmla="*/ 1140178 h 1140178"/>
                <a:gd name="connsiteX57" fmla="*/ 1050247 w 1766392"/>
                <a:gd name="connsiteY57" fmla="*/ 1128889 h 1140178"/>
                <a:gd name="connsiteX58" fmla="*/ 1117980 w 1766392"/>
                <a:gd name="connsiteY58" fmla="*/ 1061155 h 1140178"/>
                <a:gd name="connsiteX59" fmla="*/ 1140558 w 1766392"/>
                <a:gd name="connsiteY59" fmla="*/ 1016000 h 1140178"/>
                <a:gd name="connsiteX60" fmla="*/ 1163136 w 1766392"/>
                <a:gd name="connsiteY60" fmla="*/ 982133 h 1140178"/>
                <a:gd name="connsiteX61" fmla="*/ 1163136 w 1766392"/>
                <a:gd name="connsiteY61" fmla="*/ 722489 h 1140178"/>
                <a:gd name="connsiteX62" fmla="*/ 1151847 w 1766392"/>
                <a:gd name="connsiteY62" fmla="*/ 654755 h 1140178"/>
                <a:gd name="connsiteX63" fmla="*/ 1117980 w 1766392"/>
                <a:gd name="connsiteY63" fmla="*/ 609600 h 1140178"/>
                <a:gd name="connsiteX64" fmla="*/ 1084114 w 1766392"/>
                <a:gd name="connsiteY64" fmla="*/ 519289 h 1140178"/>
                <a:gd name="connsiteX65" fmla="*/ 1061536 w 1766392"/>
                <a:gd name="connsiteY65" fmla="*/ 474133 h 1140178"/>
                <a:gd name="connsiteX66" fmla="*/ 1106691 w 1766392"/>
                <a:gd name="connsiteY66" fmla="*/ 587022 h 1140178"/>
                <a:gd name="connsiteX67" fmla="*/ 1174425 w 1766392"/>
                <a:gd name="connsiteY67" fmla="*/ 666044 h 1140178"/>
                <a:gd name="connsiteX68" fmla="*/ 1185714 w 1766392"/>
                <a:gd name="connsiteY68" fmla="*/ 699911 h 1140178"/>
                <a:gd name="connsiteX69" fmla="*/ 1253447 w 1766392"/>
                <a:gd name="connsiteY69" fmla="*/ 790222 h 1140178"/>
                <a:gd name="connsiteX70" fmla="*/ 1298602 w 1766392"/>
                <a:gd name="connsiteY70" fmla="*/ 812800 h 1140178"/>
                <a:gd name="connsiteX71" fmla="*/ 1355047 w 1766392"/>
                <a:gd name="connsiteY71" fmla="*/ 891822 h 1140178"/>
                <a:gd name="connsiteX72" fmla="*/ 1388914 w 1766392"/>
                <a:gd name="connsiteY72" fmla="*/ 903111 h 1140178"/>
                <a:gd name="connsiteX73" fmla="*/ 1434069 w 1766392"/>
                <a:gd name="connsiteY73" fmla="*/ 925689 h 1140178"/>
                <a:gd name="connsiteX74" fmla="*/ 1467936 w 1766392"/>
                <a:gd name="connsiteY74" fmla="*/ 936978 h 1140178"/>
                <a:gd name="connsiteX75" fmla="*/ 1558247 w 1766392"/>
                <a:gd name="connsiteY75" fmla="*/ 970844 h 1140178"/>
                <a:gd name="connsiteX76" fmla="*/ 1625980 w 1766392"/>
                <a:gd name="connsiteY76" fmla="*/ 982133 h 1140178"/>
                <a:gd name="connsiteX77" fmla="*/ 1671136 w 1766392"/>
                <a:gd name="connsiteY77" fmla="*/ 993422 h 1140178"/>
                <a:gd name="connsiteX78" fmla="*/ 1750158 w 1766392"/>
                <a:gd name="connsiteY78" fmla="*/ 982133 h 1140178"/>
                <a:gd name="connsiteX79" fmla="*/ 1727580 w 1766392"/>
                <a:gd name="connsiteY79" fmla="*/ 756355 h 1140178"/>
                <a:gd name="connsiteX80" fmla="*/ 1693714 w 1766392"/>
                <a:gd name="connsiteY80" fmla="*/ 677333 h 1140178"/>
                <a:gd name="connsiteX81" fmla="*/ 1682425 w 1766392"/>
                <a:gd name="connsiteY81" fmla="*/ 643467 h 1140178"/>
                <a:gd name="connsiteX82" fmla="*/ 1659847 w 1766392"/>
                <a:gd name="connsiteY82" fmla="*/ 609600 h 1140178"/>
                <a:gd name="connsiteX83" fmla="*/ 1648558 w 1766392"/>
                <a:gd name="connsiteY83" fmla="*/ 575733 h 1140178"/>
                <a:gd name="connsiteX84" fmla="*/ 1614691 w 1766392"/>
                <a:gd name="connsiteY84" fmla="*/ 530578 h 1140178"/>
                <a:gd name="connsiteX85" fmla="*/ 1592114 w 1766392"/>
                <a:gd name="connsiteY85" fmla="*/ 496711 h 1140178"/>
                <a:gd name="connsiteX86" fmla="*/ 1558247 w 1766392"/>
                <a:gd name="connsiteY86" fmla="*/ 462844 h 1140178"/>
                <a:gd name="connsiteX87" fmla="*/ 1535669 w 1766392"/>
                <a:gd name="connsiteY87" fmla="*/ 428978 h 1140178"/>
                <a:gd name="connsiteX88" fmla="*/ 1501802 w 1766392"/>
                <a:gd name="connsiteY88" fmla="*/ 406400 h 1140178"/>
                <a:gd name="connsiteX89" fmla="*/ 1422780 w 1766392"/>
                <a:gd name="connsiteY89" fmla="*/ 327378 h 1140178"/>
                <a:gd name="connsiteX90" fmla="*/ 1388914 w 1766392"/>
                <a:gd name="connsiteY90" fmla="*/ 293511 h 1140178"/>
                <a:gd name="connsiteX91" fmla="*/ 1355047 w 1766392"/>
                <a:gd name="connsiteY91" fmla="*/ 270933 h 1140178"/>
                <a:gd name="connsiteX92" fmla="*/ 1321180 w 1766392"/>
                <a:gd name="connsiteY92" fmla="*/ 191911 h 1140178"/>
                <a:gd name="connsiteX93" fmla="*/ 1253447 w 1766392"/>
                <a:gd name="connsiteY93" fmla="*/ 124178 h 1140178"/>
                <a:gd name="connsiteX94" fmla="*/ 1242158 w 1766392"/>
                <a:gd name="connsiteY94" fmla="*/ 90311 h 1140178"/>
                <a:gd name="connsiteX95" fmla="*/ 1208291 w 1766392"/>
                <a:gd name="connsiteY95" fmla="*/ 67733 h 1140178"/>
                <a:gd name="connsiteX96" fmla="*/ 892202 w 1766392"/>
                <a:gd name="connsiteY96" fmla="*/ 56444 h 1140178"/>
                <a:gd name="connsiteX97" fmla="*/ 643847 w 1766392"/>
                <a:gd name="connsiteY97" fmla="*/ 22578 h 1140178"/>
                <a:gd name="connsiteX98" fmla="*/ 350336 w 1766392"/>
                <a:gd name="connsiteY98" fmla="*/ 22578 h 11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766392" h="1140178">
                  <a:moveTo>
                    <a:pt x="406780" y="0"/>
                  </a:moveTo>
                  <a:cubicBezTo>
                    <a:pt x="399254" y="22578"/>
                    <a:pt x="391040" y="44938"/>
                    <a:pt x="384202" y="67733"/>
                  </a:cubicBezTo>
                  <a:cubicBezTo>
                    <a:pt x="379744" y="82594"/>
                    <a:pt x="379026" y="98628"/>
                    <a:pt x="372914" y="112889"/>
                  </a:cubicBezTo>
                  <a:cubicBezTo>
                    <a:pt x="367570" y="125359"/>
                    <a:pt x="357862" y="135466"/>
                    <a:pt x="350336" y="146755"/>
                  </a:cubicBezTo>
                  <a:cubicBezTo>
                    <a:pt x="346573" y="158044"/>
                    <a:pt x="344826" y="170220"/>
                    <a:pt x="339047" y="180622"/>
                  </a:cubicBezTo>
                  <a:cubicBezTo>
                    <a:pt x="325869" y="204342"/>
                    <a:pt x="293891" y="248355"/>
                    <a:pt x="293891" y="248355"/>
                  </a:cubicBezTo>
                  <a:cubicBezTo>
                    <a:pt x="257554" y="357366"/>
                    <a:pt x="315821" y="187887"/>
                    <a:pt x="260025" y="327378"/>
                  </a:cubicBezTo>
                  <a:cubicBezTo>
                    <a:pt x="251186" y="349475"/>
                    <a:pt x="243219" y="372023"/>
                    <a:pt x="237447" y="395111"/>
                  </a:cubicBezTo>
                  <a:cubicBezTo>
                    <a:pt x="233684" y="410163"/>
                    <a:pt x="231606" y="425740"/>
                    <a:pt x="226158" y="440267"/>
                  </a:cubicBezTo>
                  <a:cubicBezTo>
                    <a:pt x="220249" y="456024"/>
                    <a:pt x="210209" y="469954"/>
                    <a:pt x="203580" y="485422"/>
                  </a:cubicBezTo>
                  <a:cubicBezTo>
                    <a:pt x="175536" y="550857"/>
                    <a:pt x="213103" y="488070"/>
                    <a:pt x="169714" y="553155"/>
                  </a:cubicBezTo>
                  <a:cubicBezTo>
                    <a:pt x="148901" y="636405"/>
                    <a:pt x="171266" y="560823"/>
                    <a:pt x="135847" y="643467"/>
                  </a:cubicBezTo>
                  <a:cubicBezTo>
                    <a:pt x="131160" y="654404"/>
                    <a:pt x="127827" y="665892"/>
                    <a:pt x="124558" y="677333"/>
                  </a:cubicBezTo>
                  <a:cubicBezTo>
                    <a:pt x="120296" y="692251"/>
                    <a:pt x="120208" y="708612"/>
                    <a:pt x="113269" y="722489"/>
                  </a:cubicBezTo>
                  <a:cubicBezTo>
                    <a:pt x="101134" y="746759"/>
                    <a:pt x="68114" y="790222"/>
                    <a:pt x="68114" y="790222"/>
                  </a:cubicBezTo>
                  <a:cubicBezTo>
                    <a:pt x="64351" y="809037"/>
                    <a:pt x="62893" y="828464"/>
                    <a:pt x="56825" y="846667"/>
                  </a:cubicBezTo>
                  <a:cubicBezTo>
                    <a:pt x="51503" y="862632"/>
                    <a:pt x="38675" y="875587"/>
                    <a:pt x="34247" y="891822"/>
                  </a:cubicBezTo>
                  <a:cubicBezTo>
                    <a:pt x="27246" y="917493"/>
                    <a:pt x="28176" y="944753"/>
                    <a:pt x="22958" y="970844"/>
                  </a:cubicBezTo>
                  <a:cubicBezTo>
                    <a:pt x="20624" y="982513"/>
                    <a:pt x="0" y="1002377"/>
                    <a:pt x="11669" y="1004711"/>
                  </a:cubicBezTo>
                  <a:cubicBezTo>
                    <a:pt x="47619" y="1011901"/>
                    <a:pt x="125189" y="951609"/>
                    <a:pt x="147136" y="936978"/>
                  </a:cubicBezTo>
                  <a:cubicBezTo>
                    <a:pt x="158425" y="929452"/>
                    <a:pt x="170148" y="922540"/>
                    <a:pt x="181002" y="914400"/>
                  </a:cubicBezTo>
                  <a:cubicBezTo>
                    <a:pt x="196054" y="903111"/>
                    <a:pt x="210203" y="890505"/>
                    <a:pt x="226158" y="880533"/>
                  </a:cubicBezTo>
                  <a:cubicBezTo>
                    <a:pt x="240429" y="871614"/>
                    <a:pt x="256703" y="866304"/>
                    <a:pt x="271314" y="857955"/>
                  </a:cubicBezTo>
                  <a:cubicBezTo>
                    <a:pt x="309819" y="835952"/>
                    <a:pt x="347195" y="801936"/>
                    <a:pt x="372914" y="767644"/>
                  </a:cubicBezTo>
                  <a:cubicBezTo>
                    <a:pt x="405328" y="724425"/>
                    <a:pt x="408696" y="725544"/>
                    <a:pt x="429358" y="677333"/>
                  </a:cubicBezTo>
                  <a:cubicBezTo>
                    <a:pt x="434045" y="666396"/>
                    <a:pt x="434046" y="653368"/>
                    <a:pt x="440647" y="643467"/>
                  </a:cubicBezTo>
                  <a:cubicBezTo>
                    <a:pt x="449503" y="630183"/>
                    <a:pt x="463225" y="620889"/>
                    <a:pt x="474514" y="609600"/>
                  </a:cubicBezTo>
                  <a:cubicBezTo>
                    <a:pt x="482040" y="579496"/>
                    <a:pt x="487278" y="548727"/>
                    <a:pt x="497091" y="519289"/>
                  </a:cubicBezTo>
                  <a:cubicBezTo>
                    <a:pt x="500854" y="508000"/>
                    <a:pt x="505111" y="496864"/>
                    <a:pt x="508380" y="485422"/>
                  </a:cubicBezTo>
                  <a:cubicBezTo>
                    <a:pt x="519009" y="448220"/>
                    <a:pt x="523198" y="422623"/>
                    <a:pt x="530958" y="383822"/>
                  </a:cubicBezTo>
                  <a:cubicBezTo>
                    <a:pt x="534721" y="395111"/>
                    <a:pt x="542872" y="405806"/>
                    <a:pt x="542247" y="417689"/>
                  </a:cubicBezTo>
                  <a:cubicBezTo>
                    <a:pt x="533883" y="576600"/>
                    <a:pt x="536617" y="555941"/>
                    <a:pt x="497091" y="654755"/>
                  </a:cubicBezTo>
                  <a:cubicBezTo>
                    <a:pt x="493328" y="673570"/>
                    <a:pt x="488338" y="692181"/>
                    <a:pt x="485802" y="711200"/>
                  </a:cubicBezTo>
                  <a:cubicBezTo>
                    <a:pt x="480804" y="748686"/>
                    <a:pt x="483017" y="787240"/>
                    <a:pt x="474514" y="824089"/>
                  </a:cubicBezTo>
                  <a:cubicBezTo>
                    <a:pt x="471463" y="837309"/>
                    <a:pt x="459462" y="846666"/>
                    <a:pt x="451936" y="857955"/>
                  </a:cubicBezTo>
                  <a:cubicBezTo>
                    <a:pt x="448173" y="880533"/>
                    <a:pt x="447885" y="903974"/>
                    <a:pt x="440647" y="925689"/>
                  </a:cubicBezTo>
                  <a:cubicBezTo>
                    <a:pt x="436357" y="938560"/>
                    <a:pt x="418915" y="946014"/>
                    <a:pt x="418069" y="959555"/>
                  </a:cubicBezTo>
                  <a:cubicBezTo>
                    <a:pt x="415008" y="1008523"/>
                    <a:pt x="425595" y="1057392"/>
                    <a:pt x="429358" y="1106311"/>
                  </a:cubicBezTo>
                  <a:cubicBezTo>
                    <a:pt x="463225" y="1102548"/>
                    <a:pt x="497347" y="1100624"/>
                    <a:pt x="530958" y="1095022"/>
                  </a:cubicBezTo>
                  <a:cubicBezTo>
                    <a:pt x="542696" y="1093066"/>
                    <a:pt x="554924" y="1090334"/>
                    <a:pt x="564825" y="1083733"/>
                  </a:cubicBezTo>
                  <a:cubicBezTo>
                    <a:pt x="603969" y="1057637"/>
                    <a:pt x="593503" y="1048393"/>
                    <a:pt x="621269" y="1016000"/>
                  </a:cubicBezTo>
                  <a:cubicBezTo>
                    <a:pt x="668541" y="960849"/>
                    <a:pt x="659383" y="988811"/>
                    <a:pt x="689002" y="936978"/>
                  </a:cubicBezTo>
                  <a:cubicBezTo>
                    <a:pt x="697351" y="922367"/>
                    <a:pt x="703231" y="906433"/>
                    <a:pt x="711580" y="891822"/>
                  </a:cubicBezTo>
                  <a:cubicBezTo>
                    <a:pt x="718311" y="880042"/>
                    <a:pt x="728090" y="870090"/>
                    <a:pt x="734158" y="857955"/>
                  </a:cubicBezTo>
                  <a:cubicBezTo>
                    <a:pt x="780897" y="764479"/>
                    <a:pt x="703319" y="887282"/>
                    <a:pt x="768025" y="790222"/>
                  </a:cubicBezTo>
                  <a:cubicBezTo>
                    <a:pt x="771788" y="760118"/>
                    <a:pt x="776138" y="730082"/>
                    <a:pt x="779314" y="699911"/>
                  </a:cubicBezTo>
                  <a:cubicBezTo>
                    <a:pt x="783665" y="658576"/>
                    <a:pt x="785447" y="616975"/>
                    <a:pt x="790602" y="575733"/>
                  </a:cubicBezTo>
                  <a:cubicBezTo>
                    <a:pt x="792982" y="556694"/>
                    <a:pt x="798128" y="538104"/>
                    <a:pt x="801891" y="519289"/>
                  </a:cubicBezTo>
                  <a:cubicBezTo>
                    <a:pt x="804556" y="545935"/>
                    <a:pt x="811108" y="648538"/>
                    <a:pt x="824469" y="688622"/>
                  </a:cubicBezTo>
                  <a:cubicBezTo>
                    <a:pt x="829791" y="704587"/>
                    <a:pt x="840418" y="718310"/>
                    <a:pt x="847047" y="733778"/>
                  </a:cubicBezTo>
                  <a:cubicBezTo>
                    <a:pt x="851734" y="744715"/>
                    <a:pt x="854573" y="756355"/>
                    <a:pt x="858336" y="767644"/>
                  </a:cubicBezTo>
                  <a:cubicBezTo>
                    <a:pt x="862099" y="790222"/>
                    <a:pt x="863048" y="813454"/>
                    <a:pt x="869625" y="835378"/>
                  </a:cubicBezTo>
                  <a:cubicBezTo>
                    <a:pt x="899208" y="933989"/>
                    <a:pt x="885690" y="834295"/>
                    <a:pt x="903491" y="914400"/>
                  </a:cubicBezTo>
                  <a:cubicBezTo>
                    <a:pt x="908456" y="936744"/>
                    <a:pt x="909815" y="959789"/>
                    <a:pt x="914780" y="982133"/>
                  </a:cubicBezTo>
                  <a:cubicBezTo>
                    <a:pt x="917361" y="993749"/>
                    <a:pt x="922800" y="1004558"/>
                    <a:pt x="926069" y="1016000"/>
                  </a:cubicBezTo>
                  <a:cubicBezTo>
                    <a:pt x="930736" y="1032333"/>
                    <a:pt x="951465" y="1126065"/>
                    <a:pt x="959936" y="1128889"/>
                  </a:cubicBezTo>
                  <a:lnTo>
                    <a:pt x="993802" y="1140178"/>
                  </a:lnTo>
                  <a:cubicBezTo>
                    <a:pt x="1012617" y="1136415"/>
                    <a:pt x="1032713" y="1136682"/>
                    <a:pt x="1050247" y="1128889"/>
                  </a:cubicBezTo>
                  <a:cubicBezTo>
                    <a:pt x="1084381" y="1113718"/>
                    <a:pt x="1100740" y="1091324"/>
                    <a:pt x="1117980" y="1061155"/>
                  </a:cubicBezTo>
                  <a:cubicBezTo>
                    <a:pt x="1126329" y="1046544"/>
                    <a:pt x="1132209" y="1030611"/>
                    <a:pt x="1140558" y="1016000"/>
                  </a:cubicBezTo>
                  <a:cubicBezTo>
                    <a:pt x="1147290" y="1004220"/>
                    <a:pt x="1155610" y="993422"/>
                    <a:pt x="1163136" y="982133"/>
                  </a:cubicBezTo>
                  <a:cubicBezTo>
                    <a:pt x="1190756" y="871654"/>
                    <a:pt x="1180009" y="933398"/>
                    <a:pt x="1163136" y="722489"/>
                  </a:cubicBezTo>
                  <a:cubicBezTo>
                    <a:pt x="1161311" y="699672"/>
                    <a:pt x="1160348" y="676007"/>
                    <a:pt x="1151847" y="654755"/>
                  </a:cubicBezTo>
                  <a:cubicBezTo>
                    <a:pt x="1144859" y="637286"/>
                    <a:pt x="1127117" y="626047"/>
                    <a:pt x="1117980" y="609600"/>
                  </a:cubicBezTo>
                  <a:cubicBezTo>
                    <a:pt x="1088740" y="556969"/>
                    <a:pt x="1103127" y="563653"/>
                    <a:pt x="1084114" y="519289"/>
                  </a:cubicBezTo>
                  <a:cubicBezTo>
                    <a:pt x="1077485" y="503821"/>
                    <a:pt x="1061536" y="457304"/>
                    <a:pt x="1061536" y="474133"/>
                  </a:cubicBezTo>
                  <a:cubicBezTo>
                    <a:pt x="1061536" y="521742"/>
                    <a:pt x="1081947" y="552379"/>
                    <a:pt x="1106691" y="587022"/>
                  </a:cubicBezTo>
                  <a:cubicBezTo>
                    <a:pt x="1142894" y="637707"/>
                    <a:pt x="1133399" y="625019"/>
                    <a:pt x="1174425" y="666044"/>
                  </a:cubicBezTo>
                  <a:cubicBezTo>
                    <a:pt x="1178188" y="677333"/>
                    <a:pt x="1180392" y="689268"/>
                    <a:pt x="1185714" y="699911"/>
                  </a:cubicBezTo>
                  <a:cubicBezTo>
                    <a:pt x="1195617" y="719718"/>
                    <a:pt x="1246057" y="783756"/>
                    <a:pt x="1253447" y="790222"/>
                  </a:cubicBezTo>
                  <a:cubicBezTo>
                    <a:pt x="1266112" y="801304"/>
                    <a:pt x="1283550" y="805274"/>
                    <a:pt x="1298602" y="812800"/>
                  </a:cubicBezTo>
                  <a:cubicBezTo>
                    <a:pt x="1316259" y="848114"/>
                    <a:pt x="1320723" y="868939"/>
                    <a:pt x="1355047" y="891822"/>
                  </a:cubicBezTo>
                  <a:cubicBezTo>
                    <a:pt x="1364948" y="898423"/>
                    <a:pt x="1377977" y="898423"/>
                    <a:pt x="1388914" y="903111"/>
                  </a:cubicBezTo>
                  <a:cubicBezTo>
                    <a:pt x="1404382" y="909740"/>
                    <a:pt x="1418601" y="919060"/>
                    <a:pt x="1434069" y="925689"/>
                  </a:cubicBezTo>
                  <a:cubicBezTo>
                    <a:pt x="1445006" y="930377"/>
                    <a:pt x="1456794" y="932800"/>
                    <a:pt x="1467936" y="936978"/>
                  </a:cubicBezTo>
                  <a:cubicBezTo>
                    <a:pt x="1480717" y="941771"/>
                    <a:pt x="1537284" y="966186"/>
                    <a:pt x="1558247" y="970844"/>
                  </a:cubicBezTo>
                  <a:cubicBezTo>
                    <a:pt x="1580591" y="975809"/>
                    <a:pt x="1603535" y="977644"/>
                    <a:pt x="1625980" y="982133"/>
                  </a:cubicBezTo>
                  <a:cubicBezTo>
                    <a:pt x="1641194" y="985176"/>
                    <a:pt x="1656084" y="989659"/>
                    <a:pt x="1671136" y="993422"/>
                  </a:cubicBezTo>
                  <a:cubicBezTo>
                    <a:pt x="1697477" y="989659"/>
                    <a:pt x="1741302" y="1007224"/>
                    <a:pt x="1750158" y="982133"/>
                  </a:cubicBezTo>
                  <a:cubicBezTo>
                    <a:pt x="1766392" y="936137"/>
                    <a:pt x="1746172" y="821427"/>
                    <a:pt x="1727580" y="756355"/>
                  </a:cubicBezTo>
                  <a:cubicBezTo>
                    <a:pt x="1712453" y="703413"/>
                    <a:pt x="1719513" y="737532"/>
                    <a:pt x="1693714" y="677333"/>
                  </a:cubicBezTo>
                  <a:cubicBezTo>
                    <a:pt x="1689027" y="666396"/>
                    <a:pt x="1687747" y="654110"/>
                    <a:pt x="1682425" y="643467"/>
                  </a:cubicBezTo>
                  <a:cubicBezTo>
                    <a:pt x="1676357" y="631332"/>
                    <a:pt x="1665915" y="621735"/>
                    <a:pt x="1659847" y="609600"/>
                  </a:cubicBezTo>
                  <a:cubicBezTo>
                    <a:pt x="1654525" y="598957"/>
                    <a:pt x="1654462" y="586065"/>
                    <a:pt x="1648558" y="575733"/>
                  </a:cubicBezTo>
                  <a:cubicBezTo>
                    <a:pt x="1639223" y="559397"/>
                    <a:pt x="1625627" y="545888"/>
                    <a:pt x="1614691" y="530578"/>
                  </a:cubicBezTo>
                  <a:cubicBezTo>
                    <a:pt x="1606805" y="519538"/>
                    <a:pt x="1600800" y="507134"/>
                    <a:pt x="1592114" y="496711"/>
                  </a:cubicBezTo>
                  <a:cubicBezTo>
                    <a:pt x="1581894" y="484446"/>
                    <a:pt x="1568468" y="475109"/>
                    <a:pt x="1558247" y="462844"/>
                  </a:cubicBezTo>
                  <a:cubicBezTo>
                    <a:pt x="1549561" y="452421"/>
                    <a:pt x="1545263" y="438572"/>
                    <a:pt x="1535669" y="428978"/>
                  </a:cubicBezTo>
                  <a:cubicBezTo>
                    <a:pt x="1526075" y="419384"/>
                    <a:pt x="1511887" y="415476"/>
                    <a:pt x="1501802" y="406400"/>
                  </a:cubicBezTo>
                  <a:cubicBezTo>
                    <a:pt x="1474113" y="381480"/>
                    <a:pt x="1449121" y="353719"/>
                    <a:pt x="1422780" y="327378"/>
                  </a:cubicBezTo>
                  <a:cubicBezTo>
                    <a:pt x="1411491" y="316089"/>
                    <a:pt x="1402198" y="302367"/>
                    <a:pt x="1388914" y="293511"/>
                  </a:cubicBezTo>
                  <a:lnTo>
                    <a:pt x="1355047" y="270933"/>
                  </a:lnTo>
                  <a:cubicBezTo>
                    <a:pt x="1346891" y="246466"/>
                    <a:pt x="1337122" y="211839"/>
                    <a:pt x="1321180" y="191911"/>
                  </a:cubicBezTo>
                  <a:cubicBezTo>
                    <a:pt x="1301234" y="166978"/>
                    <a:pt x="1253447" y="124178"/>
                    <a:pt x="1253447" y="124178"/>
                  </a:cubicBezTo>
                  <a:cubicBezTo>
                    <a:pt x="1249684" y="112889"/>
                    <a:pt x="1249592" y="99603"/>
                    <a:pt x="1242158" y="90311"/>
                  </a:cubicBezTo>
                  <a:cubicBezTo>
                    <a:pt x="1233682" y="79716"/>
                    <a:pt x="1221796" y="69040"/>
                    <a:pt x="1208291" y="67733"/>
                  </a:cubicBezTo>
                  <a:cubicBezTo>
                    <a:pt x="1103351" y="57577"/>
                    <a:pt x="997565" y="60207"/>
                    <a:pt x="892202" y="56444"/>
                  </a:cubicBezTo>
                  <a:cubicBezTo>
                    <a:pt x="819170" y="44272"/>
                    <a:pt x="719894" y="24690"/>
                    <a:pt x="643847" y="22578"/>
                  </a:cubicBezTo>
                  <a:cubicBezTo>
                    <a:pt x="546048" y="19861"/>
                    <a:pt x="448173" y="22578"/>
                    <a:pt x="350336" y="22578"/>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a:off x="3597865" y="3320815"/>
              <a:ext cx="989504" cy="302918"/>
            </a:xfrm>
            <a:custGeom>
              <a:avLst/>
              <a:gdLst>
                <a:gd name="connsiteX0" fmla="*/ 93602 w 989504"/>
                <a:gd name="connsiteY0" fmla="*/ 9407 h 302918"/>
                <a:gd name="connsiteX1" fmla="*/ 150046 w 989504"/>
                <a:gd name="connsiteY1" fmla="*/ 31985 h 302918"/>
                <a:gd name="connsiteX2" fmla="*/ 579024 w 989504"/>
                <a:gd name="connsiteY2" fmla="*/ 54563 h 302918"/>
                <a:gd name="connsiteX3" fmla="*/ 940268 w 989504"/>
                <a:gd name="connsiteY3" fmla="*/ 43274 h 302918"/>
                <a:gd name="connsiteX4" fmla="*/ 985424 w 989504"/>
                <a:gd name="connsiteY4" fmla="*/ 65852 h 302918"/>
                <a:gd name="connsiteX5" fmla="*/ 974135 w 989504"/>
                <a:gd name="connsiteY5" fmla="*/ 133585 h 302918"/>
                <a:gd name="connsiteX6" fmla="*/ 951557 w 989504"/>
                <a:gd name="connsiteY6" fmla="*/ 167452 h 302918"/>
                <a:gd name="connsiteX7" fmla="*/ 940268 w 989504"/>
                <a:gd name="connsiteY7" fmla="*/ 235185 h 302918"/>
                <a:gd name="connsiteX8" fmla="*/ 917691 w 989504"/>
                <a:gd name="connsiteY8" fmla="*/ 302918 h 302918"/>
                <a:gd name="connsiteX9" fmla="*/ 612891 w 989504"/>
                <a:gd name="connsiteY9" fmla="*/ 291629 h 302918"/>
                <a:gd name="connsiteX10" fmla="*/ 511291 w 989504"/>
                <a:gd name="connsiteY10" fmla="*/ 280341 h 302918"/>
                <a:gd name="connsiteX11" fmla="*/ 454846 w 989504"/>
                <a:gd name="connsiteY11" fmla="*/ 269052 h 302918"/>
                <a:gd name="connsiteX12" fmla="*/ 387113 w 989504"/>
                <a:gd name="connsiteY12" fmla="*/ 257763 h 302918"/>
                <a:gd name="connsiteX13" fmla="*/ 308091 w 989504"/>
                <a:gd name="connsiteY13" fmla="*/ 246474 h 302918"/>
                <a:gd name="connsiteX14" fmla="*/ 25868 w 989504"/>
                <a:gd name="connsiteY14" fmla="*/ 235185 h 302918"/>
                <a:gd name="connsiteX15" fmla="*/ 3291 w 989504"/>
                <a:gd name="connsiteY15" fmla="*/ 201318 h 302918"/>
                <a:gd name="connsiteX16" fmla="*/ 37157 w 989504"/>
                <a:gd name="connsiteY16" fmla="*/ 190029 h 302918"/>
                <a:gd name="connsiteX17" fmla="*/ 71024 w 989504"/>
                <a:gd name="connsiteY17" fmla="*/ 156163 h 302918"/>
                <a:gd name="connsiteX18" fmla="*/ 104891 w 989504"/>
                <a:gd name="connsiteY18" fmla="*/ 88429 h 302918"/>
                <a:gd name="connsiteX19" fmla="*/ 93602 w 989504"/>
                <a:gd name="connsiteY19" fmla="*/ 9407 h 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9504" h="302918">
                  <a:moveTo>
                    <a:pt x="93602" y="9407"/>
                  </a:moveTo>
                  <a:cubicBezTo>
                    <a:pt x="101128" y="0"/>
                    <a:pt x="131072" y="24870"/>
                    <a:pt x="150046" y="31985"/>
                  </a:cubicBezTo>
                  <a:cubicBezTo>
                    <a:pt x="289800" y="84393"/>
                    <a:pt x="383599" y="48979"/>
                    <a:pt x="579024" y="54563"/>
                  </a:cubicBezTo>
                  <a:cubicBezTo>
                    <a:pt x="699439" y="50800"/>
                    <a:pt x="819991" y="50147"/>
                    <a:pt x="940268" y="43274"/>
                  </a:cubicBezTo>
                  <a:cubicBezTo>
                    <a:pt x="989504" y="40461"/>
                    <a:pt x="966292" y="8457"/>
                    <a:pt x="985424" y="65852"/>
                  </a:cubicBezTo>
                  <a:cubicBezTo>
                    <a:pt x="981661" y="88430"/>
                    <a:pt x="981373" y="111871"/>
                    <a:pt x="974135" y="133585"/>
                  </a:cubicBezTo>
                  <a:cubicBezTo>
                    <a:pt x="969844" y="146456"/>
                    <a:pt x="955848" y="154581"/>
                    <a:pt x="951557" y="167452"/>
                  </a:cubicBezTo>
                  <a:cubicBezTo>
                    <a:pt x="944319" y="189166"/>
                    <a:pt x="945819" y="212979"/>
                    <a:pt x="940268" y="235185"/>
                  </a:cubicBezTo>
                  <a:cubicBezTo>
                    <a:pt x="934496" y="258273"/>
                    <a:pt x="917691" y="302918"/>
                    <a:pt x="917691" y="302918"/>
                  </a:cubicBezTo>
                  <a:lnTo>
                    <a:pt x="612891" y="291629"/>
                  </a:lnTo>
                  <a:cubicBezTo>
                    <a:pt x="578868" y="289739"/>
                    <a:pt x="545024" y="285160"/>
                    <a:pt x="511291" y="280341"/>
                  </a:cubicBezTo>
                  <a:cubicBezTo>
                    <a:pt x="492296" y="277628"/>
                    <a:pt x="473724" y="272484"/>
                    <a:pt x="454846" y="269052"/>
                  </a:cubicBezTo>
                  <a:cubicBezTo>
                    <a:pt x="432326" y="264957"/>
                    <a:pt x="409736" y="261243"/>
                    <a:pt x="387113" y="257763"/>
                  </a:cubicBezTo>
                  <a:cubicBezTo>
                    <a:pt x="360814" y="253717"/>
                    <a:pt x="334647" y="248134"/>
                    <a:pt x="308091" y="246474"/>
                  </a:cubicBezTo>
                  <a:cubicBezTo>
                    <a:pt x="214125" y="240601"/>
                    <a:pt x="119942" y="238948"/>
                    <a:pt x="25868" y="235185"/>
                  </a:cubicBezTo>
                  <a:cubicBezTo>
                    <a:pt x="18342" y="223896"/>
                    <a:pt x="0" y="214480"/>
                    <a:pt x="3291" y="201318"/>
                  </a:cubicBezTo>
                  <a:cubicBezTo>
                    <a:pt x="6177" y="189774"/>
                    <a:pt x="27256" y="196630"/>
                    <a:pt x="37157" y="190029"/>
                  </a:cubicBezTo>
                  <a:cubicBezTo>
                    <a:pt x="50441" y="181173"/>
                    <a:pt x="60803" y="168427"/>
                    <a:pt x="71024" y="156163"/>
                  </a:cubicBezTo>
                  <a:cubicBezTo>
                    <a:pt x="85078" y="139298"/>
                    <a:pt x="102577" y="111572"/>
                    <a:pt x="104891" y="88429"/>
                  </a:cubicBezTo>
                  <a:cubicBezTo>
                    <a:pt x="107512" y="62219"/>
                    <a:pt x="86076" y="18814"/>
                    <a:pt x="93602" y="940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3485123" y="5677619"/>
              <a:ext cx="615621" cy="154560"/>
            </a:xfrm>
            <a:custGeom>
              <a:avLst/>
              <a:gdLst>
                <a:gd name="connsiteX0" fmla="*/ 319233 w 615621"/>
                <a:gd name="connsiteY0" fmla="*/ 57137 h 154560"/>
                <a:gd name="connsiteX1" fmla="*/ 262788 w 615621"/>
                <a:gd name="connsiteY1" fmla="*/ 68425 h 154560"/>
                <a:gd name="connsiteX2" fmla="*/ 3144 w 615621"/>
                <a:gd name="connsiteY2" fmla="*/ 113581 h 154560"/>
                <a:gd name="connsiteX3" fmla="*/ 25721 w 615621"/>
                <a:gd name="connsiteY3" fmla="*/ 147448 h 154560"/>
                <a:gd name="connsiteX4" fmla="*/ 420833 w 615621"/>
                <a:gd name="connsiteY4" fmla="*/ 136159 h 154560"/>
                <a:gd name="connsiteX5" fmla="*/ 511144 w 615621"/>
                <a:gd name="connsiteY5" fmla="*/ 113581 h 154560"/>
                <a:gd name="connsiteX6" fmla="*/ 567588 w 615621"/>
                <a:gd name="connsiteY6" fmla="*/ 102292 h 154560"/>
                <a:gd name="connsiteX7" fmla="*/ 601455 w 615621"/>
                <a:gd name="connsiteY7" fmla="*/ 79714 h 154560"/>
                <a:gd name="connsiteX8" fmla="*/ 556299 w 615621"/>
                <a:gd name="connsiteY8" fmla="*/ 34559 h 154560"/>
                <a:gd name="connsiteX9" fmla="*/ 522433 w 615621"/>
                <a:gd name="connsiteY9" fmla="*/ 11981 h 154560"/>
                <a:gd name="connsiteX10" fmla="*/ 353099 w 615621"/>
                <a:gd name="connsiteY10" fmla="*/ 34559 h 154560"/>
                <a:gd name="connsiteX11" fmla="*/ 319233 w 615621"/>
                <a:gd name="connsiteY11" fmla="*/ 57137 h 15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621" h="154560">
                  <a:moveTo>
                    <a:pt x="319233" y="57137"/>
                  </a:moveTo>
                  <a:cubicBezTo>
                    <a:pt x="304181" y="62781"/>
                    <a:pt x="281923" y="67008"/>
                    <a:pt x="262788" y="68425"/>
                  </a:cubicBezTo>
                  <a:cubicBezTo>
                    <a:pt x="0" y="87890"/>
                    <a:pt x="41004" y="0"/>
                    <a:pt x="3144" y="113581"/>
                  </a:cubicBezTo>
                  <a:cubicBezTo>
                    <a:pt x="10670" y="124870"/>
                    <a:pt x="12173" y="146716"/>
                    <a:pt x="25721" y="147448"/>
                  </a:cubicBezTo>
                  <a:cubicBezTo>
                    <a:pt x="157287" y="154560"/>
                    <a:pt x="289395" y="145329"/>
                    <a:pt x="420833" y="136159"/>
                  </a:cubicBezTo>
                  <a:cubicBezTo>
                    <a:pt x="451788" y="133999"/>
                    <a:pt x="480908" y="120559"/>
                    <a:pt x="511144" y="113581"/>
                  </a:cubicBezTo>
                  <a:cubicBezTo>
                    <a:pt x="529840" y="109267"/>
                    <a:pt x="548773" y="106055"/>
                    <a:pt x="567588" y="102292"/>
                  </a:cubicBezTo>
                  <a:cubicBezTo>
                    <a:pt x="578877" y="94766"/>
                    <a:pt x="596416" y="92311"/>
                    <a:pt x="601455" y="79714"/>
                  </a:cubicBezTo>
                  <a:cubicBezTo>
                    <a:pt x="615621" y="44299"/>
                    <a:pt x="572235" y="39871"/>
                    <a:pt x="556299" y="34559"/>
                  </a:cubicBezTo>
                  <a:cubicBezTo>
                    <a:pt x="545010" y="27033"/>
                    <a:pt x="535970" y="12884"/>
                    <a:pt x="522433" y="11981"/>
                  </a:cubicBezTo>
                  <a:cubicBezTo>
                    <a:pt x="430355" y="5842"/>
                    <a:pt x="415444" y="13777"/>
                    <a:pt x="353099" y="34559"/>
                  </a:cubicBezTo>
                  <a:cubicBezTo>
                    <a:pt x="314805" y="60089"/>
                    <a:pt x="334285" y="51493"/>
                    <a:pt x="319233" y="5713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3680178" y="5659040"/>
              <a:ext cx="103456" cy="120871"/>
            </a:xfrm>
            <a:custGeom>
              <a:avLst/>
              <a:gdLst>
                <a:gd name="connsiteX0" fmla="*/ 0 w 103456"/>
                <a:gd name="connsiteY0" fmla="*/ 120871 h 120871"/>
                <a:gd name="connsiteX1" fmla="*/ 11289 w 103456"/>
                <a:gd name="connsiteY1" fmla="*/ 53138 h 120871"/>
                <a:gd name="connsiteX2" fmla="*/ 22578 w 103456"/>
                <a:gd name="connsiteY2" fmla="*/ 7982 h 120871"/>
                <a:gd name="connsiteX3" fmla="*/ 67733 w 103456"/>
                <a:gd name="connsiteY3" fmla="*/ 19271 h 120871"/>
                <a:gd name="connsiteX4" fmla="*/ 101600 w 103456"/>
                <a:gd name="connsiteY4" fmla="*/ 87004 h 120871"/>
                <a:gd name="connsiteX5" fmla="*/ 101600 w 103456"/>
                <a:gd name="connsiteY5" fmla="*/ 120871 h 1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56" h="120871">
                  <a:moveTo>
                    <a:pt x="0" y="120871"/>
                  </a:moveTo>
                  <a:cubicBezTo>
                    <a:pt x="3763" y="98293"/>
                    <a:pt x="6800" y="75583"/>
                    <a:pt x="11289" y="53138"/>
                  </a:cubicBezTo>
                  <a:cubicBezTo>
                    <a:pt x="14332" y="37924"/>
                    <a:pt x="9274" y="15965"/>
                    <a:pt x="22578" y="7982"/>
                  </a:cubicBezTo>
                  <a:cubicBezTo>
                    <a:pt x="35882" y="0"/>
                    <a:pt x="52681" y="15508"/>
                    <a:pt x="67733" y="19271"/>
                  </a:cubicBezTo>
                  <a:cubicBezTo>
                    <a:pt x="85069" y="45275"/>
                    <a:pt x="96407" y="55846"/>
                    <a:pt x="101600" y="87004"/>
                  </a:cubicBezTo>
                  <a:cubicBezTo>
                    <a:pt x="103456" y="98139"/>
                    <a:pt x="101600" y="109582"/>
                    <a:pt x="101600" y="120871"/>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Freeform 315"/>
            <p:cNvSpPr/>
            <p:nvPr/>
          </p:nvSpPr>
          <p:spPr>
            <a:xfrm>
              <a:off x="4410193" y="5655733"/>
              <a:ext cx="512532" cy="135467"/>
            </a:xfrm>
            <a:custGeom>
              <a:avLst/>
              <a:gdLst>
                <a:gd name="connsiteX0" fmla="*/ 139229 w 512532"/>
                <a:gd name="connsiteY0" fmla="*/ 33867 h 191911"/>
                <a:gd name="connsiteX1" fmla="*/ 37629 w 512532"/>
                <a:gd name="connsiteY1" fmla="*/ 79023 h 191911"/>
                <a:gd name="connsiteX2" fmla="*/ 15051 w 512532"/>
                <a:gd name="connsiteY2" fmla="*/ 112889 h 191911"/>
                <a:gd name="connsiteX3" fmla="*/ 3763 w 512532"/>
                <a:gd name="connsiteY3" fmla="*/ 146756 h 191911"/>
                <a:gd name="connsiteX4" fmla="*/ 71496 w 512532"/>
                <a:gd name="connsiteY4" fmla="*/ 191911 h 191911"/>
                <a:gd name="connsiteX5" fmla="*/ 308563 w 512532"/>
                <a:gd name="connsiteY5" fmla="*/ 180623 h 191911"/>
                <a:gd name="connsiteX6" fmla="*/ 353718 w 512532"/>
                <a:gd name="connsiteY6" fmla="*/ 169334 h 191911"/>
                <a:gd name="connsiteX7" fmla="*/ 387585 w 512532"/>
                <a:gd name="connsiteY7" fmla="*/ 146756 h 191911"/>
                <a:gd name="connsiteX8" fmla="*/ 421451 w 512532"/>
                <a:gd name="connsiteY8" fmla="*/ 135467 h 191911"/>
                <a:gd name="connsiteX9" fmla="*/ 489185 w 512532"/>
                <a:gd name="connsiteY9" fmla="*/ 90311 h 191911"/>
                <a:gd name="connsiteX10" fmla="*/ 489185 w 512532"/>
                <a:gd name="connsiteY10" fmla="*/ 11289 h 191911"/>
                <a:gd name="connsiteX11" fmla="*/ 455318 w 512532"/>
                <a:gd name="connsiteY11" fmla="*/ 0 h 191911"/>
                <a:gd name="connsiteX12" fmla="*/ 297274 w 512532"/>
                <a:gd name="connsiteY12" fmla="*/ 33867 h 191911"/>
                <a:gd name="connsiteX13" fmla="*/ 229540 w 512532"/>
                <a:gd name="connsiteY13" fmla="*/ 56445 h 191911"/>
                <a:gd name="connsiteX14" fmla="*/ 195674 w 512532"/>
                <a:gd name="connsiteY14" fmla="*/ 67734 h 191911"/>
                <a:gd name="connsiteX15" fmla="*/ 82785 w 512532"/>
                <a:gd name="connsiteY15" fmla="*/ 67734 h 19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532" h="191911">
                  <a:moveTo>
                    <a:pt x="139229" y="33867"/>
                  </a:moveTo>
                  <a:cubicBezTo>
                    <a:pt x="105694" y="45046"/>
                    <a:pt x="64464" y="52188"/>
                    <a:pt x="37629" y="79023"/>
                  </a:cubicBezTo>
                  <a:cubicBezTo>
                    <a:pt x="28035" y="88617"/>
                    <a:pt x="22577" y="101600"/>
                    <a:pt x="15051" y="112889"/>
                  </a:cubicBezTo>
                  <a:cubicBezTo>
                    <a:pt x="11288" y="124178"/>
                    <a:pt x="0" y="135467"/>
                    <a:pt x="3763" y="146756"/>
                  </a:cubicBezTo>
                  <a:cubicBezTo>
                    <a:pt x="14334" y="178469"/>
                    <a:pt x="46118" y="183452"/>
                    <a:pt x="71496" y="191911"/>
                  </a:cubicBezTo>
                  <a:cubicBezTo>
                    <a:pt x="150518" y="188148"/>
                    <a:pt x="229703" y="186932"/>
                    <a:pt x="308563" y="180623"/>
                  </a:cubicBezTo>
                  <a:cubicBezTo>
                    <a:pt x="324029" y="179386"/>
                    <a:pt x="339458" y="175446"/>
                    <a:pt x="353718" y="169334"/>
                  </a:cubicBezTo>
                  <a:cubicBezTo>
                    <a:pt x="366189" y="163989"/>
                    <a:pt x="375450" y="152824"/>
                    <a:pt x="387585" y="146756"/>
                  </a:cubicBezTo>
                  <a:cubicBezTo>
                    <a:pt x="398228" y="141434"/>
                    <a:pt x="411049" y="141246"/>
                    <a:pt x="421451" y="135467"/>
                  </a:cubicBezTo>
                  <a:cubicBezTo>
                    <a:pt x="445172" y="122289"/>
                    <a:pt x="489185" y="90311"/>
                    <a:pt x="489185" y="90311"/>
                  </a:cubicBezTo>
                  <a:cubicBezTo>
                    <a:pt x="498346" y="62829"/>
                    <a:pt x="512532" y="40473"/>
                    <a:pt x="489185" y="11289"/>
                  </a:cubicBezTo>
                  <a:cubicBezTo>
                    <a:pt x="481751" y="1997"/>
                    <a:pt x="466607" y="3763"/>
                    <a:pt x="455318" y="0"/>
                  </a:cubicBezTo>
                  <a:cubicBezTo>
                    <a:pt x="429094" y="5245"/>
                    <a:pt x="338469" y="21508"/>
                    <a:pt x="297274" y="33867"/>
                  </a:cubicBezTo>
                  <a:cubicBezTo>
                    <a:pt x="274478" y="40706"/>
                    <a:pt x="252118" y="48919"/>
                    <a:pt x="229540" y="56445"/>
                  </a:cubicBezTo>
                  <a:cubicBezTo>
                    <a:pt x="218251" y="60208"/>
                    <a:pt x="207573" y="67734"/>
                    <a:pt x="195674" y="67734"/>
                  </a:cubicBezTo>
                  <a:lnTo>
                    <a:pt x="82785" y="67734"/>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Freeform 316"/>
            <p:cNvSpPr/>
            <p:nvPr/>
          </p:nvSpPr>
          <p:spPr>
            <a:xfrm>
              <a:off x="4647332" y="5497689"/>
              <a:ext cx="127302" cy="225778"/>
            </a:xfrm>
            <a:custGeom>
              <a:avLst/>
              <a:gdLst>
                <a:gd name="connsiteX0" fmla="*/ 37557 w 127302"/>
                <a:gd name="connsiteY0" fmla="*/ 180622 h 225778"/>
                <a:gd name="connsiteX1" fmla="*/ 48846 w 127302"/>
                <a:gd name="connsiteY1" fmla="*/ 112889 h 225778"/>
                <a:gd name="connsiteX2" fmla="*/ 71424 w 127302"/>
                <a:gd name="connsiteY2" fmla="*/ 45155 h 225778"/>
                <a:gd name="connsiteX3" fmla="*/ 82712 w 127302"/>
                <a:gd name="connsiteY3" fmla="*/ 0 h 225778"/>
                <a:gd name="connsiteX4" fmla="*/ 94001 w 127302"/>
                <a:gd name="connsiteY4" fmla="*/ 203200 h 225778"/>
                <a:gd name="connsiteX5" fmla="*/ 60135 w 127302"/>
                <a:gd name="connsiteY5" fmla="*/ 225778 h 225778"/>
                <a:gd name="connsiteX6" fmla="*/ 37557 w 127302"/>
                <a:gd name="connsiteY6" fmla="*/ 180622 h 2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2" h="225778">
                  <a:moveTo>
                    <a:pt x="37557" y="180622"/>
                  </a:moveTo>
                  <a:cubicBezTo>
                    <a:pt x="35676" y="161807"/>
                    <a:pt x="43295" y="135095"/>
                    <a:pt x="48846" y="112889"/>
                  </a:cubicBezTo>
                  <a:cubicBezTo>
                    <a:pt x="54618" y="89800"/>
                    <a:pt x="65652" y="68244"/>
                    <a:pt x="71424" y="45155"/>
                  </a:cubicBezTo>
                  <a:lnTo>
                    <a:pt x="82712" y="0"/>
                  </a:lnTo>
                  <a:cubicBezTo>
                    <a:pt x="122279" y="79132"/>
                    <a:pt x="127302" y="69994"/>
                    <a:pt x="94001" y="203200"/>
                  </a:cubicBezTo>
                  <a:cubicBezTo>
                    <a:pt x="90710" y="216362"/>
                    <a:pt x="71424" y="218252"/>
                    <a:pt x="60135" y="225778"/>
                  </a:cubicBezTo>
                  <a:cubicBezTo>
                    <a:pt x="0" y="213751"/>
                    <a:pt x="39438" y="199437"/>
                    <a:pt x="37557" y="18062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9" name="j0214098.wav">
            <a:hlinkClick r:id="" action="ppaction://media"/>
          </p:cNvPr>
          <p:cNvPicPr>
            <a:picLocks noRot="1" noChangeAspect="1"/>
          </p:cNvPicPr>
          <p:nvPr>
            <a:wavAudioFile r:embed="rId1" name="j0214098.wav"/>
          </p:nvPr>
        </p:nvPicPr>
        <p:blipFill>
          <a:blip r:embed="rId4" cstate="print"/>
          <a:stretch>
            <a:fillRect/>
          </a:stretch>
        </p:blipFill>
        <p:spPr>
          <a:xfrm>
            <a:off x="-762000" y="1752600"/>
            <a:ext cx="304800" cy="304800"/>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1000"/>
                                  </p:stCondLst>
                                  <p:childTnLst>
                                    <p:animMotion origin="layout" path="M 0 4.81481E-6 L 0.49583 -0.00741 " pathEditMode="relative" rAng="0" ptsTypes="AA">
                                      <p:cBhvr>
                                        <p:cTn id="6" dur="5000" fill="hold"/>
                                        <p:tgtEl>
                                          <p:spTgt spid="221"/>
                                        </p:tgtEl>
                                        <p:attrNameLst>
                                          <p:attrName>ppt_x</p:attrName>
                                          <p:attrName>ppt_y</p:attrName>
                                        </p:attrNameLst>
                                      </p:cBhvr>
                                      <p:rCtr x="248" y="-4"/>
                                    </p:animMotion>
                                  </p:childTnLst>
                                </p:cTn>
                              </p:par>
                            </p:childTnLst>
                          </p:cTn>
                        </p:par>
                        <p:par>
                          <p:cTn id="7" fill="hold">
                            <p:stCondLst>
                              <p:cond delay="6000"/>
                            </p:stCondLst>
                            <p:childTnLst>
                              <p:par>
                                <p:cTn id="8" presetID="1" presetClass="exit" presetSubtype="0" fill="hold" nodeType="afterEffect">
                                  <p:stCondLst>
                                    <p:cond delay="0"/>
                                  </p:stCondLst>
                                  <p:childTnLst>
                                    <p:set>
                                      <p:cBhvr>
                                        <p:cTn id="9" dur="1" fill="hold">
                                          <p:stCondLst>
                                            <p:cond delay="0"/>
                                          </p:stCondLst>
                                        </p:cTn>
                                        <p:tgtEl>
                                          <p:spTgt spid="221"/>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03"/>
                                        </p:tgtEl>
                                        <p:attrNameLst>
                                          <p:attrName>style.visibility</p:attrName>
                                        </p:attrNameLst>
                                      </p:cBhvr>
                                      <p:to>
                                        <p:strVal val="visible"/>
                                      </p:to>
                                    </p:set>
                                  </p:childTnLst>
                                </p:cTn>
                              </p:par>
                              <p:par>
                                <p:cTn id="12" presetID="1" presetClass="entr" presetSubtype="0" fill="hold" nodeType="withEffect">
                                  <p:stCondLst>
                                    <p:cond delay="1000"/>
                                  </p:stCondLst>
                                  <p:childTnLst>
                                    <p:set>
                                      <p:cBhvr>
                                        <p:cTn id="13" dur="1" fill="hold">
                                          <p:stCondLst>
                                            <p:cond delay="0"/>
                                          </p:stCondLst>
                                        </p:cTn>
                                        <p:tgtEl>
                                          <p:spTgt spid="304"/>
                                        </p:tgtEl>
                                        <p:attrNameLst>
                                          <p:attrName>style.visibility</p:attrName>
                                        </p:attrNameLst>
                                      </p:cBhvr>
                                      <p:to>
                                        <p:strVal val="visible"/>
                                      </p:to>
                                    </p:set>
                                  </p:childTnLst>
                                </p:cTn>
                              </p:par>
                              <p:par>
                                <p:cTn id="14" presetID="1" presetClass="mediacall" presetSubtype="0" fill="hold" nodeType="withEffect">
                                  <p:stCondLst>
                                    <p:cond delay="2000"/>
                                  </p:stCondLst>
                                  <p:childTnLst>
                                    <p:cmd type="call" cmd="playFrom(0.0)">
                                      <p:cBhvr>
                                        <p:cTn id="15" dur="4745" fill="hold"/>
                                        <p:tgtEl>
                                          <p:spTgt spid="3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000">
                <p:cTn id="16" fill="hold" display="0">
                  <p:stCondLst>
                    <p:cond delay="indefinite"/>
                  </p:stCondLst>
                  <p:endCondLst>
                    <p:cond evt="onNext" delay="0">
                      <p:tgtEl>
                        <p:sldTgt/>
                      </p:tgtEl>
                    </p:cond>
                    <p:cond evt="onPrev" delay="0">
                      <p:tgtEl>
                        <p:sldTgt/>
                      </p:tgtEl>
                    </p:cond>
                    <p:cond evt="onStopAudio" delay="0">
                      <p:tgtEl>
                        <p:sldTgt/>
                      </p:tgtEl>
                    </p:cond>
                  </p:endCondLst>
                </p:cTn>
                <p:tgtEl>
                  <p:spTgt spid="34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tadhg.com/images/design/seamless/ancientblue.jpg"/>
          <p:cNvPicPr>
            <a:picLocks noChangeAspect="1" noChangeArrowheads="1"/>
          </p:cNvPicPr>
          <p:nvPr/>
        </p:nvPicPr>
        <p:blipFill>
          <a:blip r:embed="rId3" cstate="print"/>
          <a:srcRect/>
          <a:stretch>
            <a:fillRect/>
          </a:stretch>
        </p:blipFill>
        <p:spPr bwMode="auto">
          <a:xfrm>
            <a:off x="-228600" y="0"/>
            <a:ext cx="9829800" cy="9829800"/>
          </a:xfrm>
          <a:prstGeom prst="rect">
            <a:avLst/>
          </a:prstGeom>
          <a:noFill/>
        </p:spPr>
      </p:pic>
      <p:sp>
        <p:nvSpPr>
          <p:cNvPr id="2" name="Title 1"/>
          <p:cNvSpPr>
            <a:spLocks noGrp="1"/>
          </p:cNvSpPr>
          <p:nvPr>
            <p:ph type="title"/>
          </p:nvPr>
        </p:nvSpPr>
        <p:spPr>
          <a:xfrm>
            <a:off x="-304800" y="2971800"/>
            <a:ext cx="9829800" cy="1143000"/>
          </a:xfrm>
        </p:spPr>
        <p:txBody>
          <a:bodyPr>
            <a:noAutofit/>
          </a:bodyPr>
          <a:lstStyle/>
          <a:p>
            <a:r>
              <a:rPr lang="en-US" sz="8800" b="1" dirty="0" err="1" smtClean="0">
                <a:solidFill>
                  <a:schemeClr val="tx2">
                    <a:lumMod val="20000"/>
                    <a:lumOff val="80000"/>
                  </a:schemeClr>
                </a:solidFill>
                <a:effectLst>
                  <a:outerShdw blurRad="38100" dist="38100" dir="2700000" algn="tl">
                    <a:srgbClr val="000000">
                      <a:alpha val="43137"/>
                    </a:srgbClr>
                  </a:outerShdw>
                </a:effectLst>
                <a:latin typeface="Engravers MT" pitchFamily="18" charset="0"/>
              </a:rPr>
              <a:t>Theseus</a:t>
            </a:r>
            <a:endParaRPr lang="en-US" sz="8800" b="1" dirty="0">
              <a:solidFill>
                <a:schemeClr val="tx2">
                  <a:lumMod val="20000"/>
                  <a:lumOff val="80000"/>
                </a:schemeClr>
              </a:solidFill>
              <a:effectLst>
                <a:outerShdw blurRad="38100" dist="38100" dir="2700000" algn="tl">
                  <a:srgbClr val="000000">
                    <a:alpha val="43137"/>
                  </a:srgbClr>
                </a:outerShdw>
              </a:effectLst>
              <a:latin typeface="Engravers MT" pitchFamily="18" charset="0"/>
            </a:endParaRPr>
          </a:p>
        </p:txBody>
      </p:sp>
    </p:spTree>
  </p:cSld>
  <p:clrMapOvr>
    <a:masterClrMapping/>
  </p:clrMapOvr>
  <p:transition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9677400" cy="7391400"/>
          </a:xfrm>
          <a:prstGeom prst="rect">
            <a:avLst/>
          </a:prstGeom>
          <a:solidFill>
            <a:srgbClr val="7DC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04800" y="5105400"/>
            <a:ext cx="9677400" cy="1752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9144000" cy="369332"/>
          </a:xfrm>
          <a:prstGeom prst="rect">
            <a:avLst/>
          </a:prstGeom>
          <a:noFill/>
        </p:spPr>
        <p:txBody>
          <a:bodyPr wrap="square" rtlCol="0">
            <a:spAutoFit/>
          </a:bodyPr>
          <a:lstStyle/>
          <a:p>
            <a:r>
              <a:rPr lang="en-US" dirty="0" smtClean="0"/>
              <a:t>     </a:t>
            </a:r>
            <a:endParaRPr lang="en-US" dirty="0"/>
          </a:p>
        </p:txBody>
      </p:sp>
      <p:sp>
        <p:nvSpPr>
          <p:cNvPr id="5" name="TextBox 4"/>
          <p:cNvSpPr txBox="1"/>
          <p:nvPr/>
        </p:nvSpPr>
        <p:spPr>
          <a:xfrm>
            <a:off x="0" y="0"/>
            <a:ext cx="9144000" cy="1246495"/>
          </a:xfrm>
          <a:prstGeom prst="rect">
            <a:avLst/>
          </a:prstGeom>
          <a:noFill/>
        </p:spPr>
        <p:txBody>
          <a:bodyPr wrap="square" rtlCol="0">
            <a:spAutoFit/>
          </a:bodyPr>
          <a:lstStyle/>
          <a:p>
            <a:r>
              <a:rPr lang="en-US" sz="2500" dirty="0" smtClean="0">
                <a:latin typeface="Century" pitchFamily="18" charset="0"/>
              </a:rPr>
              <a:t>     </a:t>
            </a:r>
            <a:r>
              <a:rPr lang="en-US" sz="2500" b="1" dirty="0" smtClean="0">
                <a:latin typeface="Century" pitchFamily="18" charset="0"/>
              </a:rPr>
              <a:t>Athenian King, </a:t>
            </a:r>
            <a:r>
              <a:rPr lang="en-US" sz="2500" b="1" dirty="0" err="1" smtClean="0">
                <a:latin typeface="Century" pitchFamily="18" charset="0"/>
              </a:rPr>
              <a:t>Aegeus</a:t>
            </a:r>
            <a:r>
              <a:rPr lang="en-US" sz="2500" b="1" dirty="0" smtClean="0">
                <a:latin typeface="Century" pitchFamily="18" charset="0"/>
              </a:rPr>
              <a:t>, left his sword and a pair of shoes under a heavy rock. When his son, </a:t>
            </a:r>
            <a:r>
              <a:rPr lang="en-US" sz="2500" b="1" dirty="0" err="1" smtClean="0">
                <a:latin typeface="Century" pitchFamily="18" charset="0"/>
              </a:rPr>
              <a:t>Theseus</a:t>
            </a:r>
            <a:r>
              <a:rPr lang="en-US" sz="2500" b="1" dirty="0" smtClean="0">
                <a:latin typeface="Century" pitchFamily="18" charset="0"/>
              </a:rPr>
              <a:t>, grew up, he went on a journey to find these items.</a:t>
            </a:r>
            <a:endParaRPr lang="en-US" sz="2500" dirty="0">
              <a:latin typeface="Century" pitchFamily="18" charset="0"/>
            </a:endParaRPr>
          </a:p>
        </p:txBody>
      </p:sp>
      <p:grpSp>
        <p:nvGrpSpPr>
          <p:cNvPr id="54" name="Group 53"/>
          <p:cNvGrpSpPr/>
          <p:nvPr/>
        </p:nvGrpSpPr>
        <p:grpSpPr>
          <a:xfrm>
            <a:off x="2971800" y="1524000"/>
            <a:ext cx="1939636" cy="4201568"/>
            <a:chOff x="2895600" y="1995055"/>
            <a:chExt cx="1939636" cy="4201568"/>
          </a:xfrm>
        </p:grpSpPr>
        <p:sp>
          <p:nvSpPr>
            <p:cNvPr id="49" name="Freeform 48"/>
            <p:cNvSpPr/>
            <p:nvPr/>
          </p:nvSpPr>
          <p:spPr>
            <a:xfrm>
              <a:off x="2895600" y="3962400"/>
              <a:ext cx="534642" cy="794975"/>
            </a:xfrm>
            <a:custGeom>
              <a:avLst/>
              <a:gdLst>
                <a:gd name="connsiteX0" fmla="*/ 433530 w 534642"/>
                <a:gd name="connsiteY0" fmla="*/ 41563 h 794975"/>
                <a:gd name="connsiteX1" fmla="*/ 364257 w 534642"/>
                <a:gd name="connsiteY1" fmla="*/ 96982 h 794975"/>
                <a:gd name="connsiteX2" fmla="*/ 336548 w 534642"/>
                <a:gd name="connsiteY2" fmla="*/ 138545 h 794975"/>
                <a:gd name="connsiteX3" fmla="*/ 294985 w 534642"/>
                <a:gd name="connsiteY3" fmla="*/ 221672 h 794975"/>
                <a:gd name="connsiteX4" fmla="*/ 267276 w 534642"/>
                <a:gd name="connsiteY4" fmla="*/ 318654 h 794975"/>
                <a:gd name="connsiteX5" fmla="*/ 239567 w 534642"/>
                <a:gd name="connsiteY5" fmla="*/ 360218 h 794975"/>
                <a:gd name="connsiteX6" fmla="*/ 198003 w 534642"/>
                <a:gd name="connsiteY6" fmla="*/ 512618 h 794975"/>
                <a:gd name="connsiteX7" fmla="*/ 170294 w 534642"/>
                <a:gd name="connsiteY7" fmla="*/ 554182 h 794975"/>
                <a:gd name="connsiteX8" fmla="*/ 128730 w 534642"/>
                <a:gd name="connsiteY8" fmla="*/ 595745 h 794975"/>
                <a:gd name="connsiteX9" fmla="*/ 31748 w 534642"/>
                <a:gd name="connsiteY9" fmla="*/ 609600 h 794975"/>
                <a:gd name="connsiteX10" fmla="*/ 4039 w 534642"/>
                <a:gd name="connsiteY10" fmla="*/ 651163 h 794975"/>
                <a:gd name="connsiteX11" fmla="*/ 45603 w 534642"/>
                <a:gd name="connsiteY11" fmla="*/ 665018 h 794975"/>
                <a:gd name="connsiteX12" fmla="*/ 87167 w 534642"/>
                <a:gd name="connsiteY12" fmla="*/ 692727 h 794975"/>
                <a:gd name="connsiteX13" fmla="*/ 170294 w 534642"/>
                <a:gd name="connsiteY13" fmla="*/ 665018 h 794975"/>
                <a:gd name="connsiteX14" fmla="*/ 114876 w 534642"/>
                <a:gd name="connsiteY14" fmla="*/ 748145 h 794975"/>
                <a:gd name="connsiteX15" fmla="*/ 87167 w 534642"/>
                <a:gd name="connsiteY15" fmla="*/ 789709 h 794975"/>
                <a:gd name="connsiteX16" fmla="*/ 170294 w 534642"/>
                <a:gd name="connsiteY16" fmla="*/ 762000 h 794975"/>
                <a:gd name="connsiteX17" fmla="*/ 211857 w 534642"/>
                <a:gd name="connsiteY17" fmla="*/ 734291 h 794975"/>
                <a:gd name="connsiteX18" fmla="*/ 239567 w 534642"/>
                <a:gd name="connsiteY18" fmla="*/ 762000 h 794975"/>
                <a:gd name="connsiteX19" fmla="*/ 281130 w 534642"/>
                <a:gd name="connsiteY19" fmla="*/ 789709 h 794975"/>
                <a:gd name="connsiteX20" fmla="*/ 294985 w 534642"/>
                <a:gd name="connsiteY20" fmla="*/ 748145 h 794975"/>
                <a:gd name="connsiteX21" fmla="*/ 378112 w 534642"/>
                <a:gd name="connsiteY21" fmla="*/ 706582 h 794975"/>
                <a:gd name="connsiteX22" fmla="*/ 364257 w 534642"/>
                <a:gd name="connsiteY22" fmla="*/ 665018 h 794975"/>
                <a:gd name="connsiteX23" fmla="*/ 350403 w 534642"/>
                <a:gd name="connsiteY23" fmla="*/ 595745 h 794975"/>
                <a:gd name="connsiteX24" fmla="*/ 308839 w 534642"/>
                <a:gd name="connsiteY24" fmla="*/ 512618 h 794975"/>
                <a:gd name="connsiteX25" fmla="*/ 364257 w 534642"/>
                <a:gd name="connsiteY25" fmla="*/ 387927 h 794975"/>
                <a:gd name="connsiteX26" fmla="*/ 391967 w 534642"/>
                <a:gd name="connsiteY26" fmla="*/ 360218 h 794975"/>
                <a:gd name="connsiteX27" fmla="*/ 405821 w 534642"/>
                <a:gd name="connsiteY27" fmla="*/ 318654 h 794975"/>
                <a:gd name="connsiteX28" fmla="*/ 461239 w 534642"/>
                <a:gd name="connsiteY28" fmla="*/ 235527 h 794975"/>
                <a:gd name="connsiteX29" fmla="*/ 502803 w 534642"/>
                <a:gd name="connsiteY29" fmla="*/ 152400 h 794975"/>
                <a:gd name="connsiteX30" fmla="*/ 502803 w 534642"/>
                <a:gd name="connsiteY30" fmla="*/ 13854 h 794975"/>
                <a:gd name="connsiteX31" fmla="*/ 461239 w 534642"/>
                <a:gd name="connsiteY31" fmla="*/ 0 h 794975"/>
                <a:gd name="connsiteX32" fmla="*/ 405821 w 534642"/>
                <a:gd name="connsiteY32" fmla="*/ 27709 h 794975"/>
                <a:gd name="connsiteX33" fmla="*/ 391967 w 534642"/>
                <a:gd name="connsiteY33" fmla="*/ 96982 h 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4642" h="794975">
                  <a:moveTo>
                    <a:pt x="433530" y="41563"/>
                  </a:moveTo>
                  <a:cubicBezTo>
                    <a:pt x="402668" y="62138"/>
                    <a:pt x="386820" y="68779"/>
                    <a:pt x="364257" y="96982"/>
                  </a:cubicBezTo>
                  <a:cubicBezTo>
                    <a:pt x="353855" y="109984"/>
                    <a:pt x="345784" y="124691"/>
                    <a:pt x="336548" y="138545"/>
                  </a:cubicBezTo>
                  <a:cubicBezTo>
                    <a:pt x="301728" y="243011"/>
                    <a:pt x="348697" y="114250"/>
                    <a:pt x="294985" y="221672"/>
                  </a:cubicBezTo>
                  <a:cubicBezTo>
                    <a:pt x="268021" y="275600"/>
                    <a:pt x="293913" y="256500"/>
                    <a:pt x="267276" y="318654"/>
                  </a:cubicBezTo>
                  <a:cubicBezTo>
                    <a:pt x="260717" y="333959"/>
                    <a:pt x="248803" y="346363"/>
                    <a:pt x="239567" y="360218"/>
                  </a:cubicBezTo>
                  <a:cubicBezTo>
                    <a:pt x="232131" y="397395"/>
                    <a:pt x="218091" y="482485"/>
                    <a:pt x="198003" y="512618"/>
                  </a:cubicBezTo>
                  <a:cubicBezTo>
                    <a:pt x="188767" y="526473"/>
                    <a:pt x="180954" y="541390"/>
                    <a:pt x="170294" y="554182"/>
                  </a:cubicBezTo>
                  <a:cubicBezTo>
                    <a:pt x="157751" y="569234"/>
                    <a:pt x="146922" y="588468"/>
                    <a:pt x="128730" y="595745"/>
                  </a:cubicBezTo>
                  <a:cubicBezTo>
                    <a:pt x="98410" y="607873"/>
                    <a:pt x="64075" y="604982"/>
                    <a:pt x="31748" y="609600"/>
                  </a:cubicBezTo>
                  <a:cubicBezTo>
                    <a:pt x="22512" y="623454"/>
                    <a:pt x="0" y="635009"/>
                    <a:pt x="4039" y="651163"/>
                  </a:cubicBezTo>
                  <a:cubicBezTo>
                    <a:pt x="7581" y="665331"/>
                    <a:pt x="32541" y="658487"/>
                    <a:pt x="45603" y="665018"/>
                  </a:cubicBezTo>
                  <a:cubicBezTo>
                    <a:pt x="60496" y="672465"/>
                    <a:pt x="73312" y="683491"/>
                    <a:pt x="87167" y="692727"/>
                  </a:cubicBezTo>
                  <a:cubicBezTo>
                    <a:pt x="114876" y="683491"/>
                    <a:pt x="186496" y="640716"/>
                    <a:pt x="170294" y="665018"/>
                  </a:cubicBezTo>
                  <a:lnTo>
                    <a:pt x="114876" y="748145"/>
                  </a:lnTo>
                  <a:cubicBezTo>
                    <a:pt x="105640" y="762000"/>
                    <a:pt x="71370" y="794975"/>
                    <a:pt x="87167" y="789709"/>
                  </a:cubicBezTo>
                  <a:lnTo>
                    <a:pt x="170294" y="762000"/>
                  </a:lnTo>
                  <a:cubicBezTo>
                    <a:pt x="184148" y="752764"/>
                    <a:pt x="195206" y="734291"/>
                    <a:pt x="211857" y="734291"/>
                  </a:cubicBezTo>
                  <a:cubicBezTo>
                    <a:pt x="224919" y="734291"/>
                    <a:pt x="229367" y="753840"/>
                    <a:pt x="239567" y="762000"/>
                  </a:cubicBezTo>
                  <a:cubicBezTo>
                    <a:pt x="252569" y="772402"/>
                    <a:pt x="267276" y="780473"/>
                    <a:pt x="281130" y="789709"/>
                  </a:cubicBezTo>
                  <a:cubicBezTo>
                    <a:pt x="285748" y="775854"/>
                    <a:pt x="285862" y="759549"/>
                    <a:pt x="294985" y="748145"/>
                  </a:cubicBezTo>
                  <a:cubicBezTo>
                    <a:pt x="314518" y="723728"/>
                    <a:pt x="350731" y="715709"/>
                    <a:pt x="378112" y="706582"/>
                  </a:cubicBezTo>
                  <a:cubicBezTo>
                    <a:pt x="373494" y="692727"/>
                    <a:pt x="373380" y="676422"/>
                    <a:pt x="364257" y="665018"/>
                  </a:cubicBezTo>
                  <a:cubicBezTo>
                    <a:pt x="320595" y="610440"/>
                    <a:pt x="301702" y="668797"/>
                    <a:pt x="350403" y="595745"/>
                  </a:cubicBezTo>
                  <a:cubicBezTo>
                    <a:pt x="339507" y="579402"/>
                    <a:pt x="306108" y="537201"/>
                    <a:pt x="308839" y="512618"/>
                  </a:cubicBezTo>
                  <a:cubicBezTo>
                    <a:pt x="313800" y="467969"/>
                    <a:pt x="336317" y="422852"/>
                    <a:pt x="364257" y="387927"/>
                  </a:cubicBezTo>
                  <a:cubicBezTo>
                    <a:pt x="372417" y="377727"/>
                    <a:pt x="382730" y="369454"/>
                    <a:pt x="391967" y="360218"/>
                  </a:cubicBezTo>
                  <a:cubicBezTo>
                    <a:pt x="396585" y="346363"/>
                    <a:pt x="398729" y="331420"/>
                    <a:pt x="405821" y="318654"/>
                  </a:cubicBezTo>
                  <a:cubicBezTo>
                    <a:pt x="421994" y="289543"/>
                    <a:pt x="450708" y="267120"/>
                    <a:pt x="461239" y="235527"/>
                  </a:cubicBezTo>
                  <a:cubicBezTo>
                    <a:pt x="480360" y="178167"/>
                    <a:pt x="466993" y="206114"/>
                    <a:pt x="502803" y="152400"/>
                  </a:cubicBezTo>
                  <a:cubicBezTo>
                    <a:pt x="519864" y="101216"/>
                    <a:pt x="534642" y="77532"/>
                    <a:pt x="502803" y="13854"/>
                  </a:cubicBezTo>
                  <a:cubicBezTo>
                    <a:pt x="496272" y="792"/>
                    <a:pt x="475094" y="4618"/>
                    <a:pt x="461239" y="0"/>
                  </a:cubicBezTo>
                  <a:cubicBezTo>
                    <a:pt x="442766" y="9236"/>
                    <a:pt x="420425" y="13105"/>
                    <a:pt x="405821" y="27709"/>
                  </a:cubicBezTo>
                  <a:cubicBezTo>
                    <a:pt x="389046" y="44484"/>
                    <a:pt x="391967" y="75889"/>
                    <a:pt x="391967" y="96982"/>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475018" y="4002543"/>
              <a:ext cx="360218" cy="637026"/>
            </a:xfrm>
            <a:custGeom>
              <a:avLst/>
              <a:gdLst>
                <a:gd name="connsiteX0" fmla="*/ 69273 w 360218"/>
                <a:gd name="connsiteY0" fmla="*/ 1421 h 637026"/>
                <a:gd name="connsiteX1" fmla="*/ 96982 w 360218"/>
                <a:gd name="connsiteY1" fmla="*/ 42984 h 637026"/>
                <a:gd name="connsiteX2" fmla="*/ 124691 w 360218"/>
                <a:gd name="connsiteY2" fmla="*/ 126112 h 637026"/>
                <a:gd name="connsiteX3" fmla="*/ 152400 w 360218"/>
                <a:gd name="connsiteY3" fmla="*/ 167675 h 637026"/>
                <a:gd name="connsiteX4" fmla="*/ 180109 w 360218"/>
                <a:gd name="connsiteY4" fmla="*/ 250802 h 637026"/>
                <a:gd name="connsiteX5" fmla="*/ 193964 w 360218"/>
                <a:gd name="connsiteY5" fmla="*/ 292366 h 637026"/>
                <a:gd name="connsiteX6" fmla="*/ 221673 w 360218"/>
                <a:gd name="connsiteY6" fmla="*/ 375493 h 637026"/>
                <a:gd name="connsiteX7" fmla="*/ 235527 w 360218"/>
                <a:gd name="connsiteY7" fmla="*/ 417057 h 637026"/>
                <a:gd name="connsiteX8" fmla="*/ 263237 w 360218"/>
                <a:gd name="connsiteY8" fmla="*/ 444766 h 637026"/>
                <a:gd name="connsiteX9" fmla="*/ 346364 w 360218"/>
                <a:gd name="connsiteY9" fmla="*/ 430912 h 637026"/>
                <a:gd name="connsiteX10" fmla="*/ 360218 w 360218"/>
                <a:gd name="connsiteY10" fmla="*/ 472475 h 637026"/>
                <a:gd name="connsiteX11" fmla="*/ 304800 w 360218"/>
                <a:gd name="connsiteY11" fmla="*/ 555602 h 637026"/>
                <a:gd name="connsiteX12" fmla="*/ 249382 w 360218"/>
                <a:gd name="connsiteY12" fmla="*/ 541748 h 637026"/>
                <a:gd name="connsiteX13" fmla="*/ 235527 w 360218"/>
                <a:gd name="connsiteY13" fmla="*/ 624875 h 637026"/>
                <a:gd name="connsiteX14" fmla="*/ 221673 w 360218"/>
                <a:gd name="connsiteY14" fmla="*/ 583312 h 637026"/>
                <a:gd name="connsiteX15" fmla="*/ 166255 w 360218"/>
                <a:gd name="connsiteY15" fmla="*/ 597166 h 637026"/>
                <a:gd name="connsiteX16" fmla="*/ 69273 w 360218"/>
                <a:gd name="connsiteY16" fmla="*/ 500184 h 637026"/>
                <a:gd name="connsiteX17" fmla="*/ 110837 w 360218"/>
                <a:gd name="connsiteY17" fmla="*/ 472475 h 637026"/>
                <a:gd name="connsiteX18" fmla="*/ 83127 w 360218"/>
                <a:gd name="connsiteY18" fmla="*/ 444766 h 637026"/>
                <a:gd name="connsiteX19" fmla="*/ 138546 w 360218"/>
                <a:gd name="connsiteY19" fmla="*/ 430912 h 637026"/>
                <a:gd name="connsiteX20" fmla="*/ 96982 w 360218"/>
                <a:gd name="connsiteY20" fmla="*/ 195384 h 637026"/>
                <a:gd name="connsiteX21" fmla="*/ 55418 w 360218"/>
                <a:gd name="connsiteY21" fmla="*/ 98402 h 637026"/>
                <a:gd name="connsiteX22" fmla="*/ 69273 w 360218"/>
                <a:gd name="connsiteY22" fmla="*/ 1421 h 637026"/>
                <a:gd name="connsiteX23" fmla="*/ 96982 w 360218"/>
                <a:gd name="connsiteY23" fmla="*/ 56839 h 637026"/>
                <a:gd name="connsiteX24" fmla="*/ 96982 w 360218"/>
                <a:gd name="connsiteY24" fmla="*/ 70693 h 63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0218" h="637026">
                  <a:moveTo>
                    <a:pt x="69273" y="1421"/>
                  </a:moveTo>
                  <a:cubicBezTo>
                    <a:pt x="78509" y="15275"/>
                    <a:pt x="90219" y="27768"/>
                    <a:pt x="96982" y="42984"/>
                  </a:cubicBezTo>
                  <a:cubicBezTo>
                    <a:pt x="108845" y="69675"/>
                    <a:pt x="108489" y="101809"/>
                    <a:pt x="124691" y="126112"/>
                  </a:cubicBezTo>
                  <a:cubicBezTo>
                    <a:pt x="133927" y="139966"/>
                    <a:pt x="145637" y="152459"/>
                    <a:pt x="152400" y="167675"/>
                  </a:cubicBezTo>
                  <a:cubicBezTo>
                    <a:pt x="164262" y="194365"/>
                    <a:pt x="170873" y="223093"/>
                    <a:pt x="180109" y="250802"/>
                  </a:cubicBezTo>
                  <a:lnTo>
                    <a:pt x="193964" y="292366"/>
                  </a:lnTo>
                  <a:lnTo>
                    <a:pt x="221673" y="375493"/>
                  </a:lnTo>
                  <a:cubicBezTo>
                    <a:pt x="226291" y="389348"/>
                    <a:pt x="225200" y="406731"/>
                    <a:pt x="235527" y="417057"/>
                  </a:cubicBezTo>
                  <a:lnTo>
                    <a:pt x="263237" y="444766"/>
                  </a:lnTo>
                  <a:cubicBezTo>
                    <a:pt x="290792" y="426396"/>
                    <a:pt x="311947" y="396495"/>
                    <a:pt x="346364" y="430912"/>
                  </a:cubicBezTo>
                  <a:cubicBezTo>
                    <a:pt x="356690" y="441238"/>
                    <a:pt x="355600" y="458621"/>
                    <a:pt x="360218" y="472475"/>
                  </a:cubicBezTo>
                  <a:cubicBezTo>
                    <a:pt x="351240" y="508388"/>
                    <a:pt x="354412" y="548514"/>
                    <a:pt x="304800" y="555602"/>
                  </a:cubicBezTo>
                  <a:cubicBezTo>
                    <a:pt x="285950" y="558295"/>
                    <a:pt x="267855" y="546366"/>
                    <a:pt x="249382" y="541748"/>
                  </a:cubicBezTo>
                  <a:cubicBezTo>
                    <a:pt x="244764" y="569457"/>
                    <a:pt x="251109" y="601502"/>
                    <a:pt x="235527" y="624875"/>
                  </a:cubicBezTo>
                  <a:cubicBezTo>
                    <a:pt x="227426" y="637026"/>
                    <a:pt x="235232" y="588736"/>
                    <a:pt x="221673" y="583312"/>
                  </a:cubicBezTo>
                  <a:cubicBezTo>
                    <a:pt x="203994" y="576240"/>
                    <a:pt x="184728" y="592548"/>
                    <a:pt x="166255" y="597166"/>
                  </a:cubicBezTo>
                  <a:cubicBezTo>
                    <a:pt x="102736" y="501888"/>
                    <a:pt x="142430" y="524570"/>
                    <a:pt x="69273" y="500184"/>
                  </a:cubicBezTo>
                  <a:cubicBezTo>
                    <a:pt x="83128" y="490948"/>
                    <a:pt x="106799" y="488629"/>
                    <a:pt x="110837" y="472475"/>
                  </a:cubicBezTo>
                  <a:cubicBezTo>
                    <a:pt x="114005" y="459803"/>
                    <a:pt x="75881" y="455635"/>
                    <a:pt x="83127" y="444766"/>
                  </a:cubicBezTo>
                  <a:cubicBezTo>
                    <a:pt x="93689" y="428923"/>
                    <a:pt x="120073" y="435530"/>
                    <a:pt x="138546" y="430912"/>
                  </a:cubicBezTo>
                  <a:cubicBezTo>
                    <a:pt x="59953" y="352317"/>
                    <a:pt x="121233" y="425763"/>
                    <a:pt x="96982" y="195384"/>
                  </a:cubicBezTo>
                  <a:cubicBezTo>
                    <a:pt x="91390" y="142265"/>
                    <a:pt x="82931" y="139672"/>
                    <a:pt x="55418" y="98402"/>
                  </a:cubicBezTo>
                  <a:cubicBezTo>
                    <a:pt x="23091" y="1420"/>
                    <a:pt x="0" y="24511"/>
                    <a:pt x="69273" y="1421"/>
                  </a:cubicBezTo>
                  <a:cubicBezTo>
                    <a:pt x="128955" y="21314"/>
                    <a:pt x="111192" y="0"/>
                    <a:pt x="96982" y="56839"/>
                  </a:cubicBezTo>
                  <a:cubicBezTo>
                    <a:pt x="95862" y="61319"/>
                    <a:pt x="96982" y="66075"/>
                    <a:pt x="96982" y="70693"/>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429000" y="4724400"/>
              <a:ext cx="1014913" cy="1413163"/>
            </a:xfrm>
            <a:custGeom>
              <a:avLst/>
              <a:gdLst>
                <a:gd name="connsiteX0" fmla="*/ 114367 w 1014913"/>
                <a:gd name="connsiteY0" fmla="*/ 69273 h 1413163"/>
                <a:gd name="connsiteX1" fmla="*/ 142076 w 1014913"/>
                <a:gd name="connsiteY1" fmla="*/ 124691 h 1413163"/>
                <a:gd name="connsiteX2" fmla="*/ 128222 w 1014913"/>
                <a:gd name="connsiteY2" fmla="*/ 540327 h 1413163"/>
                <a:gd name="connsiteX3" fmla="*/ 114367 w 1014913"/>
                <a:gd name="connsiteY3" fmla="*/ 581891 h 1413163"/>
                <a:gd name="connsiteX4" fmla="*/ 100513 w 1014913"/>
                <a:gd name="connsiteY4" fmla="*/ 637309 h 1413163"/>
                <a:gd name="connsiteX5" fmla="*/ 114367 w 1014913"/>
                <a:gd name="connsiteY5" fmla="*/ 845127 h 1413163"/>
                <a:gd name="connsiteX6" fmla="*/ 142076 w 1014913"/>
                <a:gd name="connsiteY6" fmla="*/ 928254 h 1413163"/>
                <a:gd name="connsiteX7" fmla="*/ 169786 w 1014913"/>
                <a:gd name="connsiteY7" fmla="*/ 955963 h 1413163"/>
                <a:gd name="connsiteX8" fmla="*/ 183640 w 1014913"/>
                <a:gd name="connsiteY8" fmla="*/ 997527 h 1413163"/>
                <a:gd name="connsiteX9" fmla="*/ 142076 w 1014913"/>
                <a:gd name="connsiteY9" fmla="*/ 1288473 h 1413163"/>
                <a:gd name="connsiteX10" fmla="*/ 100513 w 1014913"/>
                <a:gd name="connsiteY10" fmla="*/ 1316182 h 1413163"/>
                <a:gd name="connsiteX11" fmla="*/ 58949 w 1014913"/>
                <a:gd name="connsiteY11" fmla="*/ 1330036 h 1413163"/>
                <a:gd name="connsiteX12" fmla="*/ 17386 w 1014913"/>
                <a:gd name="connsiteY12" fmla="*/ 1357745 h 1413163"/>
                <a:gd name="connsiteX13" fmla="*/ 72804 w 1014913"/>
                <a:gd name="connsiteY13" fmla="*/ 1413163 h 1413163"/>
                <a:gd name="connsiteX14" fmla="*/ 280622 w 1014913"/>
                <a:gd name="connsiteY14" fmla="*/ 1385454 h 1413163"/>
                <a:gd name="connsiteX15" fmla="*/ 336040 w 1014913"/>
                <a:gd name="connsiteY15" fmla="*/ 1371600 h 1413163"/>
                <a:gd name="connsiteX16" fmla="*/ 377604 w 1014913"/>
                <a:gd name="connsiteY16" fmla="*/ 1343891 h 1413163"/>
                <a:gd name="connsiteX17" fmla="*/ 405313 w 1014913"/>
                <a:gd name="connsiteY17" fmla="*/ 1302327 h 1413163"/>
                <a:gd name="connsiteX18" fmla="*/ 377604 w 1014913"/>
                <a:gd name="connsiteY18" fmla="*/ 1177636 h 1413163"/>
                <a:gd name="connsiteX19" fmla="*/ 391458 w 1014913"/>
                <a:gd name="connsiteY19" fmla="*/ 290945 h 1413163"/>
                <a:gd name="connsiteX20" fmla="*/ 433022 w 1014913"/>
                <a:gd name="connsiteY20" fmla="*/ 138545 h 1413163"/>
                <a:gd name="connsiteX21" fmla="*/ 571567 w 1014913"/>
                <a:gd name="connsiteY21" fmla="*/ 110836 h 1413163"/>
                <a:gd name="connsiteX22" fmla="*/ 682404 w 1014913"/>
                <a:gd name="connsiteY22" fmla="*/ 124691 h 1413163"/>
                <a:gd name="connsiteX23" fmla="*/ 779386 w 1014913"/>
                <a:gd name="connsiteY23" fmla="*/ 152400 h 1413163"/>
                <a:gd name="connsiteX24" fmla="*/ 807095 w 1014913"/>
                <a:gd name="connsiteY24" fmla="*/ 193963 h 1413163"/>
                <a:gd name="connsiteX25" fmla="*/ 820949 w 1014913"/>
                <a:gd name="connsiteY25" fmla="*/ 235527 h 1413163"/>
                <a:gd name="connsiteX26" fmla="*/ 793240 w 1014913"/>
                <a:gd name="connsiteY26" fmla="*/ 498763 h 1413163"/>
                <a:gd name="connsiteX27" fmla="*/ 765531 w 1014913"/>
                <a:gd name="connsiteY27" fmla="*/ 637309 h 1413163"/>
                <a:gd name="connsiteX28" fmla="*/ 737822 w 1014913"/>
                <a:gd name="connsiteY28" fmla="*/ 720436 h 1413163"/>
                <a:gd name="connsiteX29" fmla="*/ 751676 w 1014913"/>
                <a:gd name="connsiteY29" fmla="*/ 845127 h 1413163"/>
                <a:gd name="connsiteX30" fmla="*/ 779386 w 1014913"/>
                <a:gd name="connsiteY30" fmla="*/ 928254 h 1413163"/>
                <a:gd name="connsiteX31" fmla="*/ 793240 w 1014913"/>
                <a:gd name="connsiteY31" fmla="*/ 983673 h 1413163"/>
                <a:gd name="connsiteX32" fmla="*/ 779386 w 1014913"/>
                <a:gd name="connsiteY32" fmla="*/ 1191491 h 1413163"/>
                <a:gd name="connsiteX33" fmla="*/ 737822 w 1014913"/>
                <a:gd name="connsiteY33" fmla="*/ 1274618 h 1413163"/>
                <a:gd name="connsiteX34" fmla="*/ 723967 w 1014913"/>
                <a:gd name="connsiteY34" fmla="*/ 1316182 h 1413163"/>
                <a:gd name="connsiteX35" fmla="*/ 904076 w 1014913"/>
                <a:gd name="connsiteY35" fmla="*/ 1330036 h 1413163"/>
                <a:gd name="connsiteX36" fmla="*/ 945640 w 1014913"/>
                <a:gd name="connsiteY36" fmla="*/ 1316182 h 1413163"/>
                <a:gd name="connsiteX37" fmla="*/ 1014913 w 1014913"/>
                <a:gd name="connsiteY37" fmla="*/ 1260763 h 1413163"/>
                <a:gd name="connsiteX38" fmla="*/ 1001058 w 1014913"/>
                <a:gd name="connsiteY38" fmla="*/ 1205345 h 1413163"/>
                <a:gd name="connsiteX39" fmla="*/ 987204 w 1014913"/>
                <a:gd name="connsiteY39" fmla="*/ 1163782 h 1413163"/>
                <a:gd name="connsiteX40" fmla="*/ 973349 w 1014913"/>
                <a:gd name="connsiteY40" fmla="*/ 1066800 h 1413163"/>
                <a:gd name="connsiteX41" fmla="*/ 945640 w 1014913"/>
                <a:gd name="connsiteY41" fmla="*/ 983673 h 1413163"/>
                <a:gd name="connsiteX42" fmla="*/ 959495 w 1014913"/>
                <a:gd name="connsiteY42" fmla="*/ 831273 h 1413163"/>
                <a:gd name="connsiteX43" fmla="*/ 987204 w 1014913"/>
                <a:gd name="connsiteY43" fmla="*/ 678873 h 1413163"/>
                <a:gd name="connsiteX44" fmla="*/ 945640 w 1014913"/>
                <a:gd name="connsiteY44" fmla="*/ 332509 h 1413163"/>
                <a:gd name="connsiteX45" fmla="*/ 904076 w 1014913"/>
                <a:gd name="connsiteY45" fmla="*/ 263236 h 1413163"/>
                <a:gd name="connsiteX46" fmla="*/ 862513 w 1014913"/>
                <a:gd name="connsiteY46" fmla="*/ 180109 h 1413163"/>
                <a:gd name="connsiteX47" fmla="*/ 820949 w 1014913"/>
                <a:gd name="connsiteY47" fmla="*/ 96982 h 1413163"/>
                <a:gd name="connsiteX48" fmla="*/ 751676 w 1014913"/>
                <a:gd name="connsiteY48" fmla="*/ 27709 h 1413163"/>
                <a:gd name="connsiteX49" fmla="*/ 668549 w 1014913"/>
                <a:gd name="connsiteY49" fmla="*/ 0 h 1413163"/>
                <a:gd name="connsiteX50" fmla="*/ 502295 w 1014913"/>
                <a:gd name="connsiteY50" fmla="*/ 13854 h 1413163"/>
                <a:gd name="connsiteX51" fmla="*/ 405313 w 1014913"/>
                <a:gd name="connsiteY51" fmla="*/ 41563 h 1413163"/>
                <a:gd name="connsiteX52" fmla="*/ 336040 w 1014913"/>
                <a:gd name="connsiteY52" fmla="*/ 83127 h 1413163"/>
                <a:gd name="connsiteX53" fmla="*/ 294476 w 1014913"/>
                <a:gd name="connsiteY53" fmla="*/ 110836 h 1413163"/>
                <a:gd name="connsiteX54" fmla="*/ 183640 w 1014913"/>
                <a:gd name="connsiteY54" fmla="*/ 138545 h 1413163"/>
                <a:gd name="connsiteX55" fmla="*/ 128222 w 1014913"/>
                <a:gd name="connsiteY55" fmla="*/ 152400 h 141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4913" h="1413163">
                  <a:moveTo>
                    <a:pt x="114367" y="69273"/>
                  </a:moveTo>
                  <a:cubicBezTo>
                    <a:pt x="123603" y="87746"/>
                    <a:pt x="141469" y="104047"/>
                    <a:pt x="142076" y="124691"/>
                  </a:cubicBezTo>
                  <a:cubicBezTo>
                    <a:pt x="146152" y="263253"/>
                    <a:pt x="136608" y="401959"/>
                    <a:pt x="128222" y="540327"/>
                  </a:cubicBezTo>
                  <a:cubicBezTo>
                    <a:pt x="127339" y="554904"/>
                    <a:pt x="118379" y="567849"/>
                    <a:pt x="114367" y="581891"/>
                  </a:cubicBezTo>
                  <a:cubicBezTo>
                    <a:pt x="109136" y="600200"/>
                    <a:pt x="105131" y="618836"/>
                    <a:pt x="100513" y="637309"/>
                  </a:cubicBezTo>
                  <a:cubicBezTo>
                    <a:pt x="105131" y="706582"/>
                    <a:pt x="104549" y="776398"/>
                    <a:pt x="114367" y="845127"/>
                  </a:cubicBezTo>
                  <a:cubicBezTo>
                    <a:pt x="118498" y="874041"/>
                    <a:pt x="121423" y="907601"/>
                    <a:pt x="142076" y="928254"/>
                  </a:cubicBezTo>
                  <a:lnTo>
                    <a:pt x="169786" y="955963"/>
                  </a:lnTo>
                  <a:cubicBezTo>
                    <a:pt x="174404" y="969818"/>
                    <a:pt x="183640" y="982923"/>
                    <a:pt x="183640" y="997527"/>
                  </a:cubicBezTo>
                  <a:cubicBezTo>
                    <a:pt x="183640" y="1141315"/>
                    <a:pt x="229756" y="1218329"/>
                    <a:pt x="142076" y="1288473"/>
                  </a:cubicBezTo>
                  <a:cubicBezTo>
                    <a:pt x="129074" y="1298875"/>
                    <a:pt x="115406" y="1308736"/>
                    <a:pt x="100513" y="1316182"/>
                  </a:cubicBezTo>
                  <a:cubicBezTo>
                    <a:pt x="87451" y="1322713"/>
                    <a:pt x="72804" y="1325418"/>
                    <a:pt x="58949" y="1330036"/>
                  </a:cubicBezTo>
                  <a:cubicBezTo>
                    <a:pt x="45095" y="1339272"/>
                    <a:pt x="23570" y="1342285"/>
                    <a:pt x="17386" y="1357745"/>
                  </a:cubicBezTo>
                  <a:cubicBezTo>
                    <a:pt x="0" y="1401211"/>
                    <a:pt x="53244" y="1406643"/>
                    <a:pt x="72804" y="1413163"/>
                  </a:cubicBezTo>
                  <a:cubicBezTo>
                    <a:pt x="142077" y="1403927"/>
                    <a:pt x="211591" y="1396353"/>
                    <a:pt x="280622" y="1385454"/>
                  </a:cubicBezTo>
                  <a:cubicBezTo>
                    <a:pt x="299430" y="1382484"/>
                    <a:pt x="318538" y="1379101"/>
                    <a:pt x="336040" y="1371600"/>
                  </a:cubicBezTo>
                  <a:cubicBezTo>
                    <a:pt x="351345" y="1365041"/>
                    <a:pt x="363749" y="1353127"/>
                    <a:pt x="377604" y="1343891"/>
                  </a:cubicBezTo>
                  <a:cubicBezTo>
                    <a:pt x="386840" y="1330036"/>
                    <a:pt x="403248" y="1318850"/>
                    <a:pt x="405313" y="1302327"/>
                  </a:cubicBezTo>
                  <a:cubicBezTo>
                    <a:pt x="406778" y="1290604"/>
                    <a:pt x="381762" y="1194267"/>
                    <a:pt x="377604" y="1177636"/>
                  </a:cubicBezTo>
                  <a:cubicBezTo>
                    <a:pt x="382222" y="882072"/>
                    <a:pt x="383250" y="586431"/>
                    <a:pt x="391458" y="290945"/>
                  </a:cubicBezTo>
                  <a:cubicBezTo>
                    <a:pt x="391558" y="287331"/>
                    <a:pt x="391735" y="155748"/>
                    <a:pt x="433022" y="138545"/>
                  </a:cubicBezTo>
                  <a:cubicBezTo>
                    <a:pt x="476495" y="120431"/>
                    <a:pt x="571567" y="110836"/>
                    <a:pt x="571567" y="110836"/>
                  </a:cubicBezTo>
                  <a:cubicBezTo>
                    <a:pt x="608513" y="115454"/>
                    <a:pt x="645677" y="118570"/>
                    <a:pt x="682404" y="124691"/>
                  </a:cubicBezTo>
                  <a:cubicBezTo>
                    <a:pt x="717202" y="130491"/>
                    <a:pt x="746440" y="141418"/>
                    <a:pt x="779386" y="152400"/>
                  </a:cubicBezTo>
                  <a:cubicBezTo>
                    <a:pt x="788622" y="166254"/>
                    <a:pt x="799649" y="179070"/>
                    <a:pt x="807095" y="193963"/>
                  </a:cubicBezTo>
                  <a:cubicBezTo>
                    <a:pt x="813626" y="207025"/>
                    <a:pt x="820949" y="220923"/>
                    <a:pt x="820949" y="235527"/>
                  </a:cubicBezTo>
                  <a:cubicBezTo>
                    <a:pt x="820949" y="427483"/>
                    <a:pt x="827596" y="395701"/>
                    <a:pt x="793240" y="498763"/>
                  </a:cubicBezTo>
                  <a:cubicBezTo>
                    <a:pt x="783877" y="554946"/>
                    <a:pt x="781034" y="585634"/>
                    <a:pt x="765531" y="637309"/>
                  </a:cubicBezTo>
                  <a:cubicBezTo>
                    <a:pt x="757138" y="665285"/>
                    <a:pt x="737822" y="720436"/>
                    <a:pt x="737822" y="720436"/>
                  </a:cubicBezTo>
                  <a:cubicBezTo>
                    <a:pt x="742440" y="762000"/>
                    <a:pt x="743474" y="804120"/>
                    <a:pt x="751676" y="845127"/>
                  </a:cubicBezTo>
                  <a:cubicBezTo>
                    <a:pt x="757404" y="873768"/>
                    <a:pt x="772302" y="899918"/>
                    <a:pt x="779386" y="928254"/>
                  </a:cubicBezTo>
                  <a:lnTo>
                    <a:pt x="793240" y="983673"/>
                  </a:lnTo>
                  <a:cubicBezTo>
                    <a:pt x="788622" y="1052946"/>
                    <a:pt x="787053" y="1122489"/>
                    <a:pt x="779386" y="1191491"/>
                  </a:cubicBezTo>
                  <a:cubicBezTo>
                    <a:pt x="774412" y="1236261"/>
                    <a:pt x="757502" y="1235258"/>
                    <a:pt x="737822" y="1274618"/>
                  </a:cubicBezTo>
                  <a:cubicBezTo>
                    <a:pt x="731291" y="1287680"/>
                    <a:pt x="728585" y="1302327"/>
                    <a:pt x="723967" y="1316182"/>
                  </a:cubicBezTo>
                  <a:cubicBezTo>
                    <a:pt x="838075" y="1354217"/>
                    <a:pt x="778180" y="1348022"/>
                    <a:pt x="904076" y="1330036"/>
                  </a:cubicBezTo>
                  <a:cubicBezTo>
                    <a:pt x="917931" y="1325418"/>
                    <a:pt x="932578" y="1322713"/>
                    <a:pt x="945640" y="1316182"/>
                  </a:cubicBezTo>
                  <a:cubicBezTo>
                    <a:pt x="980596" y="1298704"/>
                    <a:pt x="989140" y="1286537"/>
                    <a:pt x="1014913" y="1260763"/>
                  </a:cubicBezTo>
                  <a:cubicBezTo>
                    <a:pt x="1010295" y="1242290"/>
                    <a:pt x="1006289" y="1223654"/>
                    <a:pt x="1001058" y="1205345"/>
                  </a:cubicBezTo>
                  <a:cubicBezTo>
                    <a:pt x="997046" y="1191303"/>
                    <a:pt x="990068" y="1178102"/>
                    <a:pt x="987204" y="1163782"/>
                  </a:cubicBezTo>
                  <a:cubicBezTo>
                    <a:pt x="980800" y="1131761"/>
                    <a:pt x="980692" y="1098619"/>
                    <a:pt x="973349" y="1066800"/>
                  </a:cubicBezTo>
                  <a:cubicBezTo>
                    <a:pt x="966781" y="1038340"/>
                    <a:pt x="945640" y="983673"/>
                    <a:pt x="945640" y="983673"/>
                  </a:cubicBezTo>
                  <a:cubicBezTo>
                    <a:pt x="950258" y="932873"/>
                    <a:pt x="953535" y="881933"/>
                    <a:pt x="959495" y="831273"/>
                  </a:cubicBezTo>
                  <a:cubicBezTo>
                    <a:pt x="964561" y="788208"/>
                    <a:pt x="978451" y="722637"/>
                    <a:pt x="987204" y="678873"/>
                  </a:cubicBezTo>
                  <a:cubicBezTo>
                    <a:pt x="971813" y="386459"/>
                    <a:pt x="1001135" y="498997"/>
                    <a:pt x="945640" y="332509"/>
                  </a:cubicBezTo>
                  <a:cubicBezTo>
                    <a:pt x="927655" y="278552"/>
                    <a:pt x="942114" y="301272"/>
                    <a:pt x="904076" y="263236"/>
                  </a:cubicBezTo>
                  <a:cubicBezTo>
                    <a:pt x="869255" y="158771"/>
                    <a:pt x="916225" y="287534"/>
                    <a:pt x="862513" y="180109"/>
                  </a:cubicBezTo>
                  <a:cubicBezTo>
                    <a:pt x="834173" y="123429"/>
                    <a:pt x="867270" y="149921"/>
                    <a:pt x="820949" y="96982"/>
                  </a:cubicBezTo>
                  <a:cubicBezTo>
                    <a:pt x="799445" y="72406"/>
                    <a:pt x="782656" y="38036"/>
                    <a:pt x="751676" y="27709"/>
                  </a:cubicBezTo>
                  <a:lnTo>
                    <a:pt x="668549" y="0"/>
                  </a:lnTo>
                  <a:cubicBezTo>
                    <a:pt x="613131" y="4618"/>
                    <a:pt x="557476" y="6956"/>
                    <a:pt x="502295" y="13854"/>
                  </a:cubicBezTo>
                  <a:cubicBezTo>
                    <a:pt x="474464" y="17333"/>
                    <a:pt x="432917" y="32362"/>
                    <a:pt x="405313" y="41563"/>
                  </a:cubicBezTo>
                  <a:cubicBezTo>
                    <a:pt x="351192" y="95686"/>
                    <a:pt x="407980" y="47158"/>
                    <a:pt x="336040" y="83127"/>
                  </a:cubicBezTo>
                  <a:cubicBezTo>
                    <a:pt x="321147" y="90573"/>
                    <a:pt x="309369" y="103389"/>
                    <a:pt x="294476" y="110836"/>
                  </a:cubicBezTo>
                  <a:cubicBezTo>
                    <a:pt x="262802" y="126673"/>
                    <a:pt x="215266" y="130639"/>
                    <a:pt x="183640" y="138545"/>
                  </a:cubicBezTo>
                  <a:cubicBezTo>
                    <a:pt x="122378" y="153860"/>
                    <a:pt x="161524" y="152400"/>
                    <a:pt x="128222" y="152400"/>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rot="4008808">
              <a:off x="3693698" y="3209290"/>
              <a:ext cx="360569" cy="265998"/>
            </a:xfrm>
            <a:custGeom>
              <a:avLst/>
              <a:gdLst>
                <a:gd name="connsiteX0" fmla="*/ 360569 w 360569"/>
                <a:gd name="connsiteY0" fmla="*/ 152400 h 374073"/>
                <a:gd name="connsiteX1" fmla="*/ 235878 w 360569"/>
                <a:gd name="connsiteY1" fmla="*/ 55418 h 374073"/>
                <a:gd name="connsiteX2" fmla="*/ 194314 w 360569"/>
                <a:gd name="connsiteY2" fmla="*/ 41564 h 374073"/>
                <a:gd name="connsiteX3" fmla="*/ 111187 w 360569"/>
                <a:gd name="connsiteY3" fmla="*/ 0 h 374073"/>
                <a:gd name="connsiteX4" fmla="*/ 69624 w 360569"/>
                <a:gd name="connsiteY4" fmla="*/ 13855 h 374073"/>
                <a:gd name="connsiteX5" fmla="*/ 14205 w 360569"/>
                <a:gd name="connsiteY5" fmla="*/ 83127 h 374073"/>
                <a:gd name="connsiteX6" fmla="*/ 55769 w 360569"/>
                <a:gd name="connsiteY6" fmla="*/ 304800 h 374073"/>
                <a:gd name="connsiteX7" fmla="*/ 180460 w 360569"/>
                <a:gd name="connsiteY7" fmla="*/ 360218 h 374073"/>
                <a:gd name="connsiteX8" fmla="*/ 222024 w 360569"/>
                <a:gd name="connsiteY8" fmla="*/ 374073 h 374073"/>
                <a:gd name="connsiteX9" fmla="*/ 277442 w 360569"/>
                <a:gd name="connsiteY9" fmla="*/ 360218 h 374073"/>
                <a:gd name="connsiteX10" fmla="*/ 346714 w 360569"/>
                <a:gd name="connsiteY10" fmla="*/ 290946 h 374073"/>
                <a:gd name="connsiteX11" fmla="*/ 360569 w 360569"/>
                <a:gd name="connsiteY11" fmla="*/ 249382 h 374073"/>
                <a:gd name="connsiteX12" fmla="*/ 360569 w 360569"/>
                <a:gd name="connsiteY12" fmla="*/ 152400 h 3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569" h="374073">
                  <a:moveTo>
                    <a:pt x="360569" y="152400"/>
                  </a:moveTo>
                  <a:cubicBezTo>
                    <a:pt x="324709" y="116541"/>
                    <a:pt x="285588" y="71987"/>
                    <a:pt x="235878" y="55418"/>
                  </a:cubicBezTo>
                  <a:lnTo>
                    <a:pt x="194314" y="41564"/>
                  </a:lnTo>
                  <a:cubicBezTo>
                    <a:pt x="173300" y="27554"/>
                    <a:pt x="139867" y="0"/>
                    <a:pt x="111187" y="0"/>
                  </a:cubicBezTo>
                  <a:cubicBezTo>
                    <a:pt x="96583" y="0"/>
                    <a:pt x="83478" y="9237"/>
                    <a:pt x="69624" y="13855"/>
                  </a:cubicBezTo>
                  <a:cubicBezTo>
                    <a:pt x="56647" y="26831"/>
                    <a:pt x="15370" y="64484"/>
                    <a:pt x="14205" y="83127"/>
                  </a:cubicBezTo>
                  <a:cubicBezTo>
                    <a:pt x="10024" y="150031"/>
                    <a:pt x="0" y="249032"/>
                    <a:pt x="55769" y="304800"/>
                  </a:cubicBezTo>
                  <a:cubicBezTo>
                    <a:pt x="88702" y="337733"/>
                    <a:pt x="139305" y="346499"/>
                    <a:pt x="180460" y="360218"/>
                  </a:cubicBezTo>
                  <a:lnTo>
                    <a:pt x="222024" y="374073"/>
                  </a:lnTo>
                  <a:cubicBezTo>
                    <a:pt x="240497" y="369455"/>
                    <a:pt x="259940" y="367719"/>
                    <a:pt x="277442" y="360218"/>
                  </a:cubicBezTo>
                  <a:cubicBezTo>
                    <a:pt x="312707" y="345104"/>
                    <a:pt x="329921" y="324532"/>
                    <a:pt x="346714" y="290946"/>
                  </a:cubicBezTo>
                  <a:cubicBezTo>
                    <a:pt x="353245" y="277884"/>
                    <a:pt x="355951" y="263237"/>
                    <a:pt x="360569" y="249382"/>
                  </a:cubicBezTo>
                  <a:cubicBezTo>
                    <a:pt x="345955" y="161700"/>
                    <a:pt x="346714" y="194346"/>
                    <a:pt x="360569" y="152400"/>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215645" y="2092036"/>
              <a:ext cx="1129361" cy="529204"/>
            </a:xfrm>
            <a:custGeom>
              <a:avLst/>
              <a:gdLst>
                <a:gd name="connsiteX0" fmla="*/ 220282 w 1129361"/>
                <a:gd name="connsiteY0" fmla="*/ 484909 h 529204"/>
                <a:gd name="connsiteX1" fmla="*/ 12464 w 1129361"/>
                <a:gd name="connsiteY1" fmla="*/ 429491 h 529204"/>
                <a:gd name="connsiteX2" fmla="*/ 40173 w 1129361"/>
                <a:gd name="connsiteY2" fmla="*/ 360219 h 529204"/>
                <a:gd name="connsiteX3" fmla="*/ 67882 w 1129361"/>
                <a:gd name="connsiteY3" fmla="*/ 318655 h 529204"/>
                <a:gd name="connsiteX4" fmla="*/ 81737 w 1129361"/>
                <a:gd name="connsiteY4" fmla="*/ 166255 h 529204"/>
                <a:gd name="connsiteX5" fmla="*/ 109446 w 1129361"/>
                <a:gd name="connsiteY5" fmla="*/ 124691 h 529204"/>
                <a:gd name="connsiteX6" fmla="*/ 303410 w 1129361"/>
                <a:gd name="connsiteY6" fmla="*/ 110837 h 529204"/>
                <a:gd name="connsiteX7" fmla="*/ 344973 w 1129361"/>
                <a:gd name="connsiteY7" fmla="*/ 69273 h 529204"/>
                <a:gd name="connsiteX8" fmla="*/ 372682 w 1129361"/>
                <a:gd name="connsiteY8" fmla="*/ 27709 h 529204"/>
                <a:gd name="connsiteX9" fmla="*/ 414246 w 1129361"/>
                <a:gd name="connsiteY9" fmla="*/ 13855 h 529204"/>
                <a:gd name="connsiteX10" fmla="*/ 525082 w 1129361"/>
                <a:gd name="connsiteY10" fmla="*/ 27709 h 529204"/>
                <a:gd name="connsiteX11" fmla="*/ 552791 w 1129361"/>
                <a:gd name="connsiteY11" fmla="*/ 55419 h 529204"/>
                <a:gd name="connsiteX12" fmla="*/ 622064 w 1129361"/>
                <a:gd name="connsiteY12" fmla="*/ 41564 h 529204"/>
                <a:gd name="connsiteX13" fmla="*/ 705191 w 1129361"/>
                <a:gd name="connsiteY13" fmla="*/ 0 h 529204"/>
                <a:gd name="connsiteX14" fmla="*/ 774464 w 1129361"/>
                <a:gd name="connsiteY14" fmla="*/ 13855 h 529204"/>
                <a:gd name="connsiteX15" fmla="*/ 816028 w 1129361"/>
                <a:gd name="connsiteY15" fmla="*/ 41564 h 529204"/>
                <a:gd name="connsiteX16" fmla="*/ 885300 w 1129361"/>
                <a:gd name="connsiteY16" fmla="*/ 55419 h 529204"/>
                <a:gd name="connsiteX17" fmla="*/ 968428 w 1129361"/>
                <a:gd name="connsiteY17" fmla="*/ 83128 h 529204"/>
                <a:gd name="connsiteX18" fmla="*/ 1037700 w 1129361"/>
                <a:gd name="connsiteY18" fmla="*/ 138546 h 529204"/>
                <a:gd name="connsiteX19" fmla="*/ 1065410 w 1129361"/>
                <a:gd name="connsiteY19" fmla="*/ 180109 h 529204"/>
                <a:gd name="connsiteX20" fmla="*/ 1093119 w 1129361"/>
                <a:gd name="connsiteY20" fmla="*/ 207819 h 529204"/>
                <a:gd name="connsiteX21" fmla="*/ 1106973 w 1129361"/>
                <a:gd name="connsiteY21" fmla="*/ 374073 h 529204"/>
                <a:gd name="connsiteX22" fmla="*/ 1093119 w 1129361"/>
                <a:gd name="connsiteY22" fmla="*/ 415637 h 529204"/>
                <a:gd name="connsiteX23" fmla="*/ 1037700 w 1129361"/>
                <a:gd name="connsiteY23" fmla="*/ 429491 h 529204"/>
                <a:gd name="connsiteX24" fmla="*/ 996137 w 1129361"/>
                <a:gd name="connsiteY24" fmla="*/ 457200 h 529204"/>
                <a:gd name="connsiteX25" fmla="*/ 913010 w 1129361"/>
                <a:gd name="connsiteY25" fmla="*/ 429491 h 529204"/>
                <a:gd name="connsiteX26" fmla="*/ 857591 w 1129361"/>
                <a:gd name="connsiteY26" fmla="*/ 415637 h 529204"/>
                <a:gd name="connsiteX27" fmla="*/ 635919 w 1129361"/>
                <a:gd name="connsiteY27" fmla="*/ 415637 h 529204"/>
                <a:gd name="connsiteX28" fmla="*/ 511228 w 1129361"/>
                <a:gd name="connsiteY28" fmla="*/ 429491 h 529204"/>
                <a:gd name="connsiteX29" fmla="*/ 469664 w 1129361"/>
                <a:gd name="connsiteY29" fmla="*/ 443346 h 529204"/>
                <a:gd name="connsiteX30" fmla="*/ 386537 w 1129361"/>
                <a:gd name="connsiteY30" fmla="*/ 484909 h 529204"/>
                <a:gd name="connsiteX31" fmla="*/ 275700 w 1129361"/>
                <a:gd name="connsiteY31" fmla="*/ 512619 h 529204"/>
                <a:gd name="connsiteX32" fmla="*/ 164864 w 1129361"/>
                <a:gd name="connsiteY32" fmla="*/ 484909 h 52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9361" h="529204">
                  <a:moveTo>
                    <a:pt x="220282" y="484909"/>
                  </a:moveTo>
                  <a:cubicBezTo>
                    <a:pt x="219543" y="484856"/>
                    <a:pt x="0" y="529204"/>
                    <a:pt x="12464" y="429491"/>
                  </a:cubicBezTo>
                  <a:cubicBezTo>
                    <a:pt x="15549" y="404814"/>
                    <a:pt x="29051" y="382463"/>
                    <a:pt x="40173" y="360219"/>
                  </a:cubicBezTo>
                  <a:cubicBezTo>
                    <a:pt x="47620" y="345326"/>
                    <a:pt x="58646" y="332510"/>
                    <a:pt x="67882" y="318655"/>
                  </a:cubicBezTo>
                  <a:cubicBezTo>
                    <a:pt x="72500" y="267855"/>
                    <a:pt x="71049" y="216132"/>
                    <a:pt x="81737" y="166255"/>
                  </a:cubicBezTo>
                  <a:cubicBezTo>
                    <a:pt x="85226" y="149973"/>
                    <a:pt x="93292" y="128729"/>
                    <a:pt x="109446" y="124691"/>
                  </a:cubicBezTo>
                  <a:cubicBezTo>
                    <a:pt x="172330" y="108970"/>
                    <a:pt x="238755" y="115455"/>
                    <a:pt x="303410" y="110837"/>
                  </a:cubicBezTo>
                  <a:cubicBezTo>
                    <a:pt x="317264" y="96982"/>
                    <a:pt x="332430" y="84325"/>
                    <a:pt x="344973" y="69273"/>
                  </a:cubicBezTo>
                  <a:cubicBezTo>
                    <a:pt x="355633" y="56481"/>
                    <a:pt x="359680" y="38111"/>
                    <a:pt x="372682" y="27709"/>
                  </a:cubicBezTo>
                  <a:cubicBezTo>
                    <a:pt x="384086" y="18586"/>
                    <a:pt x="400391" y="18473"/>
                    <a:pt x="414246" y="13855"/>
                  </a:cubicBezTo>
                  <a:cubicBezTo>
                    <a:pt x="451191" y="18473"/>
                    <a:pt x="489419" y="17010"/>
                    <a:pt x="525082" y="27709"/>
                  </a:cubicBezTo>
                  <a:cubicBezTo>
                    <a:pt x="537593" y="31462"/>
                    <a:pt x="539860" y="53572"/>
                    <a:pt x="552791" y="55419"/>
                  </a:cubicBezTo>
                  <a:cubicBezTo>
                    <a:pt x="576103" y="58749"/>
                    <a:pt x="599219" y="47275"/>
                    <a:pt x="622064" y="41564"/>
                  </a:cubicBezTo>
                  <a:cubicBezTo>
                    <a:pt x="667952" y="30092"/>
                    <a:pt x="664557" y="27090"/>
                    <a:pt x="705191" y="0"/>
                  </a:cubicBezTo>
                  <a:cubicBezTo>
                    <a:pt x="728282" y="4618"/>
                    <a:pt x="752415" y="5587"/>
                    <a:pt x="774464" y="13855"/>
                  </a:cubicBezTo>
                  <a:cubicBezTo>
                    <a:pt x="790055" y="19702"/>
                    <a:pt x="800437" y="35717"/>
                    <a:pt x="816028" y="41564"/>
                  </a:cubicBezTo>
                  <a:cubicBezTo>
                    <a:pt x="838077" y="49832"/>
                    <a:pt x="862582" y="49223"/>
                    <a:pt x="885300" y="55419"/>
                  </a:cubicBezTo>
                  <a:cubicBezTo>
                    <a:pt x="913479" y="63104"/>
                    <a:pt x="968428" y="83128"/>
                    <a:pt x="968428" y="83128"/>
                  </a:cubicBezTo>
                  <a:cubicBezTo>
                    <a:pt x="1047836" y="202239"/>
                    <a:pt x="942102" y="62068"/>
                    <a:pt x="1037700" y="138546"/>
                  </a:cubicBezTo>
                  <a:cubicBezTo>
                    <a:pt x="1050702" y="148948"/>
                    <a:pt x="1055008" y="167107"/>
                    <a:pt x="1065410" y="180109"/>
                  </a:cubicBezTo>
                  <a:cubicBezTo>
                    <a:pt x="1073570" y="190309"/>
                    <a:pt x="1083883" y="198582"/>
                    <a:pt x="1093119" y="207819"/>
                  </a:cubicBezTo>
                  <a:cubicBezTo>
                    <a:pt x="1125832" y="305958"/>
                    <a:pt x="1129361" y="273328"/>
                    <a:pt x="1106973" y="374073"/>
                  </a:cubicBezTo>
                  <a:cubicBezTo>
                    <a:pt x="1103805" y="388329"/>
                    <a:pt x="1104523" y="406514"/>
                    <a:pt x="1093119" y="415637"/>
                  </a:cubicBezTo>
                  <a:cubicBezTo>
                    <a:pt x="1078250" y="427532"/>
                    <a:pt x="1056173" y="424873"/>
                    <a:pt x="1037700" y="429491"/>
                  </a:cubicBezTo>
                  <a:cubicBezTo>
                    <a:pt x="1023846" y="438727"/>
                    <a:pt x="1012788" y="457200"/>
                    <a:pt x="996137" y="457200"/>
                  </a:cubicBezTo>
                  <a:cubicBezTo>
                    <a:pt x="966929" y="457200"/>
                    <a:pt x="941346" y="436575"/>
                    <a:pt x="913010" y="429491"/>
                  </a:cubicBezTo>
                  <a:lnTo>
                    <a:pt x="857591" y="415637"/>
                  </a:lnTo>
                  <a:cubicBezTo>
                    <a:pt x="472595" y="458413"/>
                    <a:pt x="952218" y="415637"/>
                    <a:pt x="635919" y="415637"/>
                  </a:cubicBezTo>
                  <a:cubicBezTo>
                    <a:pt x="594100" y="415637"/>
                    <a:pt x="552792" y="424873"/>
                    <a:pt x="511228" y="429491"/>
                  </a:cubicBezTo>
                  <a:cubicBezTo>
                    <a:pt x="497373" y="434109"/>
                    <a:pt x="482726" y="436815"/>
                    <a:pt x="469664" y="443346"/>
                  </a:cubicBezTo>
                  <a:cubicBezTo>
                    <a:pt x="393997" y="481180"/>
                    <a:pt x="463149" y="464015"/>
                    <a:pt x="386537" y="484909"/>
                  </a:cubicBezTo>
                  <a:cubicBezTo>
                    <a:pt x="349796" y="494929"/>
                    <a:pt x="275700" y="512619"/>
                    <a:pt x="275700" y="512619"/>
                  </a:cubicBezTo>
                  <a:cubicBezTo>
                    <a:pt x="172253" y="497840"/>
                    <a:pt x="201810" y="521855"/>
                    <a:pt x="164864" y="484909"/>
                  </a:cubicBezTo>
                </a:path>
              </a:pathLst>
            </a:custGeom>
            <a:solidFill>
              <a:srgbClr val="996633"/>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437655" y="2170473"/>
              <a:ext cx="746418" cy="1085345"/>
            </a:xfrm>
            <a:custGeom>
              <a:avLst/>
              <a:gdLst>
                <a:gd name="connsiteX0" fmla="*/ 122963 w 746418"/>
                <a:gd name="connsiteY0" fmla="*/ 101672 h 1085345"/>
                <a:gd name="connsiteX1" fmla="*/ 164527 w 746418"/>
                <a:gd name="connsiteY1" fmla="*/ 73963 h 1085345"/>
                <a:gd name="connsiteX2" fmla="*/ 524745 w 746418"/>
                <a:gd name="connsiteY2" fmla="*/ 60109 h 1085345"/>
                <a:gd name="connsiteX3" fmla="*/ 635581 w 746418"/>
                <a:gd name="connsiteY3" fmla="*/ 87818 h 1085345"/>
                <a:gd name="connsiteX4" fmla="*/ 663290 w 746418"/>
                <a:gd name="connsiteY4" fmla="*/ 129382 h 1085345"/>
                <a:gd name="connsiteX5" fmla="*/ 691000 w 746418"/>
                <a:gd name="connsiteY5" fmla="*/ 157091 h 1085345"/>
                <a:gd name="connsiteX6" fmla="*/ 732563 w 746418"/>
                <a:gd name="connsiteY6" fmla="*/ 281782 h 1085345"/>
                <a:gd name="connsiteX7" fmla="*/ 746418 w 746418"/>
                <a:gd name="connsiteY7" fmla="*/ 323345 h 1085345"/>
                <a:gd name="connsiteX8" fmla="*/ 732563 w 746418"/>
                <a:gd name="connsiteY8" fmla="*/ 475745 h 1085345"/>
                <a:gd name="connsiteX9" fmla="*/ 718709 w 746418"/>
                <a:gd name="connsiteY9" fmla="*/ 517309 h 1085345"/>
                <a:gd name="connsiteX10" fmla="*/ 704854 w 746418"/>
                <a:gd name="connsiteY10" fmla="*/ 572727 h 1085345"/>
                <a:gd name="connsiteX11" fmla="*/ 691000 w 746418"/>
                <a:gd name="connsiteY11" fmla="*/ 614291 h 1085345"/>
                <a:gd name="connsiteX12" fmla="*/ 677145 w 746418"/>
                <a:gd name="connsiteY12" fmla="*/ 669709 h 1085345"/>
                <a:gd name="connsiteX13" fmla="*/ 635581 w 746418"/>
                <a:gd name="connsiteY13" fmla="*/ 697418 h 1085345"/>
                <a:gd name="connsiteX14" fmla="*/ 594018 w 746418"/>
                <a:gd name="connsiteY14" fmla="*/ 780545 h 1085345"/>
                <a:gd name="connsiteX15" fmla="*/ 580163 w 746418"/>
                <a:gd name="connsiteY15" fmla="*/ 822109 h 1085345"/>
                <a:gd name="connsiteX16" fmla="*/ 524745 w 746418"/>
                <a:gd name="connsiteY16" fmla="*/ 891382 h 1085345"/>
                <a:gd name="connsiteX17" fmla="*/ 483181 w 746418"/>
                <a:gd name="connsiteY17" fmla="*/ 988363 h 1085345"/>
                <a:gd name="connsiteX18" fmla="*/ 427763 w 746418"/>
                <a:gd name="connsiteY18" fmla="*/ 1071491 h 1085345"/>
                <a:gd name="connsiteX19" fmla="*/ 386200 w 746418"/>
                <a:gd name="connsiteY19" fmla="*/ 1085345 h 1085345"/>
                <a:gd name="connsiteX20" fmla="*/ 344636 w 746418"/>
                <a:gd name="connsiteY20" fmla="*/ 1071491 h 1085345"/>
                <a:gd name="connsiteX21" fmla="*/ 275363 w 746418"/>
                <a:gd name="connsiteY21" fmla="*/ 1016072 h 1085345"/>
                <a:gd name="connsiteX22" fmla="*/ 233800 w 746418"/>
                <a:gd name="connsiteY22" fmla="*/ 988363 h 1085345"/>
                <a:gd name="connsiteX23" fmla="*/ 178381 w 746418"/>
                <a:gd name="connsiteY23" fmla="*/ 863672 h 1085345"/>
                <a:gd name="connsiteX24" fmla="*/ 81400 w 746418"/>
                <a:gd name="connsiteY24" fmla="*/ 572727 h 1085345"/>
                <a:gd name="connsiteX25" fmla="*/ 53690 w 746418"/>
                <a:gd name="connsiteY25" fmla="*/ 489600 h 1085345"/>
                <a:gd name="connsiteX26" fmla="*/ 39836 w 746418"/>
                <a:gd name="connsiteY26" fmla="*/ 448036 h 1085345"/>
                <a:gd name="connsiteX27" fmla="*/ 12127 w 746418"/>
                <a:gd name="connsiteY27" fmla="*/ 323345 h 1085345"/>
                <a:gd name="connsiteX28" fmla="*/ 25981 w 746418"/>
                <a:gd name="connsiteY28" fmla="*/ 129382 h 1085345"/>
                <a:gd name="connsiteX29" fmla="*/ 109109 w 746418"/>
                <a:gd name="connsiteY29" fmla="*/ 101672 h 1085345"/>
                <a:gd name="connsiteX30" fmla="*/ 122963 w 746418"/>
                <a:gd name="connsiteY30" fmla="*/ 101672 h 108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46418" h="1085345">
                  <a:moveTo>
                    <a:pt x="122963" y="101672"/>
                  </a:moveTo>
                  <a:cubicBezTo>
                    <a:pt x="132199" y="97054"/>
                    <a:pt x="150070" y="82224"/>
                    <a:pt x="164527" y="73963"/>
                  </a:cubicBezTo>
                  <a:cubicBezTo>
                    <a:pt x="293963" y="0"/>
                    <a:pt x="282779" y="49110"/>
                    <a:pt x="524745" y="60109"/>
                  </a:cubicBezTo>
                  <a:cubicBezTo>
                    <a:pt x="528198" y="60800"/>
                    <a:pt x="621378" y="76456"/>
                    <a:pt x="635581" y="87818"/>
                  </a:cubicBezTo>
                  <a:cubicBezTo>
                    <a:pt x="648583" y="98220"/>
                    <a:pt x="652888" y="116380"/>
                    <a:pt x="663290" y="129382"/>
                  </a:cubicBezTo>
                  <a:cubicBezTo>
                    <a:pt x="671450" y="139582"/>
                    <a:pt x="681763" y="147855"/>
                    <a:pt x="691000" y="157091"/>
                  </a:cubicBezTo>
                  <a:lnTo>
                    <a:pt x="732563" y="281782"/>
                  </a:lnTo>
                  <a:lnTo>
                    <a:pt x="746418" y="323345"/>
                  </a:lnTo>
                  <a:cubicBezTo>
                    <a:pt x="741800" y="374145"/>
                    <a:pt x="739777" y="425248"/>
                    <a:pt x="732563" y="475745"/>
                  </a:cubicBezTo>
                  <a:cubicBezTo>
                    <a:pt x="730498" y="490202"/>
                    <a:pt x="722721" y="503267"/>
                    <a:pt x="718709" y="517309"/>
                  </a:cubicBezTo>
                  <a:cubicBezTo>
                    <a:pt x="713478" y="535618"/>
                    <a:pt x="710085" y="554418"/>
                    <a:pt x="704854" y="572727"/>
                  </a:cubicBezTo>
                  <a:cubicBezTo>
                    <a:pt x="700842" y="586769"/>
                    <a:pt x="695012" y="600249"/>
                    <a:pt x="691000" y="614291"/>
                  </a:cubicBezTo>
                  <a:cubicBezTo>
                    <a:pt x="685769" y="632600"/>
                    <a:pt x="687707" y="653866"/>
                    <a:pt x="677145" y="669709"/>
                  </a:cubicBezTo>
                  <a:cubicBezTo>
                    <a:pt x="667908" y="683564"/>
                    <a:pt x="649436" y="688182"/>
                    <a:pt x="635581" y="697418"/>
                  </a:cubicBezTo>
                  <a:cubicBezTo>
                    <a:pt x="600761" y="801884"/>
                    <a:pt x="647730" y="673123"/>
                    <a:pt x="594018" y="780545"/>
                  </a:cubicBezTo>
                  <a:cubicBezTo>
                    <a:pt x="587487" y="793607"/>
                    <a:pt x="586694" y="809047"/>
                    <a:pt x="580163" y="822109"/>
                  </a:cubicBezTo>
                  <a:cubicBezTo>
                    <a:pt x="562686" y="857062"/>
                    <a:pt x="550516" y="865610"/>
                    <a:pt x="524745" y="891382"/>
                  </a:cubicBezTo>
                  <a:cubicBezTo>
                    <a:pt x="510412" y="934379"/>
                    <a:pt x="508860" y="945564"/>
                    <a:pt x="483181" y="988363"/>
                  </a:cubicBezTo>
                  <a:cubicBezTo>
                    <a:pt x="466047" y="1016920"/>
                    <a:pt x="459356" y="1060960"/>
                    <a:pt x="427763" y="1071491"/>
                  </a:cubicBezTo>
                  <a:lnTo>
                    <a:pt x="386200" y="1085345"/>
                  </a:lnTo>
                  <a:cubicBezTo>
                    <a:pt x="372345" y="1080727"/>
                    <a:pt x="357698" y="1078022"/>
                    <a:pt x="344636" y="1071491"/>
                  </a:cubicBezTo>
                  <a:cubicBezTo>
                    <a:pt x="287777" y="1043062"/>
                    <a:pt x="318318" y="1050437"/>
                    <a:pt x="275363" y="1016072"/>
                  </a:cubicBezTo>
                  <a:cubicBezTo>
                    <a:pt x="262361" y="1005670"/>
                    <a:pt x="247654" y="997599"/>
                    <a:pt x="233800" y="988363"/>
                  </a:cubicBezTo>
                  <a:cubicBezTo>
                    <a:pt x="200824" y="889439"/>
                    <a:pt x="222292" y="929539"/>
                    <a:pt x="178381" y="863672"/>
                  </a:cubicBezTo>
                  <a:lnTo>
                    <a:pt x="81400" y="572727"/>
                  </a:lnTo>
                  <a:lnTo>
                    <a:pt x="53690" y="489600"/>
                  </a:lnTo>
                  <a:cubicBezTo>
                    <a:pt x="49072" y="475745"/>
                    <a:pt x="42700" y="462356"/>
                    <a:pt x="39836" y="448036"/>
                  </a:cubicBezTo>
                  <a:cubicBezTo>
                    <a:pt x="22247" y="360092"/>
                    <a:pt x="31692" y="401608"/>
                    <a:pt x="12127" y="323345"/>
                  </a:cubicBezTo>
                  <a:cubicBezTo>
                    <a:pt x="16745" y="258691"/>
                    <a:pt x="0" y="188766"/>
                    <a:pt x="25981" y="129382"/>
                  </a:cubicBezTo>
                  <a:cubicBezTo>
                    <a:pt x="37688" y="102623"/>
                    <a:pt x="81400" y="110909"/>
                    <a:pt x="109109" y="101672"/>
                  </a:cubicBezTo>
                  <a:cubicBezTo>
                    <a:pt x="156869" y="85752"/>
                    <a:pt x="113727" y="106290"/>
                    <a:pt x="122963" y="101672"/>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397204" y="1995055"/>
              <a:ext cx="821692" cy="360218"/>
            </a:xfrm>
            <a:custGeom>
              <a:avLst/>
              <a:gdLst>
                <a:gd name="connsiteX0" fmla="*/ 52578 w 821692"/>
                <a:gd name="connsiteY0" fmla="*/ 360218 h 360218"/>
                <a:gd name="connsiteX1" fmla="*/ 38723 w 821692"/>
                <a:gd name="connsiteY1" fmla="*/ 41563 h 360218"/>
                <a:gd name="connsiteX2" fmla="*/ 94141 w 821692"/>
                <a:gd name="connsiteY2" fmla="*/ 166254 h 360218"/>
                <a:gd name="connsiteX3" fmla="*/ 107996 w 821692"/>
                <a:gd name="connsiteY3" fmla="*/ 207818 h 360218"/>
                <a:gd name="connsiteX4" fmla="*/ 177269 w 821692"/>
                <a:gd name="connsiteY4" fmla="*/ 152400 h 360218"/>
                <a:gd name="connsiteX5" fmla="*/ 191123 w 821692"/>
                <a:gd name="connsiteY5" fmla="*/ 110836 h 360218"/>
                <a:gd name="connsiteX6" fmla="*/ 232687 w 821692"/>
                <a:gd name="connsiteY6" fmla="*/ 96981 h 360218"/>
                <a:gd name="connsiteX7" fmla="*/ 260396 w 821692"/>
                <a:gd name="connsiteY7" fmla="*/ 138545 h 360218"/>
                <a:gd name="connsiteX8" fmla="*/ 274251 w 821692"/>
                <a:gd name="connsiteY8" fmla="*/ 180109 h 360218"/>
                <a:gd name="connsiteX9" fmla="*/ 315814 w 821692"/>
                <a:gd name="connsiteY9" fmla="*/ 166254 h 360218"/>
                <a:gd name="connsiteX10" fmla="*/ 357378 w 821692"/>
                <a:gd name="connsiteY10" fmla="*/ 83127 h 360218"/>
                <a:gd name="connsiteX11" fmla="*/ 385087 w 821692"/>
                <a:gd name="connsiteY11" fmla="*/ 27709 h 360218"/>
                <a:gd name="connsiteX12" fmla="*/ 426651 w 821692"/>
                <a:gd name="connsiteY12" fmla="*/ 0 h 360218"/>
                <a:gd name="connsiteX13" fmla="*/ 468214 w 821692"/>
                <a:gd name="connsiteY13" fmla="*/ 83127 h 360218"/>
                <a:gd name="connsiteX14" fmla="*/ 495923 w 821692"/>
                <a:gd name="connsiteY14" fmla="*/ 180109 h 360218"/>
                <a:gd name="connsiteX15" fmla="*/ 537487 w 821692"/>
                <a:gd name="connsiteY15" fmla="*/ 193963 h 360218"/>
                <a:gd name="connsiteX16" fmla="*/ 662178 w 821692"/>
                <a:gd name="connsiteY16" fmla="*/ 152400 h 360218"/>
                <a:gd name="connsiteX17" fmla="*/ 689887 w 821692"/>
                <a:gd name="connsiteY17" fmla="*/ 193963 h 360218"/>
                <a:gd name="connsiteX18" fmla="*/ 731451 w 821692"/>
                <a:gd name="connsiteY18" fmla="*/ 166254 h 360218"/>
                <a:gd name="connsiteX19" fmla="*/ 786869 w 821692"/>
                <a:gd name="connsiteY19" fmla="*/ 83127 h 360218"/>
                <a:gd name="connsiteX20" fmla="*/ 814578 w 821692"/>
                <a:gd name="connsiteY20" fmla="*/ 124690 h 360218"/>
                <a:gd name="connsiteX21" fmla="*/ 786869 w 821692"/>
                <a:gd name="connsiteY21" fmla="*/ 277090 h 360218"/>
                <a:gd name="connsiteX22" fmla="*/ 773014 w 821692"/>
                <a:gd name="connsiteY22" fmla="*/ 332509 h 360218"/>
                <a:gd name="connsiteX23" fmla="*/ 731451 w 821692"/>
                <a:gd name="connsiteY23" fmla="*/ 346363 h 360218"/>
                <a:gd name="connsiteX24" fmla="*/ 703741 w 821692"/>
                <a:gd name="connsiteY24" fmla="*/ 318654 h 360218"/>
                <a:gd name="connsiteX25" fmla="*/ 662178 w 821692"/>
                <a:gd name="connsiteY25" fmla="*/ 290945 h 360218"/>
                <a:gd name="connsiteX26" fmla="*/ 523632 w 821692"/>
                <a:gd name="connsiteY26" fmla="*/ 263236 h 360218"/>
                <a:gd name="connsiteX27" fmla="*/ 232687 w 821692"/>
                <a:gd name="connsiteY27" fmla="*/ 277090 h 360218"/>
                <a:gd name="connsiteX28" fmla="*/ 121851 w 821692"/>
                <a:gd name="connsiteY28" fmla="*/ 304800 h 360218"/>
                <a:gd name="connsiteX29" fmla="*/ 66432 w 821692"/>
                <a:gd name="connsiteY29" fmla="*/ 318654 h 360218"/>
                <a:gd name="connsiteX30" fmla="*/ 38723 w 821692"/>
                <a:gd name="connsiteY30" fmla="*/ 290945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692" h="360218">
                  <a:moveTo>
                    <a:pt x="52578" y="360218"/>
                  </a:moveTo>
                  <a:cubicBezTo>
                    <a:pt x="0" y="202481"/>
                    <a:pt x="23154" y="306248"/>
                    <a:pt x="38723" y="41563"/>
                  </a:cubicBezTo>
                  <a:cubicBezTo>
                    <a:pt x="82634" y="107430"/>
                    <a:pt x="61166" y="67330"/>
                    <a:pt x="94141" y="166254"/>
                  </a:cubicBezTo>
                  <a:lnTo>
                    <a:pt x="107996" y="207818"/>
                  </a:lnTo>
                  <a:cubicBezTo>
                    <a:pt x="155933" y="191839"/>
                    <a:pt x="152203" y="202533"/>
                    <a:pt x="177269" y="152400"/>
                  </a:cubicBezTo>
                  <a:cubicBezTo>
                    <a:pt x="183800" y="139338"/>
                    <a:pt x="180796" y="121163"/>
                    <a:pt x="191123" y="110836"/>
                  </a:cubicBezTo>
                  <a:cubicBezTo>
                    <a:pt x="201450" y="100509"/>
                    <a:pt x="218832" y="101599"/>
                    <a:pt x="232687" y="96981"/>
                  </a:cubicBezTo>
                  <a:cubicBezTo>
                    <a:pt x="241923" y="110836"/>
                    <a:pt x="252949" y="123652"/>
                    <a:pt x="260396" y="138545"/>
                  </a:cubicBezTo>
                  <a:cubicBezTo>
                    <a:pt x="266927" y="151607"/>
                    <a:pt x="261189" y="173578"/>
                    <a:pt x="274251" y="180109"/>
                  </a:cubicBezTo>
                  <a:cubicBezTo>
                    <a:pt x="287313" y="186640"/>
                    <a:pt x="301960" y="170872"/>
                    <a:pt x="315814" y="166254"/>
                  </a:cubicBezTo>
                  <a:cubicBezTo>
                    <a:pt x="341217" y="90048"/>
                    <a:pt x="314405" y="158329"/>
                    <a:pt x="357378" y="83127"/>
                  </a:cubicBezTo>
                  <a:cubicBezTo>
                    <a:pt x="367625" y="65195"/>
                    <a:pt x="371865" y="43575"/>
                    <a:pt x="385087" y="27709"/>
                  </a:cubicBezTo>
                  <a:cubicBezTo>
                    <a:pt x="395747" y="14917"/>
                    <a:pt x="412796" y="9236"/>
                    <a:pt x="426651" y="0"/>
                  </a:cubicBezTo>
                  <a:cubicBezTo>
                    <a:pt x="457013" y="45542"/>
                    <a:pt x="453873" y="32934"/>
                    <a:pt x="468214" y="83127"/>
                  </a:cubicBezTo>
                  <a:cubicBezTo>
                    <a:pt x="468357" y="83627"/>
                    <a:pt x="489281" y="173467"/>
                    <a:pt x="495923" y="180109"/>
                  </a:cubicBezTo>
                  <a:cubicBezTo>
                    <a:pt x="506250" y="190436"/>
                    <a:pt x="523632" y="189345"/>
                    <a:pt x="537487" y="193963"/>
                  </a:cubicBezTo>
                  <a:cubicBezTo>
                    <a:pt x="632765" y="130444"/>
                    <a:pt x="589021" y="128014"/>
                    <a:pt x="662178" y="152400"/>
                  </a:cubicBezTo>
                  <a:cubicBezTo>
                    <a:pt x="671414" y="166254"/>
                    <a:pt x="673559" y="190698"/>
                    <a:pt x="689887" y="193963"/>
                  </a:cubicBezTo>
                  <a:cubicBezTo>
                    <a:pt x="706215" y="197228"/>
                    <a:pt x="720486" y="178785"/>
                    <a:pt x="731451" y="166254"/>
                  </a:cubicBezTo>
                  <a:cubicBezTo>
                    <a:pt x="753381" y="141192"/>
                    <a:pt x="786869" y="83127"/>
                    <a:pt x="786869" y="83127"/>
                  </a:cubicBezTo>
                  <a:cubicBezTo>
                    <a:pt x="796105" y="96981"/>
                    <a:pt x="813071" y="108107"/>
                    <a:pt x="814578" y="124690"/>
                  </a:cubicBezTo>
                  <a:cubicBezTo>
                    <a:pt x="821692" y="202951"/>
                    <a:pt x="803562" y="218665"/>
                    <a:pt x="786869" y="277090"/>
                  </a:cubicBezTo>
                  <a:cubicBezTo>
                    <a:pt x="781638" y="295399"/>
                    <a:pt x="784909" y="317640"/>
                    <a:pt x="773014" y="332509"/>
                  </a:cubicBezTo>
                  <a:cubicBezTo>
                    <a:pt x="763891" y="343913"/>
                    <a:pt x="745305" y="341745"/>
                    <a:pt x="731451" y="346363"/>
                  </a:cubicBezTo>
                  <a:cubicBezTo>
                    <a:pt x="722214" y="337127"/>
                    <a:pt x="713941" y="326814"/>
                    <a:pt x="703741" y="318654"/>
                  </a:cubicBezTo>
                  <a:cubicBezTo>
                    <a:pt x="690739" y="308252"/>
                    <a:pt x="677071" y="298392"/>
                    <a:pt x="662178" y="290945"/>
                  </a:cubicBezTo>
                  <a:cubicBezTo>
                    <a:pt x="623487" y="271599"/>
                    <a:pt x="559376" y="268342"/>
                    <a:pt x="523632" y="263236"/>
                  </a:cubicBezTo>
                  <a:cubicBezTo>
                    <a:pt x="426650" y="267854"/>
                    <a:pt x="329493" y="269643"/>
                    <a:pt x="232687" y="277090"/>
                  </a:cubicBezTo>
                  <a:cubicBezTo>
                    <a:pt x="174863" y="281538"/>
                    <a:pt x="169773" y="291108"/>
                    <a:pt x="121851" y="304800"/>
                  </a:cubicBezTo>
                  <a:cubicBezTo>
                    <a:pt x="103542" y="310031"/>
                    <a:pt x="85214" y="321784"/>
                    <a:pt x="66432" y="318654"/>
                  </a:cubicBezTo>
                  <a:cubicBezTo>
                    <a:pt x="53548" y="316507"/>
                    <a:pt x="47959" y="300181"/>
                    <a:pt x="38723" y="290945"/>
                  </a:cubicBezTo>
                </a:path>
              </a:pathLst>
            </a:custGeom>
            <a:solidFill>
              <a:srgbClr val="FFD31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p:cNvGrpSpPr/>
            <p:nvPr/>
          </p:nvGrpSpPr>
          <p:grpSpPr>
            <a:xfrm>
              <a:off x="3505200" y="2514600"/>
              <a:ext cx="213466" cy="155090"/>
              <a:chOff x="4267200" y="1600200"/>
              <a:chExt cx="1371600" cy="1371600"/>
            </a:xfrm>
          </p:grpSpPr>
          <p:sp>
            <p:nvSpPr>
              <p:cNvPr id="32" name="Oval 31"/>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9"/>
              <p:cNvGrpSpPr/>
              <p:nvPr/>
            </p:nvGrpSpPr>
            <p:grpSpPr>
              <a:xfrm>
                <a:off x="4495800" y="1981200"/>
                <a:ext cx="914400" cy="990600"/>
                <a:chOff x="6019800" y="1524000"/>
                <a:chExt cx="990600" cy="1066800"/>
              </a:xfrm>
            </p:grpSpPr>
            <p:sp>
              <p:nvSpPr>
                <p:cNvPr id="34"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1"/>
            <p:cNvGrpSpPr/>
            <p:nvPr/>
          </p:nvGrpSpPr>
          <p:grpSpPr>
            <a:xfrm>
              <a:off x="3810000" y="2514600"/>
              <a:ext cx="213466" cy="155090"/>
              <a:chOff x="4267200" y="1600200"/>
              <a:chExt cx="1371600" cy="1371600"/>
            </a:xfrm>
          </p:grpSpPr>
          <p:sp>
            <p:nvSpPr>
              <p:cNvPr id="28" name="Oval 2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9"/>
              <p:cNvGrpSpPr/>
              <p:nvPr/>
            </p:nvGrpSpPr>
            <p:grpSpPr>
              <a:xfrm>
                <a:off x="4495800" y="1981200"/>
                <a:ext cx="914400" cy="990600"/>
                <a:chOff x="6019800" y="1524000"/>
                <a:chExt cx="990600" cy="1066800"/>
              </a:xfrm>
            </p:grpSpPr>
            <p:sp>
              <p:nvSpPr>
                <p:cNvPr id="3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Freeform 17"/>
            <p:cNvSpPr/>
            <p:nvPr/>
          </p:nvSpPr>
          <p:spPr>
            <a:xfrm>
              <a:off x="3735303" y="2757055"/>
              <a:ext cx="143970" cy="166254"/>
            </a:xfrm>
            <a:custGeom>
              <a:avLst/>
              <a:gdLst>
                <a:gd name="connsiteX0" fmla="*/ 33133 w 143970"/>
                <a:gd name="connsiteY0" fmla="*/ 0 h 166254"/>
                <a:gd name="connsiteX1" fmla="*/ 19279 w 143970"/>
                <a:gd name="connsiteY1" fmla="*/ 96981 h 166254"/>
                <a:gd name="connsiteX2" fmla="*/ 5424 w 143970"/>
                <a:gd name="connsiteY2" fmla="*/ 138545 h 166254"/>
                <a:gd name="connsiteX3" fmla="*/ 46988 w 143970"/>
                <a:gd name="connsiteY3" fmla="*/ 166254 h 166254"/>
                <a:gd name="connsiteX4" fmla="*/ 143970 w 143970"/>
                <a:gd name="connsiteY4" fmla="*/ 152400 h 16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0" h="166254">
                  <a:moveTo>
                    <a:pt x="33133" y="0"/>
                  </a:moveTo>
                  <a:cubicBezTo>
                    <a:pt x="28515" y="32327"/>
                    <a:pt x="25683" y="64960"/>
                    <a:pt x="19279" y="96981"/>
                  </a:cubicBezTo>
                  <a:cubicBezTo>
                    <a:pt x="16415" y="111302"/>
                    <a:pt x="0" y="124985"/>
                    <a:pt x="5424" y="138545"/>
                  </a:cubicBezTo>
                  <a:cubicBezTo>
                    <a:pt x="11608" y="154005"/>
                    <a:pt x="33133" y="157018"/>
                    <a:pt x="46988" y="166254"/>
                  </a:cubicBezTo>
                  <a:cubicBezTo>
                    <a:pt x="136311" y="136480"/>
                    <a:pt x="109462" y="117892"/>
                    <a:pt x="143970"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726873" y="3034145"/>
              <a:ext cx="124691" cy="69273"/>
            </a:xfrm>
            <a:custGeom>
              <a:avLst/>
              <a:gdLst>
                <a:gd name="connsiteX0" fmla="*/ 0 w 124691"/>
                <a:gd name="connsiteY0" fmla="*/ 69273 h 69273"/>
                <a:gd name="connsiteX1" fmla="*/ 110836 w 124691"/>
                <a:gd name="connsiteY1" fmla="*/ 27710 h 69273"/>
                <a:gd name="connsiteX2" fmla="*/ 124691 w 124691"/>
                <a:gd name="connsiteY2" fmla="*/ 0 h 69273"/>
              </a:gdLst>
              <a:ahLst/>
              <a:cxnLst>
                <a:cxn ang="0">
                  <a:pos x="connsiteX0" y="connsiteY0"/>
                </a:cxn>
                <a:cxn ang="0">
                  <a:pos x="connsiteX1" y="connsiteY1"/>
                </a:cxn>
                <a:cxn ang="0">
                  <a:pos x="connsiteX2" y="connsiteY2"/>
                </a:cxn>
              </a:cxnLst>
              <a:rect l="l" t="t" r="r" b="b"/>
              <a:pathLst>
                <a:path w="124691" h="69273">
                  <a:moveTo>
                    <a:pt x="0" y="69273"/>
                  </a:moveTo>
                  <a:cubicBezTo>
                    <a:pt x="49563" y="59361"/>
                    <a:pt x="75161" y="63385"/>
                    <a:pt x="110836" y="27710"/>
                  </a:cubicBezTo>
                  <a:cubicBezTo>
                    <a:pt x="118138" y="20408"/>
                    <a:pt x="120073" y="9237"/>
                    <a:pt x="1246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241964" y="3354615"/>
              <a:ext cx="1399249" cy="1355930"/>
            </a:xfrm>
            <a:custGeom>
              <a:avLst/>
              <a:gdLst>
                <a:gd name="connsiteX0" fmla="*/ 512618 w 1399249"/>
                <a:gd name="connsiteY0" fmla="*/ 109021 h 1355930"/>
                <a:gd name="connsiteX1" fmla="*/ 471054 w 1399249"/>
                <a:gd name="connsiteY1" fmla="*/ 81312 h 1355930"/>
                <a:gd name="connsiteX2" fmla="*/ 429491 w 1399249"/>
                <a:gd name="connsiteY2" fmla="*/ 95167 h 1355930"/>
                <a:gd name="connsiteX3" fmla="*/ 332509 w 1399249"/>
                <a:gd name="connsiteY3" fmla="*/ 122876 h 1355930"/>
                <a:gd name="connsiteX4" fmla="*/ 249381 w 1399249"/>
                <a:gd name="connsiteY4" fmla="*/ 178294 h 1355930"/>
                <a:gd name="connsiteX5" fmla="*/ 207818 w 1399249"/>
                <a:gd name="connsiteY5" fmla="*/ 206003 h 1355930"/>
                <a:gd name="connsiteX6" fmla="*/ 166254 w 1399249"/>
                <a:gd name="connsiteY6" fmla="*/ 233712 h 1355930"/>
                <a:gd name="connsiteX7" fmla="*/ 96981 w 1399249"/>
                <a:gd name="connsiteY7" fmla="*/ 330694 h 1355930"/>
                <a:gd name="connsiteX8" fmla="*/ 27709 w 1399249"/>
                <a:gd name="connsiteY8" fmla="*/ 413821 h 1355930"/>
                <a:gd name="connsiteX9" fmla="*/ 0 w 1399249"/>
                <a:gd name="connsiteY9" fmla="*/ 496949 h 1355930"/>
                <a:gd name="connsiteX10" fmla="*/ 27709 w 1399249"/>
                <a:gd name="connsiteY10" fmla="*/ 621640 h 1355930"/>
                <a:gd name="connsiteX11" fmla="*/ 69272 w 1399249"/>
                <a:gd name="connsiteY11" fmla="*/ 649349 h 1355930"/>
                <a:gd name="connsiteX12" fmla="*/ 83127 w 1399249"/>
                <a:gd name="connsiteY12" fmla="*/ 690912 h 1355930"/>
                <a:gd name="connsiteX13" fmla="*/ 166254 w 1399249"/>
                <a:gd name="connsiteY13" fmla="*/ 718621 h 1355930"/>
                <a:gd name="connsiteX14" fmla="*/ 207818 w 1399249"/>
                <a:gd name="connsiteY14" fmla="*/ 690912 h 1355930"/>
                <a:gd name="connsiteX15" fmla="*/ 249381 w 1399249"/>
                <a:gd name="connsiteY15" fmla="*/ 677058 h 1355930"/>
                <a:gd name="connsiteX16" fmla="*/ 360218 w 1399249"/>
                <a:gd name="connsiteY16" fmla="*/ 593930 h 1355930"/>
                <a:gd name="connsiteX17" fmla="*/ 346363 w 1399249"/>
                <a:gd name="connsiteY17" fmla="*/ 898730 h 1355930"/>
                <a:gd name="connsiteX18" fmla="*/ 318654 w 1399249"/>
                <a:gd name="connsiteY18" fmla="*/ 981858 h 1355930"/>
                <a:gd name="connsiteX19" fmla="*/ 290945 w 1399249"/>
                <a:gd name="connsiteY19" fmla="*/ 1134258 h 1355930"/>
                <a:gd name="connsiteX20" fmla="*/ 263236 w 1399249"/>
                <a:gd name="connsiteY20" fmla="*/ 1245094 h 1355930"/>
                <a:gd name="connsiteX21" fmla="*/ 277091 w 1399249"/>
                <a:gd name="connsiteY21" fmla="*/ 1314367 h 1355930"/>
                <a:gd name="connsiteX22" fmla="*/ 471054 w 1399249"/>
                <a:gd name="connsiteY22" fmla="*/ 1355930 h 1355930"/>
                <a:gd name="connsiteX23" fmla="*/ 955963 w 1399249"/>
                <a:gd name="connsiteY23" fmla="*/ 1342076 h 1355930"/>
                <a:gd name="connsiteX24" fmla="*/ 997527 w 1399249"/>
                <a:gd name="connsiteY24" fmla="*/ 1328221 h 1355930"/>
                <a:gd name="connsiteX25" fmla="*/ 1066800 w 1399249"/>
                <a:gd name="connsiteY25" fmla="*/ 1314367 h 1355930"/>
                <a:gd name="connsiteX26" fmla="*/ 1080654 w 1399249"/>
                <a:gd name="connsiteY26" fmla="*/ 1258949 h 1355930"/>
                <a:gd name="connsiteX27" fmla="*/ 1094509 w 1399249"/>
                <a:gd name="connsiteY27" fmla="*/ 1217385 h 1355930"/>
                <a:gd name="connsiteX28" fmla="*/ 1066800 w 1399249"/>
                <a:gd name="connsiteY28" fmla="*/ 843312 h 1355930"/>
                <a:gd name="connsiteX29" fmla="*/ 1052945 w 1399249"/>
                <a:gd name="connsiteY29" fmla="*/ 718621 h 1355930"/>
                <a:gd name="connsiteX30" fmla="*/ 1039091 w 1399249"/>
                <a:gd name="connsiteY30" fmla="*/ 649349 h 1355930"/>
                <a:gd name="connsiteX31" fmla="*/ 1080654 w 1399249"/>
                <a:gd name="connsiteY31" fmla="*/ 677058 h 1355930"/>
                <a:gd name="connsiteX32" fmla="*/ 1163781 w 1399249"/>
                <a:gd name="connsiteY32" fmla="*/ 760185 h 1355930"/>
                <a:gd name="connsiteX33" fmla="*/ 1191491 w 1399249"/>
                <a:gd name="connsiteY33" fmla="*/ 787894 h 1355930"/>
                <a:gd name="connsiteX34" fmla="*/ 1246909 w 1399249"/>
                <a:gd name="connsiteY34" fmla="*/ 774040 h 1355930"/>
                <a:gd name="connsiteX35" fmla="*/ 1330036 w 1399249"/>
                <a:gd name="connsiteY35" fmla="*/ 746330 h 1355930"/>
                <a:gd name="connsiteX36" fmla="*/ 1357745 w 1399249"/>
                <a:gd name="connsiteY36" fmla="*/ 593930 h 1355930"/>
                <a:gd name="connsiteX37" fmla="*/ 1330036 w 1399249"/>
                <a:gd name="connsiteY37" fmla="*/ 455385 h 1355930"/>
                <a:gd name="connsiteX38" fmla="*/ 1316181 w 1399249"/>
                <a:gd name="connsiteY38" fmla="*/ 413821 h 1355930"/>
                <a:gd name="connsiteX39" fmla="*/ 1288472 w 1399249"/>
                <a:gd name="connsiteY39" fmla="*/ 372258 h 1355930"/>
                <a:gd name="connsiteX40" fmla="*/ 1246909 w 1399249"/>
                <a:gd name="connsiteY40" fmla="*/ 289130 h 1355930"/>
                <a:gd name="connsiteX41" fmla="*/ 1205345 w 1399249"/>
                <a:gd name="connsiteY41" fmla="*/ 206003 h 1355930"/>
                <a:gd name="connsiteX42" fmla="*/ 1149927 w 1399249"/>
                <a:gd name="connsiteY42" fmla="*/ 150585 h 1355930"/>
                <a:gd name="connsiteX43" fmla="*/ 1066800 w 1399249"/>
                <a:gd name="connsiteY43" fmla="*/ 95167 h 1355930"/>
                <a:gd name="connsiteX44" fmla="*/ 1025236 w 1399249"/>
                <a:gd name="connsiteY44" fmla="*/ 67458 h 1355930"/>
                <a:gd name="connsiteX45" fmla="*/ 928254 w 1399249"/>
                <a:gd name="connsiteY45" fmla="*/ 39749 h 1355930"/>
                <a:gd name="connsiteX46" fmla="*/ 831272 w 1399249"/>
                <a:gd name="connsiteY46" fmla="*/ 12040 h 1355930"/>
                <a:gd name="connsiteX47" fmla="*/ 568036 w 1399249"/>
                <a:gd name="connsiteY47" fmla="*/ 39749 h 1355930"/>
                <a:gd name="connsiteX48" fmla="*/ 526472 w 1399249"/>
                <a:gd name="connsiteY48" fmla="*/ 67458 h 1355930"/>
                <a:gd name="connsiteX49" fmla="*/ 443345 w 1399249"/>
                <a:gd name="connsiteY49" fmla="*/ 95167 h 1355930"/>
                <a:gd name="connsiteX50" fmla="*/ 387927 w 1399249"/>
                <a:gd name="connsiteY50" fmla="*/ 122876 h 135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249" h="1355930">
                  <a:moveTo>
                    <a:pt x="512618" y="109021"/>
                  </a:moveTo>
                  <a:cubicBezTo>
                    <a:pt x="498763" y="99785"/>
                    <a:pt x="487479" y="84049"/>
                    <a:pt x="471054" y="81312"/>
                  </a:cubicBezTo>
                  <a:cubicBezTo>
                    <a:pt x="456649" y="78911"/>
                    <a:pt x="443533" y="91155"/>
                    <a:pt x="429491" y="95167"/>
                  </a:cubicBezTo>
                  <a:cubicBezTo>
                    <a:pt x="414712" y="99389"/>
                    <a:pt x="350101" y="113103"/>
                    <a:pt x="332509" y="122876"/>
                  </a:cubicBezTo>
                  <a:cubicBezTo>
                    <a:pt x="303398" y="139049"/>
                    <a:pt x="277090" y="159821"/>
                    <a:pt x="249381" y="178294"/>
                  </a:cubicBezTo>
                  <a:lnTo>
                    <a:pt x="207818" y="206003"/>
                  </a:lnTo>
                  <a:lnTo>
                    <a:pt x="166254" y="233712"/>
                  </a:lnTo>
                  <a:cubicBezTo>
                    <a:pt x="144322" y="266611"/>
                    <a:pt x="122763" y="300615"/>
                    <a:pt x="96981" y="330694"/>
                  </a:cubicBezTo>
                  <a:cubicBezTo>
                    <a:pt x="66867" y="365827"/>
                    <a:pt x="46551" y="371427"/>
                    <a:pt x="27709" y="413821"/>
                  </a:cubicBezTo>
                  <a:cubicBezTo>
                    <a:pt x="15846" y="440512"/>
                    <a:pt x="0" y="496949"/>
                    <a:pt x="0" y="496949"/>
                  </a:cubicBezTo>
                  <a:cubicBezTo>
                    <a:pt x="142" y="497804"/>
                    <a:pt x="13347" y="603688"/>
                    <a:pt x="27709" y="621640"/>
                  </a:cubicBezTo>
                  <a:cubicBezTo>
                    <a:pt x="38111" y="634642"/>
                    <a:pt x="55418" y="640113"/>
                    <a:pt x="69272" y="649349"/>
                  </a:cubicBezTo>
                  <a:cubicBezTo>
                    <a:pt x="73890" y="663203"/>
                    <a:pt x="71243" y="682424"/>
                    <a:pt x="83127" y="690912"/>
                  </a:cubicBezTo>
                  <a:cubicBezTo>
                    <a:pt x="106895" y="707889"/>
                    <a:pt x="166254" y="718621"/>
                    <a:pt x="166254" y="718621"/>
                  </a:cubicBezTo>
                  <a:cubicBezTo>
                    <a:pt x="180109" y="709385"/>
                    <a:pt x="192925" y="698359"/>
                    <a:pt x="207818" y="690912"/>
                  </a:cubicBezTo>
                  <a:cubicBezTo>
                    <a:pt x="220880" y="684381"/>
                    <a:pt x="237698" y="685820"/>
                    <a:pt x="249381" y="677058"/>
                  </a:cubicBezTo>
                  <a:cubicBezTo>
                    <a:pt x="376741" y="581538"/>
                    <a:pt x="266315" y="625232"/>
                    <a:pt x="360218" y="593930"/>
                  </a:cubicBezTo>
                  <a:cubicBezTo>
                    <a:pt x="355600" y="695530"/>
                    <a:pt x="357198" y="797604"/>
                    <a:pt x="346363" y="898730"/>
                  </a:cubicBezTo>
                  <a:cubicBezTo>
                    <a:pt x="343251" y="927772"/>
                    <a:pt x="318654" y="981858"/>
                    <a:pt x="318654" y="981858"/>
                  </a:cubicBezTo>
                  <a:cubicBezTo>
                    <a:pt x="292936" y="1187607"/>
                    <a:pt x="320517" y="1025827"/>
                    <a:pt x="290945" y="1134258"/>
                  </a:cubicBezTo>
                  <a:cubicBezTo>
                    <a:pt x="280925" y="1170998"/>
                    <a:pt x="263236" y="1245094"/>
                    <a:pt x="263236" y="1245094"/>
                  </a:cubicBezTo>
                  <a:cubicBezTo>
                    <a:pt x="267854" y="1268185"/>
                    <a:pt x="260440" y="1297716"/>
                    <a:pt x="277091" y="1314367"/>
                  </a:cubicBezTo>
                  <a:cubicBezTo>
                    <a:pt x="305294" y="1342570"/>
                    <a:pt x="446278" y="1352833"/>
                    <a:pt x="471054" y="1355930"/>
                  </a:cubicBezTo>
                  <a:cubicBezTo>
                    <a:pt x="632690" y="1351312"/>
                    <a:pt x="794484" y="1350575"/>
                    <a:pt x="955963" y="1342076"/>
                  </a:cubicBezTo>
                  <a:cubicBezTo>
                    <a:pt x="970547" y="1341308"/>
                    <a:pt x="983359" y="1331763"/>
                    <a:pt x="997527" y="1328221"/>
                  </a:cubicBezTo>
                  <a:cubicBezTo>
                    <a:pt x="1020372" y="1322510"/>
                    <a:pt x="1043709" y="1318985"/>
                    <a:pt x="1066800" y="1314367"/>
                  </a:cubicBezTo>
                  <a:cubicBezTo>
                    <a:pt x="1071418" y="1295894"/>
                    <a:pt x="1075423" y="1277258"/>
                    <a:pt x="1080654" y="1258949"/>
                  </a:cubicBezTo>
                  <a:cubicBezTo>
                    <a:pt x="1084666" y="1244907"/>
                    <a:pt x="1094509" y="1231989"/>
                    <a:pt x="1094509" y="1217385"/>
                  </a:cubicBezTo>
                  <a:cubicBezTo>
                    <a:pt x="1094509" y="955315"/>
                    <a:pt x="1088264" y="1015023"/>
                    <a:pt x="1066800" y="843312"/>
                  </a:cubicBezTo>
                  <a:cubicBezTo>
                    <a:pt x="1061613" y="801815"/>
                    <a:pt x="1058859" y="760020"/>
                    <a:pt x="1052945" y="718621"/>
                  </a:cubicBezTo>
                  <a:cubicBezTo>
                    <a:pt x="1049615" y="695310"/>
                    <a:pt x="1026029" y="668942"/>
                    <a:pt x="1039091" y="649349"/>
                  </a:cubicBezTo>
                  <a:cubicBezTo>
                    <a:pt x="1048327" y="635495"/>
                    <a:pt x="1068209" y="665996"/>
                    <a:pt x="1080654" y="677058"/>
                  </a:cubicBezTo>
                  <a:cubicBezTo>
                    <a:pt x="1109942" y="703092"/>
                    <a:pt x="1136072" y="732476"/>
                    <a:pt x="1163781" y="760185"/>
                  </a:cubicBezTo>
                  <a:lnTo>
                    <a:pt x="1191491" y="787894"/>
                  </a:lnTo>
                  <a:cubicBezTo>
                    <a:pt x="1209964" y="783276"/>
                    <a:pt x="1228671" y="779511"/>
                    <a:pt x="1246909" y="774040"/>
                  </a:cubicBezTo>
                  <a:cubicBezTo>
                    <a:pt x="1274885" y="765647"/>
                    <a:pt x="1330036" y="746330"/>
                    <a:pt x="1330036" y="746330"/>
                  </a:cubicBezTo>
                  <a:cubicBezTo>
                    <a:pt x="1399249" y="642510"/>
                    <a:pt x="1397822" y="694123"/>
                    <a:pt x="1357745" y="593930"/>
                  </a:cubicBezTo>
                  <a:cubicBezTo>
                    <a:pt x="1346858" y="528605"/>
                    <a:pt x="1346572" y="513257"/>
                    <a:pt x="1330036" y="455385"/>
                  </a:cubicBezTo>
                  <a:cubicBezTo>
                    <a:pt x="1326024" y="441343"/>
                    <a:pt x="1322712" y="426883"/>
                    <a:pt x="1316181" y="413821"/>
                  </a:cubicBezTo>
                  <a:cubicBezTo>
                    <a:pt x="1308734" y="398928"/>
                    <a:pt x="1297708" y="386112"/>
                    <a:pt x="1288472" y="372258"/>
                  </a:cubicBezTo>
                  <a:cubicBezTo>
                    <a:pt x="1253653" y="267796"/>
                    <a:pt x="1300619" y="396549"/>
                    <a:pt x="1246909" y="289130"/>
                  </a:cubicBezTo>
                  <a:cubicBezTo>
                    <a:pt x="1189548" y="174409"/>
                    <a:pt x="1284756" y="325121"/>
                    <a:pt x="1205345" y="206003"/>
                  </a:cubicBezTo>
                  <a:cubicBezTo>
                    <a:pt x="1181835" y="135472"/>
                    <a:pt x="1210383" y="184172"/>
                    <a:pt x="1149927" y="150585"/>
                  </a:cubicBezTo>
                  <a:cubicBezTo>
                    <a:pt x="1120816" y="134412"/>
                    <a:pt x="1094509" y="113640"/>
                    <a:pt x="1066800" y="95167"/>
                  </a:cubicBezTo>
                  <a:cubicBezTo>
                    <a:pt x="1052945" y="85931"/>
                    <a:pt x="1041033" y="72724"/>
                    <a:pt x="1025236" y="67458"/>
                  </a:cubicBezTo>
                  <a:cubicBezTo>
                    <a:pt x="925574" y="34236"/>
                    <a:pt x="1050038" y="74545"/>
                    <a:pt x="928254" y="39749"/>
                  </a:cubicBezTo>
                  <a:cubicBezTo>
                    <a:pt x="789133" y="0"/>
                    <a:pt x="1004508" y="55347"/>
                    <a:pt x="831272" y="12040"/>
                  </a:cubicBezTo>
                  <a:cubicBezTo>
                    <a:pt x="810922" y="13312"/>
                    <a:pt x="637247" y="5143"/>
                    <a:pt x="568036" y="39749"/>
                  </a:cubicBezTo>
                  <a:cubicBezTo>
                    <a:pt x="553143" y="47196"/>
                    <a:pt x="541688" y="60695"/>
                    <a:pt x="526472" y="67458"/>
                  </a:cubicBezTo>
                  <a:cubicBezTo>
                    <a:pt x="499782" y="79320"/>
                    <a:pt x="471054" y="85931"/>
                    <a:pt x="443345" y="95167"/>
                  </a:cubicBezTo>
                  <a:cubicBezTo>
                    <a:pt x="395584" y="111087"/>
                    <a:pt x="412108" y="98694"/>
                    <a:pt x="387927" y="122876"/>
                  </a:cubicBezTo>
                </a:path>
              </a:pathLst>
            </a:custGeom>
            <a:solidFill>
              <a:srgbClr val="7E1E00"/>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117273" y="4627418"/>
              <a:ext cx="1371600" cy="765129"/>
            </a:xfrm>
            <a:custGeom>
              <a:avLst/>
              <a:gdLst>
                <a:gd name="connsiteX0" fmla="*/ 401782 w 1371600"/>
                <a:gd name="connsiteY0" fmla="*/ 13855 h 765129"/>
                <a:gd name="connsiteX1" fmla="*/ 346363 w 1371600"/>
                <a:gd name="connsiteY1" fmla="*/ 96982 h 765129"/>
                <a:gd name="connsiteX2" fmla="*/ 332509 w 1371600"/>
                <a:gd name="connsiteY2" fmla="*/ 138546 h 765129"/>
                <a:gd name="connsiteX3" fmla="*/ 290945 w 1371600"/>
                <a:gd name="connsiteY3" fmla="*/ 166255 h 765129"/>
                <a:gd name="connsiteX4" fmla="*/ 235527 w 1371600"/>
                <a:gd name="connsiteY4" fmla="*/ 263237 h 765129"/>
                <a:gd name="connsiteX5" fmla="*/ 180109 w 1371600"/>
                <a:gd name="connsiteY5" fmla="*/ 346364 h 765129"/>
                <a:gd name="connsiteX6" fmla="*/ 124691 w 1371600"/>
                <a:gd name="connsiteY6" fmla="*/ 401782 h 765129"/>
                <a:gd name="connsiteX7" fmla="*/ 69272 w 1371600"/>
                <a:gd name="connsiteY7" fmla="*/ 484909 h 765129"/>
                <a:gd name="connsiteX8" fmla="*/ 41563 w 1371600"/>
                <a:gd name="connsiteY8" fmla="*/ 540327 h 765129"/>
                <a:gd name="connsiteX9" fmla="*/ 13854 w 1371600"/>
                <a:gd name="connsiteY9" fmla="*/ 581891 h 765129"/>
                <a:gd name="connsiteX10" fmla="*/ 0 w 1371600"/>
                <a:gd name="connsiteY10" fmla="*/ 623455 h 765129"/>
                <a:gd name="connsiteX11" fmla="*/ 13854 w 1371600"/>
                <a:gd name="connsiteY11" fmla="*/ 692727 h 765129"/>
                <a:gd name="connsiteX12" fmla="*/ 55418 w 1371600"/>
                <a:gd name="connsiteY12" fmla="*/ 706582 h 765129"/>
                <a:gd name="connsiteX13" fmla="*/ 110836 w 1371600"/>
                <a:gd name="connsiteY13" fmla="*/ 720437 h 765129"/>
                <a:gd name="connsiteX14" fmla="*/ 249382 w 1371600"/>
                <a:gd name="connsiteY14" fmla="*/ 692727 h 765129"/>
                <a:gd name="connsiteX15" fmla="*/ 290945 w 1371600"/>
                <a:gd name="connsiteY15" fmla="*/ 665018 h 765129"/>
                <a:gd name="connsiteX16" fmla="*/ 332509 w 1371600"/>
                <a:gd name="connsiteY16" fmla="*/ 651164 h 765129"/>
                <a:gd name="connsiteX17" fmla="*/ 443345 w 1371600"/>
                <a:gd name="connsiteY17" fmla="*/ 568037 h 765129"/>
                <a:gd name="connsiteX18" fmla="*/ 512618 w 1371600"/>
                <a:gd name="connsiteY18" fmla="*/ 484909 h 765129"/>
                <a:gd name="connsiteX19" fmla="*/ 526472 w 1371600"/>
                <a:gd name="connsiteY19" fmla="*/ 263237 h 765129"/>
                <a:gd name="connsiteX20" fmla="*/ 540327 w 1371600"/>
                <a:gd name="connsiteY20" fmla="*/ 443346 h 765129"/>
                <a:gd name="connsiteX21" fmla="*/ 568036 w 1371600"/>
                <a:gd name="connsiteY21" fmla="*/ 526473 h 765129"/>
                <a:gd name="connsiteX22" fmla="*/ 609600 w 1371600"/>
                <a:gd name="connsiteY22" fmla="*/ 651164 h 765129"/>
                <a:gd name="connsiteX23" fmla="*/ 623454 w 1371600"/>
                <a:gd name="connsiteY23" fmla="*/ 692727 h 765129"/>
                <a:gd name="connsiteX24" fmla="*/ 651163 w 1371600"/>
                <a:gd name="connsiteY24" fmla="*/ 734291 h 765129"/>
                <a:gd name="connsiteX25" fmla="*/ 748145 w 1371600"/>
                <a:gd name="connsiteY25" fmla="*/ 651164 h 765129"/>
                <a:gd name="connsiteX26" fmla="*/ 775854 w 1371600"/>
                <a:gd name="connsiteY26" fmla="*/ 609600 h 765129"/>
                <a:gd name="connsiteX27" fmla="*/ 845127 w 1371600"/>
                <a:gd name="connsiteY27" fmla="*/ 526473 h 765129"/>
                <a:gd name="connsiteX28" fmla="*/ 858982 w 1371600"/>
                <a:gd name="connsiteY28" fmla="*/ 332509 h 765129"/>
                <a:gd name="connsiteX29" fmla="*/ 900545 w 1371600"/>
                <a:gd name="connsiteY29" fmla="*/ 374073 h 765129"/>
                <a:gd name="connsiteX30" fmla="*/ 942109 w 1371600"/>
                <a:gd name="connsiteY30" fmla="*/ 457200 h 765129"/>
                <a:gd name="connsiteX31" fmla="*/ 1025236 w 1371600"/>
                <a:gd name="connsiteY31" fmla="*/ 568037 h 765129"/>
                <a:gd name="connsiteX32" fmla="*/ 1122218 w 1371600"/>
                <a:gd name="connsiteY32" fmla="*/ 665018 h 765129"/>
                <a:gd name="connsiteX33" fmla="*/ 1177636 w 1371600"/>
                <a:gd name="connsiteY33" fmla="*/ 665018 h 765129"/>
                <a:gd name="connsiteX34" fmla="*/ 1136072 w 1371600"/>
                <a:gd name="connsiteY34" fmla="*/ 471055 h 765129"/>
                <a:gd name="connsiteX35" fmla="*/ 1122218 w 1371600"/>
                <a:gd name="connsiteY35" fmla="*/ 401782 h 765129"/>
                <a:gd name="connsiteX36" fmla="*/ 1136072 w 1371600"/>
                <a:gd name="connsiteY36" fmla="*/ 304800 h 765129"/>
                <a:gd name="connsiteX37" fmla="*/ 1246909 w 1371600"/>
                <a:gd name="connsiteY37" fmla="*/ 387927 h 765129"/>
                <a:gd name="connsiteX38" fmla="*/ 1274618 w 1371600"/>
                <a:gd name="connsiteY38" fmla="*/ 415637 h 765129"/>
                <a:gd name="connsiteX39" fmla="*/ 1357745 w 1371600"/>
                <a:gd name="connsiteY39" fmla="*/ 443346 h 765129"/>
                <a:gd name="connsiteX40" fmla="*/ 1371600 w 1371600"/>
                <a:gd name="connsiteY40" fmla="*/ 401782 h 765129"/>
                <a:gd name="connsiteX41" fmla="*/ 1343891 w 1371600"/>
                <a:gd name="connsiteY41" fmla="*/ 277091 h 765129"/>
                <a:gd name="connsiteX42" fmla="*/ 1316182 w 1371600"/>
                <a:gd name="connsiteY42" fmla="*/ 235527 h 765129"/>
                <a:gd name="connsiteX43" fmla="*/ 1288472 w 1371600"/>
                <a:gd name="connsiteY43" fmla="*/ 124691 h 765129"/>
                <a:gd name="connsiteX44" fmla="*/ 1274618 w 1371600"/>
                <a:gd name="connsiteY44" fmla="*/ 83127 h 765129"/>
                <a:gd name="connsiteX45" fmla="*/ 1246909 w 1371600"/>
                <a:gd name="connsiteY45" fmla="*/ 41564 h 765129"/>
                <a:gd name="connsiteX46" fmla="*/ 1108363 w 1371600"/>
                <a:gd name="connsiteY46" fmla="*/ 0 h 765129"/>
                <a:gd name="connsiteX47" fmla="*/ 900545 w 1371600"/>
                <a:gd name="connsiteY47" fmla="*/ 13855 h 765129"/>
                <a:gd name="connsiteX48" fmla="*/ 845127 w 1371600"/>
                <a:gd name="connsiteY48" fmla="*/ 27709 h 765129"/>
                <a:gd name="connsiteX49" fmla="*/ 401782 w 1371600"/>
                <a:gd name="connsiteY49" fmla="*/ 13855 h 7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1600" h="765129">
                  <a:moveTo>
                    <a:pt x="401782" y="13855"/>
                  </a:moveTo>
                  <a:cubicBezTo>
                    <a:pt x="318655" y="25401"/>
                    <a:pt x="356894" y="65389"/>
                    <a:pt x="346363" y="96982"/>
                  </a:cubicBezTo>
                  <a:cubicBezTo>
                    <a:pt x="341745" y="110837"/>
                    <a:pt x="341632" y="127142"/>
                    <a:pt x="332509" y="138546"/>
                  </a:cubicBezTo>
                  <a:cubicBezTo>
                    <a:pt x="322107" y="151548"/>
                    <a:pt x="304800" y="157019"/>
                    <a:pt x="290945" y="166255"/>
                  </a:cubicBezTo>
                  <a:cubicBezTo>
                    <a:pt x="267860" y="235511"/>
                    <a:pt x="288903" y="186985"/>
                    <a:pt x="235527" y="263237"/>
                  </a:cubicBezTo>
                  <a:cubicBezTo>
                    <a:pt x="216430" y="290519"/>
                    <a:pt x="203657" y="322816"/>
                    <a:pt x="180109" y="346364"/>
                  </a:cubicBezTo>
                  <a:cubicBezTo>
                    <a:pt x="161636" y="364837"/>
                    <a:pt x="140366" y="380883"/>
                    <a:pt x="124691" y="401782"/>
                  </a:cubicBezTo>
                  <a:cubicBezTo>
                    <a:pt x="24046" y="535975"/>
                    <a:pt x="154021" y="400163"/>
                    <a:pt x="69272" y="484909"/>
                  </a:cubicBezTo>
                  <a:cubicBezTo>
                    <a:pt x="60036" y="503382"/>
                    <a:pt x="51810" y="522395"/>
                    <a:pt x="41563" y="540327"/>
                  </a:cubicBezTo>
                  <a:cubicBezTo>
                    <a:pt x="33302" y="554784"/>
                    <a:pt x="21300" y="566998"/>
                    <a:pt x="13854" y="581891"/>
                  </a:cubicBezTo>
                  <a:cubicBezTo>
                    <a:pt x="7323" y="594953"/>
                    <a:pt x="4618" y="609600"/>
                    <a:pt x="0" y="623455"/>
                  </a:cubicBezTo>
                  <a:cubicBezTo>
                    <a:pt x="4618" y="646546"/>
                    <a:pt x="792" y="673134"/>
                    <a:pt x="13854" y="692727"/>
                  </a:cubicBezTo>
                  <a:cubicBezTo>
                    <a:pt x="21955" y="704878"/>
                    <a:pt x="41376" y="702570"/>
                    <a:pt x="55418" y="706582"/>
                  </a:cubicBezTo>
                  <a:cubicBezTo>
                    <a:pt x="73727" y="711813"/>
                    <a:pt x="92363" y="715819"/>
                    <a:pt x="110836" y="720437"/>
                  </a:cubicBezTo>
                  <a:cubicBezTo>
                    <a:pt x="129589" y="717311"/>
                    <a:pt x="223078" y="704000"/>
                    <a:pt x="249382" y="692727"/>
                  </a:cubicBezTo>
                  <a:cubicBezTo>
                    <a:pt x="264687" y="686168"/>
                    <a:pt x="276052" y="672464"/>
                    <a:pt x="290945" y="665018"/>
                  </a:cubicBezTo>
                  <a:cubicBezTo>
                    <a:pt x="304007" y="658487"/>
                    <a:pt x="318654" y="655782"/>
                    <a:pt x="332509" y="651164"/>
                  </a:cubicBezTo>
                  <a:cubicBezTo>
                    <a:pt x="369454" y="623455"/>
                    <a:pt x="417728" y="606463"/>
                    <a:pt x="443345" y="568037"/>
                  </a:cubicBezTo>
                  <a:cubicBezTo>
                    <a:pt x="481922" y="510170"/>
                    <a:pt x="459280" y="538247"/>
                    <a:pt x="512618" y="484909"/>
                  </a:cubicBezTo>
                  <a:cubicBezTo>
                    <a:pt x="517236" y="411018"/>
                    <a:pt x="485405" y="324837"/>
                    <a:pt x="526472" y="263237"/>
                  </a:cubicBezTo>
                  <a:cubicBezTo>
                    <a:pt x="559873" y="213136"/>
                    <a:pt x="530936" y="383869"/>
                    <a:pt x="540327" y="443346"/>
                  </a:cubicBezTo>
                  <a:cubicBezTo>
                    <a:pt x="544882" y="472196"/>
                    <a:pt x="558800" y="498764"/>
                    <a:pt x="568036" y="526473"/>
                  </a:cubicBezTo>
                  <a:lnTo>
                    <a:pt x="609600" y="651164"/>
                  </a:lnTo>
                  <a:cubicBezTo>
                    <a:pt x="614218" y="665018"/>
                    <a:pt x="615353" y="680576"/>
                    <a:pt x="623454" y="692727"/>
                  </a:cubicBezTo>
                  <a:lnTo>
                    <a:pt x="651163" y="734291"/>
                  </a:lnTo>
                  <a:cubicBezTo>
                    <a:pt x="700188" y="701608"/>
                    <a:pt x="703350" y="703425"/>
                    <a:pt x="748145" y="651164"/>
                  </a:cubicBezTo>
                  <a:cubicBezTo>
                    <a:pt x="758981" y="638521"/>
                    <a:pt x="765194" y="622392"/>
                    <a:pt x="775854" y="609600"/>
                  </a:cubicBezTo>
                  <a:cubicBezTo>
                    <a:pt x="864751" y="502925"/>
                    <a:pt x="776331" y="629669"/>
                    <a:pt x="845127" y="526473"/>
                  </a:cubicBezTo>
                  <a:cubicBezTo>
                    <a:pt x="849745" y="461818"/>
                    <a:pt x="836830" y="393426"/>
                    <a:pt x="858982" y="332509"/>
                  </a:cubicBezTo>
                  <a:cubicBezTo>
                    <a:pt x="865678" y="314095"/>
                    <a:pt x="888002" y="359021"/>
                    <a:pt x="900545" y="374073"/>
                  </a:cubicBezTo>
                  <a:cubicBezTo>
                    <a:pt x="962050" y="447881"/>
                    <a:pt x="900452" y="382218"/>
                    <a:pt x="942109" y="457200"/>
                  </a:cubicBezTo>
                  <a:cubicBezTo>
                    <a:pt x="1016996" y="591995"/>
                    <a:pt x="969185" y="500775"/>
                    <a:pt x="1025236" y="568037"/>
                  </a:cubicBezTo>
                  <a:cubicBezTo>
                    <a:pt x="1097072" y="654240"/>
                    <a:pt x="1031910" y="597288"/>
                    <a:pt x="1122218" y="665018"/>
                  </a:cubicBezTo>
                  <a:cubicBezTo>
                    <a:pt x="1129369" y="675745"/>
                    <a:pt x="1170485" y="765129"/>
                    <a:pt x="1177636" y="665018"/>
                  </a:cubicBezTo>
                  <a:cubicBezTo>
                    <a:pt x="1187052" y="533200"/>
                    <a:pt x="1183990" y="542928"/>
                    <a:pt x="1136072" y="471055"/>
                  </a:cubicBezTo>
                  <a:cubicBezTo>
                    <a:pt x="1131454" y="447964"/>
                    <a:pt x="1127513" y="424727"/>
                    <a:pt x="1122218" y="401782"/>
                  </a:cubicBezTo>
                  <a:cubicBezTo>
                    <a:pt x="1093572" y="277647"/>
                    <a:pt x="1057382" y="278571"/>
                    <a:pt x="1136072" y="304800"/>
                  </a:cubicBezTo>
                  <a:cubicBezTo>
                    <a:pt x="1215672" y="384400"/>
                    <a:pt x="1174365" y="363747"/>
                    <a:pt x="1246909" y="387927"/>
                  </a:cubicBezTo>
                  <a:cubicBezTo>
                    <a:pt x="1256145" y="397164"/>
                    <a:pt x="1262935" y="409795"/>
                    <a:pt x="1274618" y="415637"/>
                  </a:cubicBezTo>
                  <a:cubicBezTo>
                    <a:pt x="1300742" y="428699"/>
                    <a:pt x="1357745" y="443346"/>
                    <a:pt x="1357745" y="443346"/>
                  </a:cubicBezTo>
                  <a:cubicBezTo>
                    <a:pt x="1362363" y="429491"/>
                    <a:pt x="1371600" y="416386"/>
                    <a:pt x="1371600" y="401782"/>
                  </a:cubicBezTo>
                  <a:cubicBezTo>
                    <a:pt x="1371600" y="380502"/>
                    <a:pt x="1358177" y="305663"/>
                    <a:pt x="1343891" y="277091"/>
                  </a:cubicBezTo>
                  <a:cubicBezTo>
                    <a:pt x="1336445" y="262198"/>
                    <a:pt x="1325418" y="249382"/>
                    <a:pt x="1316182" y="235527"/>
                  </a:cubicBezTo>
                  <a:cubicBezTo>
                    <a:pt x="1306945" y="198582"/>
                    <a:pt x="1300514" y="160819"/>
                    <a:pt x="1288472" y="124691"/>
                  </a:cubicBezTo>
                  <a:cubicBezTo>
                    <a:pt x="1283854" y="110836"/>
                    <a:pt x="1281149" y="96189"/>
                    <a:pt x="1274618" y="83127"/>
                  </a:cubicBezTo>
                  <a:cubicBezTo>
                    <a:pt x="1267172" y="68234"/>
                    <a:pt x="1261029" y="50389"/>
                    <a:pt x="1246909" y="41564"/>
                  </a:cubicBezTo>
                  <a:cubicBezTo>
                    <a:pt x="1224423" y="27510"/>
                    <a:pt x="1140807" y="8111"/>
                    <a:pt x="1108363" y="0"/>
                  </a:cubicBezTo>
                  <a:cubicBezTo>
                    <a:pt x="1039090" y="4618"/>
                    <a:pt x="969590" y="6587"/>
                    <a:pt x="900545" y="13855"/>
                  </a:cubicBezTo>
                  <a:cubicBezTo>
                    <a:pt x="881608" y="15848"/>
                    <a:pt x="864082" y="25904"/>
                    <a:pt x="845127" y="27709"/>
                  </a:cubicBezTo>
                  <a:cubicBezTo>
                    <a:pt x="648393" y="46446"/>
                    <a:pt x="484909" y="2310"/>
                    <a:pt x="401782" y="13855"/>
                  </a:cubicBezTo>
                  <a:close/>
                </a:path>
              </a:pathLst>
            </a:custGeom>
            <a:solidFill>
              <a:srgbClr val="541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419511" y="4419600"/>
              <a:ext cx="953578" cy="322516"/>
            </a:xfrm>
            <a:custGeom>
              <a:avLst/>
              <a:gdLst>
                <a:gd name="connsiteX0" fmla="*/ 57980 w 953578"/>
                <a:gd name="connsiteY0" fmla="*/ 277091 h 391789"/>
                <a:gd name="connsiteX1" fmla="*/ 99544 w 953578"/>
                <a:gd name="connsiteY1" fmla="*/ 152400 h 391789"/>
                <a:gd name="connsiteX2" fmla="*/ 127253 w 953578"/>
                <a:gd name="connsiteY2" fmla="*/ 110837 h 391789"/>
                <a:gd name="connsiteX3" fmla="*/ 168816 w 953578"/>
                <a:gd name="connsiteY3" fmla="*/ 83128 h 391789"/>
                <a:gd name="connsiteX4" fmla="*/ 196525 w 953578"/>
                <a:gd name="connsiteY4" fmla="*/ 55418 h 391789"/>
                <a:gd name="connsiteX5" fmla="*/ 321216 w 953578"/>
                <a:gd name="connsiteY5" fmla="*/ 13855 h 391789"/>
                <a:gd name="connsiteX6" fmla="*/ 362780 w 953578"/>
                <a:gd name="connsiteY6" fmla="*/ 0 h 391789"/>
                <a:gd name="connsiteX7" fmla="*/ 626016 w 953578"/>
                <a:gd name="connsiteY7" fmla="*/ 13855 h 391789"/>
                <a:gd name="connsiteX8" fmla="*/ 819980 w 953578"/>
                <a:gd name="connsiteY8" fmla="*/ 69273 h 391789"/>
                <a:gd name="connsiteX9" fmla="*/ 903107 w 953578"/>
                <a:gd name="connsiteY9" fmla="*/ 110837 h 391789"/>
                <a:gd name="connsiteX10" fmla="*/ 930816 w 953578"/>
                <a:gd name="connsiteY10" fmla="*/ 152400 h 391789"/>
                <a:gd name="connsiteX11" fmla="*/ 916962 w 953578"/>
                <a:gd name="connsiteY11" fmla="*/ 277091 h 391789"/>
                <a:gd name="connsiteX12" fmla="*/ 889253 w 953578"/>
                <a:gd name="connsiteY12" fmla="*/ 318655 h 391789"/>
                <a:gd name="connsiteX13" fmla="*/ 626016 w 953578"/>
                <a:gd name="connsiteY13" fmla="*/ 332509 h 391789"/>
                <a:gd name="connsiteX14" fmla="*/ 445907 w 953578"/>
                <a:gd name="connsiteY14" fmla="*/ 346364 h 391789"/>
                <a:gd name="connsiteX15" fmla="*/ 404344 w 953578"/>
                <a:gd name="connsiteY15" fmla="*/ 360218 h 391789"/>
                <a:gd name="connsiteX16" fmla="*/ 30271 w 953578"/>
                <a:gd name="connsiteY16" fmla="*/ 360218 h 391789"/>
                <a:gd name="connsiteX17" fmla="*/ 2562 w 953578"/>
                <a:gd name="connsiteY17" fmla="*/ 304800 h 39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3578" h="391789">
                  <a:moveTo>
                    <a:pt x="57980" y="277091"/>
                  </a:moveTo>
                  <a:cubicBezTo>
                    <a:pt x="72531" y="204333"/>
                    <a:pt x="64244" y="214174"/>
                    <a:pt x="99544" y="152400"/>
                  </a:cubicBezTo>
                  <a:cubicBezTo>
                    <a:pt x="107805" y="137943"/>
                    <a:pt x="115479" y="122611"/>
                    <a:pt x="127253" y="110837"/>
                  </a:cubicBezTo>
                  <a:cubicBezTo>
                    <a:pt x="139027" y="99063"/>
                    <a:pt x="155814" y="93530"/>
                    <a:pt x="168816" y="83128"/>
                  </a:cubicBezTo>
                  <a:cubicBezTo>
                    <a:pt x="179016" y="74968"/>
                    <a:pt x="184842" y="61260"/>
                    <a:pt x="196525" y="55418"/>
                  </a:cubicBezTo>
                  <a:cubicBezTo>
                    <a:pt x="196529" y="55416"/>
                    <a:pt x="300431" y="20783"/>
                    <a:pt x="321216" y="13855"/>
                  </a:cubicBezTo>
                  <a:lnTo>
                    <a:pt x="362780" y="0"/>
                  </a:lnTo>
                  <a:cubicBezTo>
                    <a:pt x="450525" y="4618"/>
                    <a:pt x="538687" y="4152"/>
                    <a:pt x="626016" y="13855"/>
                  </a:cubicBezTo>
                  <a:cubicBezTo>
                    <a:pt x="637102" y="15087"/>
                    <a:pt x="798962" y="55261"/>
                    <a:pt x="819980" y="69273"/>
                  </a:cubicBezTo>
                  <a:cubicBezTo>
                    <a:pt x="873695" y="105083"/>
                    <a:pt x="845747" y="91716"/>
                    <a:pt x="903107" y="110837"/>
                  </a:cubicBezTo>
                  <a:cubicBezTo>
                    <a:pt x="912343" y="124691"/>
                    <a:pt x="923369" y="137507"/>
                    <a:pt x="930816" y="152400"/>
                  </a:cubicBezTo>
                  <a:cubicBezTo>
                    <a:pt x="953578" y="197922"/>
                    <a:pt x="949949" y="227610"/>
                    <a:pt x="916962" y="277091"/>
                  </a:cubicBezTo>
                  <a:cubicBezTo>
                    <a:pt x="907726" y="290946"/>
                    <a:pt x="905610" y="315539"/>
                    <a:pt x="889253" y="318655"/>
                  </a:cubicBezTo>
                  <a:cubicBezTo>
                    <a:pt x="802938" y="335096"/>
                    <a:pt x="713712" y="327028"/>
                    <a:pt x="626016" y="332509"/>
                  </a:cubicBezTo>
                  <a:cubicBezTo>
                    <a:pt x="565920" y="336265"/>
                    <a:pt x="505943" y="341746"/>
                    <a:pt x="445907" y="346364"/>
                  </a:cubicBezTo>
                  <a:cubicBezTo>
                    <a:pt x="432053" y="350982"/>
                    <a:pt x="418600" y="357050"/>
                    <a:pt x="404344" y="360218"/>
                  </a:cubicBezTo>
                  <a:cubicBezTo>
                    <a:pt x="262274" y="391789"/>
                    <a:pt x="221987" y="369348"/>
                    <a:pt x="30271" y="360218"/>
                  </a:cubicBezTo>
                  <a:cubicBezTo>
                    <a:pt x="0" y="314812"/>
                    <a:pt x="2562" y="335306"/>
                    <a:pt x="2562" y="304800"/>
                  </a:cubicBezTo>
                </a:path>
              </a:pathLst>
            </a:custGeom>
            <a:solidFill>
              <a:srgbClr val="FFCC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532359" y="5985164"/>
              <a:ext cx="355067" cy="211459"/>
            </a:xfrm>
            <a:custGeom>
              <a:avLst/>
              <a:gdLst>
                <a:gd name="connsiteX0" fmla="*/ 346914 w 355067"/>
                <a:gd name="connsiteY0" fmla="*/ 55418 h 211459"/>
                <a:gd name="connsiteX1" fmla="*/ 194514 w 355067"/>
                <a:gd name="connsiteY1" fmla="*/ 96981 h 211459"/>
                <a:gd name="connsiteX2" fmla="*/ 152950 w 355067"/>
                <a:gd name="connsiteY2" fmla="*/ 110836 h 211459"/>
                <a:gd name="connsiteX3" fmla="*/ 111386 w 355067"/>
                <a:gd name="connsiteY3" fmla="*/ 96981 h 211459"/>
                <a:gd name="connsiteX4" fmla="*/ 97532 w 355067"/>
                <a:gd name="connsiteY4" fmla="*/ 41563 h 211459"/>
                <a:gd name="connsiteX5" fmla="*/ 83677 w 355067"/>
                <a:gd name="connsiteY5" fmla="*/ 0 h 211459"/>
                <a:gd name="connsiteX6" fmla="*/ 55968 w 355067"/>
                <a:gd name="connsiteY6" fmla="*/ 41563 h 211459"/>
                <a:gd name="connsiteX7" fmla="*/ 42114 w 355067"/>
                <a:gd name="connsiteY7" fmla="*/ 110836 h 211459"/>
                <a:gd name="connsiteX8" fmla="*/ 550 w 355067"/>
                <a:gd name="connsiteY8" fmla="*/ 152400 h 211459"/>
                <a:gd name="connsiteX9" fmla="*/ 14405 w 355067"/>
                <a:gd name="connsiteY9" fmla="*/ 193963 h 211459"/>
                <a:gd name="connsiteX10" fmla="*/ 208368 w 355067"/>
                <a:gd name="connsiteY10" fmla="*/ 166254 h 211459"/>
                <a:gd name="connsiteX11" fmla="*/ 263786 w 355067"/>
                <a:gd name="connsiteY11" fmla="*/ 152400 h 211459"/>
                <a:gd name="connsiteX12" fmla="*/ 333059 w 355067"/>
                <a:gd name="connsiteY12" fmla="*/ 69272 h 211459"/>
                <a:gd name="connsiteX13" fmla="*/ 291496 w 355067"/>
                <a:gd name="connsiteY13" fmla="*/ 55418 h 21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067" h="211459">
                  <a:moveTo>
                    <a:pt x="346914" y="55418"/>
                  </a:moveTo>
                  <a:cubicBezTo>
                    <a:pt x="249002" y="75000"/>
                    <a:pt x="299979" y="61826"/>
                    <a:pt x="194514" y="96981"/>
                  </a:cubicBezTo>
                  <a:lnTo>
                    <a:pt x="152950" y="110836"/>
                  </a:lnTo>
                  <a:cubicBezTo>
                    <a:pt x="139095" y="106218"/>
                    <a:pt x="120509" y="108385"/>
                    <a:pt x="111386" y="96981"/>
                  </a:cubicBezTo>
                  <a:cubicBezTo>
                    <a:pt x="99491" y="82112"/>
                    <a:pt x="102763" y="59872"/>
                    <a:pt x="97532" y="41563"/>
                  </a:cubicBezTo>
                  <a:cubicBezTo>
                    <a:pt x="93520" y="27521"/>
                    <a:pt x="88295" y="13854"/>
                    <a:pt x="83677" y="0"/>
                  </a:cubicBezTo>
                  <a:cubicBezTo>
                    <a:pt x="74441" y="13854"/>
                    <a:pt x="61814" y="25972"/>
                    <a:pt x="55968" y="41563"/>
                  </a:cubicBezTo>
                  <a:cubicBezTo>
                    <a:pt x="47700" y="63612"/>
                    <a:pt x="52645" y="89774"/>
                    <a:pt x="42114" y="110836"/>
                  </a:cubicBezTo>
                  <a:cubicBezTo>
                    <a:pt x="33352" y="128361"/>
                    <a:pt x="14405" y="138545"/>
                    <a:pt x="550" y="152400"/>
                  </a:cubicBezTo>
                  <a:cubicBezTo>
                    <a:pt x="5168" y="166254"/>
                    <a:pt x="0" y="191562"/>
                    <a:pt x="14405" y="193963"/>
                  </a:cubicBezTo>
                  <a:cubicBezTo>
                    <a:pt x="119380" y="211459"/>
                    <a:pt x="136155" y="186886"/>
                    <a:pt x="208368" y="166254"/>
                  </a:cubicBezTo>
                  <a:cubicBezTo>
                    <a:pt x="226677" y="161023"/>
                    <a:pt x="245313" y="157018"/>
                    <a:pt x="263786" y="152400"/>
                  </a:cubicBezTo>
                  <a:cubicBezTo>
                    <a:pt x="291905" y="138341"/>
                    <a:pt x="355067" y="124293"/>
                    <a:pt x="333059" y="69272"/>
                  </a:cubicBezTo>
                  <a:cubicBezTo>
                    <a:pt x="327635" y="55713"/>
                    <a:pt x="291496" y="55418"/>
                    <a:pt x="291496" y="55418"/>
                  </a:cubicBezTo>
                </a:path>
              </a:pathLst>
            </a:custGeom>
            <a:solidFill>
              <a:srgbClr val="7E1E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184073" y="5943600"/>
              <a:ext cx="281709" cy="170079"/>
            </a:xfrm>
            <a:custGeom>
              <a:avLst/>
              <a:gdLst>
                <a:gd name="connsiteX0" fmla="*/ 263236 w 281709"/>
                <a:gd name="connsiteY0" fmla="*/ 13855 h 170079"/>
                <a:gd name="connsiteX1" fmla="*/ 138545 w 281709"/>
                <a:gd name="connsiteY1" fmla="*/ 27709 h 170079"/>
                <a:gd name="connsiteX2" fmla="*/ 96982 w 281709"/>
                <a:gd name="connsiteY2" fmla="*/ 41564 h 170079"/>
                <a:gd name="connsiteX3" fmla="*/ 83127 w 281709"/>
                <a:gd name="connsiteY3" fmla="*/ 0 h 170079"/>
                <a:gd name="connsiteX4" fmla="*/ 55418 w 281709"/>
                <a:gd name="connsiteY4" fmla="*/ 41564 h 170079"/>
                <a:gd name="connsiteX5" fmla="*/ 41563 w 281709"/>
                <a:gd name="connsiteY5" fmla="*/ 96982 h 170079"/>
                <a:gd name="connsiteX6" fmla="*/ 0 w 281709"/>
                <a:gd name="connsiteY6" fmla="*/ 124691 h 170079"/>
                <a:gd name="connsiteX7" fmla="*/ 83127 w 281709"/>
                <a:gd name="connsiteY7" fmla="*/ 166255 h 170079"/>
                <a:gd name="connsiteX8" fmla="*/ 124691 w 281709"/>
                <a:gd name="connsiteY8" fmla="*/ 138545 h 170079"/>
                <a:gd name="connsiteX9" fmla="*/ 249382 w 281709"/>
                <a:gd name="connsiteY9" fmla="*/ 110836 h 170079"/>
                <a:gd name="connsiteX10" fmla="*/ 263236 w 281709"/>
                <a:gd name="connsiteY10" fmla="*/ 13855 h 17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709" h="170079">
                  <a:moveTo>
                    <a:pt x="263236" y="13855"/>
                  </a:moveTo>
                  <a:cubicBezTo>
                    <a:pt x="244763" y="0"/>
                    <a:pt x="179795" y="20834"/>
                    <a:pt x="138545" y="27709"/>
                  </a:cubicBezTo>
                  <a:cubicBezTo>
                    <a:pt x="124140" y="30110"/>
                    <a:pt x="110044" y="48095"/>
                    <a:pt x="96982" y="41564"/>
                  </a:cubicBezTo>
                  <a:cubicBezTo>
                    <a:pt x="83920" y="35033"/>
                    <a:pt x="87745" y="13855"/>
                    <a:pt x="83127" y="0"/>
                  </a:cubicBezTo>
                  <a:cubicBezTo>
                    <a:pt x="73891" y="13855"/>
                    <a:pt x="61977" y="26259"/>
                    <a:pt x="55418" y="41564"/>
                  </a:cubicBezTo>
                  <a:cubicBezTo>
                    <a:pt x="47917" y="59066"/>
                    <a:pt x="52125" y="81139"/>
                    <a:pt x="41563" y="96982"/>
                  </a:cubicBezTo>
                  <a:cubicBezTo>
                    <a:pt x="32327" y="110836"/>
                    <a:pt x="13854" y="115455"/>
                    <a:pt x="0" y="124691"/>
                  </a:cubicBezTo>
                  <a:cubicBezTo>
                    <a:pt x="14474" y="134341"/>
                    <a:pt x="60183" y="170079"/>
                    <a:pt x="83127" y="166255"/>
                  </a:cubicBezTo>
                  <a:cubicBezTo>
                    <a:pt x="99552" y="163517"/>
                    <a:pt x="109386" y="145104"/>
                    <a:pt x="124691" y="138545"/>
                  </a:cubicBezTo>
                  <a:cubicBezTo>
                    <a:pt x="141806" y="131210"/>
                    <a:pt x="237060" y="113301"/>
                    <a:pt x="249382" y="110836"/>
                  </a:cubicBezTo>
                  <a:cubicBezTo>
                    <a:pt x="218406" y="17912"/>
                    <a:pt x="281709" y="27710"/>
                    <a:pt x="263236" y="13855"/>
                  </a:cubicBezTo>
                  <a:close/>
                </a:path>
              </a:pathLst>
            </a:custGeom>
            <a:solidFill>
              <a:srgbClr val="7E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293456" y="3061855"/>
            <a:ext cx="3518035" cy="2549236"/>
            <a:chOff x="5293456" y="3061855"/>
            <a:chExt cx="3518035" cy="2549236"/>
          </a:xfrm>
        </p:grpSpPr>
        <p:sp>
          <p:nvSpPr>
            <p:cNvPr id="56" name="Freeform 55"/>
            <p:cNvSpPr/>
            <p:nvPr/>
          </p:nvSpPr>
          <p:spPr>
            <a:xfrm>
              <a:off x="5293456" y="3061855"/>
              <a:ext cx="3518035" cy="2549236"/>
            </a:xfrm>
            <a:custGeom>
              <a:avLst/>
              <a:gdLst>
                <a:gd name="connsiteX0" fmla="*/ 1883199 w 3518035"/>
                <a:gd name="connsiteY0" fmla="*/ 2493818 h 2549236"/>
                <a:gd name="connsiteX1" fmla="*/ 1689235 w 3518035"/>
                <a:gd name="connsiteY1" fmla="*/ 2493818 h 2549236"/>
                <a:gd name="connsiteX2" fmla="*/ 1564544 w 3518035"/>
                <a:gd name="connsiteY2" fmla="*/ 2535381 h 2549236"/>
                <a:gd name="connsiteX3" fmla="*/ 1412144 w 3518035"/>
                <a:gd name="connsiteY3" fmla="*/ 2549236 h 2549236"/>
                <a:gd name="connsiteX4" fmla="*/ 1204326 w 3518035"/>
                <a:gd name="connsiteY4" fmla="*/ 2521527 h 2549236"/>
                <a:gd name="connsiteX5" fmla="*/ 1093489 w 3518035"/>
                <a:gd name="connsiteY5" fmla="*/ 2493818 h 2549236"/>
                <a:gd name="connsiteX6" fmla="*/ 1024217 w 3518035"/>
                <a:gd name="connsiteY6" fmla="*/ 2479963 h 2549236"/>
                <a:gd name="connsiteX7" fmla="*/ 968799 w 3518035"/>
                <a:gd name="connsiteY7" fmla="*/ 2452254 h 2549236"/>
                <a:gd name="connsiteX8" fmla="*/ 857962 w 3518035"/>
                <a:gd name="connsiteY8" fmla="*/ 2424545 h 2549236"/>
                <a:gd name="connsiteX9" fmla="*/ 747126 w 3518035"/>
                <a:gd name="connsiteY9" fmla="*/ 2369127 h 2549236"/>
                <a:gd name="connsiteX10" fmla="*/ 705562 w 3518035"/>
                <a:gd name="connsiteY10" fmla="*/ 2355272 h 2549236"/>
                <a:gd name="connsiteX11" fmla="*/ 636289 w 3518035"/>
                <a:gd name="connsiteY11" fmla="*/ 2327563 h 2549236"/>
                <a:gd name="connsiteX12" fmla="*/ 580871 w 3518035"/>
                <a:gd name="connsiteY12" fmla="*/ 2299854 h 2549236"/>
                <a:gd name="connsiteX13" fmla="*/ 483889 w 3518035"/>
                <a:gd name="connsiteY13" fmla="*/ 2286000 h 2549236"/>
                <a:gd name="connsiteX14" fmla="*/ 400762 w 3518035"/>
                <a:gd name="connsiteY14" fmla="*/ 2216727 h 2549236"/>
                <a:gd name="connsiteX15" fmla="*/ 262217 w 3518035"/>
                <a:gd name="connsiteY15" fmla="*/ 2119745 h 2549236"/>
                <a:gd name="connsiteX16" fmla="*/ 234508 w 3518035"/>
                <a:gd name="connsiteY16" fmla="*/ 2078181 h 2549236"/>
                <a:gd name="connsiteX17" fmla="*/ 151380 w 3518035"/>
                <a:gd name="connsiteY17" fmla="*/ 1995054 h 2549236"/>
                <a:gd name="connsiteX18" fmla="*/ 137526 w 3518035"/>
                <a:gd name="connsiteY18" fmla="*/ 1953490 h 2549236"/>
                <a:gd name="connsiteX19" fmla="*/ 82108 w 3518035"/>
                <a:gd name="connsiteY19" fmla="*/ 1870363 h 2549236"/>
                <a:gd name="connsiteX20" fmla="*/ 54399 w 3518035"/>
                <a:gd name="connsiteY20" fmla="*/ 1787236 h 2549236"/>
                <a:gd name="connsiteX21" fmla="*/ 26689 w 3518035"/>
                <a:gd name="connsiteY21" fmla="*/ 1704109 h 2549236"/>
                <a:gd name="connsiteX22" fmla="*/ 40544 w 3518035"/>
                <a:gd name="connsiteY22" fmla="*/ 1385454 h 2549236"/>
                <a:gd name="connsiteX23" fmla="*/ 68253 w 3518035"/>
                <a:gd name="connsiteY23" fmla="*/ 1343890 h 2549236"/>
                <a:gd name="connsiteX24" fmla="*/ 151380 w 3518035"/>
                <a:gd name="connsiteY24" fmla="*/ 1260763 h 2549236"/>
                <a:gd name="connsiteX25" fmla="*/ 192944 w 3518035"/>
                <a:gd name="connsiteY25" fmla="*/ 1246909 h 2549236"/>
                <a:gd name="connsiteX26" fmla="*/ 234508 w 3518035"/>
                <a:gd name="connsiteY26" fmla="*/ 1205345 h 2549236"/>
                <a:gd name="connsiteX27" fmla="*/ 248362 w 3518035"/>
                <a:gd name="connsiteY27" fmla="*/ 1163781 h 2549236"/>
                <a:gd name="connsiteX28" fmla="*/ 262217 w 3518035"/>
                <a:gd name="connsiteY28" fmla="*/ 955963 h 2549236"/>
                <a:gd name="connsiteX29" fmla="*/ 303780 w 3518035"/>
                <a:gd name="connsiteY29" fmla="*/ 900545 h 2549236"/>
                <a:gd name="connsiteX30" fmla="*/ 400762 w 3518035"/>
                <a:gd name="connsiteY30" fmla="*/ 831272 h 2549236"/>
                <a:gd name="connsiteX31" fmla="*/ 483889 w 3518035"/>
                <a:gd name="connsiteY31" fmla="*/ 692727 h 2549236"/>
                <a:gd name="connsiteX32" fmla="*/ 525453 w 3518035"/>
                <a:gd name="connsiteY32" fmla="*/ 609600 h 2549236"/>
                <a:gd name="connsiteX33" fmla="*/ 553162 w 3518035"/>
                <a:gd name="connsiteY33" fmla="*/ 581890 h 2549236"/>
                <a:gd name="connsiteX34" fmla="*/ 636289 w 3518035"/>
                <a:gd name="connsiteY34" fmla="*/ 554181 h 2549236"/>
                <a:gd name="connsiteX35" fmla="*/ 719417 w 3518035"/>
                <a:gd name="connsiteY35" fmla="*/ 498763 h 2549236"/>
                <a:gd name="connsiteX36" fmla="*/ 774835 w 3518035"/>
                <a:gd name="connsiteY36" fmla="*/ 415636 h 2549236"/>
                <a:gd name="connsiteX37" fmla="*/ 844108 w 3518035"/>
                <a:gd name="connsiteY37" fmla="*/ 332509 h 2549236"/>
                <a:gd name="connsiteX38" fmla="*/ 885671 w 3518035"/>
                <a:gd name="connsiteY38" fmla="*/ 304800 h 2549236"/>
                <a:gd name="connsiteX39" fmla="*/ 927235 w 3518035"/>
                <a:gd name="connsiteY39" fmla="*/ 318654 h 2549236"/>
                <a:gd name="connsiteX40" fmla="*/ 1121199 w 3518035"/>
                <a:gd name="connsiteY40" fmla="*/ 290945 h 2549236"/>
                <a:gd name="connsiteX41" fmla="*/ 1162762 w 3518035"/>
                <a:gd name="connsiteY41" fmla="*/ 249381 h 2549236"/>
                <a:gd name="connsiteX42" fmla="*/ 1245889 w 3518035"/>
                <a:gd name="connsiteY42" fmla="*/ 193963 h 2549236"/>
                <a:gd name="connsiteX43" fmla="*/ 1315162 w 3518035"/>
                <a:gd name="connsiteY43" fmla="*/ 124690 h 2549236"/>
                <a:gd name="connsiteX44" fmla="*/ 1356726 w 3518035"/>
                <a:gd name="connsiteY44" fmla="*/ 83127 h 2549236"/>
                <a:gd name="connsiteX45" fmla="*/ 1384435 w 3518035"/>
                <a:gd name="connsiteY45" fmla="*/ 41563 h 2549236"/>
                <a:gd name="connsiteX46" fmla="*/ 1425999 w 3518035"/>
                <a:gd name="connsiteY46" fmla="*/ 27709 h 2549236"/>
                <a:gd name="connsiteX47" fmla="*/ 1522980 w 3518035"/>
                <a:gd name="connsiteY47" fmla="*/ 41563 h 2549236"/>
                <a:gd name="connsiteX48" fmla="*/ 1661526 w 3518035"/>
                <a:gd name="connsiteY48" fmla="*/ 13854 h 2549236"/>
                <a:gd name="connsiteX49" fmla="*/ 1716944 w 3518035"/>
                <a:gd name="connsiteY49" fmla="*/ 0 h 2549236"/>
                <a:gd name="connsiteX50" fmla="*/ 1813926 w 3518035"/>
                <a:gd name="connsiteY50" fmla="*/ 13854 h 2549236"/>
                <a:gd name="connsiteX51" fmla="*/ 1897053 w 3518035"/>
                <a:gd name="connsiteY51" fmla="*/ 69272 h 2549236"/>
                <a:gd name="connsiteX52" fmla="*/ 1938617 w 3518035"/>
                <a:gd name="connsiteY52" fmla="*/ 96981 h 2549236"/>
                <a:gd name="connsiteX53" fmla="*/ 2063308 w 3518035"/>
                <a:gd name="connsiteY53" fmla="*/ 193963 h 2549236"/>
                <a:gd name="connsiteX54" fmla="*/ 2091017 w 3518035"/>
                <a:gd name="connsiteY54" fmla="*/ 235527 h 2549236"/>
                <a:gd name="connsiteX55" fmla="*/ 2187999 w 3518035"/>
                <a:gd name="connsiteY55" fmla="*/ 304800 h 2549236"/>
                <a:gd name="connsiteX56" fmla="*/ 2243417 w 3518035"/>
                <a:gd name="connsiteY56" fmla="*/ 387927 h 2549236"/>
                <a:gd name="connsiteX57" fmla="*/ 2271126 w 3518035"/>
                <a:gd name="connsiteY57" fmla="*/ 429490 h 2549236"/>
                <a:gd name="connsiteX58" fmla="*/ 2298835 w 3518035"/>
                <a:gd name="connsiteY58" fmla="*/ 471054 h 2549236"/>
                <a:gd name="connsiteX59" fmla="*/ 2340399 w 3518035"/>
                <a:gd name="connsiteY59" fmla="*/ 540327 h 2549236"/>
                <a:gd name="connsiteX60" fmla="*/ 2437380 w 3518035"/>
                <a:gd name="connsiteY60" fmla="*/ 651163 h 2549236"/>
                <a:gd name="connsiteX61" fmla="*/ 2520508 w 3518035"/>
                <a:gd name="connsiteY61" fmla="*/ 706581 h 2549236"/>
                <a:gd name="connsiteX62" fmla="*/ 2686762 w 3518035"/>
                <a:gd name="connsiteY62" fmla="*/ 748145 h 2549236"/>
                <a:gd name="connsiteX63" fmla="*/ 2769889 w 3518035"/>
                <a:gd name="connsiteY63" fmla="*/ 789709 h 2549236"/>
                <a:gd name="connsiteX64" fmla="*/ 2839162 w 3518035"/>
                <a:gd name="connsiteY64" fmla="*/ 858981 h 2549236"/>
                <a:gd name="connsiteX65" fmla="*/ 2853017 w 3518035"/>
                <a:gd name="connsiteY65" fmla="*/ 900545 h 2549236"/>
                <a:gd name="connsiteX66" fmla="*/ 2936144 w 3518035"/>
                <a:gd name="connsiteY66" fmla="*/ 955963 h 2549236"/>
                <a:gd name="connsiteX67" fmla="*/ 3033126 w 3518035"/>
                <a:gd name="connsiteY67" fmla="*/ 1025236 h 2549236"/>
                <a:gd name="connsiteX68" fmla="*/ 3088544 w 3518035"/>
                <a:gd name="connsiteY68" fmla="*/ 1108363 h 2549236"/>
                <a:gd name="connsiteX69" fmla="*/ 3116253 w 3518035"/>
                <a:gd name="connsiteY69" fmla="*/ 1149927 h 2549236"/>
                <a:gd name="connsiteX70" fmla="*/ 3157817 w 3518035"/>
                <a:gd name="connsiteY70" fmla="*/ 1191490 h 2549236"/>
                <a:gd name="connsiteX71" fmla="*/ 3213235 w 3518035"/>
                <a:gd name="connsiteY71" fmla="*/ 1302327 h 2549236"/>
                <a:gd name="connsiteX72" fmla="*/ 3240944 w 3518035"/>
                <a:gd name="connsiteY72" fmla="*/ 1413163 h 2549236"/>
                <a:gd name="connsiteX73" fmla="*/ 3254799 w 3518035"/>
                <a:gd name="connsiteY73" fmla="*/ 1468581 h 2549236"/>
                <a:gd name="connsiteX74" fmla="*/ 3268653 w 3518035"/>
                <a:gd name="connsiteY74" fmla="*/ 1510145 h 2549236"/>
                <a:gd name="connsiteX75" fmla="*/ 3310217 w 3518035"/>
                <a:gd name="connsiteY75" fmla="*/ 1537854 h 2549236"/>
                <a:gd name="connsiteX76" fmla="*/ 3379489 w 3518035"/>
                <a:gd name="connsiteY76" fmla="*/ 1634836 h 2549236"/>
                <a:gd name="connsiteX77" fmla="*/ 3407199 w 3518035"/>
                <a:gd name="connsiteY77" fmla="*/ 1662545 h 2549236"/>
                <a:gd name="connsiteX78" fmla="*/ 3476471 w 3518035"/>
                <a:gd name="connsiteY78" fmla="*/ 1745672 h 2549236"/>
                <a:gd name="connsiteX79" fmla="*/ 3490326 w 3518035"/>
                <a:gd name="connsiteY79" fmla="*/ 1801090 h 2549236"/>
                <a:gd name="connsiteX80" fmla="*/ 3476471 w 3518035"/>
                <a:gd name="connsiteY80" fmla="*/ 1842654 h 2549236"/>
                <a:gd name="connsiteX81" fmla="*/ 3462617 w 3518035"/>
                <a:gd name="connsiteY81" fmla="*/ 1953490 h 2549236"/>
                <a:gd name="connsiteX82" fmla="*/ 3504180 w 3518035"/>
                <a:gd name="connsiteY82" fmla="*/ 2133600 h 2549236"/>
                <a:gd name="connsiteX83" fmla="*/ 3518035 w 3518035"/>
                <a:gd name="connsiteY83" fmla="*/ 2175163 h 2549236"/>
                <a:gd name="connsiteX84" fmla="*/ 3490326 w 3518035"/>
                <a:gd name="connsiteY84" fmla="*/ 2313709 h 2549236"/>
                <a:gd name="connsiteX85" fmla="*/ 3448762 w 3518035"/>
                <a:gd name="connsiteY85" fmla="*/ 2355272 h 2549236"/>
                <a:gd name="connsiteX86" fmla="*/ 3407199 w 3518035"/>
                <a:gd name="connsiteY86" fmla="*/ 2382981 h 2549236"/>
                <a:gd name="connsiteX87" fmla="*/ 3254799 w 3518035"/>
                <a:gd name="connsiteY87" fmla="*/ 2410690 h 2549236"/>
                <a:gd name="connsiteX88" fmla="*/ 3116253 w 3518035"/>
                <a:gd name="connsiteY88" fmla="*/ 2424545 h 2549236"/>
                <a:gd name="connsiteX89" fmla="*/ 2949999 w 3518035"/>
                <a:gd name="connsiteY89" fmla="*/ 2452254 h 2549236"/>
                <a:gd name="connsiteX90" fmla="*/ 2908435 w 3518035"/>
                <a:gd name="connsiteY90" fmla="*/ 2479963 h 2549236"/>
                <a:gd name="connsiteX91" fmla="*/ 2659053 w 3518035"/>
                <a:gd name="connsiteY91" fmla="*/ 2507672 h 2549236"/>
                <a:gd name="connsiteX92" fmla="*/ 2091017 w 3518035"/>
                <a:gd name="connsiteY92" fmla="*/ 2507672 h 2549236"/>
                <a:gd name="connsiteX93" fmla="*/ 1827780 w 3518035"/>
                <a:gd name="connsiteY93" fmla="*/ 2493818 h 2549236"/>
                <a:gd name="connsiteX94" fmla="*/ 1758508 w 3518035"/>
                <a:gd name="connsiteY94" fmla="*/ 2452254 h 254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18035" h="2549236">
                  <a:moveTo>
                    <a:pt x="1883199" y="2493818"/>
                  </a:moveTo>
                  <a:cubicBezTo>
                    <a:pt x="1798261" y="2472583"/>
                    <a:pt x="1808931" y="2468619"/>
                    <a:pt x="1689235" y="2493818"/>
                  </a:cubicBezTo>
                  <a:cubicBezTo>
                    <a:pt x="1646363" y="2502844"/>
                    <a:pt x="1608176" y="2531414"/>
                    <a:pt x="1564544" y="2535381"/>
                  </a:cubicBezTo>
                  <a:lnTo>
                    <a:pt x="1412144" y="2549236"/>
                  </a:lnTo>
                  <a:cubicBezTo>
                    <a:pt x="1345003" y="2541776"/>
                    <a:pt x="1271292" y="2535877"/>
                    <a:pt x="1204326" y="2521527"/>
                  </a:cubicBezTo>
                  <a:cubicBezTo>
                    <a:pt x="1167089" y="2513548"/>
                    <a:pt x="1130596" y="2502381"/>
                    <a:pt x="1093489" y="2493818"/>
                  </a:cubicBezTo>
                  <a:cubicBezTo>
                    <a:pt x="1070544" y="2488523"/>
                    <a:pt x="1047308" y="2484581"/>
                    <a:pt x="1024217" y="2479963"/>
                  </a:cubicBezTo>
                  <a:cubicBezTo>
                    <a:pt x="1005744" y="2470727"/>
                    <a:pt x="988392" y="2458785"/>
                    <a:pt x="968799" y="2452254"/>
                  </a:cubicBezTo>
                  <a:cubicBezTo>
                    <a:pt x="932671" y="2440211"/>
                    <a:pt x="892024" y="2441576"/>
                    <a:pt x="857962" y="2424545"/>
                  </a:cubicBezTo>
                  <a:cubicBezTo>
                    <a:pt x="821017" y="2406072"/>
                    <a:pt x="784730" y="2386220"/>
                    <a:pt x="747126" y="2369127"/>
                  </a:cubicBezTo>
                  <a:cubicBezTo>
                    <a:pt x="733831" y="2363084"/>
                    <a:pt x="719236" y="2360400"/>
                    <a:pt x="705562" y="2355272"/>
                  </a:cubicBezTo>
                  <a:cubicBezTo>
                    <a:pt x="682276" y="2346540"/>
                    <a:pt x="659015" y="2337664"/>
                    <a:pt x="636289" y="2327563"/>
                  </a:cubicBezTo>
                  <a:cubicBezTo>
                    <a:pt x="617416" y="2319175"/>
                    <a:pt x="600796" y="2305288"/>
                    <a:pt x="580871" y="2299854"/>
                  </a:cubicBezTo>
                  <a:cubicBezTo>
                    <a:pt x="549366" y="2291262"/>
                    <a:pt x="516216" y="2290618"/>
                    <a:pt x="483889" y="2286000"/>
                  </a:cubicBezTo>
                  <a:cubicBezTo>
                    <a:pt x="407857" y="2209967"/>
                    <a:pt x="477915" y="2274592"/>
                    <a:pt x="400762" y="2216727"/>
                  </a:cubicBezTo>
                  <a:cubicBezTo>
                    <a:pt x="280357" y="2126424"/>
                    <a:pt x="384260" y="2192972"/>
                    <a:pt x="262217" y="2119745"/>
                  </a:cubicBezTo>
                  <a:cubicBezTo>
                    <a:pt x="252981" y="2105890"/>
                    <a:pt x="245570" y="2090626"/>
                    <a:pt x="234508" y="2078181"/>
                  </a:cubicBezTo>
                  <a:cubicBezTo>
                    <a:pt x="208474" y="2048893"/>
                    <a:pt x="151380" y="1995054"/>
                    <a:pt x="151380" y="1995054"/>
                  </a:cubicBezTo>
                  <a:cubicBezTo>
                    <a:pt x="146762" y="1981199"/>
                    <a:pt x="144618" y="1966256"/>
                    <a:pt x="137526" y="1953490"/>
                  </a:cubicBezTo>
                  <a:cubicBezTo>
                    <a:pt x="121353" y="1924379"/>
                    <a:pt x="92639" y="1901956"/>
                    <a:pt x="82108" y="1870363"/>
                  </a:cubicBezTo>
                  <a:lnTo>
                    <a:pt x="54399" y="1787236"/>
                  </a:lnTo>
                  <a:lnTo>
                    <a:pt x="26689" y="1704109"/>
                  </a:lnTo>
                  <a:cubicBezTo>
                    <a:pt x="6157" y="1560376"/>
                    <a:pt x="0" y="1578038"/>
                    <a:pt x="40544" y="1385454"/>
                  </a:cubicBezTo>
                  <a:cubicBezTo>
                    <a:pt x="43974" y="1369160"/>
                    <a:pt x="57191" y="1356335"/>
                    <a:pt x="68253" y="1343890"/>
                  </a:cubicBezTo>
                  <a:cubicBezTo>
                    <a:pt x="94287" y="1314602"/>
                    <a:pt x="114204" y="1273154"/>
                    <a:pt x="151380" y="1260763"/>
                  </a:cubicBezTo>
                  <a:lnTo>
                    <a:pt x="192944" y="1246909"/>
                  </a:lnTo>
                  <a:cubicBezTo>
                    <a:pt x="206799" y="1233054"/>
                    <a:pt x="223640" y="1221648"/>
                    <a:pt x="234508" y="1205345"/>
                  </a:cubicBezTo>
                  <a:cubicBezTo>
                    <a:pt x="242609" y="1193194"/>
                    <a:pt x="246749" y="1178296"/>
                    <a:pt x="248362" y="1163781"/>
                  </a:cubicBezTo>
                  <a:cubicBezTo>
                    <a:pt x="256029" y="1094779"/>
                    <a:pt x="247914" y="1023900"/>
                    <a:pt x="262217" y="955963"/>
                  </a:cubicBezTo>
                  <a:cubicBezTo>
                    <a:pt x="266974" y="933368"/>
                    <a:pt x="287452" y="916873"/>
                    <a:pt x="303780" y="900545"/>
                  </a:cubicBezTo>
                  <a:cubicBezTo>
                    <a:pt x="320963" y="883362"/>
                    <a:pt x="377163" y="847005"/>
                    <a:pt x="400762" y="831272"/>
                  </a:cubicBezTo>
                  <a:cubicBezTo>
                    <a:pt x="440160" y="772176"/>
                    <a:pt x="458327" y="752371"/>
                    <a:pt x="483889" y="692727"/>
                  </a:cubicBezTo>
                  <a:cubicBezTo>
                    <a:pt x="507528" y="637570"/>
                    <a:pt x="484491" y="660802"/>
                    <a:pt x="525453" y="609600"/>
                  </a:cubicBezTo>
                  <a:cubicBezTo>
                    <a:pt x="533613" y="599400"/>
                    <a:pt x="541479" y="587732"/>
                    <a:pt x="553162" y="581890"/>
                  </a:cubicBezTo>
                  <a:cubicBezTo>
                    <a:pt x="579286" y="568828"/>
                    <a:pt x="611987" y="570382"/>
                    <a:pt x="636289" y="554181"/>
                  </a:cubicBezTo>
                  <a:lnTo>
                    <a:pt x="719417" y="498763"/>
                  </a:lnTo>
                  <a:lnTo>
                    <a:pt x="774835" y="415636"/>
                  </a:lnTo>
                  <a:cubicBezTo>
                    <a:pt x="802082" y="374765"/>
                    <a:pt x="804102" y="365847"/>
                    <a:pt x="844108" y="332509"/>
                  </a:cubicBezTo>
                  <a:cubicBezTo>
                    <a:pt x="856900" y="321849"/>
                    <a:pt x="871817" y="314036"/>
                    <a:pt x="885671" y="304800"/>
                  </a:cubicBezTo>
                  <a:cubicBezTo>
                    <a:pt x="899526" y="309418"/>
                    <a:pt x="912631" y="318654"/>
                    <a:pt x="927235" y="318654"/>
                  </a:cubicBezTo>
                  <a:cubicBezTo>
                    <a:pt x="1048652" y="318654"/>
                    <a:pt x="1044278" y="316586"/>
                    <a:pt x="1121199" y="290945"/>
                  </a:cubicBezTo>
                  <a:cubicBezTo>
                    <a:pt x="1135053" y="277090"/>
                    <a:pt x="1147296" y="261410"/>
                    <a:pt x="1162762" y="249381"/>
                  </a:cubicBezTo>
                  <a:cubicBezTo>
                    <a:pt x="1189049" y="228935"/>
                    <a:pt x="1222341" y="217511"/>
                    <a:pt x="1245889" y="193963"/>
                  </a:cubicBezTo>
                  <a:lnTo>
                    <a:pt x="1315162" y="124690"/>
                  </a:lnTo>
                  <a:cubicBezTo>
                    <a:pt x="1329017" y="110836"/>
                    <a:pt x="1345858" y="99430"/>
                    <a:pt x="1356726" y="83127"/>
                  </a:cubicBezTo>
                  <a:cubicBezTo>
                    <a:pt x="1365962" y="69272"/>
                    <a:pt x="1371433" y="51965"/>
                    <a:pt x="1384435" y="41563"/>
                  </a:cubicBezTo>
                  <a:cubicBezTo>
                    <a:pt x="1395839" y="32440"/>
                    <a:pt x="1412144" y="32327"/>
                    <a:pt x="1425999" y="27709"/>
                  </a:cubicBezTo>
                  <a:cubicBezTo>
                    <a:pt x="1458326" y="32327"/>
                    <a:pt x="1490325" y="41563"/>
                    <a:pt x="1522980" y="41563"/>
                  </a:cubicBezTo>
                  <a:cubicBezTo>
                    <a:pt x="1605742" y="41563"/>
                    <a:pt x="1601807" y="30916"/>
                    <a:pt x="1661526" y="13854"/>
                  </a:cubicBezTo>
                  <a:cubicBezTo>
                    <a:pt x="1679835" y="8623"/>
                    <a:pt x="1698471" y="4618"/>
                    <a:pt x="1716944" y="0"/>
                  </a:cubicBezTo>
                  <a:cubicBezTo>
                    <a:pt x="1749271" y="4618"/>
                    <a:pt x="1783447" y="2131"/>
                    <a:pt x="1813926" y="13854"/>
                  </a:cubicBezTo>
                  <a:cubicBezTo>
                    <a:pt x="1845008" y="25809"/>
                    <a:pt x="1869344" y="50799"/>
                    <a:pt x="1897053" y="69272"/>
                  </a:cubicBezTo>
                  <a:cubicBezTo>
                    <a:pt x="1910908" y="78508"/>
                    <a:pt x="1926843" y="85207"/>
                    <a:pt x="1938617" y="96981"/>
                  </a:cubicBezTo>
                  <a:cubicBezTo>
                    <a:pt x="2032071" y="190436"/>
                    <a:pt x="1984568" y="167718"/>
                    <a:pt x="2063308" y="193963"/>
                  </a:cubicBezTo>
                  <a:cubicBezTo>
                    <a:pt x="2072544" y="207818"/>
                    <a:pt x="2079243" y="223753"/>
                    <a:pt x="2091017" y="235527"/>
                  </a:cubicBezTo>
                  <a:cubicBezTo>
                    <a:pt x="2165165" y="309676"/>
                    <a:pt x="2100716" y="206607"/>
                    <a:pt x="2187999" y="304800"/>
                  </a:cubicBezTo>
                  <a:cubicBezTo>
                    <a:pt x="2210124" y="329690"/>
                    <a:pt x="2224944" y="360218"/>
                    <a:pt x="2243417" y="387927"/>
                  </a:cubicBezTo>
                  <a:lnTo>
                    <a:pt x="2271126" y="429490"/>
                  </a:lnTo>
                  <a:lnTo>
                    <a:pt x="2298835" y="471054"/>
                  </a:lnTo>
                  <a:cubicBezTo>
                    <a:pt x="2322894" y="543235"/>
                    <a:pt x="2296929" y="485991"/>
                    <a:pt x="2340399" y="540327"/>
                  </a:cubicBezTo>
                  <a:cubicBezTo>
                    <a:pt x="2382246" y="592634"/>
                    <a:pt x="2364133" y="602332"/>
                    <a:pt x="2437380" y="651163"/>
                  </a:cubicBezTo>
                  <a:cubicBezTo>
                    <a:pt x="2465089" y="669636"/>
                    <a:pt x="2487659" y="701106"/>
                    <a:pt x="2520508" y="706581"/>
                  </a:cubicBezTo>
                  <a:cubicBezTo>
                    <a:pt x="2562059" y="713506"/>
                    <a:pt x="2650170" y="723751"/>
                    <a:pt x="2686762" y="748145"/>
                  </a:cubicBezTo>
                  <a:cubicBezTo>
                    <a:pt x="2740477" y="783955"/>
                    <a:pt x="2712529" y="770588"/>
                    <a:pt x="2769889" y="789709"/>
                  </a:cubicBezTo>
                  <a:cubicBezTo>
                    <a:pt x="2792980" y="812800"/>
                    <a:pt x="2828835" y="828001"/>
                    <a:pt x="2839162" y="858981"/>
                  </a:cubicBezTo>
                  <a:cubicBezTo>
                    <a:pt x="2843780" y="872836"/>
                    <a:pt x="2842690" y="890218"/>
                    <a:pt x="2853017" y="900545"/>
                  </a:cubicBezTo>
                  <a:cubicBezTo>
                    <a:pt x="2876565" y="924093"/>
                    <a:pt x="2912596" y="932415"/>
                    <a:pt x="2936144" y="955963"/>
                  </a:cubicBezTo>
                  <a:cubicBezTo>
                    <a:pt x="2992312" y="1012131"/>
                    <a:pt x="2960183" y="988765"/>
                    <a:pt x="3033126" y="1025236"/>
                  </a:cubicBezTo>
                  <a:lnTo>
                    <a:pt x="3088544" y="1108363"/>
                  </a:lnTo>
                  <a:cubicBezTo>
                    <a:pt x="3097780" y="1122218"/>
                    <a:pt x="3104479" y="1138153"/>
                    <a:pt x="3116253" y="1149927"/>
                  </a:cubicBezTo>
                  <a:lnTo>
                    <a:pt x="3157817" y="1191490"/>
                  </a:lnTo>
                  <a:cubicBezTo>
                    <a:pt x="3176290" y="1228436"/>
                    <a:pt x="3203217" y="1262254"/>
                    <a:pt x="3213235" y="1302327"/>
                  </a:cubicBezTo>
                  <a:lnTo>
                    <a:pt x="3240944" y="1413163"/>
                  </a:lnTo>
                  <a:cubicBezTo>
                    <a:pt x="3245562" y="1431636"/>
                    <a:pt x="3248778" y="1450517"/>
                    <a:pt x="3254799" y="1468581"/>
                  </a:cubicBezTo>
                  <a:cubicBezTo>
                    <a:pt x="3259417" y="1482436"/>
                    <a:pt x="3259530" y="1498741"/>
                    <a:pt x="3268653" y="1510145"/>
                  </a:cubicBezTo>
                  <a:cubicBezTo>
                    <a:pt x="3279055" y="1523147"/>
                    <a:pt x="3296362" y="1528618"/>
                    <a:pt x="3310217" y="1537854"/>
                  </a:cubicBezTo>
                  <a:cubicBezTo>
                    <a:pt x="3334210" y="1573844"/>
                    <a:pt x="3350850" y="1600470"/>
                    <a:pt x="3379489" y="1634836"/>
                  </a:cubicBezTo>
                  <a:cubicBezTo>
                    <a:pt x="3387851" y="1644871"/>
                    <a:pt x="3399039" y="1652345"/>
                    <a:pt x="3407199" y="1662545"/>
                  </a:cubicBezTo>
                  <a:cubicBezTo>
                    <a:pt x="3484360" y="1758996"/>
                    <a:pt x="3377733" y="1646934"/>
                    <a:pt x="3476471" y="1745672"/>
                  </a:cubicBezTo>
                  <a:cubicBezTo>
                    <a:pt x="3481089" y="1764145"/>
                    <a:pt x="3490326" y="1782049"/>
                    <a:pt x="3490326" y="1801090"/>
                  </a:cubicBezTo>
                  <a:cubicBezTo>
                    <a:pt x="3490326" y="1815694"/>
                    <a:pt x="3479083" y="1828285"/>
                    <a:pt x="3476471" y="1842654"/>
                  </a:cubicBezTo>
                  <a:cubicBezTo>
                    <a:pt x="3469811" y="1879286"/>
                    <a:pt x="3467235" y="1916545"/>
                    <a:pt x="3462617" y="1953490"/>
                  </a:cubicBezTo>
                  <a:cubicBezTo>
                    <a:pt x="3473607" y="2008441"/>
                    <a:pt x="3487470" y="2083472"/>
                    <a:pt x="3504180" y="2133600"/>
                  </a:cubicBezTo>
                  <a:lnTo>
                    <a:pt x="3518035" y="2175163"/>
                  </a:lnTo>
                  <a:cubicBezTo>
                    <a:pt x="3517193" y="2180214"/>
                    <a:pt x="3500050" y="2296692"/>
                    <a:pt x="3490326" y="2313709"/>
                  </a:cubicBezTo>
                  <a:cubicBezTo>
                    <a:pt x="3480605" y="2330721"/>
                    <a:pt x="3463814" y="2342729"/>
                    <a:pt x="3448762" y="2355272"/>
                  </a:cubicBezTo>
                  <a:cubicBezTo>
                    <a:pt x="3435970" y="2365932"/>
                    <a:pt x="3422504" y="2376422"/>
                    <a:pt x="3407199" y="2382981"/>
                  </a:cubicBezTo>
                  <a:cubicBezTo>
                    <a:pt x="3375597" y="2396525"/>
                    <a:pt x="3275455" y="2408260"/>
                    <a:pt x="3254799" y="2410690"/>
                  </a:cubicBezTo>
                  <a:cubicBezTo>
                    <a:pt x="3208705" y="2416113"/>
                    <a:pt x="3162347" y="2419122"/>
                    <a:pt x="3116253" y="2424545"/>
                  </a:cubicBezTo>
                  <a:cubicBezTo>
                    <a:pt x="3032790" y="2434365"/>
                    <a:pt x="3024734" y="2437307"/>
                    <a:pt x="2949999" y="2452254"/>
                  </a:cubicBezTo>
                  <a:cubicBezTo>
                    <a:pt x="2936144" y="2461490"/>
                    <a:pt x="2924232" y="2474697"/>
                    <a:pt x="2908435" y="2479963"/>
                  </a:cubicBezTo>
                  <a:cubicBezTo>
                    <a:pt x="2862437" y="2495296"/>
                    <a:pt x="2671209" y="2506659"/>
                    <a:pt x="2659053" y="2507672"/>
                  </a:cubicBezTo>
                  <a:cubicBezTo>
                    <a:pt x="2420127" y="2547494"/>
                    <a:pt x="2582690" y="2525882"/>
                    <a:pt x="2091017" y="2507672"/>
                  </a:cubicBezTo>
                  <a:cubicBezTo>
                    <a:pt x="2003210" y="2504420"/>
                    <a:pt x="1915526" y="2498436"/>
                    <a:pt x="1827780" y="2493818"/>
                  </a:cubicBezTo>
                  <a:cubicBezTo>
                    <a:pt x="1762344" y="2477458"/>
                    <a:pt x="1780877" y="2496994"/>
                    <a:pt x="1758508" y="2452254"/>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221313" y="3574473"/>
              <a:ext cx="331887" cy="480673"/>
            </a:xfrm>
            <a:custGeom>
              <a:avLst/>
              <a:gdLst>
                <a:gd name="connsiteX0" fmla="*/ 331887 w 331887"/>
                <a:gd name="connsiteY0" fmla="*/ 0 h 480673"/>
                <a:gd name="connsiteX1" fmla="*/ 276469 w 331887"/>
                <a:gd name="connsiteY1" fmla="*/ 27709 h 480673"/>
                <a:gd name="connsiteX2" fmla="*/ 221051 w 331887"/>
                <a:gd name="connsiteY2" fmla="*/ 69272 h 480673"/>
                <a:gd name="connsiteX3" fmla="*/ 96360 w 331887"/>
                <a:gd name="connsiteY3" fmla="*/ 124691 h 480673"/>
                <a:gd name="connsiteX4" fmla="*/ 68651 w 331887"/>
                <a:gd name="connsiteY4" fmla="*/ 166254 h 480673"/>
                <a:gd name="connsiteX5" fmla="*/ 96360 w 331887"/>
                <a:gd name="connsiteY5" fmla="*/ 277091 h 480673"/>
                <a:gd name="connsiteX6" fmla="*/ 82505 w 331887"/>
                <a:gd name="connsiteY6" fmla="*/ 374072 h 480673"/>
                <a:gd name="connsiteX7" fmla="*/ 40942 w 331887"/>
                <a:gd name="connsiteY7" fmla="*/ 471054 h 48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887" h="480673">
                  <a:moveTo>
                    <a:pt x="331887" y="0"/>
                  </a:moveTo>
                  <a:cubicBezTo>
                    <a:pt x="313414" y="9236"/>
                    <a:pt x="293983" y="16763"/>
                    <a:pt x="276469" y="27709"/>
                  </a:cubicBezTo>
                  <a:cubicBezTo>
                    <a:pt x="256888" y="39947"/>
                    <a:pt x="241704" y="58946"/>
                    <a:pt x="221051" y="69272"/>
                  </a:cubicBezTo>
                  <a:cubicBezTo>
                    <a:pt x="23212" y="168192"/>
                    <a:pt x="218615" y="43187"/>
                    <a:pt x="96360" y="124691"/>
                  </a:cubicBezTo>
                  <a:cubicBezTo>
                    <a:pt x="87124" y="138545"/>
                    <a:pt x="68651" y="149603"/>
                    <a:pt x="68651" y="166254"/>
                  </a:cubicBezTo>
                  <a:cubicBezTo>
                    <a:pt x="68651" y="204337"/>
                    <a:pt x="96360" y="277091"/>
                    <a:pt x="96360" y="277091"/>
                  </a:cubicBezTo>
                  <a:cubicBezTo>
                    <a:pt x="91742" y="309418"/>
                    <a:pt x="94228" y="343593"/>
                    <a:pt x="82505" y="374072"/>
                  </a:cubicBezTo>
                  <a:cubicBezTo>
                    <a:pt x="41504" y="480673"/>
                    <a:pt x="0" y="430115"/>
                    <a:pt x="40942" y="47105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7162800" y="4017818"/>
              <a:ext cx="762000" cy="401782"/>
            </a:xfrm>
            <a:custGeom>
              <a:avLst/>
              <a:gdLst>
                <a:gd name="connsiteX0" fmla="*/ 0 w 762000"/>
                <a:gd name="connsiteY0" fmla="*/ 41564 h 401782"/>
                <a:gd name="connsiteX1" fmla="*/ 138545 w 762000"/>
                <a:gd name="connsiteY1" fmla="*/ 0 h 401782"/>
                <a:gd name="connsiteX2" fmla="*/ 263236 w 762000"/>
                <a:gd name="connsiteY2" fmla="*/ 13855 h 401782"/>
                <a:gd name="connsiteX3" fmla="*/ 304800 w 762000"/>
                <a:gd name="connsiteY3" fmla="*/ 27709 h 401782"/>
                <a:gd name="connsiteX4" fmla="*/ 332509 w 762000"/>
                <a:gd name="connsiteY4" fmla="*/ 69273 h 401782"/>
                <a:gd name="connsiteX5" fmla="*/ 374073 w 762000"/>
                <a:gd name="connsiteY5" fmla="*/ 96982 h 401782"/>
                <a:gd name="connsiteX6" fmla="*/ 443345 w 762000"/>
                <a:gd name="connsiteY6" fmla="*/ 152400 h 401782"/>
                <a:gd name="connsiteX7" fmla="*/ 526473 w 762000"/>
                <a:gd name="connsiteY7" fmla="*/ 207818 h 401782"/>
                <a:gd name="connsiteX8" fmla="*/ 568036 w 762000"/>
                <a:gd name="connsiteY8" fmla="*/ 235527 h 401782"/>
                <a:gd name="connsiteX9" fmla="*/ 692727 w 762000"/>
                <a:gd name="connsiteY9" fmla="*/ 277091 h 401782"/>
                <a:gd name="connsiteX10" fmla="*/ 734291 w 762000"/>
                <a:gd name="connsiteY10" fmla="*/ 290946 h 401782"/>
                <a:gd name="connsiteX11" fmla="*/ 748145 w 762000"/>
                <a:gd name="connsiteY11" fmla="*/ 332509 h 401782"/>
                <a:gd name="connsiteX12" fmla="*/ 762000 w 762000"/>
                <a:gd name="connsiteY12" fmla="*/ 401782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0" h="401782">
                  <a:moveTo>
                    <a:pt x="0" y="41564"/>
                  </a:moveTo>
                  <a:cubicBezTo>
                    <a:pt x="101191" y="7834"/>
                    <a:pt x="54791" y="20939"/>
                    <a:pt x="138545" y="0"/>
                  </a:cubicBezTo>
                  <a:cubicBezTo>
                    <a:pt x="180109" y="4618"/>
                    <a:pt x="221986" y="6980"/>
                    <a:pt x="263236" y="13855"/>
                  </a:cubicBezTo>
                  <a:cubicBezTo>
                    <a:pt x="277641" y="16256"/>
                    <a:pt x="293396" y="18586"/>
                    <a:pt x="304800" y="27709"/>
                  </a:cubicBezTo>
                  <a:cubicBezTo>
                    <a:pt x="317802" y="38111"/>
                    <a:pt x="320735" y="57499"/>
                    <a:pt x="332509" y="69273"/>
                  </a:cubicBezTo>
                  <a:cubicBezTo>
                    <a:pt x="344283" y="81047"/>
                    <a:pt x="360218" y="87746"/>
                    <a:pt x="374073" y="96982"/>
                  </a:cubicBezTo>
                  <a:cubicBezTo>
                    <a:pt x="425271" y="173780"/>
                    <a:pt x="372489" y="113036"/>
                    <a:pt x="443345" y="152400"/>
                  </a:cubicBezTo>
                  <a:cubicBezTo>
                    <a:pt x="472457" y="168573"/>
                    <a:pt x="498764" y="189345"/>
                    <a:pt x="526473" y="207818"/>
                  </a:cubicBezTo>
                  <a:cubicBezTo>
                    <a:pt x="540327" y="217054"/>
                    <a:pt x="552240" y="230261"/>
                    <a:pt x="568036" y="235527"/>
                  </a:cubicBezTo>
                  <a:lnTo>
                    <a:pt x="692727" y="277091"/>
                  </a:lnTo>
                  <a:lnTo>
                    <a:pt x="734291" y="290946"/>
                  </a:lnTo>
                  <a:cubicBezTo>
                    <a:pt x="738909" y="304800"/>
                    <a:pt x="744603" y="318341"/>
                    <a:pt x="748145" y="332509"/>
                  </a:cubicBezTo>
                  <a:cubicBezTo>
                    <a:pt x="753856" y="355354"/>
                    <a:pt x="762000" y="401782"/>
                    <a:pt x="762000" y="4017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664036" y="4752109"/>
              <a:ext cx="471055" cy="332509"/>
            </a:xfrm>
            <a:custGeom>
              <a:avLst/>
              <a:gdLst>
                <a:gd name="connsiteX0" fmla="*/ 0 w 471055"/>
                <a:gd name="connsiteY0" fmla="*/ 0 h 332509"/>
                <a:gd name="connsiteX1" fmla="*/ 27709 w 471055"/>
                <a:gd name="connsiteY1" fmla="*/ 110836 h 332509"/>
                <a:gd name="connsiteX2" fmla="*/ 55419 w 471055"/>
                <a:gd name="connsiteY2" fmla="*/ 138546 h 332509"/>
                <a:gd name="connsiteX3" fmla="*/ 83128 w 471055"/>
                <a:gd name="connsiteY3" fmla="*/ 180109 h 332509"/>
                <a:gd name="connsiteX4" fmla="*/ 124691 w 471055"/>
                <a:gd name="connsiteY4" fmla="*/ 193964 h 332509"/>
                <a:gd name="connsiteX5" fmla="*/ 166255 w 471055"/>
                <a:gd name="connsiteY5" fmla="*/ 221673 h 332509"/>
                <a:gd name="connsiteX6" fmla="*/ 304800 w 471055"/>
                <a:gd name="connsiteY6" fmla="*/ 249382 h 332509"/>
                <a:gd name="connsiteX7" fmla="*/ 346364 w 471055"/>
                <a:gd name="connsiteY7" fmla="*/ 263236 h 332509"/>
                <a:gd name="connsiteX8" fmla="*/ 415637 w 471055"/>
                <a:gd name="connsiteY8" fmla="*/ 318655 h 332509"/>
                <a:gd name="connsiteX9" fmla="*/ 471055 w 471055"/>
                <a:gd name="connsiteY9"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055" h="332509">
                  <a:moveTo>
                    <a:pt x="0" y="0"/>
                  </a:moveTo>
                  <a:cubicBezTo>
                    <a:pt x="2979" y="14895"/>
                    <a:pt x="14930" y="89537"/>
                    <a:pt x="27709" y="110836"/>
                  </a:cubicBezTo>
                  <a:cubicBezTo>
                    <a:pt x="34430" y="122037"/>
                    <a:pt x="47259" y="128346"/>
                    <a:pt x="55419" y="138546"/>
                  </a:cubicBezTo>
                  <a:cubicBezTo>
                    <a:pt x="65821" y="151548"/>
                    <a:pt x="70126" y="169707"/>
                    <a:pt x="83128" y="180109"/>
                  </a:cubicBezTo>
                  <a:cubicBezTo>
                    <a:pt x="94532" y="189232"/>
                    <a:pt x="111629" y="187433"/>
                    <a:pt x="124691" y="193964"/>
                  </a:cubicBezTo>
                  <a:cubicBezTo>
                    <a:pt x="139584" y="201411"/>
                    <a:pt x="151362" y="214227"/>
                    <a:pt x="166255" y="221673"/>
                  </a:cubicBezTo>
                  <a:cubicBezTo>
                    <a:pt x="204942" y="241016"/>
                    <a:pt x="269066" y="244277"/>
                    <a:pt x="304800" y="249382"/>
                  </a:cubicBezTo>
                  <a:cubicBezTo>
                    <a:pt x="318655" y="254000"/>
                    <a:pt x="333841" y="255722"/>
                    <a:pt x="346364" y="263236"/>
                  </a:cubicBezTo>
                  <a:cubicBezTo>
                    <a:pt x="420852" y="307929"/>
                    <a:pt x="318582" y="277061"/>
                    <a:pt x="415637" y="318655"/>
                  </a:cubicBezTo>
                  <a:cubicBezTo>
                    <a:pt x="433139" y="326156"/>
                    <a:pt x="471055" y="332509"/>
                    <a:pt x="471055" y="3325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p:cNvGrpSpPr/>
          <p:nvPr/>
        </p:nvGrpSpPr>
        <p:grpSpPr>
          <a:xfrm>
            <a:off x="3048000" y="3886200"/>
            <a:ext cx="2289522" cy="603310"/>
            <a:chOff x="5140036" y="5562600"/>
            <a:chExt cx="2289522" cy="603310"/>
          </a:xfrm>
        </p:grpSpPr>
        <p:sp>
          <p:nvSpPr>
            <p:cNvPr id="62" name="Freeform 61"/>
            <p:cNvSpPr/>
            <p:nvPr/>
          </p:nvSpPr>
          <p:spPr>
            <a:xfrm>
              <a:off x="5298642" y="5624945"/>
              <a:ext cx="1112485" cy="390724"/>
            </a:xfrm>
            <a:custGeom>
              <a:avLst/>
              <a:gdLst>
                <a:gd name="connsiteX0" fmla="*/ 76922 w 1112485"/>
                <a:gd name="connsiteY0" fmla="*/ 235528 h 390724"/>
                <a:gd name="connsiteX1" fmla="*/ 173903 w 1112485"/>
                <a:gd name="connsiteY1" fmla="*/ 207819 h 390724"/>
                <a:gd name="connsiteX2" fmla="*/ 257031 w 1112485"/>
                <a:gd name="connsiteY2" fmla="*/ 180110 h 390724"/>
                <a:gd name="connsiteX3" fmla="*/ 312449 w 1112485"/>
                <a:gd name="connsiteY3" fmla="*/ 166255 h 390724"/>
                <a:gd name="connsiteX4" fmla="*/ 354013 w 1112485"/>
                <a:gd name="connsiteY4" fmla="*/ 152400 h 390724"/>
                <a:gd name="connsiteX5" fmla="*/ 464849 w 1112485"/>
                <a:gd name="connsiteY5" fmla="*/ 124691 h 390724"/>
                <a:gd name="connsiteX6" fmla="*/ 547976 w 1112485"/>
                <a:gd name="connsiteY6" fmla="*/ 96982 h 390724"/>
                <a:gd name="connsiteX7" fmla="*/ 589540 w 1112485"/>
                <a:gd name="connsiteY7" fmla="*/ 83128 h 390724"/>
                <a:gd name="connsiteX8" fmla="*/ 631103 w 1112485"/>
                <a:gd name="connsiteY8" fmla="*/ 55419 h 390724"/>
                <a:gd name="connsiteX9" fmla="*/ 741940 w 1112485"/>
                <a:gd name="connsiteY9" fmla="*/ 27710 h 390724"/>
                <a:gd name="connsiteX10" fmla="*/ 825067 w 1112485"/>
                <a:gd name="connsiteY10" fmla="*/ 0 h 390724"/>
                <a:gd name="connsiteX11" fmla="*/ 1032885 w 1112485"/>
                <a:gd name="connsiteY11" fmla="*/ 13855 h 390724"/>
                <a:gd name="connsiteX12" fmla="*/ 1102158 w 1112485"/>
                <a:gd name="connsiteY12" fmla="*/ 27710 h 390724"/>
                <a:gd name="connsiteX13" fmla="*/ 1060594 w 1112485"/>
                <a:gd name="connsiteY13" fmla="*/ 41564 h 390724"/>
                <a:gd name="connsiteX14" fmla="*/ 935903 w 1112485"/>
                <a:gd name="connsiteY14" fmla="*/ 138546 h 390724"/>
                <a:gd name="connsiteX15" fmla="*/ 852776 w 1112485"/>
                <a:gd name="connsiteY15" fmla="*/ 193964 h 390724"/>
                <a:gd name="connsiteX16" fmla="*/ 728085 w 1112485"/>
                <a:gd name="connsiteY16" fmla="*/ 235528 h 390724"/>
                <a:gd name="connsiteX17" fmla="*/ 686522 w 1112485"/>
                <a:gd name="connsiteY17" fmla="*/ 249382 h 390724"/>
                <a:gd name="connsiteX18" fmla="*/ 644958 w 1112485"/>
                <a:gd name="connsiteY18" fmla="*/ 263237 h 390724"/>
                <a:gd name="connsiteX19" fmla="*/ 464849 w 1112485"/>
                <a:gd name="connsiteY19" fmla="*/ 304800 h 390724"/>
                <a:gd name="connsiteX20" fmla="*/ 381722 w 1112485"/>
                <a:gd name="connsiteY20" fmla="*/ 318655 h 390724"/>
                <a:gd name="connsiteX21" fmla="*/ 340158 w 1112485"/>
                <a:gd name="connsiteY21" fmla="*/ 332510 h 390724"/>
                <a:gd name="connsiteX22" fmla="*/ 270885 w 1112485"/>
                <a:gd name="connsiteY22" fmla="*/ 346364 h 390724"/>
                <a:gd name="connsiteX23" fmla="*/ 187758 w 1112485"/>
                <a:gd name="connsiteY23" fmla="*/ 374073 h 390724"/>
                <a:gd name="connsiteX24" fmla="*/ 146194 w 1112485"/>
                <a:gd name="connsiteY24" fmla="*/ 387928 h 390724"/>
                <a:gd name="connsiteX25" fmla="*/ 76922 w 1112485"/>
                <a:gd name="connsiteY25" fmla="*/ 374073 h 390724"/>
                <a:gd name="connsiteX26" fmla="*/ 49213 w 1112485"/>
                <a:gd name="connsiteY26" fmla="*/ 290946 h 390724"/>
                <a:gd name="connsiteX27" fmla="*/ 76922 w 1112485"/>
                <a:gd name="connsiteY27" fmla="*/ 235528 h 39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2485" h="390724">
                  <a:moveTo>
                    <a:pt x="76922" y="235528"/>
                  </a:moveTo>
                  <a:cubicBezTo>
                    <a:pt x="97704" y="221674"/>
                    <a:pt x="0" y="259989"/>
                    <a:pt x="173903" y="207819"/>
                  </a:cubicBezTo>
                  <a:cubicBezTo>
                    <a:pt x="201879" y="199426"/>
                    <a:pt x="229322" y="189346"/>
                    <a:pt x="257031" y="180110"/>
                  </a:cubicBezTo>
                  <a:cubicBezTo>
                    <a:pt x="275095" y="174089"/>
                    <a:pt x="294140" y="171486"/>
                    <a:pt x="312449" y="166255"/>
                  </a:cubicBezTo>
                  <a:cubicBezTo>
                    <a:pt x="326491" y="162243"/>
                    <a:pt x="339923" y="156243"/>
                    <a:pt x="354013" y="152400"/>
                  </a:cubicBezTo>
                  <a:cubicBezTo>
                    <a:pt x="390753" y="142380"/>
                    <a:pt x="428721" y="136734"/>
                    <a:pt x="464849" y="124691"/>
                  </a:cubicBezTo>
                  <a:lnTo>
                    <a:pt x="547976" y="96982"/>
                  </a:lnTo>
                  <a:lnTo>
                    <a:pt x="589540" y="83128"/>
                  </a:lnTo>
                  <a:cubicBezTo>
                    <a:pt x="603394" y="73892"/>
                    <a:pt x="616210" y="62866"/>
                    <a:pt x="631103" y="55419"/>
                  </a:cubicBezTo>
                  <a:cubicBezTo>
                    <a:pt x="664737" y="38602"/>
                    <a:pt x="707154" y="37197"/>
                    <a:pt x="741940" y="27710"/>
                  </a:cubicBezTo>
                  <a:cubicBezTo>
                    <a:pt x="770119" y="20025"/>
                    <a:pt x="825067" y="0"/>
                    <a:pt x="825067" y="0"/>
                  </a:cubicBezTo>
                  <a:cubicBezTo>
                    <a:pt x="894340" y="4618"/>
                    <a:pt x="963803" y="6947"/>
                    <a:pt x="1032885" y="13855"/>
                  </a:cubicBezTo>
                  <a:cubicBezTo>
                    <a:pt x="1056316" y="16198"/>
                    <a:pt x="1085507" y="11059"/>
                    <a:pt x="1102158" y="27710"/>
                  </a:cubicBezTo>
                  <a:cubicBezTo>
                    <a:pt x="1112485" y="38037"/>
                    <a:pt x="1074449" y="36946"/>
                    <a:pt x="1060594" y="41564"/>
                  </a:cubicBezTo>
                  <a:cubicBezTo>
                    <a:pt x="995482" y="106678"/>
                    <a:pt x="1035335" y="72258"/>
                    <a:pt x="935903" y="138546"/>
                  </a:cubicBezTo>
                  <a:lnTo>
                    <a:pt x="852776" y="193964"/>
                  </a:lnTo>
                  <a:lnTo>
                    <a:pt x="728085" y="235528"/>
                  </a:lnTo>
                  <a:lnTo>
                    <a:pt x="686522" y="249382"/>
                  </a:lnTo>
                  <a:cubicBezTo>
                    <a:pt x="672667" y="254000"/>
                    <a:pt x="659126" y="259695"/>
                    <a:pt x="644958" y="263237"/>
                  </a:cubicBezTo>
                  <a:cubicBezTo>
                    <a:pt x="557235" y="285168"/>
                    <a:pt x="543047" y="290582"/>
                    <a:pt x="464849" y="304800"/>
                  </a:cubicBezTo>
                  <a:cubicBezTo>
                    <a:pt x="437211" y="309825"/>
                    <a:pt x="409144" y="312561"/>
                    <a:pt x="381722" y="318655"/>
                  </a:cubicBezTo>
                  <a:cubicBezTo>
                    <a:pt x="367466" y="321823"/>
                    <a:pt x="354326" y="328968"/>
                    <a:pt x="340158" y="332510"/>
                  </a:cubicBezTo>
                  <a:cubicBezTo>
                    <a:pt x="317313" y="338221"/>
                    <a:pt x="293604" y="340168"/>
                    <a:pt x="270885" y="346364"/>
                  </a:cubicBezTo>
                  <a:cubicBezTo>
                    <a:pt x="242706" y="354049"/>
                    <a:pt x="215467" y="364837"/>
                    <a:pt x="187758" y="374073"/>
                  </a:cubicBezTo>
                  <a:lnTo>
                    <a:pt x="146194" y="387928"/>
                  </a:lnTo>
                  <a:cubicBezTo>
                    <a:pt x="123103" y="383310"/>
                    <a:pt x="93573" y="390724"/>
                    <a:pt x="76922" y="374073"/>
                  </a:cubicBezTo>
                  <a:cubicBezTo>
                    <a:pt x="56269" y="353420"/>
                    <a:pt x="49213" y="290946"/>
                    <a:pt x="49213" y="290946"/>
                  </a:cubicBezTo>
                  <a:cubicBezTo>
                    <a:pt x="64878" y="212616"/>
                    <a:pt x="56140" y="249382"/>
                    <a:pt x="76922" y="235528"/>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140036" y="5708073"/>
              <a:ext cx="277091" cy="360218"/>
            </a:xfrm>
            <a:custGeom>
              <a:avLst/>
              <a:gdLst>
                <a:gd name="connsiteX0" fmla="*/ 166255 w 277091"/>
                <a:gd name="connsiteY0" fmla="*/ 138545 h 360218"/>
                <a:gd name="connsiteX1" fmla="*/ 41564 w 277091"/>
                <a:gd name="connsiteY1" fmla="*/ 235527 h 360218"/>
                <a:gd name="connsiteX2" fmla="*/ 0 w 277091"/>
                <a:gd name="connsiteY2" fmla="*/ 249382 h 360218"/>
                <a:gd name="connsiteX3" fmla="*/ 41564 w 277091"/>
                <a:gd name="connsiteY3" fmla="*/ 263236 h 360218"/>
                <a:gd name="connsiteX4" fmla="*/ 221673 w 277091"/>
                <a:gd name="connsiteY4" fmla="*/ 277091 h 360218"/>
                <a:gd name="connsiteX5" fmla="*/ 277091 w 277091"/>
                <a:gd name="connsiteY5" fmla="*/ 360218 h 360218"/>
                <a:gd name="connsiteX6" fmla="*/ 263237 w 277091"/>
                <a:gd name="connsiteY6" fmla="*/ 318654 h 360218"/>
                <a:gd name="connsiteX7" fmla="*/ 235528 w 277091"/>
                <a:gd name="connsiteY7" fmla="*/ 166254 h 360218"/>
                <a:gd name="connsiteX8" fmla="*/ 207819 w 277091"/>
                <a:gd name="connsiteY8" fmla="*/ 83127 h 360218"/>
                <a:gd name="connsiteX9" fmla="*/ 193964 w 277091"/>
                <a:gd name="connsiteY9" fmla="*/ 41563 h 360218"/>
                <a:gd name="connsiteX10" fmla="*/ 180109 w 277091"/>
                <a:gd name="connsiteY10" fmla="*/ 0 h 360218"/>
                <a:gd name="connsiteX11" fmla="*/ 152400 w 277091"/>
                <a:gd name="connsiteY11" fmla="*/ 83127 h 360218"/>
                <a:gd name="connsiteX12" fmla="*/ 138546 w 277091"/>
                <a:gd name="connsiteY12" fmla="*/ 124691 h 360218"/>
                <a:gd name="connsiteX13" fmla="*/ 166255 w 277091"/>
                <a:gd name="connsiteY13" fmla="*/ 138545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091" h="360218">
                  <a:moveTo>
                    <a:pt x="166255" y="138545"/>
                  </a:moveTo>
                  <a:cubicBezTo>
                    <a:pt x="130393" y="174407"/>
                    <a:pt x="91279" y="218955"/>
                    <a:pt x="41564" y="235527"/>
                  </a:cubicBezTo>
                  <a:lnTo>
                    <a:pt x="0" y="249382"/>
                  </a:lnTo>
                  <a:cubicBezTo>
                    <a:pt x="13855" y="254000"/>
                    <a:pt x="27073" y="261425"/>
                    <a:pt x="41564" y="263236"/>
                  </a:cubicBezTo>
                  <a:cubicBezTo>
                    <a:pt x="101313" y="270705"/>
                    <a:pt x="165995" y="254165"/>
                    <a:pt x="221673" y="277091"/>
                  </a:cubicBezTo>
                  <a:cubicBezTo>
                    <a:pt x="252467" y="289771"/>
                    <a:pt x="277091" y="360218"/>
                    <a:pt x="277091" y="360218"/>
                  </a:cubicBezTo>
                  <a:cubicBezTo>
                    <a:pt x="272473" y="346363"/>
                    <a:pt x="266405" y="332910"/>
                    <a:pt x="263237" y="318654"/>
                  </a:cubicBezTo>
                  <a:cubicBezTo>
                    <a:pt x="250570" y="261653"/>
                    <a:pt x="250650" y="221701"/>
                    <a:pt x="235528" y="166254"/>
                  </a:cubicBezTo>
                  <a:cubicBezTo>
                    <a:pt x="227843" y="138075"/>
                    <a:pt x="217055" y="110836"/>
                    <a:pt x="207819" y="83127"/>
                  </a:cubicBezTo>
                  <a:lnTo>
                    <a:pt x="193964" y="41563"/>
                  </a:lnTo>
                  <a:lnTo>
                    <a:pt x="180109" y="0"/>
                  </a:lnTo>
                  <a:lnTo>
                    <a:pt x="152400" y="83127"/>
                  </a:lnTo>
                  <a:cubicBezTo>
                    <a:pt x="147782" y="96982"/>
                    <a:pt x="138546" y="110087"/>
                    <a:pt x="138546" y="124691"/>
                  </a:cubicBezTo>
                  <a:lnTo>
                    <a:pt x="166255" y="138545"/>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5624945" y="5745255"/>
              <a:ext cx="346364" cy="142755"/>
            </a:xfrm>
            <a:custGeom>
              <a:avLst/>
              <a:gdLst>
                <a:gd name="connsiteX0" fmla="*/ 0 w 346364"/>
                <a:gd name="connsiteY0" fmla="*/ 129072 h 142755"/>
                <a:gd name="connsiteX1" fmla="*/ 124691 w 346364"/>
                <a:gd name="connsiteY1" fmla="*/ 59800 h 142755"/>
                <a:gd name="connsiteX2" fmla="*/ 221673 w 346364"/>
                <a:gd name="connsiteY2" fmla="*/ 32090 h 142755"/>
                <a:gd name="connsiteX3" fmla="*/ 346364 w 346364"/>
                <a:gd name="connsiteY3" fmla="*/ 4381 h 142755"/>
              </a:gdLst>
              <a:ahLst/>
              <a:cxnLst>
                <a:cxn ang="0">
                  <a:pos x="connsiteX0" y="connsiteY0"/>
                </a:cxn>
                <a:cxn ang="0">
                  <a:pos x="connsiteX1" y="connsiteY1"/>
                </a:cxn>
                <a:cxn ang="0">
                  <a:pos x="connsiteX2" y="connsiteY2"/>
                </a:cxn>
                <a:cxn ang="0">
                  <a:pos x="connsiteX3" y="connsiteY3"/>
                </a:cxn>
              </a:cxnLst>
              <a:rect l="l" t="t" r="r" b="b"/>
              <a:pathLst>
                <a:path w="346364" h="142755">
                  <a:moveTo>
                    <a:pt x="0" y="129072"/>
                  </a:moveTo>
                  <a:cubicBezTo>
                    <a:pt x="194463" y="64252"/>
                    <a:pt x="259" y="142755"/>
                    <a:pt x="124691" y="59800"/>
                  </a:cubicBezTo>
                  <a:cubicBezTo>
                    <a:pt x="137390" y="51334"/>
                    <a:pt x="213275" y="34610"/>
                    <a:pt x="221673" y="32090"/>
                  </a:cubicBezTo>
                  <a:cubicBezTo>
                    <a:pt x="328639" y="0"/>
                    <a:pt x="270519" y="4381"/>
                    <a:pt x="346364" y="438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6705600" y="5562600"/>
              <a:ext cx="723958" cy="374710"/>
            </a:xfrm>
            <a:custGeom>
              <a:avLst/>
              <a:gdLst>
                <a:gd name="connsiteX0" fmla="*/ 41564 w 723958"/>
                <a:gd name="connsiteY0" fmla="*/ 41564 h 374710"/>
                <a:gd name="connsiteX1" fmla="*/ 304801 w 723958"/>
                <a:gd name="connsiteY1" fmla="*/ 41564 h 374710"/>
                <a:gd name="connsiteX2" fmla="*/ 387928 w 723958"/>
                <a:gd name="connsiteY2" fmla="*/ 69273 h 374710"/>
                <a:gd name="connsiteX3" fmla="*/ 429492 w 723958"/>
                <a:gd name="connsiteY3" fmla="*/ 110837 h 374710"/>
                <a:gd name="connsiteX4" fmla="*/ 471055 w 723958"/>
                <a:gd name="connsiteY4" fmla="*/ 124691 h 374710"/>
                <a:gd name="connsiteX5" fmla="*/ 637310 w 723958"/>
                <a:gd name="connsiteY5" fmla="*/ 152401 h 374710"/>
                <a:gd name="connsiteX6" fmla="*/ 678873 w 723958"/>
                <a:gd name="connsiteY6" fmla="*/ 332510 h 374710"/>
                <a:gd name="connsiteX7" fmla="*/ 637310 w 723958"/>
                <a:gd name="connsiteY7" fmla="*/ 346364 h 374710"/>
                <a:gd name="connsiteX8" fmla="*/ 498764 w 723958"/>
                <a:gd name="connsiteY8" fmla="*/ 332510 h 374710"/>
                <a:gd name="connsiteX9" fmla="*/ 457201 w 723958"/>
                <a:gd name="connsiteY9" fmla="*/ 318655 h 374710"/>
                <a:gd name="connsiteX10" fmla="*/ 374073 w 723958"/>
                <a:gd name="connsiteY10" fmla="*/ 304801 h 374710"/>
                <a:gd name="connsiteX11" fmla="*/ 235528 w 723958"/>
                <a:gd name="connsiteY11" fmla="*/ 263237 h 374710"/>
                <a:gd name="connsiteX12" fmla="*/ 180110 w 723958"/>
                <a:gd name="connsiteY12" fmla="*/ 277091 h 374710"/>
                <a:gd name="connsiteX13" fmla="*/ 166255 w 723958"/>
                <a:gd name="connsiteY13" fmla="*/ 360219 h 374710"/>
                <a:gd name="connsiteX14" fmla="*/ 83128 w 723958"/>
                <a:gd name="connsiteY14" fmla="*/ 332510 h 374710"/>
                <a:gd name="connsiteX15" fmla="*/ 55419 w 723958"/>
                <a:gd name="connsiteY15" fmla="*/ 290946 h 374710"/>
                <a:gd name="connsiteX16" fmla="*/ 41564 w 723958"/>
                <a:gd name="connsiteY16" fmla="*/ 41564 h 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3958" h="374710">
                  <a:moveTo>
                    <a:pt x="41564" y="41564"/>
                  </a:moveTo>
                  <a:cubicBezTo>
                    <a:pt x="83128" y="0"/>
                    <a:pt x="159528" y="17352"/>
                    <a:pt x="304801" y="41564"/>
                  </a:cubicBezTo>
                  <a:cubicBezTo>
                    <a:pt x="333611" y="46366"/>
                    <a:pt x="387928" y="69273"/>
                    <a:pt x="387928" y="69273"/>
                  </a:cubicBezTo>
                  <a:cubicBezTo>
                    <a:pt x="401783" y="83128"/>
                    <a:pt x="413189" y="99969"/>
                    <a:pt x="429492" y="110837"/>
                  </a:cubicBezTo>
                  <a:cubicBezTo>
                    <a:pt x="441643" y="118938"/>
                    <a:pt x="457013" y="120679"/>
                    <a:pt x="471055" y="124691"/>
                  </a:cubicBezTo>
                  <a:cubicBezTo>
                    <a:pt x="542256" y="145034"/>
                    <a:pt x="547348" y="141155"/>
                    <a:pt x="637310" y="152401"/>
                  </a:cubicBezTo>
                  <a:cubicBezTo>
                    <a:pt x="683797" y="222132"/>
                    <a:pt x="723958" y="242341"/>
                    <a:pt x="678873" y="332510"/>
                  </a:cubicBezTo>
                  <a:cubicBezTo>
                    <a:pt x="672342" y="345572"/>
                    <a:pt x="651164" y="341746"/>
                    <a:pt x="637310" y="346364"/>
                  </a:cubicBezTo>
                  <a:cubicBezTo>
                    <a:pt x="591128" y="341746"/>
                    <a:pt x="544637" y="339567"/>
                    <a:pt x="498764" y="332510"/>
                  </a:cubicBezTo>
                  <a:cubicBezTo>
                    <a:pt x="484330" y="330289"/>
                    <a:pt x="471457" y="321823"/>
                    <a:pt x="457201" y="318655"/>
                  </a:cubicBezTo>
                  <a:cubicBezTo>
                    <a:pt x="429778" y="312561"/>
                    <a:pt x="401782" y="309419"/>
                    <a:pt x="374073" y="304801"/>
                  </a:cubicBezTo>
                  <a:cubicBezTo>
                    <a:pt x="272882" y="271069"/>
                    <a:pt x="319282" y="284175"/>
                    <a:pt x="235528" y="263237"/>
                  </a:cubicBezTo>
                  <a:cubicBezTo>
                    <a:pt x="217055" y="267855"/>
                    <a:pt x="191177" y="261597"/>
                    <a:pt x="180110" y="277091"/>
                  </a:cubicBezTo>
                  <a:cubicBezTo>
                    <a:pt x="163782" y="299950"/>
                    <a:pt x="190645" y="346282"/>
                    <a:pt x="166255" y="360219"/>
                  </a:cubicBezTo>
                  <a:cubicBezTo>
                    <a:pt x="140896" y="374710"/>
                    <a:pt x="83128" y="332510"/>
                    <a:pt x="83128" y="332510"/>
                  </a:cubicBezTo>
                  <a:cubicBezTo>
                    <a:pt x="73892" y="318655"/>
                    <a:pt x="57889" y="307413"/>
                    <a:pt x="55419" y="290946"/>
                  </a:cubicBezTo>
                  <a:cubicBezTo>
                    <a:pt x="43753" y="213171"/>
                    <a:pt x="0" y="83128"/>
                    <a:pt x="41564" y="41564"/>
                  </a:cubicBezTo>
                  <a:close/>
                </a:path>
              </a:pathLst>
            </a:custGeom>
            <a:solidFill>
              <a:srgbClr val="7E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6477000" y="5791200"/>
              <a:ext cx="723958" cy="374710"/>
            </a:xfrm>
            <a:custGeom>
              <a:avLst/>
              <a:gdLst>
                <a:gd name="connsiteX0" fmla="*/ 41564 w 723958"/>
                <a:gd name="connsiteY0" fmla="*/ 41564 h 374710"/>
                <a:gd name="connsiteX1" fmla="*/ 304801 w 723958"/>
                <a:gd name="connsiteY1" fmla="*/ 41564 h 374710"/>
                <a:gd name="connsiteX2" fmla="*/ 387928 w 723958"/>
                <a:gd name="connsiteY2" fmla="*/ 69273 h 374710"/>
                <a:gd name="connsiteX3" fmla="*/ 429492 w 723958"/>
                <a:gd name="connsiteY3" fmla="*/ 110837 h 374710"/>
                <a:gd name="connsiteX4" fmla="*/ 471055 w 723958"/>
                <a:gd name="connsiteY4" fmla="*/ 124691 h 374710"/>
                <a:gd name="connsiteX5" fmla="*/ 637310 w 723958"/>
                <a:gd name="connsiteY5" fmla="*/ 152401 h 374710"/>
                <a:gd name="connsiteX6" fmla="*/ 678873 w 723958"/>
                <a:gd name="connsiteY6" fmla="*/ 332510 h 374710"/>
                <a:gd name="connsiteX7" fmla="*/ 637310 w 723958"/>
                <a:gd name="connsiteY7" fmla="*/ 346364 h 374710"/>
                <a:gd name="connsiteX8" fmla="*/ 498764 w 723958"/>
                <a:gd name="connsiteY8" fmla="*/ 332510 h 374710"/>
                <a:gd name="connsiteX9" fmla="*/ 457201 w 723958"/>
                <a:gd name="connsiteY9" fmla="*/ 318655 h 374710"/>
                <a:gd name="connsiteX10" fmla="*/ 374073 w 723958"/>
                <a:gd name="connsiteY10" fmla="*/ 304801 h 374710"/>
                <a:gd name="connsiteX11" fmla="*/ 235528 w 723958"/>
                <a:gd name="connsiteY11" fmla="*/ 263237 h 374710"/>
                <a:gd name="connsiteX12" fmla="*/ 180110 w 723958"/>
                <a:gd name="connsiteY12" fmla="*/ 277091 h 374710"/>
                <a:gd name="connsiteX13" fmla="*/ 166255 w 723958"/>
                <a:gd name="connsiteY13" fmla="*/ 360219 h 374710"/>
                <a:gd name="connsiteX14" fmla="*/ 83128 w 723958"/>
                <a:gd name="connsiteY14" fmla="*/ 332510 h 374710"/>
                <a:gd name="connsiteX15" fmla="*/ 55419 w 723958"/>
                <a:gd name="connsiteY15" fmla="*/ 290946 h 374710"/>
                <a:gd name="connsiteX16" fmla="*/ 41564 w 723958"/>
                <a:gd name="connsiteY16" fmla="*/ 41564 h 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3958" h="374710">
                  <a:moveTo>
                    <a:pt x="41564" y="41564"/>
                  </a:moveTo>
                  <a:cubicBezTo>
                    <a:pt x="83128" y="0"/>
                    <a:pt x="159528" y="17352"/>
                    <a:pt x="304801" y="41564"/>
                  </a:cubicBezTo>
                  <a:cubicBezTo>
                    <a:pt x="333611" y="46366"/>
                    <a:pt x="387928" y="69273"/>
                    <a:pt x="387928" y="69273"/>
                  </a:cubicBezTo>
                  <a:cubicBezTo>
                    <a:pt x="401783" y="83128"/>
                    <a:pt x="413189" y="99969"/>
                    <a:pt x="429492" y="110837"/>
                  </a:cubicBezTo>
                  <a:cubicBezTo>
                    <a:pt x="441643" y="118938"/>
                    <a:pt x="457013" y="120679"/>
                    <a:pt x="471055" y="124691"/>
                  </a:cubicBezTo>
                  <a:cubicBezTo>
                    <a:pt x="542256" y="145034"/>
                    <a:pt x="547348" y="141155"/>
                    <a:pt x="637310" y="152401"/>
                  </a:cubicBezTo>
                  <a:cubicBezTo>
                    <a:pt x="683797" y="222132"/>
                    <a:pt x="723958" y="242341"/>
                    <a:pt x="678873" y="332510"/>
                  </a:cubicBezTo>
                  <a:cubicBezTo>
                    <a:pt x="672342" y="345572"/>
                    <a:pt x="651164" y="341746"/>
                    <a:pt x="637310" y="346364"/>
                  </a:cubicBezTo>
                  <a:cubicBezTo>
                    <a:pt x="591128" y="341746"/>
                    <a:pt x="544637" y="339567"/>
                    <a:pt x="498764" y="332510"/>
                  </a:cubicBezTo>
                  <a:cubicBezTo>
                    <a:pt x="484330" y="330289"/>
                    <a:pt x="471457" y="321823"/>
                    <a:pt x="457201" y="318655"/>
                  </a:cubicBezTo>
                  <a:cubicBezTo>
                    <a:pt x="429778" y="312561"/>
                    <a:pt x="401782" y="309419"/>
                    <a:pt x="374073" y="304801"/>
                  </a:cubicBezTo>
                  <a:cubicBezTo>
                    <a:pt x="272882" y="271069"/>
                    <a:pt x="319282" y="284175"/>
                    <a:pt x="235528" y="263237"/>
                  </a:cubicBezTo>
                  <a:cubicBezTo>
                    <a:pt x="217055" y="267855"/>
                    <a:pt x="191177" y="261597"/>
                    <a:pt x="180110" y="277091"/>
                  </a:cubicBezTo>
                  <a:cubicBezTo>
                    <a:pt x="163782" y="299950"/>
                    <a:pt x="190645" y="346282"/>
                    <a:pt x="166255" y="360219"/>
                  </a:cubicBezTo>
                  <a:cubicBezTo>
                    <a:pt x="140896" y="374710"/>
                    <a:pt x="83128" y="332510"/>
                    <a:pt x="83128" y="332510"/>
                  </a:cubicBezTo>
                  <a:cubicBezTo>
                    <a:pt x="73892" y="318655"/>
                    <a:pt x="57889" y="307413"/>
                    <a:pt x="55419" y="290946"/>
                  </a:cubicBezTo>
                  <a:cubicBezTo>
                    <a:pt x="43753" y="213171"/>
                    <a:pt x="0" y="83128"/>
                    <a:pt x="41564" y="41564"/>
                  </a:cubicBezTo>
                  <a:close/>
                </a:path>
              </a:pathLst>
            </a:custGeom>
            <a:solidFill>
              <a:srgbClr val="7E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1500"/>
                                  </p:stCondLst>
                                  <p:childTnLst>
                                    <p:animMotion origin="layout" path="M -7.77778E-6 -5.55556E-6 C 0.01597 0.00439 0.03142 0.00347 0.04704 0.00995 C 0.05555 0.01782 0.0644 0.02569 0.0743 0.03032 C 0.07812 0.03749 0.08038 0.03773 0.08645 0.04027 C 0.1052 0.05902 0.12274 0.07939 0.14097 0.09884 C 0.14565 0.10393 0.14861 0.11157 0.15312 0.11712 C 0.15503 0.1243 0.15763 0.12546 0.16076 0.13124 C 0.16354 0.13634 0.16562 0.14212 0.16822 0.14745 C 0.16927 0.14953 0.17135 0.15347 0.17135 0.15347 C 0.17343 0.16226 0.1769 0.16944 0.18194 0.17569 C 0.18559 0.1912 0.18055 0.17314 0.18645 0.18587 C 0.18732 0.18773 0.18697 0.19027 0.18802 0.19189 C 0.18958 0.19444 0.19236 0.1956 0.19409 0.19791 " pathEditMode="relative" ptsTypes="ffffffffffffA">
                                      <p:cBhvr>
                                        <p:cTn id="6" dur="500" fill="hold"/>
                                        <p:tgtEl>
                                          <p:spTgt spid="6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p:cNvSpPr/>
          <p:nvPr/>
        </p:nvSpPr>
        <p:spPr>
          <a:xfrm>
            <a:off x="0" y="0"/>
            <a:ext cx="9677400" cy="7391400"/>
          </a:xfrm>
          <a:prstGeom prst="rect">
            <a:avLst/>
          </a:prstGeom>
          <a:solidFill>
            <a:srgbClr val="7DC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40264" y="5495278"/>
            <a:ext cx="10251354" cy="3362972"/>
          </a:xfrm>
          <a:custGeom>
            <a:avLst/>
            <a:gdLst>
              <a:gd name="connsiteX0" fmla="*/ 383127 w 10251354"/>
              <a:gd name="connsiteY0" fmla="*/ 148285 h 3362972"/>
              <a:gd name="connsiteX1" fmla="*/ 526002 w 10251354"/>
              <a:gd name="connsiteY1" fmla="*/ 133997 h 3362972"/>
              <a:gd name="connsiteX2" fmla="*/ 997489 w 10251354"/>
              <a:gd name="connsiteY2" fmla="*/ 148285 h 3362972"/>
              <a:gd name="connsiteX3" fmla="*/ 1097502 w 10251354"/>
              <a:gd name="connsiteY3" fmla="*/ 191147 h 3362972"/>
              <a:gd name="connsiteX4" fmla="*/ 1140364 w 10251354"/>
              <a:gd name="connsiteY4" fmla="*/ 219722 h 3362972"/>
              <a:gd name="connsiteX5" fmla="*/ 1226089 w 10251354"/>
              <a:gd name="connsiteY5" fmla="*/ 248297 h 3362972"/>
              <a:gd name="connsiteX6" fmla="*/ 1268952 w 10251354"/>
              <a:gd name="connsiteY6" fmla="*/ 276872 h 3362972"/>
              <a:gd name="connsiteX7" fmla="*/ 1440402 w 10251354"/>
              <a:gd name="connsiteY7" fmla="*/ 248297 h 3362972"/>
              <a:gd name="connsiteX8" fmla="*/ 1497552 w 10251354"/>
              <a:gd name="connsiteY8" fmla="*/ 234010 h 3362972"/>
              <a:gd name="connsiteX9" fmla="*/ 1540414 w 10251354"/>
              <a:gd name="connsiteY9" fmla="*/ 205435 h 3362972"/>
              <a:gd name="connsiteX10" fmla="*/ 1654714 w 10251354"/>
              <a:gd name="connsiteY10" fmla="*/ 176860 h 3362972"/>
              <a:gd name="connsiteX11" fmla="*/ 1697577 w 10251354"/>
              <a:gd name="connsiteY11" fmla="*/ 162572 h 3362972"/>
              <a:gd name="connsiteX12" fmla="*/ 1826164 w 10251354"/>
              <a:gd name="connsiteY12" fmla="*/ 148285 h 3362972"/>
              <a:gd name="connsiteX13" fmla="*/ 1883314 w 10251354"/>
              <a:gd name="connsiteY13" fmla="*/ 133997 h 3362972"/>
              <a:gd name="connsiteX14" fmla="*/ 2069052 w 10251354"/>
              <a:gd name="connsiteY14" fmla="*/ 105422 h 3362972"/>
              <a:gd name="connsiteX15" fmla="*/ 2211927 w 10251354"/>
              <a:gd name="connsiteY15" fmla="*/ 76847 h 3362972"/>
              <a:gd name="connsiteX16" fmla="*/ 2283364 w 10251354"/>
              <a:gd name="connsiteY16" fmla="*/ 62560 h 3362972"/>
              <a:gd name="connsiteX17" fmla="*/ 2369089 w 10251354"/>
              <a:gd name="connsiteY17" fmla="*/ 48272 h 3362972"/>
              <a:gd name="connsiteX18" fmla="*/ 2540539 w 10251354"/>
              <a:gd name="connsiteY18" fmla="*/ 62560 h 3362972"/>
              <a:gd name="connsiteX19" fmla="*/ 2683414 w 10251354"/>
              <a:gd name="connsiteY19" fmla="*/ 91135 h 3362972"/>
              <a:gd name="connsiteX20" fmla="*/ 2740564 w 10251354"/>
              <a:gd name="connsiteY20" fmla="*/ 105422 h 3362972"/>
              <a:gd name="connsiteX21" fmla="*/ 2954877 w 10251354"/>
              <a:gd name="connsiteY21" fmla="*/ 119710 h 3362972"/>
              <a:gd name="connsiteX22" fmla="*/ 2997739 w 10251354"/>
              <a:gd name="connsiteY22" fmla="*/ 133997 h 3362972"/>
              <a:gd name="connsiteX23" fmla="*/ 3054889 w 10251354"/>
              <a:gd name="connsiteY23" fmla="*/ 148285 h 3362972"/>
              <a:gd name="connsiteX24" fmla="*/ 3112039 w 10251354"/>
              <a:gd name="connsiteY24" fmla="*/ 191147 h 3362972"/>
              <a:gd name="connsiteX25" fmla="*/ 3212052 w 10251354"/>
              <a:gd name="connsiteY25" fmla="*/ 219722 h 3362972"/>
              <a:gd name="connsiteX26" fmla="*/ 3326352 w 10251354"/>
              <a:gd name="connsiteY26" fmla="*/ 205435 h 3362972"/>
              <a:gd name="connsiteX27" fmla="*/ 3369214 w 10251354"/>
              <a:gd name="connsiteY27" fmla="*/ 191147 h 3362972"/>
              <a:gd name="connsiteX28" fmla="*/ 3526377 w 10251354"/>
              <a:gd name="connsiteY28" fmla="*/ 176860 h 3362972"/>
              <a:gd name="connsiteX29" fmla="*/ 3812127 w 10251354"/>
              <a:gd name="connsiteY29" fmla="*/ 191147 h 3362972"/>
              <a:gd name="connsiteX30" fmla="*/ 3926427 w 10251354"/>
              <a:gd name="connsiteY30" fmla="*/ 219722 h 3362972"/>
              <a:gd name="connsiteX31" fmla="*/ 4040727 w 10251354"/>
              <a:gd name="connsiteY31" fmla="*/ 234010 h 3362972"/>
              <a:gd name="connsiteX32" fmla="*/ 4226464 w 10251354"/>
              <a:gd name="connsiteY32" fmla="*/ 219722 h 3362972"/>
              <a:gd name="connsiteX33" fmla="*/ 4312189 w 10251354"/>
              <a:gd name="connsiteY33" fmla="*/ 191147 h 3362972"/>
              <a:gd name="connsiteX34" fmla="*/ 4397914 w 10251354"/>
              <a:gd name="connsiteY34" fmla="*/ 176860 h 3362972"/>
              <a:gd name="connsiteX35" fmla="*/ 4512214 w 10251354"/>
              <a:gd name="connsiteY35" fmla="*/ 162572 h 3362972"/>
              <a:gd name="connsiteX36" fmla="*/ 4583652 w 10251354"/>
              <a:gd name="connsiteY36" fmla="*/ 148285 h 3362972"/>
              <a:gd name="connsiteX37" fmla="*/ 4797964 w 10251354"/>
              <a:gd name="connsiteY37" fmla="*/ 119710 h 3362972"/>
              <a:gd name="connsiteX38" fmla="*/ 4840827 w 10251354"/>
              <a:gd name="connsiteY38" fmla="*/ 105422 h 3362972"/>
              <a:gd name="connsiteX39" fmla="*/ 4955127 w 10251354"/>
              <a:gd name="connsiteY39" fmla="*/ 48272 h 3362972"/>
              <a:gd name="connsiteX40" fmla="*/ 5040852 w 10251354"/>
              <a:gd name="connsiteY40" fmla="*/ 33985 h 3362972"/>
              <a:gd name="connsiteX41" fmla="*/ 5283739 w 10251354"/>
              <a:gd name="connsiteY41" fmla="*/ 33985 h 3362972"/>
              <a:gd name="connsiteX42" fmla="*/ 5383752 w 10251354"/>
              <a:gd name="connsiteY42" fmla="*/ 62560 h 3362972"/>
              <a:gd name="connsiteX43" fmla="*/ 5512339 w 10251354"/>
              <a:gd name="connsiteY43" fmla="*/ 76847 h 3362972"/>
              <a:gd name="connsiteX44" fmla="*/ 5640927 w 10251354"/>
              <a:gd name="connsiteY44" fmla="*/ 105422 h 3362972"/>
              <a:gd name="connsiteX45" fmla="*/ 5755227 w 10251354"/>
              <a:gd name="connsiteY45" fmla="*/ 119710 h 3362972"/>
              <a:gd name="connsiteX46" fmla="*/ 5840952 w 10251354"/>
              <a:gd name="connsiteY46" fmla="*/ 133997 h 3362972"/>
              <a:gd name="connsiteX47" fmla="*/ 6098127 w 10251354"/>
              <a:gd name="connsiteY47" fmla="*/ 119710 h 3362972"/>
              <a:gd name="connsiteX48" fmla="*/ 6198139 w 10251354"/>
              <a:gd name="connsiteY48" fmla="*/ 91135 h 3362972"/>
              <a:gd name="connsiteX49" fmla="*/ 6398164 w 10251354"/>
              <a:gd name="connsiteY49" fmla="*/ 76847 h 3362972"/>
              <a:gd name="connsiteX50" fmla="*/ 6498177 w 10251354"/>
              <a:gd name="connsiteY50" fmla="*/ 62560 h 3362972"/>
              <a:gd name="connsiteX51" fmla="*/ 6883939 w 10251354"/>
              <a:gd name="connsiteY51" fmla="*/ 62560 h 3362972"/>
              <a:gd name="connsiteX52" fmla="*/ 7026814 w 10251354"/>
              <a:gd name="connsiteY52" fmla="*/ 105422 h 3362972"/>
              <a:gd name="connsiteX53" fmla="*/ 7312564 w 10251354"/>
              <a:gd name="connsiteY53" fmla="*/ 133997 h 3362972"/>
              <a:gd name="connsiteX54" fmla="*/ 7484014 w 10251354"/>
              <a:gd name="connsiteY54" fmla="*/ 162572 h 3362972"/>
              <a:gd name="connsiteX55" fmla="*/ 7569739 w 10251354"/>
              <a:gd name="connsiteY55" fmla="*/ 176860 h 3362972"/>
              <a:gd name="connsiteX56" fmla="*/ 7612602 w 10251354"/>
              <a:gd name="connsiteY56" fmla="*/ 191147 h 3362972"/>
              <a:gd name="connsiteX57" fmla="*/ 7712614 w 10251354"/>
              <a:gd name="connsiteY57" fmla="*/ 205435 h 3362972"/>
              <a:gd name="connsiteX58" fmla="*/ 7784052 w 10251354"/>
              <a:gd name="connsiteY58" fmla="*/ 219722 h 3362972"/>
              <a:gd name="connsiteX59" fmla="*/ 7984077 w 10251354"/>
              <a:gd name="connsiteY59" fmla="*/ 205435 h 3362972"/>
              <a:gd name="connsiteX60" fmla="*/ 8026939 w 10251354"/>
              <a:gd name="connsiteY60" fmla="*/ 191147 h 3362972"/>
              <a:gd name="connsiteX61" fmla="*/ 8084089 w 10251354"/>
              <a:gd name="connsiteY61" fmla="*/ 176860 h 3362972"/>
              <a:gd name="connsiteX62" fmla="*/ 8126952 w 10251354"/>
              <a:gd name="connsiteY62" fmla="*/ 162572 h 3362972"/>
              <a:gd name="connsiteX63" fmla="*/ 8269827 w 10251354"/>
              <a:gd name="connsiteY63" fmla="*/ 133997 h 3362972"/>
              <a:gd name="connsiteX64" fmla="*/ 8312689 w 10251354"/>
              <a:gd name="connsiteY64" fmla="*/ 119710 h 3362972"/>
              <a:gd name="connsiteX65" fmla="*/ 8426989 w 10251354"/>
              <a:gd name="connsiteY65" fmla="*/ 105422 h 3362972"/>
              <a:gd name="connsiteX66" fmla="*/ 8684164 w 10251354"/>
              <a:gd name="connsiteY66" fmla="*/ 119710 h 3362972"/>
              <a:gd name="connsiteX67" fmla="*/ 8727027 w 10251354"/>
              <a:gd name="connsiteY67" fmla="*/ 133997 h 3362972"/>
              <a:gd name="connsiteX68" fmla="*/ 8827039 w 10251354"/>
              <a:gd name="connsiteY68" fmla="*/ 148285 h 3362972"/>
              <a:gd name="connsiteX69" fmla="*/ 8884189 w 10251354"/>
              <a:gd name="connsiteY69" fmla="*/ 162572 h 3362972"/>
              <a:gd name="connsiteX70" fmla="*/ 9027064 w 10251354"/>
              <a:gd name="connsiteY70" fmla="*/ 191147 h 3362972"/>
              <a:gd name="connsiteX71" fmla="*/ 9084214 w 10251354"/>
              <a:gd name="connsiteY71" fmla="*/ 205435 h 3362972"/>
              <a:gd name="connsiteX72" fmla="*/ 9212802 w 10251354"/>
              <a:gd name="connsiteY72" fmla="*/ 219722 h 3362972"/>
              <a:gd name="connsiteX73" fmla="*/ 9255664 w 10251354"/>
              <a:gd name="connsiteY73" fmla="*/ 234010 h 3362972"/>
              <a:gd name="connsiteX74" fmla="*/ 9427114 w 10251354"/>
              <a:gd name="connsiteY74" fmla="*/ 205435 h 3362972"/>
              <a:gd name="connsiteX75" fmla="*/ 9498552 w 10251354"/>
              <a:gd name="connsiteY75" fmla="*/ 191147 h 3362972"/>
              <a:gd name="connsiteX76" fmla="*/ 9555702 w 10251354"/>
              <a:gd name="connsiteY76" fmla="*/ 176860 h 3362972"/>
              <a:gd name="connsiteX77" fmla="*/ 9641427 w 10251354"/>
              <a:gd name="connsiteY77" fmla="*/ 148285 h 3362972"/>
              <a:gd name="connsiteX78" fmla="*/ 10055764 w 10251354"/>
              <a:gd name="connsiteY78" fmla="*/ 133997 h 3362972"/>
              <a:gd name="connsiteX79" fmla="*/ 10070052 w 10251354"/>
              <a:gd name="connsiteY79" fmla="*/ 176860 h 3362972"/>
              <a:gd name="connsiteX80" fmla="*/ 10084339 w 10251354"/>
              <a:gd name="connsiteY80" fmla="*/ 648347 h 3362972"/>
              <a:gd name="connsiteX81" fmla="*/ 10127202 w 10251354"/>
              <a:gd name="connsiteY81" fmla="*/ 1091260 h 3362972"/>
              <a:gd name="connsiteX82" fmla="*/ 10141489 w 10251354"/>
              <a:gd name="connsiteY82" fmla="*/ 1848497 h 3362972"/>
              <a:gd name="connsiteX83" fmla="*/ 10155777 w 10251354"/>
              <a:gd name="connsiteY83" fmla="*/ 1919935 h 3362972"/>
              <a:gd name="connsiteX84" fmla="*/ 10170064 w 10251354"/>
              <a:gd name="connsiteY84" fmla="*/ 2019947 h 3362972"/>
              <a:gd name="connsiteX85" fmla="*/ 10212927 w 10251354"/>
              <a:gd name="connsiteY85" fmla="*/ 2262835 h 3362972"/>
              <a:gd name="connsiteX86" fmla="*/ 10227214 w 10251354"/>
              <a:gd name="connsiteY86" fmla="*/ 2319985 h 3362972"/>
              <a:gd name="connsiteX87" fmla="*/ 10227214 w 10251354"/>
              <a:gd name="connsiteY87" fmla="*/ 2648597 h 3362972"/>
              <a:gd name="connsiteX88" fmla="*/ 10184352 w 10251354"/>
              <a:gd name="connsiteY88" fmla="*/ 2734322 h 3362972"/>
              <a:gd name="connsiteX89" fmla="*/ 10084339 w 10251354"/>
              <a:gd name="connsiteY89" fmla="*/ 2777185 h 3362972"/>
              <a:gd name="connsiteX90" fmla="*/ 9955752 w 10251354"/>
              <a:gd name="connsiteY90" fmla="*/ 2820047 h 3362972"/>
              <a:gd name="connsiteX91" fmla="*/ 9812877 w 10251354"/>
              <a:gd name="connsiteY91" fmla="*/ 2848622 h 3362972"/>
              <a:gd name="connsiteX92" fmla="*/ 9527127 w 10251354"/>
              <a:gd name="connsiteY92" fmla="*/ 2905772 h 3362972"/>
              <a:gd name="connsiteX93" fmla="*/ 9384252 w 10251354"/>
              <a:gd name="connsiteY93" fmla="*/ 2920060 h 3362972"/>
              <a:gd name="connsiteX94" fmla="*/ 9255664 w 10251354"/>
              <a:gd name="connsiteY94" fmla="*/ 2934347 h 3362972"/>
              <a:gd name="connsiteX95" fmla="*/ 8998489 w 10251354"/>
              <a:gd name="connsiteY95" fmla="*/ 2962922 h 3362972"/>
              <a:gd name="connsiteX96" fmla="*/ 8869902 w 10251354"/>
              <a:gd name="connsiteY96" fmla="*/ 2977210 h 3362972"/>
              <a:gd name="connsiteX97" fmla="*/ 8426989 w 10251354"/>
              <a:gd name="connsiteY97" fmla="*/ 3062935 h 3362972"/>
              <a:gd name="connsiteX98" fmla="*/ 6998239 w 10251354"/>
              <a:gd name="connsiteY98" fmla="*/ 3062935 h 3362972"/>
              <a:gd name="connsiteX99" fmla="*/ 6869652 w 10251354"/>
              <a:gd name="connsiteY99" fmla="*/ 3091510 h 3362972"/>
              <a:gd name="connsiteX100" fmla="*/ 6698202 w 10251354"/>
              <a:gd name="connsiteY100" fmla="*/ 3134372 h 3362972"/>
              <a:gd name="connsiteX101" fmla="*/ 6569614 w 10251354"/>
              <a:gd name="connsiteY101" fmla="*/ 3177235 h 3362972"/>
              <a:gd name="connsiteX102" fmla="*/ 6455314 w 10251354"/>
              <a:gd name="connsiteY102" fmla="*/ 3191522 h 3362972"/>
              <a:gd name="connsiteX103" fmla="*/ 6255289 w 10251354"/>
              <a:gd name="connsiteY103" fmla="*/ 3234385 h 3362972"/>
              <a:gd name="connsiteX104" fmla="*/ 6140989 w 10251354"/>
              <a:gd name="connsiteY104" fmla="*/ 3248672 h 3362972"/>
              <a:gd name="connsiteX105" fmla="*/ 5626639 w 10251354"/>
              <a:gd name="connsiteY105" fmla="*/ 3262960 h 3362972"/>
              <a:gd name="connsiteX106" fmla="*/ 5469477 w 10251354"/>
              <a:gd name="connsiteY106" fmla="*/ 3277247 h 3362972"/>
              <a:gd name="connsiteX107" fmla="*/ 5283739 w 10251354"/>
              <a:gd name="connsiteY107" fmla="*/ 3305822 h 3362972"/>
              <a:gd name="connsiteX108" fmla="*/ 5012277 w 10251354"/>
              <a:gd name="connsiteY108" fmla="*/ 3348685 h 3362972"/>
              <a:gd name="connsiteX109" fmla="*/ 4812252 w 10251354"/>
              <a:gd name="connsiteY109" fmla="*/ 3362972 h 3362972"/>
              <a:gd name="connsiteX110" fmla="*/ 3669252 w 10251354"/>
              <a:gd name="connsiteY110" fmla="*/ 3348685 h 3362972"/>
              <a:gd name="connsiteX111" fmla="*/ 3454939 w 10251354"/>
              <a:gd name="connsiteY111" fmla="*/ 3320110 h 3362972"/>
              <a:gd name="connsiteX112" fmla="*/ 3340639 w 10251354"/>
              <a:gd name="connsiteY112" fmla="*/ 3305822 h 3362972"/>
              <a:gd name="connsiteX113" fmla="*/ 3240627 w 10251354"/>
              <a:gd name="connsiteY113" fmla="*/ 3291535 h 3362972"/>
              <a:gd name="connsiteX114" fmla="*/ 2854864 w 10251354"/>
              <a:gd name="connsiteY114" fmla="*/ 3262960 h 3362972"/>
              <a:gd name="connsiteX115" fmla="*/ 2697702 w 10251354"/>
              <a:gd name="connsiteY115" fmla="*/ 3234385 h 3362972"/>
              <a:gd name="connsiteX116" fmla="*/ 2583402 w 10251354"/>
              <a:gd name="connsiteY116" fmla="*/ 3220097 h 3362972"/>
              <a:gd name="connsiteX117" fmla="*/ 2469102 w 10251354"/>
              <a:gd name="connsiteY117" fmla="*/ 3191522 h 3362972"/>
              <a:gd name="connsiteX118" fmla="*/ 2326227 w 10251354"/>
              <a:gd name="connsiteY118" fmla="*/ 3162947 h 3362972"/>
              <a:gd name="connsiteX119" fmla="*/ 2140489 w 10251354"/>
              <a:gd name="connsiteY119" fmla="*/ 3134372 h 3362972"/>
              <a:gd name="connsiteX120" fmla="*/ 1940464 w 10251354"/>
              <a:gd name="connsiteY120" fmla="*/ 3091510 h 3362972"/>
              <a:gd name="connsiteX121" fmla="*/ 1840452 w 10251354"/>
              <a:gd name="connsiteY121" fmla="*/ 3062935 h 3362972"/>
              <a:gd name="connsiteX122" fmla="*/ 1769014 w 10251354"/>
              <a:gd name="connsiteY122" fmla="*/ 3034360 h 3362972"/>
              <a:gd name="connsiteX123" fmla="*/ 1711864 w 10251354"/>
              <a:gd name="connsiteY123" fmla="*/ 3020072 h 3362972"/>
              <a:gd name="connsiteX124" fmla="*/ 1626139 w 10251354"/>
              <a:gd name="connsiteY124" fmla="*/ 2977210 h 3362972"/>
              <a:gd name="connsiteX125" fmla="*/ 1583277 w 10251354"/>
              <a:gd name="connsiteY125" fmla="*/ 2962922 h 3362972"/>
              <a:gd name="connsiteX126" fmla="*/ 1426114 w 10251354"/>
              <a:gd name="connsiteY126" fmla="*/ 2905772 h 3362972"/>
              <a:gd name="connsiteX127" fmla="*/ 1383252 w 10251354"/>
              <a:gd name="connsiteY127" fmla="*/ 2891485 h 3362972"/>
              <a:gd name="connsiteX128" fmla="*/ 1283239 w 10251354"/>
              <a:gd name="connsiteY128" fmla="*/ 2862910 h 3362972"/>
              <a:gd name="connsiteX129" fmla="*/ 1240377 w 10251354"/>
              <a:gd name="connsiteY129" fmla="*/ 2834335 h 3362972"/>
              <a:gd name="connsiteX130" fmla="*/ 1083214 w 10251354"/>
              <a:gd name="connsiteY130" fmla="*/ 2791472 h 3362972"/>
              <a:gd name="connsiteX131" fmla="*/ 1040352 w 10251354"/>
              <a:gd name="connsiteY131" fmla="*/ 2777185 h 3362972"/>
              <a:gd name="connsiteX132" fmla="*/ 983202 w 10251354"/>
              <a:gd name="connsiteY132" fmla="*/ 2762897 h 3362972"/>
              <a:gd name="connsiteX133" fmla="*/ 911764 w 10251354"/>
              <a:gd name="connsiteY133" fmla="*/ 2720035 h 3362972"/>
              <a:gd name="connsiteX134" fmla="*/ 840327 w 10251354"/>
              <a:gd name="connsiteY134" fmla="*/ 2691460 h 3362972"/>
              <a:gd name="connsiteX135" fmla="*/ 726027 w 10251354"/>
              <a:gd name="connsiteY135" fmla="*/ 2634310 h 3362972"/>
              <a:gd name="connsiteX136" fmla="*/ 668877 w 10251354"/>
              <a:gd name="connsiteY136" fmla="*/ 2605735 h 3362972"/>
              <a:gd name="connsiteX137" fmla="*/ 611727 w 10251354"/>
              <a:gd name="connsiteY137" fmla="*/ 2591447 h 3362972"/>
              <a:gd name="connsiteX138" fmla="*/ 497427 w 10251354"/>
              <a:gd name="connsiteY138" fmla="*/ 2534297 h 3362972"/>
              <a:gd name="connsiteX139" fmla="*/ 368839 w 10251354"/>
              <a:gd name="connsiteY139" fmla="*/ 2491435 h 3362972"/>
              <a:gd name="connsiteX140" fmla="*/ 268826 w 10251354"/>
              <a:gd name="connsiteY140" fmla="*/ 2419997 h 3362972"/>
              <a:gd name="connsiteX141" fmla="*/ 183101 w 10251354"/>
              <a:gd name="connsiteY141" fmla="*/ 2362847 h 3362972"/>
              <a:gd name="connsiteX142" fmla="*/ 125951 w 10251354"/>
              <a:gd name="connsiteY142" fmla="*/ 2277122 h 3362972"/>
              <a:gd name="connsiteX143" fmla="*/ 83089 w 10251354"/>
              <a:gd name="connsiteY143" fmla="*/ 2177110 h 3362972"/>
              <a:gd name="connsiteX144" fmla="*/ 54514 w 10251354"/>
              <a:gd name="connsiteY144" fmla="*/ 2091385 h 3362972"/>
              <a:gd name="connsiteX145" fmla="*/ 40226 w 10251354"/>
              <a:gd name="connsiteY145" fmla="*/ 2048522 h 3362972"/>
              <a:gd name="connsiteX146" fmla="*/ 25939 w 10251354"/>
              <a:gd name="connsiteY146" fmla="*/ 1962797 h 3362972"/>
              <a:gd name="connsiteX147" fmla="*/ 40226 w 10251354"/>
              <a:gd name="connsiteY147" fmla="*/ 991247 h 3362972"/>
              <a:gd name="connsiteX148" fmla="*/ 54514 w 10251354"/>
              <a:gd name="connsiteY148" fmla="*/ 819797 h 3362972"/>
              <a:gd name="connsiteX149" fmla="*/ 83089 w 10251354"/>
              <a:gd name="connsiteY149" fmla="*/ 534047 h 3362972"/>
              <a:gd name="connsiteX150" fmla="*/ 97376 w 10251354"/>
              <a:gd name="connsiteY150" fmla="*/ 391172 h 3362972"/>
              <a:gd name="connsiteX151" fmla="*/ 111664 w 10251354"/>
              <a:gd name="connsiteY151" fmla="*/ 348310 h 3362972"/>
              <a:gd name="connsiteX152" fmla="*/ 125951 w 10251354"/>
              <a:gd name="connsiteY152" fmla="*/ 276872 h 3362972"/>
              <a:gd name="connsiteX153" fmla="*/ 154526 w 10251354"/>
              <a:gd name="connsiteY153" fmla="*/ 176860 h 3362972"/>
              <a:gd name="connsiteX154" fmla="*/ 197389 w 10251354"/>
              <a:gd name="connsiteY154" fmla="*/ 148285 h 3362972"/>
              <a:gd name="connsiteX155" fmla="*/ 440277 w 10251354"/>
              <a:gd name="connsiteY155" fmla="*/ 133997 h 33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251354" h="3362972">
                <a:moveTo>
                  <a:pt x="383127" y="148285"/>
                </a:moveTo>
                <a:cubicBezTo>
                  <a:pt x="461739" y="95876"/>
                  <a:pt x="393830" y="127388"/>
                  <a:pt x="526002" y="133997"/>
                </a:cubicBezTo>
                <a:cubicBezTo>
                  <a:pt x="683040" y="141849"/>
                  <a:pt x="840327" y="143522"/>
                  <a:pt x="997489" y="148285"/>
                </a:cubicBezTo>
                <a:cubicBezTo>
                  <a:pt x="1045577" y="164314"/>
                  <a:pt x="1048067" y="162898"/>
                  <a:pt x="1097502" y="191147"/>
                </a:cubicBezTo>
                <a:cubicBezTo>
                  <a:pt x="1112411" y="199666"/>
                  <a:pt x="1124673" y="212748"/>
                  <a:pt x="1140364" y="219722"/>
                </a:cubicBezTo>
                <a:cubicBezTo>
                  <a:pt x="1167889" y="231955"/>
                  <a:pt x="1226089" y="248297"/>
                  <a:pt x="1226089" y="248297"/>
                </a:cubicBezTo>
                <a:cubicBezTo>
                  <a:pt x="1240377" y="257822"/>
                  <a:pt x="1251840" y="275446"/>
                  <a:pt x="1268952" y="276872"/>
                </a:cubicBezTo>
                <a:cubicBezTo>
                  <a:pt x="1367831" y="285112"/>
                  <a:pt x="1372228" y="267775"/>
                  <a:pt x="1440402" y="248297"/>
                </a:cubicBezTo>
                <a:cubicBezTo>
                  <a:pt x="1459283" y="242903"/>
                  <a:pt x="1478502" y="238772"/>
                  <a:pt x="1497552" y="234010"/>
                </a:cubicBezTo>
                <a:cubicBezTo>
                  <a:pt x="1511839" y="224485"/>
                  <a:pt x="1524277" y="211303"/>
                  <a:pt x="1540414" y="205435"/>
                </a:cubicBezTo>
                <a:cubicBezTo>
                  <a:pt x="1577322" y="192014"/>
                  <a:pt x="1617457" y="189279"/>
                  <a:pt x="1654714" y="176860"/>
                </a:cubicBezTo>
                <a:cubicBezTo>
                  <a:pt x="1669002" y="172097"/>
                  <a:pt x="1682721" y="165048"/>
                  <a:pt x="1697577" y="162572"/>
                </a:cubicBezTo>
                <a:cubicBezTo>
                  <a:pt x="1740116" y="155482"/>
                  <a:pt x="1783302" y="153047"/>
                  <a:pt x="1826164" y="148285"/>
                </a:cubicBezTo>
                <a:cubicBezTo>
                  <a:pt x="1845214" y="143522"/>
                  <a:pt x="1864059" y="137848"/>
                  <a:pt x="1883314" y="133997"/>
                </a:cubicBezTo>
                <a:cubicBezTo>
                  <a:pt x="1932856" y="124089"/>
                  <a:pt x="2021038" y="112281"/>
                  <a:pt x="2069052" y="105422"/>
                </a:cubicBezTo>
                <a:cubicBezTo>
                  <a:pt x="2151203" y="78039"/>
                  <a:pt x="2080590" y="98736"/>
                  <a:pt x="2211927" y="76847"/>
                </a:cubicBezTo>
                <a:cubicBezTo>
                  <a:pt x="2235880" y="72855"/>
                  <a:pt x="2259472" y="66904"/>
                  <a:pt x="2283364" y="62560"/>
                </a:cubicBezTo>
                <a:cubicBezTo>
                  <a:pt x="2311866" y="57378"/>
                  <a:pt x="2340514" y="53035"/>
                  <a:pt x="2369089" y="48272"/>
                </a:cubicBezTo>
                <a:cubicBezTo>
                  <a:pt x="2426239" y="53035"/>
                  <a:pt x="2483717" y="54811"/>
                  <a:pt x="2540539" y="62560"/>
                </a:cubicBezTo>
                <a:cubicBezTo>
                  <a:pt x="2588662" y="69122"/>
                  <a:pt x="2636296" y="79356"/>
                  <a:pt x="2683414" y="91135"/>
                </a:cubicBezTo>
                <a:cubicBezTo>
                  <a:pt x="2702464" y="95897"/>
                  <a:pt x="2721036" y="103366"/>
                  <a:pt x="2740564" y="105422"/>
                </a:cubicBezTo>
                <a:cubicBezTo>
                  <a:pt x="2811767" y="112917"/>
                  <a:pt x="2883439" y="114947"/>
                  <a:pt x="2954877" y="119710"/>
                </a:cubicBezTo>
                <a:cubicBezTo>
                  <a:pt x="2969164" y="124472"/>
                  <a:pt x="2983258" y="129860"/>
                  <a:pt x="2997739" y="133997"/>
                </a:cubicBezTo>
                <a:cubicBezTo>
                  <a:pt x="3016620" y="139392"/>
                  <a:pt x="3037326" y="139503"/>
                  <a:pt x="3054889" y="148285"/>
                </a:cubicBezTo>
                <a:cubicBezTo>
                  <a:pt x="3076187" y="158934"/>
                  <a:pt x="3091364" y="179333"/>
                  <a:pt x="3112039" y="191147"/>
                </a:cubicBezTo>
                <a:cubicBezTo>
                  <a:pt x="3127984" y="200258"/>
                  <a:pt x="3199675" y="216628"/>
                  <a:pt x="3212052" y="219722"/>
                </a:cubicBezTo>
                <a:cubicBezTo>
                  <a:pt x="3250152" y="214960"/>
                  <a:pt x="3288575" y="212304"/>
                  <a:pt x="3326352" y="205435"/>
                </a:cubicBezTo>
                <a:cubicBezTo>
                  <a:pt x="3341169" y="202741"/>
                  <a:pt x="3354305" y="193277"/>
                  <a:pt x="3369214" y="191147"/>
                </a:cubicBezTo>
                <a:cubicBezTo>
                  <a:pt x="3421289" y="183708"/>
                  <a:pt x="3473989" y="181622"/>
                  <a:pt x="3526377" y="176860"/>
                </a:cubicBezTo>
                <a:cubicBezTo>
                  <a:pt x="3621627" y="181622"/>
                  <a:pt x="3717062" y="183542"/>
                  <a:pt x="3812127" y="191147"/>
                </a:cubicBezTo>
                <a:cubicBezTo>
                  <a:pt x="3954837" y="202564"/>
                  <a:pt x="3825483" y="201369"/>
                  <a:pt x="3926427" y="219722"/>
                </a:cubicBezTo>
                <a:cubicBezTo>
                  <a:pt x="3964204" y="226591"/>
                  <a:pt x="4002627" y="229247"/>
                  <a:pt x="4040727" y="234010"/>
                </a:cubicBezTo>
                <a:cubicBezTo>
                  <a:pt x="4102639" y="229247"/>
                  <a:pt x="4165129" y="229407"/>
                  <a:pt x="4226464" y="219722"/>
                </a:cubicBezTo>
                <a:cubicBezTo>
                  <a:pt x="4256216" y="215024"/>
                  <a:pt x="4282478" y="196099"/>
                  <a:pt x="4312189" y="191147"/>
                </a:cubicBezTo>
                <a:cubicBezTo>
                  <a:pt x="4340764" y="186385"/>
                  <a:pt x="4369236" y="180957"/>
                  <a:pt x="4397914" y="176860"/>
                </a:cubicBezTo>
                <a:cubicBezTo>
                  <a:pt x="4435925" y="171430"/>
                  <a:pt x="4474264" y="168410"/>
                  <a:pt x="4512214" y="162572"/>
                </a:cubicBezTo>
                <a:cubicBezTo>
                  <a:pt x="4536216" y="158879"/>
                  <a:pt x="4559698" y="152277"/>
                  <a:pt x="4583652" y="148285"/>
                </a:cubicBezTo>
                <a:cubicBezTo>
                  <a:pt x="4642832" y="138422"/>
                  <a:pt x="4740143" y="126937"/>
                  <a:pt x="4797964" y="119710"/>
                </a:cubicBezTo>
                <a:cubicBezTo>
                  <a:pt x="4812252" y="114947"/>
                  <a:pt x="4827356" y="112157"/>
                  <a:pt x="4840827" y="105422"/>
                </a:cubicBezTo>
                <a:cubicBezTo>
                  <a:pt x="4919347" y="66161"/>
                  <a:pt x="4846360" y="77935"/>
                  <a:pt x="4955127" y="48272"/>
                </a:cubicBezTo>
                <a:cubicBezTo>
                  <a:pt x="4983075" y="40650"/>
                  <a:pt x="5012277" y="38747"/>
                  <a:pt x="5040852" y="33985"/>
                </a:cubicBezTo>
                <a:cubicBezTo>
                  <a:pt x="5142803" y="0"/>
                  <a:pt x="5087891" y="12224"/>
                  <a:pt x="5283739" y="33985"/>
                </a:cubicBezTo>
                <a:cubicBezTo>
                  <a:pt x="5416642" y="48752"/>
                  <a:pt x="5275366" y="44496"/>
                  <a:pt x="5383752" y="62560"/>
                </a:cubicBezTo>
                <a:cubicBezTo>
                  <a:pt x="5426291" y="69650"/>
                  <a:pt x="5469646" y="70748"/>
                  <a:pt x="5512339" y="76847"/>
                </a:cubicBezTo>
                <a:cubicBezTo>
                  <a:pt x="5734659" y="108607"/>
                  <a:pt x="5453784" y="74232"/>
                  <a:pt x="5640927" y="105422"/>
                </a:cubicBezTo>
                <a:cubicBezTo>
                  <a:pt x="5678801" y="111734"/>
                  <a:pt x="5717216" y="114280"/>
                  <a:pt x="5755227" y="119710"/>
                </a:cubicBezTo>
                <a:cubicBezTo>
                  <a:pt x="5783905" y="123807"/>
                  <a:pt x="5812377" y="129235"/>
                  <a:pt x="5840952" y="133997"/>
                </a:cubicBezTo>
                <a:cubicBezTo>
                  <a:pt x="5926677" y="129235"/>
                  <a:pt x="6012622" y="127483"/>
                  <a:pt x="6098127" y="119710"/>
                </a:cubicBezTo>
                <a:cubicBezTo>
                  <a:pt x="6389611" y="93211"/>
                  <a:pt x="5968131" y="118195"/>
                  <a:pt x="6198139" y="91135"/>
                </a:cubicBezTo>
                <a:cubicBezTo>
                  <a:pt x="6264526" y="83325"/>
                  <a:pt x="6331620" y="83184"/>
                  <a:pt x="6398164" y="76847"/>
                </a:cubicBezTo>
                <a:cubicBezTo>
                  <a:pt x="6431688" y="73654"/>
                  <a:pt x="6464839" y="67322"/>
                  <a:pt x="6498177" y="62560"/>
                </a:cubicBezTo>
                <a:cubicBezTo>
                  <a:pt x="6646103" y="13249"/>
                  <a:pt x="6552309" y="38872"/>
                  <a:pt x="6883939" y="62560"/>
                </a:cubicBezTo>
                <a:cubicBezTo>
                  <a:pt x="6935804" y="66265"/>
                  <a:pt x="6975391" y="98076"/>
                  <a:pt x="7026814" y="105422"/>
                </a:cubicBezTo>
                <a:cubicBezTo>
                  <a:pt x="7188298" y="128492"/>
                  <a:pt x="7093250" y="117127"/>
                  <a:pt x="7312564" y="133997"/>
                </a:cubicBezTo>
                <a:lnTo>
                  <a:pt x="7484014" y="162572"/>
                </a:lnTo>
                <a:cubicBezTo>
                  <a:pt x="7512589" y="167335"/>
                  <a:pt x="7542256" y="167700"/>
                  <a:pt x="7569739" y="176860"/>
                </a:cubicBezTo>
                <a:cubicBezTo>
                  <a:pt x="7584027" y="181622"/>
                  <a:pt x="7597834" y="188193"/>
                  <a:pt x="7612602" y="191147"/>
                </a:cubicBezTo>
                <a:cubicBezTo>
                  <a:pt x="7645624" y="197751"/>
                  <a:pt x="7679396" y="199899"/>
                  <a:pt x="7712614" y="205435"/>
                </a:cubicBezTo>
                <a:cubicBezTo>
                  <a:pt x="7736568" y="209427"/>
                  <a:pt x="7760239" y="214960"/>
                  <a:pt x="7784052" y="219722"/>
                </a:cubicBezTo>
                <a:cubicBezTo>
                  <a:pt x="7850727" y="214960"/>
                  <a:pt x="7917690" y="213245"/>
                  <a:pt x="7984077" y="205435"/>
                </a:cubicBezTo>
                <a:cubicBezTo>
                  <a:pt x="7999034" y="203675"/>
                  <a:pt x="8012458" y="195284"/>
                  <a:pt x="8026939" y="191147"/>
                </a:cubicBezTo>
                <a:cubicBezTo>
                  <a:pt x="8045820" y="185752"/>
                  <a:pt x="8065208" y="182254"/>
                  <a:pt x="8084089" y="176860"/>
                </a:cubicBezTo>
                <a:cubicBezTo>
                  <a:pt x="8098570" y="172723"/>
                  <a:pt x="8112277" y="165959"/>
                  <a:pt x="8126952" y="162572"/>
                </a:cubicBezTo>
                <a:cubicBezTo>
                  <a:pt x="8174276" y="151651"/>
                  <a:pt x="8223751" y="149355"/>
                  <a:pt x="8269827" y="133997"/>
                </a:cubicBezTo>
                <a:cubicBezTo>
                  <a:pt x="8284114" y="129235"/>
                  <a:pt x="8297872" y="122404"/>
                  <a:pt x="8312689" y="119710"/>
                </a:cubicBezTo>
                <a:cubicBezTo>
                  <a:pt x="8350466" y="112841"/>
                  <a:pt x="8388889" y="110185"/>
                  <a:pt x="8426989" y="105422"/>
                </a:cubicBezTo>
                <a:cubicBezTo>
                  <a:pt x="8512714" y="110185"/>
                  <a:pt x="8598694" y="111570"/>
                  <a:pt x="8684164" y="119710"/>
                </a:cubicBezTo>
                <a:cubicBezTo>
                  <a:pt x="8699157" y="121138"/>
                  <a:pt x="8712259" y="131043"/>
                  <a:pt x="8727027" y="133997"/>
                </a:cubicBezTo>
                <a:cubicBezTo>
                  <a:pt x="8760049" y="140601"/>
                  <a:pt x="8793906" y="142261"/>
                  <a:pt x="8827039" y="148285"/>
                </a:cubicBezTo>
                <a:cubicBezTo>
                  <a:pt x="8846359" y="151798"/>
                  <a:pt x="8864989" y="158458"/>
                  <a:pt x="8884189" y="162572"/>
                </a:cubicBezTo>
                <a:cubicBezTo>
                  <a:pt x="8931679" y="172748"/>
                  <a:pt x="8979946" y="179367"/>
                  <a:pt x="9027064" y="191147"/>
                </a:cubicBezTo>
                <a:cubicBezTo>
                  <a:pt x="9046114" y="195910"/>
                  <a:pt x="9064806" y="202449"/>
                  <a:pt x="9084214" y="205435"/>
                </a:cubicBezTo>
                <a:cubicBezTo>
                  <a:pt x="9126839" y="211993"/>
                  <a:pt x="9169939" y="214960"/>
                  <a:pt x="9212802" y="219722"/>
                </a:cubicBezTo>
                <a:cubicBezTo>
                  <a:pt x="9227089" y="224485"/>
                  <a:pt x="9240604" y="234010"/>
                  <a:pt x="9255664" y="234010"/>
                </a:cubicBezTo>
                <a:cubicBezTo>
                  <a:pt x="9415375" y="234010"/>
                  <a:pt x="9337697" y="227789"/>
                  <a:pt x="9427114" y="205435"/>
                </a:cubicBezTo>
                <a:cubicBezTo>
                  <a:pt x="9450673" y="199545"/>
                  <a:pt x="9474846" y="196415"/>
                  <a:pt x="9498552" y="191147"/>
                </a:cubicBezTo>
                <a:cubicBezTo>
                  <a:pt x="9517721" y="186887"/>
                  <a:pt x="9536894" y="182502"/>
                  <a:pt x="9555702" y="176860"/>
                </a:cubicBezTo>
                <a:cubicBezTo>
                  <a:pt x="9584552" y="168205"/>
                  <a:pt x="9641427" y="148285"/>
                  <a:pt x="9641427" y="148285"/>
                </a:cubicBezTo>
                <a:cubicBezTo>
                  <a:pt x="9780144" y="55806"/>
                  <a:pt x="9719447" y="84172"/>
                  <a:pt x="10055764" y="133997"/>
                </a:cubicBezTo>
                <a:cubicBezTo>
                  <a:pt x="10070662" y="136204"/>
                  <a:pt x="10065289" y="162572"/>
                  <a:pt x="10070052" y="176860"/>
                </a:cubicBezTo>
                <a:cubicBezTo>
                  <a:pt x="10074814" y="334022"/>
                  <a:pt x="10075928" y="491338"/>
                  <a:pt x="10084339" y="648347"/>
                </a:cubicBezTo>
                <a:cubicBezTo>
                  <a:pt x="10094807" y="843752"/>
                  <a:pt x="10106761" y="927735"/>
                  <a:pt x="10127202" y="1091260"/>
                </a:cubicBezTo>
                <a:cubicBezTo>
                  <a:pt x="10131964" y="1343672"/>
                  <a:pt x="10132789" y="1596190"/>
                  <a:pt x="10141489" y="1848497"/>
                </a:cubicBezTo>
                <a:cubicBezTo>
                  <a:pt x="10142326" y="1872767"/>
                  <a:pt x="10151785" y="1895981"/>
                  <a:pt x="10155777" y="1919935"/>
                </a:cubicBezTo>
                <a:cubicBezTo>
                  <a:pt x="10161313" y="1953153"/>
                  <a:pt x="10164812" y="1986683"/>
                  <a:pt x="10170064" y="2019947"/>
                </a:cubicBezTo>
                <a:cubicBezTo>
                  <a:pt x="10180024" y="2083028"/>
                  <a:pt x="10196752" y="2190046"/>
                  <a:pt x="10212927" y="2262835"/>
                </a:cubicBezTo>
                <a:cubicBezTo>
                  <a:pt x="10217187" y="2282004"/>
                  <a:pt x="10222452" y="2300935"/>
                  <a:pt x="10227214" y="2319985"/>
                </a:cubicBezTo>
                <a:cubicBezTo>
                  <a:pt x="10240407" y="2491494"/>
                  <a:pt x="10251354" y="2491685"/>
                  <a:pt x="10227214" y="2648597"/>
                </a:cubicBezTo>
                <a:cubicBezTo>
                  <a:pt x="10222988" y="2676065"/>
                  <a:pt x="10203619" y="2715055"/>
                  <a:pt x="10184352" y="2734322"/>
                </a:cubicBezTo>
                <a:cubicBezTo>
                  <a:pt x="10151463" y="2767211"/>
                  <a:pt x="10128059" y="2766255"/>
                  <a:pt x="10084339" y="2777185"/>
                </a:cubicBezTo>
                <a:cubicBezTo>
                  <a:pt x="10014727" y="2823593"/>
                  <a:pt x="10062879" y="2799961"/>
                  <a:pt x="9955752" y="2820047"/>
                </a:cubicBezTo>
                <a:cubicBezTo>
                  <a:pt x="9908016" y="2828997"/>
                  <a:pt x="9812877" y="2848622"/>
                  <a:pt x="9812877" y="2848622"/>
                </a:cubicBezTo>
                <a:cubicBezTo>
                  <a:pt x="9678586" y="2902338"/>
                  <a:pt x="9755446" y="2878373"/>
                  <a:pt x="9527127" y="2905772"/>
                </a:cubicBezTo>
                <a:cubicBezTo>
                  <a:pt x="9479605" y="2911475"/>
                  <a:pt x="9431852" y="2915050"/>
                  <a:pt x="9384252" y="2920060"/>
                </a:cubicBezTo>
                <a:lnTo>
                  <a:pt x="9255664" y="2934347"/>
                </a:lnTo>
                <a:cubicBezTo>
                  <a:pt x="8935959" y="2971959"/>
                  <a:pt x="9376413" y="2923140"/>
                  <a:pt x="8998489" y="2962922"/>
                </a:cubicBezTo>
                <a:cubicBezTo>
                  <a:pt x="8955600" y="2967437"/>
                  <a:pt x="8912441" y="2970120"/>
                  <a:pt x="8869902" y="2977210"/>
                </a:cubicBezTo>
                <a:cubicBezTo>
                  <a:pt x="8770539" y="2993771"/>
                  <a:pt x="8551207" y="3038091"/>
                  <a:pt x="8426989" y="3062935"/>
                </a:cubicBezTo>
                <a:cubicBezTo>
                  <a:pt x="7755871" y="3042902"/>
                  <a:pt x="7569616" y="3008518"/>
                  <a:pt x="6998239" y="3062935"/>
                </a:cubicBezTo>
                <a:cubicBezTo>
                  <a:pt x="6954529" y="3067098"/>
                  <a:pt x="6912585" y="3082310"/>
                  <a:pt x="6869652" y="3091510"/>
                </a:cubicBezTo>
                <a:cubicBezTo>
                  <a:pt x="6772438" y="3112341"/>
                  <a:pt x="6809824" y="3099490"/>
                  <a:pt x="6698202" y="3134372"/>
                </a:cubicBezTo>
                <a:cubicBezTo>
                  <a:pt x="6655077" y="3147849"/>
                  <a:pt x="6613594" y="3166887"/>
                  <a:pt x="6569614" y="3177235"/>
                </a:cubicBezTo>
                <a:cubicBezTo>
                  <a:pt x="6532238" y="3186029"/>
                  <a:pt x="6493414" y="3186760"/>
                  <a:pt x="6455314" y="3191522"/>
                </a:cubicBezTo>
                <a:cubicBezTo>
                  <a:pt x="6350415" y="3217747"/>
                  <a:pt x="6352087" y="3220557"/>
                  <a:pt x="6255289" y="3234385"/>
                </a:cubicBezTo>
                <a:cubicBezTo>
                  <a:pt x="6217278" y="3239815"/>
                  <a:pt x="6179346" y="3246929"/>
                  <a:pt x="6140989" y="3248672"/>
                </a:cubicBezTo>
                <a:cubicBezTo>
                  <a:pt x="5969650" y="3256460"/>
                  <a:pt x="5798089" y="3258197"/>
                  <a:pt x="5626639" y="3262960"/>
                </a:cubicBezTo>
                <a:cubicBezTo>
                  <a:pt x="5574252" y="3267722"/>
                  <a:pt x="5521759" y="3271438"/>
                  <a:pt x="5469477" y="3277247"/>
                </a:cubicBezTo>
                <a:cubicBezTo>
                  <a:pt x="5428214" y="3281832"/>
                  <a:pt x="5327474" y="3297870"/>
                  <a:pt x="5283739" y="3305822"/>
                </a:cubicBezTo>
                <a:cubicBezTo>
                  <a:pt x="5175880" y="3325433"/>
                  <a:pt x="5154186" y="3338549"/>
                  <a:pt x="5012277" y="3348685"/>
                </a:cubicBezTo>
                <a:lnTo>
                  <a:pt x="4812252" y="3362972"/>
                </a:lnTo>
                <a:lnTo>
                  <a:pt x="3669252" y="3348685"/>
                </a:lnTo>
                <a:cubicBezTo>
                  <a:pt x="3519130" y="3345349"/>
                  <a:pt x="3564727" y="3337000"/>
                  <a:pt x="3454939" y="3320110"/>
                </a:cubicBezTo>
                <a:cubicBezTo>
                  <a:pt x="3416989" y="3314272"/>
                  <a:pt x="3378699" y="3310897"/>
                  <a:pt x="3340639" y="3305822"/>
                </a:cubicBezTo>
                <a:cubicBezTo>
                  <a:pt x="3307259" y="3301371"/>
                  <a:pt x="3274186" y="3294332"/>
                  <a:pt x="3240627" y="3291535"/>
                </a:cubicBezTo>
                <a:cubicBezTo>
                  <a:pt x="3103068" y="3280072"/>
                  <a:pt x="2988082" y="3281991"/>
                  <a:pt x="2854864" y="3262960"/>
                </a:cubicBezTo>
                <a:cubicBezTo>
                  <a:pt x="2802153" y="3255430"/>
                  <a:pt x="2750297" y="3242690"/>
                  <a:pt x="2697702" y="3234385"/>
                </a:cubicBezTo>
                <a:cubicBezTo>
                  <a:pt x="2659775" y="3228397"/>
                  <a:pt x="2621141" y="3227173"/>
                  <a:pt x="2583402" y="3220097"/>
                </a:cubicBezTo>
                <a:cubicBezTo>
                  <a:pt x="2544802" y="3212859"/>
                  <a:pt x="2507439" y="3200041"/>
                  <a:pt x="2469102" y="3191522"/>
                </a:cubicBezTo>
                <a:cubicBezTo>
                  <a:pt x="2421690" y="3180986"/>
                  <a:pt x="2374056" y="3171387"/>
                  <a:pt x="2326227" y="3162947"/>
                </a:cubicBezTo>
                <a:cubicBezTo>
                  <a:pt x="2295392" y="3157506"/>
                  <a:pt x="2175253" y="3143063"/>
                  <a:pt x="2140489" y="3134372"/>
                </a:cubicBezTo>
                <a:cubicBezTo>
                  <a:pt x="1936911" y="3083477"/>
                  <a:pt x="2188451" y="3122507"/>
                  <a:pt x="1940464" y="3091510"/>
                </a:cubicBezTo>
                <a:cubicBezTo>
                  <a:pt x="1895434" y="3080252"/>
                  <a:pt x="1881442" y="3078306"/>
                  <a:pt x="1840452" y="3062935"/>
                </a:cubicBezTo>
                <a:cubicBezTo>
                  <a:pt x="1816438" y="3053930"/>
                  <a:pt x="1793345" y="3042470"/>
                  <a:pt x="1769014" y="3034360"/>
                </a:cubicBezTo>
                <a:cubicBezTo>
                  <a:pt x="1750385" y="3028150"/>
                  <a:pt x="1730096" y="3027365"/>
                  <a:pt x="1711864" y="3020072"/>
                </a:cubicBezTo>
                <a:cubicBezTo>
                  <a:pt x="1682201" y="3008207"/>
                  <a:pt x="1655333" y="2990185"/>
                  <a:pt x="1626139" y="2977210"/>
                </a:cubicBezTo>
                <a:cubicBezTo>
                  <a:pt x="1612377" y="2971093"/>
                  <a:pt x="1597378" y="2968210"/>
                  <a:pt x="1583277" y="2962922"/>
                </a:cubicBezTo>
                <a:cubicBezTo>
                  <a:pt x="1424263" y="2903291"/>
                  <a:pt x="1606178" y="2965793"/>
                  <a:pt x="1426114" y="2905772"/>
                </a:cubicBezTo>
                <a:cubicBezTo>
                  <a:pt x="1411827" y="2901010"/>
                  <a:pt x="1397862" y="2895138"/>
                  <a:pt x="1383252" y="2891485"/>
                </a:cubicBezTo>
                <a:cubicBezTo>
                  <a:pt x="1311491" y="2873544"/>
                  <a:pt x="1344731" y="2883406"/>
                  <a:pt x="1283239" y="2862910"/>
                </a:cubicBezTo>
                <a:cubicBezTo>
                  <a:pt x="1268952" y="2853385"/>
                  <a:pt x="1256068" y="2841309"/>
                  <a:pt x="1240377" y="2834335"/>
                </a:cubicBezTo>
                <a:cubicBezTo>
                  <a:pt x="1161564" y="2799307"/>
                  <a:pt x="1160041" y="2810679"/>
                  <a:pt x="1083214" y="2791472"/>
                </a:cubicBezTo>
                <a:cubicBezTo>
                  <a:pt x="1068604" y="2787819"/>
                  <a:pt x="1054833" y="2781322"/>
                  <a:pt x="1040352" y="2777185"/>
                </a:cubicBezTo>
                <a:cubicBezTo>
                  <a:pt x="1021471" y="2771790"/>
                  <a:pt x="1002252" y="2767660"/>
                  <a:pt x="983202" y="2762897"/>
                </a:cubicBezTo>
                <a:cubicBezTo>
                  <a:pt x="959389" y="2748610"/>
                  <a:pt x="936602" y="2732454"/>
                  <a:pt x="911764" y="2720035"/>
                </a:cubicBezTo>
                <a:cubicBezTo>
                  <a:pt x="888825" y="2708566"/>
                  <a:pt x="862746" y="2703915"/>
                  <a:pt x="840327" y="2691460"/>
                </a:cubicBezTo>
                <a:cubicBezTo>
                  <a:pt x="721105" y="2625225"/>
                  <a:pt x="844510" y="2663930"/>
                  <a:pt x="726027" y="2634310"/>
                </a:cubicBezTo>
                <a:cubicBezTo>
                  <a:pt x="706977" y="2624785"/>
                  <a:pt x="688819" y="2613213"/>
                  <a:pt x="668877" y="2605735"/>
                </a:cubicBezTo>
                <a:cubicBezTo>
                  <a:pt x="650491" y="2598840"/>
                  <a:pt x="629853" y="2598999"/>
                  <a:pt x="611727" y="2591447"/>
                </a:cubicBezTo>
                <a:cubicBezTo>
                  <a:pt x="572407" y="2575063"/>
                  <a:pt x="538752" y="2544628"/>
                  <a:pt x="497427" y="2534297"/>
                </a:cubicBezTo>
                <a:cubicBezTo>
                  <a:pt x="442857" y="2520655"/>
                  <a:pt x="422642" y="2518336"/>
                  <a:pt x="368839" y="2491435"/>
                </a:cubicBezTo>
                <a:cubicBezTo>
                  <a:pt x="345610" y="2479820"/>
                  <a:pt x="285010" y="2431326"/>
                  <a:pt x="268826" y="2419997"/>
                </a:cubicBezTo>
                <a:cubicBezTo>
                  <a:pt x="240691" y="2400303"/>
                  <a:pt x="183101" y="2362847"/>
                  <a:pt x="183101" y="2362847"/>
                </a:cubicBezTo>
                <a:cubicBezTo>
                  <a:pt x="164051" y="2334272"/>
                  <a:pt x="136811" y="2309703"/>
                  <a:pt x="125951" y="2277122"/>
                </a:cubicBezTo>
                <a:cubicBezTo>
                  <a:pt x="79965" y="2139160"/>
                  <a:pt x="153704" y="2353648"/>
                  <a:pt x="83089" y="2177110"/>
                </a:cubicBezTo>
                <a:cubicBezTo>
                  <a:pt x="71902" y="2149144"/>
                  <a:pt x="64039" y="2119960"/>
                  <a:pt x="54514" y="2091385"/>
                </a:cubicBezTo>
                <a:lnTo>
                  <a:pt x="40226" y="2048522"/>
                </a:lnTo>
                <a:cubicBezTo>
                  <a:pt x="35464" y="2019947"/>
                  <a:pt x="27640" y="1991716"/>
                  <a:pt x="25939" y="1962797"/>
                </a:cubicBezTo>
                <a:cubicBezTo>
                  <a:pt x="0" y="1521826"/>
                  <a:pt x="11911" y="1482034"/>
                  <a:pt x="40226" y="991247"/>
                </a:cubicBezTo>
                <a:cubicBezTo>
                  <a:pt x="43529" y="933994"/>
                  <a:pt x="50278" y="876988"/>
                  <a:pt x="54514" y="819797"/>
                </a:cubicBezTo>
                <a:cubicBezTo>
                  <a:pt x="73224" y="567219"/>
                  <a:pt x="53807" y="680451"/>
                  <a:pt x="83089" y="534047"/>
                </a:cubicBezTo>
                <a:cubicBezTo>
                  <a:pt x="87851" y="486422"/>
                  <a:pt x="90098" y="438478"/>
                  <a:pt x="97376" y="391172"/>
                </a:cubicBezTo>
                <a:cubicBezTo>
                  <a:pt x="99666" y="376287"/>
                  <a:pt x="108011" y="362921"/>
                  <a:pt x="111664" y="348310"/>
                </a:cubicBezTo>
                <a:cubicBezTo>
                  <a:pt x="117554" y="324751"/>
                  <a:pt x="120683" y="300578"/>
                  <a:pt x="125951" y="276872"/>
                </a:cubicBezTo>
                <a:cubicBezTo>
                  <a:pt x="126740" y="273321"/>
                  <a:pt x="147184" y="186037"/>
                  <a:pt x="154526" y="176860"/>
                </a:cubicBezTo>
                <a:cubicBezTo>
                  <a:pt x="165253" y="163451"/>
                  <a:pt x="181606" y="155049"/>
                  <a:pt x="197389" y="148285"/>
                </a:cubicBezTo>
                <a:cubicBezTo>
                  <a:pt x="265766" y="118980"/>
                  <a:pt x="388885" y="133997"/>
                  <a:pt x="440277" y="133997"/>
                </a:cubicBezTo>
              </a:path>
            </a:pathLst>
          </a:custGeom>
          <a:solidFill>
            <a:srgbClr val="422100"/>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0" y="0"/>
            <a:ext cx="9144000" cy="861774"/>
          </a:xfrm>
          <a:prstGeom prst="rect">
            <a:avLst/>
          </a:prstGeom>
          <a:noFill/>
        </p:spPr>
        <p:txBody>
          <a:bodyPr wrap="square" rtlCol="0">
            <a:spAutoFit/>
          </a:bodyPr>
          <a:lstStyle/>
          <a:p>
            <a:r>
              <a:rPr lang="en-US" sz="2500" b="1" dirty="0" smtClean="0">
                <a:latin typeface="Century" pitchFamily="18" charset="0"/>
              </a:rPr>
              <a:t>     On the way, </a:t>
            </a:r>
            <a:r>
              <a:rPr lang="en-US" sz="2500" b="1" dirty="0" err="1" smtClean="0">
                <a:latin typeface="Century" pitchFamily="18" charset="0"/>
              </a:rPr>
              <a:t>Theseus</a:t>
            </a:r>
            <a:r>
              <a:rPr lang="en-US" sz="2500" b="1" dirty="0" smtClean="0">
                <a:latin typeface="Century" pitchFamily="18" charset="0"/>
              </a:rPr>
              <a:t> ran into some bandits </a:t>
            </a:r>
            <a:r>
              <a:rPr lang="en-US" sz="2500" b="1" dirty="0" smtClean="0">
                <a:latin typeface="Century" pitchFamily="18" charset="0"/>
              </a:rPr>
              <a:t>including </a:t>
            </a:r>
            <a:r>
              <a:rPr lang="en-US" sz="2500" b="1" dirty="0" err="1" smtClean="0">
                <a:latin typeface="Century" pitchFamily="18" charset="0"/>
              </a:rPr>
              <a:t>Sciron</a:t>
            </a:r>
            <a:r>
              <a:rPr lang="en-US" sz="2500" b="1" dirty="0" smtClean="0">
                <a:latin typeface="Century" pitchFamily="18" charset="0"/>
              </a:rPr>
              <a:t>, </a:t>
            </a:r>
            <a:r>
              <a:rPr lang="en-US" sz="2500" b="1" dirty="0" err="1" smtClean="0">
                <a:latin typeface="Century" pitchFamily="18" charset="0"/>
              </a:rPr>
              <a:t>Sinis</a:t>
            </a:r>
            <a:r>
              <a:rPr lang="en-US" sz="2500" b="1" dirty="0" smtClean="0">
                <a:latin typeface="Century" pitchFamily="18" charset="0"/>
              </a:rPr>
              <a:t>, and </a:t>
            </a:r>
            <a:r>
              <a:rPr lang="en-US" sz="2500" b="1" dirty="0" err="1" smtClean="0">
                <a:latin typeface="Century" pitchFamily="18" charset="0"/>
              </a:rPr>
              <a:t>Procrustes</a:t>
            </a:r>
            <a:r>
              <a:rPr lang="en-US" sz="2500" b="1" dirty="0" smtClean="0">
                <a:latin typeface="Century" pitchFamily="18" charset="0"/>
              </a:rPr>
              <a:t>. </a:t>
            </a:r>
            <a:r>
              <a:rPr lang="en-US" sz="2500" b="1" dirty="0" err="1" smtClean="0">
                <a:latin typeface="Century" pitchFamily="18" charset="0"/>
              </a:rPr>
              <a:t>Theseus</a:t>
            </a:r>
            <a:r>
              <a:rPr lang="en-US" sz="2500" b="1" dirty="0" smtClean="0">
                <a:latin typeface="Century" pitchFamily="18" charset="0"/>
              </a:rPr>
              <a:t> conquered them all.</a:t>
            </a:r>
            <a:endParaRPr lang="en-US" sz="2500" b="1" dirty="0">
              <a:latin typeface="Century" pitchFamily="18" charset="0"/>
            </a:endParaRPr>
          </a:p>
        </p:txBody>
      </p:sp>
      <p:grpSp>
        <p:nvGrpSpPr>
          <p:cNvPr id="14" name="Group 13"/>
          <p:cNvGrpSpPr/>
          <p:nvPr/>
        </p:nvGrpSpPr>
        <p:grpSpPr>
          <a:xfrm>
            <a:off x="304800" y="1676400"/>
            <a:ext cx="2514600" cy="5181600"/>
            <a:chOff x="193964" y="0"/>
            <a:chExt cx="2687781" cy="5529123"/>
          </a:xfrm>
        </p:grpSpPr>
        <p:sp>
          <p:nvSpPr>
            <p:cNvPr id="15" name="Freeform 14"/>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46"/>
            <p:cNvGrpSpPr/>
            <p:nvPr/>
          </p:nvGrpSpPr>
          <p:grpSpPr>
            <a:xfrm>
              <a:off x="838200" y="5105384"/>
              <a:ext cx="609600" cy="377037"/>
              <a:chOff x="2266319" y="4783156"/>
              <a:chExt cx="462560" cy="295620"/>
            </a:xfrm>
            <a:solidFill>
              <a:schemeClr val="tx1"/>
            </a:solidFill>
          </p:grpSpPr>
          <p:sp>
            <p:nvSpPr>
              <p:cNvPr id="65"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7"/>
            <p:cNvGrpSpPr/>
            <p:nvPr/>
          </p:nvGrpSpPr>
          <p:grpSpPr>
            <a:xfrm rot="573418">
              <a:off x="1398384" y="5145958"/>
              <a:ext cx="519175" cy="366050"/>
              <a:chOff x="2266319" y="4783156"/>
              <a:chExt cx="462560" cy="295620"/>
            </a:xfrm>
            <a:solidFill>
              <a:schemeClr val="tx1"/>
            </a:solidFill>
          </p:grpSpPr>
          <p:sp>
            <p:nvSpPr>
              <p:cNvPr id="63" name="Freeform 62"/>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11"/>
            <p:cNvGrpSpPr/>
            <p:nvPr/>
          </p:nvGrpSpPr>
          <p:grpSpPr>
            <a:xfrm>
              <a:off x="914400" y="542093"/>
              <a:ext cx="213466" cy="155090"/>
              <a:chOff x="4267200" y="1600200"/>
              <a:chExt cx="1371600" cy="1371600"/>
            </a:xfrm>
          </p:grpSpPr>
          <p:sp>
            <p:nvSpPr>
              <p:cNvPr id="59" name="Oval 58"/>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9"/>
              <p:cNvGrpSpPr/>
              <p:nvPr/>
            </p:nvGrpSpPr>
            <p:grpSpPr>
              <a:xfrm>
                <a:off x="4495800" y="1981200"/>
                <a:ext cx="914400" cy="990600"/>
                <a:chOff x="6019800" y="1524000"/>
                <a:chExt cx="990600" cy="1066800"/>
              </a:xfrm>
            </p:grpSpPr>
            <p:sp>
              <p:nvSpPr>
                <p:cNvPr id="61"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1219200" y="542093"/>
              <a:ext cx="213466" cy="155090"/>
              <a:chOff x="4267200" y="1600200"/>
              <a:chExt cx="1371600" cy="1371600"/>
            </a:xfrm>
          </p:grpSpPr>
          <p:sp>
            <p:nvSpPr>
              <p:cNvPr id="55" name="Oval 54"/>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9"/>
              <p:cNvGrpSpPr/>
              <p:nvPr/>
            </p:nvGrpSpPr>
            <p:grpSpPr>
              <a:xfrm>
                <a:off x="4495800" y="1981200"/>
                <a:ext cx="914400" cy="990600"/>
                <a:chOff x="6019800" y="1524000"/>
                <a:chExt cx="990600" cy="1066800"/>
              </a:xfrm>
            </p:grpSpPr>
            <p:sp>
              <p:nvSpPr>
                <p:cNvPr id="57"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reeform 23"/>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9"/>
            <p:cNvGrpSpPr/>
            <p:nvPr/>
          </p:nvGrpSpPr>
          <p:grpSpPr>
            <a:xfrm>
              <a:off x="730754" y="1408672"/>
              <a:ext cx="426932" cy="310180"/>
              <a:chOff x="4191000" y="2057400"/>
              <a:chExt cx="2971800" cy="2743200"/>
            </a:xfrm>
            <a:solidFill>
              <a:schemeClr val="accent3">
                <a:lumMod val="50000"/>
              </a:schemeClr>
            </a:solidFill>
          </p:grpSpPr>
          <p:sp>
            <p:nvSpPr>
              <p:cNvPr id="48" name="Oval 47"/>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Freeform 37"/>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p:cNvGrpSpPr/>
          <p:nvPr/>
        </p:nvGrpSpPr>
        <p:grpSpPr>
          <a:xfrm flipH="1">
            <a:off x="9601200" y="990600"/>
            <a:ext cx="4267200" cy="5867400"/>
            <a:chOff x="1395415" y="985226"/>
            <a:chExt cx="4231449" cy="5600700"/>
          </a:xfrm>
        </p:grpSpPr>
        <p:sp>
          <p:nvSpPr>
            <p:cNvPr id="94" name="Freeform 93"/>
            <p:cNvSpPr/>
            <p:nvPr/>
          </p:nvSpPr>
          <p:spPr>
            <a:xfrm>
              <a:off x="3429000" y="4038600"/>
              <a:ext cx="2120244" cy="636966"/>
            </a:xfrm>
            <a:custGeom>
              <a:avLst/>
              <a:gdLst>
                <a:gd name="connsiteX0" fmla="*/ 252415 w 2120244"/>
                <a:gd name="connsiteY0" fmla="*/ 175601 h 636966"/>
                <a:gd name="connsiteX1" fmla="*/ 280990 w 2120244"/>
                <a:gd name="connsiteY1" fmla="*/ 132739 h 636966"/>
                <a:gd name="connsiteX2" fmla="*/ 366715 w 2120244"/>
                <a:gd name="connsiteY2" fmla="*/ 104164 h 636966"/>
                <a:gd name="connsiteX3" fmla="*/ 538165 w 2120244"/>
                <a:gd name="connsiteY3" fmla="*/ 32726 h 636966"/>
                <a:gd name="connsiteX4" fmla="*/ 995365 w 2120244"/>
                <a:gd name="connsiteY4" fmla="*/ 47014 h 636966"/>
                <a:gd name="connsiteX5" fmla="*/ 1095378 w 2120244"/>
                <a:gd name="connsiteY5" fmla="*/ 75589 h 636966"/>
                <a:gd name="connsiteX6" fmla="*/ 1223965 w 2120244"/>
                <a:gd name="connsiteY6" fmla="*/ 89876 h 636966"/>
                <a:gd name="connsiteX7" fmla="*/ 1266828 w 2120244"/>
                <a:gd name="connsiteY7" fmla="*/ 104164 h 636966"/>
                <a:gd name="connsiteX8" fmla="*/ 1423990 w 2120244"/>
                <a:gd name="connsiteY8" fmla="*/ 132739 h 636966"/>
                <a:gd name="connsiteX9" fmla="*/ 1466853 w 2120244"/>
                <a:gd name="connsiteY9" fmla="*/ 147026 h 636966"/>
                <a:gd name="connsiteX10" fmla="*/ 1581153 w 2120244"/>
                <a:gd name="connsiteY10" fmla="*/ 175601 h 636966"/>
                <a:gd name="connsiteX11" fmla="*/ 1666878 w 2120244"/>
                <a:gd name="connsiteY11" fmla="*/ 204176 h 636966"/>
                <a:gd name="connsiteX12" fmla="*/ 1709740 w 2120244"/>
                <a:gd name="connsiteY12" fmla="*/ 232751 h 636966"/>
                <a:gd name="connsiteX13" fmla="*/ 1824040 w 2120244"/>
                <a:gd name="connsiteY13" fmla="*/ 247039 h 636966"/>
                <a:gd name="connsiteX14" fmla="*/ 1881190 w 2120244"/>
                <a:gd name="connsiteY14" fmla="*/ 261326 h 636966"/>
                <a:gd name="connsiteX15" fmla="*/ 1924053 w 2120244"/>
                <a:gd name="connsiteY15" fmla="*/ 247039 h 636966"/>
                <a:gd name="connsiteX16" fmla="*/ 1909765 w 2120244"/>
                <a:gd name="connsiteY16" fmla="*/ 204176 h 636966"/>
                <a:gd name="connsiteX17" fmla="*/ 1895478 w 2120244"/>
                <a:gd name="connsiteY17" fmla="*/ 147026 h 636966"/>
                <a:gd name="connsiteX18" fmla="*/ 1995490 w 2120244"/>
                <a:gd name="connsiteY18" fmla="*/ 32726 h 636966"/>
                <a:gd name="connsiteX19" fmla="*/ 2038353 w 2120244"/>
                <a:gd name="connsiteY19" fmla="*/ 47014 h 636966"/>
                <a:gd name="connsiteX20" fmla="*/ 2081215 w 2120244"/>
                <a:gd name="connsiteY20" fmla="*/ 132739 h 636966"/>
                <a:gd name="connsiteX21" fmla="*/ 2109790 w 2120244"/>
                <a:gd name="connsiteY21" fmla="*/ 175601 h 636966"/>
                <a:gd name="connsiteX22" fmla="*/ 2095503 w 2120244"/>
                <a:gd name="connsiteY22" fmla="*/ 589939 h 636966"/>
                <a:gd name="connsiteX23" fmla="*/ 2081215 w 2120244"/>
                <a:gd name="connsiteY23" fmla="*/ 632801 h 636966"/>
                <a:gd name="connsiteX24" fmla="*/ 2038353 w 2120244"/>
                <a:gd name="connsiteY24" fmla="*/ 604226 h 636966"/>
                <a:gd name="connsiteX25" fmla="*/ 1995490 w 2120244"/>
                <a:gd name="connsiteY25" fmla="*/ 561364 h 636966"/>
                <a:gd name="connsiteX26" fmla="*/ 1909765 w 2120244"/>
                <a:gd name="connsiteY26" fmla="*/ 518501 h 636966"/>
                <a:gd name="connsiteX27" fmla="*/ 1609728 w 2120244"/>
                <a:gd name="connsiteY27" fmla="*/ 504214 h 636966"/>
                <a:gd name="connsiteX28" fmla="*/ 1295403 w 2120244"/>
                <a:gd name="connsiteY28" fmla="*/ 504214 h 636966"/>
                <a:gd name="connsiteX29" fmla="*/ 1223965 w 2120244"/>
                <a:gd name="connsiteY29" fmla="*/ 518501 h 636966"/>
                <a:gd name="connsiteX30" fmla="*/ 1138240 w 2120244"/>
                <a:gd name="connsiteY30" fmla="*/ 547076 h 636966"/>
                <a:gd name="connsiteX31" fmla="*/ 1009653 w 2120244"/>
                <a:gd name="connsiteY31" fmla="*/ 561364 h 636966"/>
                <a:gd name="connsiteX32" fmla="*/ 852490 w 2120244"/>
                <a:gd name="connsiteY32" fmla="*/ 589939 h 636966"/>
                <a:gd name="connsiteX33" fmla="*/ 695328 w 2120244"/>
                <a:gd name="connsiteY33" fmla="*/ 618514 h 636966"/>
                <a:gd name="connsiteX34" fmla="*/ 481015 w 2120244"/>
                <a:gd name="connsiteY34" fmla="*/ 589939 h 636966"/>
                <a:gd name="connsiteX35" fmla="*/ 395290 w 2120244"/>
                <a:gd name="connsiteY35" fmla="*/ 561364 h 636966"/>
                <a:gd name="connsiteX36" fmla="*/ 352428 w 2120244"/>
                <a:gd name="connsiteY36" fmla="*/ 547076 h 636966"/>
                <a:gd name="connsiteX37" fmla="*/ 266703 w 2120244"/>
                <a:gd name="connsiteY37" fmla="*/ 504214 h 636966"/>
                <a:gd name="connsiteX38" fmla="*/ 138115 w 2120244"/>
                <a:gd name="connsiteY38" fmla="*/ 432776 h 636966"/>
                <a:gd name="connsiteX39" fmla="*/ 95253 w 2120244"/>
                <a:gd name="connsiteY39" fmla="*/ 375626 h 636966"/>
                <a:gd name="connsiteX40" fmla="*/ 23815 w 2120244"/>
                <a:gd name="connsiteY40" fmla="*/ 304189 h 636966"/>
                <a:gd name="connsiteX41" fmla="*/ 9528 w 2120244"/>
                <a:gd name="connsiteY41" fmla="*/ 261326 h 636966"/>
                <a:gd name="connsiteX42" fmla="*/ 23815 w 2120244"/>
                <a:gd name="connsiteY42" fmla="*/ 175601 h 636966"/>
                <a:gd name="connsiteX43" fmla="*/ 66678 w 2120244"/>
                <a:gd name="connsiteY43" fmla="*/ 147026 h 636966"/>
                <a:gd name="connsiteX44" fmla="*/ 109540 w 2120244"/>
                <a:gd name="connsiteY44" fmla="*/ 132739 h 636966"/>
                <a:gd name="connsiteX45" fmla="*/ 352428 w 2120244"/>
                <a:gd name="connsiteY45" fmla="*/ 118451 h 63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20244" h="636966">
                  <a:moveTo>
                    <a:pt x="252415" y="175601"/>
                  </a:moveTo>
                  <a:cubicBezTo>
                    <a:pt x="261940" y="161314"/>
                    <a:pt x="266429" y="141840"/>
                    <a:pt x="280990" y="132739"/>
                  </a:cubicBezTo>
                  <a:cubicBezTo>
                    <a:pt x="306532" y="116775"/>
                    <a:pt x="366715" y="104164"/>
                    <a:pt x="366715" y="104164"/>
                  </a:cubicBezTo>
                  <a:cubicBezTo>
                    <a:pt x="476544" y="30945"/>
                    <a:pt x="418564" y="52660"/>
                    <a:pt x="538165" y="32726"/>
                  </a:cubicBezTo>
                  <a:cubicBezTo>
                    <a:pt x="690565" y="37489"/>
                    <a:pt x="843125" y="38556"/>
                    <a:pt x="995365" y="47014"/>
                  </a:cubicBezTo>
                  <a:cubicBezTo>
                    <a:pt x="1061816" y="50706"/>
                    <a:pt x="1037959" y="66019"/>
                    <a:pt x="1095378" y="75589"/>
                  </a:cubicBezTo>
                  <a:cubicBezTo>
                    <a:pt x="1137917" y="82679"/>
                    <a:pt x="1181103" y="85114"/>
                    <a:pt x="1223965" y="89876"/>
                  </a:cubicBezTo>
                  <a:cubicBezTo>
                    <a:pt x="1238253" y="94639"/>
                    <a:pt x="1252126" y="100897"/>
                    <a:pt x="1266828" y="104164"/>
                  </a:cubicBezTo>
                  <a:cubicBezTo>
                    <a:pt x="1381527" y="129653"/>
                    <a:pt x="1319938" y="106726"/>
                    <a:pt x="1423990" y="132739"/>
                  </a:cubicBezTo>
                  <a:cubicBezTo>
                    <a:pt x="1438601" y="136392"/>
                    <a:pt x="1452323" y="143063"/>
                    <a:pt x="1466853" y="147026"/>
                  </a:cubicBezTo>
                  <a:cubicBezTo>
                    <a:pt x="1504742" y="157359"/>
                    <a:pt x="1543896" y="163182"/>
                    <a:pt x="1581153" y="175601"/>
                  </a:cubicBezTo>
                  <a:lnTo>
                    <a:pt x="1666878" y="204176"/>
                  </a:lnTo>
                  <a:cubicBezTo>
                    <a:pt x="1681165" y="213701"/>
                    <a:pt x="1693174" y="228233"/>
                    <a:pt x="1709740" y="232751"/>
                  </a:cubicBezTo>
                  <a:cubicBezTo>
                    <a:pt x="1746784" y="242854"/>
                    <a:pt x="1786166" y="240727"/>
                    <a:pt x="1824040" y="247039"/>
                  </a:cubicBezTo>
                  <a:cubicBezTo>
                    <a:pt x="1843409" y="250267"/>
                    <a:pt x="1862140" y="256564"/>
                    <a:pt x="1881190" y="261326"/>
                  </a:cubicBezTo>
                  <a:cubicBezTo>
                    <a:pt x="1895478" y="256564"/>
                    <a:pt x="1917318" y="260509"/>
                    <a:pt x="1924053" y="247039"/>
                  </a:cubicBezTo>
                  <a:cubicBezTo>
                    <a:pt x="1930788" y="233568"/>
                    <a:pt x="1913902" y="218657"/>
                    <a:pt x="1909765" y="204176"/>
                  </a:cubicBezTo>
                  <a:cubicBezTo>
                    <a:pt x="1904371" y="185295"/>
                    <a:pt x="1900240" y="166076"/>
                    <a:pt x="1895478" y="147026"/>
                  </a:cubicBezTo>
                  <a:cubicBezTo>
                    <a:pt x="1911814" y="0"/>
                    <a:pt x="1867998" y="4395"/>
                    <a:pt x="1995490" y="32726"/>
                  </a:cubicBezTo>
                  <a:cubicBezTo>
                    <a:pt x="2010192" y="35993"/>
                    <a:pt x="2024065" y="42251"/>
                    <a:pt x="2038353" y="47014"/>
                  </a:cubicBezTo>
                  <a:cubicBezTo>
                    <a:pt x="2120244" y="169849"/>
                    <a:pt x="2022063" y="14434"/>
                    <a:pt x="2081215" y="132739"/>
                  </a:cubicBezTo>
                  <a:cubicBezTo>
                    <a:pt x="2088894" y="148098"/>
                    <a:pt x="2100265" y="161314"/>
                    <a:pt x="2109790" y="175601"/>
                  </a:cubicBezTo>
                  <a:cubicBezTo>
                    <a:pt x="2105028" y="313714"/>
                    <a:pt x="2104123" y="452013"/>
                    <a:pt x="2095503" y="589939"/>
                  </a:cubicBezTo>
                  <a:cubicBezTo>
                    <a:pt x="2094564" y="604970"/>
                    <a:pt x="2095826" y="629148"/>
                    <a:pt x="2081215" y="632801"/>
                  </a:cubicBezTo>
                  <a:cubicBezTo>
                    <a:pt x="2064556" y="636966"/>
                    <a:pt x="2051544" y="615219"/>
                    <a:pt x="2038353" y="604226"/>
                  </a:cubicBezTo>
                  <a:cubicBezTo>
                    <a:pt x="2022831" y="591291"/>
                    <a:pt x="2011012" y="574299"/>
                    <a:pt x="1995490" y="561364"/>
                  </a:cubicBezTo>
                  <a:cubicBezTo>
                    <a:pt x="1974888" y="544195"/>
                    <a:pt x="1938404" y="520888"/>
                    <a:pt x="1909765" y="518501"/>
                  </a:cubicBezTo>
                  <a:cubicBezTo>
                    <a:pt x="1809985" y="510186"/>
                    <a:pt x="1709740" y="508976"/>
                    <a:pt x="1609728" y="504214"/>
                  </a:cubicBezTo>
                  <a:cubicBezTo>
                    <a:pt x="1449213" y="484149"/>
                    <a:pt x="1498711" y="482813"/>
                    <a:pt x="1295403" y="504214"/>
                  </a:cubicBezTo>
                  <a:cubicBezTo>
                    <a:pt x="1271252" y="506756"/>
                    <a:pt x="1247394" y="512111"/>
                    <a:pt x="1223965" y="518501"/>
                  </a:cubicBezTo>
                  <a:cubicBezTo>
                    <a:pt x="1194906" y="526426"/>
                    <a:pt x="1168176" y="543750"/>
                    <a:pt x="1138240" y="547076"/>
                  </a:cubicBezTo>
                  <a:lnTo>
                    <a:pt x="1009653" y="561364"/>
                  </a:lnTo>
                  <a:cubicBezTo>
                    <a:pt x="928252" y="588496"/>
                    <a:pt x="987117" y="571989"/>
                    <a:pt x="852490" y="589939"/>
                  </a:cubicBezTo>
                  <a:cubicBezTo>
                    <a:pt x="742785" y="604566"/>
                    <a:pt x="779466" y="597479"/>
                    <a:pt x="695328" y="618514"/>
                  </a:cubicBezTo>
                  <a:cubicBezTo>
                    <a:pt x="587922" y="608749"/>
                    <a:pt x="563325" y="614632"/>
                    <a:pt x="481015" y="589939"/>
                  </a:cubicBezTo>
                  <a:cubicBezTo>
                    <a:pt x="452165" y="581284"/>
                    <a:pt x="423865" y="570889"/>
                    <a:pt x="395290" y="561364"/>
                  </a:cubicBezTo>
                  <a:cubicBezTo>
                    <a:pt x="381003" y="556601"/>
                    <a:pt x="364959" y="555430"/>
                    <a:pt x="352428" y="547076"/>
                  </a:cubicBezTo>
                  <a:cubicBezTo>
                    <a:pt x="297034" y="510147"/>
                    <a:pt x="325855" y="523931"/>
                    <a:pt x="266703" y="504214"/>
                  </a:cubicBezTo>
                  <a:cubicBezTo>
                    <a:pt x="168447" y="438710"/>
                    <a:pt x="213558" y="457924"/>
                    <a:pt x="138115" y="432776"/>
                  </a:cubicBezTo>
                  <a:cubicBezTo>
                    <a:pt x="123828" y="413726"/>
                    <a:pt x="112091" y="392464"/>
                    <a:pt x="95253" y="375626"/>
                  </a:cubicBezTo>
                  <a:cubicBezTo>
                    <a:pt x="0" y="280373"/>
                    <a:pt x="100017" y="418491"/>
                    <a:pt x="23815" y="304189"/>
                  </a:cubicBezTo>
                  <a:cubicBezTo>
                    <a:pt x="19053" y="289901"/>
                    <a:pt x="9528" y="276386"/>
                    <a:pt x="9528" y="261326"/>
                  </a:cubicBezTo>
                  <a:cubicBezTo>
                    <a:pt x="9528" y="232357"/>
                    <a:pt x="10860" y="201512"/>
                    <a:pt x="23815" y="175601"/>
                  </a:cubicBezTo>
                  <a:cubicBezTo>
                    <a:pt x="31494" y="160242"/>
                    <a:pt x="51319" y="154705"/>
                    <a:pt x="66678" y="147026"/>
                  </a:cubicBezTo>
                  <a:cubicBezTo>
                    <a:pt x="80148" y="140291"/>
                    <a:pt x="95059" y="136876"/>
                    <a:pt x="109540" y="132739"/>
                  </a:cubicBezTo>
                  <a:cubicBezTo>
                    <a:pt x="212105" y="103434"/>
                    <a:pt x="193240" y="118451"/>
                    <a:pt x="352428" y="118451"/>
                  </a:cubicBezTo>
                </a:path>
              </a:pathLst>
            </a:custGeom>
            <a:solidFill>
              <a:srgbClr val="FFB46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2538415" y="3957026"/>
              <a:ext cx="814388" cy="2500313"/>
            </a:xfrm>
            <a:custGeom>
              <a:avLst/>
              <a:gdLst>
                <a:gd name="connsiteX0" fmla="*/ 57150 w 814388"/>
                <a:gd name="connsiteY0" fmla="*/ 314325 h 2500313"/>
                <a:gd name="connsiteX1" fmla="*/ 71438 w 814388"/>
                <a:gd name="connsiteY1" fmla="*/ 400050 h 2500313"/>
                <a:gd name="connsiteX2" fmla="*/ 100013 w 814388"/>
                <a:gd name="connsiteY2" fmla="*/ 485775 h 2500313"/>
                <a:gd name="connsiteX3" fmla="*/ 114300 w 814388"/>
                <a:gd name="connsiteY3" fmla="*/ 528638 h 2500313"/>
                <a:gd name="connsiteX4" fmla="*/ 128588 w 814388"/>
                <a:gd name="connsiteY4" fmla="*/ 585788 h 2500313"/>
                <a:gd name="connsiteX5" fmla="*/ 157163 w 814388"/>
                <a:gd name="connsiteY5" fmla="*/ 671513 h 2500313"/>
                <a:gd name="connsiteX6" fmla="*/ 171450 w 814388"/>
                <a:gd name="connsiteY6" fmla="*/ 714375 h 2500313"/>
                <a:gd name="connsiteX7" fmla="*/ 200025 w 814388"/>
                <a:gd name="connsiteY7" fmla="*/ 828675 h 2500313"/>
                <a:gd name="connsiteX8" fmla="*/ 242888 w 814388"/>
                <a:gd name="connsiteY8" fmla="*/ 914400 h 2500313"/>
                <a:gd name="connsiteX9" fmla="*/ 257175 w 814388"/>
                <a:gd name="connsiteY9" fmla="*/ 971550 h 2500313"/>
                <a:gd name="connsiteX10" fmla="*/ 271463 w 814388"/>
                <a:gd name="connsiteY10" fmla="*/ 1014413 h 2500313"/>
                <a:gd name="connsiteX11" fmla="*/ 285750 w 814388"/>
                <a:gd name="connsiteY11" fmla="*/ 1085850 h 2500313"/>
                <a:gd name="connsiteX12" fmla="*/ 328613 w 814388"/>
                <a:gd name="connsiteY12" fmla="*/ 1214438 h 2500313"/>
                <a:gd name="connsiteX13" fmla="*/ 342900 w 814388"/>
                <a:gd name="connsiteY13" fmla="*/ 1257300 h 2500313"/>
                <a:gd name="connsiteX14" fmla="*/ 357188 w 814388"/>
                <a:gd name="connsiteY14" fmla="*/ 1628775 h 2500313"/>
                <a:gd name="connsiteX15" fmla="*/ 371475 w 814388"/>
                <a:gd name="connsiteY15" fmla="*/ 1671638 h 2500313"/>
                <a:gd name="connsiteX16" fmla="*/ 385763 w 814388"/>
                <a:gd name="connsiteY16" fmla="*/ 1757363 h 2500313"/>
                <a:gd name="connsiteX17" fmla="*/ 400050 w 814388"/>
                <a:gd name="connsiteY17" fmla="*/ 1814513 h 2500313"/>
                <a:gd name="connsiteX18" fmla="*/ 414338 w 814388"/>
                <a:gd name="connsiteY18" fmla="*/ 1885950 h 2500313"/>
                <a:gd name="connsiteX19" fmla="*/ 400050 w 814388"/>
                <a:gd name="connsiteY19" fmla="*/ 2071688 h 2500313"/>
                <a:gd name="connsiteX20" fmla="*/ 385763 w 814388"/>
                <a:gd name="connsiteY20" fmla="*/ 2114550 h 2500313"/>
                <a:gd name="connsiteX21" fmla="*/ 371475 w 814388"/>
                <a:gd name="connsiteY21" fmla="*/ 2286000 h 2500313"/>
                <a:gd name="connsiteX22" fmla="*/ 285750 w 814388"/>
                <a:gd name="connsiteY22" fmla="*/ 2314575 h 2500313"/>
                <a:gd name="connsiteX23" fmla="*/ 242888 w 814388"/>
                <a:gd name="connsiteY23" fmla="*/ 2328863 h 2500313"/>
                <a:gd name="connsiteX24" fmla="*/ 200025 w 814388"/>
                <a:gd name="connsiteY24" fmla="*/ 2457450 h 2500313"/>
                <a:gd name="connsiteX25" fmla="*/ 242888 w 814388"/>
                <a:gd name="connsiteY25" fmla="*/ 2471738 h 2500313"/>
                <a:gd name="connsiteX26" fmla="*/ 328613 w 814388"/>
                <a:gd name="connsiteY26" fmla="*/ 2457450 h 2500313"/>
                <a:gd name="connsiteX27" fmla="*/ 414338 w 814388"/>
                <a:gd name="connsiteY27" fmla="*/ 2428875 h 2500313"/>
                <a:gd name="connsiteX28" fmla="*/ 557213 w 814388"/>
                <a:gd name="connsiteY28" fmla="*/ 2443163 h 2500313"/>
                <a:gd name="connsiteX29" fmla="*/ 600075 w 814388"/>
                <a:gd name="connsiteY29" fmla="*/ 2471738 h 2500313"/>
                <a:gd name="connsiteX30" fmla="*/ 685800 w 814388"/>
                <a:gd name="connsiteY30" fmla="*/ 2500313 h 2500313"/>
                <a:gd name="connsiteX31" fmla="*/ 714375 w 814388"/>
                <a:gd name="connsiteY31" fmla="*/ 2457450 h 2500313"/>
                <a:gd name="connsiteX32" fmla="*/ 742950 w 814388"/>
                <a:gd name="connsiteY32" fmla="*/ 2371725 h 2500313"/>
                <a:gd name="connsiteX33" fmla="*/ 700088 w 814388"/>
                <a:gd name="connsiteY33" fmla="*/ 2257425 h 2500313"/>
                <a:gd name="connsiteX34" fmla="*/ 657225 w 814388"/>
                <a:gd name="connsiteY34" fmla="*/ 2243138 h 2500313"/>
                <a:gd name="connsiteX35" fmla="*/ 628650 w 814388"/>
                <a:gd name="connsiteY35" fmla="*/ 2157413 h 2500313"/>
                <a:gd name="connsiteX36" fmla="*/ 614363 w 814388"/>
                <a:gd name="connsiteY36" fmla="*/ 2114550 h 2500313"/>
                <a:gd name="connsiteX37" fmla="*/ 642938 w 814388"/>
                <a:gd name="connsiteY37" fmla="*/ 1828800 h 2500313"/>
                <a:gd name="connsiteX38" fmla="*/ 657225 w 814388"/>
                <a:gd name="connsiteY38" fmla="*/ 1785938 h 2500313"/>
                <a:gd name="connsiteX39" fmla="*/ 685800 w 814388"/>
                <a:gd name="connsiteY39" fmla="*/ 1671638 h 2500313"/>
                <a:gd name="connsiteX40" fmla="*/ 728663 w 814388"/>
                <a:gd name="connsiteY40" fmla="*/ 1585913 h 2500313"/>
                <a:gd name="connsiteX41" fmla="*/ 742950 w 814388"/>
                <a:gd name="connsiteY41" fmla="*/ 1328738 h 2500313"/>
                <a:gd name="connsiteX42" fmla="*/ 757238 w 814388"/>
                <a:gd name="connsiteY42" fmla="*/ 1271588 h 2500313"/>
                <a:gd name="connsiteX43" fmla="*/ 785813 w 814388"/>
                <a:gd name="connsiteY43" fmla="*/ 1143000 h 2500313"/>
                <a:gd name="connsiteX44" fmla="*/ 800100 w 814388"/>
                <a:gd name="connsiteY44" fmla="*/ 1000125 h 2500313"/>
                <a:gd name="connsiteX45" fmla="*/ 814388 w 814388"/>
                <a:gd name="connsiteY45" fmla="*/ 957263 h 2500313"/>
                <a:gd name="connsiteX46" fmla="*/ 800100 w 814388"/>
                <a:gd name="connsiteY46" fmla="*/ 642938 h 2500313"/>
                <a:gd name="connsiteX47" fmla="*/ 771525 w 814388"/>
                <a:gd name="connsiteY47" fmla="*/ 528638 h 2500313"/>
                <a:gd name="connsiteX48" fmla="*/ 742950 w 814388"/>
                <a:gd name="connsiteY48" fmla="*/ 442913 h 2500313"/>
                <a:gd name="connsiteX49" fmla="*/ 714375 w 814388"/>
                <a:gd name="connsiteY49" fmla="*/ 300038 h 2500313"/>
                <a:gd name="connsiteX50" fmla="*/ 700088 w 814388"/>
                <a:gd name="connsiteY50" fmla="*/ 228600 h 2500313"/>
                <a:gd name="connsiteX51" fmla="*/ 671513 w 814388"/>
                <a:gd name="connsiteY51" fmla="*/ 171450 h 2500313"/>
                <a:gd name="connsiteX52" fmla="*/ 657225 w 814388"/>
                <a:gd name="connsiteY52" fmla="*/ 128588 h 2500313"/>
                <a:gd name="connsiteX53" fmla="*/ 614363 w 814388"/>
                <a:gd name="connsiteY53" fmla="*/ 100013 h 2500313"/>
                <a:gd name="connsiteX54" fmla="*/ 485775 w 814388"/>
                <a:gd name="connsiteY54" fmla="*/ 28575 h 2500313"/>
                <a:gd name="connsiteX55" fmla="*/ 442913 w 814388"/>
                <a:gd name="connsiteY55" fmla="*/ 14288 h 2500313"/>
                <a:gd name="connsiteX56" fmla="*/ 400050 w 814388"/>
                <a:gd name="connsiteY56" fmla="*/ 0 h 2500313"/>
                <a:gd name="connsiteX57" fmla="*/ 228600 w 814388"/>
                <a:gd name="connsiteY57" fmla="*/ 14288 h 2500313"/>
                <a:gd name="connsiteX58" fmla="*/ 142875 w 814388"/>
                <a:gd name="connsiteY58" fmla="*/ 71438 h 2500313"/>
                <a:gd name="connsiteX59" fmla="*/ 57150 w 814388"/>
                <a:gd name="connsiteY59" fmla="*/ 142875 h 2500313"/>
                <a:gd name="connsiteX60" fmla="*/ 28575 w 814388"/>
                <a:gd name="connsiteY60" fmla="*/ 228600 h 2500313"/>
                <a:gd name="connsiteX61" fmla="*/ 0 w 814388"/>
                <a:gd name="connsiteY61" fmla="*/ 314325 h 25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14388" h="2500313">
                  <a:moveTo>
                    <a:pt x="57150" y="314325"/>
                  </a:moveTo>
                  <a:cubicBezTo>
                    <a:pt x="61913" y="342900"/>
                    <a:pt x="64412" y="371946"/>
                    <a:pt x="71438" y="400050"/>
                  </a:cubicBezTo>
                  <a:cubicBezTo>
                    <a:pt x="78743" y="429271"/>
                    <a:pt x="90488" y="457200"/>
                    <a:pt x="100013" y="485775"/>
                  </a:cubicBezTo>
                  <a:cubicBezTo>
                    <a:pt x="104775" y="500063"/>
                    <a:pt x="110647" y="514027"/>
                    <a:pt x="114300" y="528638"/>
                  </a:cubicBezTo>
                  <a:cubicBezTo>
                    <a:pt x="119063" y="547688"/>
                    <a:pt x="122945" y="566980"/>
                    <a:pt x="128588" y="585788"/>
                  </a:cubicBezTo>
                  <a:cubicBezTo>
                    <a:pt x="137243" y="614638"/>
                    <a:pt x="147638" y="642938"/>
                    <a:pt x="157163" y="671513"/>
                  </a:cubicBezTo>
                  <a:cubicBezTo>
                    <a:pt x="161925" y="685800"/>
                    <a:pt x="168496" y="699607"/>
                    <a:pt x="171450" y="714375"/>
                  </a:cubicBezTo>
                  <a:cubicBezTo>
                    <a:pt x="176884" y="741543"/>
                    <a:pt x="185382" y="799388"/>
                    <a:pt x="200025" y="828675"/>
                  </a:cubicBezTo>
                  <a:cubicBezTo>
                    <a:pt x="241768" y="912161"/>
                    <a:pt x="218948" y="830609"/>
                    <a:pt x="242888" y="914400"/>
                  </a:cubicBezTo>
                  <a:cubicBezTo>
                    <a:pt x="248283" y="933281"/>
                    <a:pt x="251781" y="952669"/>
                    <a:pt x="257175" y="971550"/>
                  </a:cubicBezTo>
                  <a:cubicBezTo>
                    <a:pt x="261312" y="986031"/>
                    <a:pt x="267810" y="999802"/>
                    <a:pt x="271463" y="1014413"/>
                  </a:cubicBezTo>
                  <a:cubicBezTo>
                    <a:pt x="277353" y="1037972"/>
                    <a:pt x="279079" y="1062500"/>
                    <a:pt x="285750" y="1085850"/>
                  </a:cubicBezTo>
                  <a:cubicBezTo>
                    <a:pt x="298162" y="1129293"/>
                    <a:pt x="314325" y="1171575"/>
                    <a:pt x="328613" y="1214438"/>
                  </a:cubicBezTo>
                  <a:lnTo>
                    <a:pt x="342900" y="1257300"/>
                  </a:lnTo>
                  <a:cubicBezTo>
                    <a:pt x="347663" y="1381125"/>
                    <a:pt x="348662" y="1505152"/>
                    <a:pt x="357188" y="1628775"/>
                  </a:cubicBezTo>
                  <a:cubicBezTo>
                    <a:pt x="358224" y="1643800"/>
                    <a:pt x="368208" y="1656936"/>
                    <a:pt x="371475" y="1671638"/>
                  </a:cubicBezTo>
                  <a:cubicBezTo>
                    <a:pt x="377759" y="1699917"/>
                    <a:pt x="380082" y="1728956"/>
                    <a:pt x="385763" y="1757363"/>
                  </a:cubicBezTo>
                  <a:cubicBezTo>
                    <a:pt x="389614" y="1776618"/>
                    <a:pt x="395790" y="1795344"/>
                    <a:pt x="400050" y="1814513"/>
                  </a:cubicBezTo>
                  <a:cubicBezTo>
                    <a:pt x="405318" y="1838219"/>
                    <a:pt x="409575" y="1862138"/>
                    <a:pt x="414338" y="1885950"/>
                  </a:cubicBezTo>
                  <a:cubicBezTo>
                    <a:pt x="409575" y="1947863"/>
                    <a:pt x="407752" y="2010072"/>
                    <a:pt x="400050" y="2071688"/>
                  </a:cubicBezTo>
                  <a:cubicBezTo>
                    <a:pt x="398182" y="2086632"/>
                    <a:pt x="387753" y="2099622"/>
                    <a:pt x="385763" y="2114550"/>
                  </a:cubicBezTo>
                  <a:cubicBezTo>
                    <a:pt x="378184" y="2171395"/>
                    <a:pt x="397122" y="2234706"/>
                    <a:pt x="371475" y="2286000"/>
                  </a:cubicBezTo>
                  <a:cubicBezTo>
                    <a:pt x="358005" y="2312941"/>
                    <a:pt x="314325" y="2305050"/>
                    <a:pt x="285750" y="2314575"/>
                  </a:cubicBezTo>
                  <a:lnTo>
                    <a:pt x="242888" y="2328863"/>
                  </a:lnTo>
                  <a:cubicBezTo>
                    <a:pt x="217514" y="2366924"/>
                    <a:pt x="184626" y="2403552"/>
                    <a:pt x="200025" y="2457450"/>
                  </a:cubicBezTo>
                  <a:cubicBezTo>
                    <a:pt x="204162" y="2471931"/>
                    <a:pt x="228600" y="2466975"/>
                    <a:pt x="242888" y="2471738"/>
                  </a:cubicBezTo>
                  <a:cubicBezTo>
                    <a:pt x="271463" y="2466975"/>
                    <a:pt x="300509" y="2464476"/>
                    <a:pt x="328613" y="2457450"/>
                  </a:cubicBezTo>
                  <a:cubicBezTo>
                    <a:pt x="357834" y="2450145"/>
                    <a:pt x="414338" y="2428875"/>
                    <a:pt x="414338" y="2428875"/>
                  </a:cubicBezTo>
                  <a:cubicBezTo>
                    <a:pt x="461963" y="2433638"/>
                    <a:pt x="510576" y="2432401"/>
                    <a:pt x="557213" y="2443163"/>
                  </a:cubicBezTo>
                  <a:cubicBezTo>
                    <a:pt x="573945" y="2447024"/>
                    <a:pt x="584384" y="2464764"/>
                    <a:pt x="600075" y="2471738"/>
                  </a:cubicBezTo>
                  <a:cubicBezTo>
                    <a:pt x="627600" y="2483971"/>
                    <a:pt x="685800" y="2500313"/>
                    <a:pt x="685800" y="2500313"/>
                  </a:cubicBezTo>
                  <a:cubicBezTo>
                    <a:pt x="695325" y="2486025"/>
                    <a:pt x="707401" y="2473142"/>
                    <a:pt x="714375" y="2457450"/>
                  </a:cubicBezTo>
                  <a:cubicBezTo>
                    <a:pt x="726608" y="2429925"/>
                    <a:pt x="742950" y="2371725"/>
                    <a:pt x="742950" y="2371725"/>
                  </a:cubicBezTo>
                  <a:cubicBezTo>
                    <a:pt x="735205" y="2333001"/>
                    <a:pt x="735126" y="2285455"/>
                    <a:pt x="700088" y="2257425"/>
                  </a:cubicBezTo>
                  <a:cubicBezTo>
                    <a:pt x="688328" y="2248017"/>
                    <a:pt x="671513" y="2247900"/>
                    <a:pt x="657225" y="2243138"/>
                  </a:cubicBezTo>
                  <a:lnTo>
                    <a:pt x="628650" y="2157413"/>
                  </a:lnTo>
                  <a:lnTo>
                    <a:pt x="614363" y="2114550"/>
                  </a:lnTo>
                  <a:cubicBezTo>
                    <a:pt x="621506" y="2014543"/>
                    <a:pt x="621651" y="1924592"/>
                    <a:pt x="642938" y="1828800"/>
                  </a:cubicBezTo>
                  <a:cubicBezTo>
                    <a:pt x="646205" y="1814098"/>
                    <a:pt x="653262" y="1800467"/>
                    <a:pt x="657225" y="1785938"/>
                  </a:cubicBezTo>
                  <a:cubicBezTo>
                    <a:pt x="667558" y="1748049"/>
                    <a:pt x="664016" y="1704315"/>
                    <a:pt x="685800" y="1671638"/>
                  </a:cubicBezTo>
                  <a:cubicBezTo>
                    <a:pt x="722729" y="1616244"/>
                    <a:pt x="708945" y="1645065"/>
                    <a:pt x="728663" y="1585913"/>
                  </a:cubicBezTo>
                  <a:cubicBezTo>
                    <a:pt x="733425" y="1500188"/>
                    <a:pt x="735177" y="1414243"/>
                    <a:pt x="742950" y="1328738"/>
                  </a:cubicBezTo>
                  <a:cubicBezTo>
                    <a:pt x="744728" y="1309182"/>
                    <a:pt x="753387" y="1290843"/>
                    <a:pt x="757238" y="1271588"/>
                  </a:cubicBezTo>
                  <a:cubicBezTo>
                    <a:pt x="782384" y="1145859"/>
                    <a:pt x="758006" y="1226420"/>
                    <a:pt x="785813" y="1143000"/>
                  </a:cubicBezTo>
                  <a:cubicBezTo>
                    <a:pt x="790575" y="1095375"/>
                    <a:pt x="792822" y="1047431"/>
                    <a:pt x="800100" y="1000125"/>
                  </a:cubicBezTo>
                  <a:cubicBezTo>
                    <a:pt x="802390" y="985240"/>
                    <a:pt x="814388" y="972323"/>
                    <a:pt x="814388" y="957263"/>
                  </a:cubicBezTo>
                  <a:cubicBezTo>
                    <a:pt x="814388" y="852380"/>
                    <a:pt x="810536" y="747301"/>
                    <a:pt x="800100" y="642938"/>
                  </a:cubicBezTo>
                  <a:cubicBezTo>
                    <a:pt x="796192" y="603860"/>
                    <a:pt x="783944" y="565895"/>
                    <a:pt x="771525" y="528638"/>
                  </a:cubicBezTo>
                  <a:lnTo>
                    <a:pt x="742950" y="442913"/>
                  </a:lnTo>
                  <a:cubicBezTo>
                    <a:pt x="714951" y="274916"/>
                    <a:pt x="742795" y="427930"/>
                    <a:pt x="714375" y="300038"/>
                  </a:cubicBezTo>
                  <a:cubicBezTo>
                    <a:pt x="709107" y="276332"/>
                    <a:pt x="707767" y="251638"/>
                    <a:pt x="700088" y="228600"/>
                  </a:cubicBezTo>
                  <a:cubicBezTo>
                    <a:pt x="693353" y="208394"/>
                    <a:pt x="679903" y="191026"/>
                    <a:pt x="671513" y="171450"/>
                  </a:cubicBezTo>
                  <a:cubicBezTo>
                    <a:pt x="665580" y="157607"/>
                    <a:pt x="666633" y="140348"/>
                    <a:pt x="657225" y="128588"/>
                  </a:cubicBezTo>
                  <a:cubicBezTo>
                    <a:pt x="646498" y="115180"/>
                    <a:pt x="627554" y="111006"/>
                    <a:pt x="614363" y="100013"/>
                  </a:cubicBezTo>
                  <a:cubicBezTo>
                    <a:pt x="528816" y="28723"/>
                    <a:pt x="622548" y="74166"/>
                    <a:pt x="485775" y="28575"/>
                  </a:cubicBezTo>
                  <a:lnTo>
                    <a:pt x="442913" y="14288"/>
                  </a:lnTo>
                  <a:lnTo>
                    <a:pt x="400050" y="0"/>
                  </a:lnTo>
                  <a:cubicBezTo>
                    <a:pt x="342900" y="4763"/>
                    <a:pt x="285445" y="6709"/>
                    <a:pt x="228600" y="14288"/>
                  </a:cubicBezTo>
                  <a:cubicBezTo>
                    <a:pt x="174795" y="21462"/>
                    <a:pt x="185350" y="36042"/>
                    <a:pt x="142875" y="71438"/>
                  </a:cubicBezTo>
                  <a:cubicBezTo>
                    <a:pt x="23517" y="170903"/>
                    <a:pt x="182385" y="17643"/>
                    <a:pt x="57150" y="142875"/>
                  </a:cubicBezTo>
                  <a:cubicBezTo>
                    <a:pt x="47625" y="171450"/>
                    <a:pt x="35880" y="199379"/>
                    <a:pt x="28575" y="228600"/>
                  </a:cubicBezTo>
                  <a:cubicBezTo>
                    <a:pt x="11705" y="296081"/>
                    <a:pt x="23070" y="268187"/>
                    <a:pt x="0" y="314325"/>
                  </a:cubicBezTo>
                </a:path>
              </a:pathLst>
            </a:custGeom>
            <a:solidFill>
              <a:srgbClr val="FFB46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 name="Group 91"/>
            <p:cNvGrpSpPr/>
            <p:nvPr/>
          </p:nvGrpSpPr>
          <p:grpSpPr>
            <a:xfrm>
              <a:off x="1395415" y="985226"/>
              <a:ext cx="4075942" cy="3886200"/>
              <a:chOff x="1239008" y="2153742"/>
              <a:chExt cx="4075942" cy="3886200"/>
            </a:xfrm>
          </p:grpSpPr>
          <p:sp>
            <p:nvSpPr>
              <p:cNvPr id="86" name="Freeform 85"/>
              <p:cNvSpPr/>
              <p:nvPr/>
            </p:nvSpPr>
            <p:spPr>
              <a:xfrm>
                <a:off x="1239008" y="3257550"/>
                <a:ext cx="4075942" cy="1145936"/>
              </a:xfrm>
              <a:custGeom>
                <a:avLst/>
                <a:gdLst>
                  <a:gd name="connsiteX0" fmla="*/ 1018417 w 4075942"/>
                  <a:gd name="connsiteY0" fmla="*/ 157163 h 1145936"/>
                  <a:gd name="connsiteX1" fmla="*/ 1261305 w 4075942"/>
                  <a:gd name="connsiteY1" fmla="*/ 114300 h 1145936"/>
                  <a:gd name="connsiteX2" fmla="*/ 1304167 w 4075942"/>
                  <a:gd name="connsiteY2" fmla="*/ 100013 h 1145936"/>
                  <a:gd name="connsiteX3" fmla="*/ 1404180 w 4075942"/>
                  <a:gd name="connsiteY3" fmla="*/ 85725 h 1145936"/>
                  <a:gd name="connsiteX4" fmla="*/ 1589917 w 4075942"/>
                  <a:gd name="connsiteY4" fmla="*/ 57150 h 1145936"/>
                  <a:gd name="connsiteX5" fmla="*/ 1675642 w 4075942"/>
                  <a:gd name="connsiteY5" fmla="*/ 28575 h 1145936"/>
                  <a:gd name="connsiteX6" fmla="*/ 1889955 w 4075942"/>
                  <a:gd name="connsiteY6" fmla="*/ 0 h 1145936"/>
                  <a:gd name="connsiteX7" fmla="*/ 2161417 w 4075942"/>
                  <a:gd name="connsiteY7" fmla="*/ 14288 h 1145936"/>
                  <a:gd name="connsiteX8" fmla="*/ 2304292 w 4075942"/>
                  <a:gd name="connsiteY8" fmla="*/ 57150 h 1145936"/>
                  <a:gd name="connsiteX9" fmla="*/ 2347155 w 4075942"/>
                  <a:gd name="connsiteY9" fmla="*/ 71438 h 1145936"/>
                  <a:gd name="connsiteX10" fmla="*/ 2432880 w 4075942"/>
                  <a:gd name="connsiteY10" fmla="*/ 142875 h 1145936"/>
                  <a:gd name="connsiteX11" fmla="*/ 2561467 w 4075942"/>
                  <a:gd name="connsiteY11" fmla="*/ 214313 h 1145936"/>
                  <a:gd name="connsiteX12" fmla="*/ 2647192 w 4075942"/>
                  <a:gd name="connsiteY12" fmla="*/ 200025 h 1145936"/>
                  <a:gd name="connsiteX13" fmla="*/ 2732917 w 4075942"/>
                  <a:gd name="connsiteY13" fmla="*/ 171450 h 1145936"/>
                  <a:gd name="connsiteX14" fmla="*/ 2904367 w 4075942"/>
                  <a:gd name="connsiteY14" fmla="*/ 185738 h 1145936"/>
                  <a:gd name="connsiteX15" fmla="*/ 2947230 w 4075942"/>
                  <a:gd name="connsiteY15" fmla="*/ 200025 h 1145936"/>
                  <a:gd name="connsiteX16" fmla="*/ 3004380 w 4075942"/>
                  <a:gd name="connsiteY16" fmla="*/ 214313 h 1145936"/>
                  <a:gd name="connsiteX17" fmla="*/ 3132967 w 4075942"/>
                  <a:gd name="connsiteY17" fmla="*/ 285750 h 1145936"/>
                  <a:gd name="connsiteX18" fmla="*/ 3390142 w 4075942"/>
                  <a:gd name="connsiteY18" fmla="*/ 300038 h 1145936"/>
                  <a:gd name="connsiteX19" fmla="*/ 3461580 w 4075942"/>
                  <a:gd name="connsiteY19" fmla="*/ 314325 h 1145936"/>
                  <a:gd name="connsiteX20" fmla="*/ 3547305 w 4075942"/>
                  <a:gd name="connsiteY20" fmla="*/ 371475 h 1145936"/>
                  <a:gd name="connsiteX21" fmla="*/ 3604455 w 4075942"/>
                  <a:gd name="connsiteY21" fmla="*/ 428625 h 1145936"/>
                  <a:gd name="connsiteX22" fmla="*/ 3647317 w 4075942"/>
                  <a:gd name="connsiteY22" fmla="*/ 457200 h 1145936"/>
                  <a:gd name="connsiteX23" fmla="*/ 3875917 w 4075942"/>
                  <a:gd name="connsiteY23" fmla="*/ 457200 h 1145936"/>
                  <a:gd name="connsiteX24" fmla="*/ 4047367 w 4075942"/>
                  <a:gd name="connsiteY24" fmla="*/ 471488 h 1145936"/>
                  <a:gd name="connsiteX25" fmla="*/ 4061655 w 4075942"/>
                  <a:gd name="connsiteY25" fmla="*/ 528638 h 1145936"/>
                  <a:gd name="connsiteX26" fmla="*/ 3933067 w 4075942"/>
                  <a:gd name="connsiteY26" fmla="*/ 571500 h 1145936"/>
                  <a:gd name="connsiteX27" fmla="*/ 3990217 w 4075942"/>
                  <a:gd name="connsiteY27" fmla="*/ 585788 h 1145936"/>
                  <a:gd name="connsiteX28" fmla="*/ 4075942 w 4075942"/>
                  <a:gd name="connsiteY28" fmla="*/ 614363 h 1145936"/>
                  <a:gd name="connsiteX29" fmla="*/ 4033080 w 4075942"/>
                  <a:gd name="connsiteY29" fmla="*/ 642938 h 1145936"/>
                  <a:gd name="connsiteX30" fmla="*/ 3904492 w 4075942"/>
                  <a:gd name="connsiteY30" fmla="*/ 628650 h 1145936"/>
                  <a:gd name="connsiteX31" fmla="*/ 3861630 w 4075942"/>
                  <a:gd name="connsiteY31" fmla="*/ 614363 h 1145936"/>
                  <a:gd name="connsiteX32" fmla="*/ 3961642 w 4075942"/>
                  <a:gd name="connsiteY32" fmla="*/ 628650 h 1145936"/>
                  <a:gd name="connsiteX33" fmla="*/ 4004505 w 4075942"/>
                  <a:gd name="connsiteY33" fmla="*/ 657225 h 1145936"/>
                  <a:gd name="connsiteX34" fmla="*/ 3990217 w 4075942"/>
                  <a:gd name="connsiteY34" fmla="*/ 700088 h 1145936"/>
                  <a:gd name="connsiteX35" fmla="*/ 3904492 w 4075942"/>
                  <a:gd name="connsiteY35" fmla="*/ 700088 h 1145936"/>
                  <a:gd name="connsiteX36" fmla="*/ 3933067 w 4075942"/>
                  <a:gd name="connsiteY36" fmla="*/ 757238 h 1145936"/>
                  <a:gd name="connsiteX37" fmla="*/ 3847342 w 4075942"/>
                  <a:gd name="connsiteY37" fmla="*/ 800100 h 1145936"/>
                  <a:gd name="connsiteX38" fmla="*/ 3718755 w 4075942"/>
                  <a:gd name="connsiteY38" fmla="*/ 771525 h 1145936"/>
                  <a:gd name="connsiteX39" fmla="*/ 3675892 w 4075942"/>
                  <a:gd name="connsiteY39" fmla="*/ 742950 h 1145936"/>
                  <a:gd name="connsiteX40" fmla="*/ 3533017 w 4075942"/>
                  <a:gd name="connsiteY40" fmla="*/ 700088 h 1145936"/>
                  <a:gd name="connsiteX41" fmla="*/ 3204405 w 4075942"/>
                  <a:gd name="connsiteY41" fmla="*/ 728663 h 1145936"/>
                  <a:gd name="connsiteX42" fmla="*/ 3061530 w 4075942"/>
                  <a:gd name="connsiteY42" fmla="*/ 714375 h 1145936"/>
                  <a:gd name="connsiteX43" fmla="*/ 2947230 w 4075942"/>
                  <a:gd name="connsiteY43" fmla="*/ 685800 h 1145936"/>
                  <a:gd name="connsiteX44" fmla="*/ 2890080 w 4075942"/>
                  <a:gd name="connsiteY44" fmla="*/ 671513 h 1145936"/>
                  <a:gd name="connsiteX45" fmla="*/ 2847217 w 4075942"/>
                  <a:gd name="connsiteY45" fmla="*/ 657225 h 1145936"/>
                  <a:gd name="connsiteX46" fmla="*/ 2804355 w 4075942"/>
                  <a:gd name="connsiteY46" fmla="*/ 614363 h 1145936"/>
                  <a:gd name="connsiteX47" fmla="*/ 2761492 w 4075942"/>
                  <a:gd name="connsiteY47" fmla="*/ 600075 h 1145936"/>
                  <a:gd name="connsiteX48" fmla="*/ 2504317 w 4075942"/>
                  <a:gd name="connsiteY48" fmla="*/ 614363 h 1145936"/>
                  <a:gd name="connsiteX49" fmla="*/ 2161417 w 4075942"/>
                  <a:gd name="connsiteY49" fmla="*/ 614363 h 1145936"/>
                  <a:gd name="connsiteX50" fmla="*/ 2075692 w 4075942"/>
                  <a:gd name="connsiteY50" fmla="*/ 585788 h 1145936"/>
                  <a:gd name="connsiteX51" fmla="*/ 2032830 w 4075942"/>
                  <a:gd name="connsiteY51" fmla="*/ 557213 h 1145936"/>
                  <a:gd name="connsiteX52" fmla="*/ 1989967 w 4075942"/>
                  <a:gd name="connsiteY52" fmla="*/ 542925 h 1145936"/>
                  <a:gd name="connsiteX53" fmla="*/ 1961392 w 4075942"/>
                  <a:gd name="connsiteY53" fmla="*/ 500063 h 1145936"/>
                  <a:gd name="connsiteX54" fmla="*/ 1889955 w 4075942"/>
                  <a:gd name="connsiteY54" fmla="*/ 485775 h 1145936"/>
                  <a:gd name="connsiteX55" fmla="*/ 1747080 w 4075942"/>
                  <a:gd name="connsiteY55" fmla="*/ 457200 h 1145936"/>
                  <a:gd name="connsiteX56" fmla="*/ 1489905 w 4075942"/>
                  <a:gd name="connsiteY56" fmla="*/ 471488 h 1145936"/>
                  <a:gd name="connsiteX57" fmla="*/ 1432755 w 4075942"/>
                  <a:gd name="connsiteY57" fmla="*/ 557213 h 1145936"/>
                  <a:gd name="connsiteX58" fmla="*/ 1389892 w 4075942"/>
                  <a:gd name="connsiteY58" fmla="*/ 600075 h 1145936"/>
                  <a:gd name="connsiteX59" fmla="*/ 1332742 w 4075942"/>
                  <a:gd name="connsiteY59" fmla="*/ 685800 h 1145936"/>
                  <a:gd name="connsiteX60" fmla="*/ 1247017 w 4075942"/>
                  <a:gd name="connsiteY60" fmla="*/ 728663 h 1145936"/>
                  <a:gd name="connsiteX61" fmla="*/ 1189867 w 4075942"/>
                  <a:gd name="connsiteY61" fmla="*/ 742950 h 1145936"/>
                  <a:gd name="connsiteX62" fmla="*/ 1147005 w 4075942"/>
                  <a:gd name="connsiteY62" fmla="*/ 757238 h 1145936"/>
                  <a:gd name="connsiteX63" fmla="*/ 861255 w 4075942"/>
                  <a:gd name="connsiteY63" fmla="*/ 785813 h 1145936"/>
                  <a:gd name="connsiteX64" fmla="*/ 832680 w 4075942"/>
                  <a:gd name="connsiteY64" fmla="*/ 828675 h 1145936"/>
                  <a:gd name="connsiteX65" fmla="*/ 704092 w 4075942"/>
                  <a:gd name="connsiteY65" fmla="*/ 928688 h 1145936"/>
                  <a:gd name="connsiteX66" fmla="*/ 661230 w 4075942"/>
                  <a:gd name="connsiteY66" fmla="*/ 942975 h 1145936"/>
                  <a:gd name="connsiteX67" fmla="*/ 618367 w 4075942"/>
                  <a:gd name="connsiteY67" fmla="*/ 971550 h 1145936"/>
                  <a:gd name="connsiteX68" fmla="*/ 489780 w 4075942"/>
                  <a:gd name="connsiteY68" fmla="*/ 1000125 h 1145936"/>
                  <a:gd name="connsiteX69" fmla="*/ 461205 w 4075942"/>
                  <a:gd name="connsiteY69" fmla="*/ 1042988 h 1145936"/>
                  <a:gd name="connsiteX70" fmla="*/ 446917 w 4075942"/>
                  <a:gd name="connsiteY70" fmla="*/ 1100138 h 1145936"/>
                  <a:gd name="connsiteX71" fmla="*/ 404055 w 4075942"/>
                  <a:gd name="connsiteY71" fmla="*/ 1143000 h 1145936"/>
                  <a:gd name="connsiteX72" fmla="*/ 204030 w 4075942"/>
                  <a:gd name="connsiteY72" fmla="*/ 1128713 h 1145936"/>
                  <a:gd name="connsiteX73" fmla="*/ 189742 w 4075942"/>
                  <a:gd name="connsiteY73" fmla="*/ 1085850 h 1145936"/>
                  <a:gd name="connsiteX74" fmla="*/ 289755 w 4075942"/>
                  <a:gd name="connsiteY74" fmla="*/ 1028700 h 1145936"/>
                  <a:gd name="connsiteX75" fmla="*/ 246892 w 4075942"/>
                  <a:gd name="connsiteY75" fmla="*/ 1014413 h 1145936"/>
                  <a:gd name="connsiteX76" fmla="*/ 118305 w 4075942"/>
                  <a:gd name="connsiteY76" fmla="*/ 942975 h 1145936"/>
                  <a:gd name="connsiteX77" fmla="*/ 161167 w 4075942"/>
                  <a:gd name="connsiteY77" fmla="*/ 914400 h 1145936"/>
                  <a:gd name="connsiteX78" fmla="*/ 118305 w 4075942"/>
                  <a:gd name="connsiteY78" fmla="*/ 885825 h 1145936"/>
                  <a:gd name="connsiteX79" fmla="*/ 32580 w 4075942"/>
                  <a:gd name="connsiteY79" fmla="*/ 842963 h 1145936"/>
                  <a:gd name="connsiteX80" fmla="*/ 61155 w 4075942"/>
                  <a:gd name="connsiteY80" fmla="*/ 800100 h 1145936"/>
                  <a:gd name="connsiteX81" fmla="*/ 146880 w 4075942"/>
                  <a:gd name="connsiteY81" fmla="*/ 771525 h 1145936"/>
                  <a:gd name="connsiteX82" fmla="*/ 104017 w 4075942"/>
                  <a:gd name="connsiteY82" fmla="*/ 757238 h 1145936"/>
                  <a:gd name="connsiteX83" fmla="*/ 75442 w 4075942"/>
                  <a:gd name="connsiteY83" fmla="*/ 714375 h 1145936"/>
                  <a:gd name="connsiteX84" fmla="*/ 118305 w 4075942"/>
                  <a:gd name="connsiteY84" fmla="*/ 700088 h 1145936"/>
                  <a:gd name="connsiteX85" fmla="*/ 289755 w 4075942"/>
                  <a:gd name="connsiteY85" fmla="*/ 685800 h 1145936"/>
                  <a:gd name="connsiteX86" fmla="*/ 332617 w 4075942"/>
                  <a:gd name="connsiteY86" fmla="*/ 657225 h 1145936"/>
                  <a:gd name="connsiteX87" fmla="*/ 404055 w 4075942"/>
                  <a:gd name="connsiteY87" fmla="*/ 528638 h 1145936"/>
                  <a:gd name="connsiteX88" fmla="*/ 489780 w 4075942"/>
                  <a:gd name="connsiteY88" fmla="*/ 471488 h 1145936"/>
                  <a:gd name="connsiteX89" fmla="*/ 618367 w 4075942"/>
                  <a:gd name="connsiteY89" fmla="*/ 428625 h 1145936"/>
                  <a:gd name="connsiteX90" fmla="*/ 661230 w 4075942"/>
                  <a:gd name="connsiteY90" fmla="*/ 414338 h 1145936"/>
                  <a:gd name="connsiteX91" fmla="*/ 704092 w 4075942"/>
                  <a:gd name="connsiteY91" fmla="*/ 400050 h 1145936"/>
                  <a:gd name="connsiteX92" fmla="*/ 761242 w 4075942"/>
                  <a:gd name="connsiteY92" fmla="*/ 385763 h 1145936"/>
                  <a:gd name="connsiteX93" fmla="*/ 889830 w 4075942"/>
                  <a:gd name="connsiteY93" fmla="*/ 285750 h 1145936"/>
                  <a:gd name="connsiteX94" fmla="*/ 975555 w 4075942"/>
                  <a:gd name="connsiteY94" fmla="*/ 228600 h 1145936"/>
                  <a:gd name="connsiteX95" fmla="*/ 1061280 w 4075942"/>
                  <a:gd name="connsiteY95" fmla="*/ 157163 h 1145936"/>
                  <a:gd name="connsiteX96" fmla="*/ 1118430 w 4075942"/>
                  <a:gd name="connsiteY96" fmla="*/ 114300 h 114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075942" h="1145936">
                    <a:moveTo>
                      <a:pt x="1018417" y="157163"/>
                    </a:moveTo>
                    <a:cubicBezTo>
                      <a:pt x="1121594" y="88379"/>
                      <a:pt x="1025872" y="141998"/>
                      <a:pt x="1261305" y="114300"/>
                    </a:cubicBezTo>
                    <a:cubicBezTo>
                      <a:pt x="1276262" y="112540"/>
                      <a:pt x="1289399" y="102967"/>
                      <a:pt x="1304167" y="100013"/>
                    </a:cubicBezTo>
                    <a:cubicBezTo>
                      <a:pt x="1337189" y="93409"/>
                      <a:pt x="1370962" y="91261"/>
                      <a:pt x="1404180" y="85725"/>
                    </a:cubicBezTo>
                    <a:cubicBezTo>
                      <a:pt x="1600533" y="53000"/>
                      <a:pt x="1313542" y="91698"/>
                      <a:pt x="1589917" y="57150"/>
                    </a:cubicBezTo>
                    <a:cubicBezTo>
                      <a:pt x="1618492" y="47625"/>
                      <a:pt x="1645931" y="33527"/>
                      <a:pt x="1675642" y="28575"/>
                    </a:cubicBezTo>
                    <a:cubicBezTo>
                      <a:pt x="1803907" y="7198"/>
                      <a:pt x="1732575" y="17487"/>
                      <a:pt x="1889955" y="0"/>
                    </a:cubicBezTo>
                    <a:cubicBezTo>
                      <a:pt x="1980442" y="4763"/>
                      <a:pt x="2071145" y="6438"/>
                      <a:pt x="2161417" y="14288"/>
                    </a:cubicBezTo>
                    <a:cubicBezTo>
                      <a:pt x="2190634" y="16829"/>
                      <a:pt x="2287610" y="51589"/>
                      <a:pt x="2304292" y="57150"/>
                    </a:cubicBezTo>
                    <a:cubicBezTo>
                      <a:pt x="2318580" y="61913"/>
                      <a:pt x="2334624" y="63084"/>
                      <a:pt x="2347155" y="71438"/>
                    </a:cubicBezTo>
                    <a:cubicBezTo>
                      <a:pt x="2500324" y="173552"/>
                      <a:pt x="2267858" y="14526"/>
                      <a:pt x="2432880" y="142875"/>
                    </a:cubicBezTo>
                    <a:cubicBezTo>
                      <a:pt x="2506572" y="200191"/>
                      <a:pt x="2496796" y="192755"/>
                      <a:pt x="2561467" y="214313"/>
                    </a:cubicBezTo>
                    <a:cubicBezTo>
                      <a:pt x="2590042" y="209550"/>
                      <a:pt x="2619088" y="207051"/>
                      <a:pt x="2647192" y="200025"/>
                    </a:cubicBezTo>
                    <a:cubicBezTo>
                      <a:pt x="2676413" y="192720"/>
                      <a:pt x="2732917" y="171450"/>
                      <a:pt x="2732917" y="171450"/>
                    </a:cubicBezTo>
                    <a:cubicBezTo>
                      <a:pt x="2790067" y="176213"/>
                      <a:pt x="2847522" y="178159"/>
                      <a:pt x="2904367" y="185738"/>
                    </a:cubicBezTo>
                    <a:cubicBezTo>
                      <a:pt x="2919295" y="187728"/>
                      <a:pt x="2932749" y="195888"/>
                      <a:pt x="2947230" y="200025"/>
                    </a:cubicBezTo>
                    <a:cubicBezTo>
                      <a:pt x="2966111" y="205419"/>
                      <a:pt x="2985330" y="209550"/>
                      <a:pt x="3004380" y="214313"/>
                    </a:cubicBezTo>
                    <a:cubicBezTo>
                      <a:pt x="3102636" y="279817"/>
                      <a:pt x="3057524" y="260603"/>
                      <a:pt x="3132967" y="285750"/>
                    </a:cubicBezTo>
                    <a:cubicBezTo>
                      <a:pt x="3240952" y="357739"/>
                      <a:pt x="3135552" y="300038"/>
                      <a:pt x="3390142" y="300038"/>
                    </a:cubicBezTo>
                    <a:cubicBezTo>
                      <a:pt x="3414426" y="300038"/>
                      <a:pt x="3437767" y="309563"/>
                      <a:pt x="3461580" y="314325"/>
                    </a:cubicBezTo>
                    <a:cubicBezTo>
                      <a:pt x="3490155" y="333375"/>
                      <a:pt x="3536445" y="338894"/>
                      <a:pt x="3547305" y="371475"/>
                    </a:cubicBezTo>
                    <a:cubicBezTo>
                      <a:pt x="3566354" y="428626"/>
                      <a:pt x="3547304" y="409576"/>
                      <a:pt x="3604455" y="428625"/>
                    </a:cubicBezTo>
                    <a:cubicBezTo>
                      <a:pt x="3618742" y="438150"/>
                      <a:pt x="3631959" y="449521"/>
                      <a:pt x="3647317" y="457200"/>
                    </a:cubicBezTo>
                    <a:cubicBezTo>
                      <a:pt x="3719689" y="493386"/>
                      <a:pt x="3796381" y="463318"/>
                      <a:pt x="3875917" y="457200"/>
                    </a:cubicBezTo>
                    <a:cubicBezTo>
                      <a:pt x="3933067" y="461963"/>
                      <a:pt x="3993841" y="450901"/>
                      <a:pt x="4047367" y="471488"/>
                    </a:cubicBezTo>
                    <a:cubicBezTo>
                      <a:pt x="4065694" y="478537"/>
                      <a:pt x="4067865" y="510009"/>
                      <a:pt x="4061655" y="528638"/>
                    </a:cubicBezTo>
                    <a:cubicBezTo>
                      <a:pt x="4049837" y="564091"/>
                      <a:pt x="3942691" y="569896"/>
                      <a:pt x="3933067" y="571500"/>
                    </a:cubicBezTo>
                    <a:cubicBezTo>
                      <a:pt x="3952117" y="576263"/>
                      <a:pt x="3971409" y="580145"/>
                      <a:pt x="3990217" y="585788"/>
                    </a:cubicBezTo>
                    <a:cubicBezTo>
                      <a:pt x="4019067" y="594443"/>
                      <a:pt x="4075942" y="614363"/>
                      <a:pt x="4075942" y="614363"/>
                    </a:cubicBezTo>
                    <a:cubicBezTo>
                      <a:pt x="4061655" y="623888"/>
                      <a:pt x="4050192" y="641512"/>
                      <a:pt x="4033080" y="642938"/>
                    </a:cubicBezTo>
                    <a:cubicBezTo>
                      <a:pt x="3990103" y="646519"/>
                      <a:pt x="3947032" y="635740"/>
                      <a:pt x="3904492" y="628650"/>
                    </a:cubicBezTo>
                    <a:cubicBezTo>
                      <a:pt x="3889637" y="626174"/>
                      <a:pt x="3846570" y="614363"/>
                      <a:pt x="3861630" y="614363"/>
                    </a:cubicBezTo>
                    <a:cubicBezTo>
                      <a:pt x="3895306" y="614363"/>
                      <a:pt x="3928305" y="623888"/>
                      <a:pt x="3961642" y="628650"/>
                    </a:cubicBezTo>
                    <a:cubicBezTo>
                      <a:pt x="3975930" y="638175"/>
                      <a:pt x="3998128" y="641282"/>
                      <a:pt x="4004505" y="657225"/>
                    </a:cubicBezTo>
                    <a:cubicBezTo>
                      <a:pt x="4010098" y="671208"/>
                      <a:pt x="4005102" y="697798"/>
                      <a:pt x="3990217" y="700088"/>
                    </a:cubicBezTo>
                    <a:cubicBezTo>
                      <a:pt x="3938133" y="708101"/>
                      <a:pt x="3687319" y="663891"/>
                      <a:pt x="3904492" y="700088"/>
                    </a:cubicBezTo>
                    <a:cubicBezTo>
                      <a:pt x="3914017" y="719138"/>
                      <a:pt x="3936568" y="736229"/>
                      <a:pt x="3933067" y="757238"/>
                    </a:cubicBezTo>
                    <a:cubicBezTo>
                      <a:pt x="3929808" y="776790"/>
                      <a:pt x="3860770" y="795624"/>
                      <a:pt x="3847342" y="800100"/>
                    </a:cubicBezTo>
                    <a:cubicBezTo>
                      <a:pt x="3814411" y="794612"/>
                      <a:pt x="3753930" y="789113"/>
                      <a:pt x="3718755" y="771525"/>
                    </a:cubicBezTo>
                    <a:cubicBezTo>
                      <a:pt x="3703396" y="763846"/>
                      <a:pt x="3691584" y="749924"/>
                      <a:pt x="3675892" y="742950"/>
                    </a:cubicBezTo>
                    <a:cubicBezTo>
                      <a:pt x="3631166" y="723072"/>
                      <a:pt x="3580516" y="711962"/>
                      <a:pt x="3533017" y="700088"/>
                    </a:cubicBezTo>
                    <a:cubicBezTo>
                      <a:pt x="3419935" y="714223"/>
                      <a:pt x="3322286" y="728663"/>
                      <a:pt x="3204405" y="728663"/>
                    </a:cubicBezTo>
                    <a:cubicBezTo>
                      <a:pt x="3156542" y="728663"/>
                      <a:pt x="3109155" y="719138"/>
                      <a:pt x="3061530" y="714375"/>
                    </a:cubicBezTo>
                    <a:lnTo>
                      <a:pt x="2947230" y="685800"/>
                    </a:lnTo>
                    <a:cubicBezTo>
                      <a:pt x="2928180" y="681038"/>
                      <a:pt x="2908709" y="677723"/>
                      <a:pt x="2890080" y="671513"/>
                    </a:cubicBezTo>
                    <a:lnTo>
                      <a:pt x="2847217" y="657225"/>
                    </a:lnTo>
                    <a:cubicBezTo>
                      <a:pt x="2832930" y="642938"/>
                      <a:pt x="2821167" y="625571"/>
                      <a:pt x="2804355" y="614363"/>
                    </a:cubicBezTo>
                    <a:cubicBezTo>
                      <a:pt x="2791824" y="606009"/>
                      <a:pt x="2776553" y="600075"/>
                      <a:pt x="2761492" y="600075"/>
                    </a:cubicBezTo>
                    <a:cubicBezTo>
                      <a:pt x="2675635" y="600075"/>
                      <a:pt x="2590042" y="609600"/>
                      <a:pt x="2504317" y="614363"/>
                    </a:cubicBezTo>
                    <a:cubicBezTo>
                      <a:pt x="2354103" y="635822"/>
                      <a:pt x="2365467" y="640978"/>
                      <a:pt x="2161417" y="614363"/>
                    </a:cubicBezTo>
                    <a:cubicBezTo>
                      <a:pt x="2131549" y="610467"/>
                      <a:pt x="2075692" y="585788"/>
                      <a:pt x="2075692" y="585788"/>
                    </a:cubicBezTo>
                    <a:cubicBezTo>
                      <a:pt x="2061405" y="576263"/>
                      <a:pt x="2048188" y="564892"/>
                      <a:pt x="2032830" y="557213"/>
                    </a:cubicBezTo>
                    <a:cubicBezTo>
                      <a:pt x="2019359" y="550478"/>
                      <a:pt x="2001727" y="552333"/>
                      <a:pt x="1989967" y="542925"/>
                    </a:cubicBezTo>
                    <a:cubicBezTo>
                      <a:pt x="1976558" y="532198"/>
                      <a:pt x="1976301" y="508582"/>
                      <a:pt x="1961392" y="500063"/>
                    </a:cubicBezTo>
                    <a:cubicBezTo>
                      <a:pt x="1940308" y="488015"/>
                      <a:pt x="1913514" y="491665"/>
                      <a:pt x="1889955" y="485775"/>
                    </a:cubicBezTo>
                    <a:cubicBezTo>
                      <a:pt x="1756966" y="452528"/>
                      <a:pt x="1992091" y="492203"/>
                      <a:pt x="1747080" y="457200"/>
                    </a:cubicBezTo>
                    <a:cubicBezTo>
                      <a:pt x="1661355" y="461963"/>
                      <a:pt x="1574246" y="455423"/>
                      <a:pt x="1489905" y="471488"/>
                    </a:cubicBezTo>
                    <a:cubicBezTo>
                      <a:pt x="1437694" y="481433"/>
                      <a:pt x="1452461" y="527654"/>
                      <a:pt x="1432755" y="557213"/>
                    </a:cubicBezTo>
                    <a:cubicBezTo>
                      <a:pt x="1421547" y="574025"/>
                      <a:pt x="1402297" y="584126"/>
                      <a:pt x="1389892" y="600075"/>
                    </a:cubicBezTo>
                    <a:cubicBezTo>
                      <a:pt x="1368807" y="627184"/>
                      <a:pt x="1365322" y="674939"/>
                      <a:pt x="1332742" y="685800"/>
                    </a:cubicBezTo>
                    <a:cubicBezTo>
                      <a:pt x="1152104" y="746016"/>
                      <a:pt x="1440928" y="645560"/>
                      <a:pt x="1247017" y="728663"/>
                    </a:cubicBezTo>
                    <a:cubicBezTo>
                      <a:pt x="1228968" y="736398"/>
                      <a:pt x="1208748" y="737555"/>
                      <a:pt x="1189867" y="742950"/>
                    </a:cubicBezTo>
                    <a:cubicBezTo>
                      <a:pt x="1175386" y="747087"/>
                      <a:pt x="1161773" y="754284"/>
                      <a:pt x="1147005" y="757238"/>
                    </a:cubicBezTo>
                    <a:cubicBezTo>
                      <a:pt x="1060505" y="774538"/>
                      <a:pt x="942306" y="779578"/>
                      <a:pt x="861255" y="785813"/>
                    </a:cubicBezTo>
                    <a:cubicBezTo>
                      <a:pt x="851730" y="800100"/>
                      <a:pt x="843673" y="815484"/>
                      <a:pt x="832680" y="828675"/>
                    </a:cubicBezTo>
                    <a:cubicBezTo>
                      <a:pt x="804232" y="862813"/>
                      <a:pt x="740855" y="916434"/>
                      <a:pt x="704092" y="928688"/>
                    </a:cubicBezTo>
                    <a:lnTo>
                      <a:pt x="661230" y="942975"/>
                    </a:lnTo>
                    <a:cubicBezTo>
                      <a:pt x="646942" y="952500"/>
                      <a:pt x="634150" y="964786"/>
                      <a:pt x="618367" y="971550"/>
                    </a:cubicBezTo>
                    <a:cubicBezTo>
                      <a:pt x="600708" y="979118"/>
                      <a:pt x="502500" y="997581"/>
                      <a:pt x="489780" y="1000125"/>
                    </a:cubicBezTo>
                    <a:cubicBezTo>
                      <a:pt x="480255" y="1014413"/>
                      <a:pt x="467969" y="1027205"/>
                      <a:pt x="461205" y="1042988"/>
                    </a:cubicBezTo>
                    <a:cubicBezTo>
                      <a:pt x="453470" y="1061037"/>
                      <a:pt x="456659" y="1083089"/>
                      <a:pt x="446917" y="1100138"/>
                    </a:cubicBezTo>
                    <a:cubicBezTo>
                      <a:pt x="436892" y="1117681"/>
                      <a:pt x="418342" y="1128713"/>
                      <a:pt x="404055" y="1143000"/>
                    </a:cubicBezTo>
                    <a:cubicBezTo>
                      <a:pt x="337380" y="1138238"/>
                      <a:pt x="268618" y="1145936"/>
                      <a:pt x="204030" y="1128713"/>
                    </a:cubicBezTo>
                    <a:cubicBezTo>
                      <a:pt x="189478" y="1124832"/>
                      <a:pt x="183007" y="1099321"/>
                      <a:pt x="189742" y="1085850"/>
                    </a:cubicBezTo>
                    <a:cubicBezTo>
                      <a:pt x="207041" y="1051252"/>
                      <a:pt x="257126" y="1039576"/>
                      <a:pt x="289755" y="1028700"/>
                    </a:cubicBezTo>
                    <a:cubicBezTo>
                      <a:pt x="275467" y="1023938"/>
                      <a:pt x="261777" y="1016703"/>
                      <a:pt x="246892" y="1014413"/>
                    </a:cubicBezTo>
                    <a:cubicBezTo>
                      <a:pt x="185177" y="1004918"/>
                      <a:pt x="51095" y="1043790"/>
                      <a:pt x="118305" y="942975"/>
                    </a:cubicBezTo>
                    <a:cubicBezTo>
                      <a:pt x="127830" y="928688"/>
                      <a:pt x="146880" y="923925"/>
                      <a:pt x="161167" y="914400"/>
                    </a:cubicBezTo>
                    <a:cubicBezTo>
                      <a:pt x="146880" y="904875"/>
                      <a:pt x="133664" y="893504"/>
                      <a:pt x="118305" y="885825"/>
                    </a:cubicBezTo>
                    <a:cubicBezTo>
                      <a:pt x="0" y="826673"/>
                      <a:pt x="155415" y="924854"/>
                      <a:pt x="32580" y="842963"/>
                    </a:cubicBezTo>
                    <a:cubicBezTo>
                      <a:pt x="42105" y="828675"/>
                      <a:pt x="46594" y="809201"/>
                      <a:pt x="61155" y="800100"/>
                    </a:cubicBezTo>
                    <a:cubicBezTo>
                      <a:pt x="86697" y="784136"/>
                      <a:pt x="146880" y="771525"/>
                      <a:pt x="146880" y="771525"/>
                    </a:cubicBezTo>
                    <a:cubicBezTo>
                      <a:pt x="132592" y="766763"/>
                      <a:pt x="115777" y="766646"/>
                      <a:pt x="104017" y="757238"/>
                    </a:cubicBezTo>
                    <a:cubicBezTo>
                      <a:pt x="90608" y="746511"/>
                      <a:pt x="71277" y="731034"/>
                      <a:pt x="75442" y="714375"/>
                    </a:cubicBezTo>
                    <a:cubicBezTo>
                      <a:pt x="79095" y="699764"/>
                      <a:pt x="103377" y="702078"/>
                      <a:pt x="118305" y="700088"/>
                    </a:cubicBezTo>
                    <a:cubicBezTo>
                      <a:pt x="175150" y="692509"/>
                      <a:pt x="232605" y="690563"/>
                      <a:pt x="289755" y="685800"/>
                    </a:cubicBezTo>
                    <a:cubicBezTo>
                      <a:pt x="304042" y="676275"/>
                      <a:pt x="321890" y="670633"/>
                      <a:pt x="332617" y="657225"/>
                    </a:cubicBezTo>
                    <a:cubicBezTo>
                      <a:pt x="392170" y="582784"/>
                      <a:pt x="260096" y="624611"/>
                      <a:pt x="404055" y="528638"/>
                    </a:cubicBezTo>
                    <a:cubicBezTo>
                      <a:pt x="432630" y="509588"/>
                      <a:pt x="457199" y="482348"/>
                      <a:pt x="489780" y="471488"/>
                    </a:cubicBezTo>
                    <a:lnTo>
                      <a:pt x="618367" y="428625"/>
                    </a:lnTo>
                    <a:lnTo>
                      <a:pt x="661230" y="414338"/>
                    </a:lnTo>
                    <a:cubicBezTo>
                      <a:pt x="675517" y="409576"/>
                      <a:pt x="689481" y="403703"/>
                      <a:pt x="704092" y="400050"/>
                    </a:cubicBezTo>
                    <a:lnTo>
                      <a:pt x="761242" y="385763"/>
                    </a:lnTo>
                    <a:cubicBezTo>
                      <a:pt x="857616" y="289389"/>
                      <a:pt x="808630" y="312817"/>
                      <a:pt x="889830" y="285750"/>
                    </a:cubicBezTo>
                    <a:cubicBezTo>
                      <a:pt x="971082" y="204498"/>
                      <a:pt x="892846" y="269955"/>
                      <a:pt x="975555" y="228600"/>
                    </a:cubicBezTo>
                    <a:cubicBezTo>
                      <a:pt x="1028761" y="201996"/>
                      <a:pt x="1013885" y="196658"/>
                      <a:pt x="1061280" y="157163"/>
                    </a:cubicBezTo>
                    <a:cubicBezTo>
                      <a:pt x="1158207" y="76391"/>
                      <a:pt x="1072991" y="159739"/>
                      <a:pt x="1118430" y="114300"/>
                    </a:cubicBezTo>
                  </a:path>
                </a:pathLst>
              </a:custGeom>
              <a:solidFill>
                <a:srgbClr val="FFB46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590491" y="2153742"/>
                <a:ext cx="724209" cy="1246683"/>
              </a:xfrm>
              <a:custGeom>
                <a:avLst/>
                <a:gdLst>
                  <a:gd name="connsiteX0" fmla="*/ 24122 w 724209"/>
                  <a:gd name="connsiteY0" fmla="*/ 460871 h 1246683"/>
                  <a:gd name="connsiteX1" fmla="*/ 24122 w 724209"/>
                  <a:gd name="connsiteY1" fmla="*/ 317996 h 1246683"/>
                  <a:gd name="connsiteX2" fmla="*/ 38409 w 724209"/>
                  <a:gd name="connsiteY2" fmla="*/ 246558 h 1246683"/>
                  <a:gd name="connsiteX3" fmla="*/ 124134 w 724209"/>
                  <a:gd name="connsiteY3" fmla="*/ 75108 h 1246683"/>
                  <a:gd name="connsiteX4" fmla="*/ 209859 w 724209"/>
                  <a:gd name="connsiteY4" fmla="*/ 32246 h 1246683"/>
                  <a:gd name="connsiteX5" fmla="*/ 252722 w 724209"/>
                  <a:gd name="connsiteY5" fmla="*/ 3671 h 1246683"/>
                  <a:gd name="connsiteX6" fmla="*/ 395597 w 724209"/>
                  <a:gd name="connsiteY6" fmla="*/ 17958 h 1246683"/>
                  <a:gd name="connsiteX7" fmla="*/ 524184 w 724209"/>
                  <a:gd name="connsiteY7" fmla="*/ 46533 h 1246683"/>
                  <a:gd name="connsiteX8" fmla="*/ 567047 w 724209"/>
                  <a:gd name="connsiteY8" fmla="*/ 89396 h 1246683"/>
                  <a:gd name="connsiteX9" fmla="*/ 652772 w 724209"/>
                  <a:gd name="connsiteY9" fmla="*/ 160833 h 1246683"/>
                  <a:gd name="connsiteX10" fmla="*/ 709922 w 724209"/>
                  <a:gd name="connsiteY10" fmla="*/ 289421 h 1246683"/>
                  <a:gd name="connsiteX11" fmla="*/ 724209 w 724209"/>
                  <a:gd name="connsiteY11" fmla="*/ 489446 h 1246683"/>
                  <a:gd name="connsiteX12" fmla="*/ 709922 w 724209"/>
                  <a:gd name="connsiteY12" fmla="*/ 918071 h 1246683"/>
                  <a:gd name="connsiteX13" fmla="*/ 695634 w 724209"/>
                  <a:gd name="connsiteY13" fmla="*/ 960933 h 1246683"/>
                  <a:gd name="connsiteX14" fmla="*/ 681347 w 724209"/>
                  <a:gd name="connsiteY14" fmla="*/ 1018083 h 1246683"/>
                  <a:gd name="connsiteX15" fmla="*/ 624197 w 724209"/>
                  <a:gd name="connsiteY15" fmla="*/ 1103808 h 1246683"/>
                  <a:gd name="connsiteX16" fmla="*/ 567047 w 724209"/>
                  <a:gd name="connsiteY16" fmla="*/ 1189533 h 1246683"/>
                  <a:gd name="connsiteX17" fmla="*/ 524184 w 724209"/>
                  <a:gd name="connsiteY17" fmla="*/ 1203821 h 1246683"/>
                  <a:gd name="connsiteX18" fmla="*/ 481322 w 724209"/>
                  <a:gd name="connsiteY18" fmla="*/ 1232396 h 1246683"/>
                  <a:gd name="connsiteX19" fmla="*/ 395597 w 724209"/>
                  <a:gd name="connsiteY19" fmla="*/ 1246683 h 1246683"/>
                  <a:gd name="connsiteX20" fmla="*/ 281297 w 724209"/>
                  <a:gd name="connsiteY20" fmla="*/ 1232396 h 1246683"/>
                  <a:gd name="connsiteX21" fmla="*/ 238434 w 724209"/>
                  <a:gd name="connsiteY21" fmla="*/ 1203821 h 1246683"/>
                  <a:gd name="connsiteX22" fmla="*/ 152709 w 724209"/>
                  <a:gd name="connsiteY22" fmla="*/ 1160958 h 1246683"/>
                  <a:gd name="connsiteX23" fmla="*/ 81272 w 724209"/>
                  <a:gd name="connsiteY23" fmla="*/ 1032371 h 1246683"/>
                  <a:gd name="connsiteX24" fmla="*/ 52697 w 724209"/>
                  <a:gd name="connsiteY24" fmla="*/ 989508 h 1246683"/>
                  <a:gd name="connsiteX25" fmla="*/ 24122 w 724209"/>
                  <a:gd name="connsiteY25" fmla="*/ 875208 h 1246683"/>
                  <a:gd name="connsiteX26" fmla="*/ 9834 w 724209"/>
                  <a:gd name="connsiteY26" fmla="*/ 403721 h 124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4209" h="1246683">
                    <a:moveTo>
                      <a:pt x="24122" y="460871"/>
                    </a:moveTo>
                    <a:cubicBezTo>
                      <a:pt x="0" y="388507"/>
                      <a:pt x="5880" y="427446"/>
                      <a:pt x="24122" y="317996"/>
                    </a:cubicBezTo>
                    <a:cubicBezTo>
                      <a:pt x="28114" y="294042"/>
                      <a:pt x="32019" y="269987"/>
                      <a:pt x="38409" y="246558"/>
                    </a:cubicBezTo>
                    <a:cubicBezTo>
                      <a:pt x="51087" y="200073"/>
                      <a:pt x="80784" y="104007"/>
                      <a:pt x="124134" y="75108"/>
                    </a:cubicBezTo>
                    <a:cubicBezTo>
                      <a:pt x="179528" y="38179"/>
                      <a:pt x="150707" y="51963"/>
                      <a:pt x="209859" y="32246"/>
                    </a:cubicBezTo>
                    <a:cubicBezTo>
                      <a:pt x="224147" y="22721"/>
                      <a:pt x="235601" y="4988"/>
                      <a:pt x="252722" y="3671"/>
                    </a:cubicBezTo>
                    <a:cubicBezTo>
                      <a:pt x="300444" y="0"/>
                      <a:pt x="348154" y="11632"/>
                      <a:pt x="395597" y="17958"/>
                    </a:cubicBezTo>
                    <a:cubicBezTo>
                      <a:pt x="434455" y="23139"/>
                      <a:pt x="485389" y="36835"/>
                      <a:pt x="524184" y="46533"/>
                    </a:cubicBezTo>
                    <a:cubicBezTo>
                      <a:pt x="538472" y="60821"/>
                      <a:pt x="551525" y="76461"/>
                      <a:pt x="567047" y="89396"/>
                    </a:cubicBezTo>
                    <a:cubicBezTo>
                      <a:pt x="686405" y="188861"/>
                      <a:pt x="527537" y="35601"/>
                      <a:pt x="652772" y="160833"/>
                    </a:cubicBezTo>
                    <a:cubicBezTo>
                      <a:pt x="686777" y="262848"/>
                      <a:pt x="664639" y="221496"/>
                      <a:pt x="709922" y="289421"/>
                    </a:cubicBezTo>
                    <a:cubicBezTo>
                      <a:pt x="714684" y="356096"/>
                      <a:pt x="724209" y="422601"/>
                      <a:pt x="724209" y="489446"/>
                    </a:cubicBezTo>
                    <a:cubicBezTo>
                      <a:pt x="724209" y="632400"/>
                      <a:pt x="718570" y="775378"/>
                      <a:pt x="709922" y="918071"/>
                    </a:cubicBezTo>
                    <a:cubicBezTo>
                      <a:pt x="709011" y="933104"/>
                      <a:pt x="699771" y="946452"/>
                      <a:pt x="695634" y="960933"/>
                    </a:cubicBezTo>
                    <a:cubicBezTo>
                      <a:pt x="690239" y="979814"/>
                      <a:pt x="690129" y="1000520"/>
                      <a:pt x="681347" y="1018083"/>
                    </a:cubicBezTo>
                    <a:cubicBezTo>
                      <a:pt x="665988" y="1048800"/>
                      <a:pt x="643247" y="1075233"/>
                      <a:pt x="624197" y="1103808"/>
                    </a:cubicBezTo>
                    <a:lnTo>
                      <a:pt x="567047" y="1189533"/>
                    </a:lnTo>
                    <a:cubicBezTo>
                      <a:pt x="552759" y="1194296"/>
                      <a:pt x="537655" y="1197086"/>
                      <a:pt x="524184" y="1203821"/>
                    </a:cubicBezTo>
                    <a:cubicBezTo>
                      <a:pt x="508826" y="1211500"/>
                      <a:pt x="497612" y="1226966"/>
                      <a:pt x="481322" y="1232396"/>
                    </a:cubicBezTo>
                    <a:cubicBezTo>
                      <a:pt x="453839" y="1241557"/>
                      <a:pt x="424172" y="1241921"/>
                      <a:pt x="395597" y="1246683"/>
                    </a:cubicBezTo>
                    <a:cubicBezTo>
                      <a:pt x="357497" y="1241921"/>
                      <a:pt x="318341" y="1242499"/>
                      <a:pt x="281297" y="1232396"/>
                    </a:cubicBezTo>
                    <a:cubicBezTo>
                      <a:pt x="264730" y="1227878"/>
                      <a:pt x="253793" y="1211500"/>
                      <a:pt x="238434" y="1203821"/>
                    </a:cubicBezTo>
                    <a:cubicBezTo>
                      <a:pt x="120128" y="1144667"/>
                      <a:pt x="275550" y="1242851"/>
                      <a:pt x="152709" y="1160958"/>
                    </a:cubicBezTo>
                    <a:cubicBezTo>
                      <a:pt x="127562" y="1085515"/>
                      <a:pt x="146776" y="1130628"/>
                      <a:pt x="81272" y="1032371"/>
                    </a:cubicBezTo>
                    <a:lnTo>
                      <a:pt x="52697" y="989508"/>
                    </a:lnTo>
                    <a:cubicBezTo>
                      <a:pt x="43172" y="951408"/>
                      <a:pt x="25757" y="914447"/>
                      <a:pt x="24122" y="875208"/>
                    </a:cubicBezTo>
                    <a:cubicBezTo>
                      <a:pt x="8050" y="489483"/>
                      <a:pt x="9834" y="646707"/>
                      <a:pt x="9834" y="403721"/>
                    </a:cubicBezTo>
                  </a:path>
                </a:pathLst>
              </a:custGeom>
              <a:solidFill>
                <a:srgbClr val="FFB46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3" name="Group 11"/>
              <p:cNvGrpSpPr/>
              <p:nvPr/>
            </p:nvGrpSpPr>
            <p:grpSpPr>
              <a:xfrm>
                <a:off x="2667000" y="2438400"/>
                <a:ext cx="213466" cy="155090"/>
                <a:chOff x="4267200" y="1600200"/>
                <a:chExt cx="1371600" cy="1371600"/>
              </a:xfrm>
            </p:grpSpPr>
            <p:sp>
              <p:nvSpPr>
                <p:cNvPr id="74" name="Oval 73"/>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9"/>
                <p:cNvGrpSpPr/>
                <p:nvPr/>
              </p:nvGrpSpPr>
              <p:grpSpPr>
                <a:xfrm>
                  <a:off x="4495800" y="1981200"/>
                  <a:ext cx="914400" cy="990600"/>
                  <a:chOff x="6019800" y="1524000"/>
                  <a:chExt cx="990600" cy="1066800"/>
                </a:xfrm>
              </p:grpSpPr>
              <p:sp>
                <p:nvSpPr>
                  <p:cNvPr id="76"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11"/>
              <p:cNvGrpSpPr/>
              <p:nvPr/>
            </p:nvGrpSpPr>
            <p:grpSpPr>
              <a:xfrm>
                <a:off x="2971800" y="2438400"/>
                <a:ext cx="213466" cy="155090"/>
                <a:chOff x="4267200" y="1600200"/>
                <a:chExt cx="1371600" cy="1371600"/>
              </a:xfrm>
            </p:grpSpPr>
            <p:sp>
              <p:nvSpPr>
                <p:cNvPr id="79" name="Oval 78"/>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9"/>
                <p:cNvGrpSpPr/>
                <p:nvPr/>
              </p:nvGrpSpPr>
              <p:grpSpPr>
                <a:xfrm>
                  <a:off x="4495800" y="1981200"/>
                  <a:ext cx="914400" cy="990600"/>
                  <a:chOff x="6019800" y="1524000"/>
                  <a:chExt cx="990600" cy="1066800"/>
                </a:xfrm>
              </p:grpSpPr>
              <p:sp>
                <p:nvSpPr>
                  <p:cNvPr id="81"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Freeform 82"/>
              <p:cNvSpPr/>
              <p:nvPr/>
            </p:nvSpPr>
            <p:spPr>
              <a:xfrm>
                <a:off x="2986088" y="2278517"/>
                <a:ext cx="177861" cy="214984"/>
              </a:xfrm>
              <a:custGeom>
                <a:avLst/>
                <a:gdLst>
                  <a:gd name="connsiteX0" fmla="*/ 0 w 177861"/>
                  <a:gd name="connsiteY0" fmla="*/ 193221 h 214984"/>
                  <a:gd name="connsiteX1" fmla="*/ 14287 w 177861"/>
                  <a:gd name="connsiteY1" fmla="*/ 150358 h 214984"/>
                  <a:gd name="connsiteX2" fmla="*/ 100012 w 177861"/>
                  <a:gd name="connsiteY2" fmla="*/ 78921 h 214984"/>
                  <a:gd name="connsiteX3" fmla="*/ 157162 w 177861"/>
                  <a:gd name="connsiteY3" fmla="*/ 21771 h 214984"/>
                  <a:gd name="connsiteX4" fmla="*/ 171450 w 177861"/>
                  <a:gd name="connsiteY4" fmla="*/ 64633 h 214984"/>
                  <a:gd name="connsiteX5" fmla="*/ 100012 w 177861"/>
                  <a:gd name="connsiteY5" fmla="*/ 150358 h 214984"/>
                  <a:gd name="connsiteX6" fmla="*/ 28575 w 177861"/>
                  <a:gd name="connsiteY6" fmla="*/ 207508 h 214984"/>
                  <a:gd name="connsiteX7" fmla="*/ 0 w 177861"/>
                  <a:gd name="connsiteY7" fmla="*/ 193221 h 21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61" h="214984">
                    <a:moveTo>
                      <a:pt x="0" y="193221"/>
                    </a:moveTo>
                    <a:cubicBezTo>
                      <a:pt x="4762" y="178933"/>
                      <a:pt x="5933" y="162889"/>
                      <a:pt x="14287" y="150358"/>
                    </a:cubicBezTo>
                    <a:cubicBezTo>
                      <a:pt x="36287" y="117358"/>
                      <a:pt x="68387" y="100005"/>
                      <a:pt x="100012" y="78921"/>
                    </a:cubicBezTo>
                    <a:cubicBezTo>
                      <a:pt x="105455" y="62593"/>
                      <a:pt x="113619" y="0"/>
                      <a:pt x="157162" y="21771"/>
                    </a:cubicBezTo>
                    <a:cubicBezTo>
                      <a:pt x="170632" y="28506"/>
                      <a:pt x="166687" y="50346"/>
                      <a:pt x="171450" y="64633"/>
                    </a:cubicBezTo>
                    <a:cubicBezTo>
                      <a:pt x="144161" y="146499"/>
                      <a:pt x="177861" y="72509"/>
                      <a:pt x="100012" y="150358"/>
                    </a:cubicBezTo>
                    <a:cubicBezTo>
                      <a:pt x="35386" y="214984"/>
                      <a:pt x="112019" y="179694"/>
                      <a:pt x="28575" y="207508"/>
                    </a:cubicBezTo>
                    <a:lnTo>
                      <a:pt x="0" y="1932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2209800" y="3124200"/>
                <a:ext cx="1605027" cy="1778170"/>
              </a:xfrm>
              <a:custGeom>
                <a:avLst/>
                <a:gdLst>
                  <a:gd name="connsiteX0" fmla="*/ 380796 w 1605027"/>
                  <a:gd name="connsiteY0" fmla="*/ 148356 h 1778170"/>
                  <a:gd name="connsiteX1" fmla="*/ 452234 w 1605027"/>
                  <a:gd name="connsiteY1" fmla="*/ 205506 h 1778170"/>
                  <a:gd name="connsiteX2" fmla="*/ 509384 w 1605027"/>
                  <a:gd name="connsiteY2" fmla="*/ 291231 h 1778170"/>
                  <a:gd name="connsiteX3" fmla="*/ 537959 w 1605027"/>
                  <a:gd name="connsiteY3" fmla="*/ 376956 h 1778170"/>
                  <a:gd name="connsiteX4" fmla="*/ 580821 w 1605027"/>
                  <a:gd name="connsiteY4" fmla="*/ 419818 h 1778170"/>
                  <a:gd name="connsiteX5" fmla="*/ 623684 w 1605027"/>
                  <a:gd name="connsiteY5" fmla="*/ 434106 h 1778170"/>
                  <a:gd name="connsiteX6" fmla="*/ 666546 w 1605027"/>
                  <a:gd name="connsiteY6" fmla="*/ 462681 h 1778170"/>
                  <a:gd name="connsiteX7" fmla="*/ 866571 w 1605027"/>
                  <a:gd name="connsiteY7" fmla="*/ 448393 h 1778170"/>
                  <a:gd name="connsiteX8" fmla="*/ 966584 w 1605027"/>
                  <a:gd name="connsiteY8" fmla="*/ 391243 h 1778170"/>
                  <a:gd name="connsiteX9" fmla="*/ 1009446 w 1605027"/>
                  <a:gd name="connsiteY9" fmla="*/ 376956 h 1778170"/>
                  <a:gd name="connsiteX10" fmla="*/ 1080884 w 1605027"/>
                  <a:gd name="connsiteY10" fmla="*/ 291231 h 1778170"/>
                  <a:gd name="connsiteX11" fmla="*/ 1152321 w 1605027"/>
                  <a:gd name="connsiteY11" fmla="*/ 205506 h 1778170"/>
                  <a:gd name="connsiteX12" fmla="*/ 1209471 w 1605027"/>
                  <a:gd name="connsiteY12" fmla="*/ 76918 h 1778170"/>
                  <a:gd name="connsiteX13" fmla="*/ 1309484 w 1605027"/>
                  <a:gd name="connsiteY13" fmla="*/ 91206 h 1778170"/>
                  <a:gd name="connsiteX14" fmla="*/ 1395209 w 1605027"/>
                  <a:gd name="connsiteY14" fmla="*/ 134068 h 1778170"/>
                  <a:gd name="connsiteX15" fmla="*/ 1438071 w 1605027"/>
                  <a:gd name="connsiteY15" fmla="*/ 148356 h 1778170"/>
                  <a:gd name="connsiteX16" fmla="*/ 1480934 w 1605027"/>
                  <a:gd name="connsiteY16" fmla="*/ 176931 h 1778170"/>
                  <a:gd name="connsiteX17" fmla="*/ 1566659 w 1605027"/>
                  <a:gd name="connsiteY17" fmla="*/ 205506 h 1778170"/>
                  <a:gd name="connsiteX18" fmla="*/ 1595234 w 1605027"/>
                  <a:gd name="connsiteY18" fmla="*/ 248368 h 1778170"/>
                  <a:gd name="connsiteX19" fmla="*/ 1566659 w 1605027"/>
                  <a:gd name="connsiteY19" fmla="*/ 448393 h 1778170"/>
                  <a:gd name="connsiteX20" fmla="*/ 1552371 w 1605027"/>
                  <a:gd name="connsiteY20" fmla="*/ 505543 h 1778170"/>
                  <a:gd name="connsiteX21" fmla="*/ 1523796 w 1605027"/>
                  <a:gd name="connsiteY21" fmla="*/ 591268 h 1778170"/>
                  <a:gd name="connsiteX22" fmla="*/ 1509509 w 1605027"/>
                  <a:gd name="connsiteY22" fmla="*/ 676993 h 1778170"/>
                  <a:gd name="connsiteX23" fmla="*/ 1495221 w 1605027"/>
                  <a:gd name="connsiteY23" fmla="*/ 719856 h 1778170"/>
                  <a:gd name="connsiteX24" fmla="*/ 1452359 w 1605027"/>
                  <a:gd name="connsiteY24" fmla="*/ 948456 h 1778170"/>
                  <a:gd name="connsiteX25" fmla="*/ 1438071 w 1605027"/>
                  <a:gd name="connsiteY25" fmla="*/ 1005606 h 1778170"/>
                  <a:gd name="connsiteX26" fmla="*/ 1409496 w 1605027"/>
                  <a:gd name="connsiteY26" fmla="*/ 1048468 h 1778170"/>
                  <a:gd name="connsiteX27" fmla="*/ 1366634 w 1605027"/>
                  <a:gd name="connsiteY27" fmla="*/ 1134193 h 1778170"/>
                  <a:gd name="connsiteX28" fmla="*/ 1338059 w 1605027"/>
                  <a:gd name="connsiteY28" fmla="*/ 1219918 h 1778170"/>
                  <a:gd name="connsiteX29" fmla="*/ 1323771 w 1605027"/>
                  <a:gd name="connsiteY29" fmla="*/ 1262781 h 1778170"/>
                  <a:gd name="connsiteX30" fmla="*/ 1295196 w 1605027"/>
                  <a:gd name="connsiteY30" fmla="*/ 1305643 h 1778170"/>
                  <a:gd name="connsiteX31" fmla="*/ 1266621 w 1605027"/>
                  <a:gd name="connsiteY31" fmla="*/ 1405656 h 1778170"/>
                  <a:gd name="connsiteX32" fmla="*/ 1252334 w 1605027"/>
                  <a:gd name="connsiteY32" fmla="*/ 1477093 h 1778170"/>
                  <a:gd name="connsiteX33" fmla="*/ 1209471 w 1605027"/>
                  <a:gd name="connsiteY33" fmla="*/ 1605681 h 1778170"/>
                  <a:gd name="connsiteX34" fmla="*/ 1195184 w 1605027"/>
                  <a:gd name="connsiteY34" fmla="*/ 1648543 h 1778170"/>
                  <a:gd name="connsiteX35" fmla="*/ 1180896 w 1605027"/>
                  <a:gd name="connsiteY35" fmla="*/ 1719981 h 1778170"/>
                  <a:gd name="connsiteX36" fmla="*/ 1166609 w 1605027"/>
                  <a:gd name="connsiteY36" fmla="*/ 1762843 h 1778170"/>
                  <a:gd name="connsiteX37" fmla="*/ 1109459 w 1605027"/>
                  <a:gd name="connsiteY37" fmla="*/ 1777131 h 1778170"/>
                  <a:gd name="connsiteX38" fmla="*/ 680834 w 1605027"/>
                  <a:gd name="connsiteY38" fmla="*/ 1762843 h 1778170"/>
                  <a:gd name="connsiteX39" fmla="*/ 637971 w 1605027"/>
                  <a:gd name="connsiteY39" fmla="*/ 1748556 h 1778170"/>
                  <a:gd name="connsiteX40" fmla="*/ 480809 w 1605027"/>
                  <a:gd name="connsiteY40" fmla="*/ 1734268 h 1778170"/>
                  <a:gd name="connsiteX41" fmla="*/ 452234 w 1605027"/>
                  <a:gd name="connsiteY41" fmla="*/ 1577106 h 1778170"/>
                  <a:gd name="connsiteX42" fmla="*/ 437946 w 1605027"/>
                  <a:gd name="connsiteY42" fmla="*/ 1505668 h 1778170"/>
                  <a:gd name="connsiteX43" fmla="*/ 423659 w 1605027"/>
                  <a:gd name="connsiteY43" fmla="*/ 1391368 h 1778170"/>
                  <a:gd name="connsiteX44" fmla="*/ 395084 w 1605027"/>
                  <a:gd name="connsiteY44" fmla="*/ 1305643 h 1778170"/>
                  <a:gd name="connsiteX45" fmla="*/ 352221 w 1605027"/>
                  <a:gd name="connsiteY45" fmla="*/ 1177056 h 1778170"/>
                  <a:gd name="connsiteX46" fmla="*/ 309359 w 1605027"/>
                  <a:gd name="connsiteY46" fmla="*/ 1048468 h 1778170"/>
                  <a:gd name="connsiteX47" fmla="*/ 295071 w 1605027"/>
                  <a:gd name="connsiteY47" fmla="*/ 1005606 h 1778170"/>
                  <a:gd name="connsiteX48" fmla="*/ 266496 w 1605027"/>
                  <a:gd name="connsiteY48" fmla="*/ 962743 h 1778170"/>
                  <a:gd name="connsiteX49" fmla="*/ 209346 w 1605027"/>
                  <a:gd name="connsiteY49" fmla="*/ 834156 h 1778170"/>
                  <a:gd name="connsiteX50" fmla="*/ 166484 w 1605027"/>
                  <a:gd name="connsiteY50" fmla="*/ 734143 h 1778170"/>
                  <a:gd name="connsiteX51" fmla="*/ 109334 w 1605027"/>
                  <a:gd name="connsiteY51" fmla="*/ 648418 h 1778170"/>
                  <a:gd name="connsiteX52" fmla="*/ 80759 w 1605027"/>
                  <a:gd name="connsiteY52" fmla="*/ 605556 h 1778170"/>
                  <a:gd name="connsiteX53" fmla="*/ 52184 w 1605027"/>
                  <a:gd name="connsiteY53" fmla="*/ 505543 h 1778170"/>
                  <a:gd name="connsiteX54" fmla="*/ 9321 w 1605027"/>
                  <a:gd name="connsiteY54" fmla="*/ 362668 h 1778170"/>
                  <a:gd name="connsiteX55" fmla="*/ 23609 w 1605027"/>
                  <a:gd name="connsiteY55" fmla="*/ 219793 h 1778170"/>
                  <a:gd name="connsiteX56" fmla="*/ 80759 w 1605027"/>
                  <a:gd name="connsiteY56" fmla="*/ 205506 h 1778170"/>
                  <a:gd name="connsiteX57" fmla="*/ 209346 w 1605027"/>
                  <a:gd name="connsiteY57" fmla="*/ 176931 h 1778170"/>
                  <a:gd name="connsiteX58" fmla="*/ 309359 w 1605027"/>
                  <a:gd name="connsiteY58" fmla="*/ 148356 h 1778170"/>
                  <a:gd name="connsiteX59" fmla="*/ 380796 w 1605027"/>
                  <a:gd name="connsiteY59" fmla="*/ 134068 h 1778170"/>
                  <a:gd name="connsiteX60" fmla="*/ 495096 w 1605027"/>
                  <a:gd name="connsiteY60" fmla="*/ 105493 h 1778170"/>
                  <a:gd name="connsiteX61" fmla="*/ 552246 w 1605027"/>
                  <a:gd name="connsiteY61" fmla="*/ 91206 h 1778170"/>
                  <a:gd name="connsiteX62" fmla="*/ 623684 w 1605027"/>
                  <a:gd name="connsiteY62" fmla="*/ 76918 h 1778170"/>
                  <a:gd name="connsiteX63" fmla="*/ 723696 w 1605027"/>
                  <a:gd name="connsiteY63" fmla="*/ 48343 h 1778170"/>
                  <a:gd name="connsiteX64" fmla="*/ 895146 w 1605027"/>
                  <a:gd name="connsiteY64" fmla="*/ 34056 h 1778170"/>
                  <a:gd name="connsiteX65" fmla="*/ 1166609 w 1605027"/>
                  <a:gd name="connsiteY65" fmla="*/ 5481 h 177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05027" h="1778170">
                    <a:moveTo>
                      <a:pt x="380796" y="148356"/>
                    </a:moveTo>
                    <a:cubicBezTo>
                      <a:pt x="473246" y="171468"/>
                      <a:pt x="415868" y="140048"/>
                      <a:pt x="452234" y="205506"/>
                    </a:cubicBezTo>
                    <a:cubicBezTo>
                      <a:pt x="468912" y="235527"/>
                      <a:pt x="509384" y="291231"/>
                      <a:pt x="509384" y="291231"/>
                    </a:cubicBezTo>
                    <a:cubicBezTo>
                      <a:pt x="518909" y="319806"/>
                      <a:pt x="516660" y="355657"/>
                      <a:pt x="537959" y="376956"/>
                    </a:cubicBezTo>
                    <a:cubicBezTo>
                      <a:pt x="552246" y="391243"/>
                      <a:pt x="564009" y="408610"/>
                      <a:pt x="580821" y="419818"/>
                    </a:cubicBezTo>
                    <a:cubicBezTo>
                      <a:pt x="593352" y="428172"/>
                      <a:pt x="610213" y="427371"/>
                      <a:pt x="623684" y="434106"/>
                    </a:cubicBezTo>
                    <a:cubicBezTo>
                      <a:pt x="639042" y="441785"/>
                      <a:pt x="652259" y="453156"/>
                      <a:pt x="666546" y="462681"/>
                    </a:cubicBezTo>
                    <a:cubicBezTo>
                      <a:pt x="733221" y="457918"/>
                      <a:pt x="800636" y="459382"/>
                      <a:pt x="866571" y="448393"/>
                    </a:cubicBezTo>
                    <a:cubicBezTo>
                      <a:pt x="904143" y="442131"/>
                      <a:pt x="934167" y="407451"/>
                      <a:pt x="966584" y="391243"/>
                    </a:cubicBezTo>
                    <a:cubicBezTo>
                      <a:pt x="980054" y="384508"/>
                      <a:pt x="995159" y="381718"/>
                      <a:pt x="1009446" y="376956"/>
                    </a:cubicBezTo>
                    <a:cubicBezTo>
                      <a:pt x="1080393" y="270535"/>
                      <a:pt x="989209" y="401240"/>
                      <a:pt x="1080884" y="291231"/>
                    </a:cubicBezTo>
                    <a:cubicBezTo>
                      <a:pt x="1180349" y="171874"/>
                      <a:pt x="1027091" y="330736"/>
                      <a:pt x="1152321" y="205506"/>
                    </a:cubicBezTo>
                    <a:cubicBezTo>
                      <a:pt x="1186326" y="103491"/>
                      <a:pt x="1164188" y="144843"/>
                      <a:pt x="1209471" y="76918"/>
                    </a:cubicBezTo>
                    <a:cubicBezTo>
                      <a:pt x="1242809" y="81681"/>
                      <a:pt x="1276462" y="84602"/>
                      <a:pt x="1309484" y="91206"/>
                    </a:cubicBezTo>
                    <a:cubicBezTo>
                      <a:pt x="1369336" y="103176"/>
                      <a:pt x="1339017" y="105972"/>
                      <a:pt x="1395209" y="134068"/>
                    </a:cubicBezTo>
                    <a:cubicBezTo>
                      <a:pt x="1408679" y="140803"/>
                      <a:pt x="1424601" y="141621"/>
                      <a:pt x="1438071" y="148356"/>
                    </a:cubicBezTo>
                    <a:cubicBezTo>
                      <a:pt x="1453430" y="156035"/>
                      <a:pt x="1465242" y="169957"/>
                      <a:pt x="1480934" y="176931"/>
                    </a:cubicBezTo>
                    <a:cubicBezTo>
                      <a:pt x="1508459" y="189164"/>
                      <a:pt x="1566659" y="205506"/>
                      <a:pt x="1566659" y="205506"/>
                    </a:cubicBezTo>
                    <a:cubicBezTo>
                      <a:pt x="1576184" y="219793"/>
                      <a:pt x="1594011" y="231240"/>
                      <a:pt x="1595234" y="248368"/>
                    </a:cubicBezTo>
                    <a:cubicBezTo>
                      <a:pt x="1605027" y="385469"/>
                      <a:pt x="1590296" y="365664"/>
                      <a:pt x="1566659" y="448393"/>
                    </a:cubicBezTo>
                    <a:cubicBezTo>
                      <a:pt x="1561264" y="467274"/>
                      <a:pt x="1558014" y="486735"/>
                      <a:pt x="1552371" y="505543"/>
                    </a:cubicBezTo>
                    <a:cubicBezTo>
                      <a:pt x="1543716" y="534393"/>
                      <a:pt x="1523796" y="591268"/>
                      <a:pt x="1523796" y="591268"/>
                    </a:cubicBezTo>
                    <a:cubicBezTo>
                      <a:pt x="1519034" y="619843"/>
                      <a:pt x="1515793" y="648714"/>
                      <a:pt x="1509509" y="676993"/>
                    </a:cubicBezTo>
                    <a:cubicBezTo>
                      <a:pt x="1506242" y="691695"/>
                      <a:pt x="1497915" y="705038"/>
                      <a:pt x="1495221" y="719856"/>
                    </a:cubicBezTo>
                    <a:cubicBezTo>
                      <a:pt x="1444132" y="1000845"/>
                      <a:pt x="1522906" y="666272"/>
                      <a:pt x="1452359" y="948456"/>
                    </a:cubicBezTo>
                    <a:cubicBezTo>
                      <a:pt x="1447596" y="967506"/>
                      <a:pt x="1448963" y="989268"/>
                      <a:pt x="1438071" y="1005606"/>
                    </a:cubicBezTo>
                    <a:lnTo>
                      <a:pt x="1409496" y="1048468"/>
                    </a:lnTo>
                    <a:cubicBezTo>
                      <a:pt x="1357396" y="1204776"/>
                      <a:pt x="1440485" y="968028"/>
                      <a:pt x="1366634" y="1134193"/>
                    </a:cubicBezTo>
                    <a:cubicBezTo>
                      <a:pt x="1354401" y="1161718"/>
                      <a:pt x="1347584" y="1191343"/>
                      <a:pt x="1338059" y="1219918"/>
                    </a:cubicBezTo>
                    <a:cubicBezTo>
                      <a:pt x="1333296" y="1234206"/>
                      <a:pt x="1332125" y="1250250"/>
                      <a:pt x="1323771" y="1262781"/>
                    </a:cubicBezTo>
                    <a:lnTo>
                      <a:pt x="1295196" y="1305643"/>
                    </a:lnTo>
                    <a:cubicBezTo>
                      <a:pt x="1279288" y="1353369"/>
                      <a:pt x="1278579" y="1351843"/>
                      <a:pt x="1266621" y="1405656"/>
                    </a:cubicBezTo>
                    <a:cubicBezTo>
                      <a:pt x="1261353" y="1429362"/>
                      <a:pt x="1258723" y="1453665"/>
                      <a:pt x="1252334" y="1477093"/>
                    </a:cubicBezTo>
                    <a:cubicBezTo>
                      <a:pt x="1252329" y="1477111"/>
                      <a:pt x="1216618" y="1584241"/>
                      <a:pt x="1209471" y="1605681"/>
                    </a:cubicBezTo>
                    <a:cubicBezTo>
                      <a:pt x="1204709" y="1619968"/>
                      <a:pt x="1198138" y="1633775"/>
                      <a:pt x="1195184" y="1648543"/>
                    </a:cubicBezTo>
                    <a:cubicBezTo>
                      <a:pt x="1190421" y="1672356"/>
                      <a:pt x="1186786" y="1696422"/>
                      <a:pt x="1180896" y="1719981"/>
                    </a:cubicBezTo>
                    <a:cubicBezTo>
                      <a:pt x="1177243" y="1734591"/>
                      <a:pt x="1178369" y="1753435"/>
                      <a:pt x="1166609" y="1762843"/>
                    </a:cubicBezTo>
                    <a:cubicBezTo>
                      <a:pt x="1151276" y="1775110"/>
                      <a:pt x="1128509" y="1772368"/>
                      <a:pt x="1109459" y="1777131"/>
                    </a:cubicBezTo>
                    <a:cubicBezTo>
                      <a:pt x="966584" y="1772368"/>
                      <a:pt x="823527" y="1771491"/>
                      <a:pt x="680834" y="1762843"/>
                    </a:cubicBezTo>
                    <a:cubicBezTo>
                      <a:pt x="665801" y="1761932"/>
                      <a:pt x="652880" y="1750686"/>
                      <a:pt x="637971" y="1748556"/>
                    </a:cubicBezTo>
                    <a:cubicBezTo>
                      <a:pt x="585896" y="1741117"/>
                      <a:pt x="533196" y="1739031"/>
                      <a:pt x="480809" y="1734268"/>
                    </a:cubicBezTo>
                    <a:cubicBezTo>
                      <a:pt x="445518" y="1557819"/>
                      <a:pt x="488791" y="1778170"/>
                      <a:pt x="452234" y="1577106"/>
                    </a:cubicBezTo>
                    <a:cubicBezTo>
                      <a:pt x="447890" y="1553213"/>
                      <a:pt x="441639" y="1529670"/>
                      <a:pt x="437946" y="1505668"/>
                    </a:cubicBezTo>
                    <a:cubicBezTo>
                      <a:pt x="432108" y="1467718"/>
                      <a:pt x="431704" y="1428912"/>
                      <a:pt x="423659" y="1391368"/>
                    </a:cubicBezTo>
                    <a:cubicBezTo>
                      <a:pt x="417348" y="1361916"/>
                      <a:pt x="404609" y="1334218"/>
                      <a:pt x="395084" y="1305643"/>
                    </a:cubicBezTo>
                    <a:lnTo>
                      <a:pt x="352221" y="1177056"/>
                    </a:lnTo>
                    <a:lnTo>
                      <a:pt x="309359" y="1048468"/>
                    </a:lnTo>
                    <a:cubicBezTo>
                      <a:pt x="304597" y="1034181"/>
                      <a:pt x="303425" y="1018137"/>
                      <a:pt x="295071" y="1005606"/>
                    </a:cubicBezTo>
                    <a:lnTo>
                      <a:pt x="266496" y="962743"/>
                    </a:lnTo>
                    <a:cubicBezTo>
                      <a:pt x="232491" y="860728"/>
                      <a:pt x="254629" y="902080"/>
                      <a:pt x="209346" y="834156"/>
                    </a:cubicBezTo>
                    <a:cubicBezTo>
                      <a:pt x="194566" y="789812"/>
                      <a:pt x="192968" y="778282"/>
                      <a:pt x="166484" y="734143"/>
                    </a:cubicBezTo>
                    <a:cubicBezTo>
                      <a:pt x="148815" y="704694"/>
                      <a:pt x="128384" y="676993"/>
                      <a:pt x="109334" y="648418"/>
                    </a:cubicBezTo>
                    <a:cubicBezTo>
                      <a:pt x="99809" y="634131"/>
                      <a:pt x="86189" y="621846"/>
                      <a:pt x="80759" y="605556"/>
                    </a:cubicBezTo>
                    <a:cubicBezTo>
                      <a:pt x="32748" y="461525"/>
                      <a:pt x="105997" y="684920"/>
                      <a:pt x="52184" y="505543"/>
                    </a:cubicBezTo>
                    <a:cubicBezTo>
                      <a:pt x="0" y="331596"/>
                      <a:pt x="42257" y="494409"/>
                      <a:pt x="9321" y="362668"/>
                    </a:cubicBezTo>
                    <a:cubicBezTo>
                      <a:pt x="14084" y="315043"/>
                      <a:pt x="3803" y="263365"/>
                      <a:pt x="23609" y="219793"/>
                    </a:cubicBezTo>
                    <a:cubicBezTo>
                      <a:pt x="31735" y="201917"/>
                      <a:pt x="61878" y="210901"/>
                      <a:pt x="80759" y="205506"/>
                    </a:cubicBezTo>
                    <a:cubicBezTo>
                      <a:pt x="179248" y="177366"/>
                      <a:pt x="54629" y="202716"/>
                      <a:pt x="209346" y="176931"/>
                    </a:cubicBezTo>
                    <a:cubicBezTo>
                      <a:pt x="257083" y="161018"/>
                      <a:pt x="255531" y="160318"/>
                      <a:pt x="309359" y="148356"/>
                    </a:cubicBezTo>
                    <a:cubicBezTo>
                      <a:pt x="333065" y="143088"/>
                      <a:pt x="357134" y="139529"/>
                      <a:pt x="380796" y="134068"/>
                    </a:cubicBezTo>
                    <a:cubicBezTo>
                      <a:pt x="419063" y="125237"/>
                      <a:pt x="456996" y="115018"/>
                      <a:pt x="495096" y="105493"/>
                    </a:cubicBezTo>
                    <a:cubicBezTo>
                      <a:pt x="514146" y="100731"/>
                      <a:pt x="532991" y="95057"/>
                      <a:pt x="552246" y="91206"/>
                    </a:cubicBezTo>
                    <a:cubicBezTo>
                      <a:pt x="576059" y="86443"/>
                      <a:pt x="600125" y="82808"/>
                      <a:pt x="623684" y="76918"/>
                    </a:cubicBezTo>
                    <a:cubicBezTo>
                      <a:pt x="671124" y="65058"/>
                      <a:pt x="670256" y="55023"/>
                      <a:pt x="723696" y="48343"/>
                    </a:cubicBezTo>
                    <a:cubicBezTo>
                      <a:pt x="780601" y="41230"/>
                      <a:pt x="837996" y="38818"/>
                      <a:pt x="895146" y="34056"/>
                    </a:cubicBezTo>
                    <a:cubicBezTo>
                      <a:pt x="1099480" y="0"/>
                      <a:pt x="1008658" y="5481"/>
                      <a:pt x="1166609" y="5481"/>
                    </a:cubicBezTo>
                  </a:path>
                </a:pathLst>
              </a:custGeom>
              <a:solidFill>
                <a:srgbClr val="EABD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686050" y="2286000"/>
                <a:ext cx="171450" cy="214313"/>
              </a:xfrm>
              <a:custGeom>
                <a:avLst/>
                <a:gdLst>
                  <a:gd name="connsiteX0" fmla="*/ 171450 w 171450"/>
                  <a:gd name="connsiteY0" fmla="*/ 214313 h 214313"/>
                  <a:gd name="connsiteX1" fmla="*/ 100013 w 171450"/>
                  <a:gd name="connsiteY1" fmla="*/ 114300 h 214313"/>
                  <a:gd name="connsiteX2" fmla="*/ 0 w 171450"/>
                  <a:gd name="connsiteY2" fmla="*/ 0 h 214313"/>
                  <a:gd name="connsiteX3" fmla="*/ 14288 w 171450"/>
                  <a:gd name="connsiteY3" fmla="*/ 71438 h 214313"/>
                  <a:gd name="connsiteX4" fmla="*/ 28575 w 171450"/>
                  <a:gd name="connsiteY4" fmla="*/ 114300 h 214313"/>
                  <a:gd name="connsiteX5" fmla="*/ 71438 w 171450"/>
                  <a:gd name="connsiteY5" fmla="*/ 128588 h 214313"/>
                  <a:gd name="connsiteX6" fmla="*/ 128588 w 171450"/>
                  <a:gd name="connsiteY6" fmla="*/ 171450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14313">
                    <a:moveTo>
                      <a:pt x="171450" y="214313"/>
                    </a:moveTo>
                    <a:cubicBezTo>
                      <a:pt x="138113" y="114301"/>
                      <a:pt x="171450" y="138113"/>
                      <a:pt x="100013" y="114300"/>
                    </a:cubicBezTo>
                    <a:cubicBezTo>
                      <a:pt x="33338" y="14287"/>
                      <a:pt x="71438" y="47625"/>
                      <a:pt x="0" y="0"/>
                    </a:cubicBezTo>
                    <a:cubicBezTo>
                      <a:pt x="4763" y="23813"/>
                      <a:pt x="8398" y="47879"/>
                      <a:pt x="14288" y="71438"/>
                    </a:cubicBezTo>
                    <a:cubicBezTo>
                      <a:pt x="17941" y="86048"/>
                      <a:pt x="17926" y="103651"/>
                      <a:pt x="28575" y="114300"/>
                    </a:cubicBezTo>
                    <a:cubicBezTo>
                      <a:pt x="39224" y="124949"/>
                      <a:pt x="57967" y="121853"/>
                      <a:pt x="71438" y="128588"/>
                    </a:cubicBezTo>
                    <a:cubicBezTo>
                      <a:pt x="103746" y="144742"/>
                      <a:pt x="108495" y="151359"/>
                      <a:pt x="128588" y="171450"/>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857307" y="2700338"/>
                <a:ext cx="158128" cy="321939"/>
              </a:xfrm>
              <a:custGeom>
                <a:avLst/>
                <a:gdLst>
                  <a:gd name="connsiteX0" fmla="*/ 71631 w 158128"/>
                  <a:gd name="connsiteY0" fmla="*/ 0 h 321939"/>
                  <a:gd name="connsiteX1" fmla="*/ 43056 w 158128"/>
                  <a:gd name="connsiteY1" fmla="*/ 42862 h 321939"/>
                  <a:gd name="connsiteX2" fmla="*/ 14481 w 158128"/>
                  <a:gd name="connsiteY2" fmla="*/ 214312 h 321939"/>
                  <a:gd name="connsiteX3" fmla="*/ 193 w 158128"/>
                  <a:gd name="connsiteY3" fmla="*/ 257175 h 321939"/>
                  <a:gd name="connsiteX4" fmla="*/ 14481 w 158128"/>
                  <a:gd name="connsiteY4" fmla="*/ 300037 h 321939"/>
                  <a:gd name="connsiteX5" fmla="*/ 128781 w 158128"/>
                  <a:gd name="connsiteY5" fmla="*/ 242887 h 321939"/>
                  <a:gd name="connsiteX6" fmla="*/ 114493 w 158128"/>
                  <a:gd name="connsiteY6" fmla="*/ 200025 h 32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8" h="321939">
                    <a:moveTo>
                      <a:pt x="71631" y="0"/>
                    </a:moveTo>
                    <a:cubicBezTo>
                      <a:pt x="62106" y="14287"/>
                      <a:pt x="49085" y="26784"/>
                      <a:pt x="43056" y="42862"/>
                    </a:cubicBezTo>
                    <a:cubicBezTo>
                      <a:pt x="32100" y="72077"/>
                      <a:pt x="18423" y="194604"/>
                      <a:pt x="14481" y="214312"/>
                    </a:cubicBezTo>
                    <a:cubicBezTo>
                      <a:pt x="11527" y="229080"/>
                      <a:pt x="4956" y="242887"/>
                      <a:pt x="193" y="257175"/>
                    </a:cubicBezTo>
                    <a:cubicBezTo>
                      <a:pt x="4956" y="271462"/>
                      <a:pt x="0" y="295900"/>
                      <a:pt x="14481" y="300037"/>
                    </a:cubicBezTo>
                    <a:cubicBezTo>
                      <a:pt x="91137" y="321939"/>
                      <a:pt x="99553" y="286730"/>
                      <a:pt x="128781" y="242887"/>
                    </a:cubicBezTo>
                    <a:cubicBezTo>
                      <a:pt x="146080" y="190989"/>
                      <a:pt x="158128" y="200025"/>
                      <a:pt x="114493" y="2000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600325" y="2654999"/>
                <a:ext cx="814388" cy="1188339"/>
              </a:xfrm>
              <a:custGeom>
                <a:avLst/>
                <a:gdLst>
                  <a:gd name="connsiteX0" fmla="*/ 14288 w 814388"/>
                  <a:gd name="connsiteY0" fmla="*/ 73914 h 1188339"/>
                  <a:gd name="connsiteX1" fmla="*/ 71438 w 814388"/>
                  <a:gd name="connsiteY1" fmla="*/ 59626 h 1188339"/>
                  <a:gd name="connsiteX2" fmla="*/ 85725 w 814388"/>
                  <a:gd name="connsiteY2" fmla="*/ 102489 h 1188339"/>
                  <a:gd name="connsiteX3" fmla="*/ 100013 w 814388"/>
                  <a:gd name="connsiteY3" fmla="*/ 273939 h 1188339"/>
                  <a:gd name="connsiteX4" fmla="*/ 114300 w 814388"/>
                  <a:gd name="connsiteY4" fmla="*/ 316801 h 1188339"/>
                  <a:gd name="connsiteX5" fmla="*/ 157163 w 814388"/>
                  <a:gd name="connsiteY5" fmla="*/ 416814 h 1188339"/>
                  <a:gd name="connsiteX6" fmla="*/ 200025 w 814388"/>
                  <a:gd name="connsiteY6" fmla="*/ 431101 h 1188339"/>
                  <a:gd name="connsiteX7" fmla="*/ 328613 w 814388"/>
                  <a:gd name="connsiteY7" fmla="*/ 388239 h 1188339"/>
                  <a:gd name="connsiteX8" fmla="*/ 371475 w 814388"/>
                  <a:gd name="connsiteY8" fmla="*/ 373951 h 1188339"/>
                  <a:gd name="connsiteX9" fmla="*/ 471488 w 814388"/>
                  <a:gd name="connsiteY9" fmla="*/ 373951 h 1188339"/>
                  <a:gd name="connsiteX10" fmla="*/ 600075 w 814388"/>
                  <a:gd name="connsiteY10" fmla="*/ 402526 h 1188339"/>
                  <a:gd name="connsiteX11" fmla="*/ 657225 w 814388"/>
                  <a:gd name="connsiteY11" fmla="*/ 388239 h 1188339"/>
                  <a:gd name="connsiteX12" fmla="*/ 671513 w 814388"/>
                  <a:gd name="connsiteY12" fmla="*/ 345376 h 1188339"/>
                  <a:gd name="connsiteX13" fmla="*/ 642938 w 814388"/>
                  <a:gd name="connsiteY13" fmla="*/ 173926 h 1188339"/>
                  <a:gd name="connsiteX14" fmla="*/ 700088 w 814388"/>
                  <a:gd name="connsiteY14" fmla="*/ 2476 h 1188339"/>
                  <a:gd name="connsiteX15" fmla="*/ 742950 w 814388"/>
                  <a:gd name="connsiteY15" fmla="*/ 16764 h 1188339"/>
                  <a:gd name="connsiteX16" fmla="*/ 814388 w 814388"/>
                  <a:gd name="connsiteY16" fmla="*/ 145351 h 1188339"/>
                  <a:gd name="connsiteX17" fmla="*/ 800100 w 814388"/>
                  <a:gd name="connsiteY17" fmla="*/ 273939 h 1188339"/>
                  <a:gd name="connsiteX18" fmla="*/ 785813 w 814388"/>
                  <a:gd name="connsiteY18" fmla="*/ 316801 h 1188339"/>
                  <a:gd name="connsiteX19" fmla="*/ 771525 w 814388"/>
                  <a:gd name="connsiteY19" fmla="*/ 774001 h 1188339"/>
                  <a:gd name="connsiteX20" fmla="*/ 742950 w 814388"/>
                  <a:gd name="connsiteY20" fmla="*/ 831151 h 1188339"/>
                  <a:gd name="connsiteX21" fmla="*/ 728663 w 814388"/>
                  <a:gd name="connsiteY21" fmla="*/ 874014 h 1188339"/>
                  <a:gd name="connsiteX22" fmla="*/ 685800 w 814388"/>
                  <a:gd name="connsiteY22" fmla="*/ 916876 h 1188339"/>
                  <a:gd name="connsiteX23" fmla="*/ 585788 w 814388"/>
                  <a:gd name="connsiteY23" fmla="*/ 1045464 h 1188339"/>
                  <a:gd name="connsiteX24" fmla="*/ 442913 w 814388"/>
                  <a:gd name="connsiteY24" fmla="*/ 1074039 h 1188339"/>
                  <a:gd name="connsiteX25" fmla="*/ 400050 w 814388"/>
                  <a:gd name="connsiteY25" fmla="*/ 1088326 h 1188339"/>
                  <a:gd name="connsiteX26" fmla="*/ 314325 w 814388"/>
                  <a:gd name="connsiteY26" fmla="*/ 1145476 h 1188339"/>
                  <a:gd name="connsiteX27" fmla="*/ 157163 w 814388"/>
                  <a:gd name="connsiteY27" fmla="*/ 1188339 h 1188339"/>
                  <a:gd name="connsiteX28" fmla="*/ 57150 w 814388"/>
                  <a:gd name="connsiteY28" fmla="*/ 1116901 h 1188339"/>
                  <a:gd name="connsiteX29" fmla="*/ 28575 w 814388"/>
                  <a:gd name="connsiteY29" fmla="*/ 1031176 h 1188339"/>
                  <a:gd name="connsiteX30" fmla="*/ 42863 w 814388"/>
                  <a:gd name="connsiteY30" fmla="*/ 959739 h 1188339"/>
                  <a:gd name="connsiteX31" fmla="*/ 57150 w 814388"/>
                  <a:gd name="connsiteY31" fmla="*/ 916876 h 1188339"/>
                  <a:gd name="connsiteX32" fmla="*/ 42863 w 814388"/>
                  <a:gd name="connsiteY32" fmla="*/ 602551 h 1188339"/>
                  <a:gd name="connsiteX33" fmla="*/ 14288 w 814388"/>
                  <a:gd name="connsiteY33" fmla="*/ 488251 h 1188339"/>
                  <a:gd name="connsiteX34" fmla="*/ 0 w 814388"/>
                  <a:gd name="connsiteY34" fmla="*/ 302514 h 1188339"/>
                  <a:gd name="connsiteX35" fmla="*/ 14288 w 814388"/>
                  <a:gd name="connsiteY35" fmla="*/ 73914 h 118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388" h="1188339">
                    <a:moveTo>
                      <a:pt x="14288" y="73914"/>
                    </a:moveTo>
                    <a:cubicBezTo>
                      <a:pt x="26194" y="33433"/>
                      <a:pt x="53206" y="52333"/>
                      <a:pt x="71438" y="59626"/>
                    </a:cubicBezTo>
                    <a:cubicBezTo>
                      <a:pt x="85421" y="65219"/>
                      <a:pt x="83735" y="87561"/>
                      <a:pt x="85725" y="102489"/>
                    </a:cubicBezTo>
                    <a:cubicBezTo>
                      <a:pt x="93304" y="159334"/>
                      <a:pt x="92434" y="217094"/>
                      <a:pt x="100013" y="273939"/>
                    </a:cubicBezTo>
                    <a:cubicBezTo>
                      <a:pt x="102003" y="288867"/>
                      <a:pt x="110163" y="302320"/>
                      <a:pt x="114300" y="316801"/>
                    </a:cubicBezTo>
                    <a:cubicBezTo>
                      <a:pt x="124468" y="352389"/>
                      <a:pt x="124941" y="391036"/>
                      <a:pt x="157163" y="416814"/>
                    </a:cubicBezTo>
                    <a:cubicBezTo>
                      <a:pt x="168923" y="426222"/>
                      <a:pt x="185738" y="426339"/>
                      <a:pt x="200025" y="431101"/>
                    </a:cubicBezTo>
                    <a:lnTo>
                      <a:pt x="328613" y="388239"/>
                    </a:lnTo>
                    <a:lnTo>
                      <a:pt x="371475" y="373951"/>
                    </a:lnTo>
                    <a:cubicBezTo>
                      <a:pt x="474246" y="408209"/>
                      <a:pt x="345906" y="373951"/>
                      <a:pt x="471488" y="373951"/>
                    </a:cubicBezTo>
                    <a:cubicBezTo>
                      <a:pt x="521775" y="373951"/>
                      <a:pt x="555876" y="387793"/>
                      <a:pt x="600075" y="402526"/>
                    </a:cubicBezTo>
                    <a:cubicBezTo>
                      <a:pt x="619125" y="397764"/>
                      <a:pt x="641892" y="400506"/>
                      <a:pt x="657225" y="388239"/>
                    </a:cubicBezTo>
                    <a:cubicBezTo>
                      <a:pt x="668985" y="378831"/>
                      <a:pt x="671513" y="360437"/>
                      <a:pt x="671513" y="345376"/>
                    </a:cubicBezTo>
                    <a:cubicBezTo>
                      <a:pt x="671513" y="249677"/>
                      <a:pt x="665292" y="240990"/>
                      <a:pt x="642938" y="173926"/>
                    </a:cubicBezTo>
                    <a:cubicBezTo>
                      <a:pt x="647215" y="131155"/>
                      <a:pt x="621605" y="15556"/>
                      <a:pt x="700088" y="2476"/>
                    </a:cubicBezTo>
                    <a:cubicBezTo>
                      <a:pt x="714943" y="0"/>
                      <a:pt x="728663" y="12001"/>
                      <a:pt x="742950" y="16764"/>
                    </a:cubicBezTo>
                    <a:cubicBezTo>
                      <a:pt x="808454" y="115020"/>
                      <a:pt x="789239" y="69909"/>
                      <a:pt x="814388" y="145351"/>
                    </a:cubicBezTo>
                    <a:cubicBezTo>
                      <a:pt x="809625" y="188214"/>
                      <a:pt x="807190" y="231399"/>
                      <a:pt x="800100" y="273939"/>
                    </a:cubicBezTo>
                    <a:cubicBezTo>
                      <a:pt x="797624" y="288794"/>
                      <a:pt x="786672" y="301765"/>
                      <a:pt x="785813" y="316801"/>
                    </a:cubicBezTo>
                    <a:cubicBezTo>
                      <a:pt x="777114" y="469027"/>
                      <a:pt x="784187" y="622053"/>
                      <a:pt x="771525" y="774001"/>
                    </a:cubicBezTo>
                    <a:cubicBezTo>
                      <a:pt x="769756" y="795226"/>
                      <a:pt x="751340" y="811574"/>
                      <a:pt x="742950" y="831151"/>
                    </a:cubicBezTo>
                    <a:cubicBezTo>
                      <a:pt x="737017" y="844994"/>
                      <a:pt x="737017" y="861483"/>
                      <a:pt x="728663" y="874014"/>
                    </a:cubicBezTo>
                    <a:cubicBezTo>
                      <a:pt x="717455" y="890826"/>
                      <a:pt x="698205" y="900927"/>
                      <a:pt x="685800" y="916876"/>
                    </a:cubicBezTo>
                    <a:cubicBezTo>
                      <a:pt x="655236" y="956173"/>
                      <a:pt x="630698" y="1015524"/>
                      <a:pt x="585788" y="1045464"/>
                    </a:cubicBezTo>
                    <a:cubicBezTo>
                      <a:pt x="558587" y="1063598"/>
                      <a:pt x="451377" y="1072830"/>
                      <a:pt x="442913" y="1074039"/>
                    </a:cubicBezTo>
                    <a:cubicBezTo>
                      <a:pt x="428625" y="1078801"/>
                      <a:pt x="413215" y="1081012"/>
                      <a:pt x="400050" y="1088326"/>
                    </a:cubicBezTo>
                    <a:cubicBezTo>
                      <a:pt x="370029" y="1105004"/>
                      <a:pt x="347642" y="1137147"/>
                      <a:pt x="314325" y="1145476"/>
                    </a:cubicBezTo>
                    <a:cubicBezTo>
                      <a:pt x="185414" y="1177704"/>
                      <a:pt x="237282" y="1161631"/>
                      <a:pt x="157163" y="1188339"/>
                    </a:cubicBezTo>
                    <a:cubicBezTo>
                      <a:pt x="94078" y="1172567"/>
                      <a:pt x="90977" y="1184555"/>
                      <a:pt x="57150" y="1116901"/>
                    </a:cubicBezTo>
                    <a:cubicBezTo>
                      <a:pt x="43680" y="1089960"/>
                      <a:pt x="28575" y="1031176"/>
                      <a:pt x="28575" y="1031176"/>
                    </a:cubicBezTo>
                    <a:cubicBezTo>
                      <a:pt x="33338" y="1007364"/>
                      <a:pt x="36973" y="983298"/>
                      <a:pt x="42863" y="959739"/>
                    </a:cubicBezTo>
                    <a:cubicBezTo>
                      <a:pt x="46516" y="945128"/>
                      <a:pt x="57150" y="931936"/>
                      <a:pt x="57150" y="916876"/>
                    </a:cubicBezTo>
                    <a:cubicBezTo>
                      <a:pt x="57150" y="811993"/>
                      <a:pt x="53299" y="706914"/>
                      <a:pt x="42863" y="602551"/>
                    </a:cubicBezTo>
                    <a:cubicBezTo>
                      <a:pt x="38955" y="563473"/>
                      <a:pt x="14288" y="488251"/>
                      <a:pt x="14288" y="488251"/>
                    </a:cubicBezTo>
                    <a:cubicBezTo>
                      <a:pt x="9525" y="426339"/>
                      <a:pt x="0" y="364609"/>
                      <a:pt x="0" y="302514"/>
                    </a:cubicBezTo>
                    <a:cubicBezTo>
                      <a:pt x="0" y="226165"/>
                      <a:pt x="2382" y="114395"/>
                      <a:pt x="14288" y="7391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2819400" y="3124200"/>
                <a:ext cx="290512" cy="176372"/>
              </a:xfrm>
              <a:custGeom>
                <a:avLst/>
                <a:gdLst>
                  <a:gd name="connsiteX0" fmla="*/ 4762 w 290512"/>
                  <a:gd name="connsiteY0" fmla="*/ 116625 h 176372"/>
                  <a:gd name="connsiteX1" fmla="*/ 61912 w 290512"/>
                  <a:gd name="connsiteY1" fmla="*/ 30900 h 176372"/>
                  <a:gd name="connsiteX2" fmla="*/ 147637 w 290512"/>
                  <a:gd name="connsiteY2" fmla="*/ 2325 h 176372"/>
                  <a:gd name="connsiteX3" fmla="*/ 233362 w 290512"/>
                  <a:gd name="connsiteY3" fmla="*/ 16613 h 176372"/>
                  <a:gd name="connsiteX4" fmla="*/ 290512 w 290512"/>
                  <a:gd name="connsiteY4" fmla="*/ 102338 h 176372"/>
                  <a:gd name="connsiteX5" fmla="*/ 276225 w 290512"/>
                  <a:gd name="connsiteY5" fmla="*/ 145200 h 176372"/>
                  <a:gd name="connsiteX6" fmla="*/ 133350 w 290512"/>
                  <a:gd name="connsiteY6" fmla="*/ 145200 h 176372"/>
                  <a:gd name="connsiteX7" fmla="*/ 90487 w 290512"/>
                  <a:gd name="connsiteY7" fmla="*/ 130913 h 176372"/>
                  <a:gd name="connsiteX8" fmla="*/ 4762 w 290512"/>
                  <a:gd name="connsiteY8" fmla="*/ 116625 h 17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12" h="176372">
                    <a:moveTo>
                      <a:pt x="4762" y="116625"/>
                    </a:moveTo>
                    <a:cubicBezTo>
                      <a:pt x="0" y="99956"/>
                      <a:pt x="18131" y="55223"/>
                      <a:pt x="61912" y="30900"/>
                    </a:cubicBezTo>
                    <a:cubicBezTo>
                      <a:pt x="88242" y="16272"/>
                      <a:pt x="147637" y="2325"/>
                      <a:pt x="147637" y="2325"/>
                    </a:cubicBezTo>
                    <a:cubicBezTo>
                      <a:pt x="176212" y="7088"/>
                      <a:pt x="209630" y="0"/>
                      <a:pt x="233362" y="16613"/>
                    </a:cubicBezTo>
                    <a:cubicBezTo>
                      <a:pt x="261497" y="36307"/>
                      <a:pt x="290512" y="102338"/>
                      <a:pt x="290512" y="102338"/>
                    </a:cubicBezTo>
                    <a:cubicBezTo>
                      <a:pt x="285750" y="116625"/>
                      <a:pt x="286874" y="134551"/>
                      <a:pt x="276225" y="145200"/>
                    </a:cubicBezTo>
                    <a:cubicBezTo>
                      <a:pt x="245053" y="176372"/>
                      <a:pt x="150694" y="147678"/>
                      <a:pt x="133350" y="145200"/>
                    </a:cubicBezTo>
                    <a:cubicBezTo>
                      <a:pt x="119062" y="140438"/>
                      <a:pt x="105189" y="134180"/>
                      <a:pt x="90487" y="130913"/>
                    </a:cubicBezTo>
                    <a:cubicBezTo>
                      <a:pt x="22667" y="115842"/>
                      <a:pt x="9525" y="133294"/>
                      <a:pt x="4762" y="116625"/>
                    </a:cubicBezTo>
                    <a:close/>
                  </a:path>
                </a:pathLst>
              </a:custGeom>
              <a:solidFill>
                <a:srgbClr val="42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2586038" y="4014351"/>
                <a:ext cx="842962" cy="158385"/>
              </a:xfrm>
              <a:custGeom>
                <a:avLst/>
                <a:gdLst>
                  <a:gd name="connsiteX0" fmla="*/ 0 w 842962"/>
                  <a:gd name="connsiteY0" fmla="*/ 114737 h 158385"/>
                  <a:gd name="connsiteX1" fmla="*/ 42862 w 842962"/>
                  <a:gd name="connsiteY1" fmla="*/ 129024 h 158385"/>
                  <a:gd name="connsiteX2" fmla="*/ 414337 w 842962"/>
                  <a:gd name="connsiteY2" fmla="*/ 129024 h 158385"/>
                  <a:gd name="connsiteX3" fmla="*/ 428625 w 842962"/>
                  <a:gd name="connsiteY3" fmla="*/ 14724 h 158385"/>
                  <a:gd name="connsiteX4" fmla="*/ 457200 w 842962"/>
                  <a:gd name="connsiteY4" fmla="*/ 57587 h 158385"/>
                  <a:gd name="connsiteX5" fmla="*/ 471487 w 842962"/>
                  <a:gd name="connsiteY5" fmla="*/ 143312 h 158385"/>
                  <a:gd name="connsiteX6" fmla="*/ 514350 w 842962"/>
                  <a:gd name="connsiteY6" fmla="*/ 157599 h 158385"/>
                  <a:gd name="connsiteX7" fmla="*/ 800100 w 842962"/>
                  <a:gd name="connsiteY7" fmla="*/ 143312 h 158385"/>
                  <a:gd name="connsiteX8" fmla="*/ 842962 w 842962"/>
                  <a:gd name="connsiteY8" fmla="*/ 129024 h 15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962" h="158385">
                    <a:moveTo>
                      <a:pt x="0" y="114737"/>
                    </a:moveTo>
                    <a:cubicBezTo>
                      <a:pt x="14287" y="119499"/>
                      <a:pt x="28094" y="126070"/>
                      <a:pt x="42862" y="129024"/>
                    </a:cubicBezTo>
                    <a:cubicBezTo>
                      <a:pt x="189669" y="158385"/>
                      <a:pt x="224699" y="139005"/>
                      <a:pt x="414337" y="129024"/>
                    </a:cubicBezTo>
                    <a:cubicBezTo>
                      <a:pt x="419100" y="90924"/>
                      <a:pt x="408870" y="47649"/>
                      <a:pt x="428625" y="14724"/>
                    </a:cubicBezTo>
                    <a:cubicBezTo>
                      <a:pt x="437460" y="0"/>
                      <a:pt x="451770" y="41297"/>
                      <a:pt x="457200" y="57587"/>
                    </a:cubicBezTo>
                    <a:cubicBezTo>
                      <a:pt x="466361" y="85070"/>
                      <a:pt x="457114" y="118160"/>
                      <a:pt x="471487" y="143312"/>
                    </a:cubicBezTo>
                    <a:cubicBezTo>
                      <a:pt x="478959" y="156388"/>
                      <a:pt x="500062" y="152837"/>
                      <a:pt x="514350" y="157599"/>
                    </a:cubicBezTo>
                    <a:cubicBezTo>
                      <a:pt x="609600" y="152837"/>
                      <a:pt x="705090" y="151574"/>
                      <a:pt x="800100" y="143312"/>
                    </a:cubicBezTo>
                    <a:cubicBezTo>
                      <a:pt x="815104" y="142007"/>
                      <a:pt x="842962" y="129024"/>
                      <a:pt x="842962" y="12902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2243052" y="4829175"/>
                <a:ext cx="1649677" cy="1210767"/>
              </a:xfrm>
              <a:custGeom>
                <a:avLst/>
                <a:gdLst>
                  <a:gd name="connsiteX0" fmla="*/ 457286 w 1649677"/>
                  <a:gd name="connsiteY0" fmla="*/ 42863 h 975885"/>
                  <a:gd name="connsiteX1" fmla="*/ 400136 w 1649677"/>
                  <a:gd name="connsiteY1" fmla="*/ 128588 h 975885"/>
                  <a:gd name="connsiteX2" fmla="*/ 357273 w 1649677"/>
                  <a:gd name="connsiteY2" fmla="*/ 185738 h 975885"/>
                  <a:gd name="connsiteX3" fmla="*/ 257261 w 1649677"/>
                  <a:gd name="connsiteY3" fmla="*/ 300038 h 975885"/>
                  <a:gd name="connsiteX4" fmla="*/ 242973 w 1649677"/>
                  <a:gd name="connsiteY4" fmla="*/ 371475 h 975885"/>
                  <a:gd name="connsiteX5" fmla="*/ 200111 w 1649677"/>
                  <a:gd name="connsiteY5" fmla="*/ 414338 h 975885"/>
                  <a:gd name="connsiteX6" fmla="*/ 100098 w 1649677"/>
                  <a:gd name="connsiteY6" fmla="*/ 542925 h 975885"/>
                  <a:gd name="connsiteX7" fmla="*/ 71523 w 1649677"/>
                  <a:gd name="connsiteY7" fmla="*/ 600075 h 975885"/>
                  <a:gd name="connsiteX8" fmla="*/ 28661 w 1649677"/>
                  <a:gd name="connsiteY8" fmla="*/ 642938 h 975885"/>
                  <a:gd name="connsiteX9" fmla="*/ 86 w 1649677"/>
                  <a:gd name="connsiteY9" fmla="*/ 728663 h 975885"/>
                  <a:gd name="connsiteX10" fmla="*/ 14373 w 1649677"/>
                  <a:gd name="connsiteY10" fmla="*/ 814388 h 975885"/>
                  <a:gd name="connsiteX11" fmla="*/ 114386 w 1649677"/>
                  <a:gd name="connsiteY11" fmla="*/ 785813 h 975885"/>
                  <a:gd name="connsiteX12" fmla="*/ 157248 w 1649677"/>
                  <a:gd name="connsiteY12" fmla="*/ 771525 h 975885"/>
                  <a:gd name="connsiteX13" fmla="*/ 228686 w 1649677"/>
                  <a:gd name="connsiteY13" fmla="*/ 742950 h 975885"/>
                  <a:gd name="connsiteX14" fmla="*/ 328698 w 1649677"/>
                  <a:gd name="connsiteY14" fmla="*/ 671513 h 975885"/>
                  <a:gd name="connsiteX15" fmla="*/ 357273 w 1649677"/>
                  <a:gd name="connsiteY15" fmla="*/ 628650 h 975885"/>
                  <a:gd name="connsiteX16" fmla="*/ 371561 w 1649677"/>
                  <a:gd name="connsiteY16" fmla="*/ 585788 h 975885"/>
                  <a:gd name="connsiteX17" fmla="*/ 414423 w 1649677"/>
                  <a:gd name="connsiteY17" fmla="*/ 557213 h 975885"/>
                  <a:gd name="connsiteX18" fmla="*/ 428711 w 1649677"/>
                  <a:gd name="connsiteY18" fmla="*/ 514350 h 975885"/>
                  <a:gd name="connsiteX19" fmla="*/ 442998 w 1649677"/>
                  <a:gd name="connsiteY19" fmla="*/ 457200 h 975885"/>
                  <a:gd name="connsiteX20" fmla="*/ 471573 w 1649677"/>
                  <a:gd name="connsiteY20" fmla="*/ 371475 h 975885"/>
                  <a:gd name="connsiteX21" fmla="*/ 485861 w 1649677"/>
                  <a:gd name="connsiteY21" fmla="*/ 414338 h 975885"/>
                  <a:gd name="connsiteX22" fmla="*/ 471573 w 1649677"/>
                  <a:gd name="connsiteY22" fmla="*/ 457200 h 975885"/>
                  <a:gd name="connsiteX23" fmla="*/ 428711 w 1649677"/>
                  <a:gd name="connsiteY23" fmla="*/ 585788 h 975885"/>
                  <a:gd name="connsiteX24" fmla="*/ 442998 w 1649677"/>
                  <a:gd name="connsiteY24" fmla="*/ 842963 h 975885"/>
                  <a:gd name="connsiteX25" fmla="*/ 471573 w 1649677"/>
                  <a:gd name="connsiteY25" fmla="*/ 885825 h 975885"/>
                  <a:gd name="connsiteX26" fmla="*/ 543011 w 1649677"/>
                  <a:gd name="connsiteY26" fmla="*/ 857250 h 975885"/>
                  <a:gd name="connsiteX27" fmla="*/ 600161 w 1649677"/>
                  <a:gd name="connsiteY27" fmla="*/ 785813 h 975885"/>
                  <a:gd name="connsiteX28" fmla="*/ 643023 w 1649677"/>
                  <a:gd name="connsiteY28" fmla="*/ 742950 h 975885"/>
                  <a:gd name="connsiteX29" fmla="*/ 714461 w 1649677"/>
                  <a:gd name="connsiteY29" fmla="*/ 657225 h 975885"/>
                  <a:gd name="connsiteX30" fmla="*/ 743036 w 1649677"/>
                  <a:gd name="connsiteY30" fmla="*/ 600075 h 975885"/>
                  <a:gd name="connsiteX31" fmla="*/ 757323 w 1649677"/>
                  <a:gd name="connsiteY31" fmla="*/ 528638 h 975885"/>
                  <a:gd name="connsiteX32" fmla="*/ 771611 w 1649677"/>
                  <a:gd name="connsiteY32" fmla="*/ 657225 h 975885"/>
                  <a:gd name="connsiteX33" fmla="*/ 814473 w 1649677"/>
                  <a:gd name="connsiteY33" fmla="*/ 871538 h 975885"/>
                  <a:gd name="connsiteX34" fmla="*/ 871623 w 1649677"/>
                  <a:gd name="connsiteY34" fmla="*/ 928688 h 975885"/>
                  <a:gd name="connsiteX35" fmla="*/ 900198 w 1649677"/>
                  <a:gd name="connsiteY35" fmla="*/ 885825 h 975885"/>
                  <a:gd name="connsiteX36" fmla="*/ 1014498 w 1649677"/>
                  <a:gd name="connsiteY36" fmla="*/ 742950 h 975885"/>
                  <a:gd name="connsiteX37" fmla="*/ 1043073 w 1649677"/>
                  <a:gd name="connsiteY37" fmla="*/ 671513 h 975885"/>
                  <a:gd name="connsiteX38" fmla="*/ 1028786 w 1649677"/>
                  <a:gd name="connsiteY38" fmla="*/ 528638 h 975885"/>
                  <a:gd name="connsiteX39" fmla="*/ 1014498 w 1649677"/>
                  <a:gd name="connsiteY39" fmla="*/ 485775 h 975885"/>
                  <a:gd name="connsiteX40" fmla="*/ 971636 w 1649677"/>
                  <a:gd name="connsiteY40" fmla="*/ 442913 h 975885"/>
                  <a:gd name="connsiteX41" fmla="*/ 1028786 w 1649677"/>
                  <a:gd name="connsiteY41" fmla="*/ 528638 h 975885"/>
                  <a:gd name="connsiteX42" fmla="*/ 1100223 w 1649677"/>
                  <a:gd name="connsiteY42" fmla="*/ 614363 h 975885"/>
                  <a:gd name="connsiteX43" fmla="*/ 1128798 w 1649677"/>
                  <a:gd name="connsiteY43" fmla="*/ 685800 h 975885"/>
                  <a:gd name="connsiteX44" fmla="*/ 1157373 w 1649677"/>
                  <a:gd name="connsiteY44" fmla="*/ 728663 h 975885"/>
                  <a:gd name="connsiteX45" fmla="*/ 1185948 w 1649677"/>
                  <a:gd name="connsiteY45" fmla="*/ 814388 h 975885"/>
                  <a:gd name="connsiteX46" fmla="*/ 1285961 w 1649677"/>
                  <a:gd name="connsiteY46" fmla="*/ 928688 h 975885"/>
                  <a:gd name="connsiteX47" fmla="*/ 1343111 w 1649677"/>
                  <a:gd name="connsiteY47" fmla="*/ 900113 h 975885"/>
                  <a:gd name="connsiteX48" fmla="*/ 1414548 w 1649677"/>
                  <a:gd name="connsiteY48" fmla="*/ 800100 h 975885"/>
                  <a:gd name="connsiteX49" fmla="*/ 1428836 w 1649677"/>
                  <a:gd name="connsiteY49" fmla="*/ 742950 h 975885"/>
                  <a:gd name="connsiteX50" fmla="*/ 1385973 w 1649677"/>
                  <a:gd name="connsiteY50" fmla="*/ 585788 h 975885"/>
                  <a:gd name="connsiteX51" fmla="*/ 1371686 w 1649677"/>
                  <a:gd name="connsiteY51" fmla="*/ 542925 h 975885"/>
                  <a:gd name="connsiteX52" fmla="*/ 1285961 w 1649677"/>
                  <a:gd name="connsiteY52" fmla="*/ 485775 h 975885"/>
                  <a:gd name="connsiteX53" fmla="*/ 1200236 w 1649677"/>
                  <a:gd name="connsiteY53" fmla="*/ 414338 h 975885"/>
                  <a:gd name="connsiteX54" fmla="*/ 1271673 w 1649677"/>
                  <a:gd name="connsiteY54" fmla="*/ 485775 h 975885"/>
                  <a:gd name="connsiteX55" fmla="*/ 1357398 w 1649677"/>
                  <a:gd name="connsiteY55" fmla="*/ 571500 h 975885"/>
                  <a:gd name="connsiteX56" fmla="*/ 1457411 w 1649677"/>
                  <a:gd name="connsiteY56" fmla="*/ 642938 h 975885"/>
                  <a:gd name="connsiteX57" fmla="*/ 1628861 w 1649677"/>
                  <a:gd name="connsiteY57" fmla="*/ 628650 h 975885"/>
                  <a:gd name="connsiteX58" fmla="*/ 1585998 w 1649677"/>
                  <a:gd name="connsiteY58" fmla="*/ 571500 h 975885"/>
                  <a:gd name="connsiteX59" fmla="*/ 1500273 w 1649677"/>
                  <a:gd name="connsiteY59" fmla="*/ 414338 h 975885"/>
                  <a:gd name="connsiteX60" fmla="*/ 1457411 w 1649677"/>
                  <a:gd name="connsiteY60" fmla="*/ 385763 h 975885"/>
                  <a:gd name="connsiteX61" fmla="*/ 1428836 w 1649677"/>
                  <a:gd name="connsiteY61" fmla="*/ 300038 h 975885"/>
                  <a:gd name="connsiteX62" fmla="*/ 1385973 w 1649677"/>
                  <a:gd name="connsiteY62" fmla="*/ 257175 h 975885"/>
                  <a:gd name="connsiteX63" fmla="*/ 1357398 w 1649677"/>
                  <a:gd name="connsiteY63" fmla="*/ 214313 h 975885"/>
                  <a:gd name="connsiteX64" fmla="*/ 1314536 w 1649677"/>
                  <a:gd name="connsiteY64" fmla="*/ 185738 h 975885"/>
                  <a:gd name="connsiteX65" fmla="*/ 1285961 w 1649677"/>
                  <a:gd name="connsiteY65" fmla="*/ 142875 h 975885"/>
                  <a:gd name="connsiteX66" fmla="*/ 1200236 w 1649677"/>
                  <a:gd name="connsiteY66" fmla="*/ 100013 h 975885"/>
                  <a:gd name="connsiteX67" fmla="*/ 1114511 w 1649677"/>
                  <a:gd name="connsiteY67" fmla="*/ 85725 h 975885"/>
                  <a:gd name="connsiteX68" fmla="*/ 1071648 w 1649677"/>
                  <a:gd name="connsiteY68" fmla="*/ 71438 h 975885"/>
                  <a:gd name="connsiteX69" fmla="*/ 871623 w 1649677"/>
                  <a:gd name="connsiteY69" fmla="*/ 57150 h 975885"/>
                  <a:gd name="connsiteX70" fmla="*/ 671598 w 1649677"/>
                  <a:gd name="connsiteY70" fmla="*/ 28575 h 975885"/>
                  <a:gd name="connsiteX71" fmla="*/ 528723 w 1649677"/>
                  <a:gd name="connsiteY71" fmla="*/ 0 h 975885"/>
                  <a:gd name="connsiteX72" fmla="*/ 471573 w 1649677"/>
                  <a:gd name="connsiteY72" fmla="*/ 14288 h 975885"/>
                  <a:gd name="connsiteX73" fmla="*/ 457286 w 1649677"/>
                  <a:gd name="connsiteY73" fmla="*/ 42863 h 97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49677" h="975885">
                    <a:moveTo>
                      <a:pt x="457286" y="42863"/>
                    </a:moveTo>
                    <a:cubicBezTo>
                      <a:pt x="445380" y="61913"/>
                      <a:pt x="420742" y="101114"/>
                      <a:pt x="400136" y="128588"/>
                    </a:cubicBezTo>
                    <a:cubicBezTo>
                      <a:pt x="385848" y="147638"/>
                      <a:pt x="370929" y="166230"/>
                      <a:pt x="357273" y="185738"/>
                    </a:cubicBezTo>
                    <a:cubicBezTo>
                      <a:pt x="284347" y="289918"/>
                      <a:pt x="331824" y="250329"/>
                      <a:pt x="257261" y="300038"/>
                    </a:cubicBezTo>
                    <a:cubicBezTo>
                      <a:pt x="252498" y="323850"/>
                      <a:pt x="253833" y="349755"/>
                      <a:pt x="242973" y="371475"/>
                    </a:cubicBezTo>
                    <a:cubicBezTo>
                      <a:pt x="233937" y="389547"/>
                      <a:pt x="212516" y="398389"/>
                      <a:pt x="200111" y="414338"/>
                    </a:cubicBezTo>
                    <a:cubicBezTo>
                      <a:pt x="80493" y="568133"/>
                      <a:pt x="197404" y="445621"/>
                      <a:pt x="100098" y="542925"/>
                    </a:cubicBezTo>
                    <a:cubicBezTo>
                      <a:pt x="90573" y="561975"/>
                      <a:pt x="83902" y="582744"/>
                      <a:pt x="71523" y="600075"/>
                    </a:cubicBezTo>
                    <a:cubicBezTo>
                      <a:pt x="59779" y="616517"/>
                      <a:pt x="38474" y="625275"/>
                      <a:pt x="28661" y="642938"/>
                    </a:cubicBezTo>
                    <a:cubicBezTo>
                      <a:pt x="14033" y="669268"/>
                      <a:pt x="86" y="728663"/>
                      <a:pt x="86" y="728663"/>
                    </a:cubicBezTo>
                    <a:cubicBezTo>
                      <a:pt x="4848" y="757238"/>
                      <a:pt x="0" y="789236"/>
                      <a:pt x="14373" y="814388"/>
                    </a:cubicBezTo>
                    <a:cubicBezTo>
                      <a:pt x="43249" y="864921"/>
                      <a:pt x="103021" y="792307"/>
                      <a:pt x="114386" y="785813"/>
                    </a:cubicBezTo>
                    <a:cubicBezTo>
                      <a:pt x="127462" y="778341"/>
                      <a:pt x="143147" y="776813"/>
                      <a:pt x="157248" y="771525"/>
                    </a:cubicBezTo>
                    <a:cubicBezTo>
                      <a:pt x="181262" y="762520"/>
                      <a:pt x="205747" y="754420"/>
                      <a:pt x="228686" y="742950"/>
                    </a:cubicBezTo>
                    <a:cubicBezTo>
                      <a:pt x="249574" y="732506"/>
                      <a:pt x="315759" y="681217"/>
                      <a:pt x="328698" y="671513"/>
                    </a:cubicBezTo>
                    <a:cubicBezTo>
                      <a:pt x="338223" y="657225"/>
                      <a:pt x="349594" y="644009"/>
                      <a:pt x="357273" y="628650"/>
                    </a:cubicBezTo>
                    <a:cubicBezTo>
                      <a:pt x="364008" y="615180"/>
                      <a:pt x="362153" y="597548"/>
                      <a:pt x="371561" y="585788"/>
                    </a:cubicBezTo>
                    <a:cubicBezTo>
                      <a:pt x="382288" y="572380"/>
                      <a:pt x="400136" y="566738"/>
                      <a:pt x="414423" y="557213"/>
                    </a:cubicBezTo>
                    <a:cubicBezTo>
                      <a:pt x="419186" y="542925"/>
                      <a:pt x="424574" y="528831"/>
                      <a:pt x="428711" y="514350"/>
                    </a:cubicBezTo>
                    <a:cubicBezTo>
                      <a:pt x="434105" y="495469"/>
                      <a:pt x="437356" y="476008"/>
                      <a:pt x="442998" y="457200"/>
                    </a:cubicBezTo>
                    <a:cubicBezTo>
                      <a:pt x="451653" y="428350"/>
                      <a:pt x="471573" y="371475"/>
                      <a:pt x="471573" y="371475"/>
                    </a:cubicBezTo>
                    <a:cubicBezTo>
                      <a:pt x="476336" y="385763"/>
                      <a:pt x="485861" y="399277"/>
                      <a:pt x="485861" y="414338"/>
                    </a:cubicBezTo>
                    <a:cubicBezTo>
                      <a:pt x="485861" y="429398"/>
                      <a:pt x="475226" y="442589"/>
                      <a:pt x="471573" y="457200"/>
                    </a:cubicBezTo>
                    <a:cubicBezTo>
                      <a:pt x="443875" y="567991"/>
                      <a:pt x="476245" y="490720"/>
                      <a:pt x="428711" y="585788"/>
                    </a:cubicBezTo>
                    <a:cubicBezTo>
                      <a:pt x="433473" y="671513"/>
                      <a:pt x="430856" y="757969"/>
                      <a:pt x="442998" y="842963"/>
                    </a:cubicBezTo>
                    <a:cubicBezTo>
                      <a:pt x="445426" y="859962"/>
                      <a:pt x="454574" y="883397"/>
                      <a:pt x="471573" y="885825"/>
                    </a:cubicBezTo>
                    <a:cubicBezTo>
                      <a:pt x="496962" y="889452"/>
                      <a:pt x="519198" y="866775"/>
                      <a:pt x="543011" y="857250"/>
                    </a:cubicBezTo>
                    <a:cubicBezTo>
                      <a:pt x="562061" y="833438"/>
                      <a:pt x="580080" y="808763"/>
                      <a:pt x="600161" y="785813"/>
                    </a:cubicBezTo>
                    <a:cubicBezTo>
                      <a:pt x="613466" y="770607"/>
                      <a:pt x="631279" y="759392"/>
                      <a:pt x="643023" y="742950"/>
                    </a:cubicBezTo>
                    <a:cubicBezTo>
                      <a:pt x="708938" y="650668"/>
                      <a:pt x="629963" y="713556"/>
                      <a:pt x="714461" y="657225"/>
                    </a:cubicBezTo>
                    <a:cubicBezTo>
                      <a:pt x="723986" y="638175"/>
                      <a:pt x="736301" y="620281"/>
                      <a:pt x="743036" y="600075"/>
                    </a:cubicBezTo>
                    <a:cubicBezTo>
                      <a:pt x="750715" y="577037"/>
                      <a:pt x="746463" y="506918"/>
                      <a:pt x="757323" y="528638"/>
                    </a:cubicBezTo>
                    <a:cubicBezTo>
                      <a:pt x="776610" y="567211"/>
                      <a:pt x="767522" y="614293"/>
                      <a:pt x="771611" y="657225"/>
                    </a:cubicBezTo>
                    <a:cubicBezTo>
                      <a:pt x="801960" y="975885"/>
                      <a:pt x="749705" y="742003"/>
                      <a:pt x="814473" y="871538"/>
                    </a:cubicBezTo>
                    <a:cubicBezTo>
                      <a:pt x="844953" y="932497"/>
                      <a:pt x="803044" y="905827"/>
                      <a:pt x="871623" y="928688"/>
                    </a:cubicBezTo>
                    <a:cubicBezTo>
                      <a:pt x="881148" y="914400"/>
                      <a:pt x="889728" y="899436"/>
                      <a:pt x="900198" y="885825"/>
                    </a:cubicBezTo>
                    <a:cubicBezTo>
                      <a:pt x="937384" y="837483"/>
                      <a:pt x="991847" y="799578"/>
                      <a:pt x="1014498" y="742950"/>
                    </a:cubicBezTo>
                    <a:lnTo>
                      <a:pt x="1043073" y="671513"/>
                    </a:lnTo>
                    <a:cubicBezTo>
                      <a:pt x="1038311" y="623888"/>
                      <a:pt x="1036064" y="575944"/>
                      <a:pt x="1028786" y="528638"/>
                    </a:cubicBezTo>
                    <a:cubicBezTo>
                      <a:pt x="1026496" y="513753"/>
                      <a:pt x="1022852" y="498306"/>
                      <a:pt x="1014498" y="485775"/>
                    </a:cubicBezTo>
                    <a:cubicBezTo>
                      <a:pt x="1003290" y="468963"/>
                      <a:pt x="965246" y="423745"/>
                      <a:pt x="971636" y="442913"/>
                    </a:cubicBezTo>
                    <a:cubicBezTo>
                      <a:pt x="982496" y="475493"/>
                      <a:pt x="1007702" y="501529"/>
                      <a:pt x="1028786" y="528638"/>
                    </a:cubicBezTo>
                    <a:cubicBezTo>
                      <a:pt x="1073025" y="585517"/>
                      <a:pt x="1069589" y="553095"/>
                      <a:pt x="1100223" y="614363"/>
                    </a:cubicBezTo>
                    <a:cubicBezTo>
                      <a:pt x="1111693" y="637302"/>
                      <a:pt x="1117328" y="662861"/>
                      <a:pt x="1128798" y="685800"/>
                    </a:cubicBezTo>
                    <a:cubicBezTo>
                      <a:pt x="1136477" y="701159"/>
                      <a:pt x="1150399" y="712971"/>
                      <a:pt x="1157373" y="728663"/>
                    </a:cubicBezTo>
                    <a:cubicBezTo>
                      <a:pt x="1169606" y="756188"/>
                      <a:pt x="1169240" y="789326"/>
                      <a:pt x="1185948" y="814388"/>
                    </a:cubicBezTo>
                    <a:cubicBezTo>
                      <a:pt x="1252623" y="914401"/>
                      <a:pt x="1214523" y="881063"/>
                      <a:pt x="1285961" y="928688"/>
                    </a:cubicBezTo>
                    <a:cubicBezTo>
                      <a:pt x="1305011" y="919163"/>
                      <a:pt x="1325780" y="912493"/>
                      <a:pt x="1343111" y="900113"/>
                    </a:cubicBezTo>
                    <a:cubicBezTo>
                      <a:pt x="1380373" y="873497"/>
                      <a:pt x="1398715" y="842321"/>
                      <a:pt x="1414548" y="800100"/>
                    </a:cubicBezTo>
                    <a:cubicBezTo>
                      <a:pt x="1421443" y="781714"/>
                      <a:pt x="1424073" y="762000"/>
                      <a:pt x="1428836" y="742950"/>
                    </a:cubicBezTo>
                    <a:cubicBezTo>
                      <a:pt x="1403123" y="537256"/>
                      <a:pt x="1440003" y="693850"/>
                      <a:pt x="1385973" y="585788"/>
                    </a:cubicBezTo>
                    <a:cubicBezTo>
                      <a:pt x="1379238" y="572317"/>
                      <a:pt x="1382335" y="553574"/>
                      <a:pt x="1371686" y="542925"/>
                    </a:cubicBezTo>
                    <a:cubicBezTo>
                      <a:pt x="1347402" y="518641"/>
                      <a:pt x="1310245" y="510059"/>
                      <a:pt x="1285961" y="485775"/>
                    </a:cubicBezTo>
                    <a:cubicBezTo>
                      <a:pt x="1230956" y="430771"/>
                      <a:pt x="1259910" y="454121"/>
                      <a:pt x="1200236" y="414338"/>
                    </a:cubicBezTo>
                    <a:cubicBezTo>
                      <a:pt x="1259118" y="502660"/>
                      <a:pt x="1193742" y="416503"/>
                      <a:pt x="1271673" y="485775"/>
                    </a:cubicBezTo>
                    <a:cubicBezTo>
                      <a:pt x="1301877" y="512623"/>
                      <a:pt x="1325069" y="547253"/>
                      <a:pt x="1357398" y="571500"/>
                    </a:cubicBezTo>
                    <a:cubicBezTo>
                      <a:pt x="1428285" y="624666"/>
                      <a:pt x="1394735" y="601154"/>
                      <a:pt x="1457411" y="642938"/>
                    </a:cubicBezTo>
                    <a:cubicBezTo>
                      <a:pt x="1514561" y="638175"/>
                      <a:pt x="1578730" y="656501"/>
                      <a:pt x="1628861" y="628650"/>
                    </a:cubicBezTo>
                    <a:cubicBezTo>
                      <a:pt x="1649677" y="617085"/>
                      <a:pt x="1597997" y="592069"/>
                      <a:pt x="1585998" y="571500"/>
                    </a:cubicBezTo>
                    <a:cubicBezTo>
                      <a:pt x="1585886" y="571308"/>
                      <a:pt x="1526389" y="440454"/>
                      <a:pt x="1500273" y="414338"/>
                    </a:cubicBezTo>
                    <a:cubicBezTo>
                      <a:pt x="1488131" y="402196"/>
                      <a:pt x="1471698" y="395288"/>
                      <a:pt x="1457411" y="385763"/>
                    </a:cubicBezTo>
                    <a:cubicBezTo>
                      <a:pt x="1447886" y="357188"/>
                      <a:pt x="1450135" y="321337"/>
                      <a:pt x="1428836" y="300038"/>
                    </a:cubicBezTo>
                    <a:cubicBezTo>
                      <a:pt x="1414548" y="285750"/>
                      <a:pt x="1398908" y="272697"/>
                      <a:pt x="1385973" y="257175"/>
                    </a:cubicBezTo>
                    <a:cubicBezTo>
                      <a:pt x="1374980" y="243984"/>
                      <a:pt x="1369540" y="226455"/>
                      <a:pt x="1357398" y="214313"/>
                    </a:cubicBezTo>
                    <a:cubicBezTo>
                      <a:pt x="1345256" y="202171"/>
                      <a:pt x="1328823" y="195263"/>
                      <a:pt x="1314536" y="185738"/>
                    </a:cubicBezTo>
                    <a:cubicBezTo>
                      <a:pt x="1305011" y="171450"/>
                      <a:pt x="1298103" y="155017"/>
                      <a:pt x="1285961" y="142875"/>
                    </a:cubicBezTo>
                    <a:cubicBezTo>
                      <a:pt x="1263942" y="120856"/>
                      <a:pt x="1230117" y="106653"/>
                      <a:pt x="1200236" y="100013"/>
                    </a:cubicBezTo>
                    <a:cubicBezTo>
                      <a:pt x="1171957" y="93729"/>
                      <a:pt x="1142790" y="92009"/>
                      <a:pt x="1114511" y="85725"/>
                    </a:cubicBezTo>
                    <a:cubicBezTo>
                      <a:pt x="1099809" y="82458"/>
                      <a:pt x="1086605" y="73198"/>
                      <a:pt x="1071648" y="71438"/>
                    </a:cubicBezTo>
                    <a:cubicBezTo>
                      <a:pt x="1005261" y="63628"/>
                      <a:pt x="938298" y="61913"/>
                      <a:pt x="871623" y="57150"/>
                    </a:cubicBezTo>
                    <a:cubicBezTo>
                      <a:pt x="734721" y="22926"/>
                      <a:pt x="915224" y="65119"/>
                      <a:pt x="671598" y="28575"/>
                    </a:cubicBezTo>
                    <a:cubicBezTo>
                      <a:pt x="623567" y="21370"/>
                      <a:pt x="528723" y="0"/>
                      <a:pt x="528723" y="0"/>
                    </a:cubicBezTo>
                    <a:cubicBezTo>
                      <a:pt x="509673" y="4763"/>
                      <a:pt x="487911" y="3396"/>
                      <a:pt x="471573" y="14288"/>
                    </a:cubicBezTo>
                    <a:cubicBezTo>
                      <a:pt x="457286" y="23813"/>
                      <a:pt x="469192" y="23813"/>
                      <a:pt x="457286" y="42863"/>
                    </a:cubicBezTo>
                    <a:close/>
                  </a:path>
                </a:pathLst>
              </a:custGeom>
              <a:solidFill>
                <a:srgbClr val="7E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Freeform 94"/>
            <p:cNvSpPr/>
            <p:nvPr/>
          </p:nvSpPr>
          <p:spPr>
            <a:xfrm>
              <a:off x="5359432" y="4071326"/>
              <a:ext cx="267432" cy="654211"/>
            </a:xfrm>
            <a:custGeom>
              <a:avLst/>
              <a:gdLst>
                <a:gd name="connsiteX0" fmla="*/ 265083 w 267432"/>
                <a:gd name="connsiteY0" fmla="*/ 300038 h 654211"/>
                <a:gd name="connsiteX1" fmla="*/ 236508 w 267432"/>
                <a:gd name="connsiteY1" fmla="*/ 100013 h 654211"/>
                <a:gd name="connsiteX2" fmla="*/ 179358 w 267432"/>
                <a:gd name="connsiteY2" fmla="*/ 14288 h 654211"/>
                <a:gd name="connsiteX3" fmla="*/ 136496 w 267432"/>
                <a:gd name="connsiteY3" fmla="*/ 0 h 654211"/>
                <a:gd name="connsiteX4" fmla="*/ 107921 w 267432"/>
                <a:gd name="connsiteY4" fmla="*/ 314325 h 654211"/>
                <a:gd name="connsiteX5" fmla="*/ 122208 w 267432"/>
                <a:gd name="connsiteY5" fmla="*/ 385763 h 654211"/>
                <a:gd name="connsiteX6" fmla="*/ 136496 w 267432"/>
                <a:gd name="connsiteY6" fmla="*/ 485775 h 654211"/>
                <a:gd name="connsiteX7" fmla="*/ 150783 w 267432"/>
                <a:gd name="connsiteY7" fmla="*/ 528638 h 654211"/>
                <a:gd name="connsiteX8" fmla="*/ 179358 w 267432"/>
                <a:gd name="connsiteY8" fmla="*/ 628650 h 654211"/>
                <a:gd name="connsiteX9" fmla="*/ 207933 w 267432"/>
                <a:gd name="connsiteY9" fmla="*/ 542925 h 654211"/>
                <a:gd name="connsiteX10" fmla="*/ 222221 w 267432"/>
                <a:gd name="connsiteY10" fmla="*/ 500063 h 654211"/>
                <a:gd name="connsiteX11" fmla="*/ 236508 w 267432"/>
                <a:gd name="connsiteY11" fmla="*/ 342900 h 654211"/>
                <a:gd name="connsiteX12" fmla="*/ 250796 w 267432"/>
                <a:gd name="connsiteY12" fmla="*/ 257175 h 654211"/>
                <a:gd name="connsiteX13" fmla="*/ 265083 w 267432"/>
                <a:gd name="connsiteY13" fmla="*/ 214313 h 654211"/>
                <a:gd name="connsiteX14" fmla="*/ 265083 w 267432"/>
                <a:gd name="connsiteY14" fmla="*/ 171450 h 6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432" h="654211">
                  <a:moveTo>
                    <a:pt x="265083" y="300038"/>
                  </a:moveTo>
                  <a:cubicBezTo>
                    <a:pt x="264746" y="297003"/>
                    <a:pt x="249889" y="129451"/>
                    <a:pt x="236508" y="100013"/>
                  </a:cubicBezTo>
                  <a:cubicBezTo>
                    <a:pt x="222297" y="68748"/>
                    <a:pt x="211938" y="25149"/>
                    <a:pt x="179358" y="14288"/>
                  </a:cubicBezTo>
                  <a:lnTo>
                    <a:pt x="136496" y="0"/>
                  </a:lnTo>
                  <a:cubicBezTo>
                    <a:pt x="0" y="45500"/>
                    <a:pt x="83915" y="2245"/>
                    <a:pt x="107921" y="314325"/>
                  </a:cubicBezTo>
                  <a:cubicBezTo>
                    <a:pt x="109784" y="338538"/>
                    <a:pt x="118216" y="361809"/>
                    <a:pt x="122208" y="385763"/>
                  </a:cubicBezTo>
                  <a:cubicBezTo>
                    <a:pt x="127744" y="418981"/>
                    <a:pt x="129892" y="452753"/>
                    <a:pt x="136496" y="485775"/>
                  </a:cubicBezTo>
                  <a:cubicBezTo>
                    <a:pt x="139450" y="500543"/>
                    <a:pt x="146646" y="514157"/>
                    <a:pt x="150783" y="528638"/>
                  </a:cubicBezTo>
                  <a:cubicBezTo>
                    <a:pt x="186661" y="654211"/>
                    <a:pt x="145105" y="525888"/>
                    <a:pt x="179358" y="628650"/>
                  </a:cubicBezTo>
                  <a:lnTo>
                    <a:pt x="207933" y="542925"/>
                  </a:lnTo>
                  <a:lnTo>
                    <a:pt x="222221" y="500063"/>
                  </a:lnTo>
                  <a:cubicBezTo>
                    <a:pt x="226983" y="447675"/>
                    <a:pt x="230362" y="395143"/>
                    <a:pt x="236508" y="342900"/>
                  </a:cubicBezTo>
                  <a:cubicBezTo>
                    <a:pt x="239893" y="314129"/>
                    <a:pt x="244512" y="285454"/>
                    <a:pt x="250796" y="257175"/>
                  </a:cubicBezTo>
                  <a:cubicBezTo>
                    <a:pt x="254063" y="242473"/>
                    <a:pt x="262607" y="229168"/>
                    <a:pt x="265083" y="214313"/>
                  </a:cubicBezTo>
                  <a:cubicBezTo>
                    <a:pt x="267432" y="200220"/>
                    <a:pt x="265083" y="185738"/>
                    <a:pt x="265083" y="171450"/>
                  </a:cubicBezTo>
                </a:path>
              </a:pathLst>
            </a:custGeom>
            <a:solidFill>
              <a:srgbClr val="7E5D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309393" y="4205899"/>
              <a:ext cx="151202" cy="91564"/>
            </a:xfrm>
            <a:custGeom>
              <a:avLst/>
              <a:gdLst>
                <a:gd name="connsiteX0" fmla="*/ 115097 w 151202"/>
                <a:gd name="connsiteY0" fmla="*/ 8302 h 91564"/>
                <a:gd name="connsiteX1" fmla="*/ 15085 w 151202"/>
                <a:gd name="connsiteY1" fmla="*/ 22590 h 91564"/>
                <a:gd name="connsiteX2" fmla="*/ 29372 w 151202"/>
                <a:gd name="connsiteY2" fmla="*/ 79740 h 91564"/>
                <a:gd name="connsiteX3" fmla="*/ 129385 w 151202"/>
                <a:gd name="connsiteY3" fmla="*/ 65452 h 91564"/>
                <a:gd name="connsiteX4" fmla="*/ 115097 w 151202"/>
                <a:gd name="connsiteY4" fmla="*/ 8302 h 9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02" h="91564">
                  <a:moveTo>
                    <a:pt x="115097" y="8302"/>
                  </a:moveTo>
                  <a:cubicBezTo>
                    <a:pt x="96047" y="1158"/>
                    <a:pt x="40955" y="1031"/>
                    <a:pt x="15085" y="22590"/>
                  </a:cubicBezTo>
                  <a:cubicBezTo>
                    <a:pt x="0" y="35161"/>
                    <a:pt x="10986" y="72845"/>
                    <a:pt x="29372" y="79740"/>
                  </a:cubicBezTo>
                  <a:cubicBezTo>
                    <a:pt x="60904" y="91564"/>
                    <a:pt x="96047" y="70215"/>
                    <a:pt x="129385" y="65452"/>
                  </a:cubicBezTo>
                  <a:cubicBezTo>
                    <a:pt x="151202" y="0"/>
                    <a:pt x="134147" y="15446"/>
                    <a:pt x="115097" y="8302"/>
                  </a:cubicBezTo>
                  <a:close/>
                </a:path>
              </a:pathLst>
            </a:custGeom>
            <a:solidFill>
              <a:srgbClr val="7E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2667003" y="6370108"/>
              <a:ext cx="619955" cy="215818"/>
            </a:xfrm>
            <a:custGeom>
              <a:avLst/>
              <a:gdLst>
                <a:gd name="connsiteX0" fmla="*/ 428625 w 619955"/>
                <a:gd name="connsiteY0" fmla="*/ 15793 h 215818"/>
                <a:gd name="connsiteX1" fmla="*/ 357187 w 619955"/>
                <a:gd name="connsiteY1" fmla="*/ 30081 h 215818"/>
                <a:gd name="connsiteX2" fmla="*/ 314325 w 619955"/>
                <a:gd name="connsiteY2" fmla="*/ 44368 h 215818"/>
                <a:gd name="connsiteX3" fmla="*/ 142875 w 619955"/>
                <a:gd name="connsiteY3" fmla="*/ 58656 h 215818"/>
                <a:gd name="connsiteX4" fmla="*/ 100012 w 619955"/>
                <a:gd name="connsiteY4" fmla="*/ 72943 h 215818"/>
                <a:gd name="connsiteX5" fmla="*/ 28575 w 619955"/>
                <a:gd name="connsiteY5" fmla="*/ 87231 h 215818"/>
                <a:gd name="connsiteX6" fmla="*/ 0 w 619955"/>
                <a:gd name="connsiteY6" fmla="*/ 144381 h 215818"/>
                <a:gd name="connsiteX7" fmla="*/ 128587 w 619955"/>
                <a:gd name="connsiteY7" fmla="*/ 215818 h 215818"/>
                <a:gd name="connsiteX8" fmla="*/ 328612 w 619955"/>
                <a:gd name="connsiteY8" fmla="*/ 201531 h 215818"/>
                <a:gd name="connsiteX9" fmla="*/ 471487 w 619955"/>
                <a:gd name="connsiteY9" fmla="*/ 172956 h 215818"/>
                <a:gd name="connsiteX10" fmla="*/ 571500 w 619955"/>
                <a:gd name="connsiteY10" fmla="*/ 144381 h 215818"/>
                <a:gd name="connsiteX11" fmla="*/ 614362 w 619955"/>
                <a:gd name="connsiteY11" fmla="*/ 115806 h 215818"/>
                <a:gd name="connsiteX12" fmla="*/ 600075 w 619955"/>
                <a:gd name="connsiteY12" fmla="*/ 72943 h 215818"/>
                <a:gd name="connsiteX13" fmla="*/ 528637 w 619955"/>
                <a:gd name="connsiteY13" fmla="*/ 58656 h 215818"/>
                <a:gd name="connsiteX14" fmla="*/ 485775 w 619955"/>
                <a:gd name="connsiteY14" fmla="*/ 44368 h 215818"/>
                <a:gd name="connsiteX15" fmla="*/ 442912 w 619955"/>
                <a:gd name="connsiteY15" fmla="*/ 15793 h 215818"/>
                <a:gd name="connsiteX16" fmla="*/ 428625 w 619955"/>
                <a:gd name="connsiteY16" fmla="*/ 15793 h 21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55" h="215818">
                  <a:moveTo>
                    <a:pt x="428625" y="15793"/>
                  </a:moveTo>
                  <a:cubicBezTo>
                    <a:pt x="414338" y="18174"/>
                    <a:pt x="380746" y="24191"/>
                    <a:pt x="357187" y="30081"/>
                  </a:cubicBezTo>
                  <a:cubicBezTo>
                    <a:pt x="342577" y="33734"/>
                    <a:pt x="329253" y="42378"/>
                    <a:pt x="314325" y="44368"/>
                  </a:cubicBezTo>
                  <a:cubicBezTo>
                    <a:pt x="257480" y="51947"/>
                    <a:pt x="200025" y="53893"/>
                    <a:pt x="142875" y="58656"/>
                  </a:cubicBezTo>
                  <a:cubicBezTo>
                    <a:pt x="128587" y="63418"/>
                    <a:pt x="114623" y="69290"/>
                    <a:pt x="100012" y="72943"/>
                  </a:cubicBezTo>
                  <a:cubicBezTo>
                    <a:pt x="76453" y="78833"/>
                    <a:pt x="48336" y="73116"/>
                    <a:pt x="28575" y="87231"/>
                  </a:cubicBezTo>
                  <a:cubicBezTo>
                    <a:pt x="11244" y="99611"/>
                    <a:pt x="9525" y="125331"/>
                    <a:pt x="0" y="144381"/>
                  </a:cubicBezTo>
                  <a:cubicBezTo>
                    <a:pt x="98256" y="209885"/>
                    <a:pt x="53144" y="190671"/>
                    <a:pt x="128587" y="215818"/>
                  </a:cubicBezTo>
                  <a:cubicBezTo>
                    <a:pt x="195262" y="211056"/>
                    <a:pt x="262283" y="209822"/>
                    <a:pt x="328612" y="201531"/>
                  </a:cubicBezTo>
                  <a:cubicBezTo>
                    <a:pt x="376805" y="195507"/>
                    <a:pt x="425411" y="188315"/>
                    <a:pt x="471487" y="172956"/>
                  </a:cubicBezTo>
                  <a:cubicBezTo>
                    <a:pt x="532979" y="152458"/>
                    <a:pt x="499739" y="162321"/>
                    <a:pt x="571500" y="144381"/>
                  </a:cubicBezTo>
                  <a:cubicBezTo>
                    <a:pt x="585787" y="134856"/>
                    <a:pt x="607985" y="131749"/>
                    <a:pt x="614362" y="115806"/>
                  </a:cubicBezTo>
                  <a:cubicBezTo>
                    <a:pt x="619955" y="101823"/>
                    <a:pt x="612606" y="81297"/>
                    <a:pt x="600075" y="72943"/>
                  </a:cubicBezTo>
                  <a:cubicBezTo>
                    <a:pt x="579869" y="59473"/>
                    <a:pt x="552196" y="64546"/>
                    <a:pt x="528637" y="58656"/>
                  </a:cubicBezTo>
                  <a:cubicBezTo>
                    <a:pt x="514026" y="55003"/>
                    <a:pt x="499245" y="51103"/>
                    <a:pt x="485775" y="44368"/>
                  </a:cubicBezTo>
                  <a:cubicBezTo>
                    <a:pt x="470416" y="36689"/>
                    <a:pt x="458271" y="23472"/>
                    <a:pt x="442912" y="15793"/>
                  </a:cubicBezTo>
                  <a:cubicBezTo>
                    <a:pt x="411326" y="0"/>
                    <a:pt x="442912" y="13412"/>
                    <a:pt x="428625" y="15793"/>
                  </a:cubicBezTo>
                  <a:close/>
                </a:path>
              </a:pathLst>
            </a:custGeom>
            <a:solidFill>
              <a:srgbClr val="7E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867028" y="6257314"/>
              <a:ext cx="142875" cy="200025"/>
            </a:xfrm>
            <a:custGeom>
              <a:avLst/>
              <a:gdLst>
                <a:gd name="connsiteX0" fmla="*/ 28575 w 142875"/>
                <a:gd name="connsiteY0" fmla="*/ 185737 h 200025"/>
                <a:gd name="connsiteX1" fmla="*/ 14287 w 142875"/>
                <a:gd name="connsiteY1" fmla="*/ 100012 h 200025"/>
                <a:gd name="connsiteX2" fmla="*/ 0 w 142875"/>
                <a:gd name="connsiteY2" fmla="*/ 42862 h 200025"/>
                <a:gd name="connsiteX3" fmla="*/ 14287 w 142875"/>
                <a:gd name="connsiteY3" fmla="*/ 0 h 200025"/>
                <a:gd name="connsiteX4" fmla="*/ 100012 w 142875"/>
                <a:gd name="connsiteY4" fmla="*/ 14287 h 200025"/>
                <a:gd name="connsiteX5" fmla="*/ 142875 w 142875"/>
                <a:gd name="connsiteY5" fmla="*/ 157162 h 200025"/>
                <a:gd name="connsiteX6" fmla="*/ 85725 w 142875"/>
                <a:gd name="connsiteY6"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00025">
                  <a:moveTo>
                    <a:pt x="28575" y="185737"/>
                  </a:moveTo>
                  <a:cubicBezTo>
                    <a:pt x="23812" y="157162"/>
                    <a:pt x="19968" y="128419"/>
                    <a:pt x="14287" y="100012"/>
                  </a:cubicBezTo>
                  <a:cubicBezTo>
                    <a:pt x="10436" y="80757"/>
                    <a:pt x="0" y="62498"/>
                    <a:pt x="0" y="42862"/>
                  </a:cubicBezTo>
                  <a:cubicBezTo>
                    <a:pt x="0" y="27802"/>
                    <a:pt x="9525" y="14287"/>
                    <a:pt x="14287" y="0"/>
                  </a:cubicBezTo>
                  <a:cubicBezTo>
                    <a:pt x="42862" y="4762"/>
                    <a:pt x="74101" y="1332"/>
                    <a:pt x="100012" y="14287"/>
                  </a:cubicBezTo>
                  <a:cubicBezTo>
                    <a:pt x="139996" y="34279"/>
                    <a:pt x="140417" y="139955"/>
                    <a:pt x="142875" y="157162"/>
                  </a:cubicBezTo>
                  <a:cubicBezTo>
                    <a:pt x="89909" y="174818"/>
                    <a:pt x="106747" y="157979"/>
                    <a:pt x="85725" y="200025"/>
                  </a:cubicBezTo>
                </a:path>
              </a:pathLst>
            </a:custGeom>
            <a:solidFill>
              <a:srgbClr val="7E5D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12954000" y="963893"/>
            <a:ext cx="2019810" cy="5894107"/>
            <a:chOff x="6952740" y="762000"/>
            <a:chExt cx="2019810" cy="5894107"/>
          </a:xfrm>
        </p:grpSpPr>
        <p:sp>
          <p:nvSpPr>
            <p:cNvPr id="125" name="Freeform 124"/>
            <p:cNvSpPr/>
            <p:nvPr/>
          </p:nvSpPr>
          <p:spPr>
            <a:xfrm>
              <a:off x="7264124" y="5972175"/>
              <a:ext cx="1204645" cy="626247"/>
            </a:xfrm>
            <a:custGeom>
              <a:avLst/>
              <a:gdLst>
                <a:gd name="connsiteX0" fmla="*/ 193951 w 1204645"/>
                <a:gd name="connsiteY0" fmla="*/ 328613 h 626247"/>
                <a:gd name="connsiteX1" fmla="*/ 79651 w 1204645"/>
                <a:gd name="connsiteY1" fmla="*/ 500063 h 626247"/>
                <a:gd name="connsiteX2" fmla="*/ 36789 w 1204645"/>
                <a:gd name="connsiteY2" fmla="*/ 514350 h 626247"/>
                <a:gd name="connsiteX3" fmla="*/ 51076 w 1204645"/>
                <a:gd name="connsiteY3" fmla="*/ 614363 h 626247"/>
                <a:gd name="connsiteX4" fmla="*/ 179664 w 1204645"/>
                <a:gd name="connsiteY4" fmla="*/ 585788 h 626247"/>
                <a:gd name="connsiteX5" fmla="*/ 351114 w 1204645"/>
                <a:gd name="connsiteY5" fmla="*/ 557213 h 626247"/>
                <a:gd name="connsiteX6" fmla="*/ 393976 w 1204645"/>
                <a:gd name="connsiteY6" fmla="*/ 371475 h 626247"/>
                <a:gd name="connsiteX7" fmla="*/ 422551 w 1204645"/>
                <a:gd name="connsiteY7" fmla="*/ 257175 h 626247"/>
                <a:gd name="connsiteX8" fmla="*/ 508276 w 1204645"/>
                <a:gd name="connsiteY8" fmla="*/ 200025 h 626247"/>
                <a:gd name="connsiteX9" fmla="*/ 551139 w 1204645"/>
                <a:gd name="connsiteY9" fmla="*/ 171450 h 626247"/>
                <a:gd name="connsiteX10" fmla="*/ 594001 w 1204645"/>
                <a:gd name="connsiteY10" fmla="*/ 157163 h 626247"/>
                <a:gd name="connsiteX11" fmla="*/ 908326 w 1204645"/>
                <a:gd name="connsiteY11" fmla="*/ 185738 h 626247"/>
                <a:gd name="connsiteX12" fmla="*/ 965476 w 1204645"/>
                <a:gd name="connsiteY12" fmla="*/ 214313 h 626247"/>
                <a:gd name="connsiteX13" fmla="*/ 994051 w 1204645"/>
                <a:gd name="connsiteY13" fmla="*/ 257175 h 626247"/>
                <a:gd name="connsiteX14" fmla="*/ 1022626 w 1204645"/>
                <a:gd name="connsiteY14" fmla="*/ 342900 h 626247"/>
                <a:gd name="connsiteX15" fmla="*/ 922614 w 1204645"/>
                <a:gd name="connsiteY15" fmla="*/ 514350 h 626247"/>
                <a:gd name="connsiteX16" fmla="*/ 865464 w 1204645"/>
                <a:gd name="connsiteY16" fmla="*/ 528638 h 626247"/>
                <a:gd name="connsiteX17" fmla="*/ 836889 w 1204645"/>
                <a:gd name="connsiteY17" fmla="*/ 571500 h 626247"/>
                <a:gd name="connsiteX18" fmla="*/ 851176 w 1204645"/>
                <a:gd name="connsiteY18" fmla="*/ 614363 h 626247"/>
                <a:gd name="connsiteX19" fmla="*/ 1165501 w 1204645"/>
                <a:gd name="connsiteY19" fmla="*/ 600075 h 626247"/>
                <a:gd name="connsiteX20" fmla="*/ 1194076 w 1204645"/>
                <a:gd name="connsiteY20" fmla="*/ 542925 h 626247"/>
                <a:gd name="connsiteX21" fmla="*/ 1165501 w 1204645"/>
                <a:gd name="connsiteY21" fmla="*/ 314325 h 626247"/>
                <a:gd name="connsiteX22" fmla="*/ 1136926 w 1204645"/>
                <a:gd name="connsiteY22" fmla="*/ 214313 h 626247"/>
                <a:gd name="connsiteX23" fmla="*/ 1094064 w 1204645"/>
                <a:gd name="connsiteY23" fmla="*/ 157163 h 626247"/>
                <a:gd name="connsiteX24" fmla="*/ 1036914 w 1204645"/>
                <a:gd name="connsiteY24" fmla="*/ 85725 h 626247"/>
                <a:gd name="connsiteX25" fmla="*/ 1022626 w 1204645"/>
                <a:gd name="connsiteY25" fmla="*/ 42863 h 626247"/>
                <a:gd name="connsiteX26" fmla="*/ 936901 w 1204645"/>
                <a:gd name="connsiteY26" fmla="*/ 14288 h 626247"/>
                <a:gd name="connsiteX27" fmla="*/ 894039 w 1204645"/>
                <a:gd name="connsiteY27" fmla="*/ 0 h 626247"/>
                <a:gd name="connsiteX28" fmla="*/ 594001 w 1204645"/>
                <a:gd name="connsiteY28" fmla="*/ 14288 h 626247"/>
                <a:gd name="connsiteX29" fmla="*/ 422551 w 1204645"/>
                <a:gd name="connsiteY29" fmla="*/ 100013 h 626247"/>
                <a:gd name="connsiteX30" fmla="*/ 365401 w 1204645"/>
                <a:gd name="connsiteY30" fmla="*/ 114300 h 626247"/>
                <a:gd name="connsiteX31" fmla="*/ 279676 w 1204645"/>
                <a:gd name="connsiteY31" fmla="*/ 171450 h 626247"/>
                <a:gd name="connsiteX32" fmla="*/ 193951 w 1204645"/>
                <a:gd name="connsiteY32" fmla="*/ 242888 h 626247"/>
                <a:gd name="connsiteX33" fmla="*/ 179664 w 1204645"/>
                <a:gd name="connsiteY33" fmla="*/ 328613 h 626247"/>
                <a:gd name="connsiteX34" fmla="*/ 193951 w 1204645"/>
                <a:gd name="connsiteY34" fmla="*/ 328613 h 62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04645" h="626247">
                  <a:moveTo>
                    <a:pt x="193951" y="328613"/>
                  </a:moveTo>
                  <a:cubicBezTo>
                    <a:pt x="177282" y="357188"/>
                    <a:pt x="232543" y="469485"/>
                    <a:pt x="79651" y="500063"/>
                  </a:cubicBezTo>
                  <a:cubicBezTo>
                    <a:pt x="64883" y="503017"/>
                    <a:pt x="51076" y="509588"/>
                    <a:pt x="36789" y="514350"/>
                  </a:cubicBezTo>
                  <a:cubicBezTo>
                    <a:pt x="31611" y="535062"/>
                    <a:pt x="0" y="601594"/>
                    <a:pt x="51076" y="614363"/>
                  </a:cubicBezTo>
                  <a:cubicBezTo>
                    <a:pt x="98613" y="626247"/>
                    <a:pt x="136894" y="594342"/>
                    <a:pt x="179664" y="585788"/>
                  </a:cubicBezTo>
                  <a:cubicBezTo>
                    <a:pt x="236477" y="574426"/>
                    <a:pt x="351114" y="557213"/>
                    <a:pt x="351114" y="557213"/>
                  </a:cubicBezTo>
                  <a:cubicBezTo>
                    <a:pt x="406928" y="389771"/>
                    <a:pt x="356882" y="556950"/>
                    <a:pt x="393976" y="371475"/>
                  </a:cubicBezTo>
                  <a:cubicBezTo>
                    <a:pt x="401678" y="332965"/>
                    <a:pt x="389874" y="278960"/>
                    <a:pt x="422551" y="257175"/>
                  </a:cubicBezTo>
                  <a:lnTo>
                    <a:pt x="508276" y="200025"/>
                  </a:lnTo>
                  <a:cubicBezTo>
                    <a:pt x="522564" y="190500"/>
                    <a:pt x="534849" y="176880"/>
                    <a:pt x="551139" y="171450"/>
                  </a:cubicBezTo>
                  <a:lnTo>
                    <a:pt x="594001" y="157163"/>
                  </a:lnTo>
                  <a:cubicBezTo>
                    <a:pt x="684167" y="161908"/>
                    <a:pt x="812133" y="144512"/>
                    <a:pt x="908326" y="185738"/>
                  </a:cubicBezTo>
                  <a:cubicBezTo>
                    <a:pt x="927902" y="194128"/>
                    <a:pt x="946426" y="204788"/>
                    <a:pt x="965476" y="214313"/>
                  </a:cubicBezTo>
                  <a:cubicBezTo>
                    <a:pt x="975001" y="228600"/>
                    <a:pt x="987077" y="241484"/>
                    <a:pt x="994051" y="257175"/>
                  </a:cubicBezTo>
                  <a:cubicBezTo>
                    <a:pt x="1006284" y="284700"/>
                    <a:pt x="1022626" y="342900"/>
                    <a:pt x="1022626" y="342900"/>
                  </a:cubicBezTo>
                  <a:cubicBezTo>
                    <a:pt x="1004945" y="537398"/>
                    <a:pt x="1060652" y="486742"/>
                    <a:pt x="922614" y="514350"/>
                  </a:cubicBezTo>
                  <a:cubicBezTo>
                    <a:pt x="903359" y="518201"/>
                    <a:pt x="884514" y="523875"/>
                    <a:pt x="865464" y="528638"/>
                  </a:cubicBezTo>
                  <a:cubicBezTo>
                    <a:pt x="855939" y="542925"/>
                    <a:pt x="839712" y="554562"/>
                    <a:pt x="836889" y="571500"/>
                  </a:cubicBezTo>
                  <a:cubicBezTo>
                    <a:pt x="834413" y="586356"/>
                    <a:pt x="836172" y="613058"/>
                    <a:pt x="851176" y="614363"/>
                  </a:cubicBezTo>
                  <a:cubicBezTo>
                    <a:pt x="955665" y="623449"/>
                    <a:pt x="1060726" y="604838"/>
                    <a:pt x="1165501" y="600075"/>
                  </a:cubicBezTo>
                  <a:cubicBezTo>
                    <a:pt x="1175026" y="581025"/>
                    <a:pt x="1192825" y="564187"/>
                    <a:pt x="1194076" y="542925"/>
                  </a:cubicBezTo>
                  <a:cubicBezTo>
                    <a:pt x="1204645" y="363262"/>
                    <a:pt x="1193117" y="410981"/>
                    <a:pt x="1165501" y="314325"/>
                  </a:cubicBezTo>
                  <a:cubicBezTo>
                    <a:pt x="1161522" y="300400"/>
                    <a:pt x="1146716" y="231446"/>
                    <a:pt x="1136926" y="214313"/>
                  </a:cubicBezTo>
                  <a:cubicBezTo>
                    <a:pt x="1125112" y="193638"/>
                    <a:pt x="1108351" y="176213"/>
                    <a:pt x="1094064" y="157163"/>
                  </a:cubicBezTo>
                  <a:cubicBezTo>
                    <a:pt x="1058151" y="49427"/>
                    <a:pt x="1110772" y="178046"/>
                    <a:pt x="1036914" y="85725"/>
                  </a:cubicBezTo>
                  <a:cubicBezTo>
                    <a:pt x="1027506" y="73965"/>
                    <a:pt x="1034881" y="51617"/>
                    <a:pt x="1022626" y="42863"/>
                  </a:cubicBezTo>
                  <a:cubicBezTo>
                    <a:pt x="998116" y="25356"/>
                    <a:pt x="965476" y="23813"/>
                    <a:pt x="936901" y="14288"/>
                  </a:cubicBezTo>
                  <a:lnTo>
                    <a:pt x="894039" y="0"/>
                  </a:lnTo>
                  <a:cubicBezTo>
                    <a:pt x="794026" y="4763"/>
                    <a:pt x="693515" y="3231"/>
                    <a:pt x="594001" y="14288"/>
                  </a:cubicBezTo>
                  <a:cubicBezTo>
                    <a:pt x="373470" y="38792"/>
                    <a:pt x="649893" y="43180"/>
                    <a:pt x="422551" y="100013"/>
                  </a:cubicBezTo>
                  <a:lnTo>
                    <a:pt x="365401" y="114300"/>
                  </a:lnTo>
                  <a:cubicBezTo>
                    <a:pt x="336826" y="133350"/>
                    <a:pt x="303960" y="147166"/>
                    <a:pt x="279676" y="171450"/>
                  </a:cubicBezTo>
                  <a:cubicBezTo>
                    <a:pt x="224672" y="226455"/>
                    <a:pt x="253626" y="203105"/>
                    <a:pt x="193951" y="242888"/>
                  </a:cubicBezTo>
                  <a:cubicBezTo>
                    <a:pt x="168262" y="281421"/>
                    <a:pt x="150087" y="284247"/>
                    <a:pt x="179664" y="328613"/>
                  </a:cubicBezTo>
                  <a:cubicBezTo>
                    <a:pt x="182306" y="332576"/>
                    <a:pt x="210620" y="300038"/>
                    <a:pt x="193951" y="328613"/>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986588" y="2126457"/>
              <a:ext cx="1985962" cy="2116931"/>
            </a:xfrm>
            <a:custGeom>
              <a:avLst/>
              <a:gdLst>
                <a:gd name="connsiteX0" fmla="*/ 528637 w 1985962"/>
                <a:gd name="connsiteY0" fmla="*/ 1531143 h 2116931"/>
                <a:gd name="connsiteX1" fmla="*/ 585787 w 1985962"/>
                <a:gd name="connsiteY1" fmla="*/ 1445418 h 2116931"/>
                <a:gd name="connsiteX2" fmla="*/ 614362 w 1985962"/>
                <a:gd name="connsiteY2" fmla="*/ 1388268 h 2116931"/>
                <a:gd name="connsiteX3" fmla="*/ 700087 w 1985962"/>
                <a:gd name="connsiteY3" fmla="*/ 1359693 h 2116931"/>
                <a:gd name="connsiteX4" fmla="*/ 785812 w 1985962"/>
                <a:gd name="connsiteY4" fmla="*/ 1331118 h 2116931"/>
                <a:gd name="connsiteX5" fmla="*/ 914400 w 1985962"/>
                <a:gd name="connsiteY5" fmla="*/ 1288256 h 2116931"/>
                <a:gd name="connsiteX6" fmla="*/ 957262 w 1985962"/>
                <a:gd name="connsiteY6" fmla="*/ 1273968 h 2116931"/>
                <a:gd name="connsiteX7" fmla="*/ 1114425 w 1985962"/>
                <a:gd name="connsiteY7" fmla="*/ 1302543 h 2116931"/>
                <a:gd name="connsiteX8" fmla="*/ 1200150 w 1985962"/>
                <a:gd name="connsiteY8" fmla="*/ 1331118 h 2116931"/>
                <a:gd name="connsiteX9" fmla="*/ 1328737 w 1985962"/>
                <a:gd name="connsiteY9" fmla="*/ 1431131 h 2116931"/>
                <a:gd name="connsiteX10" fmla="*/ 1357312 w 1985962"/>
                <a:gd name="connsiteY10" fmla="*/ 1488281 h 2116931"/>
                <a:gd name="connsiteX11" fmla="*/ 1400175 w 1985962"/>
                <a:gd name="connsiteY11" fmla="*/ 1531143 h 2116931"/>
                <a:gd name="connsiteX12" fmla="*/ 1428750 w 1985962"/>
                <a:gd name="connsiteY12" fmla="*/ 1574006 h 2116931"/>
                <a:gd name="connsiteX13" fmla="*/ 1443037 w 1985962"/>
                <a:gd name="connsiteY13" fmla="*/ 1616868 h 2116931"/>
                <a:gd name="connsiteX14" fmla="*/ 1500187 w 1985962"/>
                <a:gd name="connsiteY14" fmla="*/ 1702593 h 2116931"/>
                <a:gd name="connsiteX15" fmla="*/ 1528762 w 1985962"/>
                <a:gd name="connsiteY15" fmla="*/ 1745456 h 2116931"/>
                <a:gd name="connsiteX16" fmla="*/ 1557337 w 1985962"/>
                <a:gd name="connsiteY16" fmla="*/ 1788318 h 2116931"/>
                <a:gd name="connsiteX17" fmla="*/ 1585912 w 1985962"/>
                <a:gd name="connsiteY17" fmla="*/ 1831181 h 2116931"/>
                <a:gd name="connsiteX18" fmla="*/ 1628775 w 1985962"/>
                <a:gd name="connsiteY18" fmla="*/ 1802606 h 2116931"/>
                <a:gd name="connsiteX19" fmla="*/ 1657350 w 1985962"/>
                <a:gd name="connsiteY19" fmla="*/ 1759743 h 2116931"/>
                <a:gd name="connsiteX20" fmla="*/ 1700212 w 1985962"/>
                <a:gd name="connsiteY20" fmla="*/ 1716881 h 2116931"/>
                <a:gd name="connsiteX21" fmla="*/ 1743075 w 1985962"/>
                <a:gd name="connsiteY21" fmla="*/ 1574006 h 2116931"/>
                <a:gd name="connsiteX22" fmla="*/ 1728787 w 1985962"/>
                <a:gd name="connsiteY22" fmla="*/ 1188243 h 2116931"/>
                <a:gd name="connsiteX23" fmla="*/ 1714500 w 1985962"/>
                <a:gd name="connsiteY23" fmla="*/ 1145381 h 2116931"/>
                <a:gd name="connsiteX24" fmla="*/ 1685925 w 1985962"/>
                <a:gd name="connsiteY24" fmla="*/ 1031081 h 2116931"/>
                <a:gd name="connsiteX25" fmla="*/ 1657350 w 1985962"/>
                <a:gd name="connsiteY25" fmla="*/ 973931 h 2116931"/>
                <a:gd name="connsiteX26" fmla="*/ 1614487 w 1985962"/>
                <a:gd name="connsiteY26" fmla="*/ 831056 h 2116931"/>
                <a:gd name="connsiteX27" fmla="*/ 1585912 w 1985962"/>
                <a:gd name="connsiteY27" fmla="*/ 745331 h 2116931"/>
                <a:gd name="connsiteX28" fmla="*/ 1571625 w 1985962"/>
                <a:gd name="connsiteY28" fmla="*/ 702468 h 2116931"/>
                <a:gd name="connsiteX29" fmla="*/ 1485900 w 1985962"/>
                <a:gd name="connsiteY29" fmla="*/ 573881 h 2116931"/>
                <a:gd name="connsiteX30" fmla="*/ 1457325 w 1985962"/>
                <a:gd name="connsiteY30" fmla="*/ 531018 h 2116931"/>
                <a:gd name="connsiteX31" fmla="*/ 1371600 w 1985962"/>
                <a:gd name="connsiteY31" fmla="*/ 459581 h 2116931"/>
                <a:gd name="connsiteX32" fmla="*/ 1343025 w 1985962"/>
                <a:gd name="connsiteY32" fmla="*/ 416718 h 2116931"/>
                <a:gd name="connsiteX33" fmla="*/ 1243012 w 1985962"/>
                <a:gd name="connsiteY33" fmla="*/ 416718 h 2116931"/>
                <a:gd name="connsiteX34" fmla="*/ 1200150 w 1985962"/>
                <a:gd name="connsiteY34" fmla="*/ 445293 h 2116931"/>
                <a:gd name="connsiteX35" fmla="*/ 1114425 w 1985962"/>
                <a:gd name="connsiteY35" fmla="*/ 473868 h 2116931"/>
                <a:gd name="connsiteX36" fmla="*/ 1085850 w 1985962"/>
                <a:gd name="connsiteY36" fmla="*/ 416718 h 2116931"/>
                <a:gd name="connsiteX37" fmla="*/ 1185862 w 1985962"/>
                <a:gd name="connsiteY37" fmla="*/ 402431 h 2116931"/>
                <a:gd name="connsiteX38" fmla="*/ 1100137 w 1985962"/>
                <a:gd name="connsiteY38" fmla="*/ 345281 h 2116931"/>
                <a:gd name="connsiteX39" fmla="*/ 1085850 w 1985962"/>
                <a:gd name="connsiteY39" fmla="*/ 302418 h 2116931"/>
                <a:gd name="connsiteX40" fmla="*/ 1128712 w 1985962"/>
                <a:gd name="connsiteY40" fmla="*/ 273843 h 2116931"/>
                <a:gd name="connsiteX41" fmla="*/ 1042987 w 1985962"/>
                <a:gd name="connsiteY41" fmla="*/ 230981 h 2116931"/>
                <a:gd name="connsiteX42" fmla="*/ 1085850 w 1985962"/>
                <a:gd name="connsiteY42" fmla="*/ 202406 h 2116931"/>
                <a:gd name="connsiteX43" fmla="*/ 1100137 w 1985962"/>
                <a:gd name="connsiteY43" fmla="*/ 159543 h 2116931"/>
                <a:gd name="connsiteX44" fmla="*/ 1185862 w 1985962"/>
                <a:gd name="connsiteY44" fmla="*/ 130968 h 2116931"/>
                <a:gd name="connsiteX45" fmla="*/ 1271587 w 1985962"/>
                <a:gd name="connsiteY45" fmla="*/ 159543 h 2116931"/>
                <a:gd name="connsiteX46" fmla="*/ 1343025 w 1985962"/>
                <a:gd name="connsiteY46" fmla="*/ 216693 h 2116931"/>
                <a:gd name="connsiteX47" fmla="*/ 1414462 w 1985962"/>
                <a:gd name="connsiteY47" fmla="*/ 288131 h 2116931"/>
                <a:gd name="connsiteX48" fmla="*/ 1500187 w 1985962"/>
                <a:gd name="connsiteY48" fmla="*/ 359568 h 2116931"/>
                <a:gd name="connsiteX49" fmla="*/ 1528762 w 1985962"/>
                <a:gd name="connsiteY49" fmla="*/ 402431 h 2116931"/>
                <a:gd name="connsiteX50" fmla="*/ 1571625 w 1985962"/>
                <a:gd name="connsiteY50" fmla="*/ 431006 h 2116931"/>
                <a:gd name="connsiteX51" fmla="*/ 1628775 w 1985962"/>
                <a:gd name="connsiteY51" fmla="*/ 516731 h 2116931"/>
                <a:gd name="connsiteX52" fmla="*/ 1685925 w 1985962"/>
                <a:gd name="connsiteY52" fmla="*/ 602456 h 2116931"/>
                <a:gd name="connsiteX53" fmla="*/ 1743075 w 1985962"/>
                <a:gd name="connsiteY53" fmla="*/ 702468 h 2116931"/>
                <a:gd name="connsiteX54" fmla="*/ 1785937 w 1985962"/>
                <a:gd name="connsiteY54" fmla="*/ 788193 h 2116931"/>
                <a:gd name="connsiteX55" fmla="*/ 1828800 w 1985962"/>
                <a:gd name="connsiteY55" fmla="*/ 873918 h 2116931"/>
                <a:gd name="connsiteX56" fmla="*/ 1857375 w 1985962"/>
                <a:gd name="connsiteY56" fmla="*/ 973931 h 2116931"/>
                <a:gd name="connsiteX57" fmla="*/ 1900237 w 1985962"/>
                <a:gd name="connsiteY57" fmla="*/ 1016793 h 2116931"/>
                <a:gd name="connsiteX58" fmla="*/ 1928812 w 1985962"/>
                <a:gd name="connsiteY58" fmla="*/ 1102518 h 2116931"/>
                <a:gd name="connsiteX59" fmla="*/ 1957387 w 1985962"/>
                <a:gd name="connsiteY59" fmla="*/ 1145381 h 2116931"/>
                <a:gd name="connsiteX60" fmla="*/ 1985962 w 1985962"/>
                <a:gd name="connsiteY60" fmla="*/ 1231106 h 2116931"/>
                <a:gd name="connsiteX61" fmla="*/ 1943100 w 1985962"/>
                <a:gd name="connsiteY61" fmla="*/ 1502568 h 2116931"/>
                <a:gd name="connsiteX62" fmla="*/ 1928812 w 1985962"/>
                <a:gd name="connsiteY62" fmla="*/ 1545431 h 2116931"/>
                <a:gd name="connsiteX63" fmla="*/ 1914525 w 1985962"/>
                <a:gd name="connsiteY63" fmla="*/ 1602581 h 2116931"/>
                <a:gd name="connsiteX64" fmla="*/ 1871662 w 1985962"/>
                <a:gd name="connsiteY64" fmla="*/ 1688306 h 2116931"/>
                <a:gd name="connsiteX65" fmla="*/ 1843087 w 1985962"/>
                <a:gd name="connsiteY65" fmla="*/ 1788318 h 2116931"/>
                <a:gd name="connsiteX66" fmla="*/ 1785937 w 1985962"/>
                <a:gd name="connsiteY66" fmla="*/ 1874043 h 2116931"/>
                <a:gd name="connsiteX67" fmla="*/ 1714500 w 1985962"/>
                <a:gd name="connsiteY67" fmla="*/ 2002631 h 2116931"/>
                <a:gd name="connsiteX68" fmla="*/ 1685925 w 1985962"/>
                <a:gd name="connsiteY68" fmla="*/ 2045493 h 2116931"/>
                <a:gd name="connsiteX69" fmla="*/ 1643062 w 1985962"/>
                <a:gd name="connsiteY69" fmla="*/ 2059781 h 2116931"/>
                <a:gd name="connsiteX70" fmla="*/ 1585912 w 1985962"/>
                <a:gd name="connsiteY70" fmla="*/ 2088356 h 2116931"/>
                <a:gd name="connsiteX71" fmla="*/ 1514475 w 1985962"/>
                <a:gd name="connsiteY71" fmla="*/ 2102643 h 2116931"/>
                <a:gd name="connsiteX72" fmla="*/ 1457325 w 1985962"/>
                <a:gd name="connsiteY72" fmla="*/ 2116931 h 2116931"/>
                <a:gd name="connsiteX73" fmla="*/ 1214437 w 1985962"/>
                <a:gd name="connsiteY73" fmla="*/ 2102643 h 2116931"/>
                <a:gd name="connsiteX74" fmla="*/ 1085850 w 1985962"/>
                <a:gd name="connsiteY74" fmla="*/ 2074068 h 2116931"/>
                <a:gd name="connsiteX75" fmla="*/ 985837 w 1985962"/>
                <a:gd name="connsiteY75" fmla="*/ 2059781 h 2116931"/>
                <a:gd name="connsiteX76" fmla="*/ 871537 w 1985962"/>
                <a:gd name="connsiteY76" fmla="*/ 2031206 h 2116931"/>
                <a:gd name="connsiteX77" fmla="*/ 757237 w 1985962"/>
                <a:gd name="connsiteY77" fmla="*/ 2002631 h 2116931"/>
                <a:gd name="connsiteX78" fmla="*/ 671512 w 1985962"/>
                <a:gd name="connsiteY78" fmla="*/ 1988343 h 2116931"/>
                <a:gd name="connsiteX79" fmla="*/ 628650 w 1985962"/>
                <a:gd name="connsiteY79" fmla="*/ 1974056 h 2116931"/>
                <a:gd name="connsiteX80" fmla="*/ 571500 w 1985962"/>
                <a:gd name="connsiteY80" fmla="*/ 1959768 h 2116931"/>
                <a:gd name="connsiteX81" fmla="*/ 528637 w 1985962"/>
                <a:gd name="connsiteY81" fmla="*/ 1945481 h 2116931"/>
                <a:gd name="connsiteX82" fmla="*/ 414337 w 1985962"/>
                <a:gd name="connsiteY82" fmla="*/ 1931193 h 2116931"/>
                <a:gd name="connsiteX83" fmla="*/ 371475 w 1985962"/>
                <a:gd name="connsiteY83" fmla="*/ 1916906 h 2116931"/>
                <a:gd name="connsiteX84" fmla="*/ 328612 w 1985962"/>
                <a:gd name="connsiteY84" fmla="*/ 1888331 h 2116931"/>
                <a:gd name="connsiteX85" fmla="*/ 242887 w 1985962"/>
                <a:gd name="connsiteY85" fmla="*/ 1859756 h 2116931"/>
                <a:gd name="connsiteX86" fmla="*/ 200025 w 1985962"/>
                <a:gd name="connsiteY86" fmla="*/ 1831181 h 2116931"/>
                <a:gd name="connsiteX87" fmla="*/ 157162 w 1985962"/>
                <a:gd name="connsiteY87" fmla="*/ 1745456 h 2116931"/>
                <a:gd name="connsiteX88" fmla="*/ 85725 w 1985962"/>
                <a:gd name="connsiteY88" fmla="*/ 1659731 h 2116931"/>
                <a:gd name="connsiteX89" fmla="*/ 57150 w 1985962"/>
                <a:gd name="connsiteY89" fmla="*/ 1574006 h 2116931"/>
                <a:gd name="connsiteX90" fmla="*/ 42862 w 1985962"/>
                <a:gd name="connsiteY90" fmla="*/ 1531143 h 2116931"/>
                <a:gd name="connsiteX91" fmla="*/ 14287 w 1985962"/>
                <a:gd name="connsiteY91" fmla="*/ 1431131 h 2116931"/>
                <a:gd name="connsiteX92" fmla="*/ 0 w 1985962"/>
                <a:gd name="connsiteY92" fmla="*/ 1331118 h 2116931"/>
                <a:gd name="connsiteX93" fmla="*/ 14287 w 1985962"/>
                <a:gd name="connsiteY93" fmla="*/ 1045368 h 2116931"/>
                <a:gd name="connsiteX94" fmla="*/ 57150 w 1985962"/>
                <a:gd name="connsiteY94" fmla="*/ 888206 h 2116931"/>
                <a:gd name="connsiteX95" fmla="*/ 100012 w 1985962"/>
                <a:gd name="connsiteY95" fmla="*/ 759618 h 2116931"/>
                <a:gd name="connsiteX96" fmla="*/ 114300 w 1985962"/>
                <a:gd name="connsiteY96" fmla="*/ 716756 h 2116931"/>
                <a:gd name="connsiteX97" fmla="*/ 214312 w 1985962"/>
                <a:gd name="connsiteY97" fmla="*/ 588168 h 2116931"/>
                <a:gd name="connsiteX98" fmla="*/ 257175 w 1985962"/>
                <a:gd name="connsiteY98" fmla="*/ 573881 h 2116931"/>
                <a:gd name="connsiteX99" fmla="*/ 328612 w 1985962"/>
                <a:gd name="connsiteY99" fmla="*/ 516731 h 2116931"/>
                <a:gd name="connsiteX100" fmla="*/ 471487 w 1985962"/>
                <a:gd name="connsiteY100" fmla="*/ 445293 h 2116931"/>
                <a:gd name="connsiteX101" fmla="*/ 600075 w 1985962"/>
                <a:gd name="connsiteY101" fmla="*/ 345281 h 2116931"/>
                <a:gd name="connsiteX102" fmla="*/ 642937 w 1985962"/>
                <a:gd name="connsiteY102" fmla="*/ 316706 h 2116931"/>
                <a:gd name="connsiteX103" fmla="*/ 671512 w 1985962"/>
                <a:gd name="connsiteY103" fmla="*/ 273843 h 2116931"/>
                <a:gd name="connsiteX104" fmla="*/ 757237 w 1985962"/>
                <a:gd name="connsiteY104" fmla="*/ 216693 h 2116931"/>
                <a:gd name="connsiteX105" fmla="*/ 871537 w 1985962"/>
                <a:gd name="connsiteY105" fmla="*/ 116681 h 2116931"/>
                <a:gd name="connsiteX106" fmla="*/ 957262 w 1985962"/>
                <a:gd name="connsiteY106" fmla="*/ 59531 h 2116931"/>
                <a:gd name="connsiteX107" fmla="*/ 971550 w 1985962"/>
                <a:gd name="connsiteY107" fmla="*/ 73818 h 2116931"/>
                <a:gd name="connsiteX108" fmla="*/ 985837 w 1985962"/>
                <a:gd name="connsiteY108" fmla="*/ 116681 h 2116931"/>
                <a:gd name="connsiteX109" fmla="*/ 1028700 w 1985962"/>
                <a:gd name="connsiteY109" fmla="*/ 130968 h 2116931"/>
                <a:gd name="connsiteX110" fmla="*/ 1100137 w 1985962"/>
                <a:gd name="connsiteY110" fmla="*/ 145256 h 2116931"/>
                <a:gd name="connsiteX111" fmla="*/ 1085850 w 1985962"/>
                <a:gd name="connsiteY111" fmla="*/ 259556 h 2116931"/>
                <a:gd name="connsiteX112" fmla="*/ 1000125 w 1985962"/>
                <a:gd name="connsiteY112" fmla="*/ 273843 h 2116931"/>
                <a:gd name="connsiteX113" fmla="*/ 957262 w 1985962"/>
                <a:gd name="connsiteY113" fmla="*/ 316706 h 2116931"/>
                <a:gd name="connsiteX114" fmla="*/ 914400 w 1985962"/>
                <a:gd name="connsiteY114" fmla="*/ 330993 h 2116931"/>
                <a:gd name="connsiteX115" fmla="*/ 800100 w 1985962"/>
                <a:gd name="connsiteY115" fmla="*/ 359568 h 2116931"/>
                <a:gd name="connsiteX116" fmla="*/ 757237 w 1985962"/>
                <a:gd name="connsiteY116" fmla="*/ 388143 h 2116931"/>
                <a:gd name="connsiteX117" fmla="*/ 671512 w 1985962"/>
                <a:gd name="connsiteY117" fmla="*/ 416718 h 2116931"/>
                <a:gd name="connsiteX118" fmla="*/ 542925 w 1985962"/>
                <a:gd name="connsiteY118" fmla="*/ 502443 h 2116931"/>
                <a:gd name="connsiteX119" fmla="*/ 500062 w 1985962"/>
                <a:gd name="connsiteY119" fmla="*/ 531018 h 2116931"/>
                <a:gd name="connsiteX120" fmla="*/ 457200 w 1985962"/>
                <a:gd name="connsiteY120" fmla="*/ 573881 h 2116931"/>
                <a:gd name="connsiteX121" fmla="*/ 428625 w 1985962"/>
                <a:gd name="connsiteY121" fmla="*/ 616743 h 2116931"/>
                <a:gd name="connsiteX122" fmla="*/ 385762 w 1985962"/>
                <a:gd name="connsiteY122" fmla="*/ 645318 h 2116931"/>
                <a:gd name="connsiteX123" fmla="*/ 371475 w 1985962"/>
                <a:gd name="connsiteY123" fmla="*/ 688181 h 2116931"/>
                <a:gd name="connsiteX124" fmla="*/ 328612 w 1985962"/>
                <a:gd name="connsiteY124" fmla="*/ 716756 h 2116931"/>
                <a:gd name="connsiteX125" fmla="*/ 242887 w 1985962"/>
                <a:gd name="connsiteY125" fmla="*/ 788193 h 2116931"/>
                <a:gd name="connsiteX126" fmla="*/ 228600 w 1985962"/>
                <a:gd name="connsiteY126" fmla="*/ 831056 h 2116931"/>
                <a:gd name="connsiteX127" fmla="*/ 171450 w 1985962"/>
                <a:gd name="connsiteY127" fmla="*/ 902493 h 2116931"/>
                <a:gd name="connsiteX128" fmla="*/ 214312 w 1985962"/>
                <a:gd name="connsiteY128" fmla="*/ 1045368 h 2116931"/>
                <a:gd name="connsiteX129" fmla="*/ 228600 w 1985962"/>
                <a:gd name="connsiteY129" fmla="*/ 1088231 h 2116931"/>
                <a:gd name="connsiteX130" fmla="*/ 300037 w 1985962"/>
                <a:gd name="connsiteY130" fmla="*/ 1173956 h 2116931"/>
                <a:gd name="connsiteX131" fmla="*/ 342900 w 1985962"/>
                <a:gd name="connsiteY131" fmla="*/ 1259681 h 2116931"/>
                <a:gd name="connsiteX132" fmla="*/ 357187 w 1985962"/>
                <a:gd name="connsiteY132" fmla="*/ 1302543 h 2116931"/>
                <a:gd name="connsiteX133" fmla="*/ 414337 w 1985962"/>
                <a:gd name="connsiteY133" fmla="*/ 1388268 h 2116931"/>
                <a:gd name="connsiteX134" fmla="*/ 428625 w 1985962"/>
                <a:gd name="connsiteY134" fmla="*/ 1431131 h 2116931"/>
                <a:gd name="connsiteX135" fmla="*/ 485775 w 1985962"/>
                <a:gd name="connsiteY135" fmla="*/ 1516856 h 2116931"/>
                <a:gd name="connsiteX136" fmla="*/ 528637 w 1985962"/>
                <a:gd name="connsiteY136" fmla="*/ 1531143 h 211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985962" h="2116931">
                  <a:moveTo>
                    <a:pt x="528637" y="1531143"/>
                  </a:moveTo>
                  <a:cubicBezTo>
                    <a:pt x="559287" y="1439198"/>
                    <a:pt x="518897" y="1539065"/>
                    <a:pt x="585787" y="1445418"/>
                  </a:cubicBezTo>
                  <a:cubicBezTo>
                    <a:pt x="598166" y="1428087"/>
                    <a:pt x="597323" y="1401047"/>
                    <a:pt x="614362" y="1388268"/>
                  </a:cubicBezTo>
                  <a:cubicBezTo>
                    <a:pt x="638459" y="1370196"/>
                    <a:pt x="671512" y="1369218"/>
                    <a:pt x="700087" y="1359693"/>
                  </a:cubicBezTo>
                  <a:lnTo>
                    <a:pt x="785812" y="1331118"/>
                  </a:lnTo>
                  <a:lnTo>
                    <a:pt x="914400" y="1288256"/>
                  </a:lnTo>
                  <a:lnTo>
                    <a:pt x="957262" y="1273968"/>
                  </a:lnTo>
                  <a:cubicBezTo>
                    <a:pt x="1027693" y="1284030"/>
                    <a:pt x="1053188" y="1284172"/>
                    <a:pt x="1114425" y="1302543"/>
                  </a:cubicBezTo>
                  <a:cubicBezTo>
                    <a:pt x="1143275" y="1311198"/>
                    <a:pt x="1200150" y="1331118"/>
                    <a:pt x="1200150" y="1331118"/>
                  </a:cubicBezTo>
                  <a:cubicBezTo>
                    <a:pt x="1240439" y="1357977"/>
                    <a:pt x="1298215" y="1388399"/>
                    <a:pt x="1328737" y="1431131"/>
                  </a:cubicBezTo>
                  <a:cubicBezTo>
                    <a:pt x="1341116" y="1448462"/>
                    <a:pt x="1344932" y="1470950"/>
                    <a:pt x="1357312" y="1488281"/>
                  </a:cubicBezTo>
                  <a:cubicBezTo>
                    <a:pt x="1369056" y="1504723"/>
                    <a:pt x="1387240" y="1515621"/>
                    <a:pt x="1400175" y="1531143"/>
                  </a:cubicBezTo>
                  <a:cubicBezTo>
                    <a:pt x="1411168" y="1544335"/>
                    <a:pt x="1419225" y="1559718"/>
                    <a:pt x="1428750" y="1574006"/>
                  </a:cubicBezTo>
                  <a:cubicBezTo>
                    <a:pt x="1433512" y="1588293"/>
                    <a:pt x="1435723" y="1603703"/>
                    <a:pt x="1443037" y="1616868"/>
                  </a:cubicBezTo>
                  <a:cubicBezTo>
                    <a:pt x="1459715" y="1646889"/>
                    <a:pt x="1481137" y="1674018"/>
                    <a:pt x="1500187" y="1702593"/>
                  </a:cubicBezTo>
                  <a:lnTo>
                    <a:pt x="1528762" y="1745456"/>
                  </a:lnTo>
                  <a:lnTo>
                    <a:pt x="1557337" y="1788318"/>
                  </a:lnTo>
                  <a:lnTo>
                    <a:pt x="1585912" y="1831181"/>
                  </a:lnTo>
                  <a:cubicBezTo>
                    <a:pt x="1600200" y="1821656"/>
                    <a:pt x="1616633" y="1814748"/>
                    <a:pt x="1628775" y="1802606"/>
                  </a:cubicBezTo>
                  <a:cubicBezTo>
                    <a:pt x="1640917" y="1790464"/>
                    <a:pt x="1646357" y="1772935"/>
                    <a:pt x="1657350" y="1759743"/>
                  </a:cubicBezTo>
                  <a:cubicBezTo>
                    <a:pt x="1670285" y="1744221"/>
                    <a:pt x="1685925" y="1731168"/>
                    <a:pt x="1700212" y="1716881"/>
                  </a:cubicBezTo>
                  <a:cubicBezTo>
                    <a:pt x="1734997" y="1612527"/>
                    <a:pt x="1721481" y="1660377"/>
                    <a:pt x="1743075" y="1574006"/>
                  </a:cubicBezTo>
                  <a:cubicBezTo>
                    <a:pt x="1738312" y="1445418"/>
                    <a:pt x="1737346" y="1316634"/>
                    <a:pt x="1728787" y="1188243"/>
                  </a:cubicBezTo>
                  <a:cubicBezTo>
                    <a:pt x="1727785" y="1173216"/>
                    <a:pt x="1718153" y="1159991"/>
                    <a:pt x="1714500" y="1145381"/>
                  </a:cubicBezTo>
                  <a:cubicBezTo>
                    <a:pt x="1701084" y="1091718"/>
                    <a:pt x="1705519" y="1076800"/>
                    <a:pt x="1685925" y="1031081"/>
                  </a:cubicBezTo>
                  <a:cubicBezTo>
                    <a:pt x="1677535" y="1011505"/>
                    <a:pt x="1665260" y="993706"/>
                    <a:pt x="1657350" y="973931"/>
                  </a:cubicBezTo>
                  <a:cubicBezTo>
                    <a:pt x="1616942" y="872910"/>
                    <a:pt x="1639747" y="915255"/>
                    <a:pt x="1614487" y="831056"/>
                  </a:cubicBezTo>
                  <a:cubicBezTo>
                    <a:pt x="1605832" y="802206"/>
                    <a:pt x="1595437" y="773906"/>
                    <a:pt x="1585912" y="745331"/>
                  </a:cubicBezTo>
                  <a:cubicBezTo>
                    <a:pt x="1581150" y="731043"/>
                    <a:pt x="1579979" y="714999"/>
                    <a:pt x="1571625" y="702468"/>
                  </a:cubicBezTo>
                  <a:lnTo>
                    <a:pt x="1485900" y="573881"/>
                  </a:lnTo>
                  <a:cubicBezTo>
                    <a:pt x="1476375" y="559593"/>
                    <a:pt x="1469467" y="543160"/>
                    <a:pt x="1457325" y="531018"/>
                  </a:cubicBezTo>
                  <a:cubicBezTo>
                    <a:pt x="1402320" y="476014"/>
                    <a:pt x="1431274" y="499364"/>
                    <a:pt x="1371600" y="459581"/>
                  </a:cubicBezTo>
                  <a:cubicBezTo>
                    <a:pt x="1362075" y="445293"/>
                    <a:pt x="1356434" y="427445"/>
                    <a:pt x="1343025" y="416718"/>
                  </a:cubicBezTo>
                  <a:cubicBezTo>
                    <a:pt x="1308864" y="389389"/>
                    <a:pt x="1279138" y="407687"/>
                    <a:pt x="1243012" y="416718"/>
                  </a:cubicBezTo>
                  <a:cubicBezTo>
                    <a:pt x="1228725" y="426243"/>
                    <a:pt x="1215841" y="438319"/>
                    <a:pt x="1200150" y="445293"/>
                  </a:cubicBezTo>
                  <a:cubicBezTo>
                    <a:pt x="1172625" y="457526"/>
                    <a:pt x="1114425" y="473868"/>
                    <a:pt x="1114425" y="473868"/>
                  </a:cubicBezTo>
                  <a:cubicBezTo>
                    <a:pt x="1104900" y="454818"/>
                    <a:pt x="1070790" y="431778"/>
                    <a:pt x="1085850" y="416718"/>
                  </a:cubicBezTo>
                  <a:cubicBezTo>
                    <a:pt x="1109662" y="392906"/>
                    <a:pt x="1179258" y="435453"/>
                    <a:pt x="1185862" y="402431"/>
                  </a:cubicBezTo>
                  <a:cubicBezTo>
                    <a:pt x="1192597" y="368755"/>
                    <a:pt x="1100137" y="345281"/>
                    <a:pt x="1100137" y="345281"/>
                  </a:cubicBezTo>
                  <a:cubicBezTo>
                    <a:pt x="1095375" y="330993"/>
                    <a:pt x="1080257" y="316401"/>
                    <a:pt x="1085850" y="302418"/>
                  </a:cubicBezTo>
                  <a:cubicBezTo>
                    <a:pt x="1092227" y="286475"/>
                    <a:pt x="1128712" y="291014"/>
                    <a:pt x="1128712" y="273843"/>
                  </a:cubicBezTo>
                  <a:cubicBezTo>
                    <a:pt x="1128712" y="255377"/>
                    <a:pt x="1053557" y="234504"/>
                    <a:pt x="1042987" y="230981"/>
                  </a:cubicBezTo>
                  <a:cubicBezTo>
                    <a:pt x="1057275" y="221456"/>
                    <a:pt x="1075123" y="215815"/>
                    <a:pt x="1085850" y="202406"/>
                  </a:cubicBezTo>
                  <a:cubicBezTo>
                    <a:pt x="1095258" y="190646"/>
                    <a:pt x="1087882" y="168297"/>
                    <a:pt x="1100137" y="159543"/>
                  </a:cubicBezTo>
                  <a:cubicBezTo>
                    <a:pt x="1124647" y="142036"/>
                    <a:pt x="1185862" y="130968"/>
                    <a:pt x="1185862" y="130968"/>
                  </a:cubicBezTo>
                  <a:cubicBezTo>
                    <a:pt x="1214437" y="140493"/>
                    <a:pt x="1254879" y="134481"/>
                    <a:pt x="1271587" y="159543"/>
                  </a:cubicBezTo>
                  <a:cubicBezTo>
                    <a:pt x="1308516" y="214937"/>
                    <a:pt x="1283872" y="196976"/>
                    <a:pt x="1343025" y="216693"/>
                  </a:cubicBezTo>
                  <a:cubicBezTo>
                    <a:pt x="1421608" y="269082"/>
                    <a:pt x="1354928" y="216691"/>
                    <a:pt x="1414462" y="288131"/>
                  </a:cubicBezTo>
                  <a:cubicBezTo>
                    <a:pt x="1448838" y="329382"/>
                    <a:pt x="1458044" y="331472"/>
                    <a:pt x="1500187" y="359568"/>
                  </a:cubicBezTo>
                  <a:cubicBezTo>
                    <a:pt x="1509712" y="373856"/>
                    <a:pt x="1516620" y="390289"/>
                    <a:pt x="1528762" y="402431"/>
                  </a:cubicBezTo>
                  <a:cubicBezTo>
                    <a:pt x="1540904" y="414573"/>
                    <a:pt x="1560317" y="418083"/>
                    <a:pt x="1571625" y="431006"/>
                  </a:cubicBezTo>
                  <a:cubicBezTo>
                    <a:pt x="1594240" y="456852"/>
                    <a:pt x="1609725" y="488156"/>
                    <a:pt x="1628775" y="516731"/>
                  </a:cubicBezTo>
                  <a:cubicBezTo>
                    <a:pt x="1628779" y="516736"/>
                    <a:pt x="1685922" y="602451"/>
                    <a:pt x="1685925" y="602456"/>
                  </a:cubicBezTo>
                  <a:cubicBezTo>
                    <a:pt x="1722179" y="674964"/>
                    <a:pt x="1702686" y="641885"/>
                    <a:pt x="1743075" y="702468"/>
                  </a:cubicBezTo>
                  <a:cubicBezTo>
                    <a:pt x="1778984" y="810199"/>
                    <a:pt x="1730547" y="677413"/>
                    <a:pt x="1785937" y="788193"/>
                  </a:cubicBezTo>
                  <a:cubicBezTo>
                    <a:pt x="1845090" y="906498"/>
                    <a:pt x="1746909" y="751083"/>
                    <a:pt x="1828800" y="873918"/>
                  </a:cubicBezTo>
                  <a:cubicBezTo>
                    <a:pt x="1830706" y="881543"/>
                    <a:pt x="1849175" y="961631"/>
                    <a:pt x="1857375" y="973931"/>
                  </a:cubicBezTo>
                  <a:cubicBezTo>
                    <a:pt x="1868583" y="990743"/>
                    <a:pt x="1885950" y="1002506"/>
                    <a:pt x="1900237" y="1016793"/>
                  </a:cubicBezTo>
                  <a:cubicBezTo>
                    <a:pt x="1909762" y="1045368"/>
                    <a:pt x="1912104" y="1077456"/>
                    <a:pt x="1928812" y="1102518"/>
                  </a:cubicBezTo>
                  <a:cubicBezTo>
                    <a:pt x="1938337" y="1116806"/>
                    <a:pt x="1950413" y="1129689"/>
                    <a:pt x="1957387" y="1145381"/>
                  </a:cubicBezTo>
                  <a:cubicBezTo>
                    <a:pt x="1969620" y="1172906"/>
                    <a:pt x="1985962" y="1231106"/>
                    <a:pt x="1985962" y="1231106"/>
                  </a:cubicBezTo>
                  <a:cubicBezTo>
                    <a:pt x="1971675" y="1321593"/>
                    <a:pt x="1972070" y="1415661"/>
                    <a:pt x="1943100" y="1502568"/>
                  </a:cubicBezTo>
                  <a:cubicBezTo>
                    <a:pt x="1938337" y="1516856"/>
                    <a:pt x="1932949" y="1530950"/>
                    <a:pt x="1928812" y="1545431"/>
                  </a:cubicBezTo>
                  <a:cubicBezTo>
                    <a:pt x="1923418" y="1564312"/>
                    <a:pt x="1922260" y="1584532"/>
                    <a:pt x="1914525" y="1602581"/>
                  </a:cubicBezTo>
                  <a:cubicBezTo>
                    <a:pt x="1860854" y="1727815"/>
                    <a:pt x="1906064" y="1567897"/>
                    <a:pt x="1871662" y="1688306"/>
                  </a:cubicBezTo>
                  <a:cubicBezTo>
                    <a:pt x="1867308" y="1703545"/>
                    <a:pt x="1853165" y="1770177"/>
                    <a:pt x="1843087" y="1788318"/>
                  </a:cubicBezTo>
                  <a:cubicBezTo>
                    <a:pt x="1826408" y="1818339"/>
                    <a:pt x="1785937" y="1874043"/>
                    <a:pt x="1785937" y="1874043"/>
                  </a:cubicBezTo>
                  <a:cubicBezTo>
                    <a:pt x="1740346" y="2010816"/>
                    <a:pt x="1785789" y="1917084"/>
                    <a:pt x="1714500" y="2002631"/>
                  </a:cubicBezTo>
                  <a:cubicBezTo>
                    <a:pt x="1703507" y="2015822"/>
                    <a:pt x="1699334" y="2034766"/>
                    <a:pt x="1685925" y="2045493"/>
                  </a:cubicBezTo>
                  <a:cubicBezTo>
                    <a:pt x="1674165" y="2054901"/>
                    <a:pt x="1656905" y="2053848"/>
                    <a:pt x="1643062" y="2059781"/>
                  </a:cubicBezTo>
                  <a:cubicBezTo>
                    <a:pt x="1623486" y="2068171"/>
                    <a:pt x="1606118" y="2081621"/>
                    <a:pt x="1585912" y="2088356"/>
                  </a:cubicBezTo>
                  <a:cubicBezTo>
                    <a:pt x="1562874" y="2096035"/>
                    <a:pt x="1538181" y="2097375"/>
                    <a:pt x="1514475" y="2102643"/>
                  </a:cubicBezTo>
                  <a:cubicBezTo>
                    <a:pt x="1495306" y="2106903"/>
                    <a:pt x="1476375" y="2112168"/>
                    <a:pt x="1457325" y="2116931"/>
                  </a:cubicBezTo>
                  <a:cubicBezTo>
                    <a:pt x="1376362" y="2112168"/>
                    <a:pt x="1295207" y="2109986"/>
                    <a:pt x="1214437" y="2102643"/>
                  </a:cubicBezTo>
                  <a:cubicBezTo>
                    <a:pt x="1157702" y="2097485"/>
                    <a:pt x="1139101" y="2083750"/>
                    <a:pt x="1085850" y="2074068"/>
                  </a:cubicBezTo>
                  <a:cubicBezTo>
                    <a:pt x="1052717" y="2068044"/>
                    <a:pt x="1019175" y="2064543"/>
                    <a:pt x="985837" y="2059781"/>
                  </a:cubicBezTo>
                  <a:cubicBezTo>
                    <a:pt x="903899" y="2032467"/>
                    <a:pt x="983604" y="2057067"/>
                    <a:pt x="871537" y="2031206"/>
                  </a:cubicBezTo>
                  <a:cubicBezTo>
                    <a:pt x="833270" y="2022375"/>
                    <a:pt x="795975" y="2009088"/>
                    <a:pt x="757237" y="2002631"/>
                  </a:cubicBezTo>
                  <a:cubicBezTo>
                    <a:pt x="728662" y="1997868"/>
                    <a:pt x="699791" y="1994627"/>
                    <a:pt x="671512" y="1988343"/>
                  </a:cubicBezTo>
                  <a:cubicBezTo>
                    <a:pt x="656810" y="1985076"/>
                    <a:pt x="643131" y="1978193"/>
                    <a:pt x="628650" y="1974056"/>
                  </a:cubicBezTo>
                  <a:cubicBezTo>
                    <a:pt x="609769" y="1968661"/>
                    <a:pt x="590381" y="1965162"/>
                    <a:pt x="571500" y="1959768"/>
                  </a:cubicBezTo>
                  <a:cubicBezTo>
                    <a:pt x="557019" y="1955631"/>
                    <a:pt x="543455" y="1948175"/>
                    <a:pt x="528637" y="1945481"/>
                  </a:cubicBezTo>
                  <a:cubicBezTo>
                    <a:pt x="490860" y="1938612"/>
                    <a:pt x="452437" y="1935956"/>
                    <a:pt x="414337" y="1931193"/>
                  </a:cubicBezTo>
                  <a:cubicBezTo>
                    <a:pt x="400050" y="1926431"/>
                    <a:pt x="384945" y="1923641"/>
                    <a:pt x="371475" y="1916906"/>
                  </a:cubicBezTo>
                  <a:cubicBezTo>
                    <a:pt x="356116" y="1909227"/>
                    <a:pt x="344304" y="1895305"/>
                    <a:pt x="328612" y="1888331"/>
                  </a:cubicBezTo>
                  <a:cubicBezTo>
                    <a:pt x="301087" y="1876098"/>
                    <a:pt x="242887" y="1859756"/>
                    <a:pt x="242887" y="1859756"/>
                  </a:cubicBezTo>
                  <a:cubicBezTo>
                    <a:pt x="228600" y="1850231"/>
                    <a:pt x="212167" y="1843323"/>
                    <a:pt x="200025" y="1831181"/>
                  </a:cubicBezTo>
                  <a:cubicBezTo>
                    <a:pt x="159080" y="1790236"/>
                    <a:pt x="180402" y="1791936"/>
                    <a:pt x="157162" y="1745456"/>
                  </a:cubicBezTo>
                  <a:cubicBezTo>
                    <a:pt x="137269" y="1705671"/>
                    <a:pt x="117325" y="1691331"/>
                    <a:pt x="85725" y="1659731"/>
                  </a:cubicBezTo>
                  <a:lnTo>
                    <a:pt x="57150" y="1574006"/>
                  </a:lnTo>
                  <a:cubicBezTo>
                    <a:pt x="52387" y="1559718"/>
                    <a:pt x="46515" y="1545754"/>
                    <a:pt x="42862" y="1531143"/>
                  </a:cubicBezTo>
                  <a:cubicBezTo>
                    <a:pt x="24922" y="1459382"/>
                    <a:pt x="34785" y="1492621"/>
                    <a:pt x="14287" y="1431131"/>
                  </a:cubicBezTo>
                  <a:cubicBezTo>
                    <a:pt x="9525" y="1397793"/>
                    <a:pt x="0" y="1364794"/>
                    <a:pt x="0" y="1331118"/>
                  </a:cubicBezTo>
                  <a:cubicBezTo>
                    <a:pt x="0" y="1235749"/>
                    <a:pt x="6682" y="1140433"/>
                    <a:pt x="14287" y="1045368"/>
                  </a:cubicBezTo>
                  <a:cubicBezTo>
                    <a:pt x="20101" y="972688"/>
                    <a:pt x="38733" y="961875"/>
                    <a:pt x="57150" y="888206"/>
                  </a:cubicBezTo>
                  <a:cubicBezTo>
                    <a:pt x="81088" y="792449"/>
                    <a:pt x="59663" y="867215"/>
                    <a:pt x="100012" y="759618"/>
                  </a:cubicBezTo>
                  <a:cubicBezTo>
                    <a:pt x="105300" y="745517"/>
                    <a:pt x="106986" y="729921"/>
                    <a:pt x="114300" y="716756"/>
                  </a:cubicBezTo>
                  <a:cubicBezTo>
                    <a:pt x="130995" y="686706"/>
                    <a:pt x="177562" y="612668"/>
                    <a:pt x="214312" y="588168"/>
                  </a:cubicBezTo>
                  <a:cubicBezTo>
                    <a:pt x="226843" y="579814"/>
                    <a:pt x="242887" y="578643"/>
                    <a:pt x="257175" y="573881"/>
                  </a:cubicBezTo>
                  <a:cubicBezTo>
                    <a:pt x="309973" y="494682"/>
                    <a:pt x="255541" y="557326"/>
                    <a:pt x="328612" y="516731"/>
                  </a:cubicBezTo>
                  <a:cubicBezTo>
                    <a:pt x="467791" y="439409"/>
                    <a:pt x="359798" y="473216"/>
                    <a:pt x="471487" y="445293"/>
                  </a:cubicBezTo>
                  <a:cubicBezTo>
                    <a:pt x="538635" y="378147"/>
                    <a:pt x="497537" y="413640"/>
                    <a:pt x="600075" y="345281"/>
                  </a:cubicBezTo>
                  <a:lnTo>
                    <a:pt x="642937" y="316706"/>
                  </a:lnTo>
                  <a:cubicBezTo>
                    <a:pt x="652462" y="302418"/>
                    <a:pt x="658589" y="285151"/>
                    <a:pt x="671512" y="273843"/>
                  </a:cubicBezTo>
                  <a:cubicBezTo>
                    <a:pt x="697358" y="251228"/>
                    <a:pt x="757237" y="216693"/>
                    <a:pt x="757237" y="216693"/>
                  </a:cubicBezTo>
                  <a:cubicBezTo>
                    <a:pt x="838201" y="95249"/>
                    <a:pt x="704847" y="283371"/>
                    <a:pt x="871537" y="116681"/>
                  </a:cubicBezTo>
                  <a:cubicBezTo>
                    <a:pt x="925049" y="63169"/>
                    <a:pt x="895231" y="80208"/>
                    <a:pt x="957262" y="59531"/>
                  </a:cubicBezTo>
                  <a:cubicBezTo>
                    <a:pt x="1046560" y="0"/>
                    <a:pt x="977503" y="38099"/>
                    <a:pt x="971550" y="73818"/>
                  </a:cubicBezTo>
                  <a:cubicBezTo>
                    <a:pt x="969074" y="88674"/>
                    <a:pt x="975188" y="106032"/>
                    <a:pt x="985837" y="116681"/>
                  </a:cubicBezTo>
                  <a:cubicBezTo>
                    <a:pt x="996486" y="127330"/>
                    <a:pt x="1014412" y="126206"/>
                    <a:pt x="1028700" y="130968"/>
                  </a:cubicBezTo>
                  <a:cubicBezTo>
                    <a:pt x="1128713" y="97630"/>
                    <a:pt x="1123950" y="73818"/>
                    <a:pt x="1100137" y="145256"/>
                  </a:cubicBezTo>
                  <a:cubicBezTo>
                    <a:pt x="1095375" y="183356"/>
                    <a:pt x="1109423" y="229248"/>
                    <a:pt x="1085850" y="259556"/>
                  </a:cubicBezTo>
                  <a:cubicBezTo>
                    <a:pt x="1068065" y="282423"/>
                    <a:pt x="1026597" y="262078"/>
                    <a:pt x="1000125" y="273843"/>
                  </a:cubicBezTo>
                  <a:cubicBezTo>
                    <a:pt x="981661" y="282049"/>
                    <a:pt x="974074" y="305498"/>
                    <a:pt x="957262" y="316706"/>
                  </a:cubicBezTo>
                  <a:cubicBezTo>
                    <a:pt x="944731" y="325060"/>
                    <a:pt x="929010" y="327340"/>
                    <a:pt x="914400" y="330993"/>
                  </a:cubicBezTo>
                  <a:lnTo>
                    <a:pt x="800100" y="359568"/>
                  </a:lnTo>
                  <a:cubicBezTo>
                    <a:pt x="785812" y="369093"/>
                    <a:pt x="772929" y="381169"/>
                    <a:pt x="757237" y="388143"/>
                  </a:cubicBezTo>
                  <a:cubicBezTo>
                    <a:pt x="729712" y="400376"/>
                    <a:pt x="671512" y="416718"/>
                    <a:pt x="671512" y="416718"/>
                  </a:cubicBezTo>
                  <a:lnTo>
                    <a:pt x="542925" y="502443"/>
                  </a:lnTo>
                  <a:cubicBezTo>
                    <a:pt x="528637" y="511968"/>
                    <a:pt x="512204" y="518876"/>
                    <a:pt x="500062" y="531018"/>
                  </a:cubicBezTo>
                  <a:cubicBezTo>
                    <a:pt x="485775" y="545306"/>
                    <a:pt x="470135" y="558359"/>
                    <a:pt x="457200" y="573881"/>
                  </a:cubicBezTo>
                  <a:cubicBezTo>
                    <a:pt x="446207" y="587072"/>
                    <a:pt x="440767" y="604601"/>
                    <a:pt x="428625" y="616743"/>
                  </a:cubicBezTo>
                  <a:cubicBezTo>
                    <a:pt x="416483" y="628885"/>
                    <a:pt x="400050" y="635793"/>
                    <a:pt x="385762" y="645318"/>
                  </a:cubicBezTo>
                  <a:cubicBezTo>
                    <a:pt x="381000" y="659606"/>
                    <a:pt x="380883" y="676421"/>
                    <a:pt x="371475" y="688181"/>
                  </a:cubicBezTo>
                  <a:cubicBezTo>
                    <a:pt x="360748" y="701590"/>
                    <a:pt x="341804" y="705763"/>
                    <a:pt x="328612" y="716756"/>
                  </a:cubicBezTo>
                  <a:cubicBezTo>
                    <a:pt x="218602" y="808430"/>
                    <a:pt x="349308" y="717246"/>
                    <a:pt x="242887" y="788193"/>
                  </a:cubicBezTo>
                  <a:cubicBezTo>
                    <a:pt x="238125" y="802481"/>
                    <a:pt x="238008" y="819296"/>
                    <a:pt x="228600" y="831056"/>
                  </a:cubicBezTo>
                  <a:cubicBezTo>
                    <a:pt x="154742" y="923380"/>
                    <a:pt x="207361" y="794757"/>
                    <a:pt x="171450" y="902493"/>
                  </a:cubicBezTo>
                  <a:cubicBezTo>
                    <a:pt x="193042" y="988862"/>
                    <a:pt x="179528" y="941018"/>
                    <a:pt x="214312" y="1045368"/>
                  </a:cubicBezTo>
                  <a:cubicBezTo>
                    <a:pt x="219075" y="1059656"/>
                    <a:pt x="217951" y="1077582"/>
                    <a:pt x="228600" y="1088231"/>
                  </a:cubicBezTo>
                  <a:cubicBezTo>
                    <a:pt x="260200" y="1119831"/>
                    <a:pt x="280144" y="1134171"/>
                    <a:pt x="300037" y="1173956"/>
                  </a:cubicBezTo>
                  <a:cubicBezTo>
                    <a:pt x="359191" y="1292262"/>
                    <a:pt x="261007" y="1136840"/>
                    <a:pt x="342900" y="1259681"/>
                  </a:cubicBezTo>
                  <a:cubicBezTo>
                    <a:pt x="347662" y="1273968"/>
                    <a:pt x="349873" y="1289378"/>
                    <a:pt x="357187" y="1302543"/>
                  </a:cubicBezTo>
                  <a:cubicBezTo>
                    <a:pt x="373865" y="1332564"/>
                    <a:pt x="403477" y="1355688"/>
                    <a:pt x="414337" y="1388268"/>
                  </a:cubicBezTo>
                  <a:cubicBezTo>
                    <a:pt x="419100" y="1402556"/>
                    <a:pt x="421311" y="1417966"/>
                    <a:pt x="428625" y="1431131"/>
                  </a:cubicBezTo>
                  <a:cubicBezTo>
                    <a:pt x="445303" y="1461152"/>
                    <a:pt x="457200" y="1497806"/>
                    <a:pt x="485775" y="1516856"/>
                  </a:cubicBezTo>
                  <a:lnTo>
                    <a:pt x="528637" y="1531143"/>
                  </a:ln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7620000" y="2514600"/>
              <a:ext cx="660817" cy="1328737"/>
              <a:chOff x="7415213" y="1871663"/>
              <a:chExt cx="660817" cy="1328737"/>
            </a:xfrm>
          </p:grpSpPr>
          <p:sp>
            <p:nvSpPr>
              <p:cNvPr id="100" name="Freeform 99"/>
              <p:cNvSpPr/>
              <p:nvPr/>
            </p:nvSpPr>
            <p:spPr>
              <a:xfrm>
                <a:off x="7458075" y="1871663"/>
                <a:ext cx="528638" cy="1200150"/>
              </a:xfrm>
              <a:custGeom>
                <a:avLst/>
                <a:gdLst>
                  <a:gd name="connsiteX0" fmla="*/ 28575 w 528638"/>
                  <a:gd name="connsiteY0" fmla="*/ 800100 h 1200150"/>
                  <a:gd name="connsiteX1" fmla="*/ 28575 w 528638"/>
                  <a:gd name="connsiteY1" fmla="*/ 457200 h 1200150"/>
                  <a:gd name="connsiteX2" fmla="*/ 57150 w 528638"/>
                  <a:gd name="connsiteY2" fmla="*/ 342900 h 1200150"/>
                  <a:gd name="connsiteX3" fmla="*/ 71438 w 528638"/>
                  <a:gd name="connsiteY3" fmla="*/ 285750 h 1200150"/>
                  <a:gd name="connsiteX4" fmla="*/ 85725 w 528638"/>
                  <a:gd name="connsiteY4" fmla="*/ 214312 h 1200150"/>
                  <a:gd name="connsiteX5" fmla="*/ 100013 w 528638"/>
                  <a:gd name="connsiteY5" fmla="*/ 171450 h 1200150"/>
                  <a:gd name="connsiteX6" fmla="*/ 142875 w 528638"/>
                  <a:gd name="connsiteY6" fmla="*/ 28575 h 1200150"/>
                  <a:gd name="connsiteX7" fmla="*/ 185738 w 528638"/>
                  <a:gd name="connsiteY7" fmla="*/ 0 h 1200150"/>
                  <a:gd name="connsiteX8" fmla="*/ 242888 w 528638"/>
                  <a:gd name="connsiteY8" fmla="*/ 14287 h 1200150"/>
                  <a:gd name="connsiteX9" fmla="*/ 328613 w 528638"/>
                  <a:gd name="connsiteY9" fmla="*/ 71437 h 1200150"/>
                  <a:gd name="connsiteX10" fmla="*/ 385763 w 528638"/>
                  <a:gd name="connsiteY10" fmla="*/ 157162 h 1200150"/>
                  <a:gd name="connsiteX11" fmla="*/ 414338 w 528638"/>
                  <a:gd name="connsiteY11" fmla="*/ 200025 h 1200150"/>
                  <a:gd name="connsiteX12" fmla="*/ 457200 w 528638"/>
                  <a:gd name="connsiteY12" fmla="*/ 328612 h 1200150"/>
                  <a:gd name="connsiteX13" fmla="*/ 471488 w 528638"/>
                  <a:gd name="connsiteY13" fmla="*/ 371475 h 1200150"/>
                  <a:gd name="connsiteX14" fmla="*/ 500063 w 528638"/>
                  <a:gd name="connsiteY14" fmla="*/ 500062 h 1200150"/>
                  <a:gd name="connsiteX15" fmla="*/ 528638 w 528638"/>
                  <a:gd name="connsiteY15" fmla="*/ 771525 h 1200150"/>
                  <a:gd name="connsiteX16" fmla="*/ 500063 w 528638"/>
                  <a:gd name="connsiteY16" fmla="*/ 1071562 h 1200150"/>
                  <a:gd name="connsiteX17" fmla="*/ 457200 w 528638"/>
                  <a:gd name="connsiteY17" fmla="*/ 1157287 h 1200150"/>
                  <a:gd name="connsiteX18" fmla="*/ 371475 w 528638"/>
                  <a:gd name="connsiteY18" fmla="*/ 1185862 h 1200150"/>
                  <a:gd name="connsiteX19" fmla="*/ 328613 w 528638"/>
                  <a:gd name="connsiteY19" fmla="*/ 1200150 h 1200150"/>
                  <a:gd name="connsiteX20" fmla="*/ 271463 w 528638"/>
                  <a:gd name="connsiteY20" fmla="*/ 1171575 h 1200150"/>
                  <a:gd name="connsiteX21" fmla="*/ 214313 w 528638"/>
                  <a:gd name="connsiteY21" fmla="*/ 1157287 h 1200150"/>
                  <a:gd name="connsiteX22" fmla="*/ 128588 w 528638"/>
                  <a:gd name="connsiteY22" fmla="*/ 1128712 h 1200150"/>
                  <a:gd name="connsiteX23" fmla="*/ 85725 w 528638"/>
                  <a:gd name="connsiteY23" fmla="*/ 1114425 h 1200150"/>
                  <a:gd name="connsiteX24" fmla="*/ 28575 w 528638"/>
                  <a:gd name="connsiteY24" fmla="*/ 1028700 h 1200150"/>
                  <a:gd name="connsiteX25" fmla="*/ 0 w 528638"/>
                  <a:gd name="connsiteY25" fmla="*/ 942975 h 1200150"/>
                  <a:gd name="connsiteX26" fmla="*/ 14288 w 528638"/>
                  <a:gd name="connsiteY26" fmla="*/ 857250 h 1200150"/>
                  <a:gd name="connsiteX27" fmla="*/ 28575 w 528638"/>
                  <a:gd name="connsiteY27" fmla="*/ 800100 h 1200150"/>
                  <a:gd name="connsiteX28" fmla="*/ 28575 w 528638"/>
                  <a:gd name="connsiteY28" fmla="*/ 80010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38" h="1200150">
                    <a:moveTo>
                      <a:pt x="28575" y="800100"/>
                    </a:moveTo>
                    <a:cubicBezTo>
                      <a:pt x="28575" y="742950"/>
                      <a:pt x="147" y="732005"/>
                      <a:pt x="28575" y="457200"/>
                    </a:cubicBezTo>
                    <a:cubicBezTo>
                      <a:pt x="32616" y="418136"/>
                      <a:pt x="47625" y="381000"/>
                      <a:pt x="57150" y="342900"/>
                    </a:cubicBezTo>
                    <a:cubicBezTo>
                      <a:pt x="61913" y="323850"/>
                      <a:pt x="67587" y="305005"/>
                      <a:pt x="71438" y="285750"/>
                    </a:cubicBezTo>
                    <a:cubicBezTo>
                      <a:pt x="76200" y="261937"/>
                      <a:pt x="79835" y="237871"/>
                      <a:pt x="85725" y="214312"/>
                    </a:cubicBezTo>
                    <a:cubicBezTo>
                      <a:pt x="89378" y="199701"/>
                      <a:pt x="95876" y="185931"/>
                      <a:pt x="100013" y="171450"/>
                    </a:cubicBezTo>
                    <a:cubicBezTo>
                      <a:pt x="106742" y="147900"/>
                      <a:pt x="130890" y="36565"/>
                      <a:pt x="142875" y="28575"/>
                    </a:cubicBezTo>
                    <a:lnTo>
                      <a:pt x="185738" y="0"/>
                    </a:lnTo>
                    <a:cubicBezTo>
                      <a:pt x="204788" y="4762"/>
                      <a:pt x="225325" y="5505"/>
                      <a:pt x="242888" y="14287"/>
                    </a:cubicBezTo>
                    <a:cubicBezTo>
                      <a:pt x="273605" y="29646"/>
                      <a:pt x="328613" y="71437"/>
                      <a:pt x="328613" y="71437"/>
                    </a:cubicBezTo>
                    <a:lnTo>
                      <a:pt x="385763" y="157162"/>
                    </a:lnTo>
                    <a:lnTo>
                      <a:pt x="414338" y="200025"/>
                    </a:lnTo>
                    <a:lnTo>
                      <a:pt x="457200" y="328612"/>
                    </a:lnTo>
                    <a:cubicBezTo>
                      <a:pt x="461963" y="342900"/>
                      <a:pt x="468534" y="356707"/>
                      <a:pt x="471488" y="371475"/>
                    </a:cubicBezTo>
                    <a:cubicBezTo>
                      <a:pt x="489626" y="462167"/>
                      <a:pt x="479885" y="419353"/>
                      <a:pt x="500063" y="500062"/>
                    </a:cubicBezTo>
                    <a:cubicBezTo>
                      <a:pt x="502894" y="525546"/>
                      <a:pt x="528638" y="752959"/>
                      <a:pt x="528638" y="771525"/>
                    </a:cubicBezTo>
                    <a:cubicBezTo>
                      <a:pt x="528638" y="869144"/>
                      <a:pt x="524296" y="974628"/>
                      <a:pt x="500063" y="1071562"/>
                    </a:cubicBezTo>
                    <a:cubicBezTo>
                      <a:pt x="494585" y="1093475"/>
                      <a:pt x="477893" y="1144354"/>
                      <a:pt x="457200" y="1157287"/>
                    </a:cubicBezTo>
                    <a:cubicBezTo>
                      <a:pt x="431658" y="1173251"/>
                      <a:pt x="400050" y="1176337"/>
                      <a:pt x="371475" y="1185862"/>
                    </a:cubicBezTo>
                    <a:lnTo>
                      <a:pt x="328613" y="1200150"/>
                    </a:lnTo>
                    <a:cubicBezTo>
                      <a:pt x="309563" y="1190625"/>
                      <a:pt x="291405" y="1179053"/>
                      <a:pt x="271463" y="1171575"/>
                    </a:cubicBezTo>
                    <a:cubicBezTo>
                      <a:pt x="253077" y="1164680"/>
                      <a:pt x="233121" y="1162930"/>
                      <a:pt x="214313" y="1157287"/>
                    </a:cubicBezTo>
                    <a:cubicBezTo>
                      <a:pt x="185463" y="1148632"/>
                      <a:pt x="157163" y="1138237"/>
                      <a:pt x="128588" y="1128712"/>
                    </a:cubicBezTo>
                    <a:lnTo>
                      <a:pt x="85725" y="1114425"/>
                    </a:lnTo>
                    <a:cubicBezTo>
                      <a:pt x="66675" y="1085850"/>
                      <a:pt x="39435" y="1061281"/>
                      <a:pt x="28575" y="1028700"/>
                    </a:cubicBezTo>
                    <a:lnTo>
                      <a:pt x="0" y="942975"/>
                    </a:lnTo>
                    <a:cubicBezTo>
                      <a:pt x="4763" y="914400"/>
                      <a:pt x="8607" y="885657"/>
                      <a:pt x="14288" y="857250"/>
                    </a:cubicBezTo>
                    <a:cubicBezTo>
                      <a:pt x="18139" y="837995"/>
                      <a:pt x="25798" y="819539"/>
                      <a:pt x="28575" y="800100"/>
                    </a:cubicBezTo>
                    <a:lnTo>
                      <a:pt x="28575" y="800100"/>
                    </a:ln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7415213" y="2185988"/>
                <a:ext cx="660817" cy="1014412"/>
              </a:xfrm>
              <a:custGeom>
                <a:avLst/>
                <a:gdLst>
                  <a:gd name="connsiteX0" fmla="*/ 114300 w 660817"/>
                  <a:gd name="connsiteY0" fmla="*/ 57150 h 1014412"/>
                  <a:gd name="connsiteX1" fmla="*/ 42862 w 660817"/>
                  <a:gd name="connsiteY1" fmla="*/ 71437 h 1014412"/>
                  <a:gd name="connsiteX2" fmla="*/ 14287 w 660817"/>
                  <a:gd name="connsiteY2" fmla="*/ 114300 h 1014412"/>
                  <a:gd name="connsiteX3" fmla="*/ 42862 w 660817"/>
                  <a:gd name="connsiteY3" fmla="*/ 228600 h 1014412"/>
                  <a:gd name="connsiteX4" fmla="*/ 28575 w 660817"/>
                  <a:gd name="connsiteY4" fmla="*/ 385762 h 1014412"/>
                  <a:gd name="connsiteX5" fmla="*/ 0 w 660817"/>
                  <a:gd name="connsiteY5" fmla="*/ 471487 h 1014412"/>
                  <a:gd name="connsiteX6" fmla="*/ 14287 w 660817"/>
                  <a:gd name="connsiteY6" fmla="*/ 671512 h 1014412"/>
                  <a:gd name="connsiteX7" fmla="*/ 71437 w 660817"/>
                  <a:gd name="connsiteY7" fmla="*/ 800100 h 1014412"/>
                  <a:gd name="connsiteX8" fmla="*/ 85725 w 660817"/>
                  <a:gd name="connsiteY8" fmla="*/ 842962 h 1014412"/>
                  <a:gd name="connsiteX9" fmla="*/ 100012 w 660817"/>
                  <a:gd name="connsiteY9" fmla="*/ 928687 h 1014412"/>
                  <a:gd name="connsiteX10" fmla="*/ 185737 w 660817"/>
                  <a:gd name="connsiteY10" fmla="*/ 971550 h 1014412"/>
                  <a:gd name="connsiteX11" fmla="*/ 228600 w 660817"/>
                  <a:gd name="connsiteY11" fmla="*/ 957262 h 1014412"/>
                  <a:gd name="connsiteX12" fmla="*/ 300037 w 660817"/>
                  <a:gd name="connsiteY12" fmla="*/ 900112 h 1014412"/>
                  <a:gd name="connsiteX13" fmla="*/ 357187 w 660817"/>
                  <a:gd name="connsiteY13" fmla="*/ 914400 h 1014412"/>
                  <a:gd name="connsiteX14" fmla="*/ 371475 w 660817"/>
                  <a:gd name="connsiteY14" fmla="*/ 957262 h 1014412"/>
                  <a:gd name="connsiteX15" fmla="*/ 414337 w 660817"/>
                  <a:gd name="connsiteY15" fmla="*/ 971550 h 1014412"/>
                  <a:gd name="connsiteX16" fmla="*/ 457200 w 660817"/>
                  <a:gd name="connsiteY16" fmla="*/ 957262 h 1014412"/>
                  <a:gd name="connsiteX17" fmla="*/ 542925 w 660817"/>
                  <a:gd name="connsiteY17" fmla="*/ 1014412 h 1014412"/>
                  <a:gd name="connsiteX18" fmla="*/ 628650 w 660817"/>
                  <a:gd name="connsiteY18" fmla="*/ 942975 h 1014412"/>
                  <a:gd name="connsiteX19" fmla="*/ 642937 w 660817"/>
                  <a:gd name="connsiteY19" fmla="*/ 900112 h 1014412"/>
                  <a:gd name="connsiteX20" fmla="*/ 628650 w 660817"/>
                  <a:gd name="connsiteY20" fmla="*/ 757237 h 1014412"/>
                  <a:gd name="connsiteX21" fmla="*/ 628650 w 660817"/>
                  <a:gd name="connsiteY21" fmla="*/ 314325 h 1014412"/>
                  <a:gd name="connsiteX22" fmla="*/ 614362 w 660817"/>
                  <a:gd name="connsiteY22" fmla="*/ 271462 h 1014412"/>
                  <a:gd name="connsiteX23" fmla="*/ 571500 w 660817"/>
                  <a:gd name="connsiteY23" fmla="*/ 128587 h 1014412"/>
                  <a:gd name="connsiteX24" fmla="*/ 528637 w 660817"/>
                  <a:gd name="connsiteY24" fmla="*/ 85725 h 1014412"/>
                  <a:gd name="connsiteX25" fmla="*/ 485775 w 660817"/>
                  <a:gd name="connsiteY25" fmla="*/ 0 h 1014412"/>
                  <a:gd name="connsiteX26" fmla="*/ 442912 w 660817"/>
                  <a:gd name="connsiteY26" fmla="*/ 42862 h 1014412"/>
                  <a:gd name="connsiteX27" fmla="*/ 457200 w 660817"/>
                  <a:gd name="connsiteY27" fmla="*/ 200025 h 1014412"/>
                  <a:gd name="connsiteX28" fmla="*/ 485775 w 660817"/>
                  <a:gd name="connsiteY28" fmla="*/ 285750 h 1014412"/>
                  <a:gd name="connsiteX29" fmla="*/ 500062 w 660817"/>
                  <a:gd name="connsiteY29" fmla="*/ 385762 h 1014412"/>
                  <a:gd name="connsiteX30" fmla="*/ 514350 w 660817"/>
                  <a:gd name="connsiteY30" fmla="*/ 428625 h 1014412"/>
                  <a:gd name="connsiteX31" fmla="*/ 471487 w 660817"/>
                  <a:gd name="connsiteY31" fmla="*/ 757237 h 1014412"/>
                  <a:gd name="connsiteX32" fmla="*/ 428625 w 660817"/>
                  <a:gd name="connsiteY32" fmla="*/ 714375 h 1014412"/>
                  <a:gd name="connsiteX33" fmla="*/ 400050 w 660817"/>
                  <a:gd name="connsiteY33" fmla="*/ 671512 h 1014412"/>
                  <a:gd name="connsiteX34" fmla="*/ 342900 w 660817"/>
                  <a:gd name="connsiteY34" fmla="*/ 657225 h 1014412"/>
                  <a:gd name="connsiteX35" fmla="*/ 257175 w 660817"/>
                  <a:gd name="connsiteY35" fmla="*/ 671512 h 1014412"/>
                  <a:gd name="connsiteX36" fmla="*/ 171450 w 660817"/>
                  <a:gd name="connsiteY36" fmla="*/ 700087 h 1014412"/>
                  <a:gd name="connsiteX37" fmla="*/ 100012 w 660817"/>
                  <a:gd name="connsiteY37" fmla="*/ 571500 h 1014412"/>
                  <a:gd name="connsiteX38" fmla="*/ 100012 w 660817"/>
                  <a:gd name="connsiteY38" fmla="*/ 85725 h 1014412"/>
                  <a:gd name="connsiteX39" fmla="*/ 71437 w 660817"/>
                  <a:gd name="connsiteY39" fmla="*/ 85725 h 101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0817" h="1014412">
                    <a:moveTo>
                      <a:pt x="114300" y="57150"/>
                    </a:moveTo>
                    <a:cubicBezTo>
                      <a:pt x="90487" y="61912"/>
                      <a:pt x="63947" y="59389"/>
                      <a:pt x="42862" y="71437"/>
                    </a:cubicBezTo>
                    <a:cubicBezTo>
                      <a:pt x="27953" y="79956"/>
                      <a:pt x="16417" y="97261"/>
                      <a:pt x="14287" y="114300"/>
                    </a:cubicBezTo>
                    <a:cubicBezTo>
                      <a:pt x="11153" y="139374"/>
                      <a:pt x="33533" y="200611"/>
                      <a:pt x="42862" y="228600"/>
                    </a:cubicBezTo>
                    <a:cubicBezTo>
                      <a:pt x="38100" y="280987"/>
                      <a:pt x="37717" y="333959"/>
                      <a:pt x="28575" y="385762"/>
                    </a:cubicBezTo>
                    <a:cubicBezTo>
                      <a:pt x="23341" y="415424"/>
                      <a:pt x="0" y="471487"/>
                      <a:pt x="0" y="471487"/>
                    </a:cubicBezTo>
                    <a:cubicBezTo>
                      <a:pt x="4762" y="538162"/>
                      <a:pt x="4371" y="605407"/>
                      <a:pt x="14287" y="671512"/>
                    </a:cubicBezTo>
                    <a:cubicBezTo>
                      <a:pt x="30083" y="776822"/>
                      <a:pt x="36535" y="730297"/>
                      <a:pt x="71437" y="800100"/>
                    </a:cubicBezTo>
                    <a:cubicBezTo>
                      <a:pt x="78172" y="813570"/>
                      <a:pt x="80962" y="828675"/>
                      <a:pt x="85725" y="842962"/>
                    </a:cubicBezTo>
                    <a:cubicBezTo>
                      <a:pt x="90487" y="871537"/>
                      <a:pt x="87057" y="902776"/>
                      <a:pt x="100012" y="928687"/>
                    </a:cubicBezTo>
                    <a:cubicBezTo>
                      <a:pt x="111090" y="950843"/>
                      <a:pt x="165452" y="964788"/>
                      <a:pt x="185737" y="971550"/>
                    </a:cubicBezTo>
                    <a:cubicBezTo>
                      <a:pt x="200025" y="966787"/>
                      <a:pt x="216840" y="966670"/>
                      <a:pt x="228600" y="957262"/>
                    </a:cubicBezTo>
                    <a:cubicBezTo>
                      <a:pt x="320924" y="883403"/>
                      <a:pt x="192300" y="936026"/>
                      <a:pt x="300037" y="900112"/>
                    </a:cubicBezTo>
                    <a:cubicBezTo>
                      <a:pt x="319087" y="904875"/>
                      <a:pt x="341854" y="902133"/>
                      <a:pt x="357187" y="914400"/>
                    </a:cubicBezTo>
                    <a:cubicBezTo>
                      <a:pt x="368947" y="923808"/>
                      <a:pt x="360826" y="946613"/>
                      <a:pt x="371475" y="957262"/>
                    </a:cubicBezTo>
                    <a:cubicBezTo>
                      <a:pt x="382124" y="967911"/>
                      <a:pt x="400050" y="966787"/>
                      <a:pt x="414337" y="971550"/>
                    </a:cubicBezTo>
                    <a:cubicBezTo>
                      <a:pt x="428625" y="966787"/>
                      <a:pt x="442912" y="952500"/>
                      <a:pt x="457200" y="957262"/>
                    </a:cubicBezTo>
                    <a:cubicBezTo>
                      <a:pt x="489781" y="968122"/>
                      <a:pt x="542925" y="1014412"/>
                      <a:pt x="542925" y="1014412"/>
                    </a:cubicBezTo>
                    <a:cubicBezTo>
                      <a:pt x="574550" y="993328"/>
                      <a:pt x="606650" y="975975"/>
                      <a:pt x="628650" y="942975"/>
                    </a:cubicBezTo>
                    <a:cubicBezTo>
                      <a:pt x="637004" y="930444"/>
                      <a:pt x="638175" y="914400"/>
                      <a:pt x="642937" y="900112"/>
                    </a:cubicBezTo>
                    <a:cubicBezTo>
                      <a:pt x="638175" y="852487"/>
                      <a:pt x="628650" y="805100"/>
                      <a:pt x="628650" y="757237"/>
                    </a:cubicBezTo>
                    <a:cubicBezTo>
                      <a:pt x="628650" y="479296"/>
                      <a:pt x="660817" y="523413"/>
                      <a:pt x="628650" y="314325"/>
                    </a:cubicBezTo>
                    <a:cubicBezTo>
                      <a:pt x="626360" y="299440"/>
                      <a:pt x="618499" y="285943"/>
                      <a:pt x="614362" y="271462"/>
                    </a:cubicBezTo>
                    <a:cubicBezTo>
                      <a:pt x="606592" y="244266"/>
                      <a:pt x="585083" y="142169"/>
                      <a:pt x="571500" y="128587"/>
                    </a:cubicBezTo>
                    <a:lnTo>
                      <a:pt x="528637" y="85725"/>
                    </a:lnTo>
                    <a:cubicBezTo>
                      <a:pt x="525114" y="75155"/>
                      <a:pt x="504241" y="0"/>
                      <a:pt x="485775" y="0"/>
                    </a:cubicBezTo>
                    <a:cubicBezTo>
                      <a:pt x="465569" y="0"/>
                      <a:pt x="457200" y="28575"/>
                      <a:pt x="442912" y="42862"/>
                    </a:cubicBezTo>
                    <a:cubicBezTo>
                      <a:pt x="447675" y="95250"/>
                      <a:pt x="448058" y="148222"/>
                      <a:pt x="457200" y="200025"/>
                    </a:cubicBezTo>
                    <a:cubicBezTo>
                      <a:pt x="462435" y="229687"/>
                      <a:pt x="485775" y="285750"/>
                      <a:pt x="485775" y="285750"/>
                    </a:cubicBezTo>
                    <a:cubicBezTo>
                      <a:pt x="490537" y="319087"/>
                      <a:pt x="493458" y="352740"/>
                      <a:pt x="500062" y="385762"/>
                    </a:cubicBezTo>
                    <a:cubicBezTo>
                      <a:pt x="503016" y="400530"/>
                      <a:pt x="514350" y="413564"/>
                      <a:pt x="514350" y="428625"/>
                    </a:cubicBezTo>
                    <a:cubicBezTo>
                      <a:pt x="514350" y="690541"/>
                      <a:pt x="536964" y="626284"/>
                      <a:pt x="471487" y="757237"/>
                    </a:cubicBezTo>
                    <a:cubicBezTo>
                      <a:pt x="457200" y="742950"/>
                      <a:pt x="441560" y="729897"/>
                      <a:pt x="428625" y="714375"/>
                    </a:cubicBezTo>
                    <a:cubicBezTo>
                      <a:pt x="417632" y="701183"/>
                      <a:pt x="414338" y="681037"/>
                      <a:pt x="400050" y="671512"/>
                    </a:cubicBezTo>
                    <a:cubicBezTo>
                      <a:pt x="383712" y="660620"/>
                      <a:pt x="361950" y="661987"/>
                      <a:pt x="342900" y="657225"/>
                    </a:cubicBezTo>
                    <a:cubicBezTo>
                      <a:pt x="314325" y="661987"/>
                      <a:pt x="283086" y="658557"/>
                      <a:pt x="257175" y="671512"/>
                    </a:cubicBezTo>
                    <a:cubicBezTo>
                      <a:pt x="165085" y="717557"/>
                      <a:pt x="305435" y="733585"/>
                      <a:pt x="171450" y="700087"/>
                    </a:cubicBezTo>
                    <a:cubicBezTo>
                      <a:pt x="105946" y="601831"/>
                      <a:pt x="125161" y="646942"/>
                      <a:pt x="100012" y="571500"/>
                    </a:cubicBezTo>
                    <a:cubicBezTo>
                      <a:pt x="109537" y="409572"/>
                      <a:pt x="128588" y="247652"/>
                      <a:pt x="100012" y="85725"/>
                    </a:cubicBezTo>
                    <a:cubicBezTo>
                      <a:pt x="98357" y="76345"/>
                      <a:pt x="80962" y="85725"/>
                      <a:pt x="71437" y="85725"/>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2" name="Group 11"/>
              <p:cNvGrpSpPr/>
              <p:nvPr/>
            </p:nvGrpSpPr>
            <p:grpSpPr>
              <a:xfrm>
                <a:off x="7467600" y="2286000"/>
                <a:ext cx="213466" cy="155090"/>
                <a:chOff x="4267200" y="1600200"/>
                <a:chExt cx="1371600" cy="1371600"/>
              </a:xfrm>
            </p:grpSpPr>
            <p:sp>
              <p:nvSpPr>
                <p:cNvPr id="103" name="Oval 102"/>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9"/>
                <p:cNvGrpSpPr/>
                <p:nvPr/>
              </p:nvGrpSpPr>
              <p:grpSpPr>
                <a:xfrm>
                  <a:off x="4495800" y="1981200"/>
                  <a:ext cx="914400" cy="990600"/>
                  <a:chOff x="6019800" y="1524000"/>
                  <a:chExt cx="990600" cy="1066800"/>
                </a:xfrm>
              </p:grpSpPr>
              <p:sp>
                <p:nvSpPr>
                  <p:cNvPr id="105"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1"/>
              <p:cNvGrpSpPr/>
              <p:nvPr/>
            </p:nvGrpSpPr>
            <p:grpSpPr>
              <a:xfrm>
                <a:off x="7696200" y="2286000"/>
                <a:ext cx="213466" cy="155090"/>
                <a:chOff x="4267200" y="1600200"/>
                <a:chExt cx="1371600" cy="1371600"/>
              </a:xfrm>
            </p:grpSpPr>
            <p:sp>
              <p:nvSpPr>
                <p:cNvPr id="108" name="Oval 10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9"/>
                <p:cNvGrpSpPr/>
                <p:nvPr/>
              </p:nvGrpSpPr>
              <p:grpSpPr>
                <a:xfrm>
                  <a:off x="4495800" y="1981200"/>
                  <a:ext cx="914400" cy="990600"/>
                  <a:chOff x="6019800" y="1524000"/>
                  <a:chExt cx="990600" cy="1066800"/>
                </a:xfrm>
              </p:grpSpPr>
              <p:sp>
                <p:nvSpPr>
                  <p:cNvPr id="11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Freeform 111"/>
              <p:cNvSpPr/>
              <p:nvPr/>
            </p:nvSpPr>
            <p:spPr>
              <a:xfrm>
                <a:off x="7572600" y="2500313"/>
                <a:ext cx="156938" cy="142875"/>
              </a:xfrm>
              <a:custGeom>
                <a:avLst/>
                <a:gdLst>
                  <a:gd name="connsiteX0" fmla="*/ 99788 w 156938"/>
                  <a:gd name="connsiteY0" fmla="*/ 0 h 142875"/>
                  <a:gd name="connsiteX1" fmla="*/ 28350 w 156938"/>
                  <a:gd name="connsiteY1" fmla="*/ 14287 h 142875"/>
                  <a:gd name="connsiteX2" fmla="*/ 28350 w 156938"/>
                  <a:gd name="connsiteY2" fmla="*/ 128587 h 142875"/>
                  <a:gd name="connsiteX3" fmla="*/ 71213 w 156938"/>
                  <a:gd name="connsiteY3" fmla="*/ 142875 h 142875"/>
                  <a:gd name="connsiteX4" fmla="*/ 156938 w 156938"/>
                  <a:gd name="connsiteY4" fmla="*/ 100012 h 142875"/>
                  <a:gd name="connsiteX5" fmla="*/ 156938 w 156938"/>
                  <a:gd name="connsiteY5" fmla="*/ 8572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938" h="142875">
                    <a:moveTo>
                      <a:pt x="99788" y="0"/>
                    </a:moveTo>
                    <a:cubicBezTo>
                      <a:pt x="75975" y="4762"/>
                      <a:pt x="48556" y="817"/>
                      <a:pt x="28350" y="14287"/>
                    </a:cubicBezTo>
                    <a:cubicBezTo>
                      <a:pt x="0" y="33187"/>
                      <a:pt x="21404" y="118167"/>
                      <a:pt x="28350" y="128587"/>
                    </a:cubicBezTo>
                    <a:cubicBezTo>
                      <a:pt x="36704" y="141118"/>
                      <a:pt x="56925" y="138112"/>
                      <a:pt x="71213" y="142875"/>
                    </a:cubicBezTo>
                    <a:cubicBezTo>
                      <a:pt x="106074" y="131254"/>
                      <a:pt x="129241" y="127708"/>
                      <a:pt x="156938" y="100012"/>
                    </a:cubicBezTo>
                    <a:lnTo>
                      <a:pt x="156938" y="8572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7600950" y="2742746"/>
                <a:ext cx="314325" cy="100467"/>
              </a:xfrm>
              <a:custGeom>
                <a:avLst/>
                <a:gdLst>
                  <a:gd name="connsiteX0" fmla="*/ 0 w 314325"/>
                  <a:gd name="connsiteY0" fmla="*/ 100467 h 100467"/>
                  <a:gd name="connsiteX1" fmla="*/ 85725 w 314325"/>
                  <a:gd name="connsiteY1" fmla="*/ 29029 h 100467"/>
                  <a:gd name="connsiteX2" fmla="*/ 171450 w 314325"/>
                  <a:gd name="connsiteY2" fmla="*/ 454 h 100467"/>
                  <a:gd name="connsiteX3" fmla="*/ 314325 w 314325"/>
                  <a:gd name="connsiteY3" fmla="*/ 43317 h 100467"/>
                  <a:gd name="connsiteX4" fmla="*/ 314325 w 314325"/>
                  <a:gd name="connsiteY4" fmla="*/ 57604 h 10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100467">
                    <a:moveTo>
                      <a:pt x="0" y="100467"/>
                    </a:moveTo>
                    <a:cubicBezTo>
                      <a:pt x="26916" y="73551"/>
                      <a:pt x="49921" y="44942"/>
                      <a:pt x="85725" y="29029"/>
                    </a:cubicBezTo>
                    <a:cubicBezTo>
                      <a:pt x="113250" y="16796"/>
                      <a:pt x="171450" y="454"/>
                      <a:pt x="171450" y="454"/>
                    </a:cubicBezTo>
                    <a:cubicBezTo>
                      <a:pt x="234402" y="9447"/>
                      <a:pt x="271008" y="0"/>
                      <a:pt x="314325" y="43317"/>
                    </a:cubicBezTo>
                    <a:lnTo>
                      <a:pt x="314325" y="5760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6" name="Freeform 115"/>
            <p:cNvSpPr/>
            <p:nvPr/>
          </p:nvSpPr>
          <p:spPr>
            <a:xfrm>
              <a:off x="6952740" y="3500438"/>
              <a:ext cx="2000381" cy="2886075"/>
            </a:xfrm>
            <a:custGeom>
              <a:avLst/>
              <a:gdLst>
                <a:gd name="connsiteX0" fmla="*/ 648210 w 2000381"/>
                <a:gd name="connsiteY0" fmla="*/ 57150 h 2886075"/>
                <a:gd name="connsiteX1" fmla="*/ 605348 w 2000381"/>
                <a:gd name="connsiteY1" fmla="*/ 85725 h 2886075"/>
                <a:gd name="connsiteX2" fmla="*/ 562485 w 2000381"/>
                <a:gd name="connsiteY2" fmla="*/ 171450 h 2886075"/>
                <a:gd name="connsiteX3" fmla="*/ 533910 w 2000381"/>
                <a:gd name="connsiteY3" fmla="*/ 214312 h 2886075"/>
                <a:gd name="connsiteX4" fmla="*/ 491048 w 2000381"/>
                <a:gd name="connsiteY4" fmla="*/ 342900 h 2886075"/>
                <a:gd name="connsiteX5" fmla="*/ 462473 w 2000381"/>
                <a:gd name="connsiteY5" fmla="*/ 428625 h 2886075"/>
                <a:gd name="connsiteX6" fmla="*/ 448185 w 2000381"/>
                <a:gd name="connsiteY6" fmla="*/ 500062 h 2886075"/>
                <a:gd name="connsiteX7" fmla="*/ 433898 w 2000381"/>
                <a:gd name="connsiteY7" fmla="*/ 542925 h 2886075"/>
                <a:gd name="connsiteX8" fmla="*/ 419610 w 2000381"/>
                <a:gd name="connsiteY8" fmla="*/ 600075 h 2886075"/>
                <a:gd name="connsiteX9" fmla="*/ 405323 w 2000381"/>
                <a:gd name="connsiteY9" fmla="*/ 642937 h 2886075"/>
                <a:gd name="connsiteX10" fmla="*/ 376748 w 2000381"/>
                <a:gd name="connsiteY10" fmla="*/ 757237 h 2886075"/>
                <a:gd name="connsiteX11" fmla="*/ 362460 w 2000381"/>
                <a:gd name="connsiteY11" fmla="*/ 800100 h 2886075"/>
                <a:gd name="connsiteX12" fmla="*/ 348173 w 2000381"/>
                <a:gd name="connsiteY12" fmla="*/ 871537 h 2886075"/>
                <a:gd name="connsiteX13" fmla="*/ 333885 w 2000381"/>
                <a:gd name="connsiteY13" fmla="*/ 914400 h 2886075"/>
                <a:gd name="connsiteX14" fmla="*/ 319598 w 2000381"/>
                <a:gd name="connsiteY14" fmla="*/ 971550 h 2886075"/>
                <a:gd name="connsiteX15" fmla="*/ 291023 w 2000381"/>
                <a:gd name="connsiteY15" fmla="*/ 1057275 h 2886075"/>
                <a:gd name="connsiteX16" fmla="*/ 276735 w 2000381"/>
                <a:gd name="connsiteY16" fmla="*/ 1100137 h 2886075"/>
                <a:gd name="connsiteX17" fmla="*/ 233873 w 2000381"/>
                <a:gd name="connsiteY17" fmla="*/ 1228725 h 2886075"/>
                <a:gd name="connsiteX18" fmla="*/ 205298 w 2000381"/>
                <a:gd name="connsiteY18" fmla="*/ 1314450 h 2886075"/>
                <a:gd name="connsiteX19" fmla="*/ 191010 w 2000381"/>
                <a:gd name="connsiteY19" fmla="*/ 1357312 h 2886075"/>
                <a:gd name="connsiteX20" fmla="*/ 162435 w 2000381"/>
                <a:gd name="connsiteY20" fmla="*/ 1471612 h 2886075"/>
                <a:gd name="connsiteX21" fmla="*/ 133860 w 2000381"/>
                <a:gd name="connsiteY21" fmla="*/ 1557337 h 2886075"/>
                <a:gd name="connsiteX22" fmla="*/ 119573 w 2000381"/>
                <a:gd name="connsiteY22" fmla="*/ 1643062 h 2886075"/>
                <a:gd name="connsiteX23" fmla="*/ 76710 w 2000381"/>
                <a:gd name="connsiteY23" fmla="*/ 1800225 h 2886075"/>
                <a:gd name="connsiteX24" fmla="*/ 33848 w 2000381"/>
                <a:gd name="connsiteY24" fmla="*/ 2043112 h 2886075"/>
                <a:gd name="connsiteX25" fmla="*/ 33848 w 2000381"/>
                <a:gd name="connsiteY25" fmla="*/ 2657475 h 2886075"/>
                <a:gd name="connsiteX26" fmla="*/ 76710 w 2000381"/>
                <a:gd name="connsiteY26" fmla="*/ 2700337 h 2886075"/>
                <a:gd name="connsiteX27" fmla="*/ 162435 w 2000381"/>
                <a:gd name="connsiteY27" fmla="*/ 2728912 h 2886075"/>
                <a:gd name="connsiteX28" fmla="*/ 248160 w 2000381"/>
                <a:gd name="connsiteY28" fmla="*/ 2700337 h 2886075"/>
                <a:gd name="connsiteX29" fmla="*/ 291023 w 2000381"/>
                <a:gd name="connsiteY29" fmla="*/ 2686050 h 2886075"/>
                <a:gd name="connsiteX30" fmla="*/ 405323 w 2000381"/>
                <a:gd name="connsiteY30" fmla="*/ 2714625 h 2886075"/>
                <a:gd name="connsiteX31" fmla="*/ 491048 w 2000381"/>
                <a:gd name="connsiteY31" fmla="*/ 2771775 h 2886075"/>
                <a:gd name="connsiteX32" fmla="*/ 576773 w 2000381"/>
                <a:gd name="connsiteY32" fmla="*/ 2800350 h 2886075"/>
                <a:gd name="connsiteX33" fmla="*/ 848235 w 2000381"/>
                <a:gd name="connsiteY33" fmla="*/ 2786062 h 2886075"/>
                <a:gd name="connsiteX34" fmla="*/ 1033973 w 2000381"/>
                <a:gd name="connsiteY34" fmla="*/ 2743200 h 2886075"/>
                <a:gd name="connsiteX35" fmla="*/ 1105410 w 2000381"/>
                <a:gd name="connsiteY35" fmla="*/ 2757487 h 2886075"/>
                <a:gd name="connsiteX36" fmla="*/ 1219710 w 2000381"/>
                <a:gd name="connsiteY36" fmla="*/ 2786062 h 2886075"/>
                <a:gd name="connsiteX37" fmla="*/ 1305435 w 2000381"/>
                <a:gd name="connsiteY37" fmla="*/ 2800350 h 2886075"/>
                <a:gd name="connsiteX38" fmla="*/ 1348298 w 2000381"/>
                <a:gd name="connsiteY38" fmla="*/ 2828925 h 2886075"/>
                <a:gd name="connsiteX39" fmla="*/ 1491173 w 2000381"/>
                <a:gd name="connsiteY39" fmla="*/ 2871787 h 2886075"/>
                <a:gd name="connsiteX40" fmla="*/ 1634048 w 2000381"/>
                <a:gd name="connsiteY40" fmla="*/ 2886075 h 2886075"/>
                <a:gd name="connsiteX41" fmla="*/ 1734060 w 2000381"/>
                <a:gd name="connsiteY41" fmla="*/ 2871787 h 2886075"/>
                <a:gd name="connsiteX42" fmla="*/ 1819785 w 2000381"/>
                <a:gd name="connsiteY42" fmla="*/ 2843212 h 2886075"/>
                <a:gd name="connsiteX43" fmla="*/ 1848360 w 2000381"/>
                <a:gd name="connsiteY43" fmla="*/ 2800350 h 2886075"/>
                <a:gd name="connsiteX44" fmla="*/ 1934085 w 2000381"/>
                <a:gd name="connsiteY44" fmla="*/ 2714625 h 2886075"/>
                <a:gd name="connsiteX45" fmla="*/ 1962660 w 2000381"/>
                <a:gd name="connsiteY45" fmla="*/ 2628900 h 2886075"/>
                <a:gd name="connsiteX46" fmla="*/ 1976948 w 2000381"/>
                <a:gd name="connsiteY46" fmla="*/ 2586037 h 2886075"/>
                <a:gd name="connsiteX47" fmla="*/ 1976948 w 2000381"/>
                <a:gd name="connsiteY47" fmla="*/ 2286000 h 2886075"/>
                <a:gd name="connsiteX48" fmla="*/ 1962660 w 2000381"/>
                <a:gd name="connsiteY48" fmla="*/ 2243137 h 2886075"/>
                <a:gd name="connsiteX49" fmla="*/ 1948373 w 2000381"/>
                <a:gd name="connsiteY49" fmla="*/ 2171700 h 2886075"/>
                <a:gd name="connsiteX50" fmla="*/ 1934085 w 2000381"/>
                <a:gd name="connsiteY50" fmla="*/ 2128837 h 2886075"/>
                <a:gd name="connsiteX51" fmla="*/ 1876935 w 2000381"/>
                <a:gd name="connsiteY51" fmla="*/ 1943100 h 2886075"/>
                <a:gd name="connsiteX52" fmla="*/ 1862648 w 2000381"/>
                <a:gd name="connsiteY52" fmla="*/ 1900237 h 2886075"/>
                <a:gd name="connsiteX53" fmla="*/ 1848360 w 2000381"/>
                <a:gd name="connsiteY53" fmla="*/ 1785937 h 2886075"/>
                <a:gd name="connsiteX54" fmla="*/ 1819785 w 2000381"/>
                <a:gd name="connsiteY54" fmla="*/ 1628775 h 2886075"/>
                <a:gd name="connsiteX55" fmla="*/ 1805498 w 2000381"/>
                <a:gd name="connsiteY55" fmla="*/ 1528762 h 2886075"/>
                <a:gd name="connsiteX56" fmla="*/ 1776923 w 2000381"/>
                <a:gd name="connsiteY56" fmla="*/ 1357312 h 2886075"/>
                <a:gd name="connsiteX57" fmla="*/ 1762635 w 2000381"/>
                <a:gd name="connsiteY57" fmla="*/ 1257300 h 2886075"/>
                <a:gd name="connsiteX58" fmla="*/ 1748348 w 2000381"/>
                <a:gd name="connsiteY58" fmla="*/ 1185862 h 2886075"/>
                <a:gd name="connsiteX59" fmla="*/ 1734060 w 2000381"/>
                <a:gd name="connsiteY59" fmla="*/ 1085850 h 2886075"/>
                <a:gd name="connsiteX60" fmla="*/ 1705485 w 2000381"/>
                <a:gd name="connsiteY60" fmla="*/ 757237 h 2886075"/>
                <a:gd name="connsiteX61" fmla="*/ 1676910 w 2000381"/>
                <a:gd name="connsiteY61" fmla="*/ 671512 h 2886075"/>
                <a:gd name="connsiteX62" fmla="*/ 1648335 w 2000381"/>
                <a:gd name="connsiteY62" fmla="*/ 571500 h 2886075"/>
                <a:gd name="connsiteX63" fmla="*/ 1619760 w 2000381"/>
                <a:gd name="connsiteY63" fmla="*/ 500062 h 2886075"/>
                <a:gd name="connsiteX64" fmla="*/ 1591185 w 2000381"/>
                <a:gd name="connsiteY64" fmla="*/ 400050 h 2886075"/>
                <a:gd name="connsiteX65" fmla="*/ 1534035 w 2000381"/>
                <a:gd name="connsiteY65" fmla="*/ 314325 h 2886075"/>
                <a:gd name="connsiteX66" fmla="*/ 1491173 w 2000381"/>
                <a:gd name="connsiteY66" fmla="*/ 228600 h 2886075"/>
                <a:gd name="connsiteX67" fmla="*/ 1434023 w 2000381"/>
                <a:gd name="connsiteY67" fmla="*/ 100012 h 2886075"/>
                <a:gd name="connsiteX68" fmla="*/ 1391160 w 2000381"/>
                <a:gd name="connsiteY68" fmla="*/ 71437 h 2886075"/>
                <a:gd name="connsiteX69" fmla="*/ 1305435 w 2000381"/>
                <a:gd name="connsiteY69" fmla="*/ 42862 h 2886075"/>
                <a:gd name="connsiteX70" fmla="*/ 1262573 w 2000381"/>
                <a:gd name="connsiteY70" fmla="*/ 57150 h 2886075"/>
                <a:gd name="connsiteX71" fmla="*/ 1248285 w 2000381"/>
                <a:gd name="connsiteY71" fmla="*/ 100012 h 2886075"/>
                <a:gd name="connsiteX72" fmla="*/ 1262573 w 2000381"/>
                <a:gd name="connsiteY72" fmla="*/ 271462 h 2886075"/>
                <a:gd name="connsiteX73" fmla="*/ 1248285 w 2000381"/>
                <a:gd name="connsiteY73" fmla="*/ 428625 h 2886075"/>
                <a:gd name="connsiteX74" fmla="*/ 1119698 w 2000381"/>
                <a:gd name="connsiteY74" fmla="*/ 500062 h 2886075"/>
                <a:gd name="connsiteX75" fmla="*/ 948248 w 2000381"/>
                <a:gd name="connsiteY75" fmla="*/ 485775 h 2886075"/>
                <a:gd name="connsiteX76" fmla="*/ 862523 w 2000381"/>
                <a:gd name="connsiteY76" fmla="*/ 457200 h 2886075"/>
                <a:gd name="connsiteX77" fmla="*/ 819660 w 2000381"/>
                <a:gd name="connsiteY77" fmla="*/ 414337 h 2886075"/>
                <a:gd name="connsiteX78" fmla="*/ 776798 w 2000381"/>
                <a:gd name="connsiteY78" fmla="*/ 385762 h 2886075"/>
                <a:gd name="connsiteX79" fmla="*/ 748223 w 2000381"/>
                <a:gd name="connsiteY79" fmla="*/ 300037 h 2886075"/>
                <a:gd name="connsiteX80" fmla="*/ 719648 w 2000381"/>
                <a:gd name="connsiteY80" fmla="*/ 200025 h 2886075"/>
                <a:gd name="connsiteX81" fmla="*/ 662498 w 2000381"/>
                <a:gd name="connsiteY81" fmla="*/ 0 h 2886075"/>
                <a:gd name="connsiteX82" fmla="*/ 605348 w 2000381"/>
                <a:gd name="connsiteY82" fmla="*/ 14287 h 2886075"/>
                <a:gd name="connsiteX83" fmla="*/ 591060 w 2000381"/>
                <a:gd name="connsiteY83" fmla="*/ 11430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00381" h="2886075">
                  <a:moveTo>
                    <a:pt x="648210" y="57150"/>
                  </a:moveTo>
                  <a:cubicBezTo>
                    <a:pt x="633923" y="66675"/>
                    <a:pt x="617490" y="73583"/>
                    <a:pt x="605348" y="85725"/>
                  </a:cubicBezTo>
                  <a:cubicBezTo>
                    <a:pt x="564402" y="126671"/>
                    <a:pt x="585726" y="124968"/>
                    <a:pt x="562485" y="171450"/>
                  </a:cubicBezTo>
                  <a:cubicBezTo>
                    <a:pt x="554806" y="186808"/>
                    <a:pt x="543435" y="200025"/>
                    <a:pt x="533910" y="214312"/>
                  </a:cubicBezTo>
                  <a:lnTo>
                    <a:pt x="491048" y="342900"/>
                  </a:lnTo>
                  <a:cubicBezTo>
                    <a:pt x="491044" y="342913"/>
                    <a:pt x="462476" y="428612"/>
                    <a:pt x="462473" y="428625"/>
                  </a:cubicBezTo>
                  <a:cubicBezTo>
                    <a:pt x="457710" y="452437"/>
                    <a:pt x="454075" y="476503"/>
                    <a:pt x="448185" y="500062"/>
                  </a:cubicBezTo>
                  <a:cubicBezTo>
                    <a:pt x="444532" y="514673"/>
                    <a:pt x="438035" y="528444"/>
                    <a:pt x="433898" y="542925"/>
                  </a:cubicBezTo>
                  <a:cubicBezTo>
                    <a:pt x="428504" y="561806"/>
                    <a:pt x="425005" y="581194"/>
                    <a:pt x="419610" y="600075"/>
                  </a:cubicBezTo>
                  <a:cubicBezTo>
                    <a:pt x="415473" y="614556"/>
                    <a:pt x="409286" y="628408"/>
                    <a:pt x="405323" y="642937"/>
                  </a:cubicBezTo>
                  <a:cubicBezTo>
                    <a:pt x="394990" y="680826"/>
                    <a:pt x="389167" y="719980"/>
                    <a:pt x="376748" y="757237"/>
                  </a:cubicBezTo>
                  <a:cubicBezTo>
                    <a:pt x="371985" y="771525"/>
                    <a:pt x="366113" y="785489"/>
                    <a:pt x="362460" y="800100"/>
                  </a:cubicBezTo>
                  <a:cubicBezTo>
                    <a:pt x="356570" y="823659"/>
                    <a:pt x="354063" y="847978"/>
                    <a:pt x="348173" y="871537"/>
                  </a:cubicBezTo>
                  <a:cubicBezTo>
                    <a:pt x="344520" y="886148"/>
                    <a:pt x="338022" y="899919"/>
                    <a:pt x="333885" y="914400"/>
                  </a:cubicBezTo>
                  <a:cubicBezTo>
                    <a:pt x="328491" y="933281"/>
                    <a:pt x="325240" y="952742"/>
                    <a:pt x="319598" y="971550"/>
                  </a:cubicBezTo>
                  <a:cubicBezTo>
                    <a:pt x="310943" y="1000400"/>
                    <a:pt x="300548" y="1028700"/>
                    <a:pt x="291023" y="1057275"/>
                  </a:cubicBezTo>
                  <a:cubicBezTo>
                    <a:pt x="286260" y="1071562"/>
                    <a:pt x="282328" y="1086154"/>
                    <a:pt x="276735" y="1100137"/>
                  </a:cubicBezTo>
                  <a:cubicBezTo>
                    <a:pt x="219437" y="1243383"/>
                    <a:pt x="270788" y="1105674"/>
                    <a:pt x="233873" y="1228725"/>
                  </a:cubicBezTo>
                  <a:cubicBezTo>
                    <a:pt x="225218" y="1257575"/>
                    <a:pt x="214823" y="1285875"/>
                    <a:pt x="205298" y="1314450"/>
                  </a:cubicBezTo>
                  <a:cubicBezTo>
                    <a:pt x="200535" y="1328737"/>
                    <a:pt x="194663" y="1342701"/>
                    <a:pt x="191010" y="1357312"/>
                  </a:cubicBezTo>
                  <a:cubicBezTo>
                    <a:pt x="181485" y="1395412"/>
                    <a:pt x="174854" y="1434355"/>
                    <a:pt x="162435" y="1471612"/>
                  </a:cubicBezTo>
                  <a:lnTo>
                    <a:pt x="133860" y="1557337"/>
                  </a:lnTo>
                  <a:cubicBezTo>
                    <a:pt x="129098" y="1585912"/>
                    <a:pt x="125857" y="1614783"/>
                    <a:pt x="119573" y="1643062"/>
                  </a:cubicBezTo>
                  <a:cubicBezTo>
                    <a:pt x="91671" y="1768621"/>
                    <a:pt x="112053" y="1552825"/>
                    <a:pt x="76710" y="1800225"/>
                  </a:cubicBezTo>
                  <a:cubicBezTo>
                    <a:pt x="46005" y="2015159"/>
                    <a:pt x="69433" y="1936354"/>
                    <a:pt x="33848" y="2043112"/>
                  </a:cubicBezTo>
                  <a:cubicBezTo>
                    <a:pt x="14169" y="2279257"/>
                    <a:pt x="0" y="2369767"/>
                    <a:pt x="33848" y="2657475"/>
                  </a:cubicBezTo>
                  <a:cubicBezTo>
                    <a:pt x="36209" y="2677542"/>
                    <a:pt x="59047" y="2690524"/>
                    <a:pt x="76710" y="2700337"/>
                  </a:cubicBezTo>
                  <a:cubicBezTo>
                    <a:pt x="103040" y="2714965"/>
                    <a:pt x="162435" y="2728912"/>
                    <a:pt x="162435" y="2728912"/>
                  </a:cubicBezTo>
                  <a:lnTo>
                    <a:pt x="248160" y="2700337"/>
                  </a:lnTo>
                  <a:lnTo>
                    <a:pt x="291023" y="2686050"/>
                  </a:lnTo>
                  <a:cubicBezTo>
                    <a:pt x="310819" y="2690009"/>
                    <a:pt x="380608" y="2700895"/>
                    <a:pt x="405323" y="2714625"/>
                  </a:cubicBezTo>
                  <a:cubicBezTo>
                    <a:pt x="435344" y="2731303"/>
                    <a:pt x="458467" y="2760915"/>
                    <a:pt x="491048" y="2771775"/>
                  </a:cubicBezTo>
                  <a:lnTo>
                    <a:pt x="576773" y="2800350"/>
                  </a:lnTo>
                  <a:cubicBezTo>
                    <a:pt x="667260" y="2795587"/>
                    <a:pt x="758103" y="2795386"/>
                    <a:pt x="848235" y="2786062"/>
                  </a:cubicBezTo>
                  <a:cubicBezTo>
                    <a:pt x="939664" y="2776604"/>
                    <a:pt x="965566" y="2766001"/>
                    <a:pt x="1033973" y="2743200"/>
                  </a:cubicBezTo>
                  <a:cubicBezTo>
                    <a:pt x="1057785" y="2747962"/>
                    <a:pt x="1081748" y="2752027"/>
                    <a:pt x="1105410" y="2757487"/>
                  </a:cubicBezTo>
                  <a:cubicBezTo>
                    <a:pt x="1143677" y="2766318"/>
                    <a:pt x="1180972" y="2779605"/>
                    <a:pt x="1219710" y="2786062"/>
                  </a:cubicBezTo>
                  <a:lnTo>
                    <a:pt x="1305435" y="2800350"/>
                  </a:lnTo>
                  <a:cubicBezTo>
                    <a:pt x="1319723" y="2809875"/>
                    <a:pt x="1332606" y="2821951"/>
                    <a:pt x="1348298" y="2828925"/>
                  </a:cubicBezTo>
                  <a:cubicBezTo>
                    <a:pt x="1367141" y="2837300"/>
                    <a:pt x="1460547" y="2867412"/>
                    <a:pt x="1491173" y="2871787"/>
                  </a:cubicBezTo>
                  <a:cubicBezTo>
                    <a:pt x="1538555" y="2878556"/>
                    <a:pt x="1586423" y="2881312"/>
                    <a:pt x="1634048" y="2886075"/>
                  </a:cubicBezTo>
                  <a:cubicBezTo>
                    <a:pt x="1667385" y="2881312"/>
                    <a:pt x="1701247" y="2879359"/>
                    <a:pt x="1734060" y="2871787"/>
                  </a:cubicBezTo>
                  <a:cubicBezTo>
                    <a:pt x="1763409" y="2865014"/>
                    <a:pt x="1819785" y="2843212"/>
                    <a:pt x="1819785" y="2843212"/>
                  </a:cubicBezTo>
                  <a:cubicBezTo>
                    <a:pt x="1829310" y="2828925"/>
                    <a:pt x="1836218" y="2812492"/>
                    <a:pt x="1848360" y="2800350"/>
                  </a:cubicBezTo>
                  <a:cubicBezTo>
                    <a:pt x="1898657" y="2750053"/>
                    <a:pt x="1907149" y="2775231"/>
                    <a:pt x="1934085" y="2714625"/>
                  </a:cubicBezTo>
                  <a:cubicBezTo>
                    <a:pt x="1946318" y="2687100"/>
                    <a:pt x="1953135" y="2657475"/>
                    <a:pt x="1962660" y="2628900"/>
                  </a:cubicBezTo>
                  <a:lnTo>
                    <a:pt x="1976948" y="2586037"/>
                  </a:lnTo>
                  <a:cubicBezTo>
                    <a:pt x="2000381" y="2445437"/>
                    <a:pt x="1999648" y="2490300"/>
                    <a:pt x="1976948" y="2286000"/>
                  </a:cubicBezTo>
                  <a:cubicBezTo>
                    <a:pt x="1975285" y="2271032"/>
                    <a:pt x="1966313" y="2257748"/>
                    <a:pt x="1962660" y="2243137"/>
                  </a:cubicBezTo>
                  <a:cubicBezTo>
                    <a:pt x="1956770" y="2219578"/>
                    <a:pt x="1954263" y="2195259"/>
                    <a:pt x="1948373" y="2171700"/>
                  </a:cubicBezTo>
                  <a:cubicBezTo>
                    <a:pt x="1944720" y="2157089"/>
                    <a:pt x="1938222" y="2143318"/>
                    <a:pt x="1934085" y="2128837"/>
                  </a:cubicBezTo>
                  <a:cubicBezTo>
                    <a:pt x="1883588" y="1952098"/>
                    <a:pt x="1984110" y="2264624"/>
                    <a:pt x="1876935" y="1943100"/>
                  </a:cubicBezTo>
                  <a:lnTo>
                    <a:pt x="1862648" y="1900237"/>
                  </a:lnTo>
                  <a:cubicBezTo>
                    <a:pt x="1857885" y="1862137"/>
                    <a:pt x="1853790" y="1823948"/>
                    <a:pt x="1848360" y="1785937"/>
                  </a:cubicBezTo>
                  <a:cubicBezTo>
                    <a:pt x="1824529" y="1619119"/>
                    <a:pt x="1844409" y="1776517"/>
                    <a:pt x="1819785" y="1628775"/>
                  </a:cubicBezTo>
                  <a:cubicBezTo>
                    <a:pt x="1814249" y="1595557"/>
                    <a:pt x="1809675" y="1562178"/>
                    <a:pt x="1805498" y="1528762"/>
                  </a:cubicBezTo>
                  <a:cubicBezTo>
                    <a:pt x="1786358" y="1375639"/>
                    <a:pt x="1805961" y="1444430"/>
                    <a:pt x="1776923" y="1357312"/>
                  </a:cubicBezTo>
                  <a:cubicBezTo>
                    <a:pt x="1772160" y="1323975"/>
                    <a:pt x="1768171" y="1290518"/>
                    <a:pt x="1762635" y="1257300"/>
                  </a:cubicBezTo>
                  <a:cubicBezTo>
                    <a:pt x="1758643" y="1233346"/>
                    <a:pt x="1752340" y="1209816"/>
                    <a:pt x="1748348" y="1185862"/>
                  </a:cubicBezTo>
                  <a:cubicBezTo>
                    <a:pt x="1742812" y="1152644"/>
                    <a:pt x="1738823" y="1119187"/>
                    <a:pt x="1734060" y="1085850"/>
                  </a:cubicBezTo>
                  <a:cubicBezTo>
                    <a:pt x="1730670" y="1031615"/>
                    <a:pt x="1724837" y="841097"/>
                    <a:pt x="1705485" y="757237"/>
                  </a:cubicBezTo>
                  <a:cubicBezTo>
                    <a:pt x="1698712" y="727888"/>
                    <a:pt x="1684215" y="700733"/>
                    <a:pt x="1676910" y="671512"/>
                  </a:cubicBezTo>
                  <a:cubicBezTo>
                    <a:pt x="1665649" y="626466"/>
                    <a:pt x="1663711" y="612501"/>
                    <a:pt x="1648335" y="571500"/>
                  </a:cubicBezTo>
                  <a:cubicBezTo>
                    <a:pt x="1639330" y="547486"/>
                    <a:pt x="1627870" y="524393"/>
                    <a:pt x="1619760" y="500062"/>
                  </a:cubicBezTo>
                  <a:cubicBezTo>
                    <a:pt x="1613592" y="481558"/>
                    <a:pt x="1602654" y="420695"/>
                    <a:pt x="1591185" y="400050"/>
                  </a:cubicBezTo>
                  <a:cubicBezTo>
                    <a:pt x="1574506" y="370029"/>
                    <a:pt x="1534035" y="314325"/>
                    <a:pt x="1534035" y="314325"/>
                  </a:cubicBezTo>
                  <a:cubicBezTo>
                    <a:pt x="1481935" y="158017"/>
                    <a:pt x="1565024" y="394765"/>
                    <a:pt x="1491173" y="228600"/>
                  </a:cubicBezTo>
                  <a:cubicBezTo>
                    <a:pt x="1468538" y="177671"/>
                    <a:pt x="1472824" y="138813"/>
                    <a:pt x="1434023" y="100012"/>
                  </a:cubicBezTo>
                  <a:cubicBezTo>
                    <a:pt x="1421881" y="87870"/>
                    <a:pt x="1406852" y="78411"/>
                    <a:pt x="1391160" y="71437"/>
                  </a:cubicBezTo>
                  <a:cubicBezTo>
                    <a:pt x="1363635" y="59204"/>
                    <a:pt x="1305435" y="42862"/>
                    <a:pt x="1305435" y="42862"/>
                  </a:cubicBezTo>
                  <a:cubicBezTo>
                    <a:pt x="1291148" y="47625"/>
                    <a:pt x="1273222" y="46501"/>
                    <a:pt x="1262573" y="57150"/>
                  </a:cubicBezTo>
                  <a:cubicBezTo>
                    <a:pt x="1251924" y="67799"/>
                    <a:pt x="1248285" y="84952"/>
                    <a:pt x="1248285" y="100012"/>
                  </a:cubicBezTo>
                  <a:cubicBezTo>
                    <a:pt x="1248285" y="157360"/>
                    <a:pt x="1257810" y="214312"/>
                    <a:pt x="1262573" y="271462"/>
                  </a:cubicBezTo>
                  <a:cubicBezTo>
                    <a:pt x="1257810" y="323850"/>
                    <a:pt x="1270530" y="380956"/>
                    <a:pt x="1248285" y="428625"/>
                  </a:cubicBezTo>
                  <a:cubicBezTo>
                    <a:pt x="1230185" y="467411"/>
                    <a:pt x="1159991" y="486631"/>
                    <a:pt x="1119698" y="500062"/>
                  </a:cubicBezTo>
                  <a:cubicBezTo>
                    <a:pt x="1062548" y="495300"/>
                    <a:pt x="1004816" y="495203"/>
                    <a:pt x="948248" y="485775"/>
                  </a:cubicBezTo>
                  <a:cubicBezTo>
                    <a:pt x="918537" y="480823"/>
                    <a:pt x="862523" y="457200"/>
                    <a:pt x="862523" y="457200"/>
                  </a:cubicBezTo>
                  <a:cubicBezTo>
                    <a:pt x="848235" y="442912"/>
                    <a:pt x="835182" y="427272"/>
                    <a:pt x="819660" y="414337"/>
                  </a:cubicBezTo>
                  <a:cubicBezTo>
                    <a:pt x="806469" y="403344"/>
                    <a:pt x="785899" y="400323"/>
                    <a:pt x="776798" y="385762"/>
                  </a:cubicBezTo>
                  <a:cubicBezTo>
                    <a:pt x="760834" y="360220"/>
                    <a:pt x="757748" y="328612"/>
                    <a:pt x="748223" y="300037"/>
                  </a:cubicBezTo>
                  <a:cubicBezTo>
                    <a:pt x="727723" y="238539"/>
                    <a:pt x="737590" y="271796"/>
                    <a:pt x="719648" y="200025"/>
                  </a:cubicBezTo>
                  <a:cubicBezTo>
                    <a:pt x="714964" y="139141"/>
                    <a:pt x="761660" y="0"/>
                    <a:pt x="662498" y="0"/>
                  </a:cubicBezTo>
                  <a:cubicBezTo>
                    <a:pt x="642862" y="0"/>
                    <a:pt x="624398" y="9525"/>
                    <a:pt x="605348" y="14287"/>
                  </a:cubicBezTo>
                  <a:cubicBezTo>
                    <a:pt x="585036" y="75222"/>
                    <a:pt x="591060" y="42089"/>
                    <a:pt x="591060" y="114300"/>
                  </a:cubicBezTo>
                </a:path>
              </a:pathLst>
            </a:custGeom>
            <a:solidFill>
              <a:srgbClr val="D889F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7429500" y="4086225"/>
              <a:ext cx="271463" cy="875501"/>
            </a:xfrm>
            <a:custGeom>
              <a:avLst/>
              <a:gdLst>
                <a:gd name="connsiteX0" fmla="*/ 0 w 271463"/>
                <a:gd name="connsiteY0" fmla="*/ 0 h 875501"/>
                <a:gd name="connsiteX1" fmla="*/ 14288 w 271463"/>
                <a:gd name="connsiteY1" fmla="*/ 200025 h 875501"/>
                <a:gd name="connsiteX2" fmla="*/ 42863 w 271463"/>
                <a:gd name="connsiteY2" fmla="*/ 342900 h 875501"/>
                <a:gd name="connsiteX3" fmla="*/ 100013 w 271463"/>
                <a:gd name="connsiteY3" fmla="*/ 571500 h 875501"/>
                <a:gd name="connsiteX4" fmla="*/ 128588 w 271463"/>
                <a:gd name="connsiteY4" fmla="*/ 657225 h 875501"/>
                <a:gd name="connsiteX5" fmla="*/ 142875 w 271463"/>
                <a:gd name="connsiteY5" fmla="*/ 700088 h 875501"/>
                <a:gd name="connsiteX6" fmla="*/ 228600 w 271463"/>
                <a:gd name="connsiteY6" fmla="*/ 828675 h 875501"/>
                <a:gd name="connsiteX7" fmla="*/ 271463 w 271463"/>
                <a:gd name="connsiteY7" fmla="*/ 871538 h 87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3" h="875501">
                  <a:moveTo>
                    <a:pt x="0" y="0"/>
                  </a:moveTo>
                  <a:cubicBezTo>
                    <a:pt x="4763" y="66675"/>
                    <a:pt x="7637" y="133512"/>
                    <a:pt x="14288" y="200025"/>
                  </a:cubicBezTo>
                  <a:cubicBezTo>
                    <a:pt x="22599" y="283131"/>
                    <a:pt x="27788" y="272550"/>
                    <a:pt x="42863" y="342900"/>
                  </a:cubicBezTo>
                  <a:cubicBezTo>
                    <a:pt x="84245" y="536014"/>
                    <a:pt x="51800" y="426859"/>
                    <a:pt x="100013" y="571500"/>
                  </a:cubicBezTo>
                  <a:lnTo>
                    <a:pt x="128588" y="657225"/>
                  </a:lnTo>
                  <a:cubicBezTo>
                    <a:pt x="133351" y="671513"/>
                    <a:pt x="134521" y="687557"/>
                    <a:pt x="142875" y="700088"/>
                  </a:cubicBezTo>
                  <a:lnTo>
                    <a:pt x="228600" y="828675"/>
                  </a:lnTo>
                  <a:cubicBezTo>
                    <a:pt x="259817" y="875501"/>
                    <a:pt x="240003" y="871538"/>
                    <a:pt x="271463" y="8715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7643813" y="4157663"/>
              <a:ext cx="528637" cy="170920"/>
            </a:xfrm>
            <a:custGeom>
              <a:avLst/>
              <a:gdLst>
                <a:gd name="connsiteX0" fmla="*/ 0 w 528637"/>
                <a:gd name="connsiteY0" fmla="*/ 0 h 170920"/>
                <a:gd name="connsiteX1" fmla="*/ 28575 w 528637"/>
                <a:gd name="connsiteY1" fmla="*/ 42862 h 170920"/>
                <a:gd name="connsiteX2" fmla="*/ 114300 w 528637"/>
                <a:gd name="connsiteY2" fmla="*/ 100012 h 170920"/>
                <a:gd name="connsiteX3" fmla="*/ 142875 w 528637"/>
                <a:gd name="connsiteY3" fmla="*/ 142875 h 170920"/>
                <a:gd name="connsiteX4" fmla="*/ 314325 w 528637"/>
                <a:gd name="connsiteY4" fmla="*/ 142875 h 170920"/>
                <a:gd name="connsiteX5" fmla="*/ 414337 w 528637"/>
                <a:gd name="connsiteY5" fmla="*/ 114300 h 170920"/>
                <a:gd name="connsiteX6" fmla="*/ 528637 w 528637"/>
                <a:gd name="connsiteY6" fmla="*/ 57150 h 1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637" h="170920">
                  <a:moveTo>
                    <a:pt x="0" y="0"/>
                  </a:moveTo>
                  <a:cubicBezTo>
                    <a:pt x="9525" y="14287"/>
                    <a:pt x="15652" y="31555"/>
                    <a:pt x="28575" y="42862"/>
                  </a:cubicBezTo>
                  <a:cubicBezTo>
                    <a:pt x="54421" y="65477"/>
                    <a:pt x="114300" y="100012"/>
                    <a:pt x="114300" y="100012"/>
                  </a:cubicBezTo>
                  <a:cubicBezTo>
                    <a:pt x="123825" y="114300"/>
                    <a:pt x="127183" y="135901"/>
                    <a:pt x="142875" y="142875"/>
                  </a:cubicBezTo>
                  <a:cubicBezTo>
                    <a:pt x="205977" y="170920"/>
                    <a:pt x="253817" y="156321"/>
                    <a:pt x="314325" y="142875"/>
                  </a:cubicBezTo>
                  <a:cubicBezTo>
                    <a:pt x="368138" y="130917"/>
                    <a:pt x="366611" y="130208"/>
                    <a:pt x="414337" y="114300"/>
                  </a:cubicBezTo>
                  <a:cubicBezTo>
                    <a:pt x="507987" y="51866"/>
                    <a:pt x="465719" y="57150"/>
                    <a:pt x="528637" y="571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8405918" y="4282085"/>
              <a:ext cx="52282" cy="1078999"/>
            </a:xfrm>
            <a:custGeom>
              <a:avLst/>
              <a:gdLst>
                <a:gd name="connsiteX0" fmla="*/ 52282 w 52282"/>
                <a:gd name="connsiteY0" fmla="*/ 32740 h 1078999"/>
                <a:gd name="connsiteX1" fmla="*/ 52282 w 52282"/>
                <a:gd name="connsiteY1" fmla="*/ 775690 h 1078999"/>
                <a:gd name="connsiteX2" fmla="*/ 37995 w 52282"/>
                <a:gd name="connsiteY2" fmla="*/ 918565 h 1078999"/>
                <a:gd name="connsiteX3" fmla="*/ 9420 w 52282"/>
                <a:gd name="connsiteY3" fmla="*/ 1018578 h 1078999"/>
              </a:gdLst>
              <a:ahLst/>
              <a:cxnLst>
                <a:cxn ang="0">
                  <a:pos x="connsiteX0" y="connsiteY0"/>
                </a:cxn>
                <a:cxn ang="0">
                  <a:pos x="connsiteX1" y="connsiteY1"/>
                </a:cxn>
                <a:cxn ang="0">
                  <a:pos x="connsiteX2" y="connsiteY2"/>
                </a:cxn>
                <a:cxn ang="0">
                  <a:pos x="connsiteX3" y="connsiteY3"/>
                </a:cxn>
              </a:cxnLst>
              <a:rect l="l" t="t" r="r" b="b"/>
              <a:pathLst>
                <a:path w="52282" h="1078999">
                  <a:moveTo>
                    <a:pt x="52282" y="32740"/>
                  </a:moveTo>
                  <a:cubicBezTo>
                    <a:pt x="0" y="346443"/>
                    <a:pt x="52282" y="0"/>
                    <a:pt x="52282" y="775690"/>
                  </a:cubicBezTo>
                  <a:cubicBezTo>
                    <a:pt x="52282" y="823553"/>
                    <a:pt x="46815" y="871522"/>
                    <a:pt x="37995" y="918565"/>
                  </a:cubicBezTo>
                  <a:cubicBezTo>
                    <a:pt x="7914" y="1078999"/>
                    <a:pt x="9420" y="963071"/>
                    <a:pt x="9420" y="101857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7848600" y="762000"/>
              <a:ext cx="373138" cy="1314450"/>
            </a:xfrm>
            <a:custGeom>
              <a:avLst/>
              <a:gdLst>
                <a:gd name="connsiteX0" fmla="*/ 142875 w 373138"/>
                <a:gd name="connsiteY0" fmla="*/ 1314450 h 1314450"/>
                <a:gd name="connsiteX1" fmla="*/ 100012 w 373138"/>
                <a:gd name="connsiteY1" fmla="*/ 1228725 h 1314450"/>
                <a:gd name="connsiteX2" fmla="*/ 42862 w 373138"/>
                <a:gd name="connsiteY2" fmla="*/ 1128713 h 1314450"/>
                <a:gd name="connsiteX3" fmla="*/ 28575 w 373138"/>
                <a:gd name="connsiteY3" fmla="*/ 1071563 h 1314450"/>
                <a:gd name="connsiteX4" fmla="*/ 14287 w 373138"/>
                <a:gd name="connsiteY4" fmla="*/ 1028700 h 1314450"/>
                <a:gd name="connsiteX5" fmla="*/ 0 w 373138"/>
                <a:gd name="connsiteY5" fmla="*/ 900113 h 1314450"/>
                <a:gd name="connsiteX6" fmla="*/ 28575 w 373138"/>
                <a:gd name="connsiteY6" fmla="*/ 400050 h 1314450"/>
                <a:gd name="connsiteX7" fmla="*/ 71437 w 373138"/>
                <a:gd name="connsiteY7" fmla="*/ 314325 h 1314450"/>
                <a:gd name="connsiteX8" fmla="*/ 100012 w 373138"/>
                <a:gd name="connsiteY8" fmla="*/ 257175 h 1314450"/>
                <a:gd name="connsiteX9" fmla="*/ 171450 w 373138"/>
                <a:gd name="connsiteY9" fmla="*/ 171450 h 1314450"/>
                <a:gd name="connsiteX10" fmla="*/ 228600 w 373138"/>
                <a:gd name="connsiteY10" fmla="*/ 85725 h 1314450"/>
                <a:gd name="connsiteX11" fmla="*/ 314325 w 373138"/>
                <a:gd name="connsiteY11" fmla="*/ 28575 h 1314450"/>
                <a:gd name="connsiteX12" fmla="*/ 357187 w 373138"/>
                <a:gd name="connsiteY12" fmla="*/ 0 h 1314450"/>
                <a:gd name="connsiteX13" fmla="*/ 371475 w 373138"/>
                <a:gd name="connsiteY13" fmla="*/ 42863 h 1314450"/>
                <a:gd name="connsiteX14" fmla="*/ 342900 w 373138"/>
                <a:gd name="connsiteY14" fmla="*/ 128588 h 1314450"/>
                <a:gd name="connsiteX15" fmla="*/ 328612 w 373138"/>
                <a:gd name="connsiteY15" fmla="*/ 471488 h 1314450"/>
                <a:gd name="connsiteX16" fmla="*/ 314325 w 373138"/>
                <a:gd name="connsiteY16" fmla="*/ 514350 h 1314450"/>
                <a:gd name="connsiteX17" fmla="*/ 300037 w 373138"/>
                <a:gd name="connsiteY17" fmla="*/ 585788 h 1314450"/>
                <a:gd name="connsiteX18" fmla="*/ 285750 w 373138"/>
                <a:gd name="connsiteY18" fmla="*/ 671513 h 1314450"/>
                <a:gd name="connsiteX19" fmla="*/ 228600 w 373138"/>
                <a:gd name="connsiteY19" fmla="*/ 885825 h 1314450"/>
                <a:gd name="connsiteX20" fmla="*/ 214312 w 373138"/>
                <a:gd name="connsiteY20" fmla="*/ 957263 h 1314450"/>
                <a:gd name="connsiteX21" fmla="*/ 228600 w 373138"/>
                <a:gd name="connsiteY21" fmla="*/ 1214438 h 1314450"/>
                <a:gd name="connsiteX22" fmla="*/ 242887 w 373138"/>
                <a:gd name="connsiteY22" fmla="*/ 1257300 h 1314450"/>
                <a:gd name="connsiteX23" fmla="*/ 257175 w 373138"/>
                <a:gd name="connsiteY23"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3138" h="1314450">
                  <a:moveTo>
                    <a:pt x="142875" y="1314450"/>
                  </a:moveTo>
                  <a:cubicBezTo>
                    <a:pt x="87962" y="1232081"/>
                    <a:pt x="135503" y="1311538"/>
                    <a:pt x="100012" y="1228725"/>
                  </a:cubicBezTo>
                  <a:cubicBezTo>
                    <a:pt x="78259" y="1177968"/>
                    <a:pt x="71560" y="1171760"/>
                    <a:pt x="42862" y="1128713"/>
                  </a:cubicBezTo>
                  <a:cubicBezTo>
                    <a:pt x="38100" y="1109663"/>
                    <a:pt x="33969" y="1090444"/>
                    <a:pt x="28575" y="1071563"/>
                  </a:cubicBezTo>
                  <a:cubicBezTo>
                    <a:pt x="24438" y="1057082"/>
                    <a:pt x="16763" y="1043556"/>
                    <a:pt x="14287" y="1028700"/>
                  </a:cubicBezTo>
                  <a:cubicBezTo>
                    <a:pt x="7197" y="986161"/>
                    <a:pt x="4762" y="942975"/>
                    <a:pt x="0" y="900113"/>
                  </a:cubicBezTo>
                  <a:cubicBezTo>
                    <a:pt x="3890" y="798973"/>
                    <a:pt x="4798" y="542714"/>
                    <a:pt x="28575" y="400050"/>
                  </a:cubicBezTo>
                  <a:cubicBezTo>
                    <a:pt x="36280" y="353823"/>
                    <a:pt x="48205" y="354981"/>
                    <a:pt x="71437" y="314325"/>
                  </a:cubicBezTo>
                  <a:cubicBezTo>
                    <a:pt x="82004" y="295833"/>
                    <a:pt x="89445" y="275667"/>
                    <a:pt x="100012" y="257175"/>
                  </a:cubicBezTo>
                  <a:cubicBezTo>
                    <a:pt x="147138" y="174704"/>
                    <a:pt x="107804" y="253280"/>
                    <a:pt x="171450" y="171450"/>
                  </a:cubicBezTo>
                  <a:cubicBezTo>
                    <a:pt x="192535" y="144341"/>
                    <a:pt x="200025" y="104775"/>
                    <a:pt x="228600" y="85725"/>
                  </a:cubicBezTo>
                  <a:lnTo>
                    <a:pt x="314325" y="28575"/>
                  </a:lnTo>
                  <a:lnTo>
                    <a:pt x="357187" y="0"/>
                  </a:lnTo>
                  <a:cubicBezTo>
                    <a:pt x="361950" y="14288"/>
                    <a:pt x="373138" y="27895"/>
                    <a:pt x="371475" y="42863"/>
                  </a:cubicBezTo>
                  <a:cubicBezTo>
                    <a:pt x="368149" y="72799"/>
                    <a:pt x="342900" y="128588"/>
                    <a:pt x="342900" y="128588"/>
                  </a:cubicBezTo>
                  <a:cubicBezTo>
                    <a:pt x="338137" y="242888"/>
                    <a:pt x="337063" y="357401"/>
                    <a:pt x="328612" y="471488"/>
                  </a:cubicBezTo>
                  <a:cubicBezTo>
                    <a:pt x="327499" y="486507"/>
                    <a:pt x="317978" y="499740"/>
                    <a:pt x="314325" y="514350"/>
                  </a:cubicBezTo>
                  <a:cubicBezTo>
                    <a:pt x="308435" y="537909"/>
                    <a:pt x="304381" y="561895"/>
                    <a:pt x="300037" y="585788"/>
                  </a:cubicBezTo>
                  <a:cubicBezTo>
                    <a:pt x="294855" y="614290"/>
                    <a:pt x="291820" y="643187"/>
                    <a:pt x="285750" y="671513"/>
                  </a:cubicBezTo>
                  <a:cubicBezTo>
                    <a:pt x="252313" y="827552"/>
                    <a:pt x="264832" y="740898"/>
                    <a:pt x="228600" y="885825"/>
                  </a:cubicBezTo>
                  <a:cubicBezTo>
                    <a:pt x="222710" y="909384"/>
                    <a:pt x="219075" y="933450"/>
                    <a:pt x="214312" y="957263"/>
                  </a:cubicBezTo>
                  <a:cubicBezTo>
                    <a:pt x="219075" y="1042988"/>
                    <a:pt x="220460" y="1128968"/>
                    <a:pt x="228600" y="1214438"/>
                  </a:cubicBezTo>
                  <a:cubicBezTo>
                    <a:pt x="230028" y="1229430"/>
                    <a:pt x="238750" y="1242819"/>
                    <a:pt x="242887" y="1257300"/>
                  </a:cubicBezTo>
                  <a:cubicBezTo>
                    <a:pt x="248282" y="1276181"/>
                    <a:pt x="257175" y="1314450"/>
                    <a:pt x="257175" y="1314450"/>
                  </a:cubicBezTo>
                </a:path>
              </a:pathLst>
            </a:cu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7967686" y="1085850"/>
              <a:ext cx="76177" cy="457200"/>
            </a:xfrm>
            <a:custGeom>
              <a:avLst/>
              <a:gdLst>
                <a:gd name="connsiteX0" fmla="*/ 76177 w 76177"/>
                <a:gd name="connsiteY0" fmla="*/ 0 h 457200"/>
                <a:gd name="connsiteX1" fmla="*/ 33314 w 76177"/>
                <a:gd name="connsiteY1" fmla="*/ 128588 h 457200"/>
                <a:gd name="connsiteX2" fmla="*/ 19027 w 76177"/>
                <a:gd name="connsiteY2" fmla="*/ 171450 h 457200"/>
                <a:gd name="connsiteX3" fmla="*/ 4739 w 76177"/>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76177" h="457200">
                  <a:moveTo>
                    <a:pt x="76177" y="0"/>
                  </a:moveTo>
                  <a:lnTo>
                    <a:pt x="33314" y="128588"/>
                  </a:lnTo>
                  <a:lnTo>
                    <a:pt x="19027" y="171450"/>
                  </a:lnTo>
                  <a:cubicBezTo>
                    <a:pt x="0" y="361714"/>
                    <a:pt x="4739" y="266462"/>
                    <a:pt x="4739" y="457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7714520" y="1996086"/>
              <a:ext cx="615093" cy="504227"/>
            </a:xfrm>
            <a:custGeom>
              <a:avLst/>
              <a:gdLst>
                <a:gd name="connsiteX0" fmla="*/ 300768 w 615093"/>
                <a:gd name="connsiteY0" fmla="*/ 32739 h 504227"/>
                <a:gd name="connsiteX1" fmla="*/ 215043 w 615093"/>
                <a:gd name="connsiteY1" fmla="*/ 47027 h 504227"/>
                <a:gd name="connsiteX2" fmla="*/ 129318 w 615093"/>
                <a:gd name="connsiteY2" fmla="*/ 75602 h 504227"/>
                <a:gd name="connsiteX3" fmla="*/ 43593 w 615093"/>
                <a:gd name="connsiteY3" fmla="*/ 89889 h 504227"/>
                <a:gd name="connsiteX4" fmla="*/ 243618 w 615093"/>
                <a:gd name="connsiteY4" fmla="*/ 218477 h 504227"/>
                <a:gd name="connsiteX5" fmla="*/ 257905 w 615093"/>
                <a:gd name="connsiteY5" fmla="*/ 347064 h 504227"/>
                <a:gd name="connsiteX6" fmla="*/ 329343 w 615093"/>
                <a:gd name="connsiteY6" fmla="*/ 504227 h 504227"/>
                <a:gd name="connsiteX7" fmla="*/ 357918 w 615093"/>
                <a:gd name="connsiteY7" fmla="*/ 461364 h 504227"/>
                <a:gd name="connsiteX8" fmla="*/ 586518 w 615093"/>
                <a:gd name="connsiteY8" fmla="*/ 175614 h 504227"/>
                <a:gd name="connsiteX9" fmla="*/ 615093 w 615093"/>
                <a:gd name="connsiteY9" fmla="*/ 75602 h 504227"/>
                <a:gd name="connsiteX10" fmla="*/ 600805 w 615093"/>
                <a:gd name="connsiteY10" fmla="*/ 18452 h 504227"/>
                <a:gd name="connsiteX11" fmla="*/ 557943 w 615093"/>
                <a:gd name="connsiteY11" fmla="*/ 4164 h 504227"/>
                <a:gd name="connsiteX12" fmla="*/ 257905 w 615093"/>
                <a:gd name="connsiteY12" fmla="*/ 4164 h 50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093" h="504227">
                  <a:moveTo>
                    <a:pt x="300768" y="32739"/>
                  </a:moveTo>
                  <a:cubicBezTo>
                    <a:pt x="272193" y="37502"/>
                    <a:pt x="243147" y="40001"/>
                    <a:pt x="215043" y="47027"/>
                  </a:cubicBezTo>
                  <a:cubicBezTo>
                    <a:pt x="185822" y="54332"/>
                    <a:pt x="159029" y="70650"/>
                    <a:pt x="129318" y="75602"/>
                  </a:cubicBezTo>
                  <a:lnTo>
                    <a:pt x="43593" y="89889"/>
                  </a:lnTo>
                  <a:cubicBezTo>
                    <a:pt x="77699" y="362749"/>
                    <a:pt x="0" y="44464"/>
                    <a:pt x="243618" y="218477"/>
                  </a:cubicBezTo>
                  <a:cubicBezTo>
                    <a:pt x="278711" y="243544"/>
                    <a:pt x="251179" y="304466"/>
                    <a:pt x="257905" y="347064"/>
                  </a:cubicBezTo>
                  <a:cubicBezTo>
                    <a:pt x="282427" y="502371"/>
                    <a:pt x="242577" y="475304"/>
                    <a:pt x="329343" y="504227"/>
                  </a:cubicBezTo>
                  <a:cubicBezTo>
                    <a:pt x="338868" y="489939"/>
                    <a:pt x="355598" y="478378"/>
                    <a:pt x="357918" y="461364"/>
                  </a:cubicBezTo>
                  <a:cubicBezTo>
                    <a:pt x="404948" y="116473"/>
                    <a:pt x="258895" y="197456"/>
                    <a:pt x="586518" y="175614"/>
                  </a:cubicBezTo>
                  <a:cubicBezTo>
                    <a:pt x="593255" y="155403"/>
                    <a:pt x="615093" y="93539"/>
                    <a:pt x="615093" y="75602"/>
                  </a:cubicBezTo>
                  <a:cubicBezTo>
                    <a:pt x="615093" y="55966"/>
                    <a:pt x="613072" y="33785"/>
                    <a:pt x="600805" y="18452"/>
                  </a:cubicBezTo>
                  <a:cubicBezTo>
                    <a:pt x="591397" y="6692"/>
                    <a:pt x="572990" y="4791"/>
                    <a:pt x="557943" y="4164"/>
                  </a:cubicBezTo>
                  <a:cubicBezTo>
                    <a:pt x="458017" y="0"/>
                    <a:pt x="357918" y="4164"/>
                    <a:pt x="257905" y="4164"/>
                  </a:cubicBezTo>
                </a:path>
              </a:pathLst>
            </a:custGeom>
            <a:solidFill>
              <a:srgbClr val="7E1E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7239000" y="6400800"/>
              <a:ext cx="400530" cy="222770"/>
            </a:xfrm>
            <a:custGeom>
              <a:avLst/>
              <a:gdLst>
                <a:gd name="connsiteX0" fmla="*/ 343380 w 400530"/>
                <a:gd name="connsiteY0" fmla="*/ 57150 h 222770"/>
                <a:gd name="connsiteX1" fmla="*/ 257655 w 400530"/>
                <a:gd name="connsiteY1" fmla="*/ 85725 h 222770"/>
                <a:gd name="connsiteX2" fmla="*/ 214793 w 400530"/>
                <a:gd name="connsiteY2" fmla="*/ 114300 h 222770"/>
                <a:gd name="connsiteX3" fmla="*/ 129068 w 400530"/>
                <a:gd name="connsiteY3" fmla="*/ 142875 h 222770"/>
                <a:gd name="connsiteX4" fmla="*/ 480 w 400530"/>
                <a:gd name="connsiteY4" fmla="*/ 171450 h 222770"/>
                <a:gd name="connsiteX5" fmla="*/ 14768 w 400530"/>
                <a:gd name="connsiteY5" fmla="*/ 214312 h 222770"/>
                <a:gd name="connsiteX6" fmla="*/ 143355 w 400530"/>
                <a:gd name="connsiteY6" fmla="*/ 200025 h 222770"/>
                <a:gd name="connsiteX7" fmla="*/ 271943 w 400530"/>
                <a:gd name="connsiteY7" fmla="*/ 157162 h 222770"/>
                <a:gd name="connsiteX8" fmla="*/ 357668 w 400530"/>
                <a:gd name="connsiteY8" fmla="*/ 128587 h 222770"/>
                <a:gd name="connsiteX9" fmla="*/ 400530 w 400530"/>
                <a:gd name="connsiteY9" fmla="*/ 114300 h 222770"/>
                <a:gd name="connsiteX10" fmla="*/ 386243 w 400530"/>
                <a:gd name="connsiteY10" fmla="*/ 42862 h 222770"/>
                <a:gd name="connsiteX11" fmla="*/ 343380 w 400530"/>
                <a:gd name="connsiteY11" fmla="*/ 0 h 2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530" h="222770">
                  <a:moveTo>
                    <a:pt x="343380" y="57150"/>
                  </a:moveTo>
                  <a:cubicBezTo>
                    <a:pt x="314805" y="66675"/>
                    <a:pt x="282717" y="69017"/>
                    <a:pt x="257655" y="85725"/>
                  </a:cubicBezTo>
                  <a:cubicBezTo>
                    <a:pt x="243368" y="95250"/>
                    <a:pt x="230484" y="107326"/>
                    <a:pt x="214793" y="114300"/>
                  </a:cubicBezTo>
                  <a:cubicBezTo>
                    <a:pt x="187268" y="126533"/>
                    <a:pt x="157643" y="133350"/>
                    <a:pt x="129068" y="142875"/>
                  </a:cubicBezTo>
                  <a:cubicBezTo>
                    <a:pt x="58727" y="166322"/>
                    <a:pt x="101052" y="154687"/>
                    <a:pt x="480" y="171450"/>
                  </a:cubicBezTo>
                  <a:cubicBezTo>
                    <a:pt x="5243" y="185737"/>
                    <a:pt x="0" y="211358"/>
                    <a:pt x="14768" y="214312"/>
                  </a:cubicBezTo>
                  <a:cubicBezTo>
                    <a:pt x="57057" y="222770"/>
                    <a:pt x="101066" y="208483"/>
                    <a:pt x="143355" y="200025"/>
                  </a:cubicBezTo>
                  <a:cubicBezTo>
                    <a:pt x="143363" y="200023"/>
                    <a:pt x="250508" y="164307"/>
                    <a:pt x="271943" y="157162"/>
                  </a:cubicBezTo>
                  <a:lnTo>
                    <a:pt x="357668" y="128587"/>
                  </a:lnTo>
                  <a:lnTo>
                    <a:pt x="400530" y="114300"/>
                  </a:lnTo>
                  <a:cubicBezTo>
                    <a:pt x="395768" y="90487"/>
                    <a:pt x="397103" y="64582"/>
                    <a:pt x="386243" y="42862"/>
                  </a:cubicBezTo>
                  <a:cubicBezTo>
                    <a:pt x="377207" y="24790"/>
                    <a:pt x="343380" y="0"/>
                    <a:pt x="343380" y="0"/>
                  </a:cubicBezTo>
                </a:path>
              </a:pathLst>
            </a:custGeom>
            <a:solidFill>
              <a:srgbClr val="D889F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8088482" y="6508282"/>
              <a:ext cx="395279" cy="147825"/>
            </a:xfrm>
            <a:custGeom>
              <a:avLst/>
              <a:gdLst>
                <a:gd name="connsiteX0" fmla="*/ 155406 w 395279"/>
                <a:gd name="connsiteY0" fmla="*/ 49681 h 147825"/>
                <a:gd name="connsiteX1" fmla="*/ 112543 w 395279"/>
                <a:gd name="connsiteY1" fmla="*/ 63968 h 147825"/>
                <a:gd name="connsiteX2" fmla="*/ 12531 w 395279"/>
                <a:gd name="connsiteY2" fmla="*/ 78256 h 147825"/>
                <a:gd name="connsiteX3" fmla="*/ 26818 w 395279"/>
                <a:gd name="connsiteY3" fmla="*/ 121118 h 147825"/>
                <a:gd name="connsiteX4" fmla="*/ 69681 w 395279"/>
                <a:gd name="connsiteY4" fmla="*/ 135406 h 147825"/>
                <a:gd name="connsiteX5" fmla="*/ 169693 w 395279"/>
                <a:gd name="connsiteY5" fmla="*/ 106831 h 147825"/>
                <a:gd name="connsiteX6" fmla="*/ 226843 w 395279"/>
                <a:gd name="connsiteY6" fmla="*/ 92543 h 147825"/>
                <a:gd name="connsiteX7" fmla="*/ 269706 w 395279"/>
                <a:gd name="connsiteY7" fmla="*/ 78256 h 147825"/>
                <a:gd name="connsiteX8" fmla="*/ 369718 w 395279"/>
                <a:gd name="connsiteY8" fmla="*/ 49681 h 147825"/>
                <a:gd name="connsiteX9" fmla="*/ 155406 w 395279"/>
                <a:gd name="connsiteY9" fmla="*/ 35393 h 147825"/>
                <a:gd name="connsiteX10" fmla="*/ 98256 w 395279"/>
                <a:gd name="connsiteY10" fmla="*/ 49681 h 1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79" h="147825">
                  <a:moveTo>
                    <a:pt x="155406" y="49681"/>
                  </a:moveTo>
                  <a:cubicBezTo>
                    <a:pt x="141118" y="54443"/>
                    <a:pt x="127311" y="61014"/>
                    <a:pt x="112543" y="63968"/>
                  </a:cubicBezTo>
                  <a:cubicBezTo>
                    <a:pt x="79521" y="70572"/>
                    <a:pt x="40551" y="59576"/>
                    <a:pt x="12531" y="78256"/>
                  </a:cubicBezTo>
                  <a:cubicBezTo>
                    <a:pt x="0" y="86610"/>
                    <a:pt x="16169" y="110469"/>
                    <a:pt x="26818" y="121118"/>
                  </a:cubicBezTo>
                  <a:cubicBezTo>
                    <a:pt x="37467" y="131767"/>
                    <a:pt x="55393" y="130643"/>
                    <a:pt x="69681" y="135406"/>
                  </a:cubicBezTo>
                  <a:cubicBezTo>
                    <a:pt x="248343" y="90739"/>
                    <a:pt x="26214" y="147825"/>
                    <a:pt x="169693" y="106831"/>
                  </a:cubicBezTo>
                  <a:cubicBezTo>
                    <a:pt x="188574" y="101436"/>
                    <a:pt x="207962" y="97937"/>
                    <a:pt x="226843" y="92543"/>
                  </a:cubicBezTo>
                  <a:cubicBezTo>
                    <a:pt x="241324" y="88406"/>
                    <a:pt x="255225" y="82393"/>
                    <a:pt x="269706" y="78256"/>
                  </a:cubicBezTo>
                  <a:cubicBezTo>
                    <a:pt x="395279" y="42378"/>
                    <a:pt x="266956" y="83934"/>
                    <a:pt x="369718" y="49681"/>
                  </a:cubicBezTo>
                  <a:cubicBezTo>
                    <a:pt x="270356" y="0"/>
                    <a:pt x="321830" y="13203"/>
                    <a:pt x="155406" y="35393"/>
                  </a:cubicBezTo>
                  <a:cubicBezTo>
                    <a:pt x="135942" y="37988"/>
                    <a:pt x="98256" y="49681"/>
                    <a:pt x="98256" y="49681"/>
                  </a:cubicBezTo>
                </a:path>
              </a:pathLst>
            </a:custGeom>
            <a:solidFill>
              <a:srgbClr val="D889F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7353961" y="6462713"/>
              <a:ext cx="144595" cy="159897"/>
            </a:xfrm>
            <a:custGeom>
              <a:avLst/>
              <a:gdLst>
                <a:gd name="connsiteX0" fmla="*/ 132689 w 144595"/>
                <a:gd name="connsiteY0" fmla="*/ 38100 h 159897"/>
                <a:gd name="connsiteX1" fmla="*/ 4102 w 144595"/>
                <a:gd name="connsiteY1" fmla="*/ 23812 h 159897"/>
                <a:gd name="connsiteX2" fmla="*/ 75539 w 144595"/>
                <a:gd name="connsiteY2" fmla="*/ 109537 h 159897"/>
                <a:gd name="connsiteX3" fmla="*/ 132689 w 144595"/>
                <a:gd name="connsiteY3" fmla="*/ 38100 h 159897"/>
              </a:gdLst>
              <a:ahLst/>
              <a:cxnLst>
                <a:cxn ang="0">
                  <a:pos x="connsiteX0" y="connsiteY0"/>
                </a:cxn>
                <a:cxn ang="0">
                  <a:pos x="connsiteX1" y="connsiteY1"/>
                </a:cxn>
                <a:cxn ang="0">
                  <a:pos x="connsiteX2" y="connsiteY2"/>
                </a:cxn>
                <a:cxn ang="0">
                  <a:pos x="connsiteX3" y="connsiteY3"/>
                </a:cxn>
              </a:cxnLst>
              <a:rect l="l" t="t" r="r" b="b"/>
              <a:pathLst>
                <a:path w="144595" h="159897">
                  <a:moveTo>
                    <a:pt x="132689" y="38100"/>
                  </a:moveTo>
                  <a:cubicBezTo>
                    <a:pt x="120783" y="23813"/>
                    <a:pt x="75539" y="0"/>
                    <a:pt x="4102" y="23812"/>
                  </a:cubicBezTo>
                  <a:cubicBezTo>
                    <a:pt x="36842" y="154771"/>
                    <a:pt x="0" y="159897"/>
                    <a:pt x="75539" y="109537"/>
                  </a:cubicBezTo>
                  <a:cubicBezTo>
                    <a:pt x="110021" y="57814"/>
                    <a:pt x="144595" y="52387"/>
                    <a:pt x="132689" y="38100"/>
                  </a:cubicBezTo>
                  <a:close/>
                </a:path>
              </a:pathLst>
            </a:custGeom>
            <a:solidFill>
              <a:srgbClr val="D88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8172312" y="6441112"/>
              <a:ext cx="100151" cy="159713"/>
            </a:xfrm>
            <a:custGeom>
              <a:avLst/>
              <a:gdLst>
                <a:gd name="connsiteX0" fmla="*/ 100151 w 100151"/>
                <a:gd name="connsiteY0" fmla="*/ 159713 h 159713"/>
                <a:gd name="connsiteX1" fmla="*/ 85863 w 100151"/>
                <a:gd name="connsiteY1" fmla="*/ 88276 h 159713"/>
                <a:gd name="connsiteX2" fmla="*/ 57288 w 100151"/>
                <a:gd name="connsiteY2" fmla="*/ 2551 h 159713"/>
                <a:gd name="connsiteX3" fmla="*/ 138 w 100151"/>
                <a:gd name="connsiteY3" fmla="*/ 16838 h 159713"/>
                <a:gd name="connsiteX4" fmla="*/ 28713 w 100151"/>
                <a:gd name="connsiteY4" fmla="*/ 116851 h 159713"/>
                <a:gd name="connsiteX5" fmla="*/ 57288 w 100151"/>
                <a:gd name="connsiteY5" fmla="*/ 116851 h 15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1" h="159713">
                  <a:moveTo>
                    <a:pt x="100151" y="159713"/>
                  </a:moveTo>
                  <a:cubicBezTo>
                    <a:pt x="95388" y="135901"/>
                    <a:pt x="92253" y="111704"/>
                    <a:pt x="85863" y="88276"/>
                  </a:cubicBezTo>
                  <a:cubicBezTo>
                    <a:pt x="77938" y="59217"/>
                    <a:pt x="57288" y="2551"/>
                    <a:pt x="57288" y="2551"/>
                  </a:cubicBezTo>
                  <a:cubicBezTo>
                    <a:pt x="38238" y="7313"/>
                    <a:pt x="10241" y="0"/>
                    <a:pt x="138" y="16838"/>
                  </a:cubicBezTo>
                  <a:cubicBezTo>
                    <a:pt x="0" y="17069"/>
                    <a:pt x="22083" y="110221"/>
                    <a:pt x="28713" y="116851"/>
                  </a:cubicBezTo>
                  <a:cubicBezTo>
                    <a:pt x="35448" y="123586"/>
                    <a:pt x="47763" y="116851"/>
                    <a:pt x="57288" y="116851"/>
                  </a:cubicBezTo>
                </a:path>
              </a:pathLst>
            </a:custGeom>
            <a:solidFill>
              <a:srgbClr val="D889F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 name="Group 177"/>
          <p:cNvGrpSpPr/>
          <p:nvPr/>
        </p:nvGrpSpPr>
        <p:grpSpPr>
          <a:xfrm>
            <a:off x="9601200" y="247650"/>
            <a:ext cx="4432720" cy="6610350"/>
            <a:chOff x="5638800" y="-304800"/>
            <a:chExt cx="4432720" cy="6610350"/>
          </a:xfrm>
        </p:grpSpPr>
        <p:sp>
          <p:nvSpPr>
            <p:cNvPr id="177" name="Freeform 176"/>
            <p:cNvSpPr/>
            <p:nvPr/>
          </p:nvSpPr>
          <p:spPr>
            <a:xfrm>
              <a:off x="6705600" y="-304800"/>
              <a:ext cx="3365920" cy="6376602"/>
            </a:xfrm>
            <a:custGeom>
              <a:avLst/>
              <a:gdLst>
                <a:gd name="connsiteX0" fmla="*/ 2118145 w 4173904"/>
                <a:gd name="connsiteY0" fmla="*/ 586391 h 6020018"/>
                <a:gd name="connsiteX1" fmla="*/ 2089570 w 4173904"/>
                <a:gd name="connsiteY1" fmla="*/ 714979 h 6020018"/>
                <a:gd name="connsiteX2" fmla="*/ 2046708 w 4173904"/>
                <a:gd name="connsiteY2" fmla="*/ 814991 h 6020018"/>
                <a:gd name="connsiteX3" fmla="*/ 2003845 w 4173904"/>
                <a:gd name="connsiteY3" fmla="*/ 943579 h 6020018"/>
                <a:gd name="connsiteX4" fmla="*/ 1946695 w 4173904"/>
                <a:gd name="connsiteY4" fmla="*/ 1072166 h 6020018"/>
                <a:gd name="connsiteX5" fmla="*/ 1903833 w 4173904"/>
                <a:gd name="connsiteY5" fmla="*/ 1172179 h 6020018"/>
                <a:gd name="connsiteX6" fmla="*/ 1875258 w 4173904"/>
                <a:gd name="connsiteY6" fmla="*/ 1215041 h 6020018"/>
                <a:gd name="connsiteX7" fmla="*/ 1818108 w 4173904"/>
                <a:gd name="connsiteY7" fmla="*/ 1315054 h 6020018"/>
                <a:gd name="connsiteX8" fmla="*/ 1775245 w 4173904"/>
                <a:gd name="connsiteY8" fmla="*/ 1357916 h 6020018"/>
                <a:gd name="connsiteX9" fmla="*/ 1718095 w 4173904"/>
                <a:gd name="connsiteY9" fmla="*/ 1443641 h 6020018"/>
                <a:gd name="connsiteX10" fmla="*/ 1689520 w 4173904"/>
                <a:gd name="connsiteY10" fmla="*/ 1486504 h 6020018"/>
                <a:gd name="connsiteX11" fmla="*/ 1632370 w 4173904"/>
                <a:gd name="connsiteY11" fmla="*/ 1529366 h 6020018"/>
                <a:gd name="connsiteX12" fmla="*/ 1589508 w 4173904"/>
                <a:gd name="connsiteY12" fmla="*/ 1557941 h 6020018"/>
                <a:gd name="connsiteX13" fmla="*/ 1546645 w 4173904"/>
                <a:gd name="connsiteY13" fmla="*/ 1600804 h 6020018"/>
                <a:gd name="connsiteX14" fmla="*/ 1646658 w 4173904"/>
                <a:gd name="connsiteY14" fmla="*/ 1643666 h 6020018"/>
                <a:gd name="connsiteX15" fmla="*/ 1718095 w 4173904"/>
                <a:gd name="connsiteY15" fmla="*/ 1672241 h 6020018"/>
                <a:gd name="connsiteX16" fmla="*/ 1789533 w 4173904"/>
                <a:gd name="connsiteY16" fmla="*/ 1686529 h 6020018"/>
                <a:gd name="connsiteX17" fmla="*/ 2103858 w 4173904"/>
                <a:gd name="connsiteY17" fmla="*/ 1729391 h 6020018"/>
                <a:gd name="connsiteX18" fmla="*/ 2246733 w 4173904"/>
                <a:gd name="connsiteY18" fmla="*/ 1715104 h 6020018"/>
                <a:gd name="connsiteX19" fmla="*/ 2189583 w 4173904"/>
                <a:gd name="connsiteY19" fmla="*/ 1772254 h 6020018"/>
                <a:gd name="connsiteX20" fmla="*/ 2161008 w 4173904"/>
                <a:gd name="connsiteY20" fmla="*/ 1829404 h 6020018"/>
                <a:gd name="connsiteX21" fmla="*/ 2103858 w 4173904"/>
                <a:gd name="connsiteY21" fmla="*/ 1886554 h 6020018"/>
                <a:gd name="connsiteX22" fmla="*/ 2075283 w 4173904"/>
                <a:gd name="connsiteY22" fmla="*/ 1943704 h 6020018"/>
                <a:gd name="connsiteX23" fmla="*/ 2032420 w 4173904"/>
                <a:gd name="connsiteY23" fmla="*/ 1972279 h 6020018"/>
                <a:gd name="connsiteX24" fmla="*/ 1989558 w 4173904"/>
                <a:gd name="connsiteY24" fmla="*/ 2015141 h 6020018"/>
                <a:gd name="connsiteX25" fmla="*/ 1918120 w 4173904"/>
                <a:gd name="connsiteY25" fmla="*/ 2072291 h 6020018"/>
                <a:gd name="connsiteX26" fmla="*/ 1775245 w 4173904"/>
                <a:gd name="connsiteY26" fmla="*/ 2229454 h 6020018"/>
                <a:gd name="connsiteX27" fmla="*/ 1732383 w 4173904"/>
                <a:gd name="connsiteY27" fmla="*/ 2258029 h 6020018"/>
                <a:gd name="connsiteX28" fmla="*/ 1689520 w 4173904"/>
                <a:gd name="connsiteY28" fmla="*/ 2315179 h 6020018"/>
                <a:gd name="connsiteX29" fmla="*/ 1632370 w 4173904"/>
                <a:gd name="connsiteY29" fmla="*/ 2358041 h 6020018"/>
                <a:gd name="connsiteX30" fmla="*/ 1546645 w 4173904"/>
                <a:gd name="connsiteY30" fmla="*/ 2443766 h 6020018"/>
                <a:gd name="connsiteX31" fmla="*/ 1503783 w 4173904"/>
                <a:gd name="connsiteY31" fmla="*/ 2486629 h 6020018"/>
                <a:gd name="connsiteX32" fmla="*/ 1389483 w 4173904"/>
                <a:gd name="connsiteY32" fmla="*/ 2572354 h 6020018"/>
                <a:gd name="connsiteX33" fmla="*/ 1303758 w 4173904"/>
                <a:gd name="connsiteY33" fmla="*/ 2658079 h 6020018"/>
                <a:gd name="connsiteX34" fmla="*/ 1260895 w 4173904"/>
                <a:gd name="connsiteY34" fmla="*/ 2700941 h 6020018"/>
                <a:gd name="connsiteX35" fmla="*/ 1218033 w 4173904"/>
                <a:gd name="connsiteY35" fmla="*/ 2743804 h 6020018"/>
                <a:gd name="connsiteX36" fmla="*/ 1103733 w 4173904"/>
                <a:gd name="connsiteY36" fmla="*/ 2815241 h 6020018"/>
                <a:gd name="connsiteX37" fmla="*/ 1160883 w 4173904"/>
                <a:gd name="connsiteY37" fmla="*/ 2843816 h 6020018"/>
                <a:gd name="connsiteX38" fmla="*/ 1318045 w 4173904"/>
                <a:gd name="connsiteY38" fmla="*/ 2800954 h 6020018"/>
                <a:gd name="connsiteX39" fmla="*/ 1389483 w 4173904"/>
                <a:gd name="connsiteY39" fmla="*/ 2786666 h 6020018"/>
                <a:gd name="connsiteX40" fmla="*/ 1503783 w 4173904"/>
                <a:gd name="connsiteY40" fmla="*/ 2772379 h 6020018"/>
                <a:gd name="connsiteX41" fmla="*/ 1589508 w 4173904"/>
                <a:gd name="connsiteY41" fmla="*/ 2758091 h 6020018"/>
                <a:gd name="connsiteX42" fmla="*/ 1632370 w 4173904"/>
                <a:gd name="connsiteY42" fmla="*/ 2729516 h 6020018"/>
                <a:gd name="connsiteX43" fmla="*/ 1818108 w 4173904"/>
                <a:gd name="connsiteY43" fmla="*/ 2686654 h 6020018"/>
                <a:gd name="connsiteX44" fmla="*/ 1903833 w 4173904"/>
                <a:gd name="connsiteY44" fmla="*/ 2658079 h 6020018"/>
                <a:gd name="connsiteX45" fmla="*/ 1860970 w 4173904"/>
                <a:gd name="connsiteY45" fmla="*/ 2758091 h 6020018"/>
                <a:gd name="connsiteX46" fmla="*/ 1832395 w 4173904"/>
                <a:gd name="connsiteY46" fmla="*/ 2815241 h 6020018"/>
                <a:gd name="connsiteX47" fmla="*/ 1746670 w 4173904"/>
                <a:gd name="connsiteY47" fmla="*/ 2929541 h 6020018"/>
                <a:gd name="connsiteX48" fmla="*/ 1660945 w 4173904"/>
                <a:gd name="connsiteY48" fmla="*/ 3058129 h 6020018"/>
                <a:gd name="connsiteX49" fmla="*/ 1603795 w 4173904"/>
                <a:gd name="connsiteY49" fmla="*/ 3158141 h 6020018"/>
                <a:gd name="connsiteX50" fmla="*/ 1560933 w 4173904"/>
                <a:gd name="connsiteY50" fmla="*/ 3243866 h 6020018"/>
                <a:gd name="connsiteX51" fmla="*/ 1532358 w 4173904"/>
                <a:gd name="connsiteY51" fmla="*/ 3286729 h 6020018"/>
                <a:gd name="connsiteX52" fmla="*/ 1446633 w 4173904"/>
                <a:gd name="connsiteY52" fmla="*/ 3429604 h 6020018"/>
                <a:gd name="connsiteX53" fmla="*/ 1403770 w 4173904"/>
                <a:gd name="connsiteY53" fmla="*/ 3486754 h 6020018"/>
                <a:gd name="connsiteX54" fmla="*/ 1375195 w 4173904"/>
                <a:gd name="connsiteY54" fmla="*/ 3543904 h 6020018"/>
                <a:gd name="connsiteX55" fmla="*/ 1289470 w 4173904"/>
                <a:gd name="connsiteY55" fmla="*/ 3658204 h 6020018"/>
                <a:gd name="connsiteX56" fmla="*/ 1232320 w 4173904"/>
                <a:gd name="connsiteY56" fmla="*/ 3772504 h 6020018"/>
                <a:gd name="connsiteX57" fmla="*/ 1175170 w 4173904"/>
                <a:gd name="connsiteY57" fmla="*/ 3858229 h 6020018"/>
                <a:gd name="connsiteX58" fmla="*/ 1075158 w 4173904"/>
                <a:gd name="connsiteY58" fmla="*/ 3943954 h 6020018"/>
                <a:gd name="connsiteX59" fmla="*/ 1046583 w 4173904"/>
                <a:gd name="connsiteY59" fmla="*/ 3986816 h 6020018"/>
                <a:gd name="connsiteX60" fmla="*/ 1003720 w 4173904"/>
                <a:gd name="connsiteY60" fmla="*/ 4029679 h 6020018"/>
                <a:gd name="connsiteX61" fmla="*/ 975145 w 4173904"/>
                <a:gd name="connsiteY61" fmla="*/ 4072541 h 6020018"/>
                <a:gd name="connsiteX62" fmla="*/ 932283 w 4173904"/>
                <a:gd name="connsiteY62" fmla="*/ 4101116 h 6020018"/>
                <a:gd name="connsiteX63" fmla="*/ 975145 w 4173904"/>
                <a:gd name="connsiteY63" fmla="*/ 4115404 h 6020018"/>
                <a:gd name="connsiteX64" fmla="*/ 1046583 w 4173904"/>
                <a:gd name="connsiteY64" fmla="*/ 4086829 h 6020018"/>
                <a:gd name="connsiteX65" fmla="*/ 1118020 w 4173904"/>
                <a:gd name="connsiteY65" fmla="*/ 4072541 h 6020018"/>
                <a:gd name="connsiteX66" fmla="*/ 1289470 w 4173904"/>
                <a:gd name="connsiteY66" fmla="*/ 4058254 h 6020018"/>
                <a:gd name="connsiteX67" fmla="*/ 1432345 w 4173904"/>
                <a:gd name="connsiteY67" fmla="*/ 4029679 h 6020018"/>
                <a:gd name="connsiteX68" fmla="*/ 1503783 w 4173904"/>
                <a:gd name="connsiteY68" fmla="*/ 4001104 h 6020018"/>
                <a:gd name="connsiteX69" fmla="*/ 1675233 w 4173904"/>
                <a:gd name="connsiteY69" fmla="*/ 3943954 h 6020018"/>
                <a:gd name="connsiteX70" fmla="*/ 1718095 w 4173904"/>
                <a:gd name="connsiteY70" fmla="*/ 3929666 h 6020018"/>
                <a:gd name="connsiteX71" fmla="*/ 1632370 w 4173904"/>
                <a:gd name="connsiteY71" fmla="*/ 4043966 h 6020018"/>
                <a:gd name="connsiteX72" fmla="*/ 1603795 w 4173904"/>
                <a:gd name="connsiteY72" fmla="*/ 4086829 h 6020018"/>
                <a:gd name="connsiteX73" fmla="*/ 1460920 w 4173904"/>
                <a:gd name="connsiteY73" fmla="*/ 4243991 h 6020018"/>
                <a:gd name="connsiteX74" fmla="*/ 1418058 w 4173904"/>
                <a:gd name="connsiteY74" fmla="*/ 4301141 h 6020018"/>
                <a:gd name="connsiteX75" fmla="*/ 1360908 w 4173904"/>
                <a:gd name="connsiteY75" fmla="*/ 4344004 h 6020018"/>
                <a:gd name="connsiteX76" fmla="*/ 1318045 w 4173904"/>
                <a:gd name="connsiteY76" fmla="*/ 4386866 h 6020018"/>
                <a:gd name="connsiteX77" fmla="*/ 1218033 w 4173904"/>
                <a:gd name="connsiteY77" fmla="*/ 4472591 h 6020018"/>
                <a:gd name="connsiteX78" fmla="*/ 1103733 w 4173904"/>
                <a:gd name="connsiteY78" fmla="*/ 4586891 h 6020018"/>
                <a:gd name="connsiteX79" fmla="*/ 1046583 w 4173904"/>
                <a:gd name="connsiteY79" fmla="*/ 4629754 h 6020018"/>
                <a:gd name="connsiteX80" fmla="*/ 1003720 w 4173904"/>
                <a:gd name="connsiteY80" fmla="*/ 4686904 h 6020018"/>
                <a:gd name="connsiteX81" fmla="*/ 917995 w 4173904"/>
                <a:gd name="connsiteY81" fmla="*/ 4744054 h 6020018"/>
                <a:gd name="connsiteX82" fmla="*/ 846558 w 4173904"/>
                <a:gd name="connsiteY82" fmla="*/ 4786916 h 6020018"/>
                <a:gd name="connsiteX83" fmla="*/ 789408 w 4173904"/>
                <a:gd name="connsiteY83" fmla="*/ 4844066 h 6020018"/>
                <a:gd name="connsiteX84" fmla="*/ 732258 w 4173904"/>
                <a:gd name="connsiteY84" fmla="*/ 4872641 h 6020018"/>
                <a:gd name="connsiteX85" fmla="*/ 617958 w 4173904"/>
                <a:gd name="connsiteY85" fmla="*/ 4944079 h 6020018"/>
                <a:gd name="connsiteX86" fmla="*/ 517945 w 4173904"/>
                <a:gd name="connsiteY86" fmla="*/ 5015516 h 6020018"/>
                <a:gd name="connsiteX87" fmla="*/ 417933 w 4173904"/>
                <a:gd name="connsiteY87" fmla="*/ 5086954 h 6020018"/>
                <a:gd name="connsiteX88" fmla="*/ 489370 w 4173904"/>
                <a:gd name="connsiteY88" fmla="*/ 5115529 h 6020018"/>
                <a:gd name="connsiteX89" fmla="*/ 846558 w 4173904"/>
                <a:gd name="connsiteY89" fmla="*/ 5115529 h 6020018"/>
                <a:gd name="connsiteX90" fmla="*/ 932283 w 4173904"/>
                <a:gd name="connsiteY90" fmla="*/ 5101241 h 6020018"/>
                <a:gd name="connsiteX91" fmla="*/ 989433 w 4173904"/>
                <a:gd name="connsiteY91" fmla="*/ 5086954 h 6020018"/>
                <a:gd name="connsiteX92" fmla="*/ 1075158 w 4173904"/>
                <a:gd name="connsiteY92" fmla="*/ 5072666 h 6020018"/>
                <a:gd name="connsiteX93" fmla="*/ 1189458 w 4173904"/>
                <a:gd name="connsiteY93" fmla="*/ 5029804 h 6020018"/>
                <a:gd name="connsiteX94" fmla="*/ 1289470 w 4173904"/>
                <a:gd name="connsiteY94" fmla="*/ 5001229 h 6020018"/>
                <a:gd name="connsiteX95" fmla="*/ 1232320 w 4173904"/>
                <a:gd name="connsiteY95" fmla="*/ 5086954 h 6020018"/>
                <a:gd name="connsiteX96" fmla="*/ 1203745 w 4173904"/>
                <a:gd name="connsiteY96" fmla="*/ 5129816 h 6020018"/>
                <a:gd name="connsiteX97" fmla="*/ 1160883 w 4173904"/>
                <a:gd name="connsiteY97" fmla="*/ 5186966 h 6020018"/>
                <a:gd name="connsiteX98" fmla="*/ 1103733 w 4173904"/>
                <a:gd name="connsiteY98" fmla="*/ 5272691 h 6020018"/>
                <a:gd name="connsiteX99" fmla="*/ 960858 w 4173904"/>
                <a:gd name="connsiteY99" fmla="*/ 5401279 h 6020018"/>
                <a:gd name="connsiteX100" fmla="*/ 903708 w 4173904"/>
                <a:gd name="connsiteY100" fmla="*/ 5458429 h 6020018"/>
                <a:gd name="connsiteX101" fmla="*/ 860845 w 4173904"/>
                <a:gd name="connsiteY101" fmla="*/ 5487004 h 6020018"/>
                <a:gd name="connsiteX102" fmla="*/ 803695 w 4173904"/>
                <a:gd name="connsiteY102" fmla="*/ 5529866 h 6020018"/>
                <a:gd name="connsiteX103" fmla="*/ 746545 w 4173904"/>
                <a:gd name="connsiteY103" fmla="*/ 5558441 h 6020018"/>
                <a:gd name="connsiteX104" fmla="*/ 689395 w 4173904"/>
                <a:gd name="connsiteY104" fmla="*/ 5601304 h 6020018"/>
                <a:gd name="connsiteX105" fmla="*/ 646533 w 4173904"/>
                <a:gd name="connsiteY105" fmla="*/ 5629879 h 6020018"/>
                <a:gd name="connsiteX106" fmla="*/ 575095 w 4173904"/>
                <a:gd name="connsiteY106" fmla="*/ 5687029 h 6020018"/>
                <a:gd name="connsiteX107" fmla="*/ 489370 w 4173904"/>
                <a:gd name="connsiteY107" fmla="*/ 5744179 h 6020018"/>
                <a:gd name="connsiteX108" fmla="*/ 446508 w 4173904"/>
                <a:gd name="connsiteY108" fmla="*/ 5758466 h 6020018"/>
                <a:gd name="connsiteX109" fmla="*/ 332208 w 4173904"/>
                <a:gd name="connsiteY109" fmla="*/ 5844191 h 6020018"/>
                <a:gd name="connsiteX110" fmla="*/ 203620 w 4173904"/>
                <a:gd name="connsiteY110" fmla="*/ 5901341 h 6020018"/>
                <a:gd name="connsiteX111" fmla="*/ 160758 w 4173904"/>
                <a:gd name="connsiteY111" fmla="*/ 5915629 h 6020018"/>
                <a:gd name="connsiteX112" fmla="*/ 75033 w 4173904"/>
                <a:gd name="connsiteY112" fmla="*/ 5972779 h 6020018"/>
                <a:gd name="connsiteX113" fmla="*/ 32170 w 4173904"/>
                <a:gd name="connsiteY113" fmla="*/ 6001354 h 6020018"/>
                <a:gd name="connsiteX114" fmla="*/ 346495 w 4173904"/>
                <a:gd name="connsiteY114" fmla="*/ 5987066 h 6020018"/>
                <a:gd name="connsiteX115" fmla="*/ 1003720 w 4173904"/>
                <a:gd name="connsiteY115" fmla="*/ 5972779 h 6020018"/>
                <a:gd name="connsiteX116" fmla="*/ 2532483 w 4173904"/>
                <a:gd name="connsiteY116" fmla="*/ 5972779 h 6020018"/>
                <a:gd name="connsiteX117" fmla="*/ 3932658 w 4173904"/>
                <a:gd name="connsiteY117" fmla="*/ 5987066 h 6020018"/>
                <a:gd name="connsiteX118" fmla="*/ 4161258 w 4173904"/>
                <a:gd name="connsiteY118" fmla="*/ 5987066 h 6020018"/>
                <a:gd name="connsiteX119" fmla="*/ 4075533 w 4173904"/>
                <a:gd name="connsiteY119" fmla="*/ 5915629 h 6020018"/>
                <a:gd name="connsiteX120" fmla="*/ 3961233 w 4173904"/>
                <a:gd name="connsiteY120" fmla="*/ 5815616 h 6020018"/>
                <a:gd name="connsiteX121" fmla="*/ 3932658 w 4173904"/>
                <a:gd name="connsiteY121" fmla="*/ 5772754 h 6020018"/>
                <a:gd name="connsiteX122" fmla="*/ 3889795 w 4173904"/>
                <a:gd name="connsiteY122" fmla="*/ 5744179 h 6020018"/>
                <a:gd name="connsiteX123" fmla="*/ 3832645 w 4173904"/>
                <a:gd name="connsiteY123" fmla="*/ 5701316 h 6020018"/>
                <a:gd name="connsiteX124" fmla="*/ 3746920 w 4173904"/>
                <a:gd name="connsiteY124" fmla="*/ 5601304 h 6020018"/>
                <a:gd name="connsiteX125" fmla="*/ 3646908 w 4173904"/>
                <a:gd name="connsiteY125" fmla="*/ 5529866 h 6020018"/>
                <a:gd name="connsiteX126" fmla="*/ 3604045 w 4173904"/>
                <a:gd name="connsiteY126" fmla="*/ 5472716 h 6020018"/>
                <a:gd name="connsiteX127" fmla="*/ 3589758 w 4173904"/>
                <a:gd name="connsiteY127" fmla="*/ 5429854 h 6020018"/>
                <a:gd name="connsiteX128" fmla="*/ 3561183 w 4173904"/>
                <a:gd name="connsiteY128" fmla="*/ 5386991 h 6020018"/>
                <a:gd name="connsiteX129" fmla="*/ 3475458 w 4173904"/>
                <a:gd name="connsiteY129" fmla="*/ 5272691 h 6020018"/>
                <a:gd name="connsiteX130" fmla="*/ 3446883 w 4173904"/>
                <a:gd name="connsiteY130" fmla="*/ 5215541 h 6020018"/>
                <a:gd name="connsiteX131" fmla="*/ 3418308 w 4173904"/>
                <a:gd name="connsiteY131" fmla="*/ 5172679 h 6020018"/>
                <a:gd name="connsiteX132" fmla="*/ 3404020 w 4173904"/>
                <a:gd name="connsiteY132" fmla="*/ 5129816 h 6020018"/>
                <a:gd name="connsiteX133" fmla="*/ 3504033 w 4173904"/>
                <a:gd name="connsiteY133" fmla="*/ 5115529 h 6020018"/>
                <a:gd name="connsiteX134" fmla="*/ 3832645 w 4173904"/>
                <a:gd name="connsiteY134" fmla="*/ 5101241 h 6020018"/>
                <a:gd name="connsiteX135" fmla="*/ 3946945 w 4173904"/>
                <a:gd name="connsiteY135" fmla="*/ 5072666 h 6020018"/>
                <a:gd name="connsiteX136" fmla="*/ 4004095 w 4173904"/>
                <a:gd name="connsiteY136" fmla="*/ 5058379 h 6020018"/>
                <a:gd name="connsiteX137" fmla="*/ 4046958 w 4173904"/>
                <a:gd name="connsiteY137" fmla="*/ 5044091 h 6020018"/>
                <a:gd name="connsiteX138" fmla="*/ 4004095 w 4173904"/>
                <a:gd name="connsiteY138" fmla="*/ 4958366 h 6020018"/>
                <a:gd name="connsiteX139" fmla="*/ 3946945 w 4173904"/>
                <a:gd name="connsiteY139" fmla="*/ 4915504 h 6020018"/>
                <a:gd name="connsiteX140" fmla="*/ 3804070 w 4173904"/>
                <a:gd name="connsiteY140" fmla="*/ 4758341 h 6020018"/>
                <a:gd name="connsiteX141" fmla="*/ 3704058 w 4173904"/>
                <a:gd name="connsiteY141" fmla="*/ 4686904 h 6020018"/>
                <a:gd name="connsiteX142" fmla="*/ 3675483 w 4173904"/>
                <a:gd name="connsiteY142" fmla="*/ 4629754 h 6020018"/>
                <a:gd name="connsiteX143" fmla="*/ 3632620 w 4173904"/>
                <a:gd name="connsiteY143" fmla="*/ 4615466 h 6020018"/>
                <a:gd name="connsiteX144" fmla="*/ 3546895 w 4173904"/>
                <a:gd name="connsiteY144" fmla="*/ 4486879 h 6020018"/>
                <a:gd name="connsiteX145" fmla="*/ 3489745 w 4173904"/>
                <a:gd name="connsiteY145" fmla="*/ 4458304 h 6020018"/>
                <a:gd name="connsiteX146" fmla="*/ 3418308 w 4173904"/>
                <a:gd name="connsiteY146" fmla="*/ 4358291 h 6020018"/>
                <a:gd name="connsiteX147" fmla="*/ 3389733 w 4173904"/>
                <a:gd name="connsiteY147" fmla="*/ 4301141 h 6020018"/>
                <a:gd name="connsiteX148" fmla="*/ 3332583 w 4173904"/>
                <a:gd name="connsiteY148" fmla="*/ 4215416 h 6020018"/>
                <a:gd name="connsiteX149" fmla="*/ 3304008 w 4173904"/>
                <a:gd name="connsiteY149" fmla="*/ 4172554 h 6020018"/>
                <a:gd name="connsiteX150" fmla="*/ 3232570 w 4173904"/>
                <a:gd name="connsiteY150" fmla="*/ 4072541 h 6020018"/>
                <a:gd name="connsiteX151" fmla="*/ 3203995 w 4173904"/>
                <a:gd name="connsiteY151" fmla="*/ 3986816 h 6020018"/>
                <a:gd name="connsiteX152" fmla="*/ 3546895 w 4173904"/>
                <a:gd name="connsiteY152" fmla="*/ 3929666 h 6020018"/>
                <a:gd name="connsiteX153" fmla="*/ 3646908 w 4173904"/>
                <a:gd name="connsiteY153" fmla="*/ 3901091 h 6020018"/>
                <a:gd name="connsiteX154" fmla="*/ 3675483 w 4173904"/>
                <a:gd name="connsiteY154" fmla="*/ 3858229 h 6020018"/>
                <a:gd name="connsiteX155" fmla="*/ 3646908 w 4173904"/>
                <a:gd name="connsiteY155" fmla="*/ 3801079 h 6020018"/>
                <a:gd name="connsiteX156" fmla="*/ 3604045 w 4173904"/>
                <a:gd name="connsiteY156" fmla="*/ 3686779 h 6020018"/>
                <a:gd name="connsiteX157" fmla="*/ 3561183 w 4173904"/>
                <a:gd name="connsiteY157" fmla="*/ 3615341 h 6020018"/>
                <a:gd name="connsiteX158" fmla="*/ 3489745 w 4173904"/>
                <a:gd name="connsiteY158" fmla="*/ 3486754 h 6020018"/>
                <a:gd name="connsiteX159" fmla="*/ 3418308 w 4173904"/>
                <a:gd name="connsiteY159" fmla="*/ 3329591 h 6020018"/>
                <a:gd name="connsiteX160" fmla="*/ 3375445 w 4173904"/>
                <a:gd name="connsiteY160" fmla="*/ 3229579 h 6020018"/>
                <a:gd name="connsiteX161" fmla="*/ 3361158 w 4173904"/>
                <a:gd name="connsiteY161" fmla="*/ 3186716 h 6020018"/>
                <a:gd name="connsiteX162" fmla="*/ 3332583 w 4173904"/>
                <a:gd name="connsiteY162" fmla="*/ 3143854 h 6020018"/>
                <a:gd name="connsiteX163" fmla="*/ 3318295 w 4173904"/>
                <a:gd name="connsiteY163" fmla="*/ 3100991 h 6020018"/>
                <a:gd name="connsiteX164" fmla="*/ 3246858 w 4173904"/>
                <a:gd name="connsiteY164" fmla="*/ 2986691 h 6020018"/>
                <a:gd name="connsiteX165" fmla="*/ 3218283 w 4173904"/>
                <a:gd name="connsiteY165" fmla="*/ 2915254 h 6020018"/>
                <a:gd name="connsiteX166" fmla="*/ 3203995 w 4173904"/>
                <a:gd name="connsiteY166" fmla="*/ 2872391 h 6020018"/>
                <a:gd name="connsiteX167" fmla="*/ 3161133 w 4173904"/>
                <a:gd name="connsiteY167" fmla="*/ 2815241 h 6020018"/>
                <a:gd name="connsiteX168" fmla="*/ 3061120 w 4173904"/>
                <a:gd name="connsiteY168" fmla="*/ 2643791 h 6020018"/>
                <a:gd name="connsiteX169" fmla="*/ 3061120 w 4173904"/>
                <a:gd name="connsiteY169" fmla="*/ 2643791 h 6020018"/>
                <a:gd name="connsiteX170" fmla="*/ 3032545 w 4173904"/>
                <a:gd name="connsiteY170" fmla="*/ 2586641 h 6020018"/>
                <a:gd name="connsiteX171" fmla="*/ 2989683 w 4173904"/>
                <a:gd name="connsiteY171" fmla="*/ 2486629 h 6020018"/>
                <a:gd name="connsiteX172" fmla="*/ 2946820 w 4173904"/>
                <a:gd name="connsiteY172" fmla="*/ 2443766 h 6020018"/>
                <a:gd name="connsiteX173" fmla="*/ 2889670 w 4173904"/>
                <a:gd name="connsiteY173" fmla="*/ 2329466 h 6020018"/>
                <a:gd name="connsiteX174" fmla="*/ 2875383 w 4173904"/>
                <a:gd name="connsiteY174" fmla="*/ 2286604 h 6020018"/>
                <a:gd name="connsiteX175" fmla="*/ 2932533 w 4173904"/>
                <a:gd name="connsiteY175" fmla="*/ 2300891 h 6020018"/>
                <a:gd name="connsiteX176" fmla="*/ 3232570 w 4173904"/>
                <a:gd name="connsiteY176" fmla="*/ 2272316 h 6020018"/>
                <a:gd name="connsiteX177" fmla="*/ 3289720 w 4173904"/>
                <a:gd name="connsiteY177" fmla="*/ 2243741 h 6020018"/>
                <a:gd name="connsiteX178" fmla="*/ 3218283 w 4173904"/>
                <a:gd name="connsiteY178" fmla="*/ 2158016 h 6020018"/>
                <a:gd name="connsiteX179" fmla="*/ 3146845 w 4173904"/>
                <a:gd name="connsiteY179" fmla="*/ 2086579 h 6020018"/>
                <a:gd name="connsiteX180" fmla="*/ 3046833 w 4173904"/>
                <a:gd name="connsiteY180" fmla="*/ 1972279 h 6020018"/>
                <a:gd name="connsiteX181" fmla="*/ 2989683 w 4173904"/>
                <a:gd name="connsiteY181" fmla="*/ 1900841 h 6020018"/>
                <a:gd name="connsiteX182" fmla="*/ 2932533 w 4173904"/>
                <a:gd name="connsiteY182" fmla="*/ 1800829 h 6020018"/>
                <a:gd name="connsiteX183" fmla="*/ 2889670 w 4173904"/>
                <a:gd name="connsiteY183" fmla="*/ 1757966 h 6020018"/>
                <a:gd name="connsiteX184" fmla="*/ 2832520 w 4173904"/>
                <a:gd name="connsiteY184" fmla="*/ 1672241 h 6020018"/>
                <a:gd name="connsiteX185" fmla="*/ 2803945 w 4173904"/>
                <a:gd name="connsiteY185" fmla="*/ 1629379 h 6020018"/>
                <a:gd name="connsiteX186" fmla="*/ 2861095 w 4173904"/>
                <a:gd name="connsiteY186" fmla="*/ 1657954 h 6020018"/>
                <a:gd name="connsiteX187" fmla="*/ 2989683 w 4173904"/>
                <a:gd name="connsiteY187" fmla="*/ 1700816 h 6020018"/>
                <a:gd name="connsiteX188" fmla="*/ 3032545 w 4173904"/>
                <a:gd name="connsiteY188" fmla="*/ 1715104 h 6020018"/>
                <a:gd name="connsiteX189" fmla="*/ 3075408 w 4173904"/>
                <a:gd name="connsiteY189" fmla="*/ 1729391 h 6020018"/>
                <a:gd name="connsiteX190" fmla="*/ 3189708 w 4173904"/>
                <a:gd name="connsiteY190" fmla="*/ 1700816 h 6020018"/>
                <a:gd name="connsiteX191" fmla="*/ 3089695 w 4173904"/>
                <a:gd name="connsiteY191" fmla="*/ 1586516 h 6020018"/>
                <a:gd name="connsiteX192" fmla="*/ 3046833 w 4173904"/>
                <a:gd name="connsiteY192" fmla="*/ 1500791 h 6020018"/>
                <a:gd name="connsiteX193" fmla="*/ 3003970 w 4173904"/>
                <a:gd name="connsiteY193" fmla="*/ 1472216 h 6020018"/>
                <a:gd name="connsiteX194" fmla="*/ 2903958 w 4173904"/>
                <a:gd name="connsiteY194" fmla="*/ 1357916 h 6020018"/>
                <a:gd name="connsiteX195" fmla="*/ 2832520 w 4173904"/>
                <a:gd name="connsiteY195" fmla="*/ 1272191 h 6020018"/>
                <a:gd name="connsiteX196" fmla="*/ 2775370 w 4173904"/>
                <a:gd name="connsiteY196" fmla="*/ 1186466 h 6020018"/>
                <a:gd name="connsiteX197" fmla="*/ 2746795 w 4173904"/>
                <a:gd name="connsiteY197" fmla="*/ 1143604 h 6020018"/>
                <a:gd name="connsiteX198" fmla="*/ 2703933 w 4173904"/>
                <a:gd name="connsiteY198" fmla="*/ 1100741 h 6020018"/>
                <a:gd name="connsiteX199" fmla="*/ 2675358 w 4173904"/>
                <a:gd name="connsiteY199" fmla="*/ 1043591 h 6020018"/>
                <a:gd name="connsiteX200" fmla="*/ 2618208 w 4173904"/>
                <a:gd name="connsiteY200" fmla="*/ 957866 h 6020018"/>
                <a:gd name="connsiteX201" fmla="*/ 2532483 w 4173904"/>
                <a:gd name="connsiteY201" fmla="*/ 843566 h 6020018"/>
                <a:gd name="connsiteX202" fmla="*/ 2503908 w 4173904"/>
                <a:gd name="connsiteY202" fmla="*/ 757841 h 6020018"/>
                <a:gd name="connsiteX203" fmla="*/ 2446758 w 4173904"/>
                <a:gd name="connsiteY203" fmla="*/ 672116 h 6020018"/>
                <a:gd name="connsiteX204" fmla="*/ 2418183 w 4173904"/>
                <a:gd name="connsiteY204" fmla="*/ 572104 h 6020018"/>
                <a:gd name="connsiteX205" fmla="*/ 2375320 w 4173904"/>
                <a:gd name="connsiteY205" fmla="*/ 443516 h 6020018"/>
                <a:gd name="connsiteX206" fmla="*/ 2346745 w 4173904"/>
                <a:gd name="connsiteY206" fmla="*/ 357791 h 6020018"/>
                <a:gd name="connsiteX207" fmla="*/ 2332458 w 4173904"/>
                <a:gd name="connsiteY207" fmla="*/ 314929 h 6020018"/>
                <a:gd name="connsiteX208" fmla="*/ 2303883 w 4173904"/>
                <a:gd name="connsiteY208" fmla="*/ 272066 h 6020018"/>
                <a:gd name="connsiteX209" fmla="*/ 2275308 w 4173904"/>
                <a:gd name="connsiteY209" fmla="*/ 143479 h 6020018"/>
                <a:gd name="connsiteX210" fmla="*/ 2246733 w 4173904"/>
                <a:gd name="connsiteY210" fmla="*/ 43466 h 6020018"/>
                <a:gd name="connsiteX211" fmla="*/ 2232445 w 4173904"/>
                <a:gd name="connsiteY211" fmla="*/ 100616 h 6020018"/>
                <a:gd name="connsiteX212" fmla="*/ 2218158 w 4173904"/>
                <a:gd name="connsiteY212" fmla="*/ 143479 h 6020018"/>
                <a:gd name="connsiteX213" fmla="*/ 2203870 w 4173904"/>
                <a:gd name="connsiteY213" fmla="*/ 243491 h 6020018"/>
                <a:gd name="connsiteX214" fmla="*/ 2161008 w 4173904"/>
                <a:gd name="connsiteY214" fmla="*/ 543529 h 6020018"/>
                <a:gd name="connsiteX215" fmla="*/ 2132433 w 4173904"/>
                <a:gd name="connsiteY215" fmla="*/ 643541 h 6020018"/>
                <a:gd name="connsiteX216" fmla="*/ 2103858 w 4173904"/>
                <a:gd name="connsiteY216" fmla="*/ 700691 h 602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173904" h="6020018">
                  <a:moveTo>
                    <a:pt x="2118145" y="586391"/>
                  </a:moveTo>
                  <a:cubicBezTo>
                    <a:pt x="2085982" y="682883"/>
                    <a:pt x="2123098" y="564105"/>
                    <a:pt x="2089570" y="714979"/>
                  </a:cubicBezTo>
                  <a:cubicBezTo>
                    <a:pt x="2081161" y="752821"/>
                    <a:pt x="2064181" y="780045"/>
                    <a:pt x="2046708" y="814991"/>
                  </a:cubicBezTo>
                  <a:cubicBezTo>
                    <a:pt x="2019250" y="952279"/>
                    <a:pt x="2051168" y="825272"/>
                    <a:pt x="2003845" y="943579"/>
                  </a:cubicBezTo>
                  <a:cubicBezTo>
                    <a:pt x="1952838" y="1071097"/>
                    <a:pt x="2001671" y="989703"/>
                    <a:pt x="1946695" y="1072166"/>
                  </a:cubicBezTo>
                  <a:cubicBezTo>
                    <a:pt x="1930666" y="1120254"/>
                    <a:pt x="1932082" y="1122744"/>
                    <a:pt x="1903833" y="1172179"/>
                  </a:cubicBezTo>
                  <a:cubicBezTo>
                    <a:pt x="1895314" y="1187088"/>
                    <a:pt x="1883777" y="1200132"/>
                    <a:pt x="1875258" y="1215041"/>
                  </a:cubicBezTo>
                  <a:cubicBezTo>
                    <a:pt x="1849851" y="1259502"/>
                    <a:pt x="1849751" y="1277082"/>
                    <a:pt x="1818108" y="1315054"/>
                  </a:cubicBezTo>
                  <a:cubicBezTo>
                    <a:pt x="1805173" y="1330576"/>
                    <a:pt x="1787650" y="1341967"/>
                    <a:pt x="1775245" y="1357916"/>
                  </a:cubicBezTo>
                  <a:cubicBezTo>
                    <a:pt x="1754160" y="1385025"/>
                    <a:pt x="1737145" y="1415066"/>
                    <a:pt x="1718095" y="1443641"/>
                  </a:cubicBezTo>
                  <a:cubicBezTo>
                    <a:pt x="1708570" y="1457929"/>
                    <a:pt x="1703257" y="1476201"/>
                    <a:pt x="1689520" y="1486504"/>
                  </a:cubicBezTo>
                  <a:cubicBezTo>
                    <a:pt x="1670470" y="1500791"/>
                    <a:pt x="1651747" y="1515525"/>
                    <a:pt x="1632370" y="1529366"/>
                  </a:cubicBezTo>
                  <a:cubicBezTo>
                    <a:pt x="1618397" y="1539347"/>
                    <a:pt x="1602699" y="1546948"/>
                    <a:pt x="1589508" y="1557941"/>
                  </a:cubicBezTo>
                  <a:cubicBezTo>
                    <a:pt x="1573986" y="1570876"/>
                    <a:pt x="1560933" y="1586516"/>
                    <a:pt x="1546645" y="1600804"/>
                  </a:cubicBezTo>
                  <a:cubicBezTo>
                    <a:pt x="1621984" y="1651029"/>
                    <a:pt x="1554395" y="1612912"/>
                    <a:pt x="1646658" y="1643666"/>
                  </a:cubicBezTo>
                  <a:cubicBezTo>
                    <a:pt x="1670989" y="1651776"/>
                    <a:pt x="1693530" y="1664871"/>
                    <a:pt x="1718095" y="1672241"/>
                  </a:cubicBezTo>
                  <a:cubicBezTo>
                    <a:pt x="1741355" y="1679219"/>
                    <a:pt x="1765579" y="1682537"/>
                    <a:pt x="1789533" y="1686529"/>
                  </a:cubicBezTo>
                  <a:cubicBezTo>
                    <a:pt x="1965196" y="1715806"/>
                    <a:pt x="1949294" y="1712218"/>
                    <a:pt x="2103858" y="1729391"/>
                  </a:cubicBezTo>
                  <a:cubicBezTo>
                    <a:pt x="2151483" y="1724629"/>
                    <a:pt x="2203924" y="1693699"/>
                    <a:pt x="2246733" y="1715104"/>
                  </a:cubicBezTo>
                  <a:cubicBezTo>
                    <a:pt x="2270829" y="1727152"/>
                    <a:pt x="2205747" y="1750701"/>
                    <a:pt x="2189583" y="1772254"/>
                  </a:cubicBezTo>
                  <a:cubicBezTo>
                    <a:pt x="2176804" y="1789293"/>
                    <a:pt x="2173787" y="1812365"/>
                    <a:pt x="2161008" y="1829404"/>
                  </a:cubicBezTo>
                  <a:cubicBezTo>
                    <a:pt x="2144844" y="1850957"/>
                    <a:pt x="2120022" y="1865001"/>
                    <a:pt x="2103858" y="1886554"/>
                  </a:cubicBezTo>
                  <a:cubicBezTo>
                    <a:pt x="2091079" y="1903593"/>
                    <a:pt x="2088918" y="1927342"/>
                    <a:pt x="2075283" y="1943704"/>
                  </a:cubicBezTo>
                  <a:cubicBezTo>
                    <a:pt x="2064290" y="1956896"/>
                    <a:pt x="2045612" y="1961286"/>
                    <a:pt x="2032420" y="1972279"/>
                  </a:cubicBezTo>
                  <a:cubicBezTo>
                    <a:pt x="2016898" y="1985214"/>
                    <a:pt x="2004764" y="2001836"/>
                    <a:pt x="1989558" y="2015141"/>
                  </a:cubicBezTo>
                  <a:cubicBezTo>
                    <a:pt x="1966608" y="2035222"/>
                    <a:pt x="1939683" y="2050728"/>
                    <a:pt x="1918120" y="2072291"/>
                  </a:cubicBezTo>
                  <a:cubicBezTo>
                    <a:pt x="1784275" y="2206136"/>
                    <a:pt x="1909968" y="2111571"/>
                    <a:pt x="1775245" y="2229454"/>
                  </a:cubicBezTo>
                  <a:cubicBezTo>
                    <a:pt x="1762322" y="2240761"/>
                    <a:pt x="1744525" y="2245887"/>
                    <a:pt x="1732383" y="2258029"/>
                  </a:cubicBezTo>
                  <a:cubicBezTo>
                    <a:pt x="1715545" y="2274867"/>
                    <a:pt x="1706358" y="2298341"/>
                    <a:pt x="1689520" y="2315179"/>
                  </a:cubicBezTo>
                  <a:cubicBezTo>
                    <a:pt x="1672682" y="2332017"/>
                    <a:pt x="1650070" y="2342111"/>
                    <a:pt x="1632370" y="2358041"/>
                  </a:cubicBezTo>
                  <a:cubicBezTo>
                    <a:pt x="1602333" y="2385075"/>
                    <a:pt x="1575220" y="2415191"/>
                    <a:pt x="1546645" y="2443766"/>
                  </a:cubicBezTo>
                  <a:cubicBezTo>
                    <a:pt x="1532358" y="2458054"/>
                    <a:pt x="1520595" y="2475421"/>
                    <a:pt x="1503783" y="2486629"/>
                  </a:cubicBezTo>
                  <a:cubicBezTo>
                    <a:pt x="1457045" y="2517787"/>
                    <a:pt x="1436151" y="2529929"/>
                    <a:pt x="1389483" y="2572354"/>
                  </a:cubicBezTo>
                  <a:cubicBezTo>
                    <a:pt x="1359581" y="2599538"/>
                    <a:pt x="1332333" y="2629504"/>
                    <a:pt x="1303758" y="2658079"/>
                  </a:cubicBezTo>
                  <a:lnTo>
                    <a:pt x="1260895" y="2700941"/>
                  </a:lnTo>
                  <a:cubicBezTo>
                    <a:pt x="1246607" y="2715229"/>
                    <a:pt x="1236105" y="2734768"/>
                    <a:pt x="1218033" y="2743804"/>
                  </a:cubicBezTo>
                  <a:cubicBezTo>
                    <a:pt x="1139585" y="2783028"/>
                    <a:pt x="1177922" y="2759600"/>
                    <a:pt x="1103733" y="2815241"/>
                  </a:cubicBezTo>
                  <a:cubicBezTo>
                    <a:pt x="1122783" y="2824766"/>
                    <a:pt x="1139715" y="2841464"/>
                    <a:pt x="1160883" y="2843816"/>
                  </a:cubicBezTo>
                  <a:cubicBezTo>
                    <a:pt x="1198464" y="2847992"/>
                    <a:pt x="1287911" y="2806981"/>
                    <a:pt x="1318045" y="2800954"/>
                  </a:cubicBezTo>
                  <a:cubicBezTo>
                    <a:pt x="1341858" y="2796191"/>
                    <a:pt x="1365481" y="2790359"/>
                    <a:pt x="1389483" y="2786666"/>
                  </a:cubicBezTo>
                  <a:cubicBezTo>
                    <a:pt x="1427433" y="2780828"/>
                    <a:pt x="1465772" y="2777809"/>
                    <a:pt x="1503783" y="2772379"/>
                  </a:cubicBezTo>
                  <a:cubicBezTo>
                    <a:pt x="1532461" y="2768282"/>
                    <a:pt x="1560933" y="2762854"/>
                    <a:pt x="1589508" y="2758091"/>
                  </a:cubicBezTo>
                  <a:cubicBezTo>
                    <a:pt x="1603795" y="2748566"/>
                    <a:pt x="1616233" y="2735384"/>
                    <a:pt x="1632370" y="2729516"/>
                  </a:cubicBezTo>
                  <a:cubicBezTo>
                    <a:pt x="1740161" y="2690319"/>
                    <a:pt x="1726753" y="2711569"/>
                    <a:pt x="1818108" y="2686654"/>
                  </a:cubicBezTo>
                  <a:cubicBezTo>
                    <a:pt x="1847167" y="2678729"/>
                    <a:pt x="1903833" y="2658079"/>
                    <a:pt x="1903833" y="2658079"/>
                  </a:cubicBezTo>
                  <a:cubicBezTo>
                    <a:pt x="1880365" y="2751948"/>
                    <a:pt x="1904823" y="2681349"/>
                    <a:pt x="1860970" y="2758091"/>
                  </a:cubicBezTo>
                  <a:cubicBezTo>
                    <a:pt x="1850403" y="2776583"/>
                    <a:pt x="1844209" y="2797520"/>
                    <a:pt x="1832395" y="2815241"/>
                  </a:cubicBezTo>
                  <a:cubicBezTo>
                    <a:pt x="1805977" y="2854867"/>
                    <a:pt x="1767969" y="2886944"/>
                    <a:pt x="1746670" y="2929541"/>
                  </a:cubicBezTo>
                  <a:cubicBezTo>
                    <a:pt x="1704457" y="3013967"/>
                    <a:pt x="1731400" y="2970060"/>
                    <a:pt x="1660945" y="3058129"/>
                  </a:cubicBezTo>
                  <a:cubicBezTo>
                    <a:pt x="1630922" y="3148200"/>
                    <a:pt x="1668669" y="3050018"/>
                    <a:pt x="1603795" y="3158141"/>
                  </a:cubicBezTo>
                  <a:cubicBezTo>
                    <a:pt x="1587358" y="3185536"/>
                    <a:pt x="1576448" y="3215939"/>
                    <a:pt x="1560933" y="3243866"/>
                  </a:cubicBezTo>
                  <a:cubicBezTo>
                    <a:pt x="1552594" y="3258877"/>
                    <a:pt x="1541358" y="3272105"/>
                    <a:pt x="1532358" y="3286729"/>
                  </a:cubicBezTo>
                  <a:cubicBezTo>
                    <a:pt x="1503250" y="3334030"/>
                    <a:pt x="1479957" y="3385172"/>
                    <a:pt x="1446633" y="3429604"/>
                  </a:cubicBezTo>
                  <a:cubicBezTo>
                    <a:pt x="1432345" y="3448654"/>
                    <a:pt x="1416391" y="3466561"/>
                    <a:pt x="1403770" y="3486754"/>
                  </a:cubicBezTo>
                  <a:cubicBezTo>
                    <a:pt x="1392482" y="3504815"/>
                    <a:pt x="1385762" y="3525412"/>
                    <a:pt x="1375195" y="3543904"/>
                  </a:cubicBezTo>
                  <a:cubicBezTo>
                    <a:pt x="1352451" y="3583705"/>
                    <a:pt x="1316950" y="3623854"/>
                    <a:pt x="1289470" y="3658204"/>
                  </a:cubicBezTo>
                  <a:cubicBezTo>
                    <a:pt x="1268231" y="3721922"/>
                    <a:pt x="1279558" y="3698274"/>
                    <a:pt x="1232320" y="3772504"/>
                  </a:cubicBezTo>
                  <a:cubicBezTo>
                    <a:pt x="1213882" y="3801478"/>
                    <a:pt x="1202644" y="3837623"/>
                    <a:pt x="1175170" y="3858229"/>
                  </a:cubicBezTo>
                  <a:cubicBezTo>
                    <a:pt x="1133121" y="3889765"/>
                    <a:pt x="1108327" y="3904150"/>
                    <a:pt x="1075158" y="3943954"/>
                  </a:cubicBezTo>
                  <a:cubicBezTo>
                    <a:pt x="1064165" y="3957145"/>
                    <a:pt x="1057576" y="3973625"/>
                    <a:pt x="1046583" y="3986816"/>
                  </a:cubicBezTo>
                  <a:cubicBezTo>
                    <a:pt x="1033648" y="4002338"/>
                    <a:pt x="1016655" y="4014157"/>
                    <a:pt x="1003720" y="4029679"/>
                  </a:cubicBezTo>
                  <a:cubicBezTo>
                    <a:pt x="992727" y="4042870"/>
                    <a:pt x="987287" y="4060399"/>
                    <a:pt x="975145" y="4072541"/>
                  </a:cubicBezTo>
                  <a:cubicBezTo>
                    <a:pt x="963003" y="4084683"/>
                    <a:pt x="946570" y="4091591"/>
                    <a:pt x="932283" y="4101116"/>
                  </a:cubicBezTo>
                  <a:cubicBezTo>
                    <a:pt x="946570" y="4105879"/>
                    <a:pt x="960201" y="4117272"/>
                    <a:pt x="975145" y="4115404"/>
                  </a:cubicBezTo>
                  <a:cubicBezTo>
                    <a:pt x="1000594" y="4112223"/>
                    <a:pt x="1022018" y="4094199"/>
                    <a:pt x="1046583" y="4086829"/>
                  </a:cubicBezTo>
                  <a:cubicBezTo>
                    <a:pt x="1069843" y="4079851"/>
                    <a:pt x="1093902" y="4075378"/>
                    <a:pt x="1118020" y="4072541"/>
                  </a:cubicBezTo>
                  <a:cubicBezTo>
                    <a:pt x="1174975" y="4065840"/>
                    <a:pt x="1232320" y="4063016"/>
                    <a:pt x="1289470" y="4058254"/>
                  </a:cubicBezTo>
                  <a:cubicBezTo>
                    <a:pt x="1430353" y="4011292"/>
                    <a:pt x="1169685" y="4095343"/>
                    <a:pt x="1432345" y="4029679"/>
                  </a:cubicBezTo>
                  <a:cubicBezTo>
                    <a:pt x="1457226" y="4023459"/>
                    <a:pt x="1479598" y="4009640"/>
                    <a:pt x="1503783" y="4001104"/>
                  </a:cubicBezTo>
                  <a:cubicBezTo>
                    <a:pt x="1560590" y="3981054"/>
                    <a:pt x="1618083" y="3963004"/>
                    <a:pt x="1675233" y="3943954"/>
                  </a:cubicBezTo>
                  <a:lnTo>
                    <a:pt x="1718095" y="3929666"/>
                  </a:lnTo>
                  <a:cubicBezTo>
                    <a:pt x="1690335" y="4012949"/>
                    <a:pt x="1720772" y="3942936"/>
                    <a:pt x="1632370" y="4043966"/>
                  </a:cubicBezTo>
                  <a:cubicBezTo>
                    <a:pt x="1621062" y="4056889"/>
                    <a:pt x="1615103" y="4073906"/>
                    <a:pt x="1603795" y="4086829"/>
                  </a:cubicBezTo>
                  <a:cubicBezTo>
                    <a:pt x="1415025" y="4302567"/>
                    <a:pt x="1654465" y="4002060"/>
                    <a:pt x="1460920" y="4243991"/>
                  </a:cubicBezTo>
                  <a:cubicBezTo>
                    <a:pt x="1446045" y="4262585"/>
                    <a:pt x="1434896" y="4284303"/>
                    <a:pt x="1418058" y="4301141"/>
                  </a:cubicBezTo>
                  <a:cubicBezTo>
                    <a:pt x="1401220" y="4317979"/>
                    <a:pt x="1378988" y="4328507"/>
                    <a:pt x="1360908" y="4344004"/>
                  </a:cubicBezTo>
                  <a:cubicBezTo>
                    <a:pt x="1345567" y="4357154"/>
                    <a:pt x="1333064" y="4373349"/>
                    <a:pt x="1318045" y="4386866"/>
                  </a:cubicBezTo>
                  <a:cubicBezTo>
                    <a:pt x="1285408" y="4416239"/>
                    <a:pt x="1250132" y="4442632"/>
                    <a:pt x="1218033" y="4472591"/>
                  </a:cubicBezTo>
                  <a:cubicBezTo>
                    <a:pt x="1178643" y="4509355"/>
                    <a:pt x="1143452" y="4550482"/>
                    <a:pt x="1103733" y="4586891"/>
                  </a:cubicBezTo>
                  <a:cubicBezTo>
                    <a:pt x="1086179" y="4602982"/>
                    <a:pt x="1063421" y="4612916"/>
                    <a:pt x="1046583" y="4629754"/>
                  </a:cubicBezTo>
                  <a:cubicBezTo>
                    <a:pt x="1029745" y="4646592"/>
                    <a:pt x="1021518" y="4671084"/>
                    <a:pt x="1003720" y="4686904"/>
                  </a:cubicBezTo>
                  <a:cubicBezTo>
                    <a:pt x="978052" y="4709720"/>
                    <a:pt x="946969" y="4725616"/>
                    <a:pt x="917995" y="4744054"/>
                  </a:cubicBezTo>
                  <a:cubicBezTo>
                    <a:pt x="894567" y="4758963"/>
                    <a:pt x="866194" y="4767280"/>
                    <a:pt x="846558" y="4786916"/>
                  </a:cubicBezTo>
                  <a:cubicBezTo>
                    <a:pt x="827508" y="4805966"/>
                    <a:pt x="810961" y="4827902"/>
                    <a:pt x="789408" y="4844066"/>
                  </a:cubicBezTo>
                  <a:cubicBezTo>
                    <a:pt x="772369" y="4856845"/>
                    <a:pt x="750655" y="4861909"/>
                    <a:pt x="732258" y="4872641"/>
                  </a:cubicBezTo>
                  <a:cubicBezTo>
                    <a:pt x="693449" y="4895280"/>
                    <a:pt x="653902" y="4917122"/>
                    <a:pt x="617958" y="4944079"/>
                  </a:cubicBezTo>
                  <a:cubicBezTo>
                    <a:pt x="431128" y="5084200"/>
                    <a:pt x="664229" y="4911027"/>
                    <a:pt x="517945" y="5015516"/>
                  </a:cubicBezTo>
                  <a:cubicBezTo>
                    <a:pt x="393875" y="5104138"/>
                    <a:pt x="518959" y="5019603"/>
                    <a:pt x="417933" y="5086954"/>
                  </a:cubicBezTo>
                  <a:cubicBezTo>
                    <a:pt x="441745" y="5096479"/>
                    <a:pt x="465356" y="5106524"/>
                    <a:pt x="489370" y="5115529"/>
                  </a:cubicBezTo>
                  <a:cubicBezTo>
                    <a:pt x="617622" y="5163623"/>
                    <a:pt x="615467" y="5126033"/>
                    <a:pt x="846558" y="5115529"/>
                  </a:cubicBezTo>
                  <a:cubicBezTo>
                    <a:pt x="875133" y="5110766"/>
                    <a:pt x="903876" y="5106922"/>
                    <a:pt x="932283" y="5101241"/>
                  </a:cubicBezTo>
                  <a:cubicBezTo>
                    <a:pt x="951538" y="5097390"/>
                    <a:pt x="970178" y="5090805"/>
                    <a:pt x="989433" y="5086954"/>
                  </a:cubicBezTo>
                  <a:cubicBezTo>
                    <a:pt x="1017840" y="5081273"/>
                    <a:pt x="1046583" y="5077429"/>
                    <a:pt x="1075158" y="5072666"/>
                  </a:cubicBezTo>
                  <a:cubicBezTo>
                    <a:pt x="1112917" y="5057562"/>
                    <a:pt x="1150252" y="5041006"/>
                    <a:pt x="1189458" y="5029804"/>
                  </a:cubicBezTo>
                  <a:cubicBezTo>
                    <a:pt x="1315031" y="4993926"/>
                    <a:pt x="1186708" y="5035482"/>
                    <a:pt x="1289470" y="5001229"/>
                  </a:cubicBezTo>
                  <a:cubicBezTo>
                    <a:pt x="1264362" y="5076554"/>
                    <a:pt x="1291777" y="5015606"/>
                    <a:pt x="1232320" y="5086954"/>
                  </a:cubicBezTo>
                  <a:cubicBezTo>
                    <a:pt x="1221327" y="5100145"/>
                    <a:pt x="1213726" y="5115843"/>
                    <a:pt x="1203745" y="5129816"/>
                  </a:cubicBezTo>
                  <a:cubicBezTo>
                    <a:pt x="1189904" y="5149193"/>
                    <a:pt x="1174538" y="5167458"/>
                    <a:pt x="1160883" y="5186966"/>
                  </a:cubicBezTo>
                  <a:cubicBezTo>
                    <a:pt x="1141189" y="5215101"/>
                    <a:pt x="1125480" y="5246111"/>
                    <a:pt x="1103733" y="5272691"/>
                  </a:cubicBezTo>
                  <a:cubicBezTo>
                    <a:pt x="1043952" y="5345756"/>
                    <a:pt x="1028510" y="5341144"/>
                    <a:pt x="960858" y="5401279"/>
                  </a:cubicBezTo>
                  <a:cubicBezTo>
                    <a:pt x="940722" y="5419178"/>
                    <a:pt x="924163" y="5440896"/>
                    <a:pt x="903708" y="5458429"/>
                  </a:cubicBezTo>
                  <a:cubicBezTo>
                    <a:pt x="890670" y="5469604"/>
                    <a:pt x="874818" y="5477023"/>
                    <a:pt x="860845" y="5487004"/>
                  </a:cubicBezTo>
                  <a:cubicBezTo>
                    <a:pt x="841468" y="5500845"/>
                    <a:pt x="823888" y="5517246"/>
                    <a:pt x="803695" y="5529866"/>
                  </a:cubicBezTo>
                  <a:cubicBezTo>
                    <a:pt x="785634" y="5541154"/>
                    <a:pt x="764606" y="5547153"/>
                    <a:pt x="746545" y="5558441"/>
                  </a:cubicBezTo>
                  <a:cubicBezTo>
                    <a:pt x="726352" y="5571062"/>
                    <a:pt x="708772" y="5587463"/>
                    <a:pt x="689395" y="5601304"/>
                  </a:cubicBezTo>
                  <a:cubicBezTo>
                    <a:pt x="675422" y="5611285"/>
                    <a:pt x="660270" y="5619576"/>
                    <a:pt x="646533" y="5629879"/>
                  </a:cubicBezTo>
                  <a:cubicBezTo>
                    <a:pt x="622137" y="5648176"/>
                    <a:pt x="599757" y="5669093"/>
                    <a:pt x="575095" y="5687029"/>
                  </a:cubicBezTo>
                  <a:cubicBezTo>
                    <a:pt x="547321" y="5707228"/>
                    <a:pt x="521951" y="5733319"/>
                    <a:pt x="489370" y="5744179"/>
                  </a:cubicBezTo>
                  <a:lnTo>
                    <a:pt x="446508" y="5758466"/>
                  </a:lnTo>
                  <a:cubicBezTo>
                    <a:pt x="408408" y="5787041"/>
                    <a:pt x="376427" y="5826504"/>
                    <a:pt x="332208" y="5844191"/>
                  </a:cubicBezTo>
                  <a:cubicBezTo>
                    <a:pt x="0" y="5977073"/>
                    <a:pt x="483843" y="5781243"/>
                    <a:pt x="203620" y="5901341"/>
                  </a:cubicBezTo>
                  <a:cubicBezTo>
                    <a:pt x="189777" y="5907274"/>
                    <a:pt x="173923" y="5908315"/>
                    <a:pt x="160758" y="5915629"/>
                  </a:cubicBezTo>
                  <a:cubicBezTo>
                    <a:pt x="130737" y="5932308"/>
                    <a:pt x="103608" y="5953729"/>
                    <a:pt x="75033" y="5972779"/>
                  </a:cubicBezTo>
                  <a:cubicBezTo>
                    <a:pt x="60745" y="5982304"/>
                    <a:pt x="15016" y="6002134"/>
                    <a:pt x="32170" y="6001354"/>
                  </a:cubicBezTo>
                  <a:lnTo>
                    <a:pt x="346495" y="5987066"/>
                  </a:lnTo>
                  <a:lnTo>
                    <a:pt x="1003720" y="5972779"/>
                  </a:lnTo>
                  <a:cubicBezTo>
                    <a:pt x="2932420" y="6009868"/>
                    <a:pt x="521919" y="5972779"/>
                    <a:pt x="2532483" y="5972779"/>
                  </a:cubicBezTo>
                  <a:cubicBezTo>
                    <a:pt x="2999232" y="5972779"/>
                    <a:pt x="3465933" y="5982304"/>
                    <a:pt x="3932658" y="5987066"/>
                  </a:cubicBezTo>
                  <a:cubicBezTo>
                    <a:pt x="3973848" y="5992215"/>
                    <a:pt x="4120068" y="6020018"/>
                    <a:pt x="4161258" y="5987066"/>
                  </a:cubicBezTo>
                  <a:cubicBezTo>
                    <a:pt x="4173904" y="5976949"/>
                    <a:pt x="4077715" y="5917266"/>
                    <a:pt x="4075533" y="5915629"/>
                  </a:cubicBezTo>
                  <a:cubicBezTo>
                    <a:pt x="4041217" y="5889892"/>
                    <a:pt x="3990607" y="5850865"/>
                    <a:pt x="3961233" y="5815616"/>
                  </a:cubicBezTo>
                  <a:cubicBezTo>
                    <a:pt x="3950240" y="5802425"/>
                    <a:pt x="3944800" y="5784896"/>
                    <a:pt x="3932658" y="5772754"/>
                  </a:cubicBezTo>
                  <a:cubicBezTo>
                    <a:pt x="3920516" y="5760612"/>
                    <a:pt x="3903768" y="5754160"/>
                    <a:pt x="3889795" y="5744179"/>
                  </a:cubicBezTo>
                  <a:cubicBezTo>
                    <a:pt x="3870418" y="5730338"/>
                    <a:pt x="3849483" y="5718154"/>
                    <a:pt x="3832645" y="5701316"/>
                  </a:cubicBezTo>
                  <a:cubicBezTo>
                    <a:pt x="3738042" y="5606712"/>
                    <a:pt x="3840238" y="5679069"/>
                    <a:pt x="3746920" y="5601304"/>
                  </a:cubicBezTo>
                  <a:cubicBezTo>
                    <a:pt x="3698247" y="5560743"/>
                    <a:pt x="3698378" y="5581336"/>
                    <a:pt x="3646908" y="5529866"/>
                  </a:cubicBezTo>
                  <a:cubicBezTo>
                    <a:pt x="3630070" y="5513028"/>
                    <a:pt x="3618333" y="5491766"/>
                    <a:pt x="3604045" y="5472716"/>
                  </a:cubicBezTo>
                  <a:cubicBezTo>
                    <a:pt x="3599283" y="5458429"/>
                    <a:pt x="3596493" y="5443324"/>
                    <a:pt x="3589758" y="5429854"/>
                  </a:cubicBezTo>
                  <a:cubicBezTo>
                    <a:pt x="3582079" y="5414495"/>
                    <a:pt x="3571283" y="5400878"/>
                    <a:pt x="3561183" y="5386991"/>
                  </a:cubicBezTo>
                  <a:cubicBezTo>
                    <a:pt x="3533171" y="5348475"/>
                    <a:pt x="3496757" y="5315288"/>
                    <a:pt x="3475458" y="5272691"/>
                  </a:cubicBezTo>
                  <a:cubicBezTo>
                    <a:pt x="3465933" y="5253641"/>
                    <a:pt x="3457450" y="5234033"/>
                    <a:pt x="3446883" y="5215541"/>
                  </a:cubicBezTo>
                  <a:cubicBezTo>
                    <a:pt x="3438364" y="5200632"/>
                    <a:pt x="3425987" y="5188037"/>
                    <a:pt x="3418308" y="5172679"/>
                  </a:cubicBezTo>
                  <a:cubicBezTo>
                    <a:pt x="3411573" y="5159208"/>
                    <a:pt x="3408783" y="5144104"/>
                    <a:pt x="3404020" y="5129816"/>
                  </a:cubicBezTo>
                  <a:cubicBezTo>
                    <a:pt x="3487427" y="5074212"/>
                    <a:pt x="3402545" y="5115529"/>
                    <a:pt x="3504033" y="5115529"/>
                  </a:cubicBezTo>
                  <a:cubicBezTo>
                    <a:pt x="3613674" y="5115529"/>
                    <a:pt x="3723108" y="5106004"/>
                    <a:pt x="3832645" y="5101241"/>
                  </a:cubicBezTo>
                  <a:lnTo>
                    <a:pt x="3946945" y="5072666"/>
                  </a:lnTo>
                  <a:cubicBezTo>
                    <a:pt x="3965995" y="5067904"/>
                    <a:pt x="3985466" y="5064589"/>
                    <a:pt x="4004095" y="5058379"/>
                  </a:cubicBezTo>
                  <a:lnTo>
                    <a:pt x="4046958" y="5044091"/>
                  </a:lnTo>
                  <a:cubicBezTo>
                    <a:pt x="4035338" y="5009231"/>
                    <a:pt x="4031791" y="4986062"/>
                    <a:pt x="4004095" y="4958366"/>
                  </a:cubicBezTo>
                  <a:cubicBezTo>
                    <a:pt x="3987257" y="4941528"/>
                    <a:pt x="3965995" y="4929791"/>
                    <a:pt x="3946945" y="4915504"/>
                  </a:cubicBezTo>
                  <a:cubicBezTo>
                    <a:pt x="3904600" y="4851986"/>
                    <a:pt x="3879937" y="4808920"/>
                    <a:pt x="3804070" y="4758341"/>
                  </a:cubicBezTo>
                  <a:cubicBezTo>
                    <a:pt x="3741395" y="4716557"/>
                    <a:pt x="3774945" y="4740069"/>
                    <a:pt x="3704058" y="4686904"/>
                  </a:cubicBezTo>
                  <a:cubicBezTo>
                    <a:pt x="3694533" y="4667854"/>
                    <a:pt x="3690543" y="4644814"/>
                    <a:pt x="3675483" y="4629754"/>
                  </a:cubicBezTo>
                  <a:cubicBezTo>
                    <a:pt x="3664834" y="4619105"/>
                    <a:pt x="3643269" y="4626115"/>
                    <a:pt x="3632620" y="4615466"/>
                  </a:cubicBezTo>
                  <a:cubicBezTo>
                    <a:pt x="3551691" y="4534537"/>
                    <a:pt x="3628557" y="4556874"/>
                    <a:pt x="3546895" y="4486879"/>
                  </a:cubicBezTo>
                  <a:cubicBezTo>
                    <a:pt x="3530724" y="4473018"/>
                    <a:pt x="3508795" y="4467829"/>
                    <a:pt x="3489745" y="4458304"/>
                  </a:cubicBezTo>
                  <a:cubicBezTo>
                    <a:pt x="3471345" y="4433771"/>
                    <a:pt x="3435022" y="4387541"/>
                    <a:pt x="3418308" y="4358291"/>
                  </a:cubicBezTo>
                  <a:cubicBezTo>
                    <a:pt x="3407741" y="4339799"/>
                    <a:pt x="3400691" y="4319404"/>
                    <a:pt x="3389733" y="4301141"/>
                  </a:cubicBezTo>
                  <a:cubicBezTo>
                    <a:pt x="3372064" y="4271692"/>
                    <a:pt x="3351633" y="4243991"/>
                    <a:pt x="3332583" y="4215416"/>
                  </a:cubicBezTo>
                  <a:cubicBezTo>
                    <a:pt x="3323058" y="4201129"/>
                    <a:pt x="3311687" y="4187912"/>
                    <a:pt x="3304008" y="4172554"/>
                  </a:cubicBezTo>
                  <a:cubicBezTo>
                    <a:pt x="3266397" y="4097331"/>
                    <a:pt x="3290493" y="4130464"/>
                    <a:pt x="3232570" y="4072541"/>
                  </a:cubicBezTo>
                  <a:cubicBezTo>
                    <a:pt x="3223045" y="4043966"/>
                    <a:pt x="3176029" y="3998002"/>
                    <a:pt x="3203995" y="3986816"/>
                  </a:cubicBezTo>
                  <a:cubicBezTo>
                    <a:pt x="3359913" y="3924449"/>
                    <a:pt x="3249927" y="3960926"/>
                    <a:pt x="3546895" y="3929666"/>
                  </a:cubicBezTo>
                  <a:cubicBezTo>
                    <a:pt x="3550632" y="3928732"/>
                    <a:pt x="3637589" y="3908546"/>
                    <a:pt x="3646908" y="3901091"/>
                  </a:cubicBezTo>
                  <a:cubicBezTo>
                    <a:pt x="3660317" y="3890364"/>
                    <a:pt x="3665958" y="3872516"/>
                    <a:pt x="3675483" y="3858229"/>
                  </a:cubicBezTo>
                  <a:cubicBezTo>
                    <a:pt x="3665958" y="3839179"/>
                    <a:pt x="3655298" y="3820655"/>
                    <a:pt x="3646908" y="3801079"/>
                  </a:cubicBezTo>
                  <a:cubicBezTo>
                    <a:pt x="3609811" y="3714519"/>
                    <a:pt x="3663245" y="3805179"/>
                    <a:pt x="3604045" y="3686779"/>
                  </a:cubicBezTo>
                  <a:cubicBezTo>
                    <a:pt x="3591626" y="3661941"/>
                    <a:pt x="3574481" y="3639720"/>
                    <a:pt x="3561183" y="3615341"/>
                  </a:cubicBezTo>
                  <a:cubicBezTo>
                    <a:pt x="3485376" y="3476361"/>
                    <a:pt x="3549621" y="3576567"/>
                    <a:pt x="3489745" y="3486754"/>
                  </a:cubicBezTo>
                  <a:cubicBezTo>
                    <a:pt x="3450699" y="3369611"/>
                    <a:pt x="3514124" y="3553157"/>
                    <a:pt x="3418308" y="3329591"/>
                  </a:cubicBezTo>
                  <a:cubicBezTo>
                    <a:pt x="3404020" y="3296254"/>
                    <a:pt x="3388915" y="3263255"/>
                    <a:pt x="3375445" y="3229579"/>
                  </a:cubicBezTo>
                  <a:cubicBezTo>
                    <a:pt x="3369852" y="3215596"/>
                    <a:pt x="3367893" y="3200187"/>
                    <a:pt x="3361158" y="3186716"/>
                  </a:cubicBezTo>
                  <a:cubicBezTo>
                    <a:pt x="3353479" y="3171357"/>
                    <a:pt x="3340262" y="3159212"/>
                    <a:pt x="3332583" y="3143854"/>
                  </a:cubicBezTo>
                  <a:cubicBezTo>
                    <a:pt x="3325848" y="3130383"/>
                    <a:pt x="3325507" y="3114213"/>
                    <a:pt x="3318295" y="3100991"/>
                  </a:cubicBezTo>
                  <a:cubicBezTo>
                    <a:pt x="3296781" y="3061548"/>
                    <a:pt x="3263544" y="3028407"/>
                    <a:pt x="3246858" y="2986691"/>
                  </a:cubicBezTo>
                  <a:cubicBezTo>
                    <a:pt x="3237333" y="2962879"/>
                    <a:pt x="3227288" y="2939268"/>
                    <a:pt x="3218283" y="2915254"/>
                  </a:cubicBezTo>
                  <a:cubicBezTo>
                    <a:pt x="3212995" y="2901152"/>
                    <a:pt x="3211467" y="2885467"/>
                    <a:pt x="3203995" y="2872391"/>
                  </a:cubicBezTo>
                  <a:cubicBezTo>
                    <a:pt x="3192181" y="2851716"/>
                    <a:pt x="3175420" y="2834291"/>
                    <a:pt x="3161133" y="2815241"/>
                  </a:cubicBezTo>
                  <a:cubicBezTo>
                    <a:pt x="3130554" y="2723508"/>
                    <a:pt x="3155199" y="2784910"/>
                    <a:pt x="3061120" y="2643791"/>
                  </a:cubicBezTo>
                  <a:lnTo>
                    <a:pt x="3061120" y="2643791"/>
                  </a:lnTo>
                  <a:cubicBezTo>
                    <a:pt x="3051595" y="2624741"/>
                    <a:pt x="3040935" y="2606217"/>
                    <a:pt x="3032545" y="2586641"/>
                  </a:cubicBezTo>
                  <a:cubicBezTo>
                    <a:pt x="3012557" y="2540001"/>
                    <a:pt x="3023531" y="2534016"/>
                    <a:pt x="2989683" y="2486629"/>
                  </a:cubicBezTo>
                  <a:cubicBezTo>
                    <a:pt x="2977939" y="2470187"/>
                    <a:pt x="2961108" y="2458054"/>
                    <a:pt x="2946820" y="2443766"/>
                  </a:cubicBezTo>
                  <a:cubicBezTo>
                    <a:pt x="2918414" y="2330136"/>
                    <a:pt x="2954434" y="2442802"/>
                    <a:pt x="2889670" y="2329466"/>
                  </a:cubicBezTo>
                  <a:cubicBezTo>
                    <a:pt x="2882198" y="2316390"/>
                    <a:pt x="2862852" y="2294958"/>
                    <a:pt x="2875383" y="2286604"/>
                  </a:cubicBezTo>
                  <a:cubicBezTo>
                    <a:pt x="2891721" y="2275712"/>
                    <a:pt x="2913483" y="2296129"/>
                    <a:pt x="2932533" y="2300891"/>
                  </a:cubicBezTo>
                  <a:cubicBezTo>
                    <a:pt x="3023821" y="2295820"/>
                    <a:pt x="3139993" y="2311993"/>
                    <a:pt x="3232570" y="2272316"/>
                  </a:cubicBezTo>
                  <a:cubicBezTo>
                    <a:pt x="3252146" y="2263926"/>
                    <a:pt x="3270670" y="2253266"/>
                    <a:pt x="3289720" y="2243741"/>
                  </a:cubicBezTo>
                  <a:cubicBezTo>
                    <a:pt x="3218774" y="2137323"/>
                    <a:pt x="3309956" y="2268025"/>
                    <a:pt x="3218283" y="2158016"/>
                  </a:cubicBezTo>
                  <a:cubicBezTo>
                    <a:pt x="3158754" y="2086581"/>
                    <a:pt x="3225425" y="2138965"/>
                    <a:pt x="3146845" y="2086579"/>
                  </a:cubicBezTo>
                  <a:cubicBezTo>
                    <a:pt x="3080170" y="1986567"/>
                    <a:pt x="3118270" y="2019904"/>
                    <a:pt x="3046833" y="1972279"/>
                  </a:cubicBezTo>
                  <a:cubicBezTo>
                    <a:pt x="3019017" y="1888834"/>
                    <a:pt x="3054308" y="1965466"/>
                    <a:pt x="2989683" y="1900841"/>
                  </a:cubicBezTo>
                  <a:cubicBezTo>
                    <a:pt x="2955935" y="1867093"/>
                    <a:pt x="2960549" y="1840052"/>
                    <a:pt x="2932533" y="1800829"/>
                  </a:cubicBezTo>
                  <a:cubicBezTo>
                    <a:pt x="2920789" y="1784387"/>
                    <a:pt x="2902075" y="1773915"/>
                    <a:pt x="2889670" y="1757966"/>
                  </a:cubicBezTo>
                  <a:cubicBezTo>
                    <a:pt x="2868585" y="1730857"/>
                    <a:pt x="2851570" y="1700816"/>
                    <a:pt x="2832520" y="1672241"/>
                  </a:cubicBezTo>
                  <a:cubicBezTo>
                    <a:pt x="2822995" y="1657954"/>
                    <a:pt x="2788587" y="1621700"/>
                    <a:pt x="2803945" y="1629379"/>
                  </a:cubicBezTo>
                  <a:cubicBezTo>
                    <a:pt x="2822995" y="1638904"/>
                    <a:pt x="2841320" y="1650044"/>
                    <a:pt x="2861095" y="1657954"/>
                  </a:cubicBezTo>
                  <a:cubicBezTo>
                    <a:pt x="2861128" y="1657967"/>
                    <a:pt x="2968235" y="1693667"/>
                    <a:pt x="2989683" y="1700816"/>
                  </a:cubicBezTo>
                  <a:lnTo>
                    <a:pt x="3032545" y="1715104"/>
                  </a:lnTo>
                  <a:lnTo>
                    <a:pt x="3075408" y="1729391"/>
                  </a:lnTo>
                  <a:cubicBezTo>
                    <a:pt x="3113508" y="1719866"/>
                    <a:pt x="3172145" y="1735942"/>
                    <a:pt x="3189708" y="1700816"/>
                  </a:cubicBezTo>
                  <a:cubicBezTo>
                    <a:pt x="3210544" y="1659144"/>
                    <a:pt x="3117377" y="1604971"/>
                    <a:pt x="3089695" y="1586516"/>
                  </a:cubicBezTo>
                  <a:cubicBezTo>
                    <a:pt x="3078075" y="1551655"/>
                    <a:pt x="3074530" y="1528488"/>
                    <a:pt x="3046833" y="1500791"/>
                  </a:cubicBezTo>
                  <a:cubicBezTo>
                    <a:pt x="3034691" y="1488649"/>
                    <a:pt x="3018258" y="1481741"/>
                    <a:pt x="3003970" y="1472216"/>
                  </a:cubicBezTo>
                  <a:cubicBezTo>
                    <a:pt x="2937295" y="1372204"/>
                    <a:pt x="2975395" y="1405541"/>
                    <a:pt x="2903958" y="1357916"/>
                  </a:cubicBezTo>
                  <a:cubicBezTo>
                    <a:pt x="2801845" y="1204748"/>
                    <a:pt x="2960870" y="1437212"/>
                    <a:pt x="2832520" y="1272191"/>
                  </a:cubicBezTo>
                  <a:cubicBezTo>
                    <a:pt x="2811435" y="1245082"/>
                    <a:pt x="2794420" y="1215041"/>
                    <a:pt x="2775370" y="1186466"/>
                  </a:cubicBezTo>
                  <a:cubicBezTo>
                    <a:pt x="2765845" y="1172179"/>
                    <a:pt x="2758937" y="1155746"/>
                    <a:pt x="2746795" y="1143604"/>
                  </a:cubicBezTo>
                  <a:cubicBezTo>
                    <a:pt x="2732508" y="1129316"/>
                    <a:pt x="2715677" y="1117183"/>
                    <a:pt x="2703933" y="1100741"/>
                  </a:cubicBezTo>
                  <a:cubicBezTo>
                    <a:pt x="2691554" y="1083410"/>
                    <a:pt x="2686316" y="1061854"/>
                    <a:pt x="2675358" y="1043591"/>
                  </a:cubicBezTo>
                  <a:cubicBezTo>
                    <a:pt x="2657689" y="1014142"/>
                    <a:pt x="2638814" y="985340"/>
                    <a:pt x="2618208" y="957866"/>
                  </a:cubicBezTo>
                  <a:lnTo>
                    <a:pt x="2532483" y="843566"/>
                  </a:lnTo>
                  <a:cubicBezTo>
                    <a:pt x="2522958" y="814991"/>
                    <a:pt x="2520616" y="782903"/>
                    <a:pt x="2503908" y="757841"/>
                  </a:cubicBezTo>
                  <a:cubicBezTo>
                    <a:pt x="2484858" y="729266"/>
                    <a:pt x="2457619" y="704696"/>
                    <a:pt x="2446758" y="672116"/>
                  </a:cubicBezTo>
                  <a:cubicBezTo>
                    <a:pt x="2398753" y="528108"/>
                    <a:pt x="2471988" y="751455"/>
                    <a:pt x="2418183" y="572104"/>
                  </a:cubicBezTo>
                  <a:cubicBezTo>
                    <a:pt x="2418173" y="572071"/>
                    <a:pt x="2382469" y="464964"/>
                    <a:pt x="2375320" y="443516"/>
                  </a:cubicBezTo>
                  <a:lnTo>
                    <a:pt x="2346745" y="357791"/>
                  </a:lnTo>
                  <a:cubicBezTo>
                    <a:pt x="2341983" y="343504"/>
                    <a:pt x="2340812" y="327460"/>
                    <a:pt x="2332458" y="314929"/>
                  </a:cubicBezTo>
                  <a:lnTo>
                    <a:pt x="2303883" y="272066"/>
                  </a:lnTo>
                  <a:cubicBezTo>
                    <a:pt x="2294065" y="222976"/>
                    <a:pt x="2288756" y="190548"/>
                    <a:pt x="2275308" y="143479"/>
                  </a:cubicBezTo>
                  <a:cubicBezTo>
                    <a:pt x="2234314" y="0"/>
                    <a:pt x="2291396" y="222124"/>
                    <a:pt x="2246733" y="43466"/>
                  </a:cubicBezTo>
                  <a:cubicBezTo>
                    <a:pt x="2241970" y="62516"/>
                    <a:pt x="2237839" y="81735"/>
                    <a:pt x="2232445" y="100616"/>
                  </a:cubicBezTo>
                  <a:cubicBezTo>
                    <a:pt x="2228308" y="115097"/>
                    <a:pt x="2221112" y="128711"/>
                    <a:pt x="2218158" y="143479"/>
                  </a:cubicBezTo>
                  <a:cubicBezTo>
                    <a:pt x="2211554" y="176501"/>
                    <a:pt x="2208047" y="210075"/>
                    <a:pt x="2203870" y="243491"/>
                  </a:cubicBezTo>
                  <a:cubicBezTo>
                    <a:pt x="2191286" y="344161"/>
                    <a:pt x="2185789" y="444407"/>
                    <a:pt x="2161008" y="543529"/>
                  </a:cubicBezTo>
                  <a:cubicBezTo>
                    <a:pt x="2156431" y="561835"/>
                    <a:pt x="2142680" y="623047"/>
                    <a:pt x="2132433" y="643541"/>
                  </a:cubicBezTo>
                  <a:cubicBezTo>
                    <a:pt x="2101216" y="705975"/>
                    <a:pt x="2103858" y="664904"/>
                    <a:pt x="2103858" y="700691"/>
                  </a:cubicBezTo>
                </a:path>
              </a:pathLst>
            </a:custGeom>
            <a:solidFill>
              <a:srgbClr val="003300"/>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6" name="Group 175"/>
            <p:cNvGrpSpPr/>
            <p:nvPr/>
          </p:nvGrpSpPr>
          <p:grpSpPr>
            <a:xfrm>
              <a:off x="5638800" y="762000"/>
              <a:ext cx="2195674" cy="5543550"/>
              <a:chOff x="6515100" y="1671638"/>
              <a:chExt cx="2195674" cy="5543550"/>
            </a:xfrm>
          </p:grpSpPr>
          <p:grpSp>
            <p:nvGrpSpPr>
              <p:cNvPr id="171" name="Group 170"/>
              <p:cNvGrpSpPr/>
              <p:nvPr/>
            </p:nvGrpSpPr>
            <p:grpSpPr>
              <a:xfrm>
                <a:off x="6515100" y="1671638"/>
                <a:ext cx="2195674" cy="5543550"/>
                <a:chOff x="6515100" y="1671638"/>
                <a:chExt cx="2195674" cy="5543550"/>
              </a:xfrm>
            </p:grpSpPr>
            <p:sp>
              <p:nvSpPr>
                <p:cNvPr id="169" name="Freeform 168"/>
                <p:cNvSpPr/>
                <p:nvPr/>
              </p:nvSpPr>
              <p:spPr>
                <a:xfrm>
                  <a:off x="7620000" y="5105400"/>
                  <a:ext cx="628649" cy="2032995"/>
                </a:xfrm>
                <a:custGeom>
                  <a:avLst/>
                  <a:gdLst>
                    <a:gd name="connsiteX0" fmla="*/ 142874 w 628649"/>
                    <a:gd name="connsiteY0" fmla="*/ 17476 h 2032995"/>
                    <a:gd name="connsiteX1" fmla="*/ 114299 w 628649"/>
                    <a:gd name="connsiteY1" fmla="*/ 117489 h 2032995"/>
                    <a:gd name="connsiteX2" fmla="*/ 100012 w 628649"/>
                    <a:gd name="connsiteY2" fmla="*/ 160351 h 2032995"/>
                    <a:gd name="connsiteX3" fmla="*/ 71437 w 628649"/>
                    <a:gd name="connsiteY3" fmla="*/ 260364 h 2032995"/>
                    <a:gd name="connsiteX4" fmla="*/ 85724 w 628649"/>
                    <a:gd name="connsiteY4" fmla="*/ 617551 h 2032995"/>
                    <a:gd name="connsiteX5" fmla="*/ 100012 w 628649"/>
                    <a:gd name="connsiteY5" fmla="*/ 674701 h 2032995"/>
                    <a:gd name="connsiteX6" fmla="*/ 128587 w 628649"/>
                    <a:gd name="connsiteY6" fmla="*/ 831864 h 2032995"/>
                    <a:gd name="connsiteX7" fmla="*/ 71437 w 628649"/>
                    <a:gd name="connsiteY7" fmla="*/ 960451 h 2032995"/>
                    <a:gd name="connsiteX8" fmla="*/ 114299 w 628649"/>
                    <a:gd name="connsiteY8" fmla="*/ 1131901 h 2032995"/>
                    <a:gd name="connsiteX9" fmla="*/ 157162 w 628649"/>
                    <a:gd name="connsiteY9" fmla="*/ 1160476 h 2032995"/>
                    <a:gd name="connsiteX10" fmla="*/ 171449 w 628649"/>
                    <a:gd name="connsiteY10" fmla="*/ 1203339 h 2032995"/>
                    <a:gd name="connsiteX11" fmla="*/ 200024 w 628649"/>
                    <a:gd name="connsiteY11" fmla="*/ 1331926 h 2032995"/>
                    <a:gd name="connsiteX12" fmla="*/ 57149 w 628649"/>
                    <a:gd name="connsiteY12" fmla="*/ 1774839 h 2032995"/>
                    <a:gd name="connsiteX13" fmla="*/ 28574 w 628649"/>
                    <a:gd name="connsiteY13" fmla="*/ 1817701 h 2032995"/>
                    <a:gd name="connsiteX14" fmla="*/ 28574 w 628649"/>
                    <a:gd name="connsiteY14" fmla="*/ 1903426 h 2032995"/>
                    <a:gd name="connsiteX15" fmla="*/ 114299 w 628649"/>
                    <a:gd name="connsiteY15" fmla="*/ 1960576 h 2032995"/>
                    <a:gd name="connsiteX16" fmla="*/ 485774 w 628649"/>
                    <a:gd name="connsiteY16" fmla="*/ 1932001 h 2032995"/>
                    <a:gd name="connsiteX17" fmla="*/ 500062 w 628649"/>
                    <a:gd name="connsiteY17" fmla="*/ 1889139 h 2032995"/>
                    <a:gd name="connsiteX18" fmla="*/ 485774 w 628649"/>
                    <a:gd name="connsiteY18" fmla="*/ 1760551 h 2032995"/>
                    <a:gd name="connsiteX19" fmla="*/ 471487 w 628649"/>
                    <a:gd name="connsiteY19" fmla="*/ 1717689 h 2032995"/>
                    <a:gd name="connsiteX20" fmla="*/ 442912 w 628649"/>
                    <a:gd name="connsiteY20" fmla="*/ 1317639 h 2032995"/>
                    <a:gd name="connsiteX21" fmla="*/ 428624 w 628649"/>
                    <a:gd name="connsiteY21" fmla="*/ 1060464 h 2032995"/>
                    <a:gd name="connsiteX22" fmla="*/ 457199 w 628649"/>
                    <a:gd name="connsiteY22" fmla="*/ 817576 h 2032995"/>
                    <a:gd name="connsiteX23" fmla="*/ 485774 w 628649"/>
                    <a:gd name="connsiteY23" fmla="*/ 746139 h 2032995"/>
                    <a:gd name="connsiteX24" fmla="*/ 514349 w 628649"/>
                    <a:gd name="connsiteY24" fmla="*/ 660414 h 2032995"/>
                    <a:gd name="connsiteX25" fmla="*/ 528637 w 628649"/>
                    <a:gd name="connsiteY25" fmla="*/ 617551 h 2032995"/>
                    <a:gd name="connsiteX26" fmla="*/ 557212 w 628649"/>
                    <a:gd name="connsiteY26" fmla="*/ 574689 h 2032995"/>
                    <a:gd name="connsiteX27" fmla="*/ 571499 w 628649"/>
                    <a:gd name="connsiteY27" fmla="*/ 517539 h 2032995"/>
                    <a:gd name="connsiteX28" fmla="*/ 600074 w 628649"/>
                    <a:gd name="connsiteY28" fmla="*/ 431814 h 2032995"/>
                    <a:gd name="connsiteX29" fmla="*/ 614362 w 628649"/>
                    <a:gd name="connsiteY29" fmla="*/ 388951 h 2032995"/>
                    <a:gd name="connsiteX30" fmla="*/ 628649 w 628649"/>
                    <a:gd name="connsiteY30" fmla="*/ 331801 h 2032995"/>
                    <a:gd name="connsiteX31" fmla="*/ 600074 w 628649"/>
                    <a:gd name="connsiteY31" fmla="*/ 188926 h 2032995"/>
                    <a:gd name="connsiteX32" fmla="*/ 557212 w 628649"/>
                    <a:gd name="connsiteY32" fmla="*/ 146064 h 2032995"/>
                    <a:gd name="connsiteX33" fmla="*/ 528637 w 628649"/>
                    <a:gd name="connsiteY33" fmla="*/ 103201 h 2032995"/>
                    <a:gd name="connsiteX34" fmla="*/ 442912 w 628649"/>
                    <a:gd name="connsiteY34" fmla="*/ 60339 h 2032995"/>
                    <a:gd name="connsiteX35" fmla="*/ 342899 w 628649"/>
                    <a:gd name="connsiteY35" fmla="*/ 3189 h 2032995"/>
                    <a:gd name="connsiteX36" fmla="*/ 228599 w 628649"/>
                    <a:gd name="connsiteY36" fmla="*/ 17476 h 2032995"/>
                    <a:gd name="connsiteX37" fmla="*/ 142874 w 628649"/>
                    <a:gd name="connsiteY37" fmla="*/ 17476 h 20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8649" h="2032995">
                      <a:moveTo>
                        <a:pt x="142874" y="17476"/>
                      </a:moveTo>
                      <a:cubicBezTo>
                        <a:pt x="123824" y="34145"/>
                        <a:pt x="124262" y="84280"/>
                        <a:pt x="114299" y="117489"/>
                      </a:cubicBezTo>
                      <a:cubicBezTo>
                        <a:pt x="109972" y="131914"/>
                        <a:pt x="104149" y="145870"/>
                        <a:pt x="100012" y="160351"/>
                      </a:cubicBezTo>
                      <a:cubicBezTo>
                        <a:pt x="64129" y="285940"/>
                        <a:pt x="105694" y="157587"/>
                        <a:pt x="71437" y="260364"/>
                      </a:cubicBezTo>
                      <a:cubicBezTo>
                        <a:pt x="76199" y="379426"/>
                        <a:pt x="77526" y="498676"/>
                        <a:pt x="85724" y="617551"/>
                      </a:cubicBezTo>
                      <a:cubicBezTo>
                        <a:pt x="87075" y="637141"/>
                        <a:pt x="96784" y="655332"/>
                        <a:pt x="100012" y="674701"/>
                      </a:cubicBezTo>
                      <a:cubicBezTo>
                        <a:pt x="126938" y="836258"/>
                        <a:pt x="97932" y="739901"/>
                        <a:pt x="128587" y="831864"/>
                      </a:cubicBezTo>
                      <a:cubicBezTo>
                        <a:pt x="94582" y="933879"/>
                        <a:pt x="116720" y="892527"/>
                        <a:pt x="71437" y="960451"/>
                      </a:cubicBezTo>
                      <a:cubicBezTo>
                        <a:pt x="79380" y="1031941"/>
                        <a:pt x="65082" y="1082685"/>
                        <a:pt x="114299" y="1131901"/>
                      </a:cubicBezTo>
                      <a:cubicBezTo>
                        <a:pt x="126441" y="1144043"/>
                        <a:pt x="142874" y="1150951"/>
                        <a:pt x="157162" y="1160476"/>
                      </a:cubicBezTo>
                      <a:cubicBezTo>
                        <a:pt x="161924" y="1174764"/>
                        <a:pt x="167312" y="1188858"/>
                        <a:pt x="171449" y="1203339"/>
                      </a:cubicBezTo>
                      <a:cubicBezTo>
                        <a:pt x="184904" y="1250430"/>
                        <a:pt x="190201" y="1282808"/>
                        <a:pt x="200024" y="1331926"/>
                      </a:cubicBezTo>
                      <a:cubicBezTo>
                        <a:pt x="176656" y="2032995"/>
                        <a:pt x="330123" y="1675576"/>
                        <a:pt x="57149" y="1774839"/>
                      </a:cubicBezTo>
                      <a:cubicBezTo>
                        <a:pt x="41012" y="1780707"/>
                        <a:pt x="38099" y="1803414"/>
                        <a:pt x="28574" y="1817701"/>
                      </a:cubicBezTo>
                      <a:cubicBezTo>
                        <a:pt x="19050" y="1846275"/>
                        <a:pt x="0" y="1874852"/>
                        <a:pt x="28574" y="1903426"/>
                      </a:cubicBezTo>
                      <a:cubicBezTo>
                        <a:pt x="52858" y="1927710"/>
                        <a:pt x="114299" y="1960576"/>
                        <a:pt x="114299" y="1960576"/>
                      </a:cubicBezTo>
                      <a:cubicBezTo>
                        <a:pt x="238124" y="1951051"/>
                        <a:pt x="363659" y="1954615"/>
                        <a:pt x="485774" y="1932001"/>
                      </a:cubicBezTo>
                      <a:cubicBezTo>
                        <a:pt x="500582" y="1929259"/>
                        <a:pt x="500062" y="1904199"/>
                        <a:pt x="500062" y="1889139"/>
                      </a:cubicBezTo>
                      <a:cubicBezTo>
                        <a:pt x="500062" y="1846013"/>
                        <a:pt x="492864" y="1803091"/>
                        <a:pt x="485774" y="1760551"/>
                      </a:cubicBezTo>
                      <a:cubicBezTo>
                        <a:pt x="483298" y="1745696"/>
                        <a:pt x="476249" y="1731976"/>
                        <a:pt x="471487" y="1717689"/>
                      </a:cubicBezTo>
                      <a:cubicBezTo>
                        <a:pt x="444776" y="1504009"/>
                        <a:pt x="460590" y="1653530"/>
                        <a:pt x="442912" y="1317639"/>
                      </a:cubicBezTo>
                      <a:cubicBezTo>
                        <a:pt x="438399" y="1231900"/>
                        <a:pt x="433387" y="1146189"/>
                        <a:pt x="428624" y="1060464"/>
                      </a:cubicBezTo>
                      <a:cubicBezTo>
                        <a:pt x="433331" y="1003980"/>
                        <a:pt x="436577" y="886318"/>
                        <a:pt x="457199" y="817576"/>
                      </a:cubicBezTo>
                      <a:cubicBezTo>
                        <a:pt x="464568" y="793011"/>
                        <a:pt x="477009" y="770242"/>
                        <a:pt x="485774" y="746139"/>
                      </a:cubicBezTo>
                      <a:cubicBezTo>
                        <a:pt x="496068" y="717832"/>
                        <a:pt x="504824" y="688989"/>
                        <a:pt x="514349" y="660414"/>
                      </a:cubicBezTo>
                      <a:cubicBezTo>
                        <a:pt x="519112" y="646126"/>
                        <a:pt x="520283" y="630082"/>
                        <a:pt x="528637" y="617551"/>
                      </a:cubicBezTo>
                      <a:lnTo>
                        <a:pt x="557212" y="574689"/>
                      </a:lnTo>
                      <a:cubicBezTo>
                        <a:pt x="561974" y="555639"/>
                        <a:pt x="565857" y="536347"/>
                        <a:pt x="571499" y="517539"/>
                      </a:cubicBezTo>
                      <a:cubicBezTo>
                        <a:pt x="580154" y="488689"/>
                        <a:pt x="590549" y="460389"/>
                        <a:pt x="600074" y="431814"/>
                      </a:cubicBezTo>
                      <a:cubicBezTo>
                        <a:pt x="604837" y="417526"/>
                        <a:pt x="610709" y="403562"/>
                        <a:pt x="614362" y="388951"/>
                      </a:cubicBezTo>
                      <a:lnTo>
                        <a:pt x="628649" y="331801"/>
                      </a:lnTo>
                      <a:cubicBezTo>
                        <a:pt x="627438" y="323326"/>
                        <a:pt x="618211" y="216131"/>
                        <a:pt x="600074" y="188926"/>
                      </a:cubicBezTo>
                      <a:cubicBezTo>
                        <a:pt x="588866" y="172114"/>
                        <a:pt x="570147" y="161586"/>
                        <a:pt x="557212" y="146064"/>
                      </a:cubicBezTo>
                      <a:cubicBezTo>
                        <a:pt x="546219" y="132872"/>
                        <a:pt x="540779" y="115343"/>
                        <a:pt x="528637" y="103201"/>
                      </a:cubicBezTo>
                      <a:cubicBezTo>
                        <a:pt x="500940" y="75504"/>
                        <a:pt x="477773" y="71959"/>
                        <a:pt x="442912" y="60339"/>
                      </a:cubicBezTo>
                      <a:cubicBezTo>
                        <a:pt x="424084" y="47787"/>
                        <a:pt x="363615" y="4915"/>
                        <a:pt x="342899" y="3189"/>
                      </a:cubicBezTo>
                      <a:cubicBezTo>
                        <a:pt x="304635" y="0"/>
                        <a:pt x="266699" y="12714"/>
                        <a:pt x="228599" y="17476"/>
                      </a:cubicBezTo>
                      <a:cubicBezTo>
                        <a:pt x="179347" y="33894"/>
                        <a:pt x="161924" y="807"/>
                        <a:pt x="142874" y="17476"/>
                      </a:cubicBezTo>
                      <a:close/>
                    </a:path>
                  </a:pathLst>
                </a:custGeom>
                <a:solidFill>
                  <a:srgbClr val="FFB469"/>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6858000" y="5029200"/>
                  <a:ext cx="650875" cy="2018523"/>
                </a:xfrm>
                <a:custGeom>
                  <a:avLst/>
                  <a:gdLst>
                    <a:gd name="connsiteX0" fmla="*/ 400050 w 650875"/>
                    <a:gd name="connsiteY0" fmla="*/ 17300 h 2018523"/>
                    <a:gd name="connsiteX1" fmla="*/ 300037 w 650875"/>
                    <a:gd name="connsiteY1" fmla="*/ 45875 h 2018523"/>
                    <a:gd name="connsiteX2" fmla="*/ 285750 w 650875"/>
                    <a:gd name="connsiteY2" fmla="*/ 88737 h 2018523"/>
                    <a:gd name="connsiteX3" fmla="*/ 257175 w 650875"/>
                    <a:gd name="connsiteY3" fmla="*/ 131600 h 2018523"/>
                    <a:gd name="connsiteX4" fmla="*/ 214312 w 650875"/>
                    <a:gd name="connsiteY4" fmla="*/ 217325 h 2018523"/>
                    <a:gd name="connsiteX5" fmla="*/ 185737 w 650875"/>
                    <a:gd name="connsiteY5" fmla="*/ 617375 h 2018523"/>
                    <a:gd name="connsiteX6" fmla="*/ 171450 w 650875"/>
                    <a:gd name="connsiteY6" fmla="*/ 860262 h 2018523"/>
                    <a:gd name="connsiteX7" fmla="*/ 142875 w 650875"/>
                    <a:gd name="connsiteY7" fmla="*/ 945987 h 2018523"/>
                    <a:gd name="connsiteX8" fmla="*/ 114300 w 650875"/>
                    <a:gd name="connsiteY8" fmla="*/ 1046000 h 2018523"/>
                    <a:gd name="connsiteX9" fmla="*/ 157162 w 650875"/>
                    <a:gd name="connsiteY9" fmla="*/ 1160300 h 2018523"/>
                    <a:gd name="connsiteX10" fmla="*/ 185737 w 650875"/>
                    <a:gd name="connsiteY10" fmla="*/ 1246025 h 2018523"/>
                    <a:gd name="connsiteX11" fmla="*/ 200025 w 650875"/>
                    <a:gd name="connsiteY11" fmla="*/ 1288887 h 2018523"/>
                    <a:gd name="connsiteX12" fmla="*/ 200025 w 650875"/>
                    <a:gd name="connsiteY12" fmla="*/ 1717512 h 2018523"/>
                    <a:gd name="connsiteX13" fmla="*/ 157162 w 650875"/>
                    <a:gd name="connsiteY13" fmla="*/ 1731800 h 2018523"/>
                    <a:gd name="connsiteX14" fmla="*/ 85725 w 650875"/>
                    <a:gd name="connsiteY14" fmla="*/ 1746087 h 2018523"/>
                    <a:gd name="connsiteX15" fmla="*/ 42862 w 650875"/>
                    <a:gd name="connsiteY15" fmla="*/ 1774662 h 2018523"/>
                    <a:gd name="connsiteX16" fmla="*/ 0 w 650875"/>
                    <a:gd name="connsiteY16" fmla="*/ 1860387 h 2018523"/>
                    <a:gd name="connsiteX17" fmla="*/ 42862 w 650875"/>
                    <a:gd name="connsiteY17" fmla="*/ 1988975 h 2018523"/>
                    <a:gd name="connsiteX18" fmla="*/ 128587 w 650875"/>
                    <a:gd name="connsiteY18" fmla="*/ 2017550 h 2018523"/>
                    <a:gd name="connsiteX19" fmla="*/ 300037 w 650875"/>
                    <a:gd name="connsiteY19" fmla="*/ 2003262 h 2018523"/>
                    <a:gd name="connsiteX20" fmla="*/ 342900 w 650875"/>
                    <a:gd name="connsiteY20" fmla="*/ 1988975 h 2018523"/>
                    <a:gd name="connsiteX21" fmla="*/ 528637 w 650875"/>
                    <a:gd name="connsiteY21" fmla="*/ 1946112 h 2018523"/>
                    <a:gd name="connsiteX22" fmla="*/ 514350 w 650875"/>
                    <a:gd name="connsiteY22" fmla="*/ 1660362 h 2018523"/>
                    <a:gd name="connsiteX23" fmla="*/ 500062 w 650875"/>
                    <a:gd name="connsiteY23" fmla="*/ 1460337 h 2018523"/>
                    <a:gd name="connsiteX24" fmla="*/ 514350 w 650875"/>
                    <a:gd name="connsiteY24" fmla="*/ 831687 h 2018523"/>
                    <a:gd name="connsiteX25" fmla="*/ 542925 w 650875"/>
                    <a:gd name="connsiteY25" fmla="*/ 717387 h 2018523"/>
                    <a:gd name="connsiteX26" fmla="*/ 557212 w 650875"/>
                    <a:gd name="connsiteY26" fmla="*/ 660237 h 2018523"/>
                    <a:gd name="connsiteX27" fmla="*/ 585787 w 650875"/>
                    <a:gd name="connsiteY27" fmla="*/ 503075 h 2018523"/>
                    <a:gd name="connsiteX28" fmla="*/ 600075 w 650875"/>
                    <a:gd name="connsiteY28" fmla="*/ 445925 h 2018523"/>
                    <a:gd name="connsiteX29" fmla="*/ 628650 w 650875"/>
                    <a:gd name="connsiteY29" fmla="*/ 360200 h 2018523"/>
                    <a:gd name="connsiteX30" fmla="*/ 628650 w 650875"/>
                    <a:gd name="connsiteY30" fmla="*/ 160175 h 2018523"/>
                    <a:gd name="connsiteX31" fmla="*/ 614362 w 650875"/>
                    <a:gd name="connsiteY31" fmla="*/ 117312 h 2018523"/>
                    <a:gd name="connsiteX32" fmla="*/ 571500 w 650875"/>
                    <a:gd name="connsiteY32" fmla="*/ 88737 h 2018523"/>
                    <a:gd name="connsiteX33" fmla="*/ 542925 w 650875"/>
                    <a:gd name="connsiteY33" fmla="*/ 45875 h 2018523"/>
                    <a:gd name="connsiteX34" fmla="*/ 457200 w 650875"/>
                    <a:gd name="connsiteY34" fmla="*/ 17300 h 2018523"/>
                    <a:gd name="connsiteX35" fmla="*/ 400050 w 650875"/>
                    <a:gd name="connsiteY35" fmla="*/ 17300 h 20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0875" h="2018523">
                      <a:moveTo>
                        <a:pt x="400050" y="17300"/>
                      </a:moveTo>
                      <a:cubicBezTo>
                        <a:pt x="373856" y="22062"/>
                        <a:pt x="306871" y="39041"/>
                        <a:pt x="300037" y="45875"/>
                      </a:cubicBezTo>
                      <a:cubicBezTo>
                        <a:pt x="289388" y="56524"/>
                        <a:pt x="292485" y="75267"/>
                        <a:pt x="285750" y="88737"/>
                      </a:cubicBezTo>
                      <a:cubicBezTo>
                        <a:pt x="278071" y="104096"/>
                        <a:pt x="264854" y="116241"/>
                        <a:pt x="257175" y="131600"/>
                      </a:cubicBezTo>
                      <a:cubicBezTo>
                        <a:pt x="198021" y="249906"/>
                        <a:pt x="296205" y="94484"/>
                        <a:pt x="214312" y="217325"/>
                      </a:cubicBezTo>
                      <a:cubicBezTo>
                        <a:pt x="171730" y="387658"/>
                        <a:pt x="204046" y="242041"/>
                        <a:pt x="185737" y="617375"/>
                      </a:cubicBezTo>
                      <a:cubicBezTo>
                        <a:pt x="181785" y="698381"/>
                        <a:pt x="181940" y="779841"/>
                        <a:pt x="171450" y="860262"/>
                      </a:cubicBezTo>
                      <a:cubicBezTo>
                        <a:pt x="167554" y="890130"/>
                        <a:pt x="152400" y="917412"/>
                        <a:pt x="142875" y="945987"/>
                      </a:cubicBezTo>
                      <a:cubicBezTo>
                        <a:pt x="122376" y="1007482"/>
                        <a:pt x="132241" y="974234"/>
                        <a:pt x="114300" y="1046000"/>
                      </a:cubicBezTo>
                      <a:cubicBezTo>
                        <a:pt x="148170" y="1215354"/>
                        <a:pt x="103651" y="1039899"/>
                        <a:pt x="157162" y="1160300"/>
                      </a:cubicBezTo>
                      <a:cubicBezTo>
                        <a:pt x="169395" y="1187825"/>
                        <a:pt x="176212" y="1217450"/>
                        <a:pt x="185737" y="1246025"/>
                      </a:cubicBezTo>
                      <a:lnTo>
                        <a:pt x="200025" y="1288887"/>
                      </a:lnTo>
                      <a:cubicBezTo>
                        <a:pt x="201604" y="1320470"/>
                        <a:pt x="231378" y="1631290"/>
                        <a:pt x="200025" y="1717512"/>
                      </a:cubicBezTo>
                      <a:cubicBezTo>
                        <a:pt x="194878" y="1731666"/>
                        <a:pt x="171773" y="1728147"/>
                        <a:pt x="157162" y="1731800"/>
                      </a:cubicBezTo>
                      <a:cubicBezTo>
                        <a:pt x="133603" y="1737690"/>
                        <a:pt x="109537" y="1741325"/>
                        <a:pt x="85725" y="1746087"/>
                      </a:cubicBezTo>
                      <a:cubicBezTo>
                        <a:pt x="71437" y="1755612"/>
                        <a:pt x="55004" y="1762520"/>
                        <a:pt x="42862" y="1774662"/>
                      </a:cubicBezTo>
                      <a:cubicBezTo>
                        <a:pt x="15165" y="1802359"/>
                        <a:pt x="11620" y="1825526"/>
                        <a:pt x="0" y="1860387"/>
                      </a:cubicBezTo>
                      <a:cubicBezTo>
                        <a:pt x="4849" y="1889484"/>
                        <a:pt x="5485" y="1965614"/>
                        <a:pt x="42862" y="1988975"/>
                      </a:cubicBezTo>
                      <a:cubicBezTo>
                        <a:pt x="68404" y="2004939"/>
                        <a:pt x="128587" y="2017550"/>
                        <a:pt x="128587" y="2017550"/>
                      </a:cubicBezTo>
                      <a:cubicBezTo>
                        <a:pt x="185737" y="2012787"/>
                        <a:pt x="243192" y="2010841"/>
                        <a:pt x="300037" y="2003262"/>
                      </a:cubicBezTo>
                      <a:cubicBezTo>
                        <a:pt x="314965" y="2001272"/>
                        <a:pt x="328198" y="1992242"/>
                        <a:pt x="342900" y="1988975"/>
                      </a:cubicBezTo>
                      <a:cubicBezTo>
                        <a:pt x="567742" y="1939010"/>
                        <a:pt x="275201" y="2018523"/>
                        <a:pt x="528637" y="1946112"/>
                      </a:cubicBezTo>
                      <a:cubicBezTo>
                        <a:pt x="523875" y="1850862"/>
                        <a:pt x="519950" y="1755566"/>
                        <a:pt x="514350" y="1660362"/>
                      </a:cubicBezTo>
                      <a:cubicBezTo>
                        <a:pt x="510425" y="1593632"/>
                        <a:pt x="500062" y="1527182"/>
                        <a:pt x="500062" y="1460337"/>
                      </a:cubicBezTo>
                      <a:cubicBezTo>
                        <a:pt x="500062" y="1250733"/>
                        <a:pt x="502277" y="1040943"/>
                        <a:pt x="514350" y="831687"/>
                      </a:cubicBezTo>
                      <a:cubicBezTo>
                        <a:pt x="516612" y="792480"/>
                        <a:pt x="533400" y="755487"/>
                        <a:pt x="542925" y="717387"/>
                      </a:cubicBezTo>
                      <a:cubicBezTo>
                        <a:pt x="547687" y="698337"/>
                        <a:pt x="553984" y="679606"/>
                        <a:pt x="557212" y="660237"/>
                      </a:cubicBezTo>
                      <a:cubicBezTo>
                        <a:pt x="567549" y="598220"/>
                        <a:pt x="572478" y="562966"/>
                        <a:pt x="585787" y="503075"/>
                      </a:cubicBezTo>
                      <a:cubicBezTo>
                        <a:pt x="590047" y="483906"/>
                        <a:pt x="594432" y="464733"/>
                        <a:pt x="600075" y="445925"/>
                      </a:cubicBezTo>
                      <a:cubicBezTo>
                        <a:pt x="608730" y="417075"/>
                        <a:pt x="628650" y="360200"/>
                        <a:pt x="628650" y="360200"/>
                      </a:cubicBezTo>
                      <a:cubicBezTo>
                        <a:pt x="644524" y="249077"/>
                        <a:pt x="650875" y="271298"/>
                        <a:pt x="628650" y="160175"/>
                      </a:cubicBezTo>
                      <a:cubicBezTo>
                        <a:pt x="625696" y="145407"/>
                        <a:pt x="623770" y="129072"/>
                        <a:pt x="614362" y="117312"/>
                      </a:cubicBezTo>
                      <a:cubicBezTo>
                        <a:pt x="603635" y="103903"/>
                        <a:pt x="585787" y="98262"/>
                        <a:pt x="571500" y="88737"/>
                      </a:cubicBezTo>
                      <a:cubicBezTo>
                        <a:pt x="561975" y="74450"/>
                        <a:pt x="557486" y="54976"/>
                        <a:pt x="542925" y="45875"/>
                      </a:cubicBezTo>
                      <a:cubicBezTo>
                        <a:pt x="517383" y="29911"/>
                        <a:pt x="485775" y="26825"/>
                        <a:pt x="457200" y="17300"/>
                      </a:cubicBezTo>
                      <a:cubicBezTo>
                        <a:pt x="405300" y="0"/>
                        <a:pt x="426244" y="12538"/>
                        <a:pt x="400050" y="17300"/>
                      </a:cubicBezTo>
                      <a:close/>
                    </a:path>
                  </a:pathLst>
                </a:custGeom>
                <a:solidFill>
                  <a:srgbClr val="FFB469"/>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6515100" y="2957513"/>
                  <a:ext cx="2195674" cy="1785937"/>
                </a:xfrm>
                <a:custGeom>
                  <a:avLst/>
                  <a:gdLst>
                    <a:gd name="connsiteX0" fmla="*/ 1300163 w 2195674"/>
                    <a:gd name="connsiteY0" fmla="*/ 71437 h 1785937"/>
                    <a:gd name="connsiteX1" fmla="*/ 1343025 w 2195674"/>
                    <a:gd name="connsiteY1" fmla="*/ 57150 h 1785937"/>
                    <a:gd name="connsiteX2" fmla="*/ 1671638 w 2195674"/>
                    <a:gd name="connsiteY2" fmla="*/ 57150 h 1785937"/>
                    <a:gd name="connsiteX3" fmla="*/ 1785938 w 2195674"/>
                    <a:gd name="connsiteY3" fmla="*/ 157162 h 1785937"/>
                    <a:gd name="connsiteX4" fmla="*/ 1800225 w 2195674"/>
                    <a:gd name="connsiteY4" fmla="*/ 200025 h 1785937"/>
                    <a:gd name="connsiteX5" fmla="*/ 1843088 w 2195674"/>
                    <a:gd name="connsiteY5" fmla="*/ 285750 h 1785937"/>
                    <a:gd name="connsiteX6" fmla="*/ 1857375 w 2195674"/>
                    <a:gd name="connsiteY6" fmla="*/ 457200 h 1785937"/>
                    <a:gd name="connsiteX7" fmla="*/ 1871663 w 2195674"/>
                    <a:gd name="connsiteY7" fmla="*/ 500062 h 1785937"/>
                    <a:gd name="connsiteX8" fmla="*/ 1900238 w 2195674"/>
                    <a:gd name="connsiteY8" fmla="*/ 842962 h 1785937"/>
                    <a:gd name="connsiteX9" fmla="*/ 1928813 w 2195674"/>
                    <a:gd name="connsiteY9" fmla="*/ 942975 h 1785937"/>
                    <a:gd name="connsiteX10" fmla="*/ 1943100 w 2195674"/>
                    <a:gd name="connsiteY10" fmla="*/ 1000125 h 1785937"/>
                    <a:gd name="connsiteX11" fmla="*/ 1971675 w 2195674"/>
                    <a:gd name="connsiteY11" fmla="*/ 1100137 h 1785937"/>
                    <a:gd name="connsiteX12" fmla="*/ 1985963 w 2195674"/>
                    <a:gd name="connsiteY12" fmla="*/ 1185862 h 1785937"/>
                    <a:gd name="connsiteX13" fmla="*/ 2028825 w 2195674"/>
                    <a:gd name="connsiteY13" fmla="*/ 1343025 h 1785937"/>
                    <a:gd name="connsiteX14" fmla="*/ 2043113 w 2195674"/>
                    <a:gd name="connsiteY14" fmla="*/ 1428750 h 1785937"/>
                    <a:gd name="connsiteX15" fmla="*/ 2085975 w 2195674"/>
                    <a:gd name="connsiteY15" fmla="*/ 1457325 h 1785937"/>
                    <a:gd name="connsiteX16" fmla="*/ 2128838 w 2195674"/>
                    <a:gd name="connsiteY16" fmla="*/ 1500187 h 1785937"/>
                    <a:gd name="connsiteX17" fmla="*/ 2143125 w 2195674"/>
                    <a:gd name="connsiteY17" fmla="*/ 1543050 h 1785937"/>
                    <a:gd name="connsiteX18" fmla="*/ 2157413 w 2195674"/>
                    <a:gd name="connsiteY18" fmla="*/ 1628775 h 1785937"/>
                    <a:gd name="connsiteX19" fmla="*/ 2114550 w 2195674"/>
                    <a:gd name="connsiteY19" fmla="*/ 1643062 h 1785937"/>
                    <a:gd name="connsiteX20" fmla="*/ 2028825 w 2195674"/>
                    <a:gd name="connsiteY20" fmla="*/ 1600200 h 1785937"/>
                    <a:gd name="connsiteX21" fmla="*/ 2014538 w 2195674"/>
                    <a:gd name="connsiteY21" fmla="*/ 1557337 h 1785937"/>
                    <a:gd name="connsiteX22" fmla="*/ 1985963 w 2195674"/>
                    <a:gd name="connsiteY22" fmla="*/ 1614487 h 1785937"/>
                    <a:gd name="connsiteX23" fmla="*/ 1971675 w 2195674"/>
                    <a:gd name="connsiteY23" fmla="*/ 1743075 h 1785937"/>
                    <a:gd name="connsiteX24" fmla="*/ 1914525 w 2195674"/>
                    <a:gd name="connsiteY24" fmla="*/ 1728787 h 1785937"/>
                    <a:gd name="connsiteX25" fmla="*/ 1885950 w 2195674"/>
                    <a:gd name="connsiteY25" fmla="*/ 1685925 h 1785937"/>
                    <a:gd name="connsiteX26" fmla="*/ 1857375 w 2195674"/>
                    <a:gd name="connsiteY26" fmla="*/ 1500187 h 1785937"/>
                    <a:gd name="connsiteX27" fmla="*/ 1843088 w 2195674"/>
                    <a:gd name="connsiteY27" fmla="*/ 1543050 h 1785937"/>
                    <a:gd name="connsiteX28" fmla="*/ 1828800 w 2195674"/>
                    <a:gd name="connsiteY28" fmla="*/ 1600200 h 1785937"/>
                    <a:gd name="connsiteX29" fmla="*/ 1785938 w 2195674"/>
                    <a:gd name="connsiteY29" fmla="*/ 1628775 h 1785937"/>
                    <a:gd name="connsiteX30" fmla="*/ 1757363 w 2195674"/>
                    <a:gd name="connsiteY30" fmla="*/ 1500187 h 1785937"/>
                    <a:gd name="connsiteX31" fmla="*/ 1800225 w 2195674"/>
                    <a:gd name="connsiteY31" fmla="*/ 1471612 h 1785937"/>
                    <a:gd name="connsiteX32" fmla="*/ 1714500 w 2195674"/>
                    <a:gd name="connsiteY32" fmla="*/ 1500187 h 1785937"/>
                    <a:gd name="connsiteX33" fmla="*/ 1728788 w 2195674"/>
                    <a:gd name="connsiteY33" fmla="*/ 1400175 h 1785937"/>
                    <a:gd name="connsiteX34" fmla="*/ 1743075 w 2195674"/>
                    <a:gd name="connsiteY34" fmla="*/ 1343025 h 1785937"/>
                    <a:gd name="connsiteX35" fmla="*/ 1757363 w 2195674"/>
                    <a:gd name="connsiteY35" fmla="*/ 1214437 h 1785937"/>
                    <a:gd name="connsiteX36" fmla="*/ 1771650 w 2195674"/>
                    <a:gd name="connsiteY36" fmla="*/ 1143000 h 1785937"/>
                    <a:gd name="connsiteX37" fmla="*/ 1757363 w 2195674"/>
                    <a:gd name="connsiteY37" fmla="*/ 1000125 h 1785937"/>
                    <a:gd name="connsiteX38" fmla="*/ 1714500 w 2195674"/>
                    <a:gd name="connsiteY38" fmla="*/ 871537 h 1785937"/>
                    <a:gd name="connsiteX39" fmla="*/ 1685925 w 2195674"/>
                    <a:gd name="connsiteY39" fmla="*/ 757237 h 1785937"/>
                    <a:gd name="connsiteX40" fmla="*/ 1643063 w 2195674"/>
                    <a:gd name="connsiteY40" fmla="*/ 557212 h 1785937"/>
                    <a:gd name="connsiteX41" fmla="*/ 1628775 w 2195674"/>
                    <a:gd name="connsiteY41" fmla="*/ 514350 h 1785937"/>
                    <a:gd name="connsiteX42" fmla="*/ 1528763 w 2195674"/>
                    <a:gd name="connsiteY42" fmla="*/ 385762 h 1785937"/>
                    <a:gd name="connsiteX43" fmla="*/ 1485900 w 2195674"/>
                    <a:gd name="connsiteY43" fmla="*/ 357187 h 1785937"/>
                    <a:gd name="connsiteX44" fmla="*/ 1443038 w 2195674"/>
                    <a:gd name="connsiteY44" fmla="*/ 342900 h 1785937"/>
                    <a:gd name="connsiteX45" fmla="*/ 1357313 w 2195674"/>
                    <a:gd name="connsiteY45" fmla="*/ 300037 h 1785937"/>
                    <a:gd name="connsiteX46" fmla="*/ 1314450 w 2195674"/>
                    <a:gd name="connsiteY46" fmla="*/ 271462 h 1785937"/>
                    <a:gd name="connsiteX47" fmla="*/ 1228725 w 2195674"/>
                    <a:gd name="connsiteY47" fmla="*/ 242887 h 1785937"/>
                    <a:gd name="connsiteX48" fmla="*/ 742950 w 2195674"/>
                    <a:gd name="connsiteY48" fmla="*/ 257175 h 1785937"/>
                    <a:gd name="connsiteX49" fmla="*/ 657225 w 2195674"/>
                    <a:gd name="connsiteY49" fmla="*/ 285750 h 1785937"/>
                    <a:gd name="connsiteX50" fmla="*/ 614363 w 2195674"/>
                    <a:gd name="connsiteY50" fmla="*/ 300037 h 1785937"/>
                    <a:gd name="connsiteX51" fmla="*/ 485775 w 2195674"/>
                    <a:gd name="connsiteY51" fmla="*/ 400050 h 1785937"/>
                    <a:gd name="connsiteX52" fmla="*/ 414338 w 2195674"/>
                    <a:gd name="connsiteY52" fmla="*/ 528637 h 1785937"/>
                    <a:gd name="connsiteX53" fmla="*/ 385763 w 2195674"/>
                    <a:gd name="connsiteY53" fmla="*/ 571500 h 1785937"/>
                    <a:gd name="connsiteX54" fmla="*/ 342900 w 2195674"/>
                    <a:gd name="connsiteY54" fmla="*/ 728662 h 1785937"/>
                    <a:gd name="connsiteX55" fmla="*/ 328613 w 2195674"/>
                    <a:gd name="connsiteY55" fmla="*/ 785812 h 1785937"/>
                    <a:gd name="connsiteX56" fmla="*/ 314325 w 2195674"/>
                    <a:gd name="connsiteY56" fmla="*/ 828675 h 1785937"/>
                    <a:gd name="connsiteX57" fmla="*/ 300038 w 2195674"/>
                    <a:gd name="connsiteY57" fmla="*/ 900112 h 1785937"/>
                    <a:gd name="connsiteX58" fmla="*/ 285750 w 2195674"/>
                    <a:gd name="connsiteY58" fmla="*/ 957262 h 1785937"/>
                    <a:gd name="connsiteX59" fmla="*/ 271463 w 2195674"/>
                    <a:gd name="connsiteY59" fmla="*/ 1071562 h 1785937"/>
                    <a:gd name="connsiteX60" fmla="*/ 257175 w 2195674"/>
                    <a:gd name="connsiteY60" fmla="*/ 1157287 h 1785937"/>
                    <a:gd name="connsiteX61" fmla="*/ 300038 w 2195674"/>
                    <a:gd name="connsiteY61" fmla="*/ 1643062 h 1785937"/>
                    <a:gd name="connsiteX62" fmla="*/ 271463 w 2195674"/>
                    <a:gd name="connsiteY62" fmla="*/ 1757362 h 1785937"/>
                    <a:gd name="connsiteX63" fmla="*/ 228600 w 2195674"/>
                    <a:gd name="connsiteY63" fmla="*/ 1785937 h 1785937"/>
                    <a:gd name="connsiteX64" fmla="*/ 142875 w 2195674"/>
                    <a:gd name="connsiteY64" fmla="*/ 1728787 h 1785937"/>
                    <a:gd name="connsiteX65" fmla="*/ 114300 w 2195674"/>
                    <a:gd name="connsiteY65" fmla="*/ 1643062 h 1785937"/>
                    <a:gd name="connsiteX66" fmla="*/ 28575 w 2195674"/>
                    <a:gd name="connsiteY66" fmla="*/ 1700212 h 1785937"/>
                    <a:gd name="connsiteX67" fmla="*/ 0 w 2195674"/>
                    <a:gd name="connsiteY67" fmla="*/ 1657350 h 1785937"/>
                    <a:gd name="connsiteX68" fmla="*/ 14288 w 2195674"/>
                    <a:gd name="connsiteY68" fmla="*/ 1543050 h 1785937"/>
                    <a:gd name="connsiteX69" fmla="*/ 57150 w 2195674"/>
                    <a:gd name="connsiteY69" fmla="*/ 1514475 h 1785937"/>
                    <a:gd name="connsiteX70" fmla="*/ 14288 w 2195674"/>
                    <a:gd name="connsiteY70" fmla="*/ 1500187 h 1785937"/>
                    <a:gd name="connsiteX71" fmla="*/ 0 w 2195674"/>
                    <a:gd name="connsiteY71" fmla="*/ 1457325 h 1785937"/>
                    <a:gd name="connsiteX72" fmla="*/ 42863 w 2195674"/>
                    <a:gd name="connsiteY72" fmla="*/ 1343025 h 1785937"/>
                    <a:gd name="connsiteX73" fmla="*/ 14288 w 2195674"/>
                    <a:gd name="connsiteY73" fmla="*/ 1243012 h 1785937"/>
                    <a:gd name="connsiteX74" fmla="*/ 42863 w 2195674"/>
                    <a:gd name="connsiteY74" fmla="*/ 1200150 h 1785937"/>
                    <a:gd name="connsiteX75" fmla="*/ 85725 w 2195674"/>
                    <a:gd name="connsiteY75" fmla="*/ 1185862 h 1785937"/>
                    <a:gd name="connsiteX76" fmla="*/ 100013 w 2195674"/>
                    <a:gd name="connsiteY76" fmla="*/ 1143000 h 1785937"/>
                    <a:gd name="connsiteX77" fmla="*/ 128588 w 2195674"/>
                    <a:gd name="connsiteY77" fmla="*/ 1100137 h 1785937"/>
                    <a:gd name="connsiteX78" fmla="*/ 142875 w 2195674"/>
                    <a:gd name="connsiteY78" fmla="*/ 1042987 h 1785937"/>
                    <a:gd name="connsiteX79" fmla="*/ 157163 w 2195674"/>
                    <a:gd name="connsiteY79" fmla="*/ 857250 h 1785937"/>
                    <a:gd name="connsiteX80" fmla="*/ 171450 w 2195674"/>
                    <a:gd name="connsiteY80" fmla="*/ 757237 h 1785937"/>
                    <a:gd name="connsiteX81" fmla="*/ 200025 w 2195674"/>
                    <a:gd name="connsiteY81" fmla="*/ 328612 h 1785937"/>
                    <a:gd name="connsiteX82" fmla="*/ 214313 w 2195674"/>
                    <a:gd name="connsiteY82" fmla="*/ 271462 h 1785937"/>
                    <a:gd name="connsiteX83" fmla="*/ 328613 w 2195674"/>
                    <a:gd name="connsiteY83" fmla="*/ 171450 h 1785937"/>
                    <a:gd name="connsiteX84" fmla="*/ 414338 w 2195674"/>
                    <a:gd name="connsiteY84" fmla="*/ 142875 h 1785937"/>
                    <a:gd name="connsiteX85" fmla="*/ 457200 w 2195674"/>
                    <a:gd name="connsiteY85" fmla="*/ 114300 h 1785937"/>
                    <a:gd name="connsiteX86" fmla="*/ 514350 w 2195674"/>
                    <a:gd name="connsiteY86" fmla="*/ 100012 h 1785937"/>
                    <a:gd name="connsiteX87" fmla="*/ 671513 w 2195674"/>
                    <a:gd name="connsiteY87" fmla="*/ 71437 h 1785937"/>
                    <a:gd name="connsiteX88" fmla="*/ 714375 w 2195674"/>
                    <a:gd name="connsiteY88" fmla="*/ 57150 h 1785937"/>
                    <a:gd name="connsiteX89" fmla="*/ 828675 w 2195674"/>
                    <a:gd name="connsiteY89" fmla="*/ 28575 h 1785937"/>
                    <a:gd name="connsiteX90" fmla="*/ 914400 w 2195674"/>
                    <a:gd name="connsiteY90" fmla="*/ 0 h 1785937"/>
                    <a:gd name="connsiteX91" fmla="*/ 1114425 w 2195674"/>
                    <a:gd name="connsiteY91" fmla="*/ 14287 h 1785937"/>
                    <a:gd name="connsiteX92" fmla="*/ 1271588 w 2195674"/>
                    <a:gd name="connsiteY92" fmla="*/ 28575 h 178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95674" h="1785937">
                      <a:moveTo>
                        <a:pt x="1300163" y="71437"/>
                      </a:moveTo>
                      <a:cubicBezTo>
                        <a:pt x="1314450" y="66675"/>
                        <a:pt x="1328116" y="59280"/>
                        <a:pt x="1343025" y="57150"/>
                      </a:cubicBezTo>
                      <a:cubicBezTo>
                        <a:pt x="1508092" y="33569"/>
                        <a:pt x="1501412" y="42964"/>
                        <a:pt x="1671638" y="57150"/>
                      </a:cubicBezTo>
                      <a:cubicBezTo>
                        <a:pt x="1771650" y="123825"/>
                        <a:pt x="1738313" y="85725"/>
                        <a:pt x="1785938" y="157162"/>
                      </a:cubicBezTo>
                      <a:cubicBezTo>
                        <a:pt x="1790700" y="171450"/>
                        <a:pt x="1793490" y="186554"/>
                        <a:pt x="1800225" y="200025"/>
                      </a:cubicBezTo>
                      <a:cubicBezTo>
                        <a:pt x="1855622" y="310820"/>
                        <a:pt x="1807172" y="178005"/>
                        <a:pt x="1843088" y="285750"/>
                      </a:cubicBezTo>
                      <a:cubicBezTo>
                        <a:pt x="1847850" y="342900"/>
                        <a:pt x="1849796" y="400355"/>
                        <a:pt x="1857375" y="457200"/>
                      </a:cubicBezTo>
                      <a:cubicBezTo>
                        <a:pt x="1859365" y="472128"/>
                        <a:pt x="1870235" y="485070"/>
                        <a:pt x="1871663" y="500062"/>
                      </a:cubicBezTo>
                      <a:cubicBezTo>
                        <a:pt x="1893930" y="733865"/>
                        <a:pt x="1869684" y="690194"/>
                        <a:pt x="1900238" y="842962"/>
                      </a:cubicBezTo>
                      <a:cubicBezTo>
                        <a:pt x="1915129" y="917419"/>
                        <a:pt x="1910653" y="879415"/>
                        <a:pt x="1928813" y="942975"/>
                      </a:cubicBezTo>
                      <a:cubicBezTo>
                        <a:pt x="1934207" y="961856"/>
                        <a:pt x="1937705" y="981244"/>
                        <a:pt x="1943100" y="1000125"/>
                      </a:cubicBezTo>
                      <a:cubicBezTo>
                        <a:pt x="1961261" y="1063687"/>
                        <a:pt x="1956783" y="1025675"/>
                        <a:pt x="1971675" y="1100137"/>
                      </a:cubicBezTo>
                      <a:cubicBezTo>
                        <a:pt x="1977356" y="1128544"/>
                        <a:pt x="1978937" y="1157758"/>
                        <a:pt x="1985963" y="1185862"/>
                      </a:cubicBezTo>
                      <a:cubicBezTo>
                        <a:pt x="2038039" y="1394164"/>
                        <a:pt x="1995875" y="1161800"/>
                        <a:pt x="2028825" y="1343025"/>
                      </a:cubicBezTo>
                      <a:cubicBezTo>
                        <a:pt x="2034007" y="1371527"/>
                        <a:pt x="2030158" y="1402839"/>
                        <a:pt x="2043113" y="1428750"/>
                      </a:cubicBezTo>
                      <a:cubicBezTo>
                        <a:pt x="2050792" y="1444108"/>
                        <a:pt x="2072784" y="1446332"/>
                        <a:pt x="2085975" y="1457325"/>
                      </a:cubicBezTo>
                      <a:cubicBezTo>
                        <a:pt x="2101497" y="1470260"/>
                        <a:pt x="2114550" y="1485900"/>
                        <a:pt x="2128838" y="1500187"/>
                      </a:cubicBezTo>
                      <a:cubicBezTo>
                        <a:pt x="2133600" y="1514475"/>
                        <a:pt x="2136390" y="1529579"/>
                        <a:pt x="2143125" y="1543050"/>
                      </a:cubicBezTo>
                      <a:cubicBezTo>
                        <a:pt x="2158911" y="1574622"/>
                        <a:pt x="2195674" y="1590514"/>
                        <a:pt x="2157413" y="1628775"/>
                      </a:cubicBezTo>
                      <a:cubicBezTo>
                        <a:pt x="2146764" y="1639424"/>
                        <a:pt x="2128838" y="1638300"/>
                        <a:pt x="2114550" y="1643062"/>
                      </a:cubicBezTo>
                      <a:cubicBezTo>
                        <a:pt x="2086314" y="1633650"/>
                        <a:pt x="2048968" y="1625379"/>
                        <a:pt x="2028825" y="1600200"/>
                      </a:cubicBezTo>
                      <a:cubicBezTo>
                        <a:pt x="2019417" y="1588440"/>
                        <a:pt x="2019300" y="1571625"/>
                        <a:pt x="2014538" y="1557337"/>
                      </a:cubicBezTo>
                      <a:cubicBezTo>
                        <a:pt x="2005013" y="1576387"/>
                        <a:pt x="1990752" y="1593734"/>
                        <a:pt x="1985963" y="1614487"/>
                      </a:cubicBezTo>
                      <a:cubicBezTo>
                        <a:pt x="1976266" y="1656509"/>
                        <a:pt x="1994532" y="1706504"/>
                        <a:pt x="1971675" y="1743075"/>
                      </a:cubicBezTo>
                      <a:cubicBezTo>
                        <a:pt x="1961268" y="1759727"/>
                        <a:pt x="1933575" y="1733550"/>
                        <a:pt x="1914525" y="1728787"/>
                      </a:cubicBezTo>
                      <a:cubicBezTo>
                        <a:pt x="1905000" y="1714500"/>
                        <a:pt x="1893629" y="1701284"/>
                        <a:pt x="1885950" y="1685925"/>
                      </a:cubicBezTo>
                      <a:cubicBezTo>
                        <a:pt x="1860206" y="1634437"/>
                        <a:pt x="1861472" y="1541153"/>
                        <a:pt x="1857375" y="1500187"/>
                      </a:cubicBezTo>
                      <a:cubicBezTo>
                        <a:pt x="1852613" y="1514475"/>
                        <a:pt x="1847225" y="1528569"/>
                        <a:pt x="1843088" y="1543050"/>
                      </a:cubicBezTo>
                      <a:cubicBezTo>
                        <a:pt x="1837694" y="1561931"/>
                        <a:pt x="1839692" y="1583862"/>
                        <a:pt x="1828800" y="1600200"/>
                      </a:cubicBezTo>
                      <a:cubicBezTo>
                        <a:pt x="1819275" y="1614487"/>
                        <a:pt x="1800225" y="1619250"/>
                        <a:pt x="1785938" y="1628775"/>
                      </a:cubicBezTo>
                      <a:cubicBezTo>
                        <a:pt x="1738967" y="1581804"/>
                        <a:pt x="1716274" y="1582364"/>
                        <a:pt x="1757363" y="1500187"/>
                      </a:cubicBezTo>
                      <a:cubicBezTo>
                        <a:pt x="1765042" y="1484829"/>
                        <a:pt x="1817396" y="1471612"/>
                        <a:pt x="1800225" y="1471612"/>
                      </a:cubicBezTo>
                      <a:cubicBezTo>
                        <a:pt x="1770104" y="1471612"/>
                        <a:pt x="1714500" y="1500187"/>
                        <a:pt x="1714500" y="1500187"/>
                      </a:cubicBezTo>
                      <a:cubicBezTo>
                        <a:pt x="1719263" y="1466850"/>
                        <a:pt x="1713728" y="1430296"/>
                        <a:pt x="1728788" y="1400175"/>
                      </a:cubicBezTo>
                      <a:cubicBezTo>
                        <a:pt x="1759773" y="1338206"/>
                        <a:pt x="1812120" y="1446591"/>
                        <a:pt x="1743075" y="1343025"/>
                      </a:cubicBezTo>
                      <a:cubicBezTo>
                        <a:pt x="1747838" y="1300162"/>
                        <a:pt x="1751264" y="1257130"/>
                        <a:pt x="1757363" y="1214437"/>
                      </a:cubicBezTo>
                      <a:cubicBezTo>
                        <a:pt x="1760797" y="1190397"/>
                        <a:pt x="1771650" y="1167284"/>
                        <a:pt x="1771650" y="1143000"/>
                      </a:cubicBezTo>
                      <a:cubicBezTo>
                        <a:pt x="1771650" y="1095137"/>
                        <a:pt x="1766183" y="1047168"/>
                        <a:pt x="1757363" y="1000125"/>
                      </a:cubicBezTo>
                      <a:cubicBezTo>
                        <a:pt x="1746645" y="942961"/>
                        <a:pt x="1727003" y="921550"/>
                        <a:pt x="1714500" y="871537"/>
                      </a:cubicBezTo>
                      <a:cubicBezTo>
                        <a:pt x="1704975" y="833437"/>
                        <a:pt x="1692381" y="795975"/>
                        <a:pt x="1685925" y="757237"/>
                      </a:cubicBezTo>
                      <a:cubicBezTo>
                        <a:pt x="1673936" y="685298"/>
                        <a:pt x="1666797" y="628410"/>
                        <a:pt x="1643063" y="557212"/>
                      </a:cubicBezTo>
                      <a:cubicBezTo>
                        <a:pt x="1638300" y="542925"/>
                        <a:pt x="1636089" y="527515"/>
                        <a:pt x="1628775" y="514350"/>
                      </a:cubicBezTo>
                      <a:cubicBezTo>
                        <a:pt x="1601310" y="464914"/>
                        <a:pt x="1571849" y="421668"/>
                        <a:pt x="1528763" y="385762"/>
                      </a:cubicBezTo>
                      <a:cubicBezTo>
                        <a:pt x="1515571" y="374769"/>
                        <a:pt x="1501259" y="364866"/>
                        <a:pt x="1485900" y="357187"/>
                      </a:cubicBezTo>
                      <a:cubicBezTo>
                        <a:pt x="1472430" y="350452"/>
                        <a:pt x="1457325" y="347662"/>
                        <a:pt x="1443038" y="342900"/>
                      </a:cubicBezTo>
                      <a:cubicBezTo>
                        <a:pt x="1320197" y="261007"/>
                        <a:pt x="1475619" y="359191"/>
                        <a:pt x="1357313" y="300037"/>
                      </a:cubicBezTo>
                      <a:cubicBezTo>
                        <a:pt x="1341954" y="292358"/>
                        <a:pt x="1330142" y="278436"/>
                        <a:pt x="1314450" y="271462"/>
                      </a:cubicBezTo>
                      <a:cubicBezTo>
                        <a:pt x="1286925" y="259229"/>
                        <a:pt x="1228725" y="242887"/>
                        <a:pt x="1228725" y="242887"/>
                      </a:cubicBezTo>
                      <a:cubicBezTo>
                        <a:pt x="1066800" y="247650"/>
                        <a:pt x="904491" y="245059"/>
                        <a:pt x="742950" y="257175"/>
                      </a:cubicBezTo>
                      <a:cubicBezTo>
                        <a:pt x="712914" y="259428"/>
                        <a:pt x="685800" y="276225"/>
                        <a:pt x="657225" y="285750"/>
                      </a:cubicBezTo>
                      <a:lnTo>
                        <a:pt x="614363" y="300037"/>
                      </a:lnTo>
                      <a:cubicBezTo>
                        <a:pt x="511826" y="368395"/>
                        <a:pt x="552922" y="332903"/>
                        <a:pt x="485775" y="400050"/>
                      </a:cubicBezTo>
                      <a:cubicBezTo>
                        <a:pt x="460628" y="475493"/>
                        <a:pt x="479842" y="430380"/>
                        <a:pt x="414338" y="528637"/>
                      </a:cubicBezTo>
                      <a:cubicBezTo>
                        <a:pt x="404813" y="542925"/>
                        <a:pt x="391193" y="555210"/>
                        <a:pt x="385763" y="571500"/>
                      </a:cubicBezTo>
                      <a:cubicBezTo>
                        <a:pt x="359056" y="651617"/>
                        <a:pt x="375126" y="599756"/>
                        <a:pt x="342900" y="728662"/>
                      </a:cubicBezTo>
                      <a:cubicBezTo>
                        <a:pt x="338138" y="747712"/>
                        <a:pt x="334823" y="767183"/>
                        <a:pt x="328613" y="785812"/>
                      </a:cubicBezTo>
                      <a:cubicBezTo>
                        <a:pt x="323850" y="800100"/>
                        <a:pt x="317978" y="814064"/>
                        <a:pt x="314325" y="828675"/>
                      </a:cubicBezTo>
                      <a:cubicBezTo>
                        <a:pt x="308435" y="852234"/>
                        <a:pt x="305306" y="876406"/>
                        <a:pt x="300038" y="900112"/>
                      </a:cubicBezTo>
                      <a:cubicBezTo>
                        <a:pt x="295778" y="919281"/>
                        <a:pt x="290513" y="938212"/>
                        <a:pt x="285750" y="957262"/>
                      </a:cubicBezTo>
                      <a:cubicBezTo>
                        <a:pt x="280988" y="995362"/>
                        <a:pt x="276893" y="1033551"/>
                        <a:pt x="271463" y="1071562"/>
                      </a:cubicBezTo>
                      <a:cubicBezTo>
                        <a:pt x="267366" y="1100240"/>
                        <a:pt x="257175" y="1128318"/>
                        <a:pt x="257175" y="1157287"/>
                      </a:cubicBezTo>
                      <a:cubicBezTo>
                        <a:pt x="257175" y="1541349"/>
                        <a:pt x="232735" y="1441153"/>
                        <a:pt x="300038" y="1643062"/>
                      </a:cubicBezTo>
                      <a:cubicBezTo>
                        <a:pt x="299327" y="1646616"/>
                        <a:pt x="283177" y="1742719"/>
                        <a:pt x="271463" y="1757362"/>
                      </a:cubicBezTo>
                      <a:cubicBezTo>
                        <a:pt x="260736" y="1770771"/>
                        <a:pt x="242888" y="1776412"/>
                        <a:pt x="228600" y="1785937"/>
                      </a:cubicBezTo>
                      <a:cubicBezTo>
                        <a:pt x="171715" y="1771716"/>
                        <a:pt x="167542" y="1784289"/>
                        <a:pt x="142875" y="1728787"/>
                      </a:cubicBezTo>
                      <a:cubicBezTo>
                        <a:pt x="130642" y="1701262"/>
                        <a:pt x="114300" y="1643062"/>
                        <a:pt x="114300" y="1643062"/>
                      </a:cubicBezTo>
                      <a:cubicBezTo>
                        <a:pt x="104380" y="1652982"/>
                        <a:pt x="58115" y="1712028"/>
                        <a:pt x="28575" y="1700212"/>
                      </a:cubicBezTo>
                      <a:cubicBezTo>
                        <a:pt x="12632" y="1693835"/>
                        <a:pt x="9525" y="1671637"/>
                        <a:pt x="0" y="1657350"/>
                      </a:cubicBezTo>
                      <a:cubicBezTo>
                        <a:pt x="4763" y="1619250"/>
                        <a:pt x="28" y="1578700"/>
                        <a:pt x="14288" y="1543050"/>
                      </a:cubicBezTo>
                      <a:cubicBezTo>
                        <a:pt x="20665" y="1527107"/>
                        <a:pt x="57150" y="1531646"/>
                        <a:pt x="57150" y="1514475"/>
                      </a:cubicBezTo>
                      <a:cubicBezTo>
                        <a:pt x="57150" y="1499415"/>
                        <a:pt x="28575" y="1504950"/>
                        <a:pt x="14288" y="1500187"/>
                      </a:cubicBezTo>
                      <a:cubicBezTo>
                        <a:pt x="9525" y="1485900"/>
                        <a:pt x="0" y="1472385"/>
                        <a:pt x="0" y="1457325"/>
                      </a:cubicBezTo>
                      <a:cubicBezTo>
                        <a:pt x="0" y="1395532"/>
                        <a:pt x="13302" y="1387367"/>
                        <a:pt x="42863" y="1343025"/>
                      </a:cubicBezTo>
                      <a:cubicBezTo>
                        <a:pt x="37501" y="1326939"/>
                        <a:pt x="12494" y="1255572"/>
                        <a:pt x="14288" y="1243012"/>
                      </a:cubicBezTo>
                      <a:cubicBezTo>
                        <a:pt x="16716" y="1226013"/>
                        <a:pt x="29455" y="1210877"/>
                        <a:pt x="42863" y="1200150"/>
                      </a:cubicBezTo>
                      <a:cubicBezTo>
                        <a:pt x="54623" y="1190742"/>
                        <a:pt x="71438" y="1190625"/>
                        <a:pt x="85725" y="1185862"/>
                      </a:cubicBezTo>
                      <a:cubicBezTo>
                        <a:pt x="90488" y="1171575"/>
                        <a:pt x="93278" y="1156470"/>
                        <a:pt x="100013" y="1143000"/>
                      </a:cubicBezTo>
                      <a:cubicBezTo>
                        <a:pt x="107692" y="1127641"/>
                        <a:pt x="121824" y="1115920"/>
                        <a:pt x="128588" y="1100137"/>
                      </a:cubicBezTo>
                      <a:cubicBezTo>
                        <a:pt x="136323" y="1082088"/>
                        <a:pt x="138113" y="1062037"/>
                        <a:pt x="142875" y="1042987"/>
                      </a:cubicBezTo>
                      <a:cubicBezTo>
                        <a:pt x="147638" y="981075"/>
                        <a:pt x="150984" y="919037"/>
                        <a:pt x="157163" y="857250"/>
                      </a:cubicBezTo>
                      <a:cubicBezTo>
                        <a:pt x="160514" y="823741"/>
                        <a:pt x="168653" y="790797"/>
                        <a:pt x="171450" y="757237"/>
                      </a:cubicBezTo>
                      <a:cubicBezTo>
                        <a:pt x="180562" y="647896"/>
                        <a:pt x="186273" y="445504"/>
                        <a:pt x="200025" y="328612"/>
                      </a:cubicBezTo>
                      <a:cubicBezTo>
                        <a:pt x="202319" y="309110"/>
                        <a:pt x="206578" y="289511"/>
                        <a:pt x="214313" y="271462"/>
                      </a:cubicBezTo>
                      <a:cubicBezTo>
                        <a:pt x="233760" y="226086"/>
                        <a:pt x="284957" y="186002"/>
                        <a:pt x="328613" y="171450"/>
                      </a:cubicBezTo>
                      <a:lnTo>
                        <a:pt x="414338" y="142875"/>
                      </a:lnTo>
                      <a:cubicBezTo>
                        <a:pt x="428625" y="133350"/>
                        <a:pt x="441417" y="121064"/>
                        <a:pt x="457200" y="114300"/>
                      </a:cubicBezTo>
                      <a:cubicBezTo>
                        <a:pt x="475249" y="106565"/>
                        <a:pt x="495469" y="105406"/>
                        <a:pt x="514350" y="100012"/>
                      </a:cubicBezTo>
                      <a:cubicBezTo>
                        <a:pt x="617126" y="70647"/>
                        <a:pt x="482389" y="95078"/>
                        <a:pt x="671513" y="71437"/>
                      </a:cubicBezTo>
                      <a:cubicBezTo>
                        <a:pt x="685800" y="66675"/>
                        <a:pt x="699846" y="61113"/>
                        <a:pt x="714375" y="57150"/>
                      </a:cubicBezTo>
                      <a:cubicBezTo>
                        <a:pt x="752264" y="46817"/>
                        <a:pt x="791418" y="40994"/>
                        <a:pt x="828675" y="28575"/>
                      </a:cubicBezTo>
                      <a:lnTo>
                        <a:pt x="914400" y="0"/>
                      </a:lnTo>
                      <a:lnTo>
                        <a:pt x="1114425" y="14287"/>
                      </a:lnTo>
                      <a:cubicBezTo>
                        <a:pt x="1166861" y="18482"/>
                        <a:pt x="1271588" y="28575"/>
                        <a:pt x="1271588" y="28575"/>
                      </a:cubicBezTo>
                    </a:path>
                  </a:pathLst>
                </a:custGeom>
                <a:solidFill>
                  <a:srgbClr val="FFB469"/>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6872288" y="2928938"/>
                  <a:ext cx="1671637" cy="2447715"/>
                </a:xfrm>
                <a:custGeom>
                  <a:avLst/>
                  <a:gdLst>
                    <a:gd name="connsiteX0" fmla="*/ 14287 w 1671637"/>
                    <a:gd name="connsiteY0" fmla="*/ 214312 h 2447715"/>
                    <a:gd name="connsiteX1" fmla="*/ 71437 w 1671637"/>
                    <a:gd name="connsiteY1" fmla="*/ 300037 h 2447715"/>
                    <a:gd name="connsiteX2" fmla="*/ 100012 w 1671637"/>
                    <a:gd name="connsiteY2" fmla="*/ 385762 h 2447715"/>
                    <a:gd name="connsiteX3" fmla="*/ 128587 w 1671637"/>
                    <a:gd name="connsiteY3" fmla="*/ 500062 h 2447715"/>
                    <a:gd name="connsiteX4" fmla="*/ 157162 w 1671637"/>
                    <a:gd name="connsiteY4" fmla="*/ 585787 h 2447715"/>
                    <a:gd name="connsiteX5" fmla="*/ 171450 w 1671637"/>
                    <a:gd name="connsiteY5" fmla="*/ 628650 h 2447715"/>
                    <a:gd name="connsiteX6" fmla="*/ 200025 w 1671637"/>
                    <a:gd name="connsiteY6" fmla="*/ 742950 h 2447715"/>
                    <a:gd name="connsiteX7" fmla="*/ 228600 w 1671637"/>
                    <a:gd name="connsiteY7" fmla="*/ 828675 h 2447715"/>
                    <a:gd name="connsiteX8" fmla="*/ 242887 w 1671637"/>
                    <a:gd name="connsiteY8" fmla="*/ 871537 h 2447715"/>
                    <a:gd name="connsiteX9" fmla="*/ 271462 w 1671637"/>
                    <a:gd name="connsiteY9" fmla="*/ 971550 h 2447715"/>
                    <a:gd name="connsiteX10" fmla="*/ 300037 w 1671637"/>
                    <a:gd name="connsiteY10" fmla="*/ 1143000 h 2447715"/>
                    <a:gd name="connsiteX11" fmla="*/ 328612 w 1671637"/>
                    <a:gd name="connsiteY11" fmla="*/ 1243012 h 2447715"/>
                    <a:gd name="connsiteX12" fmla="*/ 357187 w 1671637"/>
                    <a:gd name="connsiteY12" fmla="*/ 1357312 h 2447715"/>
                    <a:gd name="connsiteX13" fmla="*/ 385762 w 1671637"/>
                    <a:gd name="connsiteY13" fmla="*/ 1443037 h 2447715"/>
                    <a:gd name="connsiteX14" fmla="*/ 357187 w 1671637"/>
                    <a:gd name="connsiteY14" fmla="*/ 1571625 h 2447715"/>
                    <a:gd name="connsiteX15" fmla="*/ 328612 w 1671637"/>
                    <a:gd name="connsiteY15" fmla="*/ 1685925 h 2447715"/>
                    <a:gd name="connsiteX16" fmla="*/ 300037 w 1671637"/>
                    <a:gd name="connsiteY16" fmla="*/ 1771650 h 2447715"/>
                    <a:gd name="connsiteX17" fmla="*/ 285750 w 1671637"/>
                    <a:gd name="connsiteY17" fmla="*/ 1814512 h 2447715"/>
                    <a:gd name="connsiteX18" fmla="*/ 271462 w 1671637"/>
                    <a:gd name="connsiteY18" fmla="*/ 1871662 h 2447715"/>
                    <a:gd name="connsiteX19" fmla="*/ 242887 w 1671637"/>
                    <a:gd name="connsiteY19" fmla="*/ 1971675 h 2447715"/>
                    <a:gd name="connsiteX20" fmla="*/ 214312 w 1671637"/>
                    <a:gd name="connsiteY20" fmla="*/ 2085975 h 2447715"/>
                    <a:gd name="connsiteX21" fmla="*/ 200025 w 1671637"/>
                    <a:gd name="connsiteY21" fmla="*/ 2185987 h 2447715"/>
                    <a:gd name="connsiteX22" fmla="*/ 171450 w 1671637"/>
                    <a:gd name="connsiteY22" fmla="*/ 2314575 h 2447715"/>
                    <a:gd name="connsiteX23" fmla="*/ 185737 w 1671637"/>
                    <a:gd name="connsiteY23" fmla="*/ 2400300 h 2447715"/>
                    <a:gd name="connsiteX24" fmla="*/ 200025 w 1671637"/>
                    <a:gd name="connsiteY24" fmla="*/ 2443162 h 2447715"/>
                    <a:gd name="connsiteX25" fmla="*/ 485775 w 1671637"/>
                    <a:gd name="connsiteY25" fmla="*/ 2414587 h 2447715"/>
                    <a:gd name="connsiteX26" fmla="*/ 700087 w 1671637"/>
                    <a:gd name="connsiteY26" fmla="*/ 2400300 h 2447715"/>
                    <a:gd name="connsiteX27" fmla="*/ 1271587 w 1671637"/>
                    <a:gd name="connsiteY27" fmla="*/ 2414587 h 2447715"/>
                    <a:gd name="connsiteX28" fmla="*/ 1428750 w 1671637"/>
                    <a:gd name="connsiteY28" fmla="*/ 2428875 h 2447715"/>
                    <a:gd name="connsiteX29" fmla="*/ 1528762 w 1671637"/>
                    <a:gd name="connsiteY29" fmla="*/ 2400300 h 2447715"/>
                    <a:gd name="connsiteX30" fmla="*/ 1571625 w 1671637"/>
                    <a:gd name="connsiteY30" fmla="*/ 2386012 h 2447715"/>
                    <a:gd name="connsiteX31" fmla="*/ 1614487 w 1671637"/>
                    <a:gd name="connsiteY31" fmla="*/ 2343150 h 2447715"/>
                    <a:gd name="connsiteX32" fmla="*/ 1628775 w 1671637"/>
                    <a:gd name="connsiteY32" fmla="*/ 2300287 h 2447715"/>
                    <a:gd name="connsiteX33" fmla="*/ 1657350 w 1671637"/>
                    <a:gd name="connsiteY33" fmla="*/ 2257425 h 2447715"/>
                    <a:gd name="connsiteX34" fmla="*/ 1671637 w 1671637"/>
                    <a:gd name="connsiteY34" fmla="*/ 2200275 h 2447715"/>
                    <a:gd name="connsiteX35" fmla="*/ 1628775 w 1671637"/>
                    <a:gd name="connsiteY35" fmla="*/ 2043112 h 2447715"/>
                    <a:gd name="connsiteX36" fmla="*/ 1614487 w 1671637"/>
                    <a:gd name="connsiteY36" fmla="*/ 1985962 h 2447715"/>
                    <a:gd name="connsiteX37" fmla="*/ 1571625 w 1671637"/>
                    <a:gd name="connsiteY37" fmla="*/ 1957387 h 2447715"/>
                    <a:gd name="connsiteX38" fmla="*/ 1514475 w 1671637"/>
                    <a:gd name="connsiteY38" fmla="*/ 1871662 h 2447715"/>
                    <a:gd name="connsiteX39" fmla="*/ 1485900 w 1671637"/>
                    <a:gd name="connsiteY39" fmla="*/ 1828800 h 2447715"/>
                    <a:gd name="connsiteX40" fmla="*/ 1457325 w 1671637"/>
                    <a:gd name="connsiteY40" fmla="*/ 1743075 h 2447715"/>
                    <a:gd name="connsiteX41" fmla="*/ 1443037 w 1671637"/>
                    <a:gd name="connsiteY41" fmla="*/ 1700212 h 2447715"/>
                    <a:gd name="connsiteX42" fmla="*/ 1414462 w 1671637"/>
                    <a:gd name="connsiteY42" fmla="*/ 1657350 h 2447715"/>
                    <a:gd name="connsiteX43" fmla="*/ 1357312 w 1671637"/>
                    <a:gd name="connsiteY43" fmla="*/ 1571625 h 2447715"/>
                    <a:gd name="connsiteX44" fmla="*/ 1343025 w 1671637"/>
                    <a:gd name="connsiteY44" fmla="*/ 1528762 h 2447715"/>
                    <a:gd name="connsiteX45" fmla="*/ 1314450 w 1671637"/>
                    <a:gd name="connsiteY45" fmla="*/ 1485900 h 2447715"/>
                    <a:gd name="connsiteX46" fmla="*/ 1271587 w 1671637"/>
                    <a:gd name="connsiteY46" fmla="*/ 1400175 h 2447715"/>
                    <a:gd name="connsiteX47" fmla="*/ 1257300 w 1671637"/>
                    <a:gd name="connsiteY47" fmla="*/ 1357312 h 2447715"/>
                    <a:gd name="connsiteX48" fmla="*/ 1228725 w 1671637"/>
                    <a:gd name="connsiteY48" fmla="*/ 1314450 h 2447715"/>
                    <a:gd name="connsiteX49" fmla="*/ 1243012 w 1671637"/>
                    <a:gd name="connsiteY49" fmla="*/ 1028700 h 2447715"/>
                    <a:gd name="connsiteX50" fmla="*/ 1271587 w 1671637"/>
                    <a:gd name="connsiteY50" fmla="*/ 914400 h 2447715"/>
                    <a:gd name="connsiteX51" fmla="*/ 1228725 w 1671637"/>
                    <a:gd name="connsiteY51" fmla="*/ 214312 h 2447715"/>
                    <a:gd name="connsiteX52" fmla="*/ 1214437 w 1671637"/>
                    <a:gd name="connsiteY52" fmla="*/ 171450 h 2447715"/>
                    <a:gd name="connsiteX53" fmla="*/ 1200150 w 1671637"/>
                    <a:gd name="connsiteY53" fmla="*/ 114300 h 2447715"/>
                    <a:gd name="connsiteX54" fmla="*/ 1157287 w 1671637"/>
                    <a:gd name="connsiteY54" fmla="*/ 71437 h 2447715"/>
                    <a:gd name="connsiteX55" fmla="*/ 1128712 w 1671637"/>
                    <a:gd name="connsiteY55" fmla="*/ 28575 h 2447715"/>
                    <a:gd name="connsiteX56" fmla="*/ 1042987 w 1671637"/>
                    <a:gd name="connsiteY56" fmla="*/ 0 h 2447715"/>
                    <a:gd name="connsiteX57" fmla="*/ 957262 w 1671637"/>
                    <a:gd name="connsiteY57" fmla="*/ 42862 h 2447715"/>
                    <a:gd name="connsiteX58" fmla="*/ 928687 w 1671637"/>
                    <a:gd name="connsiteY58" fmla="*/ 128587 h 2447715"/>
                    <a:gd name="connsiteX59" fmla="*/ 900112 w 1671637"/>
                    <a:gd name="connsiteY59" fmla="*/ 214312 h 2447715"/>
                    <a:gd name="connsiteX60" fmla="*/ 814387 w 1671637"/>
                    <a:gd name="connsiteY60" fmla="*/ 242887 h 2447715"/>
                    <a:gd name="connsiteX61" fmla="*/ 771525 w 1671637"/>
                    <a:gd name="connsiteY61" fmla="*/ 271462 h 2447715"/>
                    <a:gd name="connsiteX62" fmla="*/ 700087 w 1671637"/>
                    <a:gd name="connsiteY62" fmla="*/ 257175 h 2447715"/>
                    <a:gd name="connsiteX63" fmla="*/ 457200 w 1671637"/>
                    <a:gd name="connsiteY63" fmla="*/ 242887 h 2447715"/>
                    <a:gd name="connsiteX64" fmla="*/ 414337 w 1671637"/>
                    <a:gd name="connsiteY64" fmla="*/ 228600 h 2447715"/>
                    <a:gd name="connsiteX65" fmla="*/ 385762 w 1671637"/>
                    <a:gd name="connsiteY65" fmla="*/ 185737 h 2447715"/>
                    <a:gd name="connsiteX66" fmla="*/ 342900 w 1671637"/>
                    <a:gd name="connsiteY66" fmla="*/ 157162 h 2447715"/>
                    <a:gd name="connsiteX67" fmla="*/ 314325 w 1671637"/>
                    <a:gd name="connsiteY67" fmla="*/ 100012 h 2447715"/>
                    <a:gd name="connsiteX68" fmla="*/ 228600 w 1671637"/>
                    <a:gd name="connsiteY68" fmla="*/ 85725 h 2447715"/>
                    <a:gd name="connsiteX69" fmla="*/ 185737 w 1671637"/>
                    <a:gd name="connsiteY69" fmla="*/ 71437 h 2447715"/>
                    <a:gd name="connsiteX70" fmla="*/ 57150 w 1671637"/>
                    <a:gd name="connsiteY70" fmla="*/ 114300 h 2447715"/>
                    <a:gd name="connsiteX71" fmla="*/ 28575 w 1671637"/>
                    <a:gd name="connsiteY71" fmla="*/ 157162 h 2447715"/>
                    <a:gd name="connsiteX72" fmla="*/ 0 w 1671637"/>
                    <a:gd name="connsiteY72" fmla="*/ 242887 h 2447715"/>
                    <a:gd name="connsiteX73" fmla="*/ 14287 w 1671637"/>
                    <a:gd name="connsiteY73" fmla="*/ 314325 h 244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71637" h="2447715">
                      <a:moveTo>
                        <a:pt x="14287" y="214312"/>
                      </a:moveTo>
                      <a:cubicBezTo>
                        <a:pt x="33337" y="242887"/>
                        <a:pt x="60577" y="267456"/>
                        <a:pt x="71437" y="300037"/>
                      </a:cubicBezTo>
                      <a:cubicBezTo>
                        <a:pt x="80962" y="328612"/>
                        <a:pt x="92707" y="356541"/>
                        <a:pt x="100012" y="385762"/>
                      </a:cubicBezTo>
                      <a:cubicBezTo>
                        <a:pt x="109537" y="423862"/>
                        <a:pt x="116168" y="462805"/>
                        <a:pt x="128587" y="500062"/>
                      </a:cubicBezTo>
                      <a:lnTo>
                        <a:pt x="157162" y="585787"/>
                      </a:lnTo>
                      <a:cubicBezTo>
                        <a:pt x="161925" y="600075"/>
                        <a:pt x="167797" y="614039"/>
                        <a:pt x="171450" y="628650"/>
                      </a:cubicBezTo>
                      <a:cubicBezTo>
                        <a:pt x="180975" y="666750"/>
                        <a:pt x="187606" y="705693"/>
                        <a:pt x="200025" y="742950"/>
                      </a:cubicBezTo>
                      <a:lnTo>
                        <a:pt x="228600" y="828675"/>
                      </a:lnTo>
                      <a:cubicBezTo>
                        <a:pt x="233362" y="842962"/>
                        <a:pt x="239234" y="856927"/>
                        <a:pt x="242887" y="871537"/>
                      </a:cubicBezTo>
                      <a:cubicBezTo>
                        <a:pt x="260828" y="943298"/>
                        <a:pt x="250966" y="910058"/>
                        <a:pt x="271462" y="971550"/>
                      </a:cubicBezTo>
                      <a:cubicBezTo>
                        <a:pt x="283387" y="1055025"/>
                        <a:pt x="283326" y="1067801"/>
                        <a:pt x="300037" y="1143000"/>
                      </a:cubicBezTo>
                      <a:cubicBezTo>
                        <a:pt x="328588" y="1271482"/>
                        <a:pt x="299978" y="1138019"/>
                        <a:pt x="328612" y="1243012"/>
                      </a:cubicBezTo>
                      <a:cubicBezTo>
                        <a:pt x="338945" y="1280901"/>
                        <a:pt x="344768" y="1320055"/>
                        <a:pt x="357187" y="1357312"/>
                      </a:cubicBezTo>
                      <a:lnTo>
                        <a:pt x="385762" y="1443037"/>
                      </a:lnTo>
                      <a:cubicBezTo>
                        <a:pt x="356113" y="1620939"/>
                        <a:pt x="387335" y="1461082"/>
                        <a:pt x="357187" y="1571625"/>
                      </a:cubicBezTo>
                      <a:cubicBezTo>
                        <a:pt x="346854" y="1609514"/>
                        <a:pt x="341031" y="1648668"/>
                        <a:pt x="328612" y="1685925"/>
                      </a:cubicBezTo>
                      <a:lnTo>
                        <a:pt x="300037" y="1771650"/>
                      </a:lnTo>
                      <a:cubicBezTo>
                        <a:pt x="295275" y="1785937"/>
                        <a:pt x="289403" y="1799902"/>
                        <a:pt x="285750" y="1814512"/>
                      </a:cubicBezTo>
                      <a:cubicBezTo>
                        <a:pt x="280987" y="1833562"/>
                        <a:pt x="276856" y="1852781"/>
                        <a:pt x="271462" y="1871662"/>
                      </a:cubicBezTo>
                      <a:cubicBezTo>
                        <a:pt x="247602" y="1955174"/>
                        <a:pt x="265214" y="1871204"/>
                        <a:pt x="242887" y="1971675"/>
                      </a:cubicBezTo>
                      <a:cubicBezTo>
                        <a:pt x="219898" y="2075125"/>
                        <a:pt x="239845" y="2009379"/>
                        <a:pt x="214312" y="2085975"/>
                      </a:cubicBezTo>
                      <a:cubicBezTo>
                        <a:pt x="209550" y="2119312"/>
                        <a:pt x="205561" y="2152769"/>
                        <a:pt x="200025" y="2185987"/>
                      </a:cubicBezTo>
                      <a:cubicBezTo>
                        <a:pt x="190957" y="2240393"/>
                        <a:pt x="184291" y="2263207"/>
                        <a:pt x="171450" y="2314575"/>
                      </a:cubicBezTo>
                      <a:cubicBezTo>
                        <a:pt x="176212" y="2343150"/>
                        <a:pt x="179453" y="2372021"/>
                        <a:pt x="185737" y="2400300"/>
                      </a:cubicBezTo>
                      <a:cubicBezTo>
                        <a:pt x="189004" y="2415002"/>
                        <a:pt x="184982" y="2442446"/>
                        <a:pt x="200025" y="2443162"/>
                      </a:cubicBezTo>
                      <a:cubicBezTo>
                        <a:pt x="295642" y="2447715"/>
                        <a:pt x="390262" y="2420954"/>
                        <a:pt x="485775" y="2414587"/>
                      </a:cubicBezTo>
                      <a:lnTo>
                        <a:pt x="700087" y="2400300"/>
                      </a:lnTo>
                      <a:cubicBezTo>
                        <a:pt x="917492" y="2345947"/>
                        <a:pt x="793007" y="2371078"/>
                        <a:pt x="1271587" y="2414587"/>
                      </a:cubicBezTo>
                      <a:lnTo>
                        <a:pt x="1428750" y="2428875"/>
                      </a:lnTo>
                      <a:lnTo>
                        <a:pt x="1528762" y="2400300"/>
                      </a:lnTo>
                      <a:cubicBezTo>
                        <a:pt x="1543187" y="2395972"/>
                        <a:pt x="1559094" y="2394366"/>
                        <a:pt x="1571625" y="2386012"/>
                      </a:cubicBezTo>
                      <a:cubicBezTo>
                        <a:pt x="1588437" y="2374804"/>
                        <a:pt x="1600200" y="2357437"/>
                        <a:pt x="1614487" y="2343150"/>
                      </a:cubicBezTo>
                      <a:cubicBezTo>
                        <a:pt x="1619250" y="2328862"/>
                        <a:pt x="1622040" y="2313758"/>
                        <a:pt x="1628775" y="2300287"/>
                      </a:cubicBezTo>
                      <a:cubicBezTo>
                        <a:pt x="1636454" y="2284929"/>
                        <a:pt x="1650586" y="2273208"/>
                        <a:pt x="1657350" y="2257425"/>
                      </a:cubicBezTo>
                      <a:cubicBezTo>
                        <a:pt x="1665085" y="2239376"/>
                        <a:pt x="1666875" y="2219325"/>
                        <a:pt x="1671637" y="2200275"/>
                      </a:cubicBezTo>
                      <a:cubicBezTo>
                        <a:pt x="1627030" y="2066455"/>
                        <a:pt x="1655703" y="2164287"/>
                        <a:pt x="1628775" y="2043112"/>
                      </a:cubicBezTo>
                      <a:cubicBezTo>
                        <a:pt x="1624515" y="2023943"/>
                        <a:pt x="1625379" y="2002300"/>
                        <a:pt x="1614487" y="1985962"/>
                      </a:cubicBezTo>
                      <a:cubicBezTo>
                        <a:pt x="1604962" y="1971675"/>
                        <a:pt x="1585912" y="1966912"/>
                        <a:pt x="1571625" y="1957387"/>
                      </a:cubicBezTo>
                      <a:lnTo>
                        <a:pt x="1514475" y="1871662"/>
                      </a:lnTo>
                      <a:cubicBezTo>
                        <a:pt x="1504950" y="1857375"/>
                        <a:pt x="1491330" y="1845090"/>
                        <a:pt x="1485900" y="1828800"/>
                      </a:cubicBezTo>
                      <a:lnTo>
                        <a:pt x="1457325" y="1743075"/>
                      </a:lnTo>
                      <a:cubicBezTo>
                        <a:pt x="1452562" y="1728787"/>
                        <a:pt x="1451391" y="1712743"/>
                        <a:pt x="1443037" y="1700212"/>
                      </a:cubicBezTo>
                      <a:lnTo>
                        <a:pt x="1414462" y="1657350"/>
                      </a:lnTo>
                      <a:cubicBezTo>
                        <a:pt x="1380491" y="1555432"/>
                        <a:pt x="1428661" y="1678649"/>
                        <a:pt x="1357312" y="1571625"/>
                      </a:cubicBezTo>
                      <a:cubicBezTo>
                        <a:pt x="1348958" y="1559094"/>
                        <a:pt x="1349760" y="1542233"/>
                        <a:pt x="1343025" y="1528762"/>
                      </a:cubicBezTo>
                      <a:cubicBezTo>
                        <a:pt x="1335346" y="1513403"/>
                        <a:pt x="1322129" y="1501258"/>
                        <a:pt x="1314450" y="1485900"/>
                      </a:cubicBezTo>
                      <a:cubicBezTo>
                        <a:pt x="1255297" y="1367595"/>
                        <a:pt x="1353478" y="1523010"/>
                        <a:pt x="1271587" y="1400175"/>
                      </a:cubicBezTo>
                      <a:cubicBezTo>
                        <a:pt x="1266825" y="1385887"/>
                        <a:pt x="1264035" y="1370783"/>
                        <a:pt x="1257300" y="1357312"/>
                      </a:cubicBezTo>
                      <a:cubicBezTo>
                        <a:pt x="1249621" y="1341953"/>
                        <a:pt x="1229471" y="1331605"/>
                        <a:pt x="1228725" y="1314450"/>
                      </a:cubicBezTo>
                      <a:cubicBezTo>
                        <a:pt x="1224582" y="1219171"/>
                        <a:pt x="1232852" y="1123526"/>
                        <a:pt x="1243012" y="1028700"/>
                      </a:cubicBezTo>
                      <a:cubicBezTo>
                        <a:pt x="1247196" y="989651"/>
                        <a:pt x="1271587" y="914400"/>
                        <a:pt x="1271587" y="914400"/>
                      </a:cubicBezTo>
                      <a:cubicBezTo>
                        <a:pt x="1267773" y="830486"/>
                        <a:pt x="1244975" y="263061"/>
                        <a:pt x="1228725" y="214312"/>
                      </a:cubicBezTo>
                      <a:cubicBezTo>
                        <a:pt x="1223962" y="200025"/>
                        <a:pt x="1218574" y="185931"/>
                        <a:pt x="1214437" y="171450"/>
                      </a:cubicBezTo>
                      <a:cubicBezTo>
                        <a:pt x="1209042" y="152569"/>
                        <a:pt x="1209892" y="131349"/>
                        <a:pt x="1200150" y="114300"/>
                      </a:cubicBezTo>
                      <a:cubicBezTo>
                        <a:pt x="1190125" y="96756"/>
                        <a:pt x="1170222" y="86959"/>
                        <a:pt x="1157287" y="71437"/>
                      </a:cubicBezTo>
                      <a:cubicBezTo>
                        <a:pt x="1146294" y="58246"/>
                        <a:pt x="1143273" y="37676"/>
                        <a:pt x="1128712" y="28575"/>
                      </a:cubicBezTo>
                      <a:cubicBezTo>
                        <a:pt x="1103170" y="12611"/>
                        <a:pt x="1042987" y="0"/>
                        <a:pt x="1042987" y="0"/>
                      </a:cubicBezTo>
                      <a:cubicBezTo>
                        <a:pt x="1019632" y="7785"/>
                        <a:pt x="971839" y="19538"/>
                        <a:pt x="957262" y="42862"/>
                      </a:cubicBezTo>
                      <a:cubicBezTo>
                        <a:pt x="941298" y="68404"/>
                        <a:pt x="938212" y="100012"/>
                        <a:pt x="928687" y="128587"/>
                      </a:cubicBezTo>
                      <a:cubicBezTo>
                        <a:pt x="928687" y="128588"/>
                        <a:pt x="900114" y="214311"/>
                        <a:pt x="900112" y="214312"/>
                      </a:cubicBezTo>
                      <a:lnTo>
                        <a:pt x="814387" y="242887"/>
                      </a:lnTo>
                      <a:cubicBezTo>
                        <a:pt x="800100" y="252412"/>
                        <a:pt x="788564" y="269332"/>
                        <a:pt x="771525" y="271462"/>
                      </a:cubicBezTo>
                      <a:cubicBezTo>
                        <a:pt x="747428" y="274474"/>
                        <a:pt x="724271" y="259374"/>
                        <a:pt x="700087" y="257175"/>
                      </a:cubicBezTo>
                      <a:cubicBezTo>
                        <a:pt x="619318" y="249832"/>
                        <a:pt x="538162" y="247650"/>
                        <a:pt x="457200" y="242887"/>
                      </a:cubicBezTo>
                      <a:cubicBezTo>
                        <a:pt x="442912" y="238125"/>
                        <a:pt x="426097" y="238008"/>
                        <a:pt x="414337" y="228600"/>
                      </a:cubicBezTo>
                      <a:cubicBezTo>
                        <a:pt x="400928" y="217873"/>
                        <a:pt x="397904" y="197879"/>
                        <a:pt x="385762" y="185737"/>
                      </a:cubicBezTo>
                      <a:cubicBezTo>
                        <a:pt x="373620" y="173595"/>
                        <a:pt x="357187" y="166687"/>
                        <a:pt x="342900" y="157162"/>
                      </a:cubicBezTo>
                      <a:cubicBezTo>
                        <a:pt x="333375" y="138112"/>
                        <a:pt x="332386" y="111300"/>
                        <a:pt x="314325" y="100012"/>
                      </a:cubicBezTo>
                      <a:cubicBezTo>
                        <a:pt x="289759" y="84658"/>
                        <a:pt x="256879" y="92009"/>
                        <a:pt x="228600" y="85725"/>
                      </a:cubicBezTo>
                      <a:cubicBezTo>
                        <a:pt x="213898" y="82458"/>
                        <a:pt x="200025" y="76200"/>
                        <a:pt x="185737" y="71437"/>
                      </a:cubicBezTo>
                      <a:cubicBezTo>
                        <a:pt x="128264" y="81016"/>
                        <a:pt x="97330" y="74120"/>
                        <a:pt x="57150" y="114300"/>
                      </a:cubicBezTo>
                      <a:cubicBezTo>
                        <a:pt x="45008" y="126442"/>
                        <a:pt x="35549" y="141471"/>
                        <a:pt x="28575" y="157162"/>
                      </a:cubicBezTo>
                      <a:cubicBezTo>
                        <a:pt x="16342" y="184687"/>
                        <a:pt x="0" y="242887"/>
                        <a:pt x="0" y="242887"/>
                      </a:cubicBezTo>
                      <a:cubicBezTo>
                        <a:pt x="15442" y="304657"/>
                        <a:pt x="14287" y="280401"/>
                        <a:pt x="14287" y="314325"/>
                      </a:cubicBezTo>
                    </a:path>
                  </a:pathLst>
                </a:custGeom>
                <a:solidFill>
                  <a:schemeClr val="bg1">
                    <a:lumMod val="65000"/>
                  </a:schemeClr>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6894406" y="1714500"/>
                  <a:ext cx="1035157" cy="1571223"/>
                </a:xfrm>
                <a:custGeom>
                  <a:avLst/>
                  <a:gdLst>
                    <a:gd name="connsiteX0" fmla="*/ 149332 w 1035157"/>
                    <a:gd name="connsiteY0" fmla="*/ 214313 h 1571223"/>
                    <a:gd name="connsiteX1" fmla="*/ 135044 w 1035157"/>
                    <a:gd name="connsiteY1" fmla="*/ 300038 h 1571223"/>
                    <a:gd name="connsiteX2" fmla="*/ 106469 w 1035157"/>
                    <a:gd name="connsiteY2" fmla="*/ 385763 h 1571223"/>
                    <a:gd name="connsiteX3" fmla="*/ 92182 w 1035157"/>
                    <a:gd name="connsiteY3" fmla="*/ 428625 h 1571223"/>
                    <a:gd name="connsiteX4" fmla="*/ 77894 w 1035157"/>
                    <a:gd name="connsiteY4" fmla="*/ 514350 h 1571223"/>
                    <a:gd name="connsiteX5" fmla="*/ 63607 w 1035157"/>
                    <a:gd name="connsiteY5" fmla="*/ 557213 h 1571223"/>
                    <a:gd name="connsiteX6" fmla="*/ 49319 w 1035157"/>
                    <a:gd name="connsiteY6" fmla="*/ 628650 h 1571223"/>
                    <a:gd name="connsiteX7" fmla="*/ 63607 w 1035157"/>
                    <a:gd name="connsiteY7" fmla="*/ 914400 h 1571223"/>
                    <a:gd name="connsiteX8" fmla="*/ 106469 w 1035157"/>
                    <a:gd name="connsiteY8" fmla="*/ 1114425 h 1571223"/>
                    <a:gd name="connsiteX9" fmla="*/ 92182 w 1035157"/>
                    <a:gd name="connsiteY9" fmla="*/ 1328738 h 1571223"/>
                    <a:gd name="connsiteX10" fmla="*/ 35032 w 1035157"/>
                    <a:gd name="connsiteY10" fmla="*/ 1414463 h 1571223"/>
                    <a:gd name="connsiteX11" fmla="*/ 35032 w 1035157"/>
                    <a:gd name="connsiteY11" fmla="*/ 1557338 h 1571223"/>
                    <a:gd name="connsiteX12" fmla="*/ 92182 w 1035157"/>
                    <a:gd name="connsiteY12" fmla="*/ 1543050 h 1571223"/>
                    <a:gd name="connsiteX13" fmla="*/ 177907 w 1035157"/>
                    <a:gd name="connsiteY13" fmla="*/ 1514475 h 1571223"/>
                    <a:gd name="connsiteX14" fmla="*/ 620819 w 1035157"/>
                    <a:gd name="connsiteY14" fmla="*/ 1528763 h 1571223"/>
                    <a:gd name="connsiteX15" fmla="*/ 920857 w 1035157"/>
                    <a:gd name="connsiteY15" fmla="*/ 1528763 h 1571223"/>
                    <a:gd name="connsiteX16" fmla="*/ 963719 w 1035157"/>
                    <a:gd name="connsiteY16" fmla="*/ 1500188 h 1571223"/>
                    <a:gd name="connsiteX17" fmla="*/ 1035157 w 1035157"/>
                    <a:gd name="connsiteY17" fmla="*/ 1371600 h 1571223"/>
                    <a:gd name="connsiteX18" fmla="*/ 992294 w 1035157"/>
                    <a:gd name="connsiteY18" fmla="*/ 1200150 h 1571223"/>
                    <a:gd name="connsiteX19" fmla="*/ 963719 w 1035157"/>
                    <a:gd name="connsiteY19" fmla="*/ 1157288 h 1571223"/>
                    <a:gd name="connsiteX20" fmla="*/ 978007 w 1035157"/>
                    <a:gd name="connsiteY20" fmla="*/ 642938 h 1571223"/>
                    <a:gd name="connsiteX21" fmla="*/ 992294 w 1035157"/>
                    <a:gd name="connsiteY21" fmla="*/ 542925 h 1571223"/>
                    <a:gd name="connsiteX22" fmla="*/ 949432 w 1035157"/>
                    <a:gd name="connsiteY22" fmla="*/ 214313 h 1571223"/>
                    <a:gd name="connsiteX23" fmla="*/ 920857 w 1035157"/>
                    <a:gd name="connsiteY23" fmla="*/ 171450 h 1571223"/>
                    <a:gd name="connsiteX24" fmla="*/ 877994 w 1035157"/>
                    <a:gd name="connsiteY24" fmla="*/ 85725 h 1571223"/>
                    <a:gd name="connsiteX25" fmla="*/ 835132 w 1035157"/>
                    <a:gd name="connsiteY25" fmla="*/ 71438 h 1571223"/>
                    <a:gd name="connsiteX26" fmla="*/ 735119 w 1035157"/>
                    <a:gd name="connsiteY26" fmla="*/ 14288 h 1571223"/>
                    <a:gd name="connsiteX27" fmla="*/ 692257 w 1035157"/>
                    <a:gd name="connsiteY27" fmla="*/ 0 h 1571223"/>
                    <a:gd name="connsiteX28" fmla="*/ 449369 w 1035157"/>
                    <a:gd name="connsiteY28" fmla="*/ 14288 h 1571223"/>
                    <a:gd name="connsiteX29" fmla="*/ 349357 w 1035157"/>
                    <a:gd name="connsiteY29" fmla="*/ 42863 h 1571223"/>
                    <a:gd name="connsiteX30" fmla="*/ 263632 w 1035157"/>
                    <a:gd name="connsiteY30" fmla="*/ 85725 h 1571223"/>
                    <a:gd name="connsiteX31" fmla="*/ 192194 w 1035157"/>
                    <a:gd name="connsiteY31" fmla="*/ 171450 h 1571223"/>
                    <a:gd name="connsiteX32" fmla="*/ 149332 w 1035157"/>
                    <a:gd name="connsiteY32" fmla="*/ 214313 h 157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35157" h="1571223">
                      <a:moveTo>
                        <a:pt x="149332" y="214313"/>
                      </a:moveTo>
                      <a:cubicBezTo>
                        <a:pt x="139807" y="235744"/>
                        <a:pt x="142070" y="271934"/>
                        <a:pt x="135044" y="300038"/>
                      </a:cubicBezTo>
                      <a:cubicBezTo>
                        <a:pt x="127739" y="329259"/>
                        <a:pt x="115994" y="357188"/>
                        <a:pt x="106469" y="385763"/>
                      </a:cubicBezTo>
                      <a:cubicBezTo>
                        <a:pt x="101707" y="400050"/>
                        <a:pt x="94658" y="413770"/>
                        <a:pt x="92182" y="428625"/>
                      </a:cubicBezTo>
                      <a:cubicBezTo>
                        <a:pt x="87419" y="457200"/>
                        <a:pt x="84178" y="486071"/>
                        <a:pt x="77894" y="514350"/>
                      </a:cubicBezTo>
                      <a:cubicBezTo>
                        <a:pt x="74627" y="529052"/>
                        <a:pt x="67260" y="542602"/>
                        <a:pt x="63607" y="557213"/>
                      </a:cubicBezTo>
                      <a:cubicBezTo>
                        <a:pt x="57717" y="580772"/>
                        <a:pt x="54082" y="604838"/>
                        <a:pt x="49319" y="628650"/>
                      </a:cubicBezTo>
                      <a:cubicBezTo>
                        <a:pt x="54082" y="723900"/>
                        <a:pt x="54117" y="819504"/>
                        <a:pt x="63607" y="914400"/>
                      </a:cubicBezTo>
                      <a:cubicBezTo>
                        <a:pt x="69011" y="968437"/>
                        <a:pt x="91328" y="1053859"/>
                        <a:pt x="106469" y="1114425"/>
                      </a:cubicBezTo>
                      <a:cubicBezTo>
                        <a:pt x="101707" y="1185863"/>
                        <a:pt x="108765" y="1259089"/>
                        <a:pt x="92182" y="1328738"/>
                      </a:cubicBezTo>
                      <a:cubicBezTo>
                        <a:pt x="84228" y="1362147"/>
                        <a:pt x="35032" y="1414463"/>
                        <a:pt x="35032" y="1414463"/>
                      </a:cubicBezTo>
                      <a:cubicBezTo>
                        <a:pt x="25591" y="1452227"/>
                        <a:pt x="0" y="1522306"/>
                        <a:pt x="35032" y="1557338"/>
                      </a:cubicBezTo>
                      <a:cubicBezTo>
                        <a:pt x="48917" y="1571223"/>
                        <a:pt x="73374" y="1548693"/>
                        <a:pt x="92182" y="1543050"/>
                      </a:cubicBezTo>
                      <a:cubicBezTo>
                        <a:pt x="121032" y="1534395"/>
                        <a:pt x="177907" y="1514475"/>
                        <a:pt x="177907" y="1514475"/>
                      </a:cubicBezTo>
                      <a:lnTo>
                        <a:pt x="620819" y="1528763"/>
                      </a:lnTo>
                      <a:cubicBezTo>
                        <a:pt x="888089" y="1540642"/>
                        <a:pt x="737716" y="1554925"/>
                        <a:pt x="920857" y="1528763"/>
                      </a:cubicBezTo>
                      <a:cubicBezTo>
                        <a:pt x="935144" y="1519238"/>
                        <a:pt x="952412" y="1513111"/>
                        <a:pt x="963719" y="1500188"/>
                      </a:cubicBezTo>
                      <a:cubicBezTo>
                        <a:pt x="1016626" y="1439723"/>
                        <a:pt x="1015533" y="1430471"/>
                        <a:pt x="1035157" y="1371600"/>
                      </a:cubicBezTo>
                      <a:cubicBezTo>
                        <a:pt x="1028015" y="1328752"/>
                        <a:pt x="1017451" y="1237884"/>
                        <a:pt x="992294" y="1200150"/>
                      </a:cubicBezTo>
                      <a:lnTo>
                        <a:pt x="963719" y="1157288"/>
                      </a:lnTo>
                      <a:cubicBezTo>
                        <a:pt x="968482" y="985838"/>
                        <a:pt x="970038" y="814269"/>
                        <a:pt x="978007" y="642938"/>
                      </a:cubicBezTo>
                      <a:cubicBezTo>
                        <a:pt x="979572" y="609298"/>
                        <a:pt x="992294" y="576601"/>
                        <a:pt x="992294" y="542925"/>
                      </a:cubicBezTo>
                      <a:cubicBezTo>
                        <a:pt x="992294" y="513045"/>
                        <a:pt x="997691" y="286702"/>
                        <a:pt x="949432" y="214313"/>
                      </a:cubicBezTo>
                      <a:cubicBezTo>
                        <a:pt x="939907" y="200025"/>
                        <a:pt x="928536" y="186809"/>
                        <a:pt x="920857" y="171450"/>
                      </a:cubicBezTo>
                      <a:cubicBezTo>
                        <a:pt x="903602" y="136941"/>
                        <a:pt x="912114" y="113021"/>
                        <a:pt x="877994" y="85725"/>
                      </a:cubicBezTo>
                      <a:cubicBezTo>
                        <a:pt x="866234" y="76317"/>
                        <a:pt x="849419" y="76200"/>
                        <a:pt x="835132" y="71438"/>
                      </a:cubicBezTo>
                      <a:cubicBezTo>
                        <a:pt x="792084" y="42740"/>
                        <a:pt x="785876" y="36041"/>
                        <a:pt x="735119" y="14288"/>
                      </a:cubicBezTo>
                      <a:cubicBezTo>
                        <a:pt x="721276" y="8355"/>
                        <a:pt x="706544" y="4763"/>
                        <a:pt x="692257" y="0"/>
                      </a:cubicBezTo>
                      <a:cubicBezTo>
                        <a:pt x="611294" y="4763"/>
                        <a:pt x="530106" y="6599"/>
                        <a:pt x="449369" y="14288"/>
                      </a:cubicBezTo>
                      <a:cubicBezTo>
                        <a:pt x="438055" y="15366"/>
                        <a:pt x="364487" y="35298"/>
                        <a:pt x="349357" y="42863"/>
                      </a:cubicBezTo>
                      <a:cubicBezTo>
                        <a:pt x="238578" y="98253"/>
                        <a:pt x="371359" y="49817"/>
                        <a:pt x="263632" y="85725"/>
                      </a:cubicBezTo>
                      <a:cubicBezTo>
                        <a:pt x="212791" y="119619"/>
                        <a:pt x="216363" y="106998"/>
                        <a:pt x="192194" y="171450"/>
                      </a:cubicBezTo>
                      <a:cubicBezTo>
                        <a:pt x="185299" y="189836"/>
                        <a:pt x="158857" y="192882"/>
                        <a:pt x="149332" y="21431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7072313" y="1841529"/>
                  <a:ext cx="728662" cy="1301721"/>
                </a:xfrm>
                <a:custGeom>
                  <a:avLst/>
                  <a:gdLst>
                    <a:gd name="connsiteX0" fmla="*/ 71437 w 728662"/>
                    <a:gd name="connsiteY0" fmla="*/ 58709 h 1301721"/>
                    <a:gd name="connsiteX1" fmla="*/ 471487 w 728662"/>
                    <a:gd name="connsiteY1" fmla="*/ 15846 h 1301721"/>
                    <a:gd name="connsiteX2" fmla="*/ 571500 w 728662"/>
                    <a:gd name="connsiteY2" fmla="*/ 44421 h 1301721"/>
                    <a:gd name="connsiteX3" fmla="*/ 642937 w 728662"/>
                    <a:gd name="connsiteY3" fmla="*/ 58709 h 1301721"/>
                    <a:gd name="connsiteX4" fmla="*/ 685800 w 728662"/>
                    <a:gd name="connsiteY4" fmla="*/ 87284 h 1301721"/>
                    <a:gd name="connsiteX5" fmla="*/ 700087 w 728662"/>
                    <a:gd name="connsiteY5" fmla="*/ 144434 h 1301721"/>
                    <a:gd name="connsiteX6" fmla="*/ 728662 w 728662"/>
                    <a:gd name="connsiteY6" fmla="*/ 287309 h 1301721"/>
                    <a:gd name="connsiteX7" fmla="*/ 714375 w 728662"/>
                    <a:gd name="connsiteY7" fmla="*/ 701646 h 1301721"/>
                    <a:gd name="connsiteX8" fmla="*/ 700087 w 728662"/>
                    <a:gd name="connsiteY8" fmla="*/ 744509 h 1301721"/>
                    <a:gd name="connsiteX9" fmla="*/ 671512 w 728662"/>
                    <a:gd name="connsiteY9" fmla="*/ 844521 h 1301721"/>
                    <a:gd name="connsiteX10" fmla="*/ 642937 w 728662"/>
                    <a:gd name="connsiteY10" fmla="*/ 887384 h 1301721"/>
                    <a:gd name="connsiteX11" fmla="*/ 571500 w 728662"/>
                    <a:gd name="connsiteY11" fmla="*/ 1015971 h 1301721"/>
                    <a:gd name="connsiteX12" fmla="*/ 557212 w 728662"/>
                    <a:gd name="connsiteY12" fmla="*/ 1058834 h 1301721"/>
                    <a:gd name="connsiteX13" fmla="*/ 500062 w 728662"/>
                    <a:gd name="connsiteY13" fmla="*/ 1144559 h 1301721"/>
                    <a:gd name="connsiteX14" fmla="*/ 428625 w 728662"/>
                    <a:gd name="connsiteY14" fmla="*/ 1273146 h 1301721"/>
                    <a:gd name="connsiteX15" fmla="*/ 385762 w 728662"/>
                    <a:gd name="connsiteY15" fmla="*/ 1301721 h 1301721"/>
                    <a:gd name="connsiteX16" fmla="*/ 300037 w 728662"/>
                    <a:gd name="connsiteY16" fmla="*/ 1273146 h 1301721"/>
                    <a:gd name="connsiteX17" fmla="*/ 257175 w 728662"/>
                    <a:gd name="connsiteY17" fmla="*/ 1258859 h 1301721"/>
                    <a:gd name="connsiteX18" fmla="*/ 242887 w 728662"/>
                    <a:gd name="connsiteY18" fmla="*/ 1215996 h 1301721"/>
                    <a:gd name="connsiteX19" fmla="*/ 185737 w 728662"/>
                    <a:gd name="connsiteY19" fmla="*/ 1130271 h 1301721"/>
                    <a:gd name="connsiteX20" fmla="*/ 114300 w 728662"/>
                    <a:gd name="connsiteY20" fmla="*/ 1001684 h 1301721"/>
                    <a:gd name="connsiteX21" fmla="*/ 85725 w 728662"/>
                    <a:gd name="connsiteY21" fmla="*/ 958821 h 1301721"/>
                    <a:gd name="connsiteX22" fmla="*/ 42862 w 728662"/>
                    <a:gd name="connsiteY22" fmla="*/ 873096 h 1301721"/>
                    <a:gd name="connsiteX23" fmla="*/ 42862 w 728662"/>
                    <a:gd name="connsiteY23" fmla="*/ 173009 h 1301721"/>
                    <a:gd name="connsiteX24" fmla="*/ 71437 w 728662"/>
                    <a:gd name="connsiteY24" fmla="*/ 58709 h 13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8662" h="1301721">
                      <a:moveTo>
                        <a:pt x="71437" y="58709"/>
                      </a:moveTo>
                      <a:cubicBezTo>
                        <a:pt x="142874" y="32515"/>
                        <a:pt x="122855" y="0"/>
                        <a:pt x="471487" y="15846"/>
                      </a:cubicBezTo>
                      <a:cubicBezTo>
                        <a:pt x="504825" y="25371"/>
                        <a:pt x="537864" y="36012"/>
                        <a:pt x="571500" y="44421"/>
                      </a:cubicBezTo>
                      <a:cubicBezTo>
                        <a:pt x="595059" y="50311"/>
                        <a:pt x="620199" y="50182"/>
                        <a:pt x="642937" y="58709"/>
                      </a:cubicBezTo>
                      <a:cubicBezTo>
                        <a:pt x="659015" y="64738"/>
                        <a:pt x="671512" y="77759"/>
                        <a:pt x="685800" y="87284"/>
                      </a:cubicBezTo>
                      <a:cubicBezTo>
                        <a:pt x="690562" y="106334"/>
                        <a:pt x="695973" y="125234"/>
                        <a:pt x="700087" y="144434"/>
                      </a:cubicBezTo>
                      <a:cubicBezTo>
                        <a:pt x="710263" y="191924"/>
                        <a:pt x="728662" y="287309"/>
                        <a:pt x="728662" y="287309"/>
                      </a:cubicBezTo>
                      <a:cubicBezTo>
                        <a:pt x="723900" y="425421"/>
                        <a:pt x="722995" y="563721"/>
                        <a:pt x="714375" y="701646"/>
                      </a:cubicBezTo>
                      <a:cubicBezTo>
                        <a:pt x="713436" y="716677"/>
                        <a:pt x="704224" y="730028"/>
                        <a:pt x="700087" y="744509"/>
                      </a:cubicBezTo>
                      <a:cubicBezTo>
                        <a:pt x="693981" y="765880"/>
                        <a:pt x="682934" y="821678"/>
                        <a:pt x="671512" y="844521"/>
                      </a:cubicBezTo>
                      <a:cubicBezTo>
                        <a:pt x="663833" y="859880"/>
                        <a:pt x="652462" y="873096"/>
                        <a:pt x="642937" y="887384"/>
                      </a:cubicBezTo>
                      <a:cubicBezTo>
                        <a:pt x="607973" y="992277"/>
                        <a:pt x="635661" y="951810"/>
                        <a:pt x="571500" y="1015971"/>
                      </a:cubicBezTo>
                      <a:cubicBezTo>
                        <a:pt x="566737" y="1030259"/>
                        <a:pt x="564526" y="1045669"/>
                        <a:pt x="557212" y="1058834"/>
                      </a:cubicBezTo>
                      <a:cubicBezTo>
                        <a:pt x="540534" y="1088855"/>
                        <a:pt x="500062" y="1144559"/>
                        <a:pt x="500062" y="1144559"/>
                      </a:cubicBezTo>
                      <a:cubicBezTo>
                        <a:pt x="485174" y="1189225"/>
                        <a:pt x="470735" y="1245073"/>
                        <a:pt x="428625" y="1273146"/>
                      </a:cubicBezTo>
                      <a:lnTo>
                        <a:pt x="385762" y="1301721"/>
                      </a:lnTo>
                      <a:lnTo>
                        <a:pt x="300037" y="1273146"/>
                      </a:lnTo>
                      <a:lnTo>
                        <a:pt x="257175" y="1258859"/>
                      </a:lnTo>
                      <a:cubicBezTo>
                        <a:pt x="252412" y="1244571"/>
                        <a:pt x="250201" y="1229161"/>
                        <a:pt x="242887" y="1215996"/>
                      </a:cubicBezTo>
                      <a:cubicBezTo>
                        <a:pt x="226209" y="1185975"/>
                        <a:pt x="185737" y="1130271"/>
                        <a:pt x="185737" y="1130271"/>
                      </a:cubicBezTo>
                      <a:cubicBezTo>
                        <a:pt x="160590" y="1054828"/>
                        <a:pt x="179804" y="1099941"/>
                        <a:pt x="114300" y="1001684"/>
                      </a:cubicBezTo>
                      <a:cubicBezTo>
                        <a:pt x="104775" y="987396"/>
                        <a:pt x="91155" y="975111"/>
                        <a:pt x="85725" y="958821"/>
                      </a:cubicBezTo>
                      <a:cubicBezTo>
                        <a:pt x="66007" y="899669"/>
                        <a:pt x="79791" y="928490"/>
                        <a:pt x="42862" y="873096"/>
                      </a:cubicBezTo>
                      <a:cubicBezTo>
                        <a:pt x="21833" y="536615"/>
                        <a:pt x="19950" y="619800"/>
                        <a:pt x="42862" y="173009"/>
                      </a:cubicBezTo>
                      <a:cubicBezTo>
                        <a:pt x="47499" y="82586"/>
                        <a:pt x="0" y="84903"/>
                        <a:pt x="71437" y="58709"/>
                      </a:cubicBezTo>
                      <a:close/>
                    </a:path>
                  </a:pathLst>
                </a:custGeom>
                <a:solidFill>
                  <a:srgbClr val="FFB4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6958013" y="1671638"/>
                  <a:ext cx="931013" cy="328612"/>
                </a:xfrm>
                <a:custGeom>
                  <a:avLst/>
                  <a:gdLst>
                    <a:gd name="connsiteX0" fmla="*/ 128587 w 931013"/>
                    <a:gd name="connsiteY0" fmla="*/ 328612 h 328612"/>
                    <a:gd name="connsiteX1" fmla="*/ 100012 w 931013"/>
                    <a:gd name="connsiteY1" fmla="*/ 285750 h 328612"/>
                    <a:gd name="connsiteX2" fmla="*/ 28575 w 931013"/>
                    <a:gd name="connsiteY2" fmla="*/ 214312 h 328612"/>
                    <a:gd name="connsiteX3" fmla="*/ 0 w 931013"/>
                    <a:gd name="connsiteY3" fmla="*/ 128587 h 328612"/>
                    <a:gd name="connsiteX4" fmla="*/ 14287 w 931013"/>
                    <a:gd name="connsiteY4" fmla="*/ 71437 h 328612"/>
                    <a:gd name="connsiteX5" fmla="*/ 57150 w 931013"/>
                    <a:gd name="connsiteY5" fmla="*/ 42862 h 328612"/>
                    <a:gd name="connsiteX6" fmla="*/ 300037 w 931013"/>
                    <a:gd name="connsiteY6" fmla="*/ 0 h 328612"/>
                    <a:gd name="connsiteX7" fmla="*/ 614362 w 931013"/>
                    <a:gd name="connsiteY7" fmla="*/ 14287 h 328612"/>
                    <a:gd name="connsiteX8" fmla="*/ 671512 w 931013"/>
                    <a:gd name="connsiteY8" fmla="*/ 28575 h 328612"/>
                    <a:gd name="connsiteX9" fmla="*/ 814387 w 931013"/>
                    <a:gd name="connsiteY9" fmla="*/ 42862 h 328612"/>
                    <a:gd name="connsiteX10" fmla="*/ 857250 w 931013"/>
                    <a:gd name="connsiteY10" fmla="*/ 57150 h 328612"/>
                    <a:gd name="connsiteX11" fmla="*/ 928687 w 931013"/>
                    <a:gd name="connsiteY11" fmla="*/ 142875 h 328612"/>
                    <a:gd name="connsiteX12" fmla="*/ 914400 w 931013"/>
                    <a:gd name="connsiteY12" fmla="*/ 228600 h 328612"/>
                    <a:gd name="connsiteX13" fmla="*/ 771525 w 931013"/>
                    <a:gd name="connsiteY13" fmla="*/ 300037 h 328612"/>
                    <a:gd name="connsiteX14" fmla="*/ 700087 w 931013"/>
                    <a:gd name="connsiteY14" fmla="*/ 314325 h 328612"/>
                    <a:gd name="connsiteX15" fmla="*/ 528637 w 931013"/>
                    <a:gd name="connsiteY15" fmla="*/ 300037 h 328612"/>
                    <a:gd name="connsiteX16" fmla="*/ 442912 w 931013"/>
                    <a:gd name="connsiteY16" fmla="*/ 271462 h 328612"/>
                    <a:gd name="connsiteX17" fmla="*/ 85725 w 931013"/>
                    <a:gd name="connsiteY17" fmla="*/ 271462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1013" h="328612">
                      <a:moveTo>
                        <a:pt x="128587" y="328612"/>
                      </a:moveTo>
                      <a:cubicBezTo>
                        <a:pt x="119062" y="314325"/>
                        <a:pt x="112154" y="297892"/>
                        <a:pt x="100012" y="285750"/>
                      </a:cubicBezTo>
                      <a:cubicBezTo>
                        <a:pt x="50482" y="236220"/>
                        <a:pt x="59055" y="282892"/>
                        <a:pt x="28575" y="214312"/>
                      </a:cubicBezTo>
                      <a:cubicBezTo>
                        <a:pt x="16342" y="186787"/>
                        <a:pt x="0" y="128587"/>
                        <a:pt x="0" y="128587"/>
                      </a:cubicBezTo>
                      <a:cubicBezTo>
                        <a:pt x="4762" y="109537"/>
                        <a:pt x="3395" y="87775"/>
                        <a:pt x="14287" y="71437"/>
                      </a:cubicBezTo>
                      <a:cubicBezTo>
                        <a:pt x="23812" y="57149"/>
                        <a:pt x="41458" y="49836"/>
                        <a:pt x="57150" y="42862"/>
                      </a:cubicBezTo>
                      <a:cubicBezTo>
                        <a:pt x="150153" y="1527"/>
                        <a:pt x="187320" y="10247"/>
                        <a:pt x="300037" y="0"/>
                      </a:cubicBezTo>
                      <a:cubicBezTo>
                        <a:pt x="404812" y="4762"/>
                        <a:pt x="509788" y="6243"/>
                        <a:pt x="614362" y="14287"/>
                      </a:cubicBezTo>
                      <a:cubicBezTo>
                        <a:pt x="633940" y="15793"/>
                        <a:pt x="652073" y="25798"/>
                        <a:pt x="671512" y="28575"/>
                      </a:cubicBezTo>
                      <a:cubicBezTo>
                        <a:pt x="718893" y="35344"/>
                        <a:pt x="766762" y="38100"/>
                        <a:pt x="814387" y="42862"/>
                      </a:cubicBezTo>
                      <a:cubicBezTo>
                        <a:pt x="828675" y="47625"/>
                        <a:pt x="844719" y="48796"/>
                        <a:pt x="857250" y="57150"/>
                      </a:cubicBezTo>
                      <a:cubicBezTo>
                        <a:pt x="890253" y="79152"/>
                        <a:pt x="907602" y="111247"/>
                        <a:pt x="928687" y="142875"/>
                      </a:cubicBezTo>
                      <a:cubicBezTo>
                        <a:pt x="923925" y="171450"/>
                        <a:pt x="931013" y="204868"/>
                        <a:pt x="914400" y="228600"/>
                      </a:cubicBezTo>
                      <a:cubicBezTo>
                        <a:pt x="880440" y="277114"/>
                        <a:pt x="823053" y="288586"/>
                        <a:pt x="771525" y="300037"/>
                      </a:cubicBezTo>
                      <a:cubicBezTo>
                        <a:pt x="747819" y="305305"/>
                        <a:pt x="723900" y="309562"/>
                        <a:pt x="700087" y="314325"/>
                      </a:cubicBezTo>
                      <a:cubicBezTo>
                        <a:pt x="642937" y="309562"/>
                        <a:pt x="585205" y="309465"/>
                        <a:pt x="528637" y="300037"/>
                      </a:cubicBezTo>
                      <a:cubicBezTo>
                        <a:pt x="498926" y="295085"/>
                        <a:pt x="473033" y="271462"/>
                        <a:pt x="442912" y="271462"/>
                      </a:cubicBezTo>
                      <a:lnTo>
                        <a:pt x="85725" y="271462"/>
                      </a:ln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7010400" y="2590800"/>
                  <a:ext cx="746225" cy="298744"/>
                </a:xfrm>
                <a:custGeom>
                  <a:avLst/>
                  <a:gdLst>
                    <a:gd name="connsiteX0" fmla="*/ 71437 w 746225"/>
                    <a:gd name="connsiteY0" fmla="*/ 162200 h 298744"/>
                    <a:gd name="connsiteX1" fmla="*/ 85725 w 746225"/>
                    <a:gd name="connsiteY1" fmla="*/ 119338 h 298744"/>
                    <a:gd name="connsiteX2" fmla="*/ 128587 w 746225"/>
                    <a:gd name="connsiteY2" fmla="*/ 105050 h 298744"/>
                    <a:gd name="connsiteX3" fmla="*/ 214312 w 746225"/>
                    <a:gd name="connsiteY3" fmla="*/ 62188 h 298744"/>
                    <a:gd name="connsiteX4" fmla="*/ 257175 w 746225"/>
                    <a:gd name="connsiteY4" fmla="*/ 33613 h 298744"/>
                    <a:gd name="connsiteX5" fmla="*/ 514350 w 746225"/>
                    <a:gd name="connsiteY5" fmla="*/ 33613 h 298744"/>
                    <a:gd name="connsiteX6" fmla="*/ 557212 w 746225"/>
                    <a:gd name="connsiteY6" fmla="*/ 47900 h 298744"/>
                    <a:gd name="connsiteX7" fmla="*/ 642937 w 746225"/>
                    <a:gd name="connsiteY7" fmla="*/ 90763 h 298744"/>
                    <a:gd name="connsiteX8" fmla="*/ 671512 w 746225"/>
                    <a:gd name="connsiteY8" fmla="*/ 133625 h 298744"/>
                    <a:gd name="connsiteX9" fmla="*/ 714375 w 746225"/>
                    <a:gd name="connsiteY9" fmla="*/ 162200 h 298744"/>
                    <a:gd name="connsiteX10" fmla="*/ 742950 w 746225"/>
                    <a:gd name="connsiteY10" fmla="*/ 219350 h 298744"/>
                    <a:gd name="connsiteX11" fmla="*/ 728662 w 746225"/>
                    <a:gd name="connsiteY11" fmla="*/ 276500 h 298744"/>
                    <a:gd name="connsiteX12" fmla="*/ 671512 w 746225"/>
                    <a:gd name="connsiteY12" fmla="*/ 205063 h 298744"/>
                    <a:gd name="connsiteX13" fmla="*/ 585787 w 746225"/>
                    <a:gd name="connsiteY13" fmla="*/ 176488 h 298744"/>
                    <a:gd name="connsiteX14" fmla="*/ 500062 w 746225"/>
                    <a:gd name="connsiteY14" fmla="*/ 133625 h 298744"/>
                    <a:gd name="connsiteX15" fmla="*/ 257175 w 746225"/>
                    <a:gd name="connsiteY15" fmla="*/ 147913 h 298744"/>
                    <a:gd name="connsiteX16" fmla="*/ 200025 w 746225"/>
                    <a:gd name="connsiteY16" fmla="*/ 162200 h 298744"/>
                    <a:gd name="connsiteX17" fmla="*/ 128587 w 746225"/>
                    <a:gd name="connsiteY17" fmla="*/ 176488 h 298744"/>
                    <a:gd name="connsiteX18" fmla="*/ 85725 w 746225"/>
                    <a:gd name="connsiteY18" fmla="*/ 205063 h 298744"/>
                    <a:gd name="connsiteX19" fmla="*/ 0 w 746225"/>
                    <a:gd name="connsiteY19" fmla="*/ 133625 h 298744"/>
                    <a:gd name="connsiteX20" fmla="*/ 42862 w 746225"/>
                    <a:gd name="connsiteY20" fmla="*/ 105050 h 298744"/>
                    <a:gd name="connsiteX21" fmla="*/ 142875 w 746225"/>
                    <a:gd name="connsiteY21" fmla="*/ 90763 h 29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225" h="298744">
                      <a:moveTo>
                        <a:pt x="71437" y="162200"/>
                      </a:moveTo>
                      <a:cubicBezTo>
                        <a:pt x="76200" y="147913"/>
                        <a:pt x="75076" y="129987"/>
                        <a:pt x="85725" y="119338"/>
                      </a:cubicBezTo>
                      <a:cubicBezTo>
                        <a:pt x="96374" y="108689"/>
                        <a:pt x="115117" y="111785"/>
                        <a:pt x="128587" y="105050"/>
                      </a:cubicBezTo>
                      <a:cubicBezTo>
                        <a:pt x="239366" y="49660"/>
                        <a:pt x="106585" y="98096"/>
                        <a:pt x="214312" y="62188"/>
                      </a:cubicBezTo>
                      <a:cubicBezTo>
                        <a:pt x="228600" y="52663"/>
                        <a:pt x="241392" y="40377"/>
                        <a:pt x="257175" y="33613"/>
                      </a:cubicBezTo>
                      <a:cubicBezTo>
                        <a:pt x="335605" y="0"/>
                        <a:pt x="443054" y="28520"/>
                        <a:pt x="514350" y="33613"/>
                      </a:cubicBezTo>
                      <a:cubicBezTo>
                        <a:pt x="528637" y="38375"/>
                        <a:pt x="543742" y="41165"/>
                        <a:pt x="557212" y="47900"/>
                      </a:cubicBezTo>
                      <a:cubicBezTo>
                        <a:pt x="668006" y="103297"/>
                        <a:pt x="535196" y="54848"/>
                        <a:pt x="642937" y="90763"/>
                      </a:cubicBezTo>
                      <a:cubicBezTo>
                        <a:pt x="652462" y="105050"/>
                        <a:pt x="659370" y="121483"/>
                        <a:pt x="671512" y="133625"/>
                      </a:cubicBezTo>
                      <a:cubicBezTo>
                        <a:pt x="683654" y="145767"/>
                        <a:pt x="703382" y="149008"/>
                        <a:pt x="714375" y="162200"/>
                      </a:cubicBezTo>
                      <a:cubicBezTo>
                        <a:pt x="728010" y="178562"/>
                        <a:pt x="733425" y="200300"/>
                        <a:pt x="742950" y="219350"/>
                      </a:cubicBezTo>
                      <a:cubicBezTo>
                        <a:pt x="738187" y="238400"/>
                        <a:pt x="746225" y="267718"/>
                        <a:pt x="728662" y="276500"/>
                      </a:cubicBezTo>
                      <a:cubicBezTo>
                        <a:pt x="684173" y="298744"/>
                        <a:pt x="681667" y="212316"/>
                        <a:pt x="671512" y="205063"/>
                      </a:cubicBezTo>
                      <a:cubicBezTo>
                        <a:pt x="647002" y="187556"/>
                        <a:pt x="614362" y="186013"/>
                        <a:pt x="585787" y="176488"/>
                      </a:cubicBezTo>
                      <a:cubicBezTo>
                        <a:pt x="526637" y="156771"/>
                        <a:pt x="555454" y="170552"/>
                        <a:pt x="500062" y="133625"/>
                      </a:cubicBezTo>
                      <a:cubicBezTo>
                        <a:pt x="419100" y="138388"/>
                        <a:pt x="337912" y="140224"/>
                        <a:pt x="257175" y="147913"/>
                      </a:cubicBezTo>
                      <a:cubicBezTo>
                        <a:pt x="237627" y="149775"/>
                        <a:pt x="219194" y="157940"/>
                        <a:pt x="200025" y="162200"/>
                      </a:cubicBezTo>
                      <a:cubicBezTo>
                        <a:pt x="176319" y="167468"/>
                        <a:pt x="152400" y="171725"/>
                        <a:pt x="128587" y="176488"/>
                      </a:cubicBezTo>
                      <a:cubicBezTo>
                        <a:pt x="114300" y="186013"/>
                        <a:pt x="102724" y="202635"/>
                        <a:pt x="85725" y="205063"/>
                      </a:cubicBezTo>
                      <a:cubicBezTo>
                        <a:pt x="22178" y="214141"/>
                        <a:pt x="21883" y="177391"/>
                        <a:pt x="0" y="133625"/>
                      </a:cubicBezTo>
                      <a:cubicBezTo>
                        <a:pt x="14287" y="124100"/>
                        <a:pt x="26415" y="109984"/>
                        <a:pt x="42862" y="105050"/>
                      </a:cubicBezTo>
                      <a:cubicBezTo>
                        <a:pt x="75118" y="95373"/>
                        <a:pt x="142875" y="90763"/>
                        <a:pt x="142875" y="90763"/>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7143750" y="2757488"/>
                  <a:ext cx="528638" cy="1014412"/>
                </a:xfrm>
                <a:custGeom>
                  <a:avLst/>
                  <a:gdLst>
                    <a:gd name="connsiteX0" fmla="*/ 14288 w 528638"/>
                    <a:gd name="connsiteY0" fmla="*/ 0 h 1014412"/>
                    <a:gd name="connsiteX1" fmla="*/ 28575 w 528638"/>
                    <a:gd name="connsiteY1" fmla="*/ 57150 h 1014412"/>
                    <a:gd name="connsiteX2" fmla="*/ 42863 w 528638"/>
                    <a:gd name="connsiteY2" fmla="*/ 100012 h 1014412"/>
                    <a:gd name="connsiteX3" fmla="*/ 171450 w 528638"/>
                    <a:gd name="connsiteY3" fmla="*/ 114300 h 1014412"/>
                    <a:gd name="connsiteX4" fmla="*/ 214313 w 528638"/>
                    <a:gd name="connsiteY4" fmla="*/ 128587 h 1014412"/>
                    <a:gd name="connsiteX5" fmla="*/ 257175 w 528638"/>
                    <a:gd name="connsiteY5" fmla="*/ 171450 h 1014412"/>
                    <a:gd name="connsiteX6" fmla="*/ 357188 w 528638"/>
                    <a:gd name="connsiteY6" fmla="*/ 157162 h 1014412"/>
                    <a:gd name="connsiteX7" fmla="*/ 471488 w 528638"/>
                    <a:gd name="connsiteY7" fmla="*/ 171450 h 1014412"/>
                    <a:gd name="connsiteX8" fmla="*/ 514350 w 528638"/>
                    <a:gd name="connsiteY8" fmla="*/ 185737 h 1014412"/>
                    <a:gd name="connsiteX9" fmla="*/ 528638 w 528638"/>
                    <a:gd name="connsiteY9" fmla="*/ 228600 h 1014412"/>
                    <a:gd name="connsiteX10" fmla="*/ 514350 w 528638"/>
                    <a:gd name="connsiteY10" fmla="*/ 285750 h 1014412"/>
                    <a:gd name="connsiteX11" fmla="*/ 457200 w 528638"/>
                    <a:gd name="connsiteY11" fmla="*/ 371475 h 1014412"/>
                    <a:gd name="connsiteX12" fmla="*/ 442913 w 528638"/>
                    <a:gd name="connsiteY12" fmla="*/ 557212 h 1014412"/>
                    <a:gd name="connsiteX13" fmla="*/ 414338 w 528638"/>
                    <a:gd name="connsiteY13" fmla="*/ 614362 h 1014412"/>
                    <a:gd name="connsiteX14" fmla="*/ 385763 w 528638"/>
                    <a:gd name="connsiteY14" fmla="*/ 714375 h 1014412"/>
                    <a:gd name="connsiteX15" fmla="*/ 371475 w 528638"/>
                    <a:gd name="connsiteY15" fmla="*/ 942975 h 1014412"/>
                    <a:gd name="connsiteX16" fmla="*/ 357188 w 528638"/>
                    <a:gd name="connsiteY16" fmla="*/ 1000125 h 1014412"/>
                    <a:gd name="connsiteX17" fmla="*/ 314325 w 528638"/>
                    <a:gd name="connsiteY17" fmla="*/ 1014412 h 1014412"/>
                    <a:gd name="connsiteX18" fmla="*/ 200025 w 528638"/>
                    <a:gd name="connsiteY18" fmla="*/ 914400 h 1014412"/>
                    <a:gd name="connsiteX19" fmla="*/ 157163 w 528638"/>
                    <a:gd name="connsiteY19" fmla="*/ 785812 h 1014412"/>
                    <a:gd name="connsiteX20" fmla="*/ 142875 w 528638"/>
                    <a:gd name="connsiteY20" fmla="*/ 742950 h 1014412"/>
                    <a:gd name="connsiteX21" fmla="*/ 114300 w 528638"/>
                    <a:gd name="connsiteY21" fmla="*/ 614362 h 1014412"/>
                    <a:gd name="connsiteX22" fmla="*/ 57150 w 528638"/>
                    <a:gd name="connsiteY22" fmla="*/ 528637 h 1014412"/>
                    <a:gd name="connsiteX23" fmla="*/ 28575 w 528638"/>
                    <a:gd name="connsiteY23" fmla="*/ 442912 h 1014412"/>
                    <a:gd name="connsiteX24" fmla="*/ 14288 w 528638"/>
                    <a:gd name="connsiteY24" fmla="*/ 400050 h 1014412"/>
                    <a:gd name="connsiteX25" fmla="*/ 0 w 528638"/>
                    <a:gd name="connsiteY25" fmla="*/ 328612 h 1014412"/>
                    <a:gd name="connsiteX26" fmla="*/ 14288 w 528638"/>
                    <a:gd name="connsiteY26" fmla="*/ 185737 h 1014412"/>
                    <a:gd name="connsiteX27" fmla="*/ 57150 w 528638"/>
                    <a:gd name="connsiteY27" fmla="*/ 114300 h 101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638" h="1014412">
                      <a:moveTo>
                        <a:pt x="14288" y="0"/>
                      </a:moveTo>
                      <a:cubicBezTo>
                        <a:pt x="19050" y="19050"/>
                        <a:pt x="23180" y="38269"/>
                        <a:pt x="28575" y="57150"/>
                      </a:cubicBezTo>
                      <a:cubicBezTo>
                        <a:pt x="32712" y="71631"/>
                        <a:pt x="28880" y="94419"/>
                        <a:pt x="42863" y="100012"/>
                      </a:cubicBezTo>
                      <a:cubicBezTo>
                        <a:pt x="82905" y="116029"/>
                        <a:pt x="128588" y="109537"/>
                        <a:pt x="171450" y="114300"/>
                      </a:cubicBezTo>
                      <a:cubicBezTo>
                        <a:pt x="185738" y="119062"/>
                        <a:pt x="201782" y="120233"/>
                        <a:pt x="214313" y="128587"/>
                      </a:cubicBezTo>
                      <a:cubicBezTo>
                        <a:pt x="231125" y="139795"/>
                        <a:pt x="237362" y="167487"/>
                        <a:pt x="257175" y="171450"/>
                      </a:cubicBezTo>
                      <a:cubicBezTo>
                        <a:pt x="290197" y="178054"/>
                        <a:pt x="323850" y="161925"/>
                        <a:pt x="357188" y="157162"/>
                      </a:cubicBezTo>
                      <a:cubicBezTo>
                        <a:pt x="395288" y="161925"/>
                        <a:pt x="433711" y="164581"/>
                        <a:pt x="471488" y="171450"/>
                      </a:cubicBezTo>
                      <a:cubicBezTo>
                        <a:pt x="486305" y="174144"/>
                        <a:pt x="503701" y="175088"/>
                        <a:pt x="514350" y="185737"/>
                      </a:cubicBezTo>
                      <a:cubicBezTo>
                        <a:pt x="524999" y="196386"/>
                        <a:pt x="523875" y="214312"/>
                        <a:pt x="528638" y="228600"/>
                      </a:cubicBezTo>
                      <a:cubicBezTo>
                        <a:pt x="523875" y="247650"/>
                        <a:pt x="523132" y="268187"/>
                        <a:pt x="514350" y="285750"/>
                      </a:cubicBezTo>
                      <a:cubicBezTo>
                        <a:pt x="498991" y="316467"/>
                        <a:pt x="457200" y="371475"/>
                        <a:pt x="457200" y="371475"/>
                      </a:cubicBezTo>
                      <a:cubicBezTo>
                        <a:pt x="452438" y="433387"/>
                        <a:pt x="453704" y="496062"/>
                        <a:pt x="442913" y="557212"/>
                      </a:cubicBezTo>
                      <a:cubicBezTo>
                        <a:pt x="439212" y="578186"/>
                        <a:pt x="422728" y="594786"/>
                        <a:pt x="414338" y="614362"/>
                      </a:cubicBezTo>
                      <a:cubicBezTo>
                        <a:pt x="402038" y="643062"/>
                        <a:pt x="393014" y="685368"/>
                        <a:pt x="385763" y="714375"/>
                      </a:cubicBezTo>
                      <a:cubicBezTo>
                        <a:pt x="381000" y="790575"/>
                        <a:pt x="379072" y="867005"/>
                        <a:pt x="371475" y="942975"/>
                      </a:cubicBezTo>
                      <a:cubicBezTo>
                        <a:pt x="369521" y="962514"/>
                        <a:pt x="369455" y="984792"/>
                        <a:pt x="357188" y="1000125"/>
                      </a:cubicBezTo>
                      <a:cubicBezTo>
                        <a:pt x="347780" y="1011885"/>
                        <a:pt x="328613" y="1009650"/>
                        <a:pt x="314325" y="1014412"/>
                      </a:cubicBezTo>
                      <a:cubicBezTo>
                        <a:pt x="214313" y="947737"/>
                        <a:pt x="247650" y="985837"/>
                        <a:pt x="200025" y="914400"/>
                      </a:cubicBezTo>
                      <a:lnTo>
                        <a:pt x="157163" y="785812"/>
                      </a:lnTo>
                      <a:lnTo>
                        <a:pt x="142875" y="742950"/>
                      </a:lnTo>
                      <a:cubicBezTo>
                        <a:pt x="138998" y="719686"/>
                        <a:pt x="131050" y="644512"/>
                        <a:pt x="114300" y="614362"/>
                      </a:cubicBezTo>
                      <a:cubicBezTo>
                        <a:pt x="97622" y="584341"/>
                        <a:pt x="57150" y="528637"/>
                        <a:pt x="57150" y="528637"/>
                      </a:cubicBezTo>
                      <a:lnTo>
                        <a:pt x="28575" y="442912"/>
                      </a:lnTo>
                      <a:cubicBezTo>
                        <a:pt x="23813" y="428625"/>
                        <a:pt x="17242" y="414818"/>
                        <a:pt x="14288" y="400050"/>
                      </a:cubicBezTo>
                      <a:lnTo>
                        <a:pt x="0" y="328612"/>
                      </a:lnTo>
                      <a:cubicBezTo>
                        <a:pt x="4763" y="280987"/>
                        <a:pt x="1139" y="231758"/>
                        <a:pt x="14288" y="185737"/>
                      </a:cubicBezTo>
                      <a:cubicBezTo>
                        <a:pt x="60007" y="25719"/>
                        <a:pt x="57150" y="172210"/>
                        <a:pt x="57150" y="114300"/>
                      </a:cubicBezTo>
                    </a:path>
                  </a:pathLst>
                </a:custGeom>
                <a:solidFill>
                  <a:schemeClr val="tx1"/>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7281863" y="2743200"/>
                  <a:ext cx="261937" cy="142875"/>
                </a:xfrm>
                <a:custGeom>
                  <a:avLst/>
                  <a:gdLst>
                    <a:gd name="connsiteX0" fmla="*/ 19050 w 261937"/>
                    <a:gd name="connsiteY0" fmla="*/ 100013 h 142875"/>
                    <a:gd name="connsiteX1" fmla="*/ 119062 w 261937"/>
                    <a:gd name="connsiteY1" fmla="*/ 0 h 142875"/>
                    <a:gd name="connsiteX2" fmla="*/ 204787 w 261937"/>
                    <a:gd name="connsiteY2" fmla="*/ 28575 h 142875"/>
                    <a:gd name="connsiteX3" fmla="*/ 261937 w 261937"/>
                    <a:gd name="connsiteY3" fmla="*/ 114300 h 142875"/>
                    <a:gd name="connsiteX4" fmla="*/ 219075 w 261937"/>
                    <a:gd name="connsiteY4" fmla="*/ 142875 h 142875"/>
                    <a:gd name="connsiteX5" fmla="*/ 133350 w 261937"/>
                    <a:gd name="connsiteY5" fmla="*/ 114300 h 142875"/>
                    <a:gd name="connsiteX6" fmla="*/ 90487 w 261937"/>
                    <a:gd name="connsiteY6" fmla="*/ 100013 h 142875"/>
                    <a:gd name="connsiteX7" fmla="*/ 4762 w 261937"/>
                    <a:gd name="connsiteY7" fmla="*/ 85725 h 142875"/>
                    <a:gd name="connsiteX8" fmla="*/ 19050 w 261937"/>
                    <a:gd name="connsiteY8" fmla="*/ 10001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937" h="142875">
                      <a:moveTo>
                        <a:pt x="19050" y="100013"/>
                      </a:moveTo>
                      <a:cubicBezTo>
                        <a:pt x="38100" y="85726"/>
                        <a:pt x="43620" y="25149"/>
                        <a:pt x="119062" y="0"/>
                      </a:cubicBezTo>
                      <a:cubicBezTo>
                        <a:pt x="147637" y="9525"/>
                        <a:pt x="188079" y="3513"/>
                        <a:pt x="204787" y="28575"/>
                      </a:cubicBezTo>
                      <a:lnTo>
                        <a:pt x="261937" y="114300"/>
                      </a:lnTo>
                      <a:cubicBezTo>
                        <a:pt x="247650" y="123825"/>
                        <a:pt x="236246" y="142875"/>
                        <a:pt x="219075" y="142875"/>
                      </a:cubicBezTo>
                      <a:cubicBezTo>
                        <a:pt x="188954" y="142875"/>
                        <a:pt x="161925" y="123825"/>
                        <a:pt x="133350" y="114300"/>
                      </a:cubicBezTo>
                      <a:cubicBezTo>
                        <a:pt x="119062" y="109538"/>
                        <a:pt x="105343" y="102489"/>
                        <a:pt x="90487" y="100013"/>
                      </a:cubicBezTo>
                      <a:cubicBezTo>
                        <a:pt x="61912" y="95250"/>
                        <a:pt x="32245" y="94886"/>
                        <a:pt x="4762" y="85725"/>
                      </a:cubicBezTo>
                      <a:cubicBezTo>
                        <a:pt x="244" y="84219"/>
                        <a:pt x="0" y="114301"/>
                        <a:pt x="19050" y="100013"/>
                      </a:cubicBezTo>
                      <a:close/>
                    </a:path>
                  </a:pathLst>
                </a:custGeom>
                <a:solidFill>
                  <a:srgbClr val="C0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1"/>
                <p:cNvGrpSpPr/>
                <p:nvPr/>
              </p:nvGrpSpPr>
              <p:grpSpPr>
                <a:xfrm>
                  <a:off x="7162800" y="2209800"/>
                  <a:ext cx="213466" cy="155090"/>
                  <a:chOff x="4267200" y="1600200"/>
                  <a:chExt cx="1371600" cy="1371600"/>
                </a:xfrm>
              </p:grpSpPr>
              <p:sp>
                <p:nvSpPr>
                  <p:cNvPr id="138" name="Oval 13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9"/>
                  <p:cNvGrpSpPr/>
                  <p:nvPr/>
                </p:nvGrpSpPr>
                <p:grpSpPr>
                  <a:xfrm>
                    <a:off x="4495800" y="1981200"/>
                    <a:ext cx="914400" cy="990600"/>
                    <a:chOff x="6019800" y="1524000"/>
                    <a:chExt cx="990600" cy="1066800"/>
                  </a:xfrm>
                </p:grpSpPr>
                <p:sp>
                  <p:nvSpPr>
                    <p:cNvPr id="14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1"/>
                <p:cNvGrpSpPr/>
                <p:nvPr/>
              </p:nvGrpSpPr>
              <p:grpSpPr>
                <a:xfrm>
                  <a:off x="7467600" y="2209800"/>
                  <a:ext cx="213466" cy="155090"/>
                  <a:chOff x="4267200" y="1600200"/>
                  <a:chExt cx="1371600" cy="1371600"/>
                </a:xfrm>
              </p:grpSpPr>
              <p:sp>
                <p:nvSpPr>
                  <p:cNvPr id="143" name="Oval 142"/>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9"/>
                  <p:cNvGrpSpPr/>
                  <p:nvPr/>
                </p:nvGrpSpPr>
                <p:grpSpPr>
                  <a:xfrm>
                    <a:off x="4495800" y="1981200"/>
                    <a:ext cx="914400" cy="990600"/>
                    <a:chOff x="6019800" y="1524000"/>
                    <a:chExt cx="990600" cy="1066800"/>
                  </a:xfrm>
                </p:grpSpPr>
                <p:sp>
                  <p:nvSpPr>
                    <p:cNvPr id="145"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8" name="Freeform 147"/>
                <p:cNvSpPr/>
                <p:nvPr/>
              </p:nvSpPr>
              <p:spPr>
                <a:xfrm>
                  <a:off x="7352928" y="2357438"/>
                  <a:ext cx="93743" cy="253514"/>
                </a:xfrm>
                <a:custGeom>
                  <a:avLst/>
                  <a:gdLst>
                    <a:gd name="connsiteX0" fmla="*/ 62285 w 93743"/>
                    <a:gd name="connsiteY0" fmla="*/ 0 h 253514"/>
                    <a:gd name="connsiteX1" fmla="*/ 5135 w 93743"/>
                    <a:gd name="connsiteY1" fmla="*/ 128587 h 253514"/>
                    <a:gd name="connsiteX2" fmla="*/ 62285 w 93743"/>
                    <a:gd name="connsiteY2" fmla="*/ 228600 h 253514"/>
                    <a:gd name="connsiteX3" fmla="*/ 90860 w 93743"/>
                    <a:gd name="connsiteY3" fmla="*/ 185737 h 253514"/>
                    <a:gd name="connsiteX4" fmla="*/ 47997 w 93743"/>
                    <a:gd name="connsiteY4" fmla="*/ 142875 h 253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3" h="253514">
                      <a:moveTo>
                        <a:pt x="62285" y="0"/>
                      </a:moveTo>
                      <a:cubicBezTo>
                        <a:pt x="28280" y="102015"/>
                        <a:pt x="50418" y="60663"/>
                        <a:pt x="5135" y="128587"/>
                      </a:cubicBezTo>
                      <a:cubicBezTo>
                        <a:pt x="6394" y="136141"/>
                        <a:pt x="0" y="253514"/>
                        <a:pt x="62285" y="228600"/>
                      </a:cubicBezTo>
                      <a:cubicBezTo>
                        <a:pt x="78228" y="222223"/>
                        <a:pt x="81335" y="200025"/>
                        <a:pt x="90860" y="185737"/>
                      </a:cubicBezTo>
                      <a:cubicBezTo>
                        <a:pt x="73930" y="101091"/>
                        <a:pt x="93743" y="97129"/>
                        <a:pt x="47997" y="142875"/>
                      </a:cubicBez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7479506" y="2113778"/>
                  <a:ext cx="277789" cy="131741"/>
                </a:xfrm>
                <a:custGeom>
                  <a:avLst/>
                  <a:gdLst>
                    <a:gd name="connsiteX0" fmla="*/ 7144 w 277789"/>
                    <a:gd name="connsiteY0" fmla="*/ 129360 h 131741"/>
                    <a:gd name="connsiteX1" fmla="*/ 50007 w 277789"/>
                    <a:gd name="connsiteY1" fmla="*/ 100785 h 131741"/>
                    <a:gd name="connsiteX2" fmla="*/ 78582 w 277789"/>
                    <a:gd name="connsiteY2" fmla="*/ 57922 h 131741"/>
                    <a:gd name="connsiteX3" fmla="*/ 164307 w 277789"/>
                    <a:gd name="connsiteY3" fmla="*/ 772 h 131741"/>
                    <a:gd name="connsiteX4" fmla="*/ 264319 w 277789"/>
                    <a:gd name="connsiteY4" fmla="*/ 15060 h 131741"/>
                    <a:gd name="connsiteX5" fmla="*/ 221457 w 277789"/>
                    <a:gd name="connsiteY5" fmla="*/ 29347 h 131741"/>
                    <a:gd name="connsiteX6" fmla="*/ 164307 w 277789"/>
                    <a:gd name="connsiteY6" fmla="*/ 43635 h 131741"/>
                    <a:gd name="connsiteX7" fmla="*/ 121444 w 277789"/>
                    <a:gd name="connsiteY7" fmla="*/ 72210 h 131741"/>
                    <a:gd name="connsiteX8" fmla="*/ 92869 w 277789"/>
                    <a:gd name="connsiteY8" fmla="*/ 115072 h 131741"/>
                    <a:gd name="connsiteX9" fmla="*/ 7144 w 277789"/>
                    <a:gd name="connsiteY9" fmla="*/ 129360 h 1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789" h="131741">
                      <a:moveTo>
                        <a:pt x="7144" y="129360"/>
                      </a:moveTo>
                      <a:cubicBezTo>
                        <a:pt x="0" y="126979"/>
                        <a:pt x="37865" y="112927"/>
                        <a:pt x="50007" y="100785"/>
                      </a:cubicBezTo>
                      <a:cubicBezTo>
                        <a:pt x="62149" y="88643"/>
                        <a:pt x="65659" y="69230"/>
                        <a:pt x="78582" y="57922"/>
                      </a:cubicBezTo>
                      <a:cubicBezTo>
                        <a:pt x="104428" y="35307"/>
                        <a:pt x="164307" y="772"/>
                        <a:pt x="164307" y="772"/>
                      </a:cubicBezTo>
                      <a:cubicBezTo>
                        <a:pt x="197644" y="5535"/>
                        <a:pt x="234198" y="0"/>
                        <a:pt x="264319" y="15060"/>
                      </a:cubicBezTo>
                      <a:cubicBezTo>
                        <a:pt x="277789" y="21795"/>
                        <a:pt x="235938" y="25210"/>
                        <a:pt x="221457" y="29347"/>
                      </a:cubicBezTo>
                      <a:cubicBezTo>
                        <a:pt x="202576" y="34742"/>
                        <a:pt x="183357" y="38872"/>
                        <a:pt x="164307" y="43635"/>
                      </a:cubicBezTo>
                      <a:cubicBezTo>
                        <a:pt x="150019" y="53160"/>
                        <a:pt x="133586" y="60068"/>
                        <a:pt x="121444" y="72210"/>
                      </a:cubicBezTo>
                      <a:cubicBezTo>
                        <a:pt x="109302" y="84352"/>
                        <a:pt x="107593" y="106237"/>
                        <a:pt x="92869" y="115072"/>
                      </a:cubicBezTo>
                      <a:cubicBezTo>
                        <a:pt x="80618" y="122423"/>
                        <a:pt x="14288" y="131741"/>
                        <a:pt x="7144" y="129360"/>
                      </a:cubicBezTo>
                      <a:close/>
                    </a:path>
                  </a:pathLst>
                </a:cu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7011292" y="2114550"/>
                  <a:ext cx="332483" cy="171450"/>
                </a:xfrm>
                <a:custGeom>
                  <a:avLst/>
                  <a:gdLst>
                    <a:gd name="connsiteX0" fmla="*/ 332483 w 332483"/>
                    <a:gd name="connsiteY0" fmla="*/ 171450 h 171450"/>
                    <a:gd name="connsiteX1" fmla="*/ 289621 w 332483"/>
                    <a:gd name="connsiteY1" fmla="*/ 128588 h 171450"/>
                    <a:gd name="connsiteX2" fmla="*/ 232471 w 332483"/>
                    <a:gd name="connsiteY2" fmla="*/ 42863 h 171450"/>
                    <a:gd name="connsiteX3" fmla="*/ 146746 w 332483"/>
                    <a:gd name="connsiteY3" fmla="*/ 0 h 171450"/>
                    <a:gd name="connsiteX4" fmla="*/ 103883 w 332483"/>
                    <a:gd name="connsiteY4" fmla="*/ 85725 h 171450"/>
                    <a:gd name="connsiteX5" fmla="*/ 175321 w 332483"/>
                    <a:gd name="connsiteY5" fmla="*/ 71438 h 171450"/>
                    <a:gd name="connsiteX6" fmla="*/ 261046 w 332483"/>
                    <a:gd name="connsiteY6" fmla="*/ 85725 h 171450"/>
                    <a:gd name="connsiteX7" fmla="*/ 303908 w 332483"/>
                    <a:gd name="connsiteY7" fmla="*/ 1143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483" h="171450">
                      <a:moveTo>
                        <a:pt x="332483" y="171450"/>
                      </a:moveTo>
                      <a:cubicBezTo>
                        <a:pt x="318196" y="157163"/>
                        <a:pt x="302026" y="144537"/>
                        <a:pt x="289621" y="128588"/>
                      </a:cubicBezTo>
                      <a:cubicBezTo>
                        <a:pt x="268537" y="101479"/>
                        <a:pt x="261046" y="61913"/>
                        <a:pt x="232471" y="42863"/>
                      </a:cubicBezTo>
                      <a:cubicBezTo>
                        <a:pt x="177077" y="5934"/>
                        <a:pt x="205898" y="19718"/>
                        <a:pt x="146746" y="0"/>
                      </a:cubicBezTo>
                      <a:cubicBezTo>
                        <a:pt x="135372" y="2844"/>
                        <a:pt x="0" y="16470"/>
                        <a:pt x="103883" y="85725"/>
                      </a:cubicBezTo>
                      <a:cubicBezTo>
                        <a:pt x="124089" y="99195"/>
                        <a:pt x="151508" y="76200"/>
                        <a:pt x="175321" y="71438"/>
                      </a:cubicBezTo>
                      <a:cubicBezTo>
                        <a:pt x="203896" y="76200"/>
                        <a:pt x="233563" y="76564"/>
                        <a:pt x="261046" y="85725"/>
                      </a:cubicBezTo>
                      <a:cubicBezTo>
                        <a:pt x="277336" y="91155"/>
                        <a:pt x="303908" y="114300"/>
                        <a:pt x="303908" y="114300"/>
                      </a:cubicBezTo>
                    </a:path>
                  </a:pathLst>
                </a:custGeom>
                <a:solidFill>
                  <a:schemeClr val="tx1"/>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7100888" y="5086350"/>
                  <a:ext cx="1428750" cy="128588"/>
                </a:xfrm>
                <a:custGeom>
                  <a:avLst/>
                  <a:gdLst>
                    <a:gd name="connsiteX0" fmla="*/ 0 w 1428750"/>
                    <a:gd name="connsiteY0" fmla="*/ 42863 h 128588"/>
                    <a:gd name="connsiteX1" fmla="*/ 128587 w 1428750"/>
                    <a:gd name="connsiteY1" fmla="*/ 85725 h 128588"/>
                    <a:gd name="connsiteX2" fmla="*/ 171450 w 1428750"/>
                    <a:gd name="connsiteY2" fmla="*/ 100013 h 128588"/>
                    <a:gd name="connsiteX3" fmla="*/ 357187 w 1428750"/>
                    <a:gd name="connsiteY3" fmla="*/ 71438 h 128588"/>
                    <a:gd name="connsiteX4" fmla="*/ 442912 w 1428750"/>
                    <a:gd name="connsiteY4" fmla="*/ 42863 h 128588"/>
                    <a:gd name="connsiteX5" fmla="*/ 600075 w 1428750"/>
                    <a:gd name="connsiteY5" fmla="*/ 0 h 128588"/>
                    <a:gd name="connsiteX6" fmla="*/ 685800 w 1428750"/>
                    <a:gd name="connsiteY6" fmla="*/ 28575 h 128588"/>
                    <a:gd name="connsiteX7" fmla="*/ 814387 w 1428750"/>
                    <a:gd name="connsiteY7" fmla="*/ 100013 h 128588"/>
                    <a:gd name="connsiteX8" fmla="*/ 857250 w 1428750"/>
                    <a:gd name="connsiteY8" fmla="*/ 114300 h 128588"/>
                    <a:gd name="connsiteX9" fmla="*/ 900112 w 1428750"/>
                    <a:gd name="connsiteY9" fmla="*/ 128588 h 128588"/>
                    <a:gd name="connsiteX10" fmla="*/ 1157287 w 1428750"/>
                    <a:gd name="connsiteY10" fmla="*/ 114300 h 128588"/>
                    <a:gd name="connsiteX11" fmla="*/ 1243012 w 1428750"/>
                    <a:gd name="connsiteY11" fmla="*/ 85725 h 128588"/>
                    <a:gd name="connsiteX12" fmla="*/ 1285875 w 1428750"/>
                    <a:gd name="connsiteY12" fmla="*/ 71438 h 128588"/>
                    <a:gd name="connsiteX13" fmla="*/ 1328737 w 1428750"/>
                    <a:gd name="connsiteY13" fmla="*/ 42863 h 128588"/>
                    <a:gd name="connsiteX14" fmla="*/ 1371600 w 1428750"/>
                    <a:gd name="connsiteY14" fmla="*/ 71438 h 128588"/>
                    <a:gd name="connsiteX15" fmla="*/ 1414462 w 1428750"/>
                    <a:gd name="connsiteY15" fmla="*/ 85725 h 128588"/>
                    <a:gd name="connsiteX16" fmla="*/ 1428750 w 1428750"/>
                    <a:gd name="connsiteY16" fmla="*/ 71438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8750" h="128588">
                      <a:moveTo>
                        <a:pt x="0" y="42863"/>
                      </a:moveTo>
                      <a:lnTo>
                        <a:pt x="128587" y="85725"/>
                      </a:lnTo>
                      <a:lnTo>
                        <a:pt x="171450" y="100013"/>
                      </a:lnTo>
                      <a:cubicBezTo>
                        <a:pt x="224923" y="93329"/>
                        <a:pt x="301809" y="86541"/>
                        <a:pt x="357187" y="71438"/>
                      </a:cubicBezTo>
                      <a:cubicBezTo>
                        <a:pt x="386246" y="63513"/>
                        <a:pt x="413691" y="50168"/>
                        <a:pt x="442912" y="42863"/>
                      </a:cubicBezTo>
                      <a:cubicBezTo>
                        <a:pt x="571823" y="10635"/>
                        <a:pt x="519955" y="26707"/>
                        <a:pt x="600075" y="0"/>
                      </a:cubicBezTo>
                      <a:cubicBezTo>
                        <a:pt x="628650" y="9525"/>
                        <a:pt x="664502" y="7276"/>
                        <a:pt x="685800" y="28575"/>
                      </a:cubicBezTo>
                      <a:cubicBezTo>
                        <a:pt x="749960" y="92736"/>
                        <a:pt x="709494" y="65049"/>
                        <a:pt x="814387" y="100013"/>
                      </a:cubicBezTo>
                      <a:lnTo>
                        <a:pt x="857250" y="114300"/>
                      </a:lnTo>
                      <a:lnTo>
                        <a:pt x="900112" y="128588"/>
                      </a:lnTo>
                      <a:cubicBezTo>
                        <a:pt x="985837" y="123825"/>
                        <a:pt x="1072093" y="124949"/>
                        <a:pt x="1157287" y="114300"/>
                      </a:cubicBezTo>
                      <a:cubicBezTo>
                        <a:pt x="1187175" y="110564"/>
                        <a:pt x="1214437" y="95250"/>
                        <a:pt x="1243012" y="85725"/>
                      </a:cubicBezTo>
                      <a:lnTo>
                        <a:pt x="1285875" y="71438"/>
                      </a:lnTo>
                      <a:cubicBezTo>
                        <a:pt x="1300162" y="61913"/>
                        <a:pt x="1311566" y="42863"/>
                        <a:pt x="1328737" y="42863"/>
                      </a:cubicBezTo>
                      <a:cubicBezTo>
                        <a:pt x="1345909" y="42863"/>
                        <a:pt x="1356241" y="63759"/>
                        <a:pt x="1371600" y="71438"/>
                      </a:cubicBezTo>
                      <a:cubicBezTo>
                        <a:pt x="1385070" y="78173"/>
                        <a:pt x="1399402" y="85725"/>
                        <a:pt x="1414462" y="85725"/>
                      </a:cubicBezTo>
                      <a:cubicBezTo>
                        <a:pt x="1421197" y="85725"/>
                        <a:pt x="1423987" y="76200"/>
                        <a:pt x="1428750" y="71438"/>
                      </a:cubicBez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7158038" y="4786313"/>
                  <a:ext cx="1171575" cy="157162"/>
                </a:xfrm>
                <a:custGeom>
                  <a:avLst/>
                  <a:gdLst>
                    <a:gd name="connsiteX0" fmla="*/ 0 w 1171575"/>
                    <a:gd name="connsiteY0" fmla="*/ 14287 h 157162"/>
                    <a:gd name="connsiteX1" fmla="*/ 85725 w 1171575"/>
                    <a:gd name="connsiteY1" fmla="*/ 85725 h 157162"/>
                    <a:gd name="connsiteX2" fmla="*/ 171450 w 1171575"/>
                    <a:gd name="connsiteY2" fmla="*/ 114300 h 157162"/>
                    <a:gd name="connsiteX3" fmla="*/ 371475 w 1171575"/>
                    <a:gd name="connsiteY3" fmla="*/ 71437 h 157162"/>
                    <a:gd name="connsiteX4" fmla="*/ 500062 w 1171575"/>
                    <a:gd name="connsiteY4" fmla="*/ 0 h 157162"/>
                    <a:gd name="connsiteX5" fmla="*/ 542925 w 1171575"/>
                    <a:gd name="connsiteY5" fmla="*/ 28575 h 157162"/>
                    <a:gd name="connsiteX6" fmla="*/ 628650 w 1171575"/>
                    <a:gd name="connsiteY6" fmla="*/ 71437 h 157162"/>
                    <a:gd name="connsiteX7" fmla="*/ 671512 w 1171575"/>
                    <a:gd name="connsiteY7" fmla="*/ 114300 h 157162"/>
                    <a:gd name="connsiteX8" fmla="*/ 842962 w 1171575"/>
                    <a:gd name="connsiteY8" fmla="*/ 142875 h 157162"/>
                    <a:gd name="connsiteX9" fmla="*/ 885825 w 1171575"/>
                    <a:gd name="connsiteY9" fmla="*/ 157162 h 157162"/>
                    <a:gd name="connsiteX10" fmla="*/ 1000125 w 1171575"/>
                    <a:gd name="connsiteY10" fmla="*/ 128587 h 157162"/>
                    <a:gd name="connsiteX11" fmla="*/ 1100137 w 1171575"/>
                    <a:gd name="connsiteY11" fmla="*/ 85725 h 157162"/>
                    <a:gd name="connsiteX12" fmla="*/ 1171575 w 1171575"/>
                    <a:gd name="connsiteY12" fmla="*/ 14287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1575" h="157162">
                      <a:moveTo>
                        <a:pt x="0" y="14287"/>
                      </a:moveTo>
                      <a:cubicBezTo>
                        <a:pt x="26918" y="41206"/>
                        <a:pt x="49918" y="69811"/>
                        <a:pt x="85725" y="85725"/>
                      </a:cubicBezTo>
                      <a:cubicBezTo>
                        <a:pt x="113250" y="97958"/>
                        <a:pt x="171450" y="114300"/>
                        <a:pt x="171450" y="114300"/>
                      </a:cubicBezTo>
                      <a:cubicBezTo>
                        <a:pt x="219814" y="108254"/>
                        <a:pt x="324494" y="102757"/>
                        <a:pt x="371475" y="71437"/>
                      </a:cubicBezTo>
                      <a:cubicBezTo>
                        <a:pt x="469731" y="5933"/>
                        <a:pt x="424619" y="25147"/>
                        <a:pt x="500062" y="0"/>
                      </a:cubicBezTo>
                      <a:cubicBezTo>
                        <a:pt x="514350" y="9525"/>
                        <a:pt x="527566" y="20896"/>
                        <a:pt x="542925" y="28575"/>
                      </a:cubicBezTo>
                      <a:cubicBezTo>
                        <a:pt x="607361" y="60792"/>
                        <a:pt x="567232" y="20255"/>
                        <a:pt x="628650" y="71437"/>
                      </a:cubicBezTo>
                      <a:cubicBezTo>
                        <a:pt x="644172" y="84372"/>
                        <a:pt x="652343" y="107910"/>
                        <a:pt x="671512" y="114300"/>
                      </a:cubicBezTo>
                      <a:cubicBezTo>
                        <a:pt x="726477" y="132622"/>
                        <a:pt x="787997" y="124554"/>
                        <a:pt x="842962" y="142875"/>
                      </a:cubicBezTo>
                      <a:lnTo>
                        <a:pt x="885825" y="157162"/>
                      </a:lnTo>
                      <a:cubicBezTo>
                        <a:pt x="927759" y="148775"/>
                        <a:pt x="961681" y="145063"/>
                        <a:pt x="1000125" y="128587"/>
                      </a:cubicBezTo>
                      <a:cubicBezTo>
                        <a:pt x="1123702" y="75625"/>
                        <a:pt x="999624" y="119229"/>
                        <a:pt x="1100137" y="85725"/>
                      </a:cubicBezTo>
                      <a:lnTo>
                        <a:pt x="1171575" y="14287"/>
                      </a:ln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7043738" y="3500438"/>
                  <a:ext cx="1042987" cy="219183"/>
                </a:xfrm>
                <a:custGeom>
                  <a:avLst/>
                  <a:gdLst>
                    <a:gd name="connsiteX0" fmla="*/ 0 w 1042987"/>
                    <a:gd name="connsiteY0" fmla="*/ 128587 h 219183"/>
                    <a:gd name="connsiteX1" fmla="*/ 57150 w 1042987"/>
                    <a:gd name="connsiteY1" fmla="*/ 171450 h 219183"/>
                    <a:gd name="connsiteX2" fmla="*/ 114300 w 1042987"/>
                    <a:gd name="connsiteY2" fmla="*/ 185737 h 219183"/>
                    <a:gd name="connsiteX3" fmla="*/ 285750 w 1042987"/>
                    <a:gd name="connsiteY3" fmla="*/ 214312 h 219183"/>
                    <a:gd name="connsiteX4" fmla="*/ 571500 w 1042987"/>
                    <a:gd name="connsiteY4" fmla="*/ 200025 h 219183"/>
                    <a:gd name="connsiteX5" fmla="*/ 614362 w 1042987"/>
                    <a:gd name="connsiteY5" fmla="*/ 185737 h 219183"/>
                    <a:gd name="connsiteX6" fmla="*/ 757237 w 1042987"/>
                    <a:gd name="connsiteY6" fmla="*/ 142875 h 219183"/>
                    <a:gd name="connsiteX7" fmla="*/ 842962 w 1042987"/>
                    <a:gd name="connsiteY7" fmla="*/ 114300 h 219183"/>
                    <a:gd name="connsiteX8" fmla="*/ 885825 w 1042987"/>
                    <a:gd name="connsiteY8" fmla="*/ 100012 h 219183"/>
                    <a:gd name="connsiteX9" fmla="*/ 971550 w 1042987"/>
                    <a:gd name="connsiteY9" fmla="*/ 57150 h 219183"/>
                    <a:gd name="connsiteX10" fmla="*/ 1042987 w 1042987"/>
                    <a:gd name="connsiteY10" fmla="*/ 0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987" h="219183">
                      <a:moveTo>
                        <a:pt x="0" y="128587"/>
                      </a:moveTo>
                      <a:cubicBezTo>
                        <a:pt x="19050" y="142875"/>
                        <a:pt x="35851" y="160801"/>
                        <a:pt x="57150" y="171450"/>
                      </a:cubicBezTo>
                      <a:cubicBezTo>
                        <a:pt x="74713" y="180232"/>
                        <a:pt x="94931" y="182509"/>
                        <a:pt x="114300" y="185737"/>
                      </a:cubicBezTo>
                      <a:cubicBezTo>
                        <a:pt x="314977" y="219183"/>
                        <a:pt x="157141" y="182161"/>
                        <a:pt x="285750" y="214312"/>
                      </a:cubicBezTo>
                      <a:cubicBezTo>
                        <a:pt x="381000" y="209550"/>
                        <a:pt x="476490" y="208287"/>
                        <a:pt x="571500" y="200025"/>
                      </a:cubicBezTo>
                      <a:cubicBezTo>
                        <a:pt x="586504" y="198720"/>
                        <a:pt x="599881" y="189874"/>
                        <a:pt x="614362" y="185737"/>
                      </a:cubicBezTo>
                      <a:cubicBezTo>
                        <a:pt x="765525" y="142547"/>
                        <a:pt x="553497" y="210789"/>
                        <a:pt x="757237" y="142875"/>
                      </a:cubicBezTo>
                      <a:lnTo>
                        <a:pt x="842962" y="114300"/>
                      </a:lnTo>
                      <a:cubicBezTo>
                        <a:pt x="857250" y="109537"/>
                        <a:pt x="873294" y="108366"/>
                        <a:pt x="885825" y="100012"/>
                      </a:cubicBezTo>
                      <a:cubicBezTo>
                        <a:pt x="941218" y="63083"/>
                        <a:pt x="912397" y="76867"/>
                        <a:pt x="971550" y="57150"/>
                      </a:cubicBezTo>
                      <a:cubicBezTo>
                        <a:pt x="1025620" y="21103"/>
                        <a:pt x="1002270" y="40717"/>
                        <a:pt x="1042987" y="0"/>
                      </a:cubicBez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7143750" y="3600450"/>
                  <a:ext cx="985838" cy="332460"/>
                </a:xfrm>
                <a:custGeom>
                  <a:avLst/>
                  <a:gdLst>
                    <a:gd name="connsiteX0" fmla="*/ 0 w 985838"/>
                    <a:gd name="connsiteY0" fmla="*/ 271463 h 332460"/>
                    <a:gd name="connsiteX1" fmla="*/ 42863 w 985838"/>
                    <a:gd name="connsiteY1" fmla="*/ 285750 h 332460"/>
                    <a:gd name="connsiteX2" fmla="*/ 200025 w 985838"/>
                    <a:gd name="connsiteY2" fmla="*/ 314325 h 332460"/>
                    <a:gd name="connsiteX3" fmla="*/ 257175 w 985838"/>
                    <a:gd name="connsiteY3" fmla="*/ 328613 h 332460"/>
                    <a:gd name="connsiteX4" fmla="*/ 514350 w 985838"/>
                    <a:gd name="connsiteY4" fmla="*/ 285750 h 332460"/>
                    <a:gd name="connsiteX5" fmla="*/ 600075 w 985838"/>
                    <a:gd name="connsiteY5" fmla="*/ 257175 h 332460"/>
                    <a:gd name="connsiteX6" fmla="*/ 642938 w 985838"/>
                    <a:gd name="connsiteY6" fmla="*/ 242888 h 332460"/>
                    <a:gd name="connsiteX7" fmla="*/ 728663 w 985838"/>
                    <a:gd name="connsiteY7" fmla="*/ 185738 h 332460"/>
                    <a:gd name="connsiteX8" fmla="*/ 771525 w 985838"/>
                    <a:gd name="connsiteY8" fmla="*/ 142875 h 332460"/>
                    <a:gd name="connsiteX9" fmla="*/ 857250 w 985838"/>
                    <a:gd name="connsiteY9" fmla="*/ 85725 h 332460"/>
                    <a:gd name="connsiteX10" fmla="*/ 942975 w 985838"/>
                    <a:gd name="connsiteY10" fmla="*/ 28575 h 332460"/>
                    <a:gd name="connsiteX11" fmla="*/ 985838 w 985838"/>
                    <a:gd name="connsiteY11" fmla="*/ 0 h 3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838" h="332460">
                      <a:moveTo>
                        <a:pt x="0" y="271463"/>
                      </a:moveTo>
                      <a:cubicBezTo>
                        <a:pt x="14288" y="276225"/>
                        <a:pt x="28252" y="282097"/>
                        <a:pt x="42863" y="285750"/>
                      </a:cubicBezTo>
                      <a:cubicBezTo>
                        <a:pt x="104184" y="301080"/>
                        <a:pt x="136301" y="301580"/>
                        <a:pt x="200025" y="314325"/>
                      </a:cubicBezTo>
                      <a:cubicBezTo>
                        <a:pt x="219280" y="318176"/>
                        <a:pt x="238125" y="323850"/>
                        <a:pt x="257175" y="328613"/>
                      </a:cubicBezTo>
                      <a:cubicBezTo>
                        <a:pt x="458647" y="311823"/>
                        <a:pt x="374217" y="332460"/>
                        <a:pt x="514350" y="285750"/>
                      </a:cubicBezTo>
                      <a:lnTo>
                        <a:pt x="600075" y="257175"/>
                      </a:lnTo>
                      <a:lnTo>
                        <a:pt x="642938" y="242888"/>
                      </a:lnTo>
                      <a:cubicBezTo>
                        <a:pt x="779671" y="106152"/>
                        <a:pt x="604601" y="268446"/>
                        <a:pt x="728663" y="185738"/>
                      </a:cubicBezTo>
                      <a:cubicBezTo>
                        <a:pt x="745475" y="174530"/>
                        <a:pt x="755576" y="155280"/>
                        <a:pt x="771525" y="142875"/>
                      </a:cubicBezTo>
                      <a:cubicBezTo>
                        <a:pt x="798634" y="121790"/>
                        <a:pt x="828675" y="104775"/>
                        <a:pt x="857250" y="85725"/>
                      </a:cubicBezTo>
                      <a:lnTo>
                        <a:pt x="942975" y="28575"/>
                      </a:lnTo>
                      <a:lnTo>
                        <a:pt x="985838" y="0"/>
                      </a:ln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7200900" y="3957638"/>
                  <a:ext cx="871538" cy="200025"/>
                </a:xfrm>
                <a:custGeom>
                  <a:avLst/>
                  <a:gdLst>
                    <a:gd name="connsiteX0" fmla="*/ 0 w 871538"/>
                    <a:gd name="connsiteY0" fmla="*/ 157162 h 200025"/>
                    <a:gd name="connsiteX1" fmla="*/ 57150 w 871538"/>
                    <a:gd name="connsiteY1" fmla="*/ 171450 h 200025"/>
                    <a:gd name="connsiteX2" fmla="*/ 142875 w 871538"/>
                    <a:gd name="connsiteY2" fmla="*/ 200025 h 200025"/>
                    <a:gd name="connsiteX3" fmla="*/ 371475 w 871538"/>
                    <a:gd name="connsiteY3" fmla="*/ 185737 h 200025"/>
                    <a:gd name="connsiteX4" fmla="*/ 428625 w 871538"/>
                    <a:gd name="connsiteY4" fmla="*/ 171450 h 200025"/>
                    <a:gd name="connsiteX5" fmla="*/ 557213 w 871538"/>
                    <a:gd name="connsiteY5" fmla="*/ 142875 h 200025"/>
                    <a:gd name="connsiteX6" fmla="*/ 614363 w 871538"/>
                    <a:gd name="connsiteY6" fmla="*/ 128587 h 200025"/>
                    <a:gd name="connsiteX7" fmla="*/ 685800 w 871538"/>
                    <a:gd name="connsiteY7" fmla="*/ 114300 h 200025"/>
                    <a:gd name="connsiteX8" fmla="*/ 771525 w 871538"/>
                    <a:gd name="connsiteY8" fmla="*/ 85725 h 200025"/>
                    <a:gd name="connsiteX9" fmla="*/ 814388 w 871538"/>
                    <a:gd name="connsiteY9" fmla="*/ 57150 h 200025"/>
                    <a:gd name="connsiteX10" fmla="*/ 857250 w 871538"/>
                    <a:gd name="connsiteY10" fmla="*/ 14287 h 200025"/>
                    <a:gd name="connsiteX11" fmla="*/ 871538 w 871538"/>
                    <a:gd name="connsiteY11"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538" h="200025">
                      <a:moveTo>
                        <a:pt x="0" y="157162"/>
                      </a:moveTo>
                      <a:cubicBezTo>
                        <a:pt x="19050" y="161925"/>
                        <a:pt x="38342" y="165807"/>
                        <a:pt x="57150" y="171450"/>
                      </a:cubicBezTo>
                      <a:cubicBezTo>
                        <a:pt x="86000" y="180105"/>
                        <a:pt x="142875" y="200025"/>
                        <a:pt x="142875" y="200025"/>
                      </a:cubicBezTo>
                      <a:cubicBezTo>
                        <a:pt x="219075" y="195262"/>
                        <a:pt x="295505" y="193334"/>
                        <a:pt x="371475" y="185737"/>
                      </a:cubicBezTo>
                      <a:cubicBezTo>
                        <a:pt x="391014" y="183783"/>
                        <a:pt x="409370" y="175301"/>
                        <a:pt x="428625" y="171450"/>
                      </a:cubicBezTo>
                      <a:cubicBezTo>
                        <a:pt x="643466" y="128482"/>
                        <a:pt x="427466" y="179945"/>
                        <a:pt x="557213" y="142875"/>
                      </a:cubicBezTo>
                      <a:cubicBezTo>
                        <a:pt x="576094" y="137481"/>
                        <a:pt x="595194" y="132847"/>
                        <a:pt x="614363" y="128587"/>
                      </a:cubicBezTo>
                      <a:cubicBezTo>
                        <a:pt x="638069" y="123319"/>
                        <a:pt x="662372" y="120689"/>
                        <a:pt x="685800" y="114300"/>
                      </a:cubicBezTo>
                      <a:cubicBezTo>
                        <a:pt x="714859" y="106375"/>
                        <a:pt x="771525" y="85725"/>
                        <a:pt x="771525" y="85725"/>
                      </a:cubicBezTo>
                      <a:cubicBezTo>
                        <a:pt x="785813" y="76200"/>
                        <a:pt x="801196" y="68143"/>
                        <a:pt x="814388" y="57150"/>
                      </a:cubicBezTo>
                      <a:cubicBezTo>
                        <a:pt x="829910" y="44215"/>
                        <a:pt x="842962" y="28575"/>
                        <a:pt x="857250" y="14287"/>
                      </a:cubicBezTo>
                      <a:lnTo>
                        <a:pt x="871538" y="0"/>
                      </a:ln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7015163" y="3257550"/>
                  <a:ext cx="1057275" cy="285750"/>
                </a:xfrm>
                <a:custGeom>
                  <a:avLst/>
                  <a:gdLst>
                    <a:gd name="connsiteX0" fmla="*/ 0 w 1057275"/>
                    <a:gd name="connsiteY0" fmla="*/ 185738 h 285750"/>
                    <a:gd name="connsiteX1" fmla="*/ 85725 w 1057275"/>
                    <a:gd name="connsiteY1" fmla="*/ 271463 h 285750"/>
                    <a:gd name="connsiteX2" fmla="*/ 142875 w 1057275"/>
                    <a:gd name="connsiteY2" fmla="*/ 285750 h 285750"/>
                    <a:gd name="connsiteX3" fmla="*/ 357187 w 1057275"/>
                    <a:gd name="connsiteY3" fmla="*/ 271463 h 285750"/>
                    <a:gd name="connsiteX4" fmla="*/ 400050 w 1057275"/>
                    <a:gd name="connsiteY4" fmla="*/ 257175 h 285750"/>
                    <a:gd name="connsiteX5" fmla="*/ 485775 w 1057275"/>
                    <a:gd name="connsiteY5" fmla="*/ 242888 h 285750"/>
                    <a:gd name="connsiteX6" fmla="*/ 542925 w 1057275"/>
                    <a:gd name="connsiteY6" fmla="*/ 228600 h 285750"/>
                    <a:gd name="connsiteX7" fmla="*/ 642937 w 1057275"/>
                    <a:gd name="connsiteY7" fmla="*/ 185738 h 285750"/>
                    <a:gd name="connsiteX8" fmla="*/ 728662 w 1057275"/>
                    <a:gd name="connsiteY8" fmla="*/ 157163 h 285750"/>
                    <a:gd name="connsiteX9" fmla="*/ 771525 w 1057275"/>
                    <a:gd name="connsiteY9" fmla="*/ 128588 h 285750"/>
                    <a:gd name="connsiteX10" fmla="*/ 914400 w 1057275"/>
                    <a:gd name="connsiteY10" fmla="*/ 85725 h 285750"/>
                    <a:gd name="connsiteX11" fmla="*/ 957262 w 1057275"/>
                    <a:gd name="connsiteY11" fmla="*/ 71438 h 285750"/>
                    <a:gd name="connsiteX12" fmla="*/ 1000125 w 1057275"/>
                    <a:gd name="connsiteY12" fmla="*/ 42863 h 285750"/>
                    <a:gd name="connsiteX13" fmla="*/ 1042987 w 1057275"/>
                    <a:gd name="connsiteY13" fmla="*/ 28575 h 285750"/>
                    <a:gd name="connsiteX14" fmla="*/ 1057275 w 1057275"/>
                    <a:gd name="connsiteY14"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7275" h="285750">
                      <a:moveTo>
                        <a:pt x="0" y="185738"/>
                      </a:moveTo>
                      <a:cubicBezTo>
                        <a:pt x="30293" y="226129"/>
                        <a:pt x="39542" y="251671"/>
                        <a:pt x="85725" y="271463"/>
                      </a:cubicBezTo>
                      <a:cubicBezTo>
                        <a:pt x="103774" y="279198"/>
                        <a:pt x="123825" y="280988"/>
                        <a:pt x="142875" y="285750"/>
                      </a:cubicBezTo>
                      <a:cubicBezTo>
                        <a:pt x="214312" y="280988"/>
                        <a:pt x="286029" y="279369"/>
                        <a:pt x="357187" y="271463"/>
                      </a:cubicBezTo>
                      <a:cubicBezTo>
                        <a:pt x="372155" y="269800"/>
                        <a:pt x="385348" y="260442"/>
                        <a:pt x="400050" y="257175"/>
                      </a:cubicBezTo>
                      <a:cubicBezTo>
                        <a:pt x="428329" y="250891"/>
                        <a:pt x="457368" y="248569"/>
                        <a:pt x="485775" y="242888"/>
                      </a:cubicBezTo>
                      <a:cubicBezTo>
                        <a:pt x="505030" y="239037"/>
                        <a:pt x="523875" y="233363"/>
                        <a:pt x="542925" y="228600"/>
                      </a:cubicBezTo>
                      <a:cubicBezTo>
                        <a:pt x="610927" y="183265"/>
                        <a:pt x="559063" y="210900"/>
                        <a:pt x="642937" y="185738"/>
                      </a:cubicBezTo>
                      <a:cubicBezTo>
                        <a:pt x="671787" y="177083"/>
                        <a:pt x="728662" y="157163"/>
                        <a:pt x="728662" y="157163"/>
                      </a:cubicBezTo>
                      <a:cubicBezTo>
                        <a:pt x="742950" y="147638"/>
                        <a:pt x="755833" y="135562"/>
                        <a:pt x="771525" y="128588"/>
                      </a:cubicBezTo>
                      <a:cubicBezTo>
                        <a:pt x="832635" y="101428"/>
                        <a:pt x="856220" y="102348"/>
                        <a:pt x="914400" y="85725"/>
                      </a:cubicBezTo>
                      <a:cubicBezTo>
                        <a:pt x="928881" y="81588"/>
                        <a:pt x="942975" y="76200"/>
                        <a:pt x="957262" y="71438"/>
                      </a:cubicBezTo>
                      <a:cubicBezTo>
                        <a:pt x="971550" y="61913"/>
                        <a:pt x="984766" y="50542"/>
                        <a:pt x="1000125" y="42863"/>
                      </a:cubicBezTo>
                      <a:cubicBezTo>
                        <a:pt x="1013595" y="36128"/>
                        <a:pt x="1030939" y="37611"/>
                        <a:pt x="1042987" y="28575"/>
                      </a:cubicBezTo>
                      <a:cubicBezTo>
                        <a:pt x="1051506" y="22185"/>
                        <a:pt x="1052512" y="9525"/>
                        <a:pt x="1057275" y="0"/>
                      </a:cubicBez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7243763" y="4408136"/>
                  <a:ext cx="914400" cy="106714"/>
                </a:xfrm>
                <a:custGeom>
                  <a:avLst/>
                  <a:gdLst>
                    <a:gd name="connsiteX0" fmla="*/ 0 w 914400"/>
                    <a:gd name="connsiteY0" fmla="*/ 49564 h 106714"/>
                    <a:gd name="connsiteX1" fmla="*/ 214312 w 914400"/>
                    <a:gd name="connsiteY1" fmla="*/ 92427 h 106714"/>
                    <a:gd name="connsiteX2" fmla="*/ 328612 w 914400"/>
                    <a:gd name="connsiteY2" fmla="*/ 78139 h 106714"/>
                    <a:gd name="connsiteX3" fmla="*/ 414337 w 914400"/>
                    <a:gd name="connsiteY3" fmla="*/ 49564 h 106714"/>
                    <a:gd name="connsiteX4" fmla="*/ 457200 w 914400"/>
                    <a:gd name="connsiteY4" fmla="*/ 6702 h 106714"/>
                    <a:gd name="connsiteX5" fmla="*/ 585787 w 914400"/>
                    <a:gd name="connsiteY5" fmla="*/ 63852 h 106714"/>
                    <a:gd name="connsiteX6" fmla="*/ 700087 w 914400"/>
                    <a:gd name="connsiteY6" fmla="*/ 106714 h 106714"/>
                    <a:gd name="connsiteX7" fmla="*/ 842962 w 914400"/>
                    <a:gd name="connsiteY7" fmla="*/ 92427 h 106714"/>
                    <a:gd name="connsiteX8" fmla="*/ 885825 w 914400"/>
                    <a:gd name="connsiteY8" fmla="*/ 78139 h 106714"/>
                    <a:gd name="connsiteX9" fmla="*/ 914400 w 914400"/>
                    <a:gd name="connsiteY9" fmla="*/ 35277 h 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106714">
                      <a:moveTo>
                        <a:pt x="0" y="49564"/>
                      </a:moveTo>
                      <a:cubicBezTo>
                        <a:pt x="126638" y="91777"/>
                        <a:pt x="55789" y="74813"/>
                        <a:pt x="214312" y="92427"/>
                      </a:cubicBezTo>
                      <a:cubicBezTo>
                        <a:pt x="252412" y="87664"/>
                        <a:pt x="291068" y="86184"/>
                        <a:pt x="328612" y="78139"/>
                      </a:cubicBezTo>
                      <a:cubicBezTo>
                        <a:pt x="358064" y="71828"/>
                        <a:pt x="414337" y="49564"/>
                        <a:pt x="414337" y="49564"/>
                      </a:cubicBezTo>
                      <a:cubicBezTo>
                        <a:pt x="428625" y="35277"/>
                        <a:pt x="437118" y="8933"/>
                        <a:pt x="457200" y="6702"/>
                      </a:cubicBezTo>
                      <a:cubicBezTo>
                        <a:pt x="517519" y="0"/>
                        <a:pt x="541633" y="41775"/>
                        <a:pt x="585787" y="63852"/>
                      </a:cubicBezTo>
                      <a:cubicBezTo>
                        <a:pt x="619956" y="80937"/>
                        <a:pt x="662989" y="94348"/>
                        <a:pt x="700087" y="106714"/>
                      </a:cubicBezTo>
                      <a:cubicBezTo>
                        <a:pt x="747712" y="101952"/>
                        <a:pt x="795656" y="99705"/>
                        <a:pt x="842962" y="92427"/>
                      </a:cubicBezTo>
                      <a:cubicBezTo>
                        <a:pt x="857847" y="90137"/>
                        <a:pt x="874065" y="87547"/>
                        <a:pt x="885825" y="78139"/>
                      </a:cubicBezTo>
                      <a:cubicBezTo>
                        <a:pt x="899234" y="67412"/>
                        <a:pt x="914400" y="35277"/>
                        <a:pt x="914400" y="35277"/>
                      </a:cubicBez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7272338" y="4242233"/>
                  <a:ext cx="828675" cy="129742"/>
                </a:xfrm>
                <a:custGeom>
                  <a:avLst/>
                  <a:gdLst>
                    <a:gd name="connsiteX0" fmla="*/ 0 w 828675"/>
                    <a:gd name="connsiteY0" fmla="*/ 129742 h 129742"/>
                    <a:gd name="connsiteX1" fmla="*/ 185737 w 828675"/>
                    <a:gd name="connsiteY1" fmla="*/ 115455 h 129742"/>
                    <a:gd name="connsiteX2" fmla="*/ 271462 w 828675"/>
                    <a:gd name="connsiteY2" fmla="*/ 86880 h 129742"/>
                    <a:gd name="connsiteX3" fmla="*/ 385762 w 828675"/>
                    <a:gd name="connsiteY3" fmla="*/ 58305 h 129742"/>
                    <a:gd name="connsiteX4" fmla="*/ 614362 w 828675"/>
                    <a:gd name="connsiteY4" fmla="*/ 44017 h 129742"/>
                    <a:gd name="connsiteX5" fmla="*/ 714375 w 828675"/>
                    <a:gd name="connsiteY5" fmla="*/ 29730 h 129742"/>
                    <a:gd name="connsiteX6" fmla="*/ 757237 w 828675"/>
                    <a:gd name="connsiteY6" fmla="*/ 15442 h 129742"/>
                    <a:gd name="connsiteX7" fmla="*/ 828675 w 828675"/>
                    <a:gd name="connsiteY7" fmla="*/ 1155 h 12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675" h="129742">
                      <a:moveTo>
                        <a:pt x="0" y="129742"/>
                      </a:moveTo>
                      <a:cubicBezTo>
                        <a:pt x="61912" y="124980"/>
                        <a:pt x="124402" y="125139"/>
                        <a:pt x="185737" y="115455"/>
                      </a:cubicBezTo>
                      <a:cubicBezTo>
                        <a:pt x="215489" y="110757"/>
                        <a:pt x="242887" y="96405"/>
                        <a:pt x="271462" y="86880"/>
                      </a:cubicBezTo>
                      <a:cubicBezTo>
                        <a:pt x="313842" y="72753"/>
                        <a:pt x="337482" y="62903"/>
                        <a:pt x="385762" y="58305"/>
                      </a:cubicBezTo>
                      <a:cubicBezTo>
                        <a:pt x="461767" y="51066"/>
                        <a:pt x="538162" y="48780"/>
                        <a:pt x="614362" y="44017"/>
                      </a:cubicBezTo>
                      <a:cubicBezTo>
                        <a:pt x="647700" y="39255"/>
                        <a:pt x="681353" y="36334"/>
                        <a:pt x="714375" y="29730"/>
                      </a:cubicBezTo>
                      <a:cubicBezTo>
                        <a:pt x="729143" y="26776"/>
                        <a:pt x="742756" y="19579"/>
                        <a:pt x="757237" y="15442"/>
                      </a:cubicBezTo>
                      <a:cubicBezTo>
                        <a:pt x="811284" y="0"/>
                        <a:pt x="796624" y="1155"/>
                        <a:pt x="828675" y="1155"/>
                      </a:cubicBez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6982548" y="7058025"/>
                  <a:ext cx="544383" cy="157163"/>
                </a:xfrm>
                <a:custGeom>
                  <a:avLst/>
                  <a:gdLst>
                    <a:gd name="connsiteX0" fmla="*/ 261215 w 544383"/>
                    <a:gd name="connsiteY0" fmla="*/ 0 h 157163"/>
                    <a:gd name="connsiteX1" fmla="*/ 218352 w 544383"/>
                    <a:gd name="connsiteY1" fmla="*/ 14288 h 157163"/>
                    <a:gd name="connsiteX2" fmla="*/ 18327 w 544383"/>
                    <a:gd name="connsiteY2" fmla="*/ 28575 h 157163"/>
                    <a:gd name="connsiteX3" fmla="*/ 32615 w 544383"/>
                    <a:gd name="connsiteY3" fmla="*/ 85725 h 157163"/>
                    <a:gd name="connsiteX4" fmla="*/ 118340 w 544383"/>
                    <a:gd name="connsiteY4" fmla="*/ 128588 h 157163"/>
                    <a:gd name="connsiteX5" fmla="*/ 161202 w 544383"/>
                    <a:gd name="connsiteY5" fmla="*/ 157163 h 157163"/>
                    <a:gd name="connsiteX6" fmla="*/ 375515 w 544383"/>
                    <a:gd name="connsiteY6" fmla="*/ 142875 h 157163"/>
                    <a:gd name="connsiteX7" fmla="*/ 418377 w 544383"/>
                    <a:gd name="connsiteY7" fmla="*/ 128588 h 157163"/>
                    <a:gd name="connsiteX8" fmla="*/ 489815 w 544383"/>
                    <a:gd name="connsiteY8" fmla="*/ 114300 h 157163"/>
                    <a:gd name="connsiteX9" fmla="*/ 532677 w 544383"/>
                    <a:gd name="connsiteY9" fmla="*/ 100013 h 157163"/>
                    <a:gd name="connsiteX10" fmla="*/ 532677 w 544383"/>
                    <a:gd name="connsiteY10"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83" h="157163">
                      <a:moveTo>
                        <a:pt x="261215" y="0"/>
                      </a:moveTo>
                      <a:cubicBezTo>
                        <a:pt x="246927" y="4763"/>
                        <a:pt x="233309" y="12528"/>
                        <a:pt x="218352" y="14288"/>
                      </a:cubicBezTo>
                      <a:cubicBezTo>
                        <a:pt x="151965" y="22098"/>
                        <a:pt x="80716" y="4579"/>
                        <a:pt x="18327" y="28575"/>
                      </a:cubicBezTo>
                      <a:cubicBezTo>
                        <a:pt x="0" y="35624"/>
                        <a:pt x="21723" y="69387"/>
                        <a:pt x="32615" y="85725"/>
                      </a:cubicBezTo>
                      <a:cubicBezTo>
                        <a:pt x="53088" y="116434"/>
                        <a:pt x="89815" y="114325"/>
                        <a:pt x="118340" y="128588"/>
                      </a:cubicBezTo>
                      <a:cubicBezTo>
                        <a:pt x="133698" y="136267"/>
                        <a:pt x="146915" y="147638"/>
                        <a:pt x="161202" y="157163"/>
                      </a:cubicBezTo>
                      <a:cubicBezTo>
                        <a:pt x="232640" y="152400"/>
                        <a:pt x="304357" y="150781"/>
                        <a:pt x="375515" y="142875"/>
                      </a:cubicBezTo>
                      <a:cubicBezTo>
                        <a:pt x="390483" y="141212"/>
                        <a:pt x="403767" y="132241"/>
                        <a:pt x="418377" y="128588"/>
                      </a:cubicBezTo>
                      <a:cubicBezTo>
                        <a:pt x="441936" y="122698"/>
                        <a:pt x="466256" y="120190"/>
                        <a:pt x="489815" y="114300"/>
                      </a:cubicBezTo>
                      <a:cubicBezTo>
                        <a:pt x="504425" y="110647"/>
                        <a:pt x="527389" y="114114"/>
                        <a:pt x="532677" y="100013"/>
                      </a:cubicBezTo>
                      <a:cubicBezTo>
                        <a:pt x="544383" y="68798"/>
                        <a:pt x="532677" y="33338"/>
                        <a:pt x="53267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2" name="Freeform 171"/>
              <p:cNvSpPr/>
              <p:nvPr/>
            </p:nvSpPr>
            <p:spPr>
              <a:xfrm>
                <a:off x="6843713" y="6843713"/>
                <a:ext cx="557212" cy="242887"/>
              </a:xfrm>
              <a:custGeom>
                <a:avLst/>
                <a:gdLst>
                  <a:gd name="connsiteX0" fmla="*/ 257175 w 557212"/>
                  <a:gd name="connsiteY0" fmla="*/ 100012 h 242887"/>
                  <a:gd name="connsiteX1" fmla="*/ 71437 w 557212"/>
                  <a:gd name="connsiteY1" fmla="*/ 85725 h 242887"/>
                  <a:gd name="connsiteX2" fmla="*/ 28575 w 557212"/>
                  <a:gd name="connsiteY2" fmla="*/ 100012 h 242887"/>
                  <a:gd name="connsiteX3" fmla="*/ 0 w 557212"/>
                  <a:gd name="connsiteY3" fmla="*/ 200025 h 242887"/>
                  <a:gd name="connsiteX4" fmla="*/ 85725 w 557212"/>
                  <a:gd name="connsiteY4" fmla="*/ 242887 h 242887"/>
                  <a:gd name="connsiteX5" fmla="*/ 257175 w 557212"/>
                  <a:gd name="connsiteY5" fmla="*/ 214312 h 242887"/>
                  <a:gd name="connsiteX6" fmla="*/ 414337 w 557212"/>
                  <a:gd name="connsiteY6" fmla="*/ 185737 h 242887"/>
                  <a:gd name="connsiteX7" fmla="*/ 557212 w 557212"/>
                  <a:gd name="connsiteY7" fmla="*/ 157162 h 242887"/>
                  <a:gd name="connsiteX8" fmla="*/ 542925 w 557212"/>
                  <a:gd name="connsiteY8" fmla="*/ 85725 h 242887"/>
                  <a:gd name="connsiteX9" fmla="*/ 471487 w 557212"/>
                  <a:gd name="connsiteY9" fmla="*/ 14287 h 242887"/>
                  <a:gd name="connsiteX10" fmla="*/ 428625 w 557212"/>
                  <a:gd name="connsiteY10" fmla="*/ 0 h 242887"/>
                  <a:gd name="connsiteX11" fmla="*/ 371475 w 557212"/>
                  <a:gd name="connsiteY11" fmla="*/ 14287 h 242887"/>
                  <a:gd name="connsiteX12" fmla="*/ 285750 w 557212"/>
                  <a:gd name="connsiteY12" fmla="*/ 42862 h 242887"/>
                  <a:gd name="connsiteX13" fmla="*/ 242887 w 557212"/>
                  <a:gd name="connsiteY13" fmla="*/ 57150 h 242887"/>
                  <a:gd name="connsiteX14" fmla="*/ 200025 w 557212"/>
                  <a:gd name="connsiteY14" fmla="*/ 85725 h 242887"/>
                  <a:gd name="connsiteX15" fmla="*/ 185737 w 557212"/>
                  <a:gd name="connsiteY15" fmla="*/ 71437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212" h="242887">
                    <a:moveTo>
                      <a:pt x="257175" y="100012"/>
                    </a:moveTo>
                    <a:cubicBezTo>
                      <a:pt x="139502" y="60788"/>
                      <a:pt x="201268" y="67177"/>
                      <a:pt x="71437" y="85725"/>
                    </a:cubicBezTo>
                    <a:cubicBezTo>
                      <a:pt x="57150" y="90487"/>
                      <a:pt x="39224" y="89363"/>
                      <a:pt x="28575" y="100012"/>
                    </a:cubicBezTo>
                    <a:cubicBezTo>
                      <a:pt x="21741" y="106846"/>
                      <a:pt x="124" y="199528"/>
                      <a:pt x="0" y="200025"/>
                    </a:cubicBezTo>
                    <a:cubicBezTo>
                      <a:pt x="21673" y="214474"/>
                      <a:pt x="56147" y="242887"/>
                      <a:pt x="85725" y="242887"/>
                    </a:cubicBezTo>
                    <a:cubicBezTo>
                      <a:pt x="126801" y="242887"/>
                      <a:pt x="212551" y="222425"/>
                      <a:pt x="257175" y="214312"/>
                    </a:cubicBezTo>
                    <a:cubicBezTo>
                      <a:pt x="303905" y="205816"/>
                      <a:pt x="367261" y="197506"/>
                      <a:pt x="414337" y="185737"/>
                    </a:cubicBezTo>
                    <a:cubicBezTo>
                      <a:pt x="547326" y="152490"/>
                      <a:pt x="312201" y="192165"/>
                      <a:pt x="557212" y="157162"/>
                    </a:cubicBezTo>
                    <a:cubicBezTo>
                      <a:pt x="552450" y="133350"/>
                      <a:pt x="551452" y="108463"/>
                      <a:pt x="542925" y="85725"/>
                    </a:cubicBezTo>
                    <a:cubicBezTo>
                      <a:pt x="529736" y="50555"/>
                      <a:pt x="503726" y="30406"/>
                      <a:pt x="471487" y="14287"/>
                    </a:cubicBezTo>
                    <a:cubicBezTo>
                      <a:pt x="458017" y="7552"/>
                      <a:pt x="442912" y="4762"/>
                      <a:pt x="428625" y="0"/>
                    </a:cubicBezTo>
                    <a:cubicBezTo>
                      <a:pt x="409575" y="4762"/>
                      <a:pt x="390283" y="8645"/>
                      <a:pt x="371475" y="14287"/>
                    </a:cubicBezTo>
                    <a:cubicBezTo>
                      <a:pt x="342625" y="22942"/>
                      <a:pt x="314325" y="33337"/>
                      <a:pt x="285750" y="42862"/>
                    </a:cubicBezTo>
                    <a:cubicBezTo>
                      <a:pt x="271462" y="47625"/>
                      <a:pt x="255418" y="48796"/>
                      <a:pt x="242887" y="57150"/>
                    </a:cubicBezTo>
                    <a:cubicBezTo>
                      <a:pt x="228600" y="66675"/>
                      <a:pt x="216684" y="81560"/>
                      <a:pt x="200025" y="85725"/>
                    </a:cubicBezTo>
                    <a:cubicBezTo>
                      <a:pt x="193491" y="87359"/>
                      <a:pt x="190500" y="76200"/>
                      <a:pt x="185737" y="71437"/>
                    </a:cubicBezTo>
                  </a:path>
                </a:pathLst>
              </a:custGeom>
              <a:solidFill>
                <a:schemeClr val="bg1">
                  <a:lumMod val="50000"/>
                </a:schemeClr>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7016410" y="6729413"/>
                <a:ext cx="118960" cy="224283"/>
              </a:xfrm>
              <a:custGeom>
                <a:avLst/>
                <a:gdLst>
                  <a:gd name="connsiteX0" fmla="*/ 113053 w 118960"/>
                  <a:gd name="connsiteY0" fmla="*/ 157162 h 224283"/>
                  <a:gd name="connsiteX1" fmla="*/ 84478 w 118960"/>
                  <a:gd name="connsiteY1" fmla="*/ 42862 h 224283"/>
                  <a:gd name="connsiteX2" fmla="*/ 70190 w 118960"/>
                  <a:gd name="connsiteY2" fmla="*/ 0 h 224283"/>
                  <a:gd name="connsiteX3" fmla="*/ 27328 w 118960"/>
                  <a:gd name="connsiteY3" fmla="*/ 14287 h 224283"/>
                  <a:gd name="connsiteX4" fmla="*/ 27328 w 118960"/>
                  <a:gd name="connsiteY4" fmla="*/ 214312 h 224283"/>
                  <a:gd name="connsiteX5" fmla="*/ 55903 w 118960"/>
                  <a:gd name="connsiteY5" fmla="*/ 200025 h 22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 h="224283">
                    <a:moveTo>
                      <a:pt x="113053" y="157162"/>
                    </a:moveTo>
                    <a:cubicBezTo>
                      <a:pt x="80393" y="59186"/>
                      <a:pt x="118960" y="180790"/>
                      <a:pt x="84478" y="42862"/>
                    </a:cubicBezTo>
                    <a:cubicBezTo>
                      <a:pt x="80825" y="28251"/>
                      <a:pt x="74953" y="14287"/>
                      <a:pt x="70190" y="0"/>
                    </a:cubicBezTo>
                    <a:cubicBezTo>
                      <a:pt x="55903" y="4762"/>
                      <a:pt x="35682" y="1756"/>
                      <a:pt x="27328" y="14287"/>
                    </a:cubicBezTo>
                    <a:cubicBezTo>
                      <a:pt x="0" y="55279"/>
                      <a:pt x="18495" y="190758"/>
                      <a:pt x="27328" y="214312"/>
                    </a:cubicBezTo>
                    <a:cubicBezTo>
                      <a:pt x="31067" y="224283"/>
                      <a:pt x="46378" y="204787"/>
                      <a:pt x="55903" y="200025"/>
                    </a:cubicBezTo>
                  </a:path>
                </a:pathLst>
              </a:custGeom>
              <a:solidFill>
                <a:schemeClr val="bg1">
                  <a:lumMod val="50000"/>
                </a:schemeClr>
              </a:solid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7655050" y="6872288"/>
                <a:ext cx="487147" cy="300037"/>
              </a:xfrm>
              <a:custGeom>
                <a:avLst/>
                <a:gdLst>
                  <a:gd name="connsiteX0" fmla="*/ 445963 w 487147"/>
                  <a:gd name="connsiteY0" fmla="*/ 114300 h 300037"/>
                  <a:gd name="connsiteX1" fmla="*/ 331663 w 487147"/>
                  <a:gd name="connsiteY1" fmla="*/ 142875 h 300037"/>
                  <a:gd name="connsiteX2" fmla="*/ 274513 w 487147"/>
                  <a:gd name="connsiteY2" fmla="*/ 114300 h 300037"/>
                  <a:gd name="connsiteX3" fmla="*/ 217363 w 487147"/>
                  <a:gd name="connsiteY3" fmla="*/ 100012 h 300037"/>
                  <a:gd name="connsiteX4" fmla="*/ 117350 w 487147"/>
                  <a:gd name="connsiteY4" fmla="*/ 0 h 300037"/>
                  <a:gd name="connsiteX5" fmla="*/ 103063 w 487147"/>
                  <a:gd name="connsiteY5" fmla="*/ 42862 h 300037"/>
                  <a:gd name="connsiteX6" fmla="*/ 117350 w 487147"/>
                  <a:gd name="connsiteY6" fmla="*/ 142875 h 300037"/>
                  <a:gd name="connsiteX7" fmla="*/ 31625 w 487147"/>
                  <a:gd name="connsiteY7" fmla="*/ 185737 h 300037"/>
                  <a:gd name="connsiteX8" fmla="*/ 60200 w 487147"/>
                  <a:gd name="connsiteY8" fmla="*/ 271462 h 300037"/>
                  <a:gd name="connsiteX9" fmla="*/ 145925 w 487147"/>
                  <a:gd name="connsiteY9" fmla="*/ 300037 h 300037"/>
                  <a:gd name="connsiteX10" fmla="*/ 417388 w 487147"/>
                  <a:gd name="connsiteY10" fmla="*/ 285750 h 300037"/>
                  <a:gd name="connsiteX11" fmla="*/ 445963 w 487147"/>
                  <a:gd name="connsiteY11" fmla="*/ 171450 h 300037"/>
                  <a:gd name="connsiteX12" fmla="*/ 445963 w 487147"/>
                  <a:gd name="connsiteY12" fmla="*/ 11430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147" h="300037">
                    <a:moveTo>
                      <a:pt x="445963" y="114300"/>
                    </a:moveTo>
                    <a:cubicBezTo>
                      <a:pt x="426913" y="109538"/>
                      <a:pt x="357521" y="145748"/>
                      <a:pt x="331663" y="142875"/>
                    </a:cubicBezTo>
                    <a:cubicBezTo>
                      <a:pt x="310495" y="140523"/>
                      <a:pt x="294455" y="121778"/>
                      <a:pt x="274513" y="114300"/>
                    </a:cubicBezTo>
                    <a:cubicBezTo>
                      <a:pt x="256127" y="107405"/>
                      <a:pt x="236413" y="104775"/>
                      <a:pt x="217363" y="100012"/>
                    </a:cubicBezTo>
                    <a:cubicBezTo>
                      <a:pt x="151859" y="1756"/>
                      <a:pt x="192794" y="25147"/>
                      <a:pt x="117350" y="0"/>
                    </a:cubicBezTo>
                    <a:cubicBezTo>
                      <a:pt x="112588" y="14287"/>
                      <a:pt x="103063" y="27802"/>
                      <a:pt x="103063" y="42862"/>
                    </a:cubicBezTo>
                    <a:cubicBezTo>
                      <a:pt x="103063" y="76538"/>
                      <a:pt x="124655" y="110001"/>
                      <a:pt x="117350" y="142875"/>
                    </a:cubicBezTo>
                    <a:cubicBezTo>
                      <a:pt x="112918" y="162818"/>
                      <a:pt x="46082" y="180918"/>
                      <a:pt x="31625" y="185737"/>
                    </a:cubicBezTo>
                    <a:cubicBezTo>
                      <a:pt x="15934" y="232811"/>
                      <a:pt x="0" y="238018"/>
                      <a:pt x="60200" y="271462"/>
                    </a:cubicBezTo>
                    <a:cubicBezTo>
                      <a:pt x="86530" y="286090"/>
                      <a:pt x="145925" y="300037"/>
                      <a:pt x="145925" y="300037"/>
                    </a:cubicBezTo>
                    <a:cubicBezTo>
                      <a:pt x="236413" y="295275"/>
                      <a:pt x="327606" y="297993"/>
                      <a:pt x="417388" y="285750"/>
                    </a:cubicBezTo>
                    <a:cubicBezTo>
                      <a:pt x="487147" y="276238"/>
                      <a:pt x="458361" y="214843"/>
                      <a:pt x="445963" y="171450"/>
                    </a:cubicBezTo>
                    <a:cubicBezTo>
                      <a:pt x="444113" y="164974"/>
                      <a:pt x="465013" y="119062"/>
                      <a:pt x="445963" y="114300"/>
                    </a:cubicBezTo>
                    <a:close/>
                  </a:path>
                </a:pathLst>
              </a:custGeom>
              <a:solidFill>
                <a:schemeClr val="bg1">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2.22222E-6 L -0.65833 -0.00555 " pathEditMode="relative" rAng="0" ptsTypes="AA">
                                      <p:cBhvr>
                                        <p:cTn id="6" dur="3000" fill="hold"/>
                                        <p:tgtEl>
                                          <p:spTgt spid="99"/>
                                        </p:tgtEl>
                                        <p:attrNameLst>
                                          <p:attrName>ppt_x</p:attrName>
                                          <p:attrName>ppt_y</p:attrName>
                                        </p:attrNameLst>
                                      </p:cBhvr>
                                      <p:rCtr x="-329" y="-3"/>
                                    </p:animMotion>
                                  </p:childTnLst>
                                </p:cTn>
                              </p:par>
                            </p:childTnLst>
                          </p:cTn>
                        </p:par>
                        <p:par>
                          <p:cTn id="7" fill="hold">
                            <p:stCondLst>
                              <p:cond delay="3000"/>
                            </p:stCondLst>
                            <p:childTnLst>
                              <p:par>
                                <p:cTn id="8" presetID="35" presetClass="exit" presetSubtype="0" fill="hold" nodeType="afterEffect">
                                  <p:stCondLst>
                                    <p:cond delay="0"/>
                                  </p:stCondLst>
                                  <p:childTnLst>
                                    <p:animEffect transition="out" filter="fade">
                                      <p:cBhvr>
                                        <p:cTn id="9" dur="3000"/>
                                        <p:tgtEl>
                                          <p:spTgt spid="99"/>
                                        </p:tgtEl>
                                      </p:cBhvr>
                                    </p:animEffect>
                                    <p:anim calcmode="lin" valueType="num">
                                      <p:cBhvr>
                                        <p:cTn id="10" dur="3000"/>
                                        <p:tgtEl>
                                          <p:spTgt spid="99"/>
                                        </p:tgtEl>
                                        <p:attrNameLst>
                                          <p:attrName>style.rotation</p:attrName>
                                        </p:attrNameLst>
                                      </p:cBhvr>
                                      <p:tavLst>
                                        <p:tav tm="0">
                                          <p:val>
                                            <p:fltVal val="0"/>
                                          </p:val>
                                        </p:tav>
                                        <p:tav tm="100000">
                                          <p:val>
                                            <p:fltVal val="720"/>
                                          </p:val>
                                        </p:tav>
                                      </p:tavLst>
                                    </p:anim>
                                    <p:anim calcmode="lin" valueType="num">
                                      <p:cBhvr>
                                        <p:cTn id="11" dur="3000"/>
                                        <p:tgtEl>
                                          <p:spTgt spid="99"/>
                                        </p:tgtEl>
                                        <p:attrNameLst>
                                          <p:attrName>ppt_h</p:attrName>
                                        </p:attrNameLst>
                                      </p:cBhvr>
                                      <p:tavLst>
                                        <p:tav tm="0">
                                          <p:val>
                                            <p:strVal val="ppt_h"/>
                                          </p:val>
                                        </p:tav>
                                        <p:tav tm="100000">
                                          <p:val>
                                            <p:fltVal val="0"/>
                                          </p:val>
                                        </p:tav>
                                      </p:tavLst>
                                    </p:anim>
                                    <p:anim calcmode="lin" valueType="num">
                                      <p:cBhvr>
                                        <p:cTn id="12" dur="3000"/>
                                        <p:tgtEl>
                                          <p:spTgt spid="99"/>
                                        </p:tgtEl>
                                        <p:attrNameLst>
                                          <p:attrName>ppt_w</p:attrName>
                                        </p:attrNameLst>
                                      </p:cBhvr>
                                      <p:tavLst>
                                        <p:tav tm="0">
                                          <p:val>
                                            <p:strVal val="ppt_w"/>
                                          </p:val>
                                        </p:tav>
                                        <p:tav tm="100000">
                                          <p:val>
                                            <p:fltVal val="0"/>
                                          </p:val>
                                        </p:tav>
                                      </p:tavLst>
                                    </p:anim>
                                    <p:set>
                                      <p:cBhvr>
                                        <p:cTn id="13" dur="1" fill="hold">
                                          <p:stCondLst>
                                            <p:cond delay="2999"/>
                                          </p:stCondLst>
                                        </p:cTn>
                                        <p:tgtEl>
                                          <p:spTgt spid="99"/>
                                        </p:tgtEl>
                                        <p:attrNameLst>
                                          <p:attrName>style.visibility</p:attrName>
                                        </p:attrNameLst>
                                      </p:cBhvr>
                                      <p:to>
                                        <p:strVal val="hidden"/>
                                      </p:to>
                                    </p:set>
                                  </p:childTnLst>
                                </p:cTn>
                              </p:par>
                              <p:par>
                                <p:cTn id="14" presetID="35" presetClass="path" presetSubtype="0" accel="50000" decel="50000" fill="hold" nodeType="withEffect">
                                  <p:stCondLst>
                                    <p:cond delay="0"/>
                                  </p:stCondLst>
                                  <p:childTnLst>
                                    <p:animMotion origin="layout" path="M -1.11111E-6 4.44444E-6 L -0.66736 0.00416 " pathEditMode="relative" rAng="0" ptsTypes="AA">
                                      <p:cBhvr>
                                        <p:cTn id="15" dur="3000" fill="hold"/>
                                        <p:tgtEl>
                                          <p:spTgt spid="178"/>
                                        </p:tgtEl>
                                        <p:attrNameLst>
                                          <p:attrName>ppt_x</p:attrName>
                                          <p:attrName>ppt_y</p:attrName>
                                        </p:attrNameLst>
                                      </p:cBhvr>
                                      <p:rCtr x="-334" y="2"/>
                                    </p:animMotion>
                                  </p:childTnLst>
                                </p:cTn>
                              </p:par>
                            </p:childTnLst>
                          </p:cTn>
                        </p:par>
                        <p:par>
                          <p:cTn id="16" fill="hold">
                            <p:stCondLst>
                              <p:cond delay="6000"/>
                            </p:stCondLst>
                            <p:childTnLst>
                              <p:par>
                                <p:cTn id="17" presetID="35" presetClass="exit" presetSubtype="0" fill="hold" nodeType="afterEffect">
                                  <p:stCondLst>
                                    <p:cond delay="0"/>
                                  </p:stCondLst>
                                  <p:childTnLst>
                                    <p:animEffect transition="out" filter="fade">
                                      <p:cBhvr>
                                        <p:cTn id="18" dur="2000"/>
                                        <p:tgtEl>
                                          <p:spTgt spid="178"/>
                                        </p:tgtEl>
                                      </p:cBhvr>
                                    </p:animEffect>
                                    <p:anim calcmode="lin" valueType="num">
                                      <p:cBhvr>
                                        <p:cTn id="19" dur="2000"/>
                                        <p:tgtEl>
                                          <p:spTgt spid="178"/>
                                        </p:tgtEl>
                                        <p:attrNameLst>
                                          <p:attrName>style.rotation</p:attrName>
                                        </p:attrNameLst>
                                      </p:cBhvr>
                                      <p:tavLst>
                                        <p:tav tm="0">
                                          <p:val>
                                            <p:fltVal val="0"/>
                                          </p:val>
                                        </p:tav>
                                        <p:tav tm="100000">
                                          <p:val>
                                            <p:fltVal val="720"/>
                                          </p:val>
                                        </p:tav>
                                      </p:tavLst>
                                    </p:anim>
                                    <p:anim calcmode="lin" valueType="num">
                                      <p:cBhvr>
                                        <p:cTn id="20" dur="2000"/>
                                        <p:tgtEl>
                                          <p:spTgt spid="178"/>
                                        </p:tgtEl>
                                        <p:attrNameLst>
                                          <p:attrName>ppt_h</p:attrName>
                                        </p:attrNameLst>
                                      </p:cBhvr>
                                      <p:tavLst>
                                        <p:tav tm="0">
                                          <p:val>
                                            <p:strVal val="ppt_h"/>
                                          </p:val>
                                        </p:tav>
                                        <p:tav tm="100000">
                                          <p:val>
                                            <p:fltVal val="0"/>
                                          </p:val>
                                        </p:tav>
                                      </p:tavLst>
                                    </p:anim>
                                    <p:anim calcmode="lin" valueType="num">
                                      <p:cBhvr>
                                        <p:cTn id="21" dur="2000"/>
                                        <p:tgtEl>
                                          <p:spTgt spid="178"/>
                                        </p:tgtEl>
                                        <p:attrNameLst>
                                          <p:attrName>ppt_w</p:attrName>
                                        </p:attrNameLst>
                                      </p:cBhvr>
                                      <p:tavLst>
                                        <p:tav tm="0">
                                          <p:val>
                                            <p:strVal val="ppt_w"/>
                                          </p:val>
                                        </p:tav>
                                        <p:tav tm="100000">
                                          <p:val>
                                            <p:fltVal val="0"/>
                                          </p:val>
                                        </p:tav>
                                      </p:tavLst>
                                    </p:anim>
                                    <p:set>
                                      <p:cBhvr>
                                        <p:cTn id="22" dur="1" fill="hold">
                                          <p:stCondLst>
                                            <p:cond delay="1999"/>
                                          </p:stCondLst>
                                        </p:cTn>
                                        <p:tgtEl>
                                          <p:spTgt spid="178"/>
                                        </p:tgtEl>
                                        <p:attrNameLst>
                                          <p:attrName>style.visibility</p:attrName>
                                        </p:attrNameLst>
                                      </p:cBhvr>
                                      <p:to>
                                        <p:strVal val="hidden"/>
                                      </p:to>
                                    </p:set>
                                  </p:childTnLst>
                                </p:cTn>
                              </p:par>
                              <p:par>
                                <p:cTn id="23" presetID="35" presetClass="path" presetSubtype="0" accel="50000" decel="50000" fill="hold" nodeType="withEffect">
                                  <p:stCondLst>
                                    <p:cond delay="0"/>
                                  </p:stCondLst>
                                  <p:childTnLst>
                                    <p:animMotion origin="layout" path="M -3.33333E-6 1.11111E-6 L -0.97708 -0.00347 " pathEditMode="relative" rAng="0" ptsTypes="AA">
                                      <p:cBhvr>
                                        <p:cTn id="24" dur="2000" fill="hold"/>
                                        <p:tgtEl>
                                          <p:spTgt spid="130"/>
                                        </p:tgtEl>
                                        <p:attrNameLst>
                                          <p:attrName>ppt_x</p:attrName>
                                          <p:attrName>ppt_y</p:attrName>
                                        </p:attrNameLst>
                                      </p:cBhvr>
                                      <p:rCtr x="-489" y="-2"/>
                                    </p:animMotion>
                                  </p:childTnLst>
                                </p:cTn>
                              </p:par>
                            </p:childTnLst>
                          </p:cTn>
                        </p:par>
                        <p:par>
                          <p:cTn id="25" fill="hold">
                            <p:stCondLst>
                              <p:cond delay="8000"/>
                            </p:stCondLst>
                            <p:childTnLst>
                              <p:par>
                                <p:cTn id="26" presetID="35" presetClass="exit" presetSubtype="0" fill="hold" nodeType="afterEffect">
                                  <p:stCondLst>
                                    <p:cond delay="0"/>
                                  </p:stCondLst>
                                  <p:childTnLst>
                                    <p:animEffect transition="out" filter="fade">
                                      <p:cBhvr>
                                        <p:cTn id="27" dur="2000"/>
                                        <p:tgtEl>
                                          <p:spTgt spid="130"/>
                                        </p:tgtEl>
                                      </p:cBhvr>
                                    </p:animEffect>
                                    <p:anim calcmode="lin" valueType="num">
                                      <p:cBhvr>
                                        <p:cTn id="28" dur="2000"/>
                                        <p:tgtEl>
                                          <p:spTgt spid="130"/>
                                        </p:tgtEl>
                                        <p:attrNameLst>
                                          <p:attrName>style.rotation</p:attrName>
                                        </p:attrNameLst>
                                      </p:cBhvr>
                                      <p:tavLst>
                                        <p:tav tm="0">
                                          <p:val>
                                            <p:fltVal val="0"/>
                                          </p:val>
                                        </p:tav>
                                        <p:tav tm="100000">
                                          <p:val>
                                            <p:fltVal val="720"/>
                                          </p:val>
                                        </p:tav>
                                      </p:tavLst>
                                    </p:anim>
                                    <p:anim calcmode="lin" valueType="num">
                                      <p:cBhvr>
                                        <p:cTn id="29" dur="2000"/>
                                        <p:tgtEl>
                                          <p:spTgt spid="130"/>
                                        </p:tgtEl>
                                        <p:attrNameLst>
                                          <p:attrName>ppt_h</p:attrName>
                                        </p:attrNameLst>
                                      </p:cBhvr>
                                      <p:tavLst>
                                        <p:tav tm="0">
                                          <p:val>
                                            <p:strVal val="ppt_h"/>
                                          </p:val>
                                        </p:tav>
                                        <p:tav tm="100000">
                                          <p:val>
                                            <p:fltVal val="0"/>
                                          </p:val>
                                        </p:tav>
                                      </p:tavLst>
                                    </p:anim>
                                    <p:anim calcmode="lin" valueType="num">
                                      <p:cBhvr>
                                        <p:cTn id="30" dur="2000"/>
                                        <p:tgtEl>
                                          <p:spTgt spid="130"/>
                                        </p:tgtEl>
                                        <p:attrNameLst>
                                          <p:attrName>ppt_w</p:attrName>
                                        </p:attrNameLst>
                                      </p:cBhvr>
                                      <p:tavLst>
                                        <p:tav tm="0">
                                          <p:val>
                                            <p:strVal val="ppt_w"/>
                                          </p:val>
                                        </p:tav>
                                        <p:tav tm="100000">
                                          <p:val>
                                            <p:fltVal val="0"/>
                                          </p:val>
                                        </p:tav>
                                      </p:tavLst>
                                    </p:anim>
                                    <p:set>
                                      <p:cBhvr>
                                        <p:cTn id="31" dur="1" fill="hold">
                                          <p:stCondLst>
                                            <p:cond delay="19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0" y="0"/>
            <a:ext cx="9677400" cy="7391400"/>
          </a:xfrm>
          <a:prstGeom prst="rect">
            <a:avLst/>
          </a:prstGeom>
          <a:solidFill>
            <a:srgbClr val="7DC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33400" y="5443200"/>
            <a:ext cx="10515600" cy="1948199"/>
          </a:xfrm>
          <a:custGeom>
            <a:avLst/>
            <a:gdLst>
              <a:gd name="connsiteX0" fmla="*/ 332509 w 10155382"/>
              <a:gd name="connsiteY0" fmla="*/ 251017 h 1729618"/>
              <a:gd name="connsiteX1" fmla="*/ 637309 w 10155382"/>
              <a:gd name="connsiteY1" fmla="*/ 237163 h 1729618"/>
              <a:gd name="connsiteX2" fmla="*/ 678873 w 10155382"/>
              <a:gd name="connsiteY2" fmla="*/ 223308 h 1729618"/>
              <a:gd name="connsiteX3" fmla="*/ 734291 w 10155382"/>
              <a:gd name="connsiteY3" fmla="*/ 209454 h 1729618"/>
              <a:gd name="connsiteX4" fmla="*/ 789709 w 10155382"/>
              <a:gd name="connsiteY4" fmla="*/ 126326 h 1729618"/>
              <a:gd name="connsiteX5" fmla="*/ 886691 w 10155382"/>
              <a:gd name="connsiteY5" fmla="*/ 154035 h 1729618"/>
              <a:gd name="connsiteX6" fmla="*/ 928255 w 10155382"/>
              <a:gd name="connsiteY6" fmla="*/ 167890 h 1729618"/>
              <a:gd name="connsiteX7" fmla="*/ 983673 w 10155382"/>
              <a:gd name="connsiteY7" fmla="*/ 195599 h 1729618"/>
              <a:gd name="connsiteX8" fmla="*/ 1233055 w 10155382"/>
              <a:gd name="connsiteY8" fmla="*/ 209454 h 1729618"/>
              <a:gd name="connsiteX9" fmla="*/ 1399309 w 10155382"/>
              <a:gd name="connsiteY9" fmla="*/ 237163 h 1729618"/>
              <a:gd name="connsiteX10" fmla="*/ 1454728 w 10155382"/>
              <a:gd name="connsiteY10" fmla="*/ 251017 h 1729618"/>
              <a:gd name="connsiteX11" fmla="*/ 1524000 w 10155382"/>
              <a:gd name="connsiteY11" fmla="*/ 237163 h 1729618"/>
              <a:gd name="connsiteX12" fmla="*/ 1565564 w 10155382"/>
              <a:gd name="connsiteY12" fmla="*/ 209454 h 1729618"/>
              <a:gd name="connsiteX13" fmla="*/ 1607128 w 10155382"/>
              <a:gd name="connsiteY13" fmla="*/ 195599 h 1729618"/>
              <a:gd name="connsiteX14" fmla="*/ 1648691 w 10155382"/>
              <a:gd name="connsiteY14" fmla="*/ 167890 h 1729618"/>
              <a:gd name="connsiteX15" fmla="*/ 1731819 w 10155382"/>
              <a:gd name="connsiteY15" fmla="*/ 140181 h 1729618"/>
              <a:gd name="connsiteX16" fmla="*/ 1953491 w 10155382"/>
              <a:gd name="connsiteY16" fmla="*/ 237163 h 1729618"/>
              <a:gd name="connsiteX17" fmla="*/ 2175164 w 10155382"/>
              <a:gd name="connsiteY17" fmla="*/ 278726 h 1729618"/>
              <a:gd name="connsiteX18" fmla="*/ 2216728 w 10155382"/>
              <a:gd name="connsiteY18" fmla="*/ 292581 h 1729618"/>
              <a:gd name="connsiteX19" fmla="*/ 2341419 w 10155382"/>
              <a:gd name="connsiteY19" fmla="*/ 264872 h 1729618"/>
              <a:gd name="connsiteX20" fmla="*/ 2410691 w 10155382"/>
              <a:gd name="connsiteY20" fmla="*/ 251017 h 1729618"/>
              <a:gd name="connsiteX21" fmla="*/ 2535382 w 10155382"/>
              <a:gd name="connsiteY21" fmla="*/ 223308 h 1729618"/>
              <a:gd name="connsiteX22" fmla="*/ 2673928 w 10155382"/>
              <a:gd name="connsiteY22" fmla="*/ 237163 h 1729618"/>
              <a:gd name="connsiteX23" fmla="*/ 2923309 w 10155382"/>
              <a:gd name="connsiteY23" fmla="*/ 264872 h 1729618"/>
              <a:gd name="connsiteX24" fmla="*/ 3422073 w 10155382"/>
              <a:gd name="connsiteY24" fmla="*/ 251017 h 1729618"/>
              <a:gd name="connsiteX25" fmla="*/ 4142509 w 10155382"/>
              <a:gd name="connsiteY25" fmla="*/ 223308 h 1729618"/>
              <a:gd name="connsiteX26" fmla="*/ 4184073 w 10155382"/>
              <a:gd name="connsiteY26" fmla="*/ 209454 h 1729618"/>
              <a:gd name="connsiteX27" fmla="*/ 4253346 w 10155382"/>
              <a:gd name="connsiteY27" fmla="*/ 167890 h 1729618"/>
              <a:gd name="connsiteX28" fmla="*/ 4364182 w 10155382"/>
              <a:gd name="connsiteY28" fmla="*/ 140181 h 1729618"/>
              <a:gd name="connsiteX29" fmla="*/ 4502728 w 10155382"/>
              <a:gd name="connsiteY29" fmla="*/ 57054 h 1729618"/>
              <a:gd name="connsiteX30" fmla="*/ 4572000 w 10155382"/>
              <a:gd name="connsiteY30" fmla="*/ 15490 h 1729618"/>
              <a:gd name="connsiteX31" fmla="*/ 4641273 w 10155382"/>
              <a:gd name="connsiteY31" fmla="*/ 57054 h 1729618"/>
              <a:gd name="connsiteX32" fmla="*/ 4682837 w 10155382"/>
              <a:gd name="connsiteY32" fmla="*/ 70908 h 1729618"/>
              <a:gd name="connsiteX33" fmla="*/ 4724400 w 10155382"/>
              <a:gd name="connsiteY33" fmla="*/ 112472 h 1729618"/>
              <a:gd name="connsiteX34" fmla="*/ 4807528 w 10155382"/>
              <a:gd name="connsiteY34" fmla="*/ 140181 h 1729618"/>
              <a:gd name="connsiteX35" fmla="*/ 4932219 w 10155382"/>
              <a:gd name="connsiteY35" fmla="*/ 126326 h 1729618"/>
              <a:gd name="connsiteX36" fmla="*/ 5015346 w 10155382"/>
              <a:gd name="connsiteY36" fmla="*/ 98617 h 1729618"/>
              <a:gd name="connsiteX37" fmla="*/ 5140037 w 10155382"/>
              <a:gd name="connsiteY37" fmla="*/ 84763 h 1729618"/>
              <a:gd name="connsiteX38" fmla="*/ 5403273 w 10155382"/>
              <a:gd name="connsiteY38" fmla="*/ 98617 h 1729618"/>
              <a:gd name="connsiteX39" fmla="*/ 5486400 w 10155382"/>
              <a:gd name="connsiteY39" fmla="*/ 126326 h 1729618"/>
              <a:gd name="connsiteX40" fmla="*/ 5527964 w 10155382"/>
              <a:gd name="connsiteY40" fmla="*/ 140181 h 1729618"/>
              <a:gd name="connsiteX41" fmla="*/ 6206837 w 10155382"/>
              <a:gd name="connsiteY41" fmla="*/ 154035 h 1729618"/>
              <a:gd name="connsiteX42" fmla="*/ 6303819 w 10155382"/>
              <a:gd name="connsiteY42" fmla="*/ 167890 h 1729618"/>
              <a:gd name="connsiteX43" fmla="*/ 6359237 w 10155382"/>
              <a:gd name="connsiteY43" fmla="*/ 181744 h 1729618"/>
              <a:gd name="connsiteX44" fmla="*/ 6774873 w 10155382"/>
              <a:gd name="connsiteY44" fmla="*/ 167890 h 1729618"/>
              <a:gd name="connsiteX45" fmla="*/ 6816437 w 10155382"/>
              <a:gd name="connsiteY45" fmla="*/ 154035 h 1729618"/>
              <a:gd name="connsiteX46" fmla="*/ 6927273 w 10155382"/>
              <a:gd name="connsiteY46" fmla="*/ 140181 h 1729618"/>
              <a:gd name="connsiteX47" fmla="*/ 7010400 w 10155382"/>
              <a:gd name="connsiteY47" fmla="*/ 84763 h 1729618"/>
              <a:gd name="connsiteX48" fmla="*/ 7093528 w 10155382"/>
              <a:gd name="connsiteY48" fmla="*/ 57054 h 1729618"/>
              <a:gd name="connsiteX49" fmla="*/ 7301346 w 10155382"/>
              <a:gd name="connsiteY49" fmla="*/ 84763 h 1729618"/>
              <a:gd name="connsiteX50" fmla="*/ 7370619 w 10155382"/>
              <a:gd name="connsiteY50" fmla="*/ 98617 h 1729618"/>
              <a:gd name="connsiteX51" fmla="*/ 7509164 w 10155382"/>
              <a:gd name="connsiteY51" fmla="*/ 167890 h 1729618"/>
              <a:gd name="connsiteX52" fmla="*/ 7703128 w 10155382"/>
              <a:gd name="connsiteY52" fmla="*/ 70908 h 1729618"/>
              <a:gd name="connsiteX53" fmla="*/ 7744691 w 10155382"/>
              <a:gd name="connsiteY53" fmla="*/ 43199 h 1729618"/>
              <a:gd name="connsiteX54" fmla="*/ 7827819 w 10155382"/>
              <a:gd name="connsiteY54" fmla="*/ 15490 h 1729618"/>
              <a:gd name="connsiteX55" fmla="*/ 8007928 w 10155382"/>
              <a:gd name="connsiteY55" fmla="*/ 57054 h 1729618"/>
              <a:gd name="connsiteX56" fmla="*/ 8049491 w 10155382"/>
              <a:gd name="connsiteY56" fmla="*/ 84763 h 1729618"/>
              <a:gd name="connsiteX57" fmla="*/ 8132619 w 10155382"/>
              <a:gd name="connsiteY57" fmla="*/ 112472 h 1729618"/>
              <a:gd name="connsiteX58" fmla="*/ 8243455 w 10155382"/>
              <a:gd name="connsiteY58" fmla="*/ 98617 h 1729618"/>
              <a:gd name="connsiteX59" fmla="*/ 8368146 w 10155382"/>
              <a:gd name="connsiteY59" fmla="*/ 43199 h 1729618"/>
              <a:gd name="connsiteX60" fmla="*/ 8423564 w 10155382"/>
              <a:gd name="connsiteY60" fmla="*/ 29344 h 1729618"/>
              <a:gd name="connsiteX61" fmla="*/ 8520546 w 10155382"/>
              <a:gd name="connsiteY61" fmla="*/ 43199 h 1729618"/>
              <a:gd name="connsiteX62" fmla="*/ 8645237 w 10155382"/>
              <a:gd name="connsiteY62" fmla="*/ 84763 h 1729618"/>
              <a:gd name="connsiteX63" fmla="*/ 8686800 w 10155382"/>
              <a:gd name="connsiteY63" fmla="*/ 98617 h 1729618"/>
              <a:gd name="connsiteX64" fmla="*/ 8728364 w 10155382"/>
              <a:gd name="connsiteY64" fmla="*/ 112472 h 1729618"/>
              <a:gd name="connsiteX65" fmla="*/ 8839200 w 10155382"/>
              <a:gd name="connsiteY65" fmla="*/ 98617 h 1729618"/>
              <a:gd name="connsiteX66" fmla="*/ 8880764 w 10155382"/>
              <a:gd name="connsiteY66" fmla="*/ 84763 h 1729618"/>
              <a:gd name="connsiteX67" fmla="*/ 9019309 w 10155382"/>
              <a:gd name="connsiteY67" fmla="*/ 70908 h 1729618"/>
              <a:gd name="connsiteX68" fmla="*/ 9337964 w 10155382"/>
              <a:gd name="connsiteY68" fmla="*/ 84763 h 1729618"/>
              <a:gd name="connsiteX69" fmla="*/ 9421091 w 10155382"/>
              <a:gd name="connsiteY69" fmla="*/ 98617 h 1729618"/>
              <a:gd name="connsiteX70" fmla="*/ 9462655 w 10155382"/>
              <a:gd name="connsiteY70" fmla="*/ 112472 h 1729618"/>
              <a:gd name="connsiteX71" fmla="*/ 9850582 w 10155382"/>
              <a:gd name="connsiteY71" fmla="*/ 126326 h 1729618"/>
              <a:gd name="connsiteX72" fmla="*/ 9961419 w 10155382"/>
              <a:gd name="connsiteY72" fmla="*/ 237163 h 1729618"/>
              <a:gd name="connsiteX73" fmla="*/ 9975273 w 10155382"/>
              <a:gd name="connsiteY73" fmla="*/ 278726 h 1729618"/>
              <a:gd name="connsiteX74" fmla="*/ 10002982 w 10155382"/>
              <a:gd name="connsiteY74" fmla="*/ 347999 h 1729618"/>
              <a:gd name="connsiteX75" fmla="*/ 10030691 w 10155382"/>
              <a:gd name="connsiteY75" fmla="*/ 389563 h 1729618"/>
              <a:gd name="connsiteX76" fmla="*/ 10072255 w 10155382"/>
              <a:gd name="connsiteY76" fmla="*/ 458835 h 1729618"/>
              <a:gd name="connsiteX77" fmla="*/ 10086109 w 10155382"/>
              <a:gd name="connsiteY77" fmla="*/ 514254 h 1729618"/>
              <a:gd name="connsiteX78" fmla="*/ 10113819 w 10155382"/>
              <a:gd name="connsiteY78" fmla="*/ 597381 h 1729618"/>
              <a:gd name="connsiteX79" fmla="*/ 10099964 w 10155382"/>
              <a:gd name="connsiteY79" fmla="*/ 874472 h 1729618"/>
              <a:gd name="connsiteX80" fmla="*/ 10086109 w 10155382"/>
              <a:gd name="connsiteY80" fmla="*/ 916035 h 1729618"/>
              <a:gd name="connsiteX81" fmla="*/ 10030691 w 10155382"/>
              <a:gd name="connsiteY81" fmla="*/ 999163 h 1729618"/>
              <a:gd name="connsiteX82" fmla="*/ 10002982 w 10155382"/>
              <a:gd name="connsiteY82" fmla="*/ 1040726 h 1729618"/>
              <a:gd name="connsiteX83" fmla="*/ 9933709 w 10155382"/>
              <a:gd name="connsiteY83" fmla="*/ 1096144 h 1729618"/>
              <a:gd name="connsiteX84" fmla="*/ 9892146 w 10155382"/>
              <a:gd name="connsiteY84" fmla="*/ 1123854 h 1729618"/>
              <a:gd name="connsiteX85" fmla="*/ 9850582 w 10155382"/>
              <a:gd name="connsiteY85" fmla="*/ 1165417 h 1729618"/>
              <a:gd name="connsiteX86" fmla="*/ 9809019 w 10155382"/>
              <a:gd name="connsiteY86" fmla="*/ 1179272 h 1729618"/>
              <a:gd name="connsiteX87" fmla="*/ 9739746 w 10155382"/>
              <a:gd name="connsiteY87" fmla="*/ 1206981 h 1729618"/>
              <a:gd name="connsiteX88" fmla="*/ 9642764 w 10155382"/>
              <a:gd name="connsiteY88" fmla="*/ 1262399 h 1729618"/>
              <a:gd name="connsiteX89" fmla="*/ 9587346 w 10155382"/>
              <a:gd name="connsiteY89" fmla="*/ 1276254 h 1729618"/>
              <a:gd name="connsiteX90" fmla="*/ 9531928 w 10155382"/>
              <a:gd name="connsiteY90" fmla="*/ 1303963 h 1729618"/>
              <a:gd name="connsiteX91" fmla="*/ 9490364 w 10155382"/>
              <a:gd name="connsiteY91" fmla="*/ 1317817 h 1729618"/>
              <a:gd name="connsiteX92" fmla="*/ 9393382 w 10155382"/>
              <a:gd name="connsiteY92" fmla="*/ 1400944 h 1729618"/>
              <a:gd name="connsiteX93" fmla="*/ 9365673 w 10155382"/>
              <a:gd name="connsiteY93" fmla="*/ 1442508 h 1729618"/>
              <a:gd name="connsiteX94" fmla="*/ 9324109 w 10155382"/>
              <a:gd name="connsiteY94" fmla="*/ 1484072 h 1729618"/>
              <a:gd name="connsiteX95" fmla="*/ 9296400 w 10155382"/>
              <a:gd name="connsiteY95" fmla="*/ 1525635 h 1729618"/>
              <a:gd name="connsiteX96" fmla="*/ 9254837 w 10155382"/>
              <a:gd name="connsiteY96" fmla="*/ 1539490 h 1729618"/>
              <a:gd name="connsiteX97" fmla="*/ 9393382 w 10155382"/>
              <a:gd name="connsiteY97" fmla="*/ 1497926 h 1729618"/>
              <a:gd name="connsiteX98" fmla="*/ 9892146 w 10155382"/>
              <a:gd name="connsiteY98" fmla="*/ 1470217 h 1729618"/>
              <a:gd name="connsiteX99" fmla="*/ 10002982 w 10155382"/>
              <a:gd name="connsiteY99" fmla="*/ 1442508 h 1729618"/>
              <a:gd name="connsiteX100" fmla="*/ 10113819 w 10155382"/>
              <a:gd name="connsiteY100" fmla="*/ 1359381 h 1729618"/>
              <a:gd name="connsiteX101" fmla="*/ 10141528 w 10155382"/>
              <a:gd name="connsiteY101" fmla="*/ 1276254 h 1729618"/>
              <a:gd name="connsiteX102" fmla="*/ 10155382 w 10155382"/>
              <a:gd name="connsiteY102" fmla="*/ 1234690 h 1729618"/>
              <a:gd name="connsiteX103" fmla="*/ 10141528 w 10155382"/>
              <a:gd name="connsiteY103" fmla="*/ 1082290 h 1729618"/>
              <a:gd name="connsiteX104" fmla="*/ 10127673 w 10155382"/>
              <a:gd name="connsiteY104" fmla="*/ 1040726 h 1729618"/>
              <a:gd name="connsiteX105" fmla="*/ 10044546 w 10155382"/>
              <a:gd name="connsiteY105" fmla="*/ 985308 h 1729618"/>
              <a:gd name="connsiteX106" fmla="*/ 9989128 w 10155382"/>
              <a:gd name="connsiteY106" fmla="*/ 999163 h 1729618"/>
              <a:gd name="connsiteX107" fmla="*/ 9933709 w 10155382"/>
              <a:gd name="connsiteY107" fmla="*/ 1040726 h 1729618"/>
              <a:gd name="connsiteX108" fmla="*/ 9767455 w 10155382"/>
              <a:gd name="connsiteY108" fmla="*/ 1220835 h 1729618"/>
              <a:gd name="connsiteX109" fmla="*/ 9684328 w 10155382"/>
              <a:gd name="connsiteY109" fmla="*/ 1317817 h 1729618"/>
              <a:gd name="connsiteX110" fmla="*/ 9656619 w 10155382"/>
              <a:gd name="connsiteY110" fmla="*/ 1373235 h 1729618"/>
              <a:gd name="connsiteX111" fmla="*/ 9601200 w 10155382"/>
              <a:gd name="connsiteY111" fmla="*/ 1428654 h 1729618"/>
              <a:gd name="connsiteX112" fmla="*/ 9545782 w 10155382"/>
              <a:gd name="connsiteY112" fmla="*/ 1539490 h 1729618"/>
              <a:gd name="connsiteX113" fmla="*/ 9504219 w 10155382"/>
              <a:gd name="connsiteY113" fmla="*/ 1581054 h 1729618"/>
              <a:gd name="connsiteX114" fmla="*/ 9448800 w 10155382"/>
              <a:gd name="connsiteY114" fmla="*/ 1664181 h 1729618"/>
              <a:gd name="connsiteX115" fmla="*/ 9407237 w 10155382"/>
              <a:gd name="connsiteY115" fmla="*/ 1691890 h 1729618"/>
              <a:gd name="connsiteX116" fmla="*/ 9324109 w 10155382"/>
              <a:gd name="connsiteY116" fmla="*/ 1719599 h 1729618"/>
              <a:gd name="connsiteX117" fmla="*/ 9213273 w 10155382"/>
              <a:gd name="connsiteY117" fmla="*/ 1664181 h 1729618"/>
              <a:gd name="connsiteX118" fmla="*/ 9171709 w 10155382"/>
              <a:gd name="connsiteY118" fmla="*/ 1650326 h 1729618"/>
              <a:gd name="connsiteX119" fmla="*/ 8991600 w 10155382"/>
              <a:gd name="connsiteY119" fmla="*/ 1581054 h 1729618"/>
              <a:gd name="connsiteX120" fmla="*/ 8936182 w 10155382"/>
              <a:gd name="connsiteY120" fmla="*/ 1567199 h 1729618"/>
              <a:gd name="connsiteX121" fmla="*/ 8894619 w 10155382"/>
              <a:gd name="connsiteY121" fmla="*/ 1553344 h 1729618"/>
              <a:gd name="connsiteX122" fmla="*/ 8839200 w 10155382"/>
              <a:gd name="connsiteY122" fmla="*/ 1525635 h 1729618"/>
              <a:gd name="connsiteX123" fmla="*/ 8672946 w 10155382"/>
              <a:gd name="connsiteY123" fmla="*/ 1511781 h 1729618"/>
              <a:gd name="connsiteX124" fmla="*/ 8631382 w 10155382"/>
              <a:gd name="connsiteY124" fmla="*/ 1497926 h 1729618"/>
              <a:gd name="connsiteX125" fmla="*/ 8451273 w 10155382"/>
              <a:gd name="connsiteY125" fmla="*/ 1470217 h 1729618"/>
              <a:gd name="connsiteX126" fmla="*/ 7994073 w 10155382"/>
              <a:gd name="connsiteY126" fmla="*/ 1484072 h 1729618"/>
              <a:gd name="connsiteX127" fmla="*/ 7952509 w 10155382"/>
              <a:gd name="connsiteY127" fmla="*/ 1497926 h 1729618"/>
              <a:gd name="connsiteX128" fmla="*/ 7841673 w 10155382"/>
              <a:gd name="connsiteY128" fmla="*/ 1525635 h 1729618"/>
              <a:gd name="connsiteX129" fmla="*/ 7786255 w 10155382"/>
              <a:gd name="connsiteY129" fmla="*/ 1539490 h 1729618"/>
              <a:gd name="connsiteX130" fmla="*/ 7689273 w 10155382"/>
              <a:gd name="connsiteY130" fmla="*/ 1567199 h 1729618"/>
              <a:gd name="connsiteX131" fmla="*/ 7578437 w 10155382"/>
              <a:gd name="connsiteY131" fmla="*/ 1581054 h 1729618"/>
              <a:gd name="connsiteX132" fmla="*/ 7536873 w 10155382"/>
              <a:gd name="connsiteY132" fmla="*/ 1594908 h 1729618"/>
              <a:gd name="connsiteX133" fmla="*/ 7439891 w 10155382"/>
              <a:gd name="connsiteY133" fmla="*/ 1608763 h 1729618"/>
              <a:gd name="connsiteX134" fmla="*/ 7356764 w 10155382"/>
              <a:gd name="connsiteY134" fmla="*/ 1622617 h 1729618"/>
              <a:gd name="connsiteX135" fmla="*/ 6761019 w 10155382"/>
              <a:gd name="connsiteY135" fmla="*/ 1608763 h 1729618"/>
              <a:gd name="connsiteX136" fmla="*/ 6276109 w 10155382"/>
              <a:gd name="connsiteY136" fmla="*/ 1622617 h 1729618"/>
              <a:gd name="connsiteX137" fmla="*/ 6206837 w 10155382"/>
              <a:gd name="connsiteY137" fmla="*/ 1636472 h 1729618"/>
              <a:gd name="connsiteX138" fmla="*/ 5749637 w 10155382"/>
              <a:gd name="connsiteY138" fmla="*/ 1650326 h 1729618"/>
              <a:gd name="connsiteX139" fmla="*/ 5167746 w 10155382"/>
              <a:gd name="connsiteY139" fmla="*/ 1636472 h 1729618"/>
              <a:gd name="connsiteX140" fmla="*/ 4793673 w 10155382"/>
              <a:gd name="connsiteY140" fmla="*/ 1622617 h 1729618"/>
              <a:gd name="connsiteX141" fmla="*/ 3311237 w 10155382"/>
              <a:gd name="connsiteY141" fmla="*/ 1594908 h 1729618"/>
              <a:gd name="connsiteX142" fmla="*/ 3048000 w 10155382"/>
              <a:gd name="connsiteY142" fmla="*/ 1567199 h 1729618"/>
              <a:gd name="connsiteX143" fmla="*/ 2978728 w 10155382"/>
              <a:gd name="connsiteY143" fmla="*/ 1553344 h 1729618"/>
              <a:gd name="connsiteX144" fmla="*/ 2867891 w 10155382"/>
              <a:gd name="connsiteY144" fmla="*/ 1539490 h 1729618"/>
              <a:gd name="connsiteX145" fmla="*/ 2673928 w 10155382"/>
              <a:gd name="connsiteY145" fmla="*/ 1511781 h 1729618"/>
              <a:gd name="connsiteX146" fmla="*/ 2632364 w 10155382"/>
              <a:gd name="connsiteY146" fmla="*/ 1497926 h 1729618"/>
              <a:gd name="connsiteX147" fmla="*/ 2105891 w 10155382"/>
              <a:gd name="connsiteY147" fmla="*/ 1497926 h 1729618"/>
              <a:gd name="connsiteX148" fmla="*/ 1981200 w 10155382"/>
              <a:gd name="connsiteY148" fmla="*/ 1525635 h 1729618"/>
              <a:gd name="connsiteX149" fmla="*/ 1898073 w 10155382"/>
              <a:gd name="connsiteY149" fmla="*/ 1539490 h 1729618"/>
              <a:gd name="connsiteX150" fmla="*/ 1856509 w 10155382"/>
              <a:gd name="connsiteY150" fmla="*/ 1553344 h 1729618"/>
              <a:gd name="connsiteX151" fmla="*/ 1773382 w 10155382"/>
              <a:gd name="connsiteY151" fmla="*/ 1567199 h 1729618"/>
              <a:gd name="connsiteX152" fmla="*/ 1717964 w 10155382"/>
              <a:gd name="connsiteY152" fmla="*/ 1581054 h 1729618"/>
              <a:gd name="connsiteX153" fmla="*/ 1634837 w 10155382"/>
              <a:gd name="connsiteY153" fmla="*/ 1608763 h 1729618"/>
              <a:gd name="connsiteX154" fmla="*/ 1219200 w 10155382"/>
              <a:gd name="connsiteY154" fmla="*/ 1581054 h 1729618"/>
              <a:gd name="connsiteX155" fmla="*/ 1136073 w 10155382"/>
              <a:gd name="connsiteY155" fmla="*/ 1567199 h 1729618"/>
              <a:gd name="connsiteX156" fmla="*/ 1066800 w 10155382"/>
              <a:gd name="connsiteY156" fmla="*/ 1539490 h 1729618"/>
              <a:gd name="connsiteX157" fmla="*/ 983673 w 10155382"/>
              <a:gd name="connsiteY157" fmla="*/ 1511781 h 1729618"/>
              <a:gd name="connsiteX158" fmla="*/ 900546 w 10155382"/>
              <a:gd name="connsiteY158" fmla="*/ 1484072 h 1729618"/>
              <a:gd name="connsiteX159" fmla="*/ 858982 w 10155382"/>
              <a:gd name="connsiteY159" fmla="*/ 1470217 h 1729618"/>
              <a:gd name="connsiteX160" fmla="*/ 789709 w 10155382"/>
              <a:gd name="connsiteY160" fmla="*/ 1456363 h 1729618"/>
              <a:gd name="connsiteX161" fmla="*/ 678873 w 10155382"/>
              <a:gd name="connsiteY161" fmla="*/ 1428654 h 1729618"/>
              <a:gd name="connsiteX162" fmla="*/ 484909 w 10155382"/>
              <a:gd name="connsiteY162" fmla="*/ 1442508 h 1729618"/>
              <a:gd name="connsiteX163" fmla="*/ 332509 w 10155382"/>
              <a:gd name="connsiteY163" fmla="*/ 1456363 h 1729618"/>
              <a:gd name="connsiteX164" fmla="*/ 124691 w 10155382"/>
              <a:gd name="connsiteY164" fmla="*/ 1470217 h 1729618"/>
              <a:gd name="connsiteX165" fmla="*/ 41564 w 10155382"/>
              <a:gd name="connsiteY165" fmla="*/ 1456363 h 1729618"/>
              <a:gd name="connsiteX166" fmla="*/ 13855 w 10155382"/>
              <a:gd name="connsiteY166" fmla="*/ 1373235 h 1729618"/>
              <a:gd name="connsiteX167" fmla="*/ 0 w 10155382"/>
              <a:gd name="connsiteY167" fmla="*/ 1331672 h 1729618"/>
              <a:gd name="connsiteX168" fmla="*/ 13855 w 10155382"/>
              <a:gd name="connsiteY168" fmla="*/ 1096144 h 1729618"/>
              <a:gd name="connsiteX169" fmla="*/ 41564 w 10155382"/>
              <a:gd name="connsiteY169" fmla="*/ 1040726 h 1729618"/>
              <a:gd name="connsiteX170" fmla="*/ 69273 w 10155382"/>
              <a:gd name="connsiteY170" fmla="*/ 943744 h 1729618"/>
              <a:gd name="connsiteX171" fmla="*/ 124691 w 10155382"/>
              <a:gd name="connsiteY171" fmla="*/ 832908 h 1729618"/>
              <a:gd name="connsiteX172" fmla="*/ 180109 w 10155382"/>
              <a:gd name="connsiteY172" fmla="*/ 749781 h 1729618"/>
              <a:gd name="connsiteX173" fmla="*/ 207819 w 10155382"/>
              <a:gd name="connsiteY173" fmla="*/ 638944 h 1729618"/>
              <a:gd name="connsiteX174" fmla="*/ 193964 w 10155382"/>
              <a:gd name="connsiteY174" fmla="*/ 486544 h 1729618"/>
              <a:gd name="connsiteX175" fmla="*/ 180109 w 10155382"/>
              <a:gd name="connsiteY175" fmla="*/ 431126 h 1729618"/>
              <a:gd name="connsiteX176" fmla="*/ 193964 w 10155382"/>
              <a:gd name="connsiteY176" fmla="*/ 375708 h 1729618"/>
              <a:gd name="connsiteX177" fmla="*/ 235528 w 10155382"/>
              <a:gd name="connsiteY177" fmla="*/ 361854 h 1729618"/>
              <a:gd name="connsiteX178" fmla="*/ 304800 w 10155382"/>
              <a:gd name="connsiteY178" fmla="*/ 320290 h 1729618"/>
              <a:gd name="connsiteX179" fmla="*/ 443346 w 10155382"/>
              <a:gd name="connsiteY179" fmla="*/ 264872 h 1729618"/>
              <a:gd name="connsiteX180" fmla="*/ 484909 w 10155382"/>
              <a:gd name="connsiteY180" fmla="*/ 251017 h 1729618"/>
              <a:gd name="connsiteX181" fmla="*/ 609600 w 10155382"/>
              <a:gd name="connsiteY181" fmla="*/ 237163 h 172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155382" h="1729618">
                <a:moveTo>
                  <a:pt x="332509" y="251017"/>
                </a:moveTo>
                <a:cubicBezTo>
                  <a:pt x="434109" y="246399"/>
                  <a:pt x="535928" y="245273"/>
                  <a:pt x="637309" y="237163"/>
                </a:cubicBezTo>
                <a:cubicBezTo>
                  <a:pt x="651867" y="235998"/>
                  <a:pt x="664831" y="227320"/>
                  <a:pt x="678873" y="223308"/>
                </a:cubicBezTo>
                <a:cubicBezTo>
                  <a:pt x="697182" y="218077"/>
                  <a:pt x="715818" y="214072"/>
                  <a:pt x="734291" y="209454"/>
                </a:cubicBezTo>
                <a:cubicBezTo>
                  <a:pt x="742338" y="185313"/>
                  <a:pt x="753924" y="129905"/>
                  <a:pt x="789709" y="126326"/>
                </a:cubicBezTo>
                <a:cubicBezTo>
                  <a:pt x="823163" y="122980"/>
                  <a:pt x="854488" y="144374"/>
                  <a:pt x="886691" y="154035"/>
                </a:cubicBezTo>
                <a:cubicBezTo>
                  <a:pt x="900679" y="158231"/>
                  <a:pt x="914832" y="162137"/>
                  <a:pt x="928255" y="167890"/>
                </a:cubicBezTo>
                <a:cubicBezTo>
                  <a:pt x="947238" y="176026"/>
                  <a:pt x="963209" y="192808"/>
                  <a:pt x="983673" y="195599"/>
                </a:cubicBezTo>
                <a:cubicBezTo>
                  <a:pt x="1066165" y="206848"/>
                  <a:pt x="1149928" y="204836"/>
                  <a:pt x="1233055" y="209454"/>
                </a:cubicBezTo>
                <a:cubicBezTo>
                  <a:pt x="1325866" y="240390"/>
                  <a:pt x="1226961" y="210648"/>
                  <a:pt x="1399309" y="237163"/>
                </a:cubicBezTo>
                <a:cubicBezTo>
                  <a:pt x="1418129" y="240058"/>
                  <a:pt x="1436255" y="246399"/>
                  <a:pt x="1454728" y="251017"/>
                </a:cubicBezTo>
                <a:cubicBezTo>
                  <a:pt x="1477819" y="246399"/>
                  <a:pt x="1501951" y="245431"/>
                  <a:pt x="1524000" y="237163"/>
                </a:cubicBezTo>
                <a:cubicBezTo>
                  <a:pt x="1539591" y="231316"/>
                  <a:pt x="1550671" y="216901"/>
                  <a:pt x="1565564" y="209454"/>
                </a:cubicBezTo>
                <a:cubicBezTo>
                  <a:pt x="1578626" y="202923"/>
                  <a:pt x="1594066" y="202130"/>
                  <a:pt x="1607128" y="195599"/>
                </a:cubicBezTo>
                <a:cubicBezTo>
                  <a:pt x="1622021" y="188152"/>
                  <a:pt x="1633475" y="174653"/>
                  <a:pt x="1648691" y="167890"/>
                </a:cubicBezTo>
                <a:cubicBezTo>
                  <a:pt x="1675382" y="156027"/>
                  <a:pt x="1731819" y="140181"/>
                  <a:pt x="1731819" y="140181"/>
                </a:cubicBezTo>
                <a:cubicBezTo>
                  <a:pt x="2007332" y="195284"/>
                  <a:pt x="1756373" y="122177"/>
                  <a:pt x="1953491" y="237163"/>
                </a:cubicBezTo>
                <a:cubicBezTo>
                  <a:pt x="2014877" y="272972"/>
                  <a:pt x="2112068" y="272417"/>
                  <a:pt x="2175164" y="278726"/>
                </a:cubicBezTo>
                <a:cubicBezTo>
                  <a:pt x="2189019" y="283344"/>
                  <a:pt x="2202124" y="292581"/>
                  <a:pt x="2216728" y="292581"/>
                </a:cubicBezTo>
                <a:cubicBezTo>
                  <a:pt x="2292965" y="292581"/>
                  <a:pt x="2284276" y="279158"/>
                  <a:pt x="2341419" y="264872"/>
                </a:cubicBezTo>
                <a:cubicBezTo>
                  <a:pt x="2364264" y="259161"/>
                  <a:pt x="2387846" y="256728"/>
                  <a:pt x="2410691" y="251017"/>
                </a:cubicBezTo>
                <a:cubicBezTo>
                  <a:pt x="2547110" y="216912"/>
                  <a:pt x="2306654" y="261431"/>
                  <a:pt x="2535382" y="223308"/>
                </a:cubicBezTo>
                <a:lnTo>
                  <a:pt x="2673928" y="237163"/>
                </a:lnTo>
                <a:cubicBezTo>
                  <a:pt x="3026944" y="276387"/>
                  <a:pt x="2503238" y="222863"/>
                  <a:pt x="2923309" y="264872"/>
                </a:cubicBezTo>
                <a:cubicBezTo>
                  <a:pt x="3122126" y="314573"/>
                  <a:pt x="2961682" y="280403"/>
                  <a:pt x="3422073" y="251017"/>
                </a:cubicBezTo>
                <a:cubicBezTo>
                  <a:pt x="3829598" y="225005"/>
                  <a:pt x="3488718" y="240979"/>
                  <a:pt x="4142509" y="223308"/>
                </a:cubicBezTo>
                <a:cubicBezTo>
                  <a:pt x="4156364" y="218690"/>
                  <a:pt x="4171550" y="216968"/>
                  <a:pt x="4184073" y="209454"/>
                </a:cubicBezTo>
                <a:cubicBezTo>
                  <a:pt x="4259664" y="164099"/>
                  <a:pt x="4157402" y="194056"/>
                  <a:pt x="4253346" y="167890"/>
                </a:cubicBezTo>
                <a:cubicBezTo>
                  <a:pt x="4290087" y="157870"/>
                  <a:pt x="4364182" y="140181"/>
                  <a:pt x="4364182" y="140181"/>
                </a:cubicBezTo>
                <a:cubicBezTo>
                  <a:pt x="4407910" y="118317"/>
                  <a:pt x="4469295" y="90489"/>
                  <a:pt x="4502728" y="57054"/>
                </a:cubicBezTo>
                <a:cubicBezTo>
                  <a:pt x="4540763" y="19017"/>
                  <a:pt x="4518045" y="33475"/>
                  <a:pt x="4572000" y="15490"/>
                </a:cubicBezTo>
                <a:cubicBezTo>
                  <a:pt x="4689744" y="54736"/>
                  <a:pt x="4546184" y="0"/>
                  <a:pt x="4641273" y="57054"/>
                </a:cubicBezTo>
                <a:cubicBezTo>
                  <a:pt x="4653796" y="64568"/>
                  <a:pt x="4668982" y="66290"/>
                  <a:pt x="4682837" y="70908"/>
                </a:cubicBezTo>
                <a:cubicBezTo>
                  <a:pt x="4696691" y="84763"/>
                  <a:pt x="4707272" y="102957"/>
                  <a:pt x="4724400" y="112472"/>
                </a:cubicBezTo>
                <a:cubicBezTo>
                  <a:pt x="4749933" y="126657"/>
                  <a:pt x="4807528" y="140181"/>
                  <a:pt x="4807528" y="140181"/>
                </a:cubicBezTo>
                <a:cubicBezTo>
                  <a:pt x="4849092" y="135563"/>
                  <a:pt x="4891212" y="134528"/>
                  <a:pt x="4932219" y="126326"/>
                </a:cubicBezTo>
                <a:cubicBezTo>
                  <a:pt x="4960860" y="120598"/>
                  <a:pt x="4986317" y="101842"/>
                  <a:pt x="5015346" y="98617"/>
                </a:cubicBezTo>
                <a:lnTo>
                  <a:pt x="5140037" y="84763"/>
                </a:lnTo>
                <a:cubicBezTo>
                  <a:pt x="5227782" y="89381"/>
                  <a:pt x="5316032" y="88148"/>
                  <a:pt x="5403273" y="98617"/>
                </a:cubicBezTo>
                <a:cubicBezTo>
                  <a:pt x="5432273" y="102097"/>
                  <a:pt x="5458691" y="117090"/>
                  <a:pt x="5486400" y="126326"/>
                </a:cubicBezTo>
                <a:cubicBezTo>
                  <a:pt x="5500255" y="130944"/>
                  <a:pt x="5513363" y="139883"/>
                  <a:pt x="5527964" y="140181"/>
                </a:cubicBezTo>
                <a:lnTo>
                  <a:pt x="6206837" y="154035"/>
                </a:lnTo>
                <a:cubicBezTo>
                  <a:pt x="6239164" y="158653"/>
                  <a:pt x="6271690" y="162048"/>
                  <a:pt x="6303819" y="167890"/>
                </a:cubicBezTo>
                <a:cubicBezTo>
                  <a:pt x="6322553" y="171296"/>
                  <a:pt x="6340196" y="181744"/>
                  <a:pt x="6359237" y="181744"/>
                </a:cubicBezTo>
                <a:cubicBezTo>
                  <a:pt x="6497859" y="181744"/>
                  <a:pt x="6636328" y="172508"/>
                  <a:pt x="6774873" y="167890"/>
                </a:cubicBezTo>
                <a:cubicBezTo>
                  <a:pt x="6788728" y="163272"/>
                  <a:pt x="6802068" y="156647"/>
                  <a:pt x="6816437" y="154035"/>
                </a:cubicBezTo>
                <a:cubicBezTo>
                  <a:pt x="6853069" y="147375"/>
                  <a:pt x="6892209" y="152704"/>
                  <a:pt x="6927273" y="140181"/>
                </a:cubicBezTo>
                <a:cubicBezTo>
                  <a:pt x="6958635" y="128980"/>
                  <a:pt x="6978807" y="95294"/>
                  <a:pt x="7010400" y="84763"/>
                </a:cubicBezTo>
                <a:lnTo>
                  <a:pt x="7093528" y="57054"/>
                </a:lnTo>
                <a:cubicBezTo>
                  <a:pt x="7195401" y="91011"/>
                  <a:pt x="7091775" y="60108"/>
                  <a:pt x="7301346" y="84763"/>
                </a:cubicBezTo>
                <a:cubicBezTo>
                  <a:pt x="7324733" y="87514"/>
                  <a:pt x="7347528" y="93999"/>
                  <a:pt x="7370619" y="98617"/>
                </a:cubicBezTo>
                <a:cubicBezTo>
                  <a:pt x="7469589" y="164597"/>
                  <a:pt x="7421438" y="145958"/>
                  <a:pt x="7509164" y="167890"/>
                </a:cubicBezTo>
                <a:cubicBezTo>
                  <a:pt x="7722879" y="141175"/>
                  <a:pt x="7526319" y="188782"/>
                  <a:pt x="7703128" y="70908"/>
                </a:cubicBezTo>
                <a:cubicBezTo>
                  <a:pt x="7716982" y="61672"/>
                  <a:pt x="7729475" y="49962"/>
                  <a:pt x="7744691" y="43199"/>
                </a:cubicBezTo>
                <a:cubicBezTo>
                  <a:pt x="7771382" y="31336"/>
                  <a:pt x="7827819" y="15490"/>
                  <a:pt x="7827819" y="15490"/>
                </a:cubicBezTo>
                <a:cubicBezTo>
                  <a:pt x="7872534" y="21878"/>
                  <a:pt x="7966433" y="29390"/>
                  <a:pt x="8007928" y="57054"/>
                </a:cubicBezTo>
                <a:cubicBezTo>
                  <a:pt x="8021782" y="66290"/>
                  <a:pt x="8034275" y="78000"/>
                  <a:pt x="8049491" y="84763"/>
                </a:cubicBezTo>
                <a:cubicBezTo>
                  <a:pt x="8076182" y="96626"/>
                  <a:pt x="8132619" y="112472"/>
                  <a:pt x="8132619" y="112472"/>
                </a:cubicBezTo>
                <a:cubicBezTo>
                  <a:pt x="8169564" y="107854"/>
                  <a:pt x="8207176" y="106989"/>
                  <a:pt x="8243455" y="98617"/>
                </a:cubicBezTo>
                <a:cubicBezTo>
                  <a:pt x="8309174" y="83451"/>
                  <a:pt x="8309360" y="65244"/>
                  <a:pt x="8368146" y="43199"/>
                </a:cubicBezTo>
                <a:cubicBezTo>
                  <a:pt x="8385975" y="36513"/>
                  <a:pt x="8405091" y="33962"/>
                  <a:pt x="8423564" y="29344"/>
                </a:cubicBezTo>
                <a:cubicBezTo>
                  <a:pt x="8455891" y="33962"/>
                  <a:pt x="8488727" y="35856"/>
                  <a:pt x="8520546" y="43199"/>
                </a:cubicBezTo>
                <a:cubicBezTo>
                  <a:pt x="8520557" y="43202"/>
                  <a:pt x="8624450" y="77834"/>
                  <a:pt x="8645237" y="84763"/>
                </a:cubicBezTo>
                <a:lnTo>
                  <a:pt x="8686800" y="98617"/>
                </a:lnTo>
                <a:lnTo>
                  <a:pt x="8728364" y="112472"/>
                </a:lnTo>
                <a:cubicBezTo>
                  <a:pt x="8765309" y="107854"/>
                  <a:pt x="8802568" y="105277"/>
                  <a:pt x="8839200" y="98617"/>
                </a:cubicBezTo>
                <a:cubicBezTo>
                  <a:pt x="8853568" y="96005"/>
                  <a:pt x="8866330" y="86984"/>
                  <a:pt x="8880764" y="84763"/>
                </a:cubicBezTo>
                <a:cubicBezTo>
                  <a:pt x="8926636" y="77706"/>
                  <a:pt x="8973127" y="75526"/>
                  <a:pt x="9019309" y="70908"/>
                </a:cubicBezTo>
                <a:cubicBezTo>
                  <a:pt x="9125527" y="75526"/>
                  <a:pt x="9231897" y="77448"/>
                  <a:pt x="9337964" y="84763"/>
                </a:cubicBezTo>
                <a:cubicBezTo>
                  <a:pt x="9365989" y="86696"/>
                  <a:pt x="9393669" y="92523"/>
                  <a:pt x="9421091" y="98617"/>
                </a:cubicBezTo>
                <a:cubicBezTo>
                  <a:pt x="9435347" y="101785"/>
                  <a:pt x="9448081" y="111532"/>
                  <a:pt x="9462655" y="112472"/>
                </a:cubicBezTo>
                <a:cubicBezTo>
                  <a:pt x="9591778" y="120802"/>
                  <a:pt x="9721273" y="121708"/>
                  <a:pt x="9850582" y="126326"/>
                </a:cubicBezTo>
                <a:cubicBezTo>
                  <a:pt x="9904576" y="169521"/>
                  <a:pt x="9928124" y="178896"/>
                  <a:pt x="9961419" y="237163"/>
                </a:cubicBezTo>
                <a:cubicBezTo>
                  <a:pt x="9968664" y="249843"/>
                  <a:pt x="9970145" y="265052"/>
                  <a:pt x="9975273" y="278726"/>
                </a:cubicBezTo>
                <a:cubicBezTo>
                  <a:pt x="9984005" y="302012"/>
                  <a:pt x="9991860" y="325755"/>
                  <a:pt x="10002982" y="347999"/>
                </a:cubicBezTo>
                <a:cubicBezTo>
                  <a:pt x="10010429" y="362892"/>
                  <a:pt x="10021866" y="375443"/>
                  <a:pt x="10030691" y="389563"/>
                </a:cubicBezTo>
                <a:cubicBezTo>
                  <a:pt x="10044963" y="412398"/>
                  <a:pt x="10058400" y="435744"/>
                  <a:pt x="10072255" y="458835"/>
                </a:cubicBezTo>
                <a:cubicBezTo>
                  <a:pt x="10076873" y="477308"/>
                  <a:pt x="10080637" y="496016"/>
                  <a:pt x="10086109" y="514254"/>
                </a:cubicBezTo>
                <a:cubicBezTo>
                  <a:pt x="10094502" y="542230"/>
                  <a:pt x="10113819" y="597381"/>
                  <a:pt x="10113819" y="597381"/>
                </a:cubicBezTo>
                <a:cubicBezTo>
                  <a:pt x="10109201" y="689745"/>
                  <a:pt x="10107976" y="782341"/>
                  <a:pt x="10099964" y="874472"/>
                </a:cubicBezTo>
                <a:cubicBezTo>
                  <a:pt x="10098699" y="889021"/>
                  <a:pt x="10093201" y="903269"/>
                  <a:pt x="10086109" y="916035"/>
                </a:cubicBezTo>
                <a:cubicBezTo>
                  <a:pt x="10069936" y="945146"/>
                  <a:pt x="10049164" y="971454"/>
                  <a:pt x="10030691" y="999163"/>
                </a:cubicBezTo>
                <a:cubicBezTo>
                  <a:pt x="10021455" y="1013017"/>
                  <a:pt x="10016836" y="1031490"/>
                  <a:pt x="10002982" y="1040726"/>
                </a:cubicBezTo>
                <a:cubicBezTo>
                  <a:pt x="9875071" y="1126001"/>
                  <a:pt x="10032406" y="1017186"/>
                  <a:pt x="9933709" y="1096144"/>
                </a:cubicBezTo>
                <a:cubicBezTo>
                  <a:pt x="9920707" y="1106546"/>
                  <a:pt x="9904938" y="1113194"/>
                  <a:pt x="9892146" y="1123854"/>
                </a:cubicBezTo>
                <a:cubicBezTo>
                  <a:pt x="9877094" y="1136397"/>
                  <a:pt x="9866885" y="1154549"/>
                  <a:pt x="9850582" y="1165417"/>
                </a:cubicBezTo>
                <a:cubicBezTo>
                  <a:pt x="9838431" y="1173518"/>
                  <a:pt x="9822693" y="1174144"/>
                  <a:pt x="9809019" y="1179272"/>
                </a:cubicBezTo>
                <a:cubicBezTo>
                  <a:pt x="9785733" y="1188004"/>
                  <a:pt x="9761990" y="1195859"/>
                  <a:pt x="9739746" y="1206981"/>
                </a:cubicBezTo>
                <a:cubicBezTo>
                  <a:pt x="9659352" y="1247178"/>
                  <a:pt x="9739924" y="1225964"/>
                  <a:pt x="9642764" y="1262399"/>
                </a:cubicBezTo>
                <a:cubicBezTo>
                  <a:pt x="9624935" y="1269085"/>
                  <a:pt x="9605175" y="1269568"/>
                  <a:pt x="9587346" y="1276254"/>
                </a:cubicBezTo>
                <a:cubicBezTo>
                  <a:pt x="9568008" y="1283506"/>
                  <a:pt x="9550911" y="1295827"/>
                  <a:pt x="9531928" y="1303963"/>
                </a:cubicBezTo>
                <a:cubicBezTo>
                  <a:pt x="9518505" y="1309716"/>
                  <a:pt x="9504219" y="1313199"/>
                  <a:pt x="9490364" y="1317817"/>
                </a:cubicBezTo>
                <a:cubicBezTo>
                  <a:pt x="9449598" y="1348392"/>
                  <a:pt x="9425541" y="1362353"/>
                  <a:pt x="9393382" y="1400944"/>
                </a:cubicBezTo>
                <a:cubicBezTo>
                  <a:pt x="9382722" y="1413736"/>
                  <a:pt x="9376333" y="1429716"/>
                  <a:pt x="9365673" y="1442508"/>
                </a:cubicBezTo>
                <a:cubicBezTo>
                  <a:pt x="9353130" y="1457560"/>
                  <a:pt x="9336652" y="1469020"/>
                  <a:pt x="9324109" y="1484072"/>
                </a:cubicBezTo>
                <a:cubicBezTo>
                  <a:pt x="9313449" y="1496864"/>
                  <a:pt x="9309402" y="1515233"/>
                  <a:pt x="9296400" y="1525635"/>
                </a:cubicBezTo>
                <a:cubicBezTo>
                  <a:pt x="9284996" y="1534758"/>
                  <a:pt x="9240233" y="1539490"/>
                  <a:pt x="9254837" y="1539490"/>
                </a:cubicBezTo>
                <a:cubicBezTo>
                  <a:pt x="9291529" y="1539490"/>
                  <a:pt x="9364380" y="1499537"/>
                  <a:pt x="9393382" y="1497926"/>
                </a:cubicBezTo>
                <a:lnTo>
                  <a:pt x="9892146" y="1470217"/>
                </a:lnTo>
                <a:cubicBezTo>
                  <a:pt x="9929091" y="1460981"/>
                  <a:pt x="9971296" y="1463632"/>
                  <a:pt x="10002982" y="1442508"/>
                </a:cubicBezTo>
                <a:cubicBezTo>
                  <a:pt x="10096978" y="1379844"/>
                  <a:pt x="10062560" y="1410638"/>
                  <a:pt x="10113819" y="1359381"/>
                </a:cubicBezTo>
                <a:lnTo>
                  <a:pt x="10141528" y="1276254"/>
                </a:lnTo>
                <a:lnTo>
                  <a:pt x="10155382" y="1234690"/>
                </a:lnTo>
                <a:cubicBezTo>
                  <a:pt x="10150764" y="1183890"/>
                  <a:pt x="10148742" y="1132787"/>
                  <a:pt x="10141528" y="1082290"/>
                </a:cubicBezTo>
                <a:cubicBezTo>
                  <a:pt x="10139463" y="1067833"/>
                  <a:pt x="10138000" y="1051053"/>
                  <a:pt x="10127673" y="1040726"/>
                </a:cubicBezTo>
                <a:cubicBezTo>
                  <a:pt x="10104125" y="1017178"/>
                  <a:pt x="10044546" y="985308"/>
                  <a:pt x="10044546" y="985308"/>
                </a:cubicBezTo>
                <a:cubicBezTo>
                  <a:pt x="10026073" y="989926"/>
                  <a:pt x="10006159" y="990648"/>
                  <a:pt x="9989128" y="999163"/>
                </a:cubicBezTo>
                <a:cubicBezTo>
                  <a:pt x="9968475" y="1009490"/>
                  <a:pt x="9950731" y="1025123"/>
                  <a:pt x="9933709" y="1040726"/>
                </a:cubicBezTo>
                <a:cubicBezTo>
                  <a:pt x="9776809" y="1184551"/>
                  <a:pt x="9869749" y="1103928"/>
                  <a:pt x="9767455" y="1220835"/>
                </a:cubicBezTo>
                <a:cubicBezTo>
                  <a:pt x="9717864" y="1277510"/>
                  <a:pt x="9727865" y="1248158"/>
                  <a:pt x="9684328" y="1317817"/>
                </a:cubicBezTo>
                <a:cubicBezTo>
                  <a:pt x="9673382" y="1335331"/>
                  <a:pt x="9669011" y="1356713"/>
                  <a:pt x="9656619" y="1373235"/>
                </a:cubicBezTo>
                <a:cubicBezTo>
                  <a:pt x="9640944" y="1394135"/>
                  <a:pt x="9612883" y="1405287"/>
                  <a:pt x="9601200" y="1428654"/>
                </a:cubicBezTo>
                <a:cubicBezTo>
                  <a:pt x="9582727" y="1465599"/>
                  <a:pt x="9574989" y="1510282"/>
                  <a:pt x="9545782" y="1539490"/>
                </a:cubicBezTo>
                <a:cubicBezTo>
                  <a:pt x="9531928" y="1553345"/>
                  <a:pt x="9516248" y="1565588"/>
                  <a:pt x="9504219" y="1581054"/>
                </a:cubicBezTo>
                <a:cubicBezTo>
                  <a:pt x="9483773" y="1607341"/>
                  <a:pt x="9476509" y="1645708"/>
                  <a:pt x="9448800" y="1664181"/>
                </a:cubicBezTo>
                <a:cubicBezTo>
                  <a:pt x="9434946" y="1673417"/>
                  <a:pt x="9422453" y="1685127"/>
                  <a:pt x="9407237" y="1691890"/>
                </a:cubicBezTo>
                <a:cubicBezTo>
                  <a:pt x="9380546" y="1703753"/>
                  <a:pt x="9324109" y="1719599"/>
                  <a:pt x="9324109" y="1719599"/>
                </a:cubicBezTo>
                <a:cubicBezTo>
                  <a:pt x="9230382" y="1688355"/>
                  <a:pt x="9344149" y="1729618"/>
                  <a:pt x="9213273" y="1664181"/>
                </a:cubicBezTo>
                <a:cubicBezTo>
                  <a:pt x="9200211" y="1657650"/>
                  <a:pt x="9185340" y="1655569"/>
                  <a:pt x="9171709" y="1650326"/>
                </a:cubicBezTo>
                <a:cubicBezTo>
                  <a:pt x="9141437" y="1638683"/>
                  <a:pt x="9044580" y="1596191"/>
                  <a:pt x="8991600" y="1581054"/>
                </a:cubicBezTo>
                <a:cubicBezTo>
                  <a:pt x="8973291" y="1575823"/>
                  <a:pt x="8954491" y="1572430"/>
                  <a:pt x="8936182" y="1567199"/>
                </a:cubicBezTo>
                <a:cubicBezTo>
                  <a:pt x="8922140" y="1563187"/>
                  <a:pt x="8908042" y="1559097"/>
                  <a:pt x="8894619" y="1553344"/>
                </a:cubicBezTo>
                <a:cubicBezTo>
                  <a:pt x="8875636" y="1545208"/>
                  <a:pt x="8859500" y="1529441"/>
                  <a:pt x="8839200" y="1525635"/>
                </a:cubicBezTo>
                <a:cubicBezTo>
                  <a:pt x="8784542" y="1515387"/>
                  <a:pt x="8728364" y="1516399"/>
                  <a:pt x="8672946" y="1511781"/>
                </a:cubicBezTo>
                <a:cubicBezTo>
                  <a:pt x="8659091" y="1507163"/>
                  <a:pt x="8645638" y="1501094"/>
                  <a:pt x="8631382" y="1497926"/>
                </a:cubicBezTo>
                <a:cubicBezTo>
                  <a:pt x="8596793" y="1490240"/>
                  <a:pt x="8482194" y="1474634"/>
                  <a:pt x="8451273" y="1470217"/>
                </a:cubicBezTo>
                <a:cubicBezTo>
                  <a:pt x="8298873" y="1474835"/>
                  <a:pt x="8146308" y="1475615"/>
                  <a:pt x="7994073" y="1484072"/>
                </a:cubicBezTo>
                <a:cubicBezTo>
                  <a:pt x="7979491" y="1484882"/>
                  <a:pt x="7966598" y="1494083"/>
                  <a:pt x="7952509" y="1497926"/>
                </a:cubicBezTo>
                <a:cubicBezTo>
                  <a:pt x="7915768" y="1507946"/>
                  <a:pt x="7878618" y="1516399"/>
                  <a:pt x="7841673" y="1525635"/>
                </a:cubicBezTo>
                <a:cubicBezTo>
                  <a:pt x="7823200" y="1530253"/>
                  <a:pt x="7804319" y="1533469"/>
                  <a:pt x="7786255" y="1539490"/>
                </a:cubicBezTo>
                <a:cubicBezTo>
                  <a:pt x="7753316" y="1550469"/>
                  <a:pt x="7724060" y="1561401"/>
                  <a:pt x="7689273" y="1567199"/>
                </a:cubicBezTo>
                <a:cubicBezTo>
                  <a:pt x="7652547" y="1573320"/>
                  <a:pt x="7615382" y="1576436"/>
                  <a:pt x="7578437" y="1581054"/>
                </a:cubicBezTo>
                <a:cubicBezTo>
                  <a:pt x="7564582" y="1585672"/>
                  <a:pt x="7551193" y="1592044"/>
                  <a:pt x="7536873" y="1594908"/>
                </a:cubicBezTo>
                <a:cubicBezTo>
                  <a:pt x="7504852" y="1601312"/>
                  <a:pt x="7472167" y="1603798"/>
                  <a:pt x="7439891" y="1608763"/>
                </a:cubicBezTo>
                <a:cubicBezTo>
                  <a:pt x="7412126" y="1613034"/>
                  <a:pt x="7384473" y="1617999"/>
                  <a:pt x="7356764" y="1622617"/>
                </a:cubicBezTo>
                <a:cubicBezTo>
                  <a:pt x="7158182" y="1617999"/>
                  <a:pt x="6959654" y="1608763"/>
                  <a:pt x="6761019" y="1608763"/>
                </a:cubicBezTo>
                <a:cubicBezTo>
                  <a:pt x="6599316" y="1608763"/>
                  <a:pt x="6437610" y="1614542"/>
                  <a:pt x="6276109" y="1622617"/>
                </a:cubicBezTo>
                <a:cubicBezTo>
                  <a:pt x="6252590" y="1623793"/>
                  <a:pt x="6230352" y="1635234"/>
                  <a:pt x="6206837" y="1636472"/>
                </a:cubicBezTo>
                <a:cubicBezTo>
                  <a:pt x="6054578" y="1644486"/>
                  <a:pt x="5902037" y="1645708"/>
                  <a:pt x="5749637" y="1650326"/>
                </a:cubicBezTo>
                <a:lnTo>
                  <a:pt x="5167746" y="1636472"/>
                </a:lnTo>
                <a:lnTo>
                  <a:pt x="4793673" y="1622617"/>
                </a:lnTo>
                <a:lnTo>
                  <a:pt x="3311237" y="1594908"/>
                </a:lnTo>
                <a:lnTo>
                  <a:pt x="3048000" y="1567199"/>
                </a:lnTo>
                <a:cubicBezTo>
                  <a:pt x="3024689" y="1563869"/>
                  <a:pt x="3002002" y="1556925"/>
                  <a:pt x="2978728" y="1553344"/>
                </a:cubicBezTo>
                <a:cubicBezTo>
                  <a:pt x="2941928" y="1547682"/>
                  <a:pt x="2904691" y="1545152"/>
                  <a:pt x="2867891" y="1539490"/>
                </a:cubicBezTo>
                <a:cubicBezTo>
                  <a:pt x="2638498" y="1504199"/>
                  <a:pt x="3033560" y="1551739"/>
                  <a:pt x="2673928" y="1511781"/>
                </a:cubicBezTo>
                <a:cubicBezTo>
                  <a:pt x="2660073" y="1507163"/>
                  <a:pt x="2646733" y="1500538"/>
                  <a:pt x="2632364" y="1497926"/>
                </a:cubicBezTo>
                <a:cubicBezTo>
                  <a:pt x="2449576" y="1464692"/>
                  <a:pt x="2314501" y="1490973"/>
                  <a:pt x="2105891" y="1497926"/>
                </a:cubicBezTo>
                <a:cubicBezTo>
                  <a:pt x="2046580" y="1512754"/>
                  <a:pt x="2045706" y="1513907"/>
                  <a:pt x="1981200" y="1525635"/>
                </a:cubicBezTo>
                <a:cubicBezTo>
                  <a:pt x="1953562" y="1530660"/>
                  <a:pt x="1925495" y="1533396"/>
                  <a:pt x="1898073" y="1539490"/>
                </a:cubicBezTo>
                <a:cubicBezTo>
                  <a:pt x="1883817" y="1542658"/>
                  <a:pt x="1870765" y="1550176"/>
                  <a:pt x="1856509" y="1553344"/>
                </a:cubicBezTo>
                <a:cubicBezTo>
                  <a:pt x="1829087" y="1559438"/>
                  <a:pt x="1800928" y="1561690"/>
                  <a:pt x="1773382" y="1567199"/>
                </a:cubicBezTo>
                <a:cubicBezTo>
                  <a:pt x="1754711" y="1570933"/>
                  <a:pt x="1736202" y="1575582"/>
                  <a:pt x="1717964" y="1581054"/>
                </a:cubicBezTo>
                <a:cubicBezTo>
                  <a:pt x="1689988" y="1589447"/>
                  <a:pt x="1634837" y="1608763"/>
                  <a:pt x="1634837" y="1608763"/>
                </a:cubicBezTo>
                <a:lnTo>
                  <a:pt x="1219200" y="1581054"/>
                </a:lnTo>
                <a:cubicBezTo>
                  <a:pt x="1191206" y="1578721"/>
                  <a:pt x="1163174" y="1574590"/>
                  <a:pt x="1136073" y="1567199"/>
                </a:cubicBezTo>
                <a:cubicBezTo>
                  <a:pt x="1112080" y="1560655"/>
                  <a:pt x="1090172" y="1547989"/>
                  <a:pt x="1066800" y="1539490"/>
                </a:cubicBezTo>
                <a:cubicBezTo>
                  <a:pt x="1039351" y="1529508"/>
                  <a:pt x="1011382" y="1521017"/>
                  <a:pt x="983673" y="1511781"/>
                </a:cubicBezTo>
                <a:lnTo>
                  <a:pt x="900546" y="1484072"/>
                </a:lnTo>
                <a:cubicBezTo>
                  <a:pt x="886691" y="1479454"/>
                  <a:pt x="873303" y="1473081"/>
                  <a:pt x="858982" y="1470217"/>
                </a:cubicBezTo>
                <a:cubicBezTo>
                  <a:pt x="835891" y="1465599"/>
                  <a:pt x="812654" y="1461658"/>
                  <a:pt x="789709" y="1456363"/>
                </a:cubicBezTo>
                <a:cubicBezTo>
                  <a:pt x="752602" y="1447800"/>
                  <a:pt x="678873" y="1428654"/>
                  <a:pt x="678873" y="1428654"/>
                </a:cubicBezTo>
                <a:lnTo>
                  <a:pt x="484909" y="1442508"/>
                </a:lnTo>
                <a:cubicBezTo>
                  <a:pt x="434062" y="1446576"/>
                  <a:pt x="383368" y="1452451"/>
                  <a:pt x="332509" y="1456363"/>
                </a:cubicBezTo>
                <a:cubicBezTo>
                  <a:pt x="263287" y="1461688"/>
                  <a:pt x="193964" y="1465599"/>
                  <a:pt x="124691" y="1470217"/>
                </a:cubicBezTo>
                <a:cubicBezTo>
                  <a:pt x="96982" y="1465599"/>
                  <a:pt x="62705" y="1474861"/>
                  <a:pt x="41564" y="1456363"/>
                </a:cubicBezTo>
                <a:cubicBezTo>
                  <a:pt x="19583" y="1437129"/>
                  <a:pt x="23092" y="1400944"/>
                  <a:pt x="13855" y="1373235"/>
                </a:cubicBezTo>
                <a:lnTo>
                  <a:pt x="0" y="1331672"/>
                </a:lnTo>
                <a:cubicBezTo>
                  <a:pt x="4618" y="1253163"/>
                  <a:pt x="2733" y="1173999"/>
                  <a:pt x="13855" y="1096144"/>
                </a:cubicBezTo>
                <a:cubicBezTo>
                  <a:pt x="16776" y="1075699"/>
                  <a:pt x="34312" y="1060064"/>
                  <a:pt x="41564" y="1040726"/>
                </a:cubicBezTo>
                <a:cubicBezTo>
                  <a:pt x="64233" y="980276"/>
                  <a:pt x="45354" y="996365"/>
                  <a:pt x="69273" y="943744"/>
                </a:cubicBezTo>
                <a:cubicBezTo>
                  <a:pt x="86365" y="906140"/>
                  <a:pt x="101778" y="867277"/>
                  <a:pt x="124691" y="832908"/>
                </a:cubicBezTo>
                <a:cubicBezTo>
                  <a:pt x="143164" y="805199"/>
                  <a:pt x="169578" y="781374"/>
                  <a:pt x="180109" y="749781"/>
                </a:cubicBezTo>
                <a:cubicBezTo>
                  <a:pt x="201411" y="685877"/>
                  <a:pt x="191100" y="722538"/>
                  <a:pt x="207819" y="638944"/>
                </a:cubicBezTo>
                <a:cubicBezTo>
                  <a:pt x="203201" y="588144"/>
                  <a:pt x="200706" y="537106"/>
                  <a:pt x="193964" y="486544"/>
                </a:cubicBezTo>
                <a:cubicBezTo>
                  <a:pt x="191447" y="467670"/>
                  <a:pt x="180109" y="450167"/>
                  <a:pt x="180109" y="431126"/>
                </a:cubicBezTo>
                <a:cubicBezTo>
                  <a:pt x="180109" y="412085"/>
                  <a:pt x="182069" y="390577"/>
                  <a:pt x="193964" y="375708"/>
                </a:cubicBezTo>
                <a:cubicBezTo>
                  <a:pt x="203087" y="364304"/>
                  <a:pt x="221673" y="366472"/>
                  <a:pt x="235528" y="361854"/>
                </a:cubicBezTo>
                <a:cubicBezTo>
                  <a:pt x="281606" y="315774"/>
                  <a:pt x="241853" y="347267"/>
                  <a:pt x="304800" y="320290"/>
                </a:cubicBezTo>
                <a:cubicBezTo>
                  <a:pt x="447512" y="259129"/>
                  <a:pt x="254122" y="327948"/>
                  <a:pt x="443346" y="264872"/>
                </a:cubicBezTo>
                <a:cubicBezTo>
                  <a:pt x="457200" y="260254"/>
                  <a:pt x="470394" y="252630"/>
                  <a:pt x="484909" y="251017"/>
                </a:cubicBezTo>
                <a:lnTo>
                  <a:pt x="609600" y="237163"/>
                </a:lnTo>
              </a:path>
            </a:pathLst>
          </a:custGeom>
          <a:solidFill>
            <a:srgbClr val="6633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0" y="0"/>
            <a:ext cx="9144000" cy="477054"/>
          </a:xfrm>
          <a:prstGeom prst="rect">
            <a:avLst/>
          </a:prstGeom>
          <a:noFill/>
        </p:spPr>
        <p:txBody>
          <a:bodyPr wrap="square" rtlCol="0">
            <a:spAutoFit/>
          </a:bodyPr>
          <a:lstStyle/>
          <a:p>
            <a:r>
              <a:rPr lang="en-US" sz="2500" dirty="0" smtClean="0">
                <a:latin typeface="Century" pitchFamily="18" charset="0"/>
              </a:rPr>
              <a:t>     </a:t>
            </a:r>
            <a:endParaRPr lang="en-US" sz="2500" dirty="0">
              <a:latin typeface="Century" pitchFamily="18" charset="0"/>
            </a:endParaRPr>
          </a:p>
        </p:txBody>
      </p:sp>
      <p:sp>
        <p:nvSpPr>
          <p:cNvPr id="5" name="TextBox 4"/>
          <p:cNvSpPr txBox="1"/>
          <p:nvPr/>
        </p:nvSpPr>
        <p:spPr>
          <a:xfrm>
            <a:off x="0" y="0"/>
            <a:ext cx="9144000" cy="2015936"/>
          </a:xfrm>
          <a:prstGeom prst="rect">
            <a:avLst/>
          </a:prstGeom>
          <a:noFill/>
        </p:spPr>
        <p:txBody>
          <a:bodyPr wrap="square" rtlCol="0">
            <a:spAutoFit/>
          </a:bodyPr>
          <a:lstStyle/>
          <a:p>
            <a:r>
              <a:rPr lang="en-US" dirty="0" smtClean="0"/>
              <a:t>     </a:t>
            </a:r>
            <a:r>
              <a:rPr lang="en-US" sz="2500" b="1" dirty="0" err="1" smtClean="0">
                <a:latin typeface="Century" pitchFamily="18" charset="0"/>
              </a:rPr>
              <a:t>Theseus</a:t>
            </a:r>
            <a:r>
              <a:rPr lang="en-US" sz="2500" b="1" dirty="0" smtClean="0">
                <a:latin typeface="Century" pitchFamily="18" charset="0"/>
              </a:rPr>
              <a:t> then traveled to Athens to meet his father. His father told him about the Minotaur in Crete. Every nine years, seven maidens and seven youths had to be sent to the Minotaur. </a:t>
            </a:r>
            <a:r>
              <a:rPr lang="en-US" sz="2500" b="1" dirty="0" err="1" smtClean="0">
                <a:latin typeface="Century" pitchFamily="18" charset="0"/>
              </a:rPr>
              <a:t>Theseus</a:t>
            </a:r>
            <a:r>
              <a:rPr lang="en-US" sz="2500" b="1" dirty="0" smtClean="0">
                <a:latin typeface="Century" pitchFamily="18" charset="0"/>
              </a:rPr>
              <a:t> volunteered to go to Crete to kill the Minotaur. </a:t>
            </a:r>
            <a:endParaRPr lang="en-US" sz="2500" dirty="0" smtClean="0">
              <a:latin typeface="Century" pitchFamily="18" charset="0"/>
            </a:endParaRPr>
          </a:p>
        </p:txBody>
      </p:sp>
      <p:grpSp>
        <p:nvGrpSpPr>
          <p:cNvPr id="6" name="Group 5"/>
          <p:cNvGrpSpPr/>
          <p:nvPr/>
        </p:nvGrpSpPr>
        <p:grpSpPr>
          <a:xfrm>
            <a:off x="-2438400" y="1828800"/>
            <a:ext cx="2168235" cy="4462323"/>
            <a:chOff x="193964" y="0"/>
            <a:chExt cx="2687781" cy="5529123"/>
          </a:xfrm>
        </p:grpSpPr>
        <p:sp>
          <p:nvSpPr>
            <p:cNvPr id="7" name="Freeform 6"/>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46"/>
            <p:cNvGrpSpPr/>
            <p:nvPr/>
          </p:nvGrpSpPr>
          <p:grpSpPr>
            <a:xfrm>
              <a:off x="838200" y="5105384"/>
              <a:ext cx="609600" cy="377037"/>
              <a:chOff x="2266319" y="4783156"/>
              <a:chExt cx="462560" cy="295620"/>
            </a:xfrm>
            <a:solidFill>
              <a:schemeClr val="tx1"/>
            </a:solidFill>
          </p:grpSpPr>
          <p:sp>
            <p:nvSpPr>
              <p:cNvPr id="58" name="Freeform 57"/>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7"/>
            <p:cNvGrpSpPr/>
            <p:nvPr/>
          </p:nvGrpSpPr>
          <p:grpSpPr>
            <a:xfrm rot="573418">
              <a:off x="1398384" y="5145958"/>
              <a:ext cx="519175" cy="366050"/>
              <a:chOff x="2266319" y="4783156"/>
              <a:chExt cx="462560" cy="295620"/>
            </a:xfrm>
            <a:solidFill>
              <a:schemeClr val="tx1"/>
            </a:solidFill>
          </p:grpSpPr>
          <p:sp>
            <p:nvSpPr>
              <p:cNvPr id="56" name="Freeform 55"/>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4"/>
            <p:cNvGrpSpPr/>
            <p:nvPr/>
          </p:nvGrpSpPr>
          <p:grpSpPr>
            <a:xfrm>
              <a:off x="193964" y="0"/>
              <a:ext cx="2687781" cy="3394364"/>
              <a:chOff x="193964" y="0"/>
              <a:chExt cx="2687781" cy="3394364"/>
            </a:xfrm>
          </p:grpSpPr>
          <p:sp>
            <p:nvSpPr>
              <p:cNvPr id="37" name="Freeform 36"/>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0" name="Group 11"/>
              <p:cNvGrpSpPr/>
              <p:nvPr/>
            </p:nvGrpSpPr>
            <p:grpSpPr>
              <a:xfrm>
                <a:off x="914400" y="542093"/>
                <a:ext cx="213466" cy="155090"/>
                <a:chOff x="4267200" y="1600200"/>
                <a:chExt cx="1371600" cy="1371600"/>
              </a:xfrm>
            </p:grpSpPr>
            <p:sp>
              <p:nvSpPr>
                <p:cNvPr id="52" name="Oval 51"/>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9"/>
                <p:cNvGrpSpPr/>
                <p:nvPr/>
              </p:nvGrpSpPr>
              <p:grpSpPr>
                <a:xfrm>
                  <a:off x="4495800" y="1981200"/>
                  <a:ext cx="914400" cy="990600"/>
                  <a:chOff x="6019800" y="1524000"/>
                  <a:chExt cx="990600" cy="1066800"/>
                </a:xfrm>
              </p:grpSpPr>
              <p:sp>
                <p:nvSpPr>
                  <p:cNvPr id="54"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11"/>
              <p:cNvGrpSpPr/>
              <p:nvPr/>
            </p:nvGrpSpPr>
            <p:grpSpPr>
              <a:xfrm>
                <a:off x="1219200" y="542093"/>
                <a:ext cx="213466" cy="155090"/>
                <a:chOff x="4267200" y="1600200"/>
                <a:chExt cx="1371600" cy="1371600"/>
              </a:xfrm>
            </p:grpSpPr>
            <p:sp>
              <p:nvSpPr>
                <p:cNvPr id="48" name="Oval 4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9"/>
                <p:cNvGrpSpPr/>
                <p:nvPr/>
              </p:nvGrpSpPr>
              <p:grpSpPr>
                <a:xfrm>
                  <a:off x="4495800" y="1981200"/>
                  <a:ext cx="914400" cy="990600"/>
                  <a:chOff x="6019800" y="1524000"/>
                  <a:chExt cx="990600" cy="1066800"/>
                </a:xfrm>
              </p:grpSpPr>
              <p:sp>
                <p:nvSpPr>
                  <p:cNvPr id="5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Freeform 41"/>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9"/>
            <p:cNvGrpSpPr/>
            <p:nvPr/>
          </p:nvGrpSpPr>
          <p:grpSpPr>
            <a:xfrm>
              <a:off x="730754" y="1408672"/>
              <a:ext cx="426932" cy="310180"/>
              <a:chOff x="4191000" y="2057400"/>
              <a:chExt cx="2971800" cy="2743200"/>
            </a:xfrm>
            <a:solidFill>
              <a:schemeClr val="accent3">
                <a:lumMod val="50000"/>
              </a:schemeClr>
            </a:solidFill>
          </p:grpSpPr>
          <p:sp>
            <p:nvSpPr>
              <p:cNvPr id="30" name="Oval 29"/>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Group 121"/>
          <p:cNvGrpSpPr/>
          <p:nvPr/>
        </p:nvGrpSpPr>
        <p:grpSpPr>
          <a:xfrm>
            <a:off x="5044445" y="1995055"/>
            <a:ext cx="2875447" cy="4225636"/>
            <a:chOff x="5044445" y="1995055"/>
            <a:chExt cx="2875447" cy="4225636"/>
          </a:xfrm>
        </p:grpSpPr>
        <p:sp>
          <p:nvSpPr>
            <p:cNvPr id="117" name="Freeform 116"/>
            <p:cNvSpPr/>
            <p:nvPr/>
          </p:nvSpPr>
          <p:spPr>
            <a:xfrm flipH="1">
              <a:off x="5257800" y="3810000"/>
              <a:ext cx="387927" cy="2202873"/>
            </a:xfrm>
            <a:custGeom>
              <a:avLst/>
              <a:gdLst>
                <a:gd name="connsiteX0" fmla="*/ 149969 w 440915"/>
                <a:gd name="connsiteY0" fmla="*/ 166255 h 2119746"/>
                <a:gd name="connsiteX1" fmla="*/ 219242 w 440915"/>
                <a:gd name="connsiteY1" fmla="*/ 110837 h 2119746"/>
                <a:gd name="connsiteX2" fmla="*/ 260806 w 440915"/>
                <a:gd name="connsiteY2" fmla="*/ 124691 h 2119746"/>
                <a:gd name="connsiteX3" fmla="*/ 260806 w 440915"/>
                <a:gd name="connsiteY3" fmla="*/ 277091 h 2119746"/>
                <a:gd name="connsiteX4" fmla="*/ 233097 w 440915"/>
                <a:gd name="connsiteY4" fmla="*/ 318655 h 2119746"/>
                <a:gd name="connsiteX5" fmla="*/ 191533 w 440915"/>
                <a:gd name="connsiteY5" fmla="*/ 332509 h 2119746"/>
                <a:gd name="connsiteX6" fmla="*/ 108406 w 440915"/>
                <a:gd name="connsiteY6" fmla="*/ 318655 h 2119746"/>
                <a:gd name="connsiteX7" fmla="*/ 66842 w 440915"/>
                <a:gd name="connsiteY7" fmla="*/ 290946 h 2119746"/>
                <a:gd name="connsiteX8" fmla="*/ 25278 w 440915"/>
                <a:gd name="connsiteY8" fmla="*/ 277091 h 2119746"/>
                <a:gd name="connsiteX9" fmla="*/ 25278 w 440915"/>
                <a:gd name="connsiteY9" fmla="*/ 110837 h 2119746"/>
                <a:gd name="connsiteX10" fmla="*/ 39133 w 440915"/>
                <a:gd name="connsiteY10" fmla="*/ 69273 h 2119746"/>
                <a:gd name="connsiteX11" fmla="*/ 163824 w 440915"/>
                <a:gd name="connsiteY11" fmla="*/ 0 h 2119746"/>
                <a:gd name="connsiteX12" fmla="*/ 288515 w 440915"/>
                <a:gd name="connsiteY12" fmla="*/ 27709 h 2119746"/>
                <a:gd name="connsiteX13" fmla="*/ 330078 w 440915"/>
                <a:gd name="connsiteY13" fmla="*/ 41564 h 2119746"/>
                <a:gd name="connsiteX14" fmla="*/ 371642 w 440915"/>
                <a:gd name="connsiteY14" fmla="*/ 69273 h 2119746"/>
                <a:gd name="connsiteX15" fmla="*/ 427060 w 440915"/>
                <a:gd name="connsiteY15" fmla="*/ 193964 h 2119746"/>
                <a:gd name="connsiteX16" fmla="*/ 440915 w 440915"/>
                <a:gd name="connsiteY16" fmla="*/ 235528 h 2119746"/>
                <a:gd name="connsiteX17" fmla="*/ 427060 w 440915"/>
                <a:gd name="connsiteY17" fmla="*/ 443346 h 2119746"/>
                <a:gd name="connsiteX18" fmla="*/ 413206 w 440915"/>
                <a:gd name="connsiteY18" fmla="*/ 484909 h 2119746"/>
                <a:gd name="connsiteX19" fmla="*/ 399351 w 440915"/>
                <a:gd name="connsiteY19" fmla="*/ 540328 h 2119746"/>
                <a:gd name="connsiteX20" fmla="*/ 385497 w 440915"/>
                <a:gd name="connsiteY20" fmla="*/ 637309 h 2119746"/>
                <a:gd name="connsiteX21" fmla="*/ 371642 w 440915"/>
                <a:gd name="connsiteY21" fmla="*/ 706582 h 2119746"/>
                <a:gd name="connsiteX22" fmla="*/ 330078 w 440915"/>
                <a:gd name="connsiteY22" fmla="*/ 1011382 h 2119746"/>
                <a:gd name="connsiteX23" fmla="*/ 316224 w 440915"/>
                <a:gd name="connsiteY23" fmla="*/ 1108364 h 2119746"/>
                <a:gd name="connsiteX24" fmla="*/ 288515 w 440915"/>
                <a:gd name="connsiteY24" fmla="*/ 1246909 h 2119746"/>
                <a:gd name="connsiteX25" fmla="*/ 274660 w 440915"/>
                <a:gd name="connsiteY25" fmla="*/ 1330037 h 2119746"/>
                <a:gd name="connsiteX26" fmla="*/ 246951 w 440915"/>
                <a:gd name="connsiteY26" fmla="*/ 1898073 h 2119746"/>
                <a:gd name="connsiteX27" fmla="*/ 233097 w 440915"/>
                <a:gd name="connsiteY27" fmla="*/ 2119746 h 2119746"/>
                <a:gd name="connsiteX28" fmla="*/ 219242 w 440915"/>
                <a:gd name="connsiteY28" fmla="*/ 1357746 h 2119746"/>
                <a:gd name="connsiteX29" fmla="*/ 246951 w 440915"/>
                <a:gd name="connsiteY29" fmla="*/ 1233055 h 2119746"/>
                <a:gd name="connsiteX30" fmla="*/ 288515 w 440915"/>
                <a:gd name="connsiteY30" fmla="*/ 706582 h 2119746"/>
                <a:gd name="connsiteX31" fmla="*/ 330078 w 440915"/>
                <a:gd name="connsiteY31" fmla="*/ 581891 h 2119746"/>
                <a:gd name="connsiteX32" fmla="*/ 343933 w 440915"/>
                <a:gd name="connsiteY32" fmla="*/ 540328 h 2119746"/>
                <a:gd name="connsiteX33" fmla="*/ 330078 w 440915"/>
                <a:gd name="connsiteY33" fmla="*/ 374073 h 2119746"/>
                <a:gd name="connsiteX34" fmla="*/ 316224 w 440915"/>
                <a:gd name="connsiteY34" fmla="*/ 332509 h 2119746"/>
                <a:gd name="connsiteX35" fmla="*/ 288515 w 440915"/>
                <a:gd name="connsiteY35" fmla="*/ 263237 h 2119746"/>
                <a:gd name="connsiteX36" fmla="*/ 260806 w 440915"/>
                <a:gd name="connsiteY36" fmla="*/ 193964 h 211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0915" h="2119746">
                  <a:moveTo>
                    <a:pt x="149969" y="166255"/>
                  </a:moveTo>
                  <a:cubicBezTo>
                    <a:pt x="171246" y="134339"/>
                    <a:pt x="174627" y="110837"/>
                    <a:pt x="219242" y="110837"/>
                  </a:cubicBezTo>
                  <a:cubicBezTo>
                    <a:pt x="233846" y="110837"/>
                    <a:pt x="246951" y="120073"/>
                    <a:pt x="260806" y="124691"/>
                  </a:cubicBezTo>
                  <a:cubicBezTo>
                    <a:pt x="282440" y="189595"/>
                    <a:pt x="286654" y="182313"/>
                    <a:pt x="260806" y="277091"/>
                  </a:cubicBezTo>
                  <a:cubicBezTo>
                    <a:pt x="256425" y="293155"/>
                    <a:pt x="246099" y="308253"/>
                    <a:pt x="233097" y="318655"/>
                  </a:cubicBezTo>
                  <a:cubicBezTo>
                    <a:pt x="221693" y="327778"/>
                    <a:pt x="205388" y="327891"/>
                    <a:pt x="191533" y="332509"/>
                  </a:cubicBezTo>
                  <a:cubicBezTo>
                    <a:pt x="163824" y="327891"/>
                    <a:pt x="135056" y="327538"/>
                    <a:pt x="108406" y="318655"/>
                  </a:cubicBezTo>
                  <a:cubicBezTo>
                    <a:pt x="92609" y="313390"/>
                    <a:pt x="81735" y="298393"/>
                    <a:pt x="66842" y="290946"/>
                  </a:cubicBezTo>
                  <a:cubicBezTo>
                    <a:pt x="53780" y="284415"/>
                    <a:pt x="39133" y="281709"/>
                    <a:pt x="25278" y="277091"/>
                  </a:cubicBezTo>
                  <a:cubicBezTo>
                    <a:pt x="0" y="201256"/>
                    <a:pt x="4655" y="234574"/>
                    <a:pt x="25278" y="110837"/>
                  </a:cubicBezTo>
                  <a:cubicBezTo>
                    <a:pt x="27679" y="96432"/>
                    <a:pt x="28806" y="79600"/>
                    <a:pt x="39133" y="69273"/>
                  </a:cubicBezTo>
                  <a:cubicBezTo>
                    <a:pt x="86772" y="21634"/>
                    <a:pt x="111559" y="17422"/>
                    <a:pt x="163824" y="0"/>
                  </a:cubicBezTo>
                  <a:cubicBezTo>
                    <a:pt x="211426" y="9521"/>
                    <a:pt x="242873" y="14668"/>
                    <a:pt x="288515" y="27709"/>
                  </a:cubicBezTo>
                  <a:cubicBezTo>
                    <a:pt x="302557" y="31721"/>
                    <a:pt x="317016" y="35033"/>
                    <a:pt x="330078" y="41564"/>
                  </a:cubicBezTo>
                  <a:cubicBezTo>
                    <a:pt x="344971" y="49011"/>
                    <a:pt x="357787" y="60037"/>
                    <a:pt x="371642" y="69273"/>
                  </a:cubicBezTo>
                  <a:cubicBezTo>
                    <a:pt x="415553" y="135140"/>
                    <a:pt x="394085" y="95040"/>
                    <a:pt x="427060" y="193964"/>
                  </a:cubicBezTo>
                  <a:lnTo>
                    <a:pt x="440915" y="235528"/>
                  </a:lnTo>
                  <a:cubicBezTo>
                    <a:pt x="436297" y="304801"/>
                    <a:pt x="434727" y="374344"/>
                    <a:pt x="427060" y="443346"/>
                  </a:cubicBezTo>
                  <a:cubicBezTo>
                    <a:pt x="425447" y="457860"/>
                    <a:pt x="417218" y="470867"/>
                    <a:pt x="413206" y="484909"/>
                  </a:cubicBezTo>
                  <a:cubicBezTo>
                    <a:pt x="407975" y="503218"/>
                    <a:pt x="402757" y="521594"/>
                    <a:pt x="399351" y="540328"/>
                  </a:cubicBezTo>
                  <a:cubicBezTo>
                    <a:pt x="393509" y="572456"/>
                    <a:pt x="390865" y="605098"/>
                    <a:pt x="385497" y="637309"/>
                  </a:cubicBezTo>
                  <a:cubicBezTo>
                    <a:pt x="381626" y="660537"/>
                    <a:pt x="374563" y="683216"/>
                    <a:pt x="371642" y="706582"/>
                  </a:cubicBezTo>
                  <a:cubicBezTo>
                    <a:pt x="333632" y="1010657"/>
                    <a:pt x="373286" y="881760"/>
                    <a:pt x="330078" y="1011382"/>
                  </a:cubicBezTo>
                  <a:cubicBezTo>
                    <a:pt x="325460" y="1043709"/>
                    <a:pt x="321899" y="1076205"/>
                    <a:pt x="316224" y="1108364"/>
                  </a:cubicBezTo>
                  <a:cubicBezTo>
                    <a:pt x="308039" y="1154744"/>
                    <a:pt x="296258" y="1200454"/>
                    <a:pt x="288515" y="1246909"/>
                  </a:cubicBezTo>
                  <a:lnTo>
                    <a:pt x="274660" y="1330037"/>
                  </a:lnTo>
                  <a:cubicBezTo>
                    <a:pt x="238101" y="1951563"/>
                    <a:pt x="286918" y="1098722"/>
                    <a:pt x="246951" y="1898073"/>
                  </a:cubicBezTo>
                  <a:cubicBezTo>
                    <a:pt x="243254" y="1972016"/>
                    <a:pt x="237715" y="2045855"/>
                    <a:pt x="233097" y="2119746"/>
                  </a:cubicBezTo>
                  <a:cubicBezTo>
                    <a:pt x="72893" y="1879445"/>
                    <a:pt x="194377" y="2078797"/>
                    <a:pt x="219242" y="1357746"/>
                  </a:cubicBezTo>
                  <a:cubicBezTo>
                    <a:pt x="221118" y="1303355"/>
                    <a:pt x="231690" y="1278840"/>
                    <a:pt x="246951" y="1233055"/>
                  </a:cubicBezTo>
                  <a:cubicBezTo>
                    <a:pt x="252343" y="1152176"/>
                    <a:pt x="278680" y="736086"/>
                    <a:pt x="288515" y="706582"/>
                  </a:cubicBezTo>
                  <a:lnTo>
                    <a:pt x="330078" y="581891"/>
                  </a:lnTo>
                  <a:lnTo>
                    <a:pt x="343933" y="540328"/>
                  </a:lnTo>
                  <a:cubicBezTo>
                    <a:pt x="339315" y="484910"/>
                    <a:pt x="337428" y="429196"/>
                    <a:pt x="330078" y="374073"/>
                  </a:cubicBezTo>
                  <a:cubicBezTo>
                    <a:pt x="328148" y="359597"/>
                    <a:pt x="321352" y="346183"/>
                    <a:pt x="316224" y="332509"/>
                  </a:cubicBezTo>
                  <a:cubicBezTo>
                    <a:pt x="307492" y="309223"/>
                    <a:pt x="296379" y="286830"/>
                    <a:pt x="288515" y="263237"/>
                  </a:cubicBezTo>
                  <a:cubicBezTo>
                    <a:pt x="265357" y="193763"/>
                    <a:pt x="290772" y="223930"/>
                    <a:pt x="260806" y="193964"/>
                  </a:cubicBezTo>
                </a:path>
              </a:pathLst>
            </a:custGeom>
            <a:solidFill>
              <a:srgbClr val="7E1E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5313439" y="3380509"/>
              <a:ext cx="796416" cy="717627"/>
            </a:xfrm>
            <a:custGeom>
              <a:avLst/>
              <a:gdLst>
                <a:gd name="connsiteX0" fmla="*/ 685579 w 796416"/>
                <a:gd name="connsiteY0" fmla="*/ 0 h 717627"/>
                <a:gd name="connsiteX1" fmla="*/ 630161 w 796416"/>
                <a:gd name="connsiteY1" fmla="*/ 83127 h 717627"/>
                <a:gd name="connsiteX2" fmla="*/ 602452 w 796416"/>
                <a:gd name="connsiteY2" fmla="*/ 166255 h 717627"/>
                <a:gd name="connsiteX3" fmla="*/ 588597 w 796416"/>
                <a:gd name="connsiteY3" fmla="*/ 207818 h 717627"/>
                <a:gd name="connsiteX4" fmla="*/ 574743 w 796416"/>
                <a:gd name="connsiteY4" fmla="*/ 263236 h 717627"/>
                <a:gd name="connsiteX5" fmla="*/ 547034 w 796416"/>
                <a:gd name="connsiteY5" fmla="*/ 374073 h 717627"/>
                <a:gd name="connsiteX6" fmla="*/ 505470 w 796416"/>
                <a:gd name="connsiteY6" fmla="*/ 471055 h 717627"/>
                <a:gd name="connsiteX7" fmla="*/ 463906 w 796416"/>
                <a:gd name="connsiteY7" fmla="*/ 498764 h 717627"/>
                <a:gd name="connsiteX8" fmla="*/ 394634 w 796416"/>
                <a:gd name="connsiteY8" fmla="*/ 471055 h 717627"/>
                <a:gd name="connsiteX9" fmla="*/ 353070 w 796416"/>
                <a:gd name="connsiteY9" fmla="*/ 443346 h 717627"/>
                <a:gd name="connsiteX10" fmla="*/ 269943 w 796416"/>
                <a:gd name="connsiteY10" fmla="*/ 415636 h 717627"/>
                <a:gd name="connsiteX11" fmla="*/ 89834 w 796416"/>
                <a:gd name="connsiteY11" fmla="*/ 443346 h 717627"/>
                <a:gd name="connsiteX12" fmla="*/ 48270 w 796416"/>
                <a:gd name="connsiteY12" fmla="*/ 457200 h 717627"/>
                <a:gd name="connsiteX13" fmla="*/ 34416 w 796416"/>
                <a:gd name="connsiteY13" fmla="*/ 540327 h 717627"/>
                <a:gd name="connsiteX14" fmla="*/ 75979 w 796416"/>
                <a:gd name="connsiteY14" fmla="*/ 554182 h 717627"/>
                <a:gd name="connsiteX15" fmla="*/ 159106 w 796416"/>
                <a:gd name="connsiteY15" fmla="*/ 540327 h 717627"/>
                <a:gd name="connsiteX16" fmla="*/ 145252 w 796416"/>
                <a:gd name="connsiteY16" fmla="*/ 581891 h 717627"/>
                <a:gd name="connsiteX17" fmla="*/ 186816 w 796416"/>
                <a:gd name="connsiteY17" fmla="*/ 595746 h 717627"/>
                <a:gd name="connsiteX18" fmla="*/ 242234 w 796416"/>
                <a:gd name="connsiteY18" fmla="*/ 609600 h 717627"/>
                <a:gd name="connsiteX19" fmla="*/ 297652 w 796416"/>
                <a:gd name="connsiteY19" fmla="*/ 692727 h 717627"/>
                <a:gd name="connsiteX20" fmla="*/ 339216 w 796416"/>
                <a:gd name="connsiteY20" fmla="*/ 665018 h 717627"/>
                <a:gd name="connsiteX21" fmla="*/ 366925 w 796416"/>
                <a:gd name="connsiteY21" fmla="*/ 623455 h 717627"/>
                <a:gd name="connsiteX22" fmla="*/ 422343 w 796416"/>
                <a:gd name="connsiteY22" fmla="*/ 609600 h 717627"/>
                <a:gd name="connsiteX23" fmla="*/ 463906 w 796416"/>
                <a:gd name="connsiteY23" fmla="*/ 595746 h 717627"/>
                <a:gd name="connsiteX24" fmla="*/ 796416 w 796416"/>
                <a:gd name="connsiteY24" fmla="*/ 554182 h 717627"/>
                <a:gd name="connsiteX25" fmla="*/ 754852 w 796416"/>
                <a:gd name="connsiteY25" fmla="*/ 374073 h 717627"/>
                <a:gd name="connsiteX26" fmla="*/ 727143 w 796416"/>
                <a:gd name="connsiteY26" fmla="*/ 332509 h 717627"/>
                <a:gd name="connsiteX27" fmla="*/ 713288 w 796416"/>
                <a:gd name="connsiteY27" fmla="*/ 221673 h 717627"/>
                <a:gd name="connsiteX28" fmla="*/ 699434 w 796416"/>
                <a:gd name="connsiteY28" fmla="*/ 180109 h 717627"/>
                <a:gd name="connsiteX29" fmla="*/ 685579 w 796416"/>
                <a:gd name="connsiteY29" fmla="*/ 0 h 71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6416" h="717627">
                  <a:moveTo>
                    <a:pt x="685579" y="0"/>
                  </a:moveTo>
                  <a:cubicBezTo>
                    <a:pt x="667106" y="27709"/>
                    <a:pt x="640692" y="51534"/>
                    <a:pt x="630161" y="83127"/>
                  </a:cubicBezTo>
                  <a:lnTo>
                    <a:pt x="602452" y="166255"/>
                  </a:lnTo>
                  <a:cubicBezTo>
                    <a:pt x="597834" y="180109"/>
                    <a:pt x="592139" y="193650"/>
                    <a:pt x="588597" y="207818"/>
                  </a:cubicBezTo>
                  <a:cubicBezTo>
                    <a:pt x="583979" y="226291"/>
                    <a:pt x="578874" y="244648"/>
                    <a:pt x="574743" y="263236"/>
                  </a:cubicBezTo>
                  <a:cubicBezTo>
                    <a:pt x="532498" y="453337"/>
                    <a:pt x="584164" y="244116"/>
                    <a:pt x="547034" y="374073"/>
                  </a:cubicBezTo>
                  <a:cubicBezTo>
                    <a:pt x="534316" y="418586"/>
                    <a:pt x="539215" y="437310"/>
                    <a:pt x="505470" y="471055"/>
                  </a:cubicBezTo>
                  <a:cubicBezTo>
                    <a:pt x="493696" y="482829"/>
                    <a:pt x="477761" y="489528"/>
                    <a:pt x="463906" y="498764"/>
                  </a:cubicBezTo>
                  <a:cubicBezTo>
                    <a:pt x="440815" y="489528"/>
                    <a:pt x="416878" y="482177"/>
                    <a:pt x="394634" y="471055"/>
                  </a:cubicBezTo>
                  <a:cubicBezTo>
                    <a:pt x="379741" y="463608"/>
                    <a:pt x="368286" y="450109"/>
                    <a:pt x="353070" y="443346"/>
                  </a:cubicBezTo>
                  <a:cubicBezTo>
                    <a:pt x="326379" y="431483"/>
                    <a:pt x="269943" y="415636"/>
                    <a:pt x="269943" y="415636"/>
                  </a:cubicBezTo>
                  <a:cubicBezTo>
                    <a:pt x="202634" y="424050"/>
                    <a:pt x="153309" y="427477"/>
                    <a:pt x="89834" y="443346"/>
                  </a:cubicBezTo>
                  <a:cubicBezTo>
                    <a:pt x="75666" y="446888"/>
                    <a:pt x="62125" y="452582"/>
                    <a:pt x="48270" y="457200"/>
                  </a:cubicBezTo>
                  <a:cubicBezTo>
                    <a:pt x="29900" y="484755"/>
                    <a:pt x="0" y="505911"/>
                    <a:pt x="34416" y="540327"/>
                  </a:cubicBezTo>
                  <a:cubicBezTo>
                    <a:pt x="44742" y="550653"/>
                    <a:pt x="62125" y="549564"/>
                    <a:pt x="75979" y="554182"/>
                  </a:cubicBezTo>
                  <a:cubicBezTo>
                    <a:pt x="88818" y="545623"/>
                    <a:pt x="137596" y="497308"/>
                    <a:pt x="159106" y="540327"/>
                  </a:cubicBezTo>
                  <a:cubicBezTo>
                    <a:pt x="165637" y="553389"/>
                    <a:pt x="149870" y="568036"/>
                    <a:pt x="145252" y="581891"/>
                  </a:cubicBezTo>
                  <a:cubicBezTo>
                    <a:pt x="159107" y="586509"/>
                    <a:pt x="172774" y="591734"/>
                    <a:pt x="186816" y="595746"/>
                  </a:cubicBezTo>
                  <a:cubicBezTo>
                    <a:pt x="205125" y="600977"/>
                    <a:pt x="230044" y="594972"/>
                    <a:pt x="242234" y="609600"/>
                  </a:cubicBezTo>
                  <a:cubicBezTo>
                    <a:pt x="332256" y="717627"/>
                    <a:pt x="188287" y="656274"/>
                    <a:pt x="297652" y="692727"/>
                  </a:cubicBezTo>
                  <a:cubicBezTo>
                    <a:pt x="311507" y="683491"/>
                    <a:pt x="327442" y="676792"/>
                    <a:pt x="339216" y="665018"/>
                  </a:cubicBezTo>
                  <a:cubicBezTo>
                    <a:pt x="350990" y="653244"/>
                    <a:pt x="353071" y="632691"/>
                    <a:pt x="366925" y="623455"/>
                  </a:cubicBezTo>
                  <a:cubicBezTo>
                    <a:pt x="382768" y="612893"/>
                    <a:pt x="404034" y="614831"/>
                    <a:pt x="422343" y="609600"/>
                  </a:cubicBezTo>
                  <a:cubicBezTo>
                    <a:pt x="436385" y="605588"/>
                    <a:pt x="449738" y="599288"/>
                    <a:pt x="463906" y="595746"/>
                  </a:cubicBezTo>
                  <a:cubicBezTo>
                    <a:pt x="565884" y="570251"/>
                    <a:pt x="711382" y="563133"/>
                    <a:pt x="796416" y="554182"/>
                  </a:cubicBezTo>
                  <a:cubicBezTo>
                    <a:pt x="790028" y="509470"/>
                    <a:pt x="782514" y="415566"/>
                    <a:pt x="754852" y="374073"/>
                  </a:cubicBezTo>
                  <a:lnTo>
                    <a:pt x="727143" y="332509"/>
                  </a:lnTo>
                  <a:cubicBezTo>
                    <a:pt x="722525" y="295564"/>
                    <a:pt x="719948" y="258305"/>
                    <a:pt x="713288" y="221673"/>
                  </a:cubicBezTo>
                  <a:cubicBezTo>
                    <a:pt x="710676" y="207305"/>
                    <a:pt x="701655" y="194543"/>
                    <a:pt x="699434" y="180109"/>
                  </a:cubicBezTo>
                  <a:cubicBezTo>
                    <a:pt x="685119" y="87064"/>
                    <a:pt x="685579" y="82991"/>
                    <a:pt x="685579" y="0"/>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184817" y="4281055"/>
              <a:ext cx="684565" cy="1856509"/>
            </a:xfrm>
            <a:custGeom>
              <a:avLst/>
              <a:gdLst>
                <a:gd name="connsiteX0" fmla="*/ 171947 w 684565"/>
                <a:gd name="connsiteY0" fmla="*/ 207818 h 1856509"/>
                <a:gd name="connsiteX1" fmla="*/ 130383 w 684565"/>
                <a:gd name="connsiteY1" fmla="*/ 360218 h 1856509"/>
                <a:gd name="connsiteX2" fmla="*/ 102674 w 684565"/>
                <a:gd name="connsiteY2" fmla="*/ 401781 h 1856509"/>
                <a:gd name="connsiteX3" fmla="*/ 74965 w 684565"/>
                <a:gd name="connsiteY3" fmla="*/ 484909 h 1856509"/>
                <a:gd name="connsiteX4" fmla="*/ 47256 w 684565"/>
                <a:gd name="connsiteY4" fmla="*/ 595745 h 1856509"/>
                <a:gd name="connsiteX5" fmla="*/ 33401 w 684565"/>
                <a:gd name="connsiteY5" fmla="*/ 651163 h 1856509"/>
                <a:gd name="connsiteX6" fmla="*/ 19547 w 684565"/>
                <a:gd name="connsiteY6" fmla="*/ 692727 h 1856509"/>
                <a:gd name="connsiteX7" fmla="*/ 88819 w 684565"/>
                <a:gd name="connsiteY7" fmla="*/ 955963 h 1856509"/>
                <a:gd name="connsiteX8" fmla="*/ 88819 w 684565"/>
                <a:gd name="connsiteY8" fmla="*/ 955963 h 1856509"/>
                <a:gd name="connsiteX9" fmla="*/ 102674 w 684565"/>
                <a:gd name="connsiteY9" fmla="*/ 997527 h 1856509"/>
                <a:gd name="connsiteX10" fmla="*/ 158092 w 684565"/>
                <a:gd name="connsiteY10" fmla="*/ 1080654 h 1856509"/>
                <a:gd name="connsiteX11" fmla="*/ 213510 w 684565"/>
                <a:gd name="connsiteY11" fmla="*/ 1191490 h 1856509"/>
                <a:gd name="connsiteX12" fmla="*/ 227365 w 684565"/>
                <a:gd name="connsiteY12" fmla="*/ 1246909 h 1856509"/>
                <a:gd name="connsiteX13" fmla="*/ 241219 w 684565"/>
                <a:gd name="connsiteY13" fmla="*/ 1288472 h 1856509"/>
                <a:gd name="connsiteX14" fmla="*/ 268928 w 684565"/>
                <a:gd name="connsiteY14" fmla="*/ 1330036 h 1856509"/>
                <a:gd name="connsiteX15" fmla="*/ 324347 w 684565"/>
                <a:gd name="connsiteY15" fmla="*/ 1454727 h 1856509"/>
                <a:gd name="connsiteX16" fmla="*/ 338201 w 684565"/>
                <a:gd name="connsiteY16" fmla="*/ 1496290 h 1856509"/>
                <a:gd name="connsiteX17" fmla="*/ 365910 w 684565"/>
                <a:gd name="connsiteY17" fmla="*/ 1524000 h 1856509"/>
                <a:gd name="connsiteX18" fmla="*/ 352056 w 684565"/>
                <a:gd name="connsiteY18" fmla="*/ 1620981 h 1856509"/>
                <a:gd name="connsiteX19" fmla="*/ 268928 w 684565"/>
                <a:gd name="connsiteY19" fmla="*/ 1690254 h 1856509"/>
                <a:gd name="connsiteX20" fmla="*/ 227365 w 684565"/>
                <a:gd name="connsiteY20" fmla="*/ 1828800 h 1856509"/>
                <a:gd name="connsiteX21" fmla="*/ 310492 w 684565"/>
                <a:gd name="connsiteY21" fmla="*/ 1856509 h 1856509"/>
                <a:gd name="connsiteX22" fmla="*/ 435183 w 684565"/>
                <a:gd name="connsiteY22" fmla="*/ 1842654 h 1856509"/>
                <a:gd name="connsiteX23" fmla="*/ 476747 w 684565"/>
                <a:gd name="connsiteY23" fmla="*/ 1828800 h 1856509"/>
                <a:gd name="connsiteX24" fmla="*/ 587583 w 684565"/>
                <a:gd name="connsiteY24" fmla="*/ 1814945 h 1856509"/>
                <a:gd name="connsiteX25" fmla="*/ 670710 w 684565"/>
                <a:gd name="connsiteY25" fmla="*/ 1745672 h 1856509"/>
                <a:gd name="connsiteX26" fmla="*/ 684565 w 684565"/>
                <a:gd name="connsiteY26" fmla="*/ 1704109 h 1856509"/>
                <a:gd name="connsiteX27" fmla="*/ 643001 w 684565"/>
                <a:gd name="connsiteY27" fmla="*/ 1524000 h 1856509"/>
                <a:gd name="connsiteX28" fmla="*/ 615292 w 684565"/>
                <a:gd name="connsiteY28" fmla="*/ 1482436 h 1856509"/>
                <a:gd name="connsiteX29" fmla="*/ 587583 w 684565"/>
                <a:gd name="connsiteY29" fmla="*/ 1399309 h 1856509"/>
                <a:gd name="connsiteX30" fmla="*/ 518310 w 684565"/>
                <a:gd name="connsiteY30" fmla="*/ 1302327 h 1856509"/>
                <a:gd name="connsiteX31" fmla="*/ 504456 w 684565"/>
                <a:gd name="connsiteY31" fmla="*/ 1246909 h 1856509"/>
                <a:gd name="connsiteX32" fmla="*/ 421328 w 684565"/>
                <a:gd name="connsiteY32" fmla="*/ 1136072 h 1856509"/>
                <a:gd name="connsiteX33" fmla="*/ 393619 w 684565"/>
                <a:gd name="connsiteY33" fmla="*/ 1080654 h 1856509"/>
                <a:gd name="connsiteX34" fmla="*/ 379765 w 684565"/>
                <a:gd name="connsiteY34" fmla="*/ 1039090 h 1856509"/>
                <a:gd name="connsiteX35" fmla="*/ 338201 w 684565"/>
                <a:gd name="connsiteY35" fmla="*/ 983672 h 1856509"/>
                <a:gd name="connsiteX36" fmla="*/ 296638 w 684565"/>
                <a:gd name="connsiteY36" fmla="*/ 900545 h 1856509"/>
                <a:gd name="connsiteX37" fmla="*/ 255074 w 684565"/>
                <a:gd name="connsiteY37" fmla="*/ 817418 h 1856509"/>
                <a:gd name="connsiteX38" fmla="*/ 282783 w 684565"/>
                <a:gd name="connsiteY38" fmla="*/ 568036 h 1856509"/>
                <a:gd name="connsiteX39" fmla="*/ 296638 w 684565"/>
                <a:gd name="connsiteY39" fmla="*/ 526472 h 1856509"/>
                <a:gd name="connsiteX40" fmla="*/ 282783 w 684565"/>
                <a:gd name="connsiteY40" fmla="*/ 304800 h 1856509"/>
                <a:gd name="connsiteX41" fmla="*/ 268928 w 684565"/>
                <a:gd name="connsiteY41" fmla="*/ 263236 h 1856509"/>
                <a:gd name="connsiteX42" fmla="*/ 255074 w 684565"/>
                <a:gd name="connsiteY42" fmla="*/ 193963 h 1856509"/>
                <a:gd name="connsiteX43" fmla="*/ 227365 w 684565"/>
                <a:gd name="connsiteY43" fmla="*/ 110836 h 1856509"/>
                <a:gd name="connsiteX44" fmla="*/ 185801 w 684565"/>
                <a:gd name="connsiteY44" fmla="*/ 83127 h 1856509"/>
                <a:gd name="connsiteX45" fmla="*/ 158092 w 684565"/>
                <a:gd name="connsiteY45" fmla="*/ 41563 h 1856509"/>
                <a:gd name="connsiteX46" fmla="*/ 74965 w 684565"/>
                <a:gd name="connsiteY46" fmla="*/ 0 h 1856509"/>
                <a:gd name="connsiteX47" fmla="*/ 61110 w 684565"/>
                <a:gd name="connsiteY47" fmla="*/ 277090 h 1856509"/>
                <a:gd name="connsiteX48" fmla="*/ 116528 w 684565"/>
                <a:gd name="connsiteY48" fmla="*/ 346363 h 185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4565" h="1856509">
                  <a:moveTo>
                    <a:pt x="171947" y="207818"/>
                  </a:moveTo>
                  <a:cubicBezTo>
                    <a:pt x="164512" y="244993"/>
                    <a:pt x="150470" y="330087"/>
                    <a:pt x="130383" y="360218"/>
                  </a:cubicBezTo>
                  <a:cubicBezTo>
                    <a:pt x="121147" y="374072"/>
                    <a:pt x="109437" y="386565"/>
                    <a:pt x="102674" y="401781"/>
                  </a:cubicBezTo>
                  <a:cubicBezTo>
                    <a:pt x="90811" y="428472"/>
                    <a:pt x="82049" y="456573"/>
                    <a:pt x="74965" y="484909"/>
                  </a:cubicBezTo>
                  <a:lnTo>
                    <a:pt x="47256" y="595745"/>
                  </a:lnTo>
                  <a:cubicBezTo>
                    <a:pt x="42638" y="614218"/>
                    <a:pt x="39422" y="633099"/>
                    <a:pt x="33401" y="651163"/>
                  </a:cubicBezTo>
                  <a:lnTo>
                    <a:pt x="19547" y="692727"/>
                  </a:lnTo>
                  <a:cubicBezTo>
                    <a:pt x="35955" y="906040"/>
                    <a:pt x="0" y="822735"/>
                    <a:pt x="88819" y="955963"/>
                  </a:cubicBezTo>
                  <a:lnTo>
                    <a:pt x="88819" y="955963"/>
                  </a:lnTo>
                  <a:cubicBezTo>
                    <a:pt x="93437" y="969818"/>
                    <a:pt x="95582" y="984761"/>
                    <a:pt x="102674" y="997527"/>
                  </a:cubicBezTo>
                  <a:cubicBezTo>
                    <a:pt x="118847" y="1026638"/>
                    <a:pt x="158092" y="1080654"/>
                    <a:pt x="158092" y="1080654"/>
                  </a:cubicBezTo>
                  <a:cubicBezTo>
                    <a:pt x="192114" y="1216736"/>
                    <a:pt x="142858" y="1050185"/>
                    <a:pt x="213510" y="1191490"/>
                  </a:cubicBezTo>
                  <a:cubicBezTo>
                    <a:pt x="222026" y="1208521"/>
                    <a:pt x="222134" y="1228600"/>
                    <a:pt x="227365" y="1246909"/>
                  </a:cubicBezTo>
                  <a:cubicBezTo>
                    <a:pt x="231377" y="1260951"/>
                    <a:pt x="234688" y="1275410"/>
                    <a:pt x="241219" y="1288472"/>
                  </a:cubicBezTo>
                  <a:cubicBezTo>
                    <a:pt x="248666" y="1303365"/>
                    <a:pt x="262165" y="1314820"/>
                    <a:pt x="268928" y="1330036"/>
                  </a:cubicBezTo>
                  <a:cubicBezTo>
                    <a:pt x="334878" y="1478422"/>
                    <a:pt x="261638" y="1360662"/>
                    <a:pt x="324347" y="1454727"/>
                  </a:cubicBezTo>
                  <a:cubicBezTo>
                    <a:pt x="328965" y="1468581"/>
                    <a:pt x="330688" y="1483767"/>
                    <a:pt x="338201" y="1496290"/>
                  </a:cubicBezTo>
                  <a:cubicBezTo>
                    <a:pt x="344921" y="1507491"/>
                    <a:pt x="364467" y="1511018"/>
                    <a:pt x="365910" y="1524000"/>
                  </a:cubicBezTo>
                  <a:cubicBezTo>
                    <a:pt x="369516" y="1556455"/>
                    <a:pt x="364184" y="1590661"/>
                    <a:pt x="352056" y="1620981"/>
                  </a:cubicBezTo>
                  <a:cubicBezTo>
                    <a:pt x="342358" y="1645226"/>
                    <a:pt x="289708" y="1676401"/>
                    <a:pt x="268928" y="1690254"/>
                  </a:cubicBezTo>
                  <a:cubicBezTo>
                    <a:pt x="254089" y="1712512"/>
                    <a:pt x="176191" y="1784936"/>
                    <a:pt x="227365" y="1828800"/>
                  </a:cubicBezTo>
                  <a:cubicBezTo>
                    <a:pt x="249541" y="1847808"/>
                    <a:pt x="310492" y="1856509"/>
                    <a:pt x="310492" y="1856509"/>
                  </a:cubicBezTo>
                  <a:cubicBezTo>
                    <a:pt x="352056" y="1851891"/>
                    <a:pt x="393933" y="1849529"/>
                    <a:pt x="435183" y="1842654"/>
                  </a:cubicBezTo>
                  <a:cubicBezTo>
                    <a:pt x="449588" y="1840253"/>
                    <a:pt x="462379" y="1831412"/>
                    <a:pt x="476747" y="1828800"/>
                  </a:cubicBezTo>
                  <a:cubicBezTo>
                    <a:pt x="513379" y="1822140"/>
                    <a:pt x="550638" y="1819563"/>
                    <a:pt x="587583" y="1814945"/>
                  </a:cubicBezTo>
                  <a:cubicBezTo>
                    <a:pt x="618254" y="1794498"/>
                    <a:pt x="649373" y="1777677"/>
                    <a:pt x="670710" y="1745672"/>
                  </a:cubicBezTo>
                  <a:cubicBezTo>
                    <a:pt x="678811" y="1733521"/>
                    <a:pt x="679947" y="1717963"/>
                    <a:pt x="684565" y="1704109"/>
                  </a:cubicBezTo>
                  <a:cubicBezTo>
                    <a:pt x="678177" y="1659397"/>
                    <a:pt x="670663" y="1565493"/>
                    <a:pt x="643001" y="1524000"/>
                  </a:cubicBezTo>
                  <a:lnTo>
                    <a:pt x="615292" y="1482436"/>
                  </a:lnTo>
                  <a:cubicBezTo>
                    <a:pt x="606056" y="1454727"/>
                    <a:pt x="605108" y="1422675"/>
                    <a:pt x="587583" y="1399309"/>
                  </a:cubicBezTo>
                  <a:cubicBezTo>
                    <a:pt x="536028" y="1330569"/>
                    <a:pt x="558828" y="1363103"/>
                    <a:pt x="518310" y="1302327"/>
                  </a:cubicBezTo>
                  <a:cubicBezTo>
                    <a:pt x="513692" y="1283854"/>
                    <a:pt x="512971" y="1263940"/>
                    <a:pt x="504456" y="1246909"/>
                  </a:cubicBezTo>
                  <a:cubicBezTo>
                    <a:pt x="473123" y="1184242"/>
                    <a:pt x="460298" y="1175040"/>
                    <a:pt x="421328" y="1136072"/>
                  </a:cubicBezTo>
                  <a:cubicBezTo>
                    <a:pt x="412092" y="1117599"/>
                    <a:pt x="401755" y="1099637"/>
                    <a:pt x="393619" y="1080654"/>
                  </a:cubicBezTo>
                  <a:cubicBezTo>
                    <a:pt x="387866" y="1067231"/>
                    <a:pt x="387011" y="1051770"/>
                    <a:pt x="379765" y="1039090"/>
                  </a:cubicBezTo>
                  <a:cubicBezTo>
                    <a:pt x="368309" y="1019041"/>
                    <a:pt x="352056" y="1002145"/>
                    <a:pt x="338201" y="983672"/>
                  </a:cubicBezTo>
                  <a:cubicBezTo>
                    <a:pt x="303380" y="879207"/>
                    <a:pt x="350350" y="1007970"/>
                    <a:pt x="296638" y="900545"/>
                  </a:cubicBezTo>
                  <a:cubicBezTo>
                    <a:pt x="239280" y="785830"/>
                    <a:pt x="334480" y="936525"/>
                    <a:pt x="255074" y="817418"/>
                  </a:cubicBezTo>
                  <a:cubicBezTo>
                    <a:pt x="263443" y="708614"/>
                    <a:pt x="259970" y="659285"/>
                    <a:pt x="282783" y="568036"/>
                  </a:cubicBezTo>
                  <a:cubicBezTo>
                    <a:pt x="286325" y="553868"/>
                    <a:pt x="292020" y="540327"/>
                    <a:pt x="296638" y="526472"/>
                  </a:cubicBezTo>
                  <a:cubicBezTo>
                    <a:pt x="292020" y="452581"/>
                    <a:pt x="290534" y="378428"/>
                    <a:pt x="282783" y="304800"/>
                  </a:cubicBezTo>
                  <a:cubicBezTo>
                    <a:pt x="281254" y="290276"/>
                    <a:pt x="272470" y="277404"/>
                    <a:pt x="268928" y="263236"/>
                  </a:cubicBezTo>
                  <a:cubicBezTo>
                    <a:pt x="263217" y="240391"/>
                    <a:pt x="261270" y="216682"/>
                    <a:pt x="255074" y="193963"/>
                  </a:cubicBezTo>
                  <a:cubicBezTo>
                    <a:pt x="247389" y="165784"/>
                    <a:pt x="251667" y="127037"/>
                    <a:pt x="227365" y="110836"/>
                  </a:cubicBezTo>
                  <a:lnTo>
                    <a:pt x="185801" y="83127"/>
                  </a:lnTo>
                  <a:cubicBezTo>
                    <a:pt x="176565" y="69272"/>
                    <a:pt x="169866" y="53337"/>
                    <a:pt x="158092" y="41563"/>
                  </a:cubicBezTo>
                  <a:cubicBezTo>
                    <a:pt x="131235" y="14706"/>
                    <a:pt x="108769" y="11268"/>
                    <a:pt x="74965" y="0"/>
                  </a:cubicBezTo>
                  <a:cubicBezTo>
                    <a:pt x="33663" y="123906"/>
                    <a:pt x="29852" y="99961"/>
                    <a:pt x="61110" y="277090"/>
                  </a:cubicBezTo>
                  <a:cubicBezTo>
                    <a:pt x="64855" y="298313"/>
                    <a:pt x="101527" y="331362"/>
                    <a:pt x="116528" y="346363"/>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607005" y="4308764"/>
              <a:ext cx="666631" cy="1859780"/>
            </a:xfrm>
            <a:custGeom>
              <a:avLst/>
              <a:gdLst>
                <a:gd name="connsiteX0" fmla="*/ 154013 w 666631"/>
                <a:gd name="connsiteY0" fmla="*/ 193963 h 1859780"/>
                <a:gd name="connsiteX1" fmla="*/ 112450 w 666631"/>
                <a:gd name="connsiteY1" fmla="*/ 415636 h 1859780"/>
                <a:gd name="connsiteX2" fmla="*/ 84740 w 666631"/>
                <a:gd name="connsiteY2" fmla="*/ 540327 h 1859780"/>
                <a:gd name="connsiteX3" fmla="*/ 70886 w 666631"/>
                <a:gd name="connsiteY3" fmla="*/ 581891 h 1859780"/>
                <a:gd name="connsiteX4" fmla="*/ 29322 w 666631"/>
                <a:gd name="connsiteY4" fmla="*/ 706581 h 1859780"/>
                <a:gd name="connsiteX5" fmla="*/ 15468 w 666631"/>
                <a:gd name="connsiteY5" fmla="*/ 762000 h 1859780"/>
                <a:gd name="connsiteX6" fmla="*/ 1613 w 666631"/>
                <a:gd name="connsiteY6" fmla="*/ 803563 h 1859780"/>
                <a:gd name="connsiteX7" fmla="*/ 84740 w 666631"/>
                <a:gd name="connsiteY7" fmla="*/ 969818 h 1859780"/>
                <a:gd name="connsiteX8" fmla="*/ 112450 w 666631"/>
                <a:gd name="connsiteY8" fmla="*/ 1052945 h 1859780"/>
                <a:gd name="connsiteX9" fmla="*/ 126304 w 666631"/>
                <a:gd name="connsiteY9" fmla="*/ 1094509 h 1859780"/>
                <a:gd name="connsiteX10" fmla="*/ 140159 w 666631"/>
                <a:gd name="connsiteY10" fmla="*/ 1149927 h 1859780"/>
                <a:gd name="connsiteX11" fmla="*/ 167868 w 666631"/>
                <a:gd name="connsiteY11" fmla="*/ 1191491 h 1859780"/>
                <a:gd name="connsiteX12" fmla="*/ 223286 w 666631"/>
                <a:gd name="connsiteY12" fmla="*/ 1316181 h 1859780"/>
                <a:gd name="connsiteX13" fmla="*/ 237140 w 666631"/>
                <a:gd name="connsiteY13" fmla="*/ 1357745 h 1859780"/>
                <a:gd name="connsiteX14" fmla="*/ 264850 w 666631"/>
                <a:gd name="connsiteY14" fmla="*/ 1385454 h 1859780"/>
                <a:gd name="connsiteX15" fmla="*/ 292559 w 666631"/>
                <a:gd name="connsiteY15" fmla="*/ 1468581 h 1859780"/>
                <a:gd name="connsiteX16" fmla="*/ 306413 w 666631"/>
                <a:gd name="connsiteY16" fmla="*/ 1510145 h 1859780"/>
                <a:gd name="connsiteX17" fmla="*/ 320268 w 666631"/>
                <a:gd name="connsiteY17" fmla="*/ 1551709 h 1859780"/>
                <a:gd name="connsiteX18" fmla="*/ 306413 w 666631"/>
                <a:gd name="connsiteY18" fmla="*/ 1593272 h 1859780"/>
                <a:gd name="connsiteX19" fmla="*/ 209431 w 666631"/>
                <a:gd name="connsiteY19" fmla="*/ 1620981 h 1859780"/>
                <a:gd name="connsiteX20" fmla="*/ 167868 w 666631"/>
                <a:gd name="connsiteY20" fmla="*/ 1648691 h 1859780"/>
                <a:gd name="connsiteX21" fmla="*/ 84740 w 666631"/>
                <a:gd name="connsiteY21" fmla="*/ 1662545 h 1859780"/>
                <a:gd name="connsiteX22" fmla="*/ 57031 w 666631"/>
                <a:gd name="connsiteY22" fmla="*/ 1704109 h 1859780"/>
                <a:gd name="connsiteX23" fmla="*/ 84740 w 666631"/>
                <a:gd name="connsiteY23" fmla="*/ 1787236 h 1859780"/>
                <a:gd name="connsiteX24" fmla="*/ 195577 w 666631"/>
                <a:gd name="connsiteY24" fmla="*/ 1842654 h 1859780"/>
                <a:gd name="connsiteX25" fmla="*/ 583504 w 666631"/>
                <a:gd name="connsiteY25" fmla="*/ 1828800 h 1859780"/>
                <a:gd name="connsiteX26" fmla="*/ 611213 w 666631"/>
                <a:gd name="connsiteY26" fmla="*/ 1787236 h 1859780"/>
                <a:gd name="connsiteX27" fmla="*/ 652777 w 666631"/>
                <a:gd name="connsiteY27" fmla="*/ 1759527 h 1859780"/>
                <a:gd name="connsiteX28" fmla="*/ 666631 w 666631"/>
                <a:gd name="connsiteY28" fmla="*/ 1717963 h 1859780"/>
                <a:gd name="connsiteX29" fmla="*/ 638922 w 666631"/>
                <a:gd name="connsiteY29" fmla="*/ 1524000 h 1859780"/>
                <a:gd name="connsiteX30" fmla="*/ 625068 w 666631"/>
                <a:gd name="connsiteY30" fmla="*/ 1440872 h 1859780"/>
                <a:gd name="connsiteX31" fmla="*/ 583504 w 666631"/>
                <a:gd name="connsiteY31" fmla="*/ 1316181 h 1859780"/>
                <a:gd name="connsiteX32" fmla="*/ 555795 w 666631"/>
                <a:gd name="connsiteY32" fmla="*/ 1233054 h 1859780"/>
                <a:gd name="connsiteX33" fmla="*/ 500377 w 666631"/>
                <a:gd name="connsiteY33" fmla="*/ 1163781 h 1859780"/>
                <a:gd name="connsiteX34" fmla="*/ 472668 w 666631"/>
                <a:gd name="connsiteY34" fmla="*/ 1122218 h 1859780"/>
                <a:gd name="connsiteX35" fmla="*/ 431104 w 666631"/>
                <a:gd name="connsiteY35" fmla="*/ 1094509 h 1859780"/>
                <a:gd name="connsiteX36" fmla="*/ 389540 w 666631"/>
                <a:gd name="connsiteY36" fmla="*/ 1052945 h 1859780"/>
                <a:gd name="connsiteX37" fmla="*/ 334122 w 666631"/>
                <a:gd name="connsiteY37" fmla="*/ 983672 h 1859780"/>
                <a:gd name="connsiteX38" fmla="*/ 292559 w 666631"/>
                <a:gd name="connsiteY38" fmla="*/ 928254 h 1859780"/>
                <a:gd name="connsiteX39" fmla="*/ 250995 w 666631"/>
                <a:gd name="connsiteY39" fmla="*/ 886691 h 1859780"/>
                <a:gd name="connsiteX40" fmla="*/ 292559 w 666631"/>
                <a:gd name="connsiteY40" fmla="*/ 803563 h 1859780"/>
                <a:gd name="connsiteX41" fmla="*/ 375686 w 666631"/>
                <a:gd name="connsiteY41" fmla="*/ 748145 h 1859780"/>
                <a:gd name="connsiteX42" fmla="*/ 389540 w 666631"/>
                <a:gd name="connsiteY42" fmla="*/ 692727 h 1859780"/>
                <a:gd name="connsiteX43" fmla="*/ 417250 w 666631"/>
                <a:gd name="connsiteY43" fmla="*/ 665018 h 1859780"/>
                <a:gd name="connsiteX44" fmla="*/ 472668 w 666631"/>
                <a:gd name="connsiteY44" fmla="*/ 540327 h 1859780"/>
                <a:gd name="connsiteX45" fmla="*/ 500377 w 666631"/>
                <a:gd name="connsiteY45" fmla="*/ 290945 h 1859780"/>
                <a:gd name="connsiteX46" fmla="*/ 472668 w 666631"/>
                <a:gd name="connsiteY46" fmla="*/ 0 h 1859780"/>
                <a:gd name="connsiteX47" fmla="*/ 375686 w 666631"/>
                <a:gd name="connsiteY47" fmla="*/ 13854 h 1859780"/>
                <a:gd name="connsiteX48" fmla="*/ 334122 w 666631"/>
                <a:gd name="connsiteY48" fmla="*/ 41563 h 1859780"/>
                <a:gd name="connsiteX49" fmla="*/ 292559 w 666631"/>
                <a:gd name="connsiteY49" fmla="*/ 55418 h 1859780"/>
                <a:gd name="connsiteX50" fmla="*/ 223286 w 666631"/>
                <a:gd name="connsiteY50" fmla="*/ 110836 h 1859780"/>
                <a:gd name="connsiteX51" fmla="*/ 195577 w 666631"/>
                <a:gd name="connsiteY51" fmla="*/ 152400 h 1859780"/>
                <a:gd name="connsiteX52" fmla="*/ 112450 w 666631"/>
                <a:gd name="connsiteY52" fmla="*/ 207818 h 1859780"/>
                <a:gd name="connsiteX53" fmla="*/ 98595 w 666631"/>
                <a:gd name="connsiteY53" fmla="*/ 249381 h 1859780"/>
                <a:gd name="connsiteX54" fmla="*/ 126304 w 666631"/>
                <a:gd name="connsiteY54" fmla="*/ 457200 h 1859780"/>
                <a:gd name="connsiteX55" fmla="*/ 112450 w 666631"/>
                <a:gd name="connsiteY55" fmla="*/ 540327 h 1859780"/>
                <a:gd name="connsiteX56" fmla="*/ 98595 w 666631"/>
                <a:gd name="connsiteY56" fmla="*/ 581891 h 18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66631" h="1859780">
                  <a:moveTo>
                    <a:pt x="154013" y="193963"/>
                  </a:moveTo>
                  <a:cubicBezTo>
                    <a:pt x="105767" y="338703"/>
                    <a:pt x="138523" y="220090"/>
                    <a:pt x="112450" y="415636"/>
                  </a:cubicBezTo>
                  <a:cubicBezTo>
                    <a:pt x="108878" y="442423"/>
                    <a:pt x="92972" y="511516"/>
                    <a:pt x="84740" y="540327"/>
                  </a:cubicBezTo>
                  <a:cubicBezTo>
                    <a:pt x="80728" y="554369"/>
                    <a:pt x="74054" y="567635"/>
                    <a:pt x="70886" y="581891"/>
                  </a:cubicBezTo>
                  <a:cubicBezTo>
                    <a:pt x="45999" y="693884"/>
                    <a:pt x="77530" y="634270"/>
                    <a:pt x="29322" y="706581"/>
                  </a:cubicBezTo>
                  <a:cubicBezTo>
                    <a:pt x="24704" y="725054"/>
                    <a:pt x="20699" y="743691"/>
                    <a:pt x="15468" y="762000"/>
                  </a:cubicBezTo>
                  <a:cubicBezTo>
                    <a:pt x="11456" y="776042"/>
                    <a:pt x="0" y="789048"/>
                    <a:pt x="1613" y="803563"/>
                  </a:cubicBezTo>
                  <a:cubicBezTo>
                    <a:pt x="17315" y="944890"/>
                    <a:pt x="38817" y="832053"/>
                    <a:pt x="84740" y="969818"/>
                  </a:cubicBezTo>
                  <a:lnTo>
                    <a:pt x="112450" y="1052945"/>
                  </a:lnTo>
                  <a:cubicBezTo>
                    <a:pt x="117068" y="1066800"/>
                    <a:pt x="122762" y="1080341"/>
                    <a:pt x="126304" y="1094509"/>
                  </a:cubicBezTo>
                  <a:cubicBezTo>
                    <a:pt x="130922" y="1112982"/>
                    <a:pt x="132658" y="1132425"/>
                    <a:pt x="140159" y="1149927"/>
                  </a:cubicBezTo>
                  <a:cubicBezTo>
                    <a:pt x="146718" y="1165232"/>
                    <a:pt x="158632" y="1177636"/>
                    <a:pt x="167868" y="1191491"/>
                  </a:cubicBezTo>
                  <a:cubicBezTo>
                    <a:pt x="200842" y="1290414"/>
                    <a:pt x="179375" y="1250316"/>
                    <a:pt x="223286" y="1316181"/>
                  </a:cubicBezTo>
                  <a:cubicBezTo>
                    <a:pt x="227904" y="1330036"/>
                    <a:pt x="229626" y="1345222"/>
                    <a:pt x="237140" y="1357745"/>
                  </a:cubicBezTo>
                  <a:cubicBezTo>
                    <a:pt x="243861" y="1368946"/>
                    <a:pt x="259008" y="1373771"/>
                    <a:pt x="264850" y="1385454"/>
                  </a:cubicBezTo>
                  <a:cubicBezTo>
                    <a:pt x="277912" y="1411578"/>
                    <a:pt x="283323" y="1440872"/>
                    <a:pt x="292559" y="1468581"/>
                  </a:cubicBezTo>
                  <a:lnTo>
                    <a:pt x="306413" y="1510145"/>
                  </a:lnTo>
                  <a:lnTo>
                    <a:pt x="320268" y="1551709"/>
                  </a:lnTo>
                  <a:cubicBezTo>
                    <a:pt x="315650" y="1565563"/>
                    <a:pt x="316739" y="1582946"/>
                    <a:pt x="306413" y="1593272"/>
                  </a:cubicBezTo>
                  <a:cubicBezTo>
                    <a:pt x="299786" y="1599899"/>
                    <a:pt x="209913" y="1620860"/>
                    <a:pt x="209431" y="1620981"/>
                  </a:cubicBezTo>
                  <a:cubicBezTo>
                    <a:pt x="195577" y="1630218"/>
                    <a:pt x="183665" y="1643425"/>
                    <a:pt x="167868" y="1648691"/>
                  </a:cubicBezTo>
                  <a:cubicBezTo>
                    <a:pt x="141218" y="1657574"/>
                    <a:pt x="109866" y="1649982"/>
                    <a:pt x="84740" y="1662545"/>
                  </a:cubicBezTo>
                  <a:cubicBezTo>
                    <a:pt x="69847" y="1669992"/>
                    <a:pt x="66267" y="1690254"/>
                    <a:pt x="57031" y="1704109"/>
                  </a:cubicBezTo>
                  <a:lnTo>
                    <a:pt x="84740" y="1787236"/>
                  </a:lnTo>
                  <a:cubicBezTo>
                    <a:pt x="108921" y="1859780"/>
                    <a:pt x="84139" y="1826735"/>
                    <a:pt x="195577" y="1842654"/>
                  </a:cubicBezTo>
                  <a:cubicBezTo>
                    <a:pt x="324886" y="1838036"/>
                    <a:pt x="455248" y="1845901"/>
                    <a:pt x="583504" y="1828800"/>
                  </a:cubicBezTo>
                  <a:cubicBezTo>
                    <a:pt x="600009" y="1826599"/>
                    <a:pt x="599439" y="1799010"/>
                    <a:pt x="611213" y="1787236"/>
                  </a:cubicBezTo>
                  <a:cubicBezTo>
                    <a:pt x="622987" y="1775462"/>
                    <a:pt x="638922" y="1768763"/>
                    <a:pt x="652777" y="1759527"/>
                  </a:cubicBezTo>
                  <a:cubicBezTo>
                    <a:pt x="657395" y="1745672"/>
                    <a:pt x="666631" y="1732567"/>
                    <a:pt x="666631" y="1717963"/>
                  </a:cubicBezTo>
                  <a:cubicBezTo>
                    <a:pt x="666631" y="1596545"/>
                    <a:pt x="664563" y="1600921"/>
                    <a:pt x="638922" y="1524000"/>
                  </a:cubicBezTo>
                  <a:cubicBezTo>
                    <a:pt x="634304" y="1496291"/>
                    <a:pt x="631881" y="1468125"/>
                    <a:pt x="625068" y="1440872"/>
                  </a:cubicBezTo>
                  <a:cubicBezTo>
                    <a:pt x="625065" y="1440859"/>
                    <a:pt x="590433" y="1336969"/>
                    <a:pt x="583504" y="1316181"/>
                  </a:cubicBezTo>
                  <a:cubicBezTo>
                    <a:pt x="583503" y="1316177"/>
                    <a:pt x="555797" y="1233057"/>
                    <a:pt x="555795" y="1233054"/>
                  </a:cubicBezTo>
                  <a:cubicBezTo>
                    <a:pt x="470511" y="1105129"/>
                    <a:pt x="579343" y="1262489"/>
                    <a:pt x="500377" y="1163781"/>
                  </a:cubicBezTo>
                  <a:cubicBezTo>
                    <a:pt x="489975" y="1150779"/>
                    <a:pt x="484442" y="1133992"/>
                    <a:pt x="472668" y="1122218"/>
                  </a:cubicBezTo>
                  <a:cubicBezTo>
                    <a:pt x="460894" y="1110444"/>
                    <a:pt x="443896" y="1105169"/>
                    <a:pt x="431104" y="1094509"/>
                  </a:cubicBezTo>
                  <a:cubicBezTo>
                    <a:pt x="416052" y="1081966"/>
                    <a:pt x="403395" y="1066800"/>
                    <a:pt x="389540" y="1052945"/>
                  </a:cubicBezTo>
                  <a:cubicBezTo>
                    <a:pt x="362569" y="972029"/>
                    <a:pt x="396789" y="1046339"/>
                    <a:pt x="334122" y="983672"/>
                  </a:cubicBezTo>
                  <a:cubicBezTo>
                    <a:pt x="317794" y="967344"/>
                    <a:pt x="307586" y="945786"/>
                    <a:pt x="292559" y="928254"/>
                  </a:cubicBezTo>
                  <a:cubicBezTo>
                    <a:pt x="279808" y="913378"/>
                    <a:pt x="264850" y="900545"/>
                    <a:pt x="250995" y="886691"/>
                  </a:cubicBezTo>
                  <a:cubicBezTo>
                    <a:pt x="260878" y="857044"/>
                    <a:pt x="267282" y="825680"/>
                    <a:pt x="292559" y="803563"/>
                  </a:cubicBezTo>
                  <a:cubicBezTo>
                    <a:pt x="317621" y="781633"/>
                    <a:pt x="375686" y="748145"/>
                    <a:pt x="375686" y="748145"/>
                  </a:cubicBezTo>
                  <a:cubicBezTo>
                    <a:pt x="380304" y="729672"/>
                    <a:pt x="381024" y="709758"/>
                    <a:pt x="389540" y="692727"/>
                  </a:cubicBezTo>
                  <a:cubicBezTo>
                    <a:pt x="395382" y="681044"/>
                    <a:pt x="411408" y="676701"/>
                    <a:pt x="417250" y="665018"/>
                  </a:cubicBezTo>
                  <a:cubicBezTo>
                    <a:pt x="516183" y="467155"/>
                    <a:pt x="391155" y="662598"/>
                    <a:pt x="472668" y="540327"/>
                  </a:cubicBezTo>
                  <a:cubicBezTo>
                    <a:pt x="505357" y="442256"/>
                    <a:pt x="500377" y="468853"/>
                    <a:pt x="500377" y="290945"/>
                  </a:cubicBezTo>
                  <a:cubicBezTo>
                    <a:pt x="500377" y="70978"/>
                    <a:pt x="510277" y="112829"/>
                    <a:pt x="472668" y="0"/>
                  </a:cubicBezTo>
                  <a:cubicBezTo>
                    <a:pt x="440341" y="4618"/>
                    <a:pt x="406964" y="4471"/>
                    <a:pt x="375686" y="13854"/>
                  </a:cubicBezTo>
                  <a:cubicBezTo>
                    <a:pt x="359737" y="18639"/>
                    <a:pt x="349015" y="34116"/>
                    <a:pt x="334122" y="41563"/>
                  </a:cubicBezTo>
                  <a:cubicBezTo>
                    <a:pt x="321060" y="48094"/>
                    <a:pt x="306413" y="50800"/>
                    <a:pt x="292559" y="55418"/>
                  </a:cubicBezTo>
                  <a:cubicBezTo>
                    <a:pt x="213148" y="174534"/>
                    <a:pt x="318888" y="34353"/>
                    <a:pt x="223286" y="110836"/>
                  </a:cubicBezTo>
                  <a:cubicBezTo>
                    <a:pt x="210284" y="121238"/>
                    <a:pt x="208108" y="141435"/>
                    <a:pt x="195577" y="152400"/>
                  </a:cubicBezTo>
                  <a:cubicBezTo>
                    <a:pt x="170515" y="174330"/>
                    <a:pt x="112450" y="207818"/>
                    <a:pt x="112450" y="207818"/>
                  </a:cubicBezTo>
                  <a:cubicBezTo>
                    <a:pt x="107832" y="221672"/>
                    <a:pt x="98595" y="234777"/>
                    <a:pt x="98595" y="249381"/>
                  </a:cubicBezTo>
                  <a:cubicBezTo>
                    <a:pt x="98595" y="300243"/>
                    <a:pt x="116966" y="401169"/>
                    <a:pt x="126304" y="457200"/>
                  </a:cubicBezTo>
                  <a:cubicBezTo>
                    <a:pt x="121686" y="484909"/>
                    <a:pt x="118544" y="512905"/>
                    <a:pt x="112450" y="540327"/>
                  </a:cubicBezTo>
                  <a:cubicBezTo>
                    <a:pt x="109282" y="554583"/>
                    <a:pt x="98595" y="581891"/>
                    <a:pt x="98595" y="581891"/>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451371" y="4197927"/>
              <a:ext cx="1168629" cy="834449"/>
            </a:xfrm>
            <a:custGeom>
              <a:avLst/>
              <a:gdLst>
                <a:gd name="connsiteX0" fmla="*/ 157247 w 1168629"/>
                <a:gd name="connsiteY0" fmla="*/ 180109 h 834449"/>
                <a:gd name="connsiteX1" fmla="*/ 143393 w 1168629"/>
                <a:gd name="connsiteY1" fmla="*/ 221673 h 834449"/>
                <a:gd name="connsiteX2" fmla="*/ 115684 w 1168629"/>
                <a:gd name="connsiteY2" fmla="*/ 332509 h 834449"/>
                <a:gd name="connsiteX3" fmla="*/ 87974 w 1168629"/>
                <a:gd name="connsiteY3" fmla="*/ 415637 h 834449"/>
                <a:gd name="connsiteX4" fmla="*/ 74120 w 1168629"/>
                <a:gd name="connsiteY4" fmla="*/ 457200 h 834449"/>
                <a:gd name="connsiteX5" fmla="*/ 60265 w 1168629"/>
                <a:gd name="connsiteY5" fmla="*/ 512618 h 834449"/>
                <a:gd name="connsiteX6" fmla="*/ 32556 w 1168629"/>
                <a:gd name="connsiteY6" fmla="*/ 595746 h 834449"/>
                <a:gd name="connsiteX7" fmla="*/ 18702 w 1168629"/>
                <a:gd name="connsiteY7" fmla="*/ 637309 h 834449"/>
                <a:gd name="connsiteX8" fmla="*/ 4847 w 1168629"/>
                <a:gd name="connsiteY8" fmla="*/ 692728 h 834449"/>
                <a:gd name="connsiteX9" fmla="*/ 18702 w 1168629"/>
                <a:gd name="connsiteY9" fmla="*/ 817418 h 834449"/>
                <a:gd name="connsiteX10" fmla="*/ 74120 w 1168629"/>
                <a:gd name="connsiteY10" fmla="*/ 831273 h 834449"/>
                <a:gd name="connsiteX11" fmla="*/ 157247 w 1168629"/>
                <a:gd name="connsiteY11" fmla="*/ 803564 h 834449"/>
                <a:gd name="connsiteX12" fmla="*/ 184956 w 1168629"/>
                <a:gd name="connsiteY12" fmla="*/ 762000 h 834449"/>
                <a:gd name="connsiteX13" fmla="*/ 254229 w 1168629"/>
                <a:gd name="connsiteY13" fmla="*/ 678873 h 834449"/>
                <a:gd name="connsiteX14" fmla="*/ 309647 w 1168629"/>
                <a:gd name="connsiteY14" fmla="*/ 554182 h 834449"/>
                <a:gd name="connsiteX15" fmla="*/ 295793 w 1168629"/>
                <a:gd name="connsiteY15" fmla="*/ 401782 h 834449"/>
                <a:gd name="connsiteX16" fmla="*/ 254229 w 1168629"/>
                <a:gd name="connsiteY16" fmla="*/ 346364 h 834449"/>
                <a:gd name="connsiteX17" fmla="*/ 240374 w 1168629"/>
                <a:gd name="connsiteY17" fmla="*/ 304800 h 834449"/>
                <a:gd name="connsiteX18" fmla="*/ 212665 w 1168629"/>
                <a:gd name="connsiteY18" fmla="*/ 263237 h 834449"/>
                <a:gd name="connsiteX19" fmla="*/ 240374 w 1168629"/>
                <a:gd name="connsiteY19" fmla="*/ 304800 h 834449"/>
                <a:gd name="connsiteX20" fmla="*/ 281938 w 1168629"/>
                <a:gd name="connsiteY20" fmla="*/ 387928 h 834449"/>
                <a:gd name="connsiteX21" fmla="*/ 295793 w 1168629"/>
                <a:gd name="connsiteY21" fmla="*/ 443346 h 834449"/>
                <a:gd name="connsiteX22" fmla="*/ 323502 w 1168629"/>
                <a:gd name="connsiteY22" fmla="*/ 526473 h 834449"/>
                <a:gd name="connsiteX23" fmla="*/ 337356 w 1168629"/>
                <a:gd name="connsiteY23" fmla="*/ 568037 h 834449"/>
                <a:gd name="connsiteX24" fmla="*/ 365065 w 1168629"/>
                <a:gd name="connsiteY24" fmla="*/ 665018 h 834449"/>
                <a:gd name="connsiteX25" fmla="*/ 406629 w 1168629"/>
                <a:gd name="connsiteY25" fmla="*/ 678873 h 834449"/>
                <a:gd name="connsiteX26" fmla="*/ 503611 w 1168629"/>
                <a:gd name="connsiteY26" fmla="*/ 568037 h 834449"/>
                <a:gd name="connsiteX27" fmla="*/ 531320 w 1168629"/>
                <a:gd name="connsiteY27" fmla="*/ 526473 h 834449"/>
                <a:gd name="connsiteX28" fmla="*/ 545174 w 1168629"/>
                <a:gd name="connsiteY28" fmla="*/ 484909 h 834449"/>
                <a:gd name="connsiteX29" fmla="*/ 517465 w 1168629"/>
                <a:gd name="connsiteY29" fmla="*/ 304800 h 834449"/>
                <a:gd name="connsiteX30" fmla="*/ 489756 w 1168629"/>
                <a:gd name="connsiteY30" fmla="*/ 221673 h 834449"/>
                <a:gd name="connsiteX31" fmla="*/ 448193 w 1168629"/>
                <a:gd name="connsiteY31" fmla="*/ 180109 h 834449"/>
                <a:gd name="connsiteX32" fmla="*/ 489756 w 1168629"/>
                <a:gd name="connsiteY32" fmla="*/ 263237 h 834449"/>
                <a:gd name="connsiteX33" fmla="*/ 503611 w 1168629"/>
                <a:gd name="connsiteY33" fmla="*/ 304800 h 834449"/>
                <a:gd name="connsiteX34" fmla="*/ 531320 w 1168629"/>
                <a:gd name="connsiteY34" fmla="*/ 346364 h 834449"/>
                <a:gd name="connsiteX35" fmla="*/ 572884 w 1168629"/>
                <a:gd name="connsiteY35" fmla="*/ 443346 h 834449"/>
                <a:gd name="connsiteX36" fmla="*/ 600593 w 1168629"/>
                <a:gd name="connsiteY36" fmla="*/ 498764 h 834449"/>
                <a:gd name="connsiteX37" fmla="*/ 669865 w 1168629"/>
                <a:gd name="connsiteY37" fmla="*/ 623455 h 834449"/>
                <a:gd name="connsiteX38" fmla="*/ 697574 w 1168629"/>
                <a:gd name="connsiteY38" fmla="*/ 665018 h 834449"/>
                <a:gd name="connsiteX39" fmla="*/ 739138 w 1168629"/>
                <a:gd name="connsiteY39" fmla="*/ 651164 h 834449"/>
                <a:gd name="connsiteX40" fmla="*/ 780702 w 1168629"/>
                <a:gd name="connsiteY40" fmla="*/ 554182 h 834449"/>
                <a:gd name="connsiteX41" fmla="*/ 808411 w 1168629"/>
                <a:gd name="connsiteY41" fmla="*/ 512618 h 834449"/>
                <a:gd name="connsiteX42" fmla="*/ 780702 w 1168629"/>
                <a:gd name="connsiteY42" fmla="*/ 304800 h 834449"/>
                <a:gd name="connsiteX43" fmla="*/ 752993 w 1168629"/>
                <a:gd name="connsiteY43" fmla="*/ 235528 h 834449"/>
                <a:gd name="connsiteX44" fmla="*/ 739138 w 1168629"/>
                <a:gd name="connsiteY44" fmla="*/ 193964 h 834449"/>
                <a:gd name="connsiteX45" fmla="*/ 683720 w 1168629"/>
                <a:gd name="connsiteY45" fmla="*/ 110837 h 834449"/>
                <a:gd name="connsiteX46" fmla="*/ 711429 w 1168629"/>
                <a:gd name="connsiteY46" fmla="*/ 166255 h 834449"/>
                <a:gd name="connsiteX47" fmla="*/ 725284 w 1168629"/>
                <a:gd name="connsiteY47" fmla="*/ 207818 h 834449"/>
                <a:gd name="connsiteX48" fmla="*/ 808411 w 1168629"/>
                <a:gd name="connsiteY48" fmla="*/ 346364 h 834449"/>
                <a:gd name="connsiteX49" fmla="*/ 822265 w 1168629"/>
                <a:gd name="connsiteY49" fmla="*/ 387928 h 834449"/>
                <a:gd name="connsiteX50" fmla="*/ 877684 w 1168629"/>
                <a:gd name="connsiteY50" fmla="*/ 484909 h 834449"/>
                <a:gd name="connsiteX51" fmla="*/ 946956 w 1168629"/>
                <a:gd name="connsiteY51" fmla="*/ 609600 h 834449"/>
                <a:gd name="connsiteX52" fmla="*/ 1030084 w 1168629"/>
                <a:gd name="connsiteY52" fmla="*/ 665018 h 834449"/>
                <a:gd name="connsiteX53" fmla="*/ 1099356 w 1168629"/>
                <a:gd name="connsiteY53" fmla="*/ 651164 h 834449"/>
                <a:gd name="connsiteX54" fmla="*/ 1168629 w 1168629"/>
                <a:gd name="connsiteY54" fmla="*/ 568037 h 834449"/>
                <a:gd name="connsiteX55" fmla="*/ 1127065 w 1168629"/>
                <a:gd name="connsiteY55" fmla="*/ 318655 h 834449"/>
                <a:gd name="connsiteX56" fmla="*/ 1099356 w 1168629"/>
                <a:gd name="connsiteY56" fmla="*/ 277091 h 834449"/>
                <a:gd name="connsiteX57" fmla="*/ 1085502 w 1168629"/>
                <a:gd name="connsiteY57" fmla="*/ 235528 h 834449"/>
                <a:gd name="connsiteX58" fmla="*/ 1057793 w 1168629"/>
                <a:gd name="connsiteY58" fmla="*/ 207818 h 834449"/>
                <a:gd name="connsiteX59" fmla="*/ 1030084 w 1168629"/>
                <a:gd name="connsiteY59" fmla="*/ 166255 h 834449"/>
                <a:gd name="connsiteX60" fmla="*/ 1002374 w 1168629"/>
                <a:gd name="connsiteY60" fmla="*/ 138546 h 834449"/>
                <a:gd name="connsiteX61" fmla="*/ 919247 w 1168629"/>
                <a:gd name="connsiteY61" fmla="*/ 41564 h 834449"/>
                <a:gd name="connsiteX62" fmla="*/ 836120 w 1168629"/>
                <a:gd name="connsiteY62" fmla="*/ 13855 h 834449"/>
                <a:gd name="connsiteX63" fmla="*/ 794556 w 1168629"/>
                <a:gd name="connsiteY63" fmla="*/ 0 h 834449"/>
                <a:gd name="connsiteX64" fmla="*/ 531320 w 1168629"/>
                <a:gd name="connsiteY64" fmla="*/ 13855 h 834449"/>
                <a:gd name="connsiteX65" fmla="*/ 448193 w 1168629"/>
                <a:gd name="connsiteY65" fmla="*/ 41564 h 834449"/>
                <a:gd name="connsiteX66" fmla="*/ 406629 w 1168629"/>
                <a:gd name="connsiteY66" fmla="*/ 55418 h 834449"/>
                <a:gd name="connsiteX67" fmla="*/ 351211 w 1168629"/>
                <a:gd name="connsiteY67" fmla="*/ 69273 h 834449"/>
                <a:gd name="connsiteX68" fmla="*/ 295793 w 1168629"/>
                <a:gd name="connsiteY68" fmla="*/ 96982 h 834449"/>
                <a:gd name="connsiteX69" fmla="*/ 212665 w 1168629"/>
                <a:gd name="connsiteY69" fmla="*/ 166255 h 834449"/>
                <a:gd name="connsiteX70" fmla="*/ 171102 w 1168629"/>
                <a:gd name="connsiteY70" fmla="*/ 193964 h 834449"/>
                <a:gd name="connsiteX71" fmla="*/ 143393 w 1168629"/>
                <a:gd name="connsiteY71" fmla="*/ 249382 h 83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8629" h="834449">
                  <a:moveTo>
                    <a:pt x="157247" y="180109"/>
                  </a:moveTo>
                  <a:cubicBezTo>
                    <a:pt x="152629" y="193964"/>
                    <a:pt x="147236" y="207584"/>
                    <a:pt x="143393" y="221673"/>
                  </a:cubicBezTo>
                  <a:cubicBezTo>
                    <a:pt x="133373" y="258414"/>
                    <a:pt x="127727" y="296381"/>
                    <a:pt x="115684" y="332509"/>
                  </a:cubicBezTo>
                  <a:lnTo>
                    <a:pt x="87974" y="415637"/>
                  </a:lnTo>
                  <a:cubicBezTo>
                    <a:pt x="83356" y="429491"/>
                    <a:pt x="77662" y="443032"/>
                    <a:pt x="74120" y="457200"/>
                  </a:cubicBezTo>
                  <a:cubicBezTo>
                    <a:pt x="69502" y="475673"/>
                    <a:pt x="65736" y="494380"/>
                    <a:pt x="60265" y="512618"/>
                  </a:cubicBezTo>
                  <a:cubicBezTo>
                    <a:pt x="51872" y="540594"/>
                    <a:pt x="41792" y="568037"/>
                    <a:pt x="32556" y="595746"/>
                  </a:cubicBezTo>
                  <a:cubicBezTo>
                    <a:pt x="27938" y="609600"/>
                    <a:pt x="22244" y="623141"/>
                    <a:pt x="18702" y="637309"/>
                  </a:cubicBezTo>
                  <a:lnTo>
                    <a:pt x="4847" y="692728"/>
                  </a:lnTo>
                  <a:cubicBezTo>
                    <a:pt x="9465" y="734291"/>
                    <a:pt x="0" y="780014"/>
                    <a:pt x="18702" y="817418"/>
                  </a:cubicBezTo>
                  <a:cubicBezTo>
                    <a:pt x="27218" y="834449"/>
                    <a:pt x="55173" y="833168"/>
                    <a:pt x="74120" y="831273"/>
                  </a:cubicBezTo>
                  <a:cubicBezTo>
                    <a:pt x="103183" y="828367"/>
                    <a:pt x="157247" y="803564"/>
                    <a:pt x="157247" y="803564"/>
                  </a:cubicBezTo>
                  <a:cubicBezTo>
                    <a:pt x="166483" y="789709"/>
                    <a:pt x="174296" y="774792"/>
                    <a:pt x="184956" y="762000"/>
                  </a:cubicBezTo>
                  <a:cubicBezTo>
                    <a:pt x="216032" y="724709"/>
                    <a:pt x="234571" y="723103"/>
                    <a:pt x="254229" y="678873"/>
                  </a:cubicBezTo>
                  <a:cubicBezTo>
                    <a:pt x="320178" y="530487"/>
                    <a:pt x="246938" y="648247"/>
                    <a:pt x="309647" y="554182"/>
                  </a:cubicBezTo>
                  <a:cubicBezTo>
                    <a:pt x="305029" y="503382"/>
                    <a:pt x="308936" y="451069"/>
                    <a:pt x="295793" y="401782"/>
                  </a:cubicBezTo>
                  <a:cubicBezTo>
                    <a:pt x="289843" y="379471"/>
                    <a:pt x="265685" y="366412"/>
                    <a:pt x="254229" y="346364"/>
                  </a:cubicBezTo>
                  <a:cubicBezTo>
                    <a:pt x="246983" y="333684"/>
                    <a:pt x="246905" y="317862"/>
                    <a:pt x="240374" y="304800"/>
                  </a:cubicBezTo>
                  <a:cubicBezTo>
                    <a:pt x="232927" y="289907"/>
                    <a:pt x="221901" y="277091"/>
                    <a:pt x="212665" y="263237"/>
                  </a:cubicBezTo>
                  <a:cubicBezTo>
                    <a:pt x="212665" y="263237"/>
                    <a:pt x="232927" y="289907"/>
                    <a:pt x="240374" y="304800"/>
                  </a:cubicBezTo>
                  <a:cubicBezTo>
                    <a:pt x="297737" y="419525"/>
                    <a:pt x="202525" y="268807"/>
                    <a:pt x="281938" y="387928"/>
                  </a:cubicBezTo>
                  <a:cubicBezTo>
                    <a:pt x="286556" y="406401"/>
                    <a:pt x="290321" y="425108"/>
                    <a:pt x="295793" y="443346"/>
                  </a:cubicBezTo>
                  <a:cubicBezTo>
                    <a:pt x="304186" y="471322"/>
                    <a:pt x="314266" y="498764"/>
                    <a:pt x="323502" y="526473"/>
                  </a:cubicBezTo>
                  <a:cubicBezTo>
                    <a:pt x="328120" y="540328"/>
                    <a:pt x="333814" y="553869"/>
                    <a:pt x="337356" y="568037"/>
                  </a:cubicBezTo>
                  <a:cubicBezTo>
                    <a:pt x="337475" y="568514"/>
                    <a:pt x="358441" y="658394"/>
                    <a:pt x="365065" y="665018"/>
                  </a:cubicBezTo>
                  <a:cubicBezTo>
                    <a:pt x="375392" y="675345"/>
                    <a:pt x="392774" y="674255"/>
                    <a:pt x="406629" y="678873"/>
                  </a:cubicBezTo>
                  <a:cubicBezTo>
                    <a:pt x="475902" y="632692"/>
                    <a:pt x="438957" y="665018"/>
                    <a:pt x="503611" y="568037"/>
                  </a:cubicBezTo>
                  <a:lnTo>
                    <a:pt x="531320" y="526473"/>
                  </a:lnTo>
                  <a:cubicBezTo>
                    <a:pt x="535938" y="512618"/>
                    <a:pt x="545174" y="499513"/>
                    <a:pt x="545174" y="484909"/>
                  </a:cubicBezTo>
                  <a:cubicBezTo>
                    <a:pt x="545174" y="429613"/>
                    <a:pt x="534198" y="360575"/>
                    <a:pt x="517465" y="304800"/>
                  </a:cubicBezTo>
                  <a:cubicBezTo>
                    <a:pt x="509072" y="276824"/>
                    <a:pt x="510409" y="242326"/>
                    <a:pt x="489756" y="221673"/>
                  </a:cubicBezTo>
                  <a:lnTo>
                    <a:pt x="448193" y="180109"/>
                  </a:lnTo>
                  <a:cubicBezTo>
                    <a:pt x="483012" y="284571"/>
                    <a:pt x="436046" y="155818"/>
                    <a:pt x="489756" y="263237"/>
                  </a:cubicBezTo>
                  <a:cubicBezTo>
                    <a:pt x="496287" y="276299"/>
                    <a:pt x="497080" y="291738"/>
                    <a:pt x="503611" y="304800"/>
                  </a:cubicBezTo>
                  <a:cubicBezTo>
                    <a:pt x="511058" y="319693"/>
                    <a:pt x="523059" y="331907"/>
                    <a:pt x="531320" y="346364"/>
                  </a:cubicBezTo>
                  <a:cubicBezTo>
                    <a:pt x="583833" y="438262"/>
                    <a:pt x="539577" y="365630"/>
                    <a:pt x="572884" y="443346"/>
                  </a:cubicBezTo>
                  <a:cubicBezTo>
                    <a:pt x="581020" y="462329"/>
                    <a:pt x="592457" y="479781"/>
                    <a:pt x="600593" y="498764"/>
                  </a:cubicBezTo>
                  <a:cubicBezTo>
                    <a:pt x="644487" y="601185"/>
                    <a:pt x="561858" y="461445"/>
                    <a:pt x="669865" y="623455"/>
                  </a:cubicBezTo>
                  <a:lnTo>
                    <a:pt x="697574" y="665018"/>
                  </a:lnTo>
                  <a:cubicBezTo>
                    <a:pt x="711429" y="660400"/>
                    <a:pt x="727734" y="660287"/>
                    <a:pt x="739138" y="651164"/>
                  </a:cubicBezTo>
                  <a:cubicBezTo>
                    <a:pt x="776944" y="620920"/>
                    <a:pt x="763340" y="594692"/>
                    <a:pt x="780702" y="554182"/>
                  </a:cubicBezTo>
                  <a:cubicBezTo>
                    <a:pt x="787261" y="538877"/>
                    <a:pt x="799175" y="526473"/>
                    <a:pt x="808411" y="512618"/>
                  </a:cubicBezTo>
                  <a:cubicBezTo>
                    <a:pt x="801615" y="437869"/>
                    <a:pt x="803648" y="373640"/>
                    <a:pt x="780702" y="304800"/>
                  </a:cubicBezTo>
                  <a:cubicBezTo>
                    <a:pt x="772838" y="281207"/>
                    <a:pt x="761725" y="258814"/>
                    <a:pt x="752993" y="235528"/>
                  </a:cubicBezTo>
                  <a:cubicBezTo>
                    <a:pt x="747865" y="221854"/>
                    <a:pt x="746230" y="206730"/>
                    <a:pt x="739138" y="193964"/>
                  </a:cubicBezTo>
                  <a:cubicBezTo>
                    <a:pt x="722965" y="164853"/>
                    <a:pt x="668827" y="81051"/>
                    <a:pt x="683720" y="110837"/>
                  </a:cubicBezTo>
                  <a:cubicBezTo>
                    <a:pt x="692956" y="129310"/>
                    <a:pt x="703293" y="147272"/>
                    <a:pt x="711429" y="166255"/>
                  </a:cubicBezTo>
                  <a:cubicBezTo>
                    <a:pt x="717182" y="179678"/>
                    <a:pt x="718192" y="195052"/>
                    <a:pt x="725284" y="207818"/>
                  </a:cubicBezTo>
                  <a:cubicBezTo>
                    <a:pt x="786833" y="318606"/>
                    <a:pt x="769111" y="254663"/>
                    <a:pt x="808411" y="346364"/>
                  </a:cubicBezTo>
                  <a:cubicBezTo>
                    <a:pt x="814164" y="359787"/>
                    <a:pt x="816512" y="374505"/>
                    <a:pt x="822265" y="387928"/>
                  </a:cubicBezTo>
                  <a:cubicBezTo>
                    <a:pt x="843359" y="437147"/>
                    <a:pt x="849855" y="443167"/>
                    <a:pt x="877684" y="484909"/>
                  </a:cubicBezTo>
                  <a:cubicBezTo>
                    <a:pt x="892121" y="528222"/>
                    <a:pt x="906121" y="582377"/>
                    <a:pt x="946956" y="609600"/>
                  </a:cubicBezTo>
                  <a:lnTo>
                    <a:pt x="1030084" y="665018"/>
                  </a:lnTo>
                  <a:cubicBezTo>
                    <a:pt x="1053175" y="660400"/>
                    <a:pt x="1078294" y="661695"/>
                    <a:pt x="1099356" y="651164"/>
                  </a:cubicBezTo>
                  <a:cubicBezTo>
                    <a:pt x="1126025" y="637830"/>
                    <a:pt x="1152716" y="591907"/>
                    <a:pt x="1168629" y="568037"/>
                  </a:cubicBezTo>
                  <a:cubicBezTo>
                    <a:pt x="1164668" y="520512"/>
                    <a:pt x="1165889" y="376891"/>
                    <a:pt x="1127065" y="318655"/>
                  </a:cubicBezTo>
                  <a:lnTo>
                    <a:pt x="1099356" y="277091"/>
                  </a:lnTo>
                  <a:cubicBezTo>
                    <a:pt x="1094738" y="263237"/>
                    <a:pt x="1093015" y="248051"/>
                    <a:pt x="1085502" y="235528"/>
                  </a:cubicBezTo>
                  <a:cubicBezTo>
                    <a:pt x="1078782" y="224327"/>
                    <a:pt x="1065953" y="218018"/>
                    <a:pt x="1057793" y="207818"/>
                  </a:cubicBezTo>
                  <a:cubicBezTo>
                    <a:pt x="1047391" y="194816"/>
                    <a:pt x="1040486" y="179257"/>
                    <a:pt x="1030084" y="166255"/>
                  </a:cubicBezTo>
                  <a:cubicBezTo>
                    <a:pt x="1021924" y="156055"/>
                    <a:pt x="1010534" y="148746"/>
                    <a:pt x="1002374" y="138546"/>
                  </a:cubicBezTo>
                  <a:cubicBezTo>
                    <a:pt x="970297" y="98450"/>
                    <a:pt x="970558" y="72350"/>
                    <a:pt x="919247" y="41564"/>
                  </a:cubicBezTo>
                  <a:cubicBezTo>
                    <a:pt x="894201" y="26537"/>
                    <a:pt x="863829" y="23091"/>
                    <a:pt x="836120" y="13855"/>
                  </a:cubicBezTo>
                  <a:lnTo>
                    <a:pt x="794556" y="0"/>
                  </a:lnTo>
                  <a:cubicBezTo>
                    <a:pt x="706811" y="4618"/>
                    <a:pt x="618561" y="3386"/>
                    <a:pt x="531320" y="13855"/>
                  </a:cubicBezTo>
                  <a:cubicBezTo>
                    <a:pt x="502320" y="17335"/>
                    <a:pt x="475902" y="32328"/>
                    <a:pt x="448193" y="41564"/>
                  </a:cubicBezTo>
                  <a:cubicBezTo>
                    <a:pt x="434338" y="46182"/>
                    <a:pt x="420797" y="51876"/>
                    <a:pt x="406629" y="55418"/>
                  </a:cubicBezTo>
                  <a:cubicBezTo>
                    <a:pt x="388156" y="60036"/>
                    <a:pt x="369040" y="62587"/>
                    <a:pt x="351211" y="69273"/>
                  </a:cubicBezTo>
                  <a:cubicBezTo>
                    <a:pt x="331873" y="76525"/>
                    <a:pt x="313725" y="86735"/>
                    <a:pt x="295793" y="96982"/>
                  </a:cubicBezTo>
                  <a:cubicBezTo>
                    <a:pt x="230123" y="134507"/>
                    <a:pt x="275185" y="114155"/>
                    <a:pt x="212665" y="166255"/>
                  </a:cubicBezTo>
                  <a:cubicBezTo>
                    <a:pt x="199873" y="176915"/>
                    <a:pt x="184956" y="184728"/>
                    <a:pt x="171102" y="193964"/>
                  </a:cubicBezTo>
                  <a:cubicBezTo>
                    <a:pt x="155182" y="241724"/>
                    <a:pt x="167574" y="225201"/>
                    <a:pt x="143393" y="249382"/>
                  </a:cubicBezTo>
                </a:path>
              </a:pathLst>
            </a:custGeom>
            <a:solidFill>
              <a:srgbClr val="541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735431" y="2951018"/>
              <a:ext cx="360569" cy="374073"/>
            </a:xfrm>
            <a:custGeom>
              <a:avLst/>
              <a:gdLst>
                <a:gd name="connsiteX0" fmla="*/ 360569 w 360569"/>
                <a:gd name="connsiteY0" fmla="*/ 152400 h 374073"/>
                <a:gd name="connsiteX1" fmla="*/ 235878 w 360569"/>
                <a:gd name="connsiteY1" fmla="*/ 55418 h 374073"/>
                <a:gd name="connsiteX2" fmla="*/ 194314 w 360569"/>
                <a:gd name="connsiteY2" fmla="*/ 41564 h 374073"/>
                <a:gd name="connsiteX3" fmla="*/ 111187 w 360569"/>
                <a:gd name="connsiteY3" fmla="*/ 0 h 374073"/>
                <a:gd name="connsiteX4" fmla="*/ 69624 w 360569"/>
                <a:gd name="connsiteY4" fmla="*/ 13855 h 374073"/>
                <a:gd name="connsiteX5" fmla="*/ 14205 w 360569"/>
                <a:gd name="connsiteY5" fmla="*/ 83127 h 374073"/>
                <a:gd name="connsiteX6" fmla="*/ 55769 w 360569"/>
                <a:gd name="connsiteY6" fmla="*/ 304800 h 374073"/>
                <a:gd name="connsiteX7" fmla="*/ 180460 w 360569"/>
                <a:gd name="connsiteY7" fmla="*/ 360218 h 374073"/>
                <a:gd name="connsiteX8" fmla="*/ 222024 w 360569"/>
                <a:gd name="connsiteY8" fmla="*/ 374073 h 374073"/>
                <a:gd name="connsiteX9" fmla="*/ 277442 w 360569"/>
                <a:gd name="connsiteY9" fmla="*/ 360218 h 374073"/>
                <a:gd name="connsiteX10" fmla="*/ 346714 w 360569"/>
                <a:gd name="connsiteY10" fmla="*/ 290946 h 374073"/>
                <a:gd name="connsiteX11" fmla="*/ 360569 w 360569"/>
                <a:gd name="connsiteY11" fmla="*/ 249382 h 374073"/>
                <a:gd name="connsiteX12" fmla="*/ 360569 w 360569"/>
                <a:gd name="connsiteY12" fmla="*/ 152400 h 3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569" h="374073">
                  <a:moveTo>
                    <a:pt x="360569" y="152400"/>
                  </a:moveTo>
                  <a:cubicBezTo>
                    <a:pt x="324709" y="116541"/>
                    <a:pt x="285588" y="71987"/>
                    <a:pt x="235878" y="55418"/>
                  </a:cubicBezTo>
                  <a:lnTo>
                    <a:pt x="194314" y="41564"/>
                  </a:lnTo>
                  <a:cubicBezTo>
                    <a:pt x="173300" y="27554"/>
                    <a:pt x="139867" y="0"/>
                    <a:pt x="111187" y="0"/>
                  </a:cubicBezTo>
                  <a:cubicBezTo>
                    <a:pt x="96583" y="0"/>
                    <a:pt x="83478" y="9237"/>
                    <a:pt x="69624" y="13855"/>
                  </a:cubicBezTo>
                  <a:cubicBezTo>
                    <a:pt x="56647" y="26831"/>
                    <a:pt x="15370" y="64484"/>
                    <a:pt x="14205" y="83127"/>
                  </a:cubicBezTo>
                  <a:cubicBezTo>
                    <a:pt x="10024" y="150031"/>
                    <a:pt x="0" y="249032"/>
                    <a:pt x="55769" y="304800"/>
                  </a:cubicBezTo>
                  <a:cubicBezTo>
                    <a:pt x="88702" y="337733"/>
                    <a:pt x="139305" y="346499"/>
                    <a:pt x="180460" y="360218"/>
                  </a:cubicBezTo>
                  <a:lnTo>
                    <a:pt x="222024" y="374073"/>
                  </a:lnTo>
                  <a:cubicBezTo>
                    <a:pt x="240497" y="369455"/>
                    <a:pt x="259940" y="367719"/>
                    <a:pt x="277442" y="360218"/>
                  </a:cubicBezTo>
                  <a:cubicBezTo>
                    <a:pt x="312707" y="345104"/>
                    <a:pt x="329921" y="324532"/>
                    <a:pt x="346714" y="290946"/>
                  </a:cubicBezTo>
                  <a:cubicBezTo>
                    <a:pt x="353245" y="277884"/>
                    <a:pt x="355951" y="263237"/>
                    <a:pt x="360569" y="249382"/>
                  </a:cubicBezTo>
                  <a:cubicBezTo>
                    <a:pt x="345955" y="161700"/>
                    <a:pt x="346714" y="194346"/>
                    <a:pt x="360569" y="152400"/>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044445" y="2092036"/>
              <a:ext cx="1129361" cy="529204"/>
            </a:xfrm>
            <a:custGeom>
              <a:avLst/>
              <a:gdLst>
                <a:gd name="connsiteX0" fmla="*/ 220282 w 1129361"/>
                <a:gd name="connsiteY0" fmla="*/ 484909 h 529204"/>
                <a:gd name="connsiteX1" fmla="*/ 12464 w 1129361"/>
                <a:gd name="connsiteY1" fmla="*/ 429491 h 529204"/>
                <a:gd name="connsiteX2" fmla="*/ 40173 w 1129361"/>
                <a:gd name="connsiteY2" fmla="*/ 360219 h 529204"/>
                <a:gd name="connsiteX3" fmla="*/ 67882 w 1129361"/>
                <a:gd name="connsiteY3" fmla="*/ 318655 h 529204"/>
                <a:gd name="connsiteX4" fmla="*/ 81737 w 1129361"/>
                <a:gd name="connsiteY4" fmla="*/ 166255 h 529204"/>
                <a:gd name="connsiteX5" fmla="*/ 109446 w 1129361"/>
                <a:gd name="connsiteY5" fmla="*/ 124691 h 529204"/>
                <a:gd name="connsiteX6" fmla="*/ 303410 w 1129361"/>
                <a:gd name="connsiteY6" fmla="*/ 110837 h 529204"/>
                <a:gd name="connsiteX7" fmla="*/ 344973 w 1129361"/>
                <a:gd name="connsiteY7" fmla="*/ 69273 h 529204"/>
                <a:gd name="connsiteX8" fmla="*/ 372682 w 1129361"/>
                <a:gd name="connsiteY8" fmla="*/ 27709 h 529204"/>
                <a:gd name="connsiteX9" fmla="*/ 414246 w 1129361"/>
                <a:gd name="connsiteY9" fmla="*/ 13855 h 529204"/>
                <a:gd name="connsiteX10" fmla="*/ 525082 w 1129361"/>
                <a:gd name="connsiteY10" fmla="*/ 27709 h 529204"/>
                <a:gd name="connsiteX11" fmla="*/ 552791 w 1129361"/>
                <a:gd name="connsiteY11" fmla="*/ 55419 h 529204"/>
                <a:gd name="connsiteX12" fmla="*/ 622064 w 1129361"/>
                <a:gd name="connsiteY12" fmla="*/ 41564 h 529204"/>
                <a:gd name="connsiteX13" fmla="*/ 705191 w 1129361"/>
                <a:gd name="connsiteY13" fmla="*/ 0 h 529204"/>
                <a:gd name="connsiteX14" fmla="*/ 774464 w 1129361"/>
                <a:gd name="connsiteY14" fmla="*/ 13855 h 529204"/>
                <a:gd name="connsiteX15" fmla="*/ 816028 w 1129361"/>
                <a:gd name="connsiteY15" fmla="*/ 41564 h 529204"/>
                <a:gd name="connsiteX16" fmla="*/ 885300 w 1129361"/>
                <a:gd name="connsiteY16" fmla="*/ 55419 h 529204"/>
                <a:gd name="connsiteX17" fmla="*/ 968428 w 1129361"/>
                <a:gd name="connsiteY17" fmla="*/ 83128 h 529204"/>
                <a:gd name="connsiteX18" fmla="*/ 1037700 w 1129361"/>
                <a:gd name="connsiteY18" fmla="*/ 138546 h 529204"/>
                <a:gd name="connsiteX19" fmla="*/ 1065410 w 1129361"/>
                <a:gd name="connsiteY19" fmla="*/ 180109 h 529204"/>
                <a:gd name="connsiteX20" fmla="*/ 1093119 w 1129361"/>
                <a:gd name="connsiteY20" fmla="*/ 207819 h 529204"/>
                <a:gd name="connsiteX21" fmla="*/ 1106973 w 1129361"/>
                <a:gd name="connsiteY21" fmla="*/ 374073 h 529204"/>
                <a:gd name="connsiteX22" fmla="*/ 1093119 w 1129361"/>
                <a:gd name="connsiteY22" fmla="*/ 415637 h 529204"/>
                <a:gd name="connsiteX23" fmla="*/ 1037700 w 1129361"/>
                <a:gd name="connsiteY23" fmla="*/ 429491 h 529204"/>
                <a:gd name="connsiteX24" fmla="*/ 996137 w 1129361"/>
                <a:gd name="connsiteY24" fmla="*/ 457200 h 529204"/>
                <a:gd name="connsiteX25" fmla="*/ 913010 w 1129361"/>
                <a:gd name="connsiteY25" fmla="*/ 429491 h 529204"/>
                <a:gd name="connsiteX26" fmla="*/ 857591 w 1129361"/>
                <a:gd name="connsiteY26" fmla="*/ 415637 h 529204"/>
                <a:gd name="connsiteX27" fmla="*/ 635919 w 1129361"/>
                <a:gd name="connsiteY27" fmla="*/ 415637 h 529204"/>
                <a:gd name="connsiteX28" fmla="*/ 511228 w 1129361"/>
                <a:gd name="connsiteY28" fmla="*/ 429491 h 529204"/>
                <a:gd name="connsiteX29" fmla="*/ 469664 w 1129361"/>
                <a:gd name="connsiteY29" fmla="*/ 443346 h 529204"/>
                <a:gd name="connsiteX30" fmla="*/ 386537 w 1129361"/>
                <a:gd name="connsiteY30" fmla="*/ 484909 h 529204"/>
                <a:gd name="connsiteX31" fmla="*/ 275700 w 1129361"/>
                <a:gd name="connsiteY31" fmla="*/ 512619 h 529204"/>
                <a:gd name="connsiteX32" fmla="*/ 164864 w 1129361"/>
                <a:gd name="connsiteY32" fmla="*/ 484909 h 52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9361" h="529204">
                  <a:moveTo>
                    <a:pt x="220282" y="484909"/>
                  </a:moveTo>
                  <a:cubicBezTo>
                    <a:pt x="219543" y="484856"/>
                    <a:pt x="0" y="529204"/>
                    <a:pt x="12464" y="429491"/>
                  </a:cubicBezTo>
                  <a:cubicBezTo>
                    <a:pt x="15549" y="404814"/>
                    <a:pt x="29051" y="382463"/>
                    <a:pt x="40173" y="360219"/>
                  </a:cubicBezTo>
                  <a:cubicBezTo>
                    <a:pt x="47620" y="345326"/>
                    <a:pt x="58646" y="332510"/>
                    <a:pt x="67882" y="318655"/>
                  </a:cubicBezTo>
                  <a:cubicBezTo>
                    <a:pt x="72500" y="267855"/>
                    <a:pt x="71049" y="216132"/>
                    <a:pt x="81737" y="166255"/>
                  </a:cubicBezTo>
                  <a:cubicBezTo>
                    <a:pt x="85226" y="149973"/>
                    <a:pt x="93292" y="128729"/>
                    <a:pt x="109446" y="124691"/>
                  </a:cubicBezTo>
                  <a:cubicBezTo>
                    <a:pt x="172330" y="108970"/>
                    <a:pt x="238755" y="115455"/>
                    <a:pt x="303410" y="110837"/>
                  </a:cubicBezTo>
                  <a:cubicBezTo>
                    <a:pt x="317264" y="96982"/>
                    <a:pt x="332430" y="84325"/>
                    <a:pt x="344973" y="69273"/>
                  </a:cubicBezTo>
                  <a:cubicBezTo>
                    <a:pt x="355633" y="56481"/>
                    <a:pt x="359680" y="38111"/>
                    <a:pt x="372682" y="27709"/>
                  </a:cubicBezTo>
                  <a:cubicBezTo>
                    <a:pt x="384086" y="18586"/>
                    <a:pt x="400391" y="18473"/>
                    <a:pt x="414246" y="13855"/>
                  </a:cubicBezTo>
                  <a:cubicBezTo>
                    <a:pt x="451191" y="18473"/>
                    <a:pt x="489419" y="17010"/>
                    <a:pt x="525082" y="27709"/>
                  </a:cubicBezTo>
                  <a:cubicBezTo>
                    <a:pt x="537593" y="31462"/>
                    <a:pt x="539860" y="53572"/>
                    <a:pt x="552791" y="55419"/>
                  </a:cubicBezTo>
                  <a:cubicBezTo>
                    <a:pt x="576103" y="58749"/>
                    <a:pt x="599219" y="47275"/>
                    <a:pt x="622064" y="41564"/>
                  </a:cubicBezTo>
                  <a:cubicBezTo>
                    <a:pt x="667952" y="30092"/>
                    <a:pt x="664557" y="27090"/>
                    <a:pt x="705191" y="0"/>
                  </a:cubicBezTo>
                  <a:cubicBezTo>
                    <a:pt x="728282" y="4618"/>
                    <a:pt x="752415" y="5587"/>
                    <a:pt x="774464" y="13855"/>
                  </a:cubicBezTo>
                  <a:cubicBezTo>
                    <a:pt x="790055" y="19702"/>
                    <a:pt x="800437" y="35717"/>
                    <a:pt x="816028" y="41564"/>
                  </a:cubicBezTo>
                  <a:cubicBezTo>
                    <a:pt x="838077" y="49832"/>
                    <a:pt x="862582" y="49223"/>
                    <a:pt x="885300" y="55419"/>
                  </a:cubicBezTo>
                  <a:cubicBezTo>
                    <a:pt x="913479" y="63104"/>
                    <a:pt x="968428" y="83128"/>
                    <a:pt x="968428" y="83128"/>
                  </a:cubicBezTo>
                  <a:cubicBezTo>
                    <a:pt x="1047836" y="202239"/>
                    <a:pt x="942102" y="62068"/>
                    <a:pt x="1037700" y="138546"/>
                  </a:cubicBezTo>
                  <a:cubicBezTo>
                    <a:pt x="1050702" y="148948"/>
                    <a:pt x="1055008" y="167107"/>
                    <a:pt x="1065410" y="180109"/>
                  </a:cubicBezTo>
                  <a:cubicBezTo>
                    <a:pt x="1073570" y="190309"/>
                    <a:pt x="1083883" y="198582"/>
                    <a:pt x="1093119" y="207819"/>
                  </a:cubicBezTo>
                  <a:cubicBezTo>
                    <a:pt x="1125832" y="305958"/>
                    <a:pt x="1129361" y="273328"/>
                    <a:pt x="1106973" y="374073"/>
                  </a:cubicBezTo>
                  <a:cubicBezTo>
                    <a:pt x="1103805" y="388329"/>
                    <a:pt x="1104523" y="406514"/>
                    <a:pt x="1093119" y="415637"/>
                  </a:cubicBezTo>
                  <a:cubicBezTo>
                    <a:pt x="1078250" y="427532"/>
                    <a:pt x="1056173" y="424873"/>
                    <a:pt x="1037700" y="429491"/>
                  </a:cubicBezTo>
                  <a:cubicBezTo>
                    <a:pt x="1023846" y="438727"/>
                    <a:pt x="1012788" y="457200"/>
                    <a:pt x="996137" y="457200"/>
                  </a:cubicBezTo>
                  <a:cubicBezTo>
                    <a:pt x="966929" y="457200"/>
                    <a:pt x="941346" y="436575"/>
                    <a:pt x="913010" y="429491"/>
                  </a:cubicBezTo>
                  <a:lnTo>
                    <a:pt x="857591" y="415637"/>
                  </a:lnTo>
                  <a:cubicBezTo>
                    <a:pt x="472595" y="458413"/>
                    <a:pt x="952218" y="415637"/>
                    <a:pt x="635919" y="415637"/>
                  </a:cubicBezTo>
                  <a:cubicBezTo>
                    <a:pt x="594100" y="415637"/>
                    <a:pt x="552792" y="424873"/>
                    <a:pt x="511228" y="429491"/>
                  </a:cubicBezTo>
                  <a:cubicBezTo>
                    <a:pt x="497373" y="434109"/>
                    <a:pt x="482726" y="436815"/>
                    <a:pt x="469664" y="443346"/>
                  </a:cubicBezTo>
                  <a:cubicBezTo>
                    <a:pt x="393997" y="481180"/>
                    <a:pt x="463149" y="464015"/>
                    <a:pt x="386537" y="484909"/>
                  </a:cubicBezTo>
                  <a:cubicBezTo>
                    <a:pt x="349796" y="494929"/>
                    <a:pt x="275700" y="512619"/>
                    <a:pt x="275700" y="512619"/>
                  </a:cubicBezTo>
                  <a:cubicBezTo>
                    <a:pt x="172253" y="497840"/>
                    <a:pt x="201810" y="521855"/>
                    <a:pt x="164864" y="484909"/>
                  </a:cubicBezTo>
                </a:path>
              </a:pathLst>
            </a:cu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5266455" y="2170473"/>
              <a:ext cx="746418" cy="1085345"/>
            </a:xfrm>
            <a:custGeom>
              <a:avLst/>
              <a:gdLst>
                <a:gd name="connsiteX0" fmla="*/ 122963 w 746418"/>
                <a:gd name="connsiteY0" fmla="*/ 101672 h 1085345"/>
                <a:gd name="connsiteX1" fmla="*/ 164527 w 746418"/>
                <a:gd name="connsiteY1" fmla="*/ 73963 h 1085345"/>
                <a:gd name="connsiteX2" fmla="*/ 524745 w 746418"/>
                <a:gd name="connsiteY2" fmla="*/ 60109 h 1085345"/>
                <a:gd name="connsiteX3" fmla="*/ 635581 w 746418"/>
                <a:gd name="connsiteY3" fmla="*/ 87818 h 1085345"/>
                <a:gd name="connsiteX4" fmla="*/ 663290 w 746418"/>
                <a:gd name="connsiteY4" fmla="*/ 129382 h 1085345"/>
                <a:gd name="connsiteX5" fmla="*/ 691000 w 746418"/>
                <a:gd name="connsiteY5" fmla="*/ 157091 h 1085345"/>
                <a:gd name="connsiteX6" fmla="*/ 732563 w 746418"/>
                <a:gd name="connsiteY6" fmla="*/ 281782 h 1085345"/>
                <a:gd name="connsiteX7" fmla="*/ 746418 w 746418"/>
                <a:gd name="connsiteY7" fmla="*/ 323345 h 1085345"/>
                <a:gd name="connsiteX8" fmla="*/ 732563 w 746418"/>
                <a:gd name="connsiteY8" fmla="*/ 475745 h 1085345"/>
                <a:gd name="connsiteX9" fmla="*/ 718709 w 746418"/>
                <a:gd name="connsiteY9" fmla="*/ 517309 h 1085345"/>
                <a:gd name="connsiteX10" fmla="*/ 704854 w 746418"/>
                <a:gd name="connsiteY10" fmla="*/ 572727 h 1085345"/>
                <a:gd name="connsiteX11" fmla="*/ 691000 w 746418"/>
                <a:gd name="connsiteY11" fmla="*/ 614291 h 1085345"/>
                <a:gd name="connsiteX12" fmla="*/ 677145 w 746418"/>
                <a:gd name="connsiteY12" fmla="*/ 669709 h 1085345"/>
                <a:gd name="connsiteX13" fmla="*/ 635581 w 746418"/>
                <a:gd name="connsiteY13" fmla="*/ 697418 h 1085345"/>
                <a:gd name="connsiteX14" fmla="*/ 594018 w 746418"/>
                <a:gd name="connsiteY14" fmla="*/ 780545 h 1085345"/>
                <a:gd name="connsiteX15" fmla="*/ 580163 w 746418"/>
                <a:gd name="connsiteY15" fmla="*/ 822109 h 1085345"/>
                <a:gd name="connsiteX16" fmla="*/ 524745 w 746418"/>
                <a:gd name="connsiteY16" fmla="*/ 891382 h 1085345"/>
                <a:gd name="connsiteX17" fmla="*/ 483181 w 746418"/>
                <a:gd name="connsiteY17" fmla="*/ 988363 h 1085345"/>
                <a:gd name="connsiteX18" fmla="*/ 427763 w 746418"/>
                <a:gd name="connsiteY18" fmla="*/ 1071491 h 1085345"/>
                <a:gd name="connsiteX19" fmla="*/ 386200 w 746418"/>
                <a:gd name="connsiteY19" fmla="*/ 1085345 h 1085345"/>
                <a:gd name="connsiteX20" fmla="*/ 344636 w 746418"/>
                <a:gd name="connsiteY20" fmla="*/ 1071491 h 1085345"/>
                <a:gd name="connsiteX21" fmla="*/ 275363 w 746418"/>
                <a:gd name="connsiteY21" fmla="*/ 1016072 h 1085345"/>
                <a:gd name="connsiteX22" fmla="*/ 233800 w 746418"/>
                <a:gd name="connsiteY22" fmla="*/ 988363 h 1085345"/>
                <a:gd name="connsiteX23" fmla="*/ 178381 w 746418"/>
                <a:gd name="connsiteY23" fmla="*/ 863672 h 1085345"/>
                <a:gd name="connsiteX24" fmla="*/ 81400 w 746418"/>
                <a:gd name="connsiteY24" fmla="*/ 572727 h 1085345"/>
                <a:gd name="connsiteX25" fmla="*/ 53690 w 746418"/>
                <a:gd name="connsiteY25" fmla="*/ 489600 h 1085345"/>
                <a:gd name="connsiteX26" fmla="*/ 39836 w 746418"/>
                <a:gd name="connsiteY26" fmla="*/ 448036 h 1085345"/>
                <a:gd name="connsiteX27" fmla="*/ 12127 w 746418"/>
                <a:gd name="connsiteY27" fmla="*/ 323345 h 1085345"/>
                <a:gd name="connsiteX28" fmla="*/ 25981 w 746418"/>
                <a:gd name="connsiteY28" fmla="*/ 129382 h 1085345"/>
                <a:gd name="connsiteX29" fmla="*/ 109109 w 746418"/>
                <a:gd name="connsiteY29" fmla="*/ 101672 h 1085345"/>
                <a:gd name="connsiteX30" fmla="*/ 122963 w 746418"/>
                <a:gd name="connsiteY30" fmla="*/ 101672 h 108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46418" h="1085345">
                  <a:moveTo>
                    <a:pt x="122963" y="101672"/>
                  </a:moveTo>
                  <a:cubicBezTo>
                    <a:pt x="132199" y="97054"/>
                    <a:pt x="150070" y="82224"/>
                    <a:pt x="164527" y="73963"/>
                  </a:cubicBezTo>
                  <a:cubicBezTo>
                    <a:pt x="293963" y="0"/>
                    <a:pt x="282779" y="49110"/>
                    <a:pt x="524745" y="60109"/>
                  </a:cubicBezTo>
                  <a:cubicBezTo>
                    <a:pt x="528198" y="60800"/>
                    <a:pt x="621378" y="76456"/>
                    <a:pt x="635581" y="87818"/>
                  </a:cubicBezTo>
                  <a:cubicBezTo>
                    <a:pt x="648583" y="98220"/>
                    <a:pt x="652888" y="116380"/>
                    <a:pt x="663290" y="129382"/>
                  </a:cubicBezTo>
                  <a:cubicBezTo>
                    <a:pt x="671450" y="139582"/>
                    <a:pt x="681763" y="147855"/>
                    <a:pt x="691000" y="157091"/>
                  </a:cubicBezTo>
                  <a:lnTo>
                    <a:pt x="732563" y="281782"/>
                  </a:lnTo>
                  <a:lnTo>
                    <a:pt x="746418" y="323345"/>
                  </a:lnTo>
                  <a:cubicBezTo>
                    <a:pt x="741800" y="374145"/>
                    <a:pt x="739777" y="425248"/>
                    <a:pt x="732563" y="475745"/>
                  </a:cubicBezTo>
                  <a:cubicBezTo>
                    <a:pt x="730498" y="490202"/>
                    <a:pt x="722721" y="503267"/>
                    <a:pt x="718709" y="517309"/>
                  </a:cubicBezTo>
                  <a:cubicBezTo>
                    <a:pt x="713478" y="535618"/>
                    <a:pt x="710085" y="554418"/>
                    <a:pt x="704854" y="572727"/>
                  </a:cubicBezTo>
                  <a:cubicBezTo>
                    <a:pt x="700842" y="586769"/>
                    <a:pt x="695012" y="600249"/>
                    <a:pt x="691000" y="614291"/>
                  </a:cubicBezTo>
                  <a:cubicBezTo>
                    <a:pt x="685769" y="632600"/>
                    <a:pt x="687707" y="653866"/>
                    <a:pt x="677145" y="669709"/>
                  </a:cubicBezTo>
                  <a:cubicBezTo>
                    <a:pt x="667908" y="683564"/>
                    <a:pt x="649436" y="688182"/>
                    <a:pt x="635581" y="697418"/>
                  </a:cubicBezTo>
                  <a:cubicBezTo>
                    <a:pt x="600761" y="801884"/>
                    <a:pt x="647730" y="673123"/>
                    <a:pt x="594018" y="780545"/>
                  </a:cubicBezTo>
                  <a:cubicBezTo>
                    <a:pt x="587487" y="793607"/>
                    <a:pt x="586694" y="809047"/>
                    <a:pt x="580163" y="822109"/>
                  </a:cubicBezTo>
                  <a:cubicBezTo>
                    <a:pt x="562686" y="857062"/>
                    <a:pt x="550516" y="865610"/>
                    <a:pt x="524745" y="891382"/>
                  </a:cubicBezTo>
                  <a:cubicBezTo>
                    <a:pt x="510412" y="934379"/>
                    <a:pt x="508860" y="945564"/>
                    <a:pt x="483181" y="988363"/>
                  </a:cubicBezTo>
                  <a:cubicBezTo>
                    <a:pt x="466047" y="1016920"/>
                    <a:pt x="459356" y="1060960"/>
                    <a:pt x="427763" y="1071491"/>
                  </a:cubicBezTo>
                  <a:lnTo>
                    <a:pt x="386200" y="1085345"/>
                  </a:lnTo>
                  <a:cubicBezTo>
                    <a:pt x="372345" y="1080727"/>
                    <a:pt x="357698" y="1078022"/>
                    <a:pt x="344636" y="1071491"/>
                  </a:cubicBezTo>
                  <a:cubicBezTo>
                    <a:pt x="287777" y="1043062"/>
                    <a:pt x="318318" y="1050437"/>
                    <a:pt x="275363" y="1016072"/>
                  </a:cubicBezTo>
                  <a:cubicBezTo>
                    <a:pt x="262361" y="1005670"/>
                    <a:pt x="247654" y="997599"/>
                    <a:pt x="233800" y="988363"/>
                  </a:cubicBezTo>
                  <a:cubicBezTo>
                    <a:pt x="200824" y="889439"/>
                    <a:pt x="222292" y="929539"/>
                    <a:pt x="178381" y="863672"/>
                  </a:cubicBezTo>
                  <a:lnTo>
                    <a:pt x="81400" y="572727"/>
                  </a:lnTo>
                  <a:lnTo>
                    <a:pt x="53690" y="489600"/>
                  </a:lnTo>
                  <a:cubicBezTo>
                    <a:pt x="49072" y="475745"/>
                    <a:pt x="42700" y="462356"/>
                    <a:pt x="39836" y="448036"/>
                  </a:cubicBezTo>
                  <a:cubicBezTo>
                    <a:pt x="22247" y="360092"/>
                    <a:pt x="31692" y="401608"/>
                    <a:pt x="12127" y="323345"/>
                  </a:cubicBezTo>
                  <a:cubicBezTo>
                    <a:pt x="16745" y="258691"/>
                    <a:pt x="0" y="188766"/>
                    <a:pt x="25981" y="129382"/>
                  </a:cubicBezTo>
                  <a:cubicBezTo>
                    <a:pt x="37688" y="102623"/>
                    <a:pt x="81400" y="110909"/>
                    <a:pt x="109109" y="101672"/>
                  </a:cubicBezTo>
                  <a:cubicBezTo>
                    <a:pt x="156869" y="85752"/>
                    <a:pt x="113727" y="106290"/>
                    <a:pt x="122963" y="101672"/>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226004" y="1995055"/>
              <a:ext cx="821692" cy="360218"/>
            </a:xfrm>
            <a:custGeom>
              <a:avLst/>
              <a:gdLst>
                <a:gd name="connsiteX0" fmla="*/ 52578 w 821692"/>
                <a:gd name="connsiteY0" fmla="*/ 360218 h 360218"/>
                <a:gd name="connsiteX1" fmla="*/ 38723 w 821692"/>
                <a:gd name="connsiteY1" fmla="*/ 41563 h 360218"/>
                <a:gd name="connsiteX2" fmla="*/ 94141 w 821692"/>
                <a:gd name="connsiteY2" fmla="*/ 166254 h 360218"/>
                <a:gd name="connsiteX3" fmla="*/ 107996 w 821692"/>
                <a:gd name="connsiteY3" fmla="*/ 207818 h 360218"/>
                <a:gd name="connsiteX4" fmla="*/ 177269 w 821692"/>
                <a:gd name="connsiteY4" fmla="*/ 152400 h 360218"/>
                <a:gd name="connsiteX5" fmla="*/ 191123 w 821692"/>
                <a:gd name="connsiteY5" fmla="*/ 110836 h 360218"/>
                <a:gd name="connsiteX6" fmla="*/ 232687 w 821692"/>
                <a:gd name="connsiteY6" fmla="*/ 96981 h 360218"/>
                <a:gd name="connsiteX7" fmla="*/ 260396 w 821692"/>
                <a:gd name="connsiteY7" fmla="*/ 138545 h 360218"/>
                <a:gd name="connsiteX8" fmla="*/ 274251 w 821692"/>
                <a:gd name="connsiteY8" fmla="*/ 180109 h 360218"/>
                <a:gd name="connsiteX9" fmla="*/ 315814 w 821692"/>
                <a:gd name="connsiteY9" fmla="*/ 166254 h 360218"/>
                <a:gd name="connsiteX10" fmla="*/ 357378 w 821692"/>
                <a:gd name="connsiteY10" fmla="*/ 83127 h 360218"/>
                <a:gd name="connsiteX11" fmla="*/ 385087 w 821692"/>
                <a:gd name="connsiteY11" fmla="*/ 27709 h 360218"/>
                <a:gd name="connsiteX12" fmla="*/ 426651 w 821692"/>
                <a:gd name="connsiteY12" fmla="*/ 0 h 360218"/>
                <a:gd name="connsiteX13" fmla="*/ 468214 w 821692"/>
                <a:gd name="connsiteY13" fmla="*/ 83127 h 360218"/>
                <a:gd name="connsiteX14" fmla="*/ 495923 w 821692"/>
                <a:gd name="connsiteY14" fmla="*/ 180109 h 360218"/>
                <a:gd name="connsiteX15" fmla="*/ 537487 w 821692"/>
                <a:gd name="connsiteY15" fmla="*/ 193963 h 360218"/>
                <a:gd name="connsiteX16" fmla="*/ 662178 w 821692"/>
                <a:gd name="connsiteY16" fmla="*/ 152400 h 360218"/>
                <a:gd name="connsiteX17" fmla="*/ 689887 w 821692"/>
                <a:gd name="connsiteY17" fmla="*/ 193963 h 360218"/>
                <a:gd name="connsiteX18" fmla="*/ 731451 w 821692"/>
                <a:gd name="connsiteY18" fmla="*/ 166254 h 360218"/>
                <a:gd name="connsiteX19" fmla="*/ 786869 w 821692"/>
                <a:gd name="connsiteY19" fmla="*/ 83127 h 360218"/>
                <a:gd name="connsiteX20" fmla="*/ 814578 w 821692"/>
                <a:gd name="connsiteY20" fmla="*/ 124690 h 360218"/>
                <a:gd name="connsiteX21" fmla="*/ 786869 w 821692"/>
                <a:gd name="connsiteY21" fmla="*/ 277090 h 360218"/>
                <a:gd name="connsiteX22" fmla="*/ 773014 w 821692"/>
                <a:gd name="connsiteY22" fmla="*/ 332509 h 360218"/>
                <a:gd name="connsiteX23" fmla="*/ 731451 w 821692"/>
                <a:gd name="connsiteY23" fmla="*/ 346363 h 360218"/>
                <a:gd name="connsiteX24" fmla="*/ 703741 w 821692"/>
                <a:gd name="connsiteY24" fmla="*/ 318654 h 360218"/>
                <a:gd name="connsiteX25" fmla="*/ 662178 w 821692"/>
                <a:gd name="connsiteY25" fmla="*/ 290945 h 360218"/>
                <a:gd name="connsiteX26" fmla="*/ 523632 w 821692"/>
                <a:gd name="connsiteY26" fmla="*/ 263236 h 360218"/>
                <a:gd name="connsiteX27" fmla="*/ 232687 w 821692"/>
                <a:gd name="connsiteY27" fmla="*/ 277090 h 360218"/>
                <a:gd name="connsiteX28" fmla="*/ 121851 w 821692"/>
                <a:gd name="connsiteY28" fmla="*/ 304800 h 360218"/>
                <a:gd name="connsiteX29" fmla="*/ 66432 w 821692"/>
                <a:gd name="connsiteY29" fmla="*/ 318654 h 360218"/>
                <a:gd name="connsiteX30" fmla="*/ 38723 w 821692"/>
                <a:gd name="connsiteY30" fmla="*/ 290945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692" h="360218">
                  <a:moveTo>
                    <a:pt x="52578" y="360218"/>
                  </a:moveTo>
                  <a:cubicBezTo>
                    <a:pt x="0" y="202481"/>
                    <a:pt x="23154" y="306248"/>
                    <a:pt x="38723" y="41563"/>
                  </a:cubicBezTo>
                  <a:cubicBezTo>
                    <a:pt x="82634" y="107430"/>
                    <a:pt x="61166" y="67330"/>
                    <a:pt x="94141" y="166254"/>
                  </a:cubicBezTo>
                  <a:lnTo>
                    <a:pt x="107996" y="207818"/>
                  </a:lnTo>
                  <a:cubicBezTo>
                    <a:pt x="155933" y="191839"/>
                    <a:pt x="152203" y="202533"/>
                    <a:pt x="177269" y="152400"/>
                  </a:cubicBezTo>
                  <a:cubicBezTo>
                    <a:pt x="183800" y="139338"/>
                    <a:pt x="180796" y="121163"/>
                    <a:pt x="191123" y="110836"/>
                  </a:cubicBezTo>
                  <a:cubicBezTo>
                    <a:pt x="201450" y="100509"/>
                    <a:pt x="218832" y="101599"/>
                    <a:pt x="232687" y="96981"/>
                  </a:cubicBezTo>
                  <a:cubicBezTo>
                    <a:pt x="241923" y="110836"/>
                    <a:pt x="252949" y="123652"/>
                    <a:pt x="260396" y="138545"/>
                  </a:cubicBezTo>
                  <a:cubicBezTo>
                    <a:pt x="266927" y="151607"/>
                    <a:pt x="261189" y="173578"/>
                    <a:pt x="274251" y="180109"/>
                  </a:cubicBezTo>
                  <a:cubicBezTo>
                    <a:pt x="287313" y="186640"/>
                    <a:pt x="301960" y="170872"/>
                    <a:pt x="315814" y="166254"/>
                  </a:cubicBezTo>
                  <a:cubicBezTo>
                    <a:pt x="341217" y="90048"/>
                    <a:pt x="314405" y="158329"/>
                    <a:pt x="357378" y="83127"/>
                  </a:cubicBezTo>
                  <a:cubicBezTo>
                    <a:pt x="367625" y="65195"/>
                    <a:pt x="371865" y="43575"/>
                    <a:pt x="385087" y="27709"/>
                  </a:cubicBezTo>
                  <a:cubicBezTo>
                    <a:pt x="395747" y="14917"/>
                    <a:pt x="412796" y="9236"/>
                    <a:pt x="426651" y="0"/>
                  </a:cubicBezTo>
                  <a:cubicBezTo>
                    <a:pt x="457013" y="45542"/>
                    <a:pt x="453873" y="32934"/>
                    <a:pt x="468214" y="83127"/>
                  </a:cubicBezTo>
                  <a:cubicBezTo>
                    <a:pt x="468357" y="83627"/>
                    <a:pt x="489281" y="173467"/>
                    <a:pt x="495923" y="180109"/>
                  </a:cubicBezTo>
                  <a:cubicBezTo>
                    <a:pt x="506250" y="190436"/>
                    <a:pt x="523632" y="189345"/>
                    <a:pt x="537487" y="193963"/>
                  </a:cubicBezTo>
                  <a:cubicBezTo>
                    <a:pt x="632765" y="130444"/>
                    <a:pt x="589021" y="128014"/>
                    <a:pt x="662178" y="152400"/>
                  </a:cubicBezTo>
                  <a:cubicBezTo>
                    <a:pt x="671414" y="166254"/>
                    <a:pt x="673559" y="190698"/>
                    <a:pt x="689887" y="193963"/>
                  </a:cubicBezTo>
                  <a:cubicBezTo>
                    <a:pt x="706215" y="197228"/>
                    <a:pt x="720486" y="178785"/>
                    <a:pt x="731451" y="166254"/>
                  </a:cubicBezTo>
                  <a:cubicBezTo>
                    <a:pt x="753381" y="141192"/>
                    <a:pt x="786869" y="83127"/>
                    <a:pt x="786869" y="83127"/>
                  </a:cubicBezTo>
                  <a:cubicBezTo>
                    <a:pt x="796105" y="96981"/>
                    <a:pt x="813071" y="108107"/>
                    <a:pt x="814578" y="124690"/>
                  </a:cubicBezTo>
                  <a:cubicBezTo>
                    <a:pt x="821692" y="202951"/>
                    <a:pt x="803562" y="218665"/>
                    <a:pt x="786869" y="277090"/>
                  </a:cubicBezTo>
                  <a:cubicBezTo>
                    <a:pt x="781638" y="295399"/>
                    <a:pt x="784909" y="317640"/>
                    <a:pt x="773014" y="332509"/>
                  </a:cubicBezTo>
                  <a:cubicBezTo>
                    <a:pt x="763891" y="343913"/>
                    <a:pt x="745305" y="341745"/>
                    <a:pt x="731451" y="346363"/>
                  </a:cubicBezTo>
                  <a:cubicBezTo>
                    <a:pt x="722214" y="337127"/>
                    <a:pt x="713941" y="326814"/>
                    <a:pt x="703741" y="318654"/>
                  </a:cubicBezTo>
                  <a:cubicBezTo>
                    <a:pt x="690739" y="308252"/>
                    <a:pt x="677071" y="298392"/>
                    <a:pt x="662178" y="290945"/>
                  </a:cubicBezTo>
                  <a:cubicBezTo>
                    <a:pt x="623487" y="271599"/>
                    <a:pt x="559376" y="268342"/>
                    <a:pt x="523632" y="263236"/>
                  </a:cubicBezTo>
                  <a:cubicBezTo>
                    <a:pt x="426650" y="267854"/>
                    <a:pt x="329493" y="269643"/>
                    <a:pt x="232687" y="277090"/>
                  </a:cubicBezTo>
                  <a:cubicBezTo>
                    <a:pt x="174863" y="281538"/>
                    <a:pt x="169773" y="291108"/>
                    <a:pt x="121851" y="304800"/>
                  </a:cubicBezTo>
                  <a:cubicBezTo>
                    <a:pt x="103542" y="310031"/>
                    <a:pt x="85214" y="321784"/>
                    <a:pt x="66432" y="318654"/>
                  </a:cubicBezTo>
                  <a:cubicBezTo>
                    <a:pt x="53548" y="316507"/>
                    <a:pt x="47959" y="300181"/>
                    <a:pt x="38723" y="290945"/>
                  </a:cubicBezTo>
                </a:path>
              </a:pathLst>
            </a:custGeom>
            <a:solidFill>
              <a:srgbClr val="FFD31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6" name="Group 11"/>
            <p:cNvGrpSpPr/>
            <p:nvPr/>
          </p:nvGrpSpPr>
          <p:grpSpPr>
            <a:xfrm>
              <a:off x="5334000" y="2514600"/>
              <a:ext cx="213466" cy="155090"/>
              <a:chOff x="4267200" y="1600200"/>
              <a:chExt cx="1371600" cy="1371600"/>
            </a:xfrm>
          </p:grpSpPr>
          <p:sp>
            <p:nvSpPr>
              <p:cNvPr id="87" name="Oval 86"/>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9"/>
              <p:cNvGrpSpPr/>
              <p:nvPr/>
            </p:nvGrpSpPr>
            <p:grpSpPr>
              <a:xfrm>
                <a:off x="4495800" y="1981200"/>
                <a:ext cx="914400" cy="990600"/>
                <a:chOff x="6019800" y="1524000"/>
                <a:chExt cx="990600" cy="1066800"/>
              </a:xfrm>
            </p:grpSpPr>
            <p:sp>
              <p:nvSpPr>
                <p:cNvPr id="89"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11"/>
            <p:cNvGrpSpPr/>
            <p:nvPr/>
          </p:nvGrpSpPr>
          <p:grpSpPr>
            <a:xfrm>
              <a:off x="5638800" y="2514600"/>
              <a:ext cx="213466" cy="155090"/>
              <a:chOff x="4267200" y="1600200"/>
              <a:chExt cx="1371600" cy="1371600"/>
            </a:xfrm>
          </p:grpSpPr>
          <p:sp>
            <p:nvSpPr>
              <p:cNvPr id="92" name="Oval 91"/>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
              <p:cNvGrpSpPr/>
              <p:nvPr/>
            </p:nvGrpSpPr>
            <p:grpSpPr>
              <a:xfrm>
                <a:off x="4495800" y="1981200"/>
                <a:ext cx="914400" cy="990600"/>
                <a:chOff x="6019800" y="1524000"/>
                <a:chExt cx="990600" cy="1066800"/>
              </a:xfrm>
            </p:grpSpPr>
            <p:sp>
              <p:nvSpPr>
                <p:cNvPr id="94"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Freeform 95"/>
            <p:cNvSpPr/>
            <p:nvPr/>
          </p:nvSpPr>
          <p:spPr>
            <a:xfrm>
              <a:off x="5564103" y="2757055"/>
              <a:ext cx="143970" cy="166254"/>
            </a:xfrm>
            <a:custGeom>
              <a:avLst/>
              <a:gdLst>
                <a:gd name="connsiteX0" fmla="*/ 33133 w 143970"/>
                <a:gd name="connsiteY0" fmla="*/ 0 h 166254"/>
                <a:gd name="connsiteX1" fmla="*/ 19279 w 143970"/>
                <a:gd name="connsiteY1" fmla="*/ 96981 h 166254"/>
                <a:gd name="connsiteX2" fmla="*/ 5424 w 143970"/>
                <a:gd name="connsiteY2" fmla="*/ 138545 h 166254"/>
                <a:gd name="connsiteX3" fmla="*/ 46988 w 143970"/>
                <a:gd name="connsiteY3" fmla="*/ 166254 h 166254"/>
                <a:gd name="connsiteX4" fmla="*/ 143970 w 143970"/>
                <a:gd name="connsiteY4" fmla="*/ 152400 h 16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0" h="166254">
                  <a:moveTo>
                    <a:pt x="33133" y="0"/>
                  </a:moveTo>
                  <a:cubicBezTo>
                    <a:pt x="28515" y="32327"/>
                    <a:pt x="25683" y="64960"/>
                    <a:pt x="19279" y="96981"/>
                  </a:cubicBezTo>
                  <a:cubicBezTo>
                    <a:pt x="16415" y="111302"/>
                    <a:pt x="0" y="124985"/>
                    <a:pt x="5424" y="138545"/>
                  </a:cubicBezTo>
                  <a:cubicBezTo>
                    <a:pt x="11608" y="154005"/>
                    <a:pt x="33133" y="157018"/>
                    <a:pt x="46988" y="166254"/>
                  </a:cubicBezTo>
                  <a:cubicBezTo>
                    <a:pt x="136311" y="136480"/>
                    <a:pt x="109462" y="117892"/>
                    <a:pt x="143970"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5555673" y="3034145"/>
              <a:ext cx="124691" cy="69273"/>
            </a:xfrm>
            <a:custGeom>
              <a:avLst/>
              <a:gdLst>
                <a:gd name="connsiteX0" fmla="*/ 0 w 124691"/>
                <a:gd name="connsiteY0" fmla="*/ 69273 h 69273"/>
                <a:gd name="connsiteX1" fmla="*/ 110836 w 124691"/>
                <a:gd name="connsiteY1" fmla="*/ 27710 h 69273"/>
                <a:gd name="connsiteX2" fmla="*/ 124691 w 124691"/>
                <a:gd name="connsiteY2" fmla="*/ 0 h 69273"/>
              </a:gdLst>
              <a:ahLst/>
              <a:cxnLst>
                <a:cxn ang="0">
                  <a:pos x="connsiteX0" y="connsiteY0"/>
                </a:cxn>
                <a:cxn ang="0">
                  <a:pos x="connsiteX1" y="connsiteY1"/>
                </a:cxn>
                <a:cxn ang="0">
                  <a:pos x="connsiteX2" y="connsiteY2"/>
                </a:cxn>
              </a:cxnLst>
              <a:rect l="l" t="t" r="r" b="b"/>
              <a:pathLst>
                <a:path w="124691" h="69273">
                  <a:moveTo>
                    <a:pt x="0" y="69273"/>
                  </a:moveTo>
                  <a:cubicBezTo>
                    <a:pt x="49563" y="59361"/>
                    <a:pt x="75161" y="63385"/>
                    <a:pt x="110836" y="27710"/>
                  </a:cubicBezTo>
                  <a:cubicBezTo>
                    <a:pt x="118138" y="20408"/>
                    <a:pt x="120073" y="9237"/>
                    <a:pt x="1246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5791200" y="2971800"/>
              <a:ext cx="1571566" cy="1371600"/>
            </a:xfrm>
            <a:custGeom>
              <a:avLst/>
              <a:gdLst>
                <a:gd name="connsiteX0" fmla="*/ 136062 w 1571566"/>
                <a:gd name="connsiteY0" fmla="*/ 207818 h 1690254"/>
                <a:gd name="connsiteX1" fmla="*/ 163771 w 1571566"/>
                <a:gd name="connsiteY1" fmla="*/ 166254 h 1690254"/>
                <a:gd name="connsiteX2" fmla="*/ 246898 w 1571566"/>
                <a:gd name="connsiteY2" fmla="*/ 124691 h 1690254"/>
                <a:gd name="connsiteX3" fmla="*/ 288462 w 1571566"/>
                <a:gd name="connsiteY3" fmla="*/ 96982 h 1690254"/>
                <a:gd name="connsiteX4" fmla="*/ 330026 w 1571566"/>
                <a:gd name="connsiteY4" fmla="*/ 83127 h 1690254"/>
                <a:gd name="connsiteX5" fmla="*/ 440862 w 1571566"/>
                <a:gd name="connsiteY5" fmla="*/ 55418 h 1690254"/>
                <a:gd name="connsiteX6" fmla="*/ 496280 w 1571566"/>
                <a:gd name="connsiteY6" fmla="*/ 41563 h 1690254"/>
                <a:gd name="connsiteX7" fmla="*/ 551698 w 1571566"/>
                <a:gd name="connsiteY7" fmla="*/ 27709 h 1690254"/>
                <a:gd name="connsiteX8" fmla="*/ 593262 w 1571566"/>
                <a:gd name="connsiteY8" fmla="*/ 13854 h 1690254"/>
                <a:gd name="connsiteX9" fmla="*/ 690244 w 1571566"/>
                <a:gd name="connsiteY9" fmla="*/ 0 h 1690254"/>
                <a:gd name="connsiteX10" fmla="*/ 787226 w 1571566"/>
                <a:gd name="connsiteY10" fmla="*/ 13854 h 1690254"/>
                <a:gd name="connsiteX11" fmla="*/ 870353 w 1571566"/>
                <a:gd name="connsiteY11" fmla="*/ 41563 h 1690254"/>
                <a:gd name="connsiteX12" fmla="*/ 939626 w 1571566"/>
                <a:gd name="connsiteY12" fmla="*/ 96982 h 1690254"/>
                <a:gd name="connsiteX13" fmla="*/ 981189 w 1571566"/>
                <a:gd name="connsiteY13" fmla="*/ 124691 h 1690254"/>
                <a:gd name="connsiteX14" fmla="*/ 1064316 w 1571566"/>
                <a:gd name="connsiteY14" fmla="*/ 193963 h 1690254"/>
                <a:gd name="connsiteX15" fmla="*/ 1105880 w 1571566"/>
                <a:gd name="connsiteY15" fmla="*/ 277091 h 1690254"/>
                <a:gd name="connsiteX16" fmla="*/ 1147444 w 1571566"/>
                <a:gd name="connsiteY16" fmla="*/ 304800 h 1690254"/>
                <a:gd name="connsiteX17" fmla="*/ 1202862 w 1571566"/>
                <a:gd name="connsiteY17" fmla="*/ 387927 h 1690254"/>
                <a:gd name="connsiteX18" fmla="*/ 1244426 w 1571566"/>
                <a:gd name="connsiteY18" fmla="*/ 457200 h 1690254"/>
                <a:gd name="connsiteX19" fmla="*/ 1285989 w 1571566"/>
                <a:gd name="connsiteY19" fmla="*/ 554182 h 1690254"/>
                <a:gd name="connsiteX20" fmla="*/ 1313698 w 1571566"/>
                <a:gd name="connsiteY20" fmla="*/ 595745 h 1690254"/>
                <a:gd name="connsiteX21" fmla="*/ 1341407 w 1571566"/>
                <a:gd name="connsiteY21" fmla="*/ 678872 h 1690254"/>
                <a:gd name="connsiteX22" fmla="*/ 1355262 w 1571566"/>
                <a:gd name="connsiteY22" fmla="*/ 720436 h 1690254"/>
                <a:gd name="connsiteX23" fmla="*/ 1382971 w 1571566"/>
                <a:gd name="connsiteY23" fmla="*/ 775854 h 1690254"/>
                <a:gd name="connsiteX24" fmla="*/ 1410680 w 1571566"/>
                <a:gd name="connsiteY24" fmla="*/ 886691 h 1690254"/>
                <a:gd name="connsiteX25" fmla="*/ 1438389 w 1571566"/>
                <a:gd name="connsiteY25" fmla="*/ 969818 h 1690254"/>
                <a:gd name="connsiteX26" fmla="*/ 1452244 w 1571566"/>
                <a:gd name="connsiteY26" fmla="*/ 1011382 h 1690254"/>
                <a:gd name="connsiteX27" fmla="*/ 1466098 w 1571566"/>
                <a:gd name="connsiteY27" fmla="*/ 1066800 h 1690254"/>
                <a:gd name="connsiteX28" fmla="*/ 1493807 w 1571566"/>
                <a:gd name="connsiteY28" fmla="*/ 1149927 h 1690254"/>
                <a:gd name="connsiteX29" fmla="*/ 1521516 w 1571566"/>
                <a:gd name="connsiteY29" fmla="*/ 1260763 h 1690254"/>
                <a:gd name="connsiteX30" fmla="*/ 1563080 w 1571566"/>
                <a:gd name="connsiteY30" fmla="*/ 1482436 h 1690254"/>
                <a:gd name="connsiteX31" fmla="*/ 1549226 w 1571566"/>
                <a:gd name="connsiteY31" fmla="*/ 1551709 h 1690254"/>
                <a:gd name="connsiteX32" fmla="*/ 1313698 w 1571566"/>
                <a:gd name="connsiteY32" fmla="*/ 1565563 h 1690254"/>
                <a:gd name="connsiteX33" fmla="*/ 1202862 w 1571566"/>
                <a:gd name="connsiteY33" fmla="*/ 1593272 h 1690254"/>
                <a:gd name="connsiteX34" fmla="*/ 1105880 w 1571566"/>
                <a:gd name="connsiteY34" fmla="*/ 1607127 h 1690254"/>
                <a:gd name="connsiteX35" fmla="*/ 953480 w 1571566"/>
                <a:gd name="connsiteY35" fmla="*/ 1648691 h 1690254"/>
                <a:gd name="connsiteX36" fmla="*/ 884207 w 1571566"/>
                <a:gd name="connsiteY36" fmla="*/ 1662545 h 1690254"/>
                <a:gd name="connsiteX37" fmla="*/ 801080 w 1571566"/>
                <a:gd name="connsiteY37" fmla="*/ 1690254 h 1690254"/>
                <a:gd name="connsiteX38" fmla="*/ 731807 w 1571566"/>
                <a:gd name="connsiteY38" fmla="*/ 1565563 h 1690254"/>
                <a:gd name="connsiteX39" fmla="*/ 717953 w 1571566"/>
                <a:gd name="connsiteY39" fmla="*/ 1496291 h 1690254"/>
                <a:gd name="connsiteX40" fmla="*/ 690244 w 1571566"/>
                <a:gd name="connsiteY40" fmla="*/ 1454727 h 1690254"/>
                <a:gd name="connsiteX41" fmla="*/ 662535 w 1571566"/>
                <a:gd name="connsiteY41" fmla="*/ 1371600 h 1690254"/>
                <a:gd name="connsiteX42" fmla="*/ 620971 w 1571566"/>
                <a:gd name="connsiteY42" fmla="*/ 1288472 h 1690254"/>
                <a:gd name="connsiteX43" fmla="*/ 593262 w 1571566"/>
                <a:gd name="connsiteY43" fmla="*/ 1246909 h 1690254"/>
                <a:gd name="connsiteX44" fmla="*/ 565553 w 1571566"/>
                <a:gd name="connsiteY44" fmla="*/ 1163782 h 1690254"/>
                <a:gd name="connsiteX45" fmla="*/ 510135 w 1571566"/>
                <a:gd name="connsiteY45" fmla="*/ 1080654 h 1690254"/>
                <a:gd name="connsiteX46" fmla="*/ 440862 w 1571566"/>
                <a:gd name="connsiteY46" fmla="*/ 955963 h 1690254"/>
                <a:gd name="connsiteX47" fmla="*/ 413153 w 1571566"/>
                <a:gd name="connsiteY47" fmla="*/ 914400 h 1690254"/>
                <a:gd name="connsiteX48" fmla="*/ 371589 w 1571566"/>
                <a:gd name="connsiteY48" fmla="*/ 886691 h 1690254"/>
                <a:gd name="connsiteX49" fmla="*/ 274607 w 1571566"/>
                <a:gd name="connsiteY49" fmla="*/ 789709 h 1690254"/>
                <a:gd name="connsiteX50" fmla="*/ 233044 w 1571566"/>
                <a:gd name="connsiteY50" fmla="*/ 706582 h 1690254"/>
                <a:gd name="connsiteX51" fmla="*/ 149916 w 1571566"/>
                <a:gd name="connsiteY51" fmla="*/ 678872 h 1690254"/>
                <a:gd name="connsiteX52" fmla="*/ 108353 w 1571566"/>
                <a:gd name="connsiteY52" fmla="*/ 665018 h 1690254"/>
                <a:gd name="connsiteX53" fmla="*/ 66789 w 1571566"/>
                <a:gd name="connsiteY53" fmla="*/ 651163 h 1690254"/>
                <a:gd name="connsiteX54" fmla="*/ 25226 w 1571566"/>
                <a:gd name="connsiteY54" fmla="*/ 609600 h 1690254"/>
                <a:gd name="connsiteX55" fmla="*/ 25226 w 1571566"/>
                <a:gd name="connsiteY55" fmla="*/ 498763 h 1690254"/>
                <a:gd name="connsiteX56" fmla="*/ 94498 w 1571566"/>
                <a:gd name="connsiteY56" fmla="*/ 374072 h 1690254"/>
                <a:gd name="connsiteX57" fmla="*/ 122207 w 1571566"/>
                <a:gd name="connsiteY57" fmla="*/ 332509 h 1690254"/>
                <a:gd name="connsiteX58" fmla="*/ 149916 w 1571566"/>
                <a:gd name="connsiteY58" fmla="*/ 249382 h 1690254"/>
                <a:gd name="connsiteX59" fmla="*/ 177626 w 1571566"/>
                <a:gd name="connsiteY59" fmla="*/ 221672 h 1690254"/>
                <a:gd name="connsiteX60" fmla="*/ 219189 w 1571566"/>
                <a:gd name="connsiteY60" fmla="*/ 152400 h 16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71566" h="1690254">
                  <a:moveTo>
                    <a:pt x="136062" y="207818"/>
                  </a:moveTo>
                  <a:cubicBezTo>
                    <a:pt x="145298" y="193963"/>
                    <a:pt x="151997" y="178028"/>
                    <a:pt x="163771" y="166254"/>
                  </a:cubicBezTo>
                  <a:cubicBezTo>
                    <a:pt x="190628" y="139397"/>
                    <a:pt x="213094" y="135959"/>
                    <a:pt x="246898" y="124691"/>
                  </a:cubicBezTo>
                  <a:cubicBezTo>
                    <a:pt x="260753" y="115455"/>
                    <a:pt x="273569" y="104429"/>
                    <a:pt x="288462" y="96982"/>
                  </a:cubicBezTo>
                  <a:cubicBezTo>
                    <a:pt x="301524" y="90451"/>
                    <a:pt x="315936" y="86970"/>
                    <a:pt x="330026" y="83127"/>
                  </a:cubicBezTo>
                  <a:cubicBezTo>
                    <a:pt x="366766" y="73107"/>
                    <a:pt x="403917" y="64654"/>
                    <a:pt x="440862" y="55418"/>
                  </a:cubicBezTo>
                  <a:lnTo>
                    <a:pt x="496280" y="41563"/>
                  </a:lnTo>
                  <a:cubicBezTo>
                    <a:pt x="514753" y="36945"/>
                    <a:pt x="533634" y="33730"/>
                    <a:pt x="551698" y="27709"/>
                  </a:cubicBezTo>
                  <a:cubicBezTo>
                    <a:pt x="565553" y="23091"/>
                    <a:pt x="578941" y="16718"/>
                    <a:pt x="593262" y="13854"/>
                  </a:cubicBezTo>
                  <a:cubicBezTo>
                    <a:pt x="625283" y="7450"/>
                    <a:pt x="657917" y="4618"/>
                    <a:pt x="690244" y="0"/>
                  </a:cubicBezTo>
                  <a:cubicBezTo>
                    <a:pt x="722571" y="4618"/>
                    <a:pt x="755407" y="6511"/>
                    <a:pt x="787226" y="13854"/>
                  </a:cubicBezTo>
                  <a:cubicBezTo>
                    <a:pt x="815686" y="20422"/>
                    <a:pt x="870353" y="41563"/>
                    <a:pt x="870353" y="41563"/>
                  </a:cubicBezTo>
                  <a:cubicBezTo>
                    <a:pt x="998276" y="126846"/>
                    <a:pt x="840919" y="18015"/>
                    <a:pt x="939626" y="96982"/>
                  </a:cubicBezTo>
                  <a:cubicBezTo>
                    <a:pt x="952628" y="107384"/>
                    <a:pt x="968397" y="114031"/>
                    <a:pt x="981189" y="124691"/>
                  </a:cubicBezTo>
                  <a:cubicBezTo>
                    <a:pt x="1087864" y="213586"/>
                    <a:pt x="961123" y="125167"/>
                    <a:pt x="1064316" y="193963"/>
                  </a:cubicBezTo>
                  <a:cubicBezTo>
                    <a:pt x="1075584" y="227767"/>
                    <a:pt x="1079023" y="250234"/>
                    <a:pt x="1105880" y="277091"/>
                  </a:cubicBezTo>
                  <a:cubicBezTo>
                    <a:pt x="1117654" y="288865"/>
                    <a:pt x="1133589" y="295564"/>
                    <a:pt x="1147444" y="304800"/>
                  </a:cubicBezTo>
                  <a:cubicBezTo>
                    <a:pt x="1165917" y="332509"/>
                    <a:pt x="1192331" y="356334"/>
                    <a:pt x="1202862" y="387927"/>
                  </a:cubicBezTo>
                  <a:cubicBezTo>
                    <a:pt x="1220847" y="441883"/>
                    <a:pt x="1206389" y="419165"/>
                    <a:pt x="1244426" y="457200"/>
                  </a:cubicBezTo>
                  <a:cubicBezTo>
                    <a:pt x="1259969" y="503829"/>
                    <a:pt x="1258597" y="506247"/>
                    <a:pt x="1285989" y="554182"/>
                  </a:cubicBezTo>
                  <a:cubicBezTo>
                    <a:pt x="1294250" y="568639"/>
                    <a:pt x="1306935" y="580529"/>
                    <a:pt x="1313698" y="595745"/>
                  </a:cubicBezTo>
                  <a:cubicBezTo>
                    <a:pt x="1325560" y="622435"/>
                    <a:pt x="1332171" y="651163"/>
                    <a:pt x="1341407" y="678872"/>
                  </a:cubicBezTo>
                  <a:cubicBezTo>
                    <a:pt x="1346025" y="692727"/>
                    <a:pt x="1348731" y="707374"/>
                    <a:pt x="1355262" y="720436"/>
                  </a:cubicBezTo>
                  <a:cubicBezTo>
                    <a:pt x="1364498" y="738909"/>
                    <a:pt x="1376440" y="756261"/>
                    <a:pt x="1382971" y="775854"/>
                  </a:cubicBezTo>
                  <a:cubicBezTo>
                    <a:pt x="1395014" y="811982"/>
                    <a:pt x="1398637" y="850563"/>
                    <a:pt x="1410680" y="886691"/>
                  </a:cubicBezTo>
                  <a:lnTo>
                    <a:pt x="1438389" y="969818"/>
                  </a:lnTo>
                  <a:cubicBezTo>
                    <a:pt x="1443007" y="983673"/>
                    <a:pt x="1448702" y="997214"/>
                    <a:pt x="1452244" y="1011382"/>
                  </a:cubicBezTo>
                  <a:cubicBezTo>
                    <a:pt x="1456862" y="1029855"/>
                    <a:pt x="1460627" y="1048562"/>
                    <a:pt x="1466098" y="1066800"/>
                  </a:cubicBezTo>
                  <a:cubicBezTo>
                    <a:pt x="1474491" y="1094776"/>
                    <a:pt x="1486723" y="1121591"/>
                    <a:pt x="1493807" y="1149927"/>
                  </a:cubicBezTo>
                  <a:cubicBezTo>
                    <a:pt x="1503043" y="1186872"/>
                    <a:pt x="1514047" y="1223420"/>
                    <a:pt x="1521516" y="1260763"/>
                  </a:cubicBezTo>
                  <a:cubicBezTo>
                    <a:pt x="1554735" y="1426855"/>
                    <a:pt x="1541484" y="1352853"/>
                    <a:pt x="1563080" y="1482436"/>
                  </a:cubicBezTo>
                  <a:cubicBezTo>
                    <a:pt x="1558462" y="1505527"/>
                    <a:pt x="1571566" y="1544262"/>
                    <a:pt x="1549226" y="1551709"/>
                  </a:cubicBezTo>
                  <a:cubicBezTo>
                    <a:pt x="1474617" y="1576579"/>
                    <a:pt x="1391783" y="1556193"/>
                    <a:pt x="1313698" y="1565563"/>
                  </a:cubicBezTo>
                  <a:cubicBezTo>
                    <a:pt x="1275887" y="1570100"/>
                    <a:pt x="1240562" y="1587886"/>
                    <a:pt x="1202862" y="1593272"/>
                  </a:cubicBezTo>
                  <a:lnTo>
                    <a:pt x="1105880" y="1607127"/>
                  </a:lnTo>
                  <a:cubicBezTo>
                    <a:pt x="1046165" y="1627032"/>
                    <a:pt x="1031605" y="1633067"/>
                    <a:pt x="953480" y="1648691"/>
                  </a:cubicBezTo>
                  <a:cubicBezTo>
                    <a:pt x="930389" y="1653309"/>
                    <a:pt x="906926" y="1656349"/>
                    <a:pt x="884207" y="1662545"/>
                  </a:cubicBezTo>
                  <a:cubicBezTo>
                    <a:pt x="856028" y="1670230"/>
                    <a:pt x="801080" y="1690254"/>
                    <a:pt x="801080" y="1690254"/>
                  </a:cubicBezTo>
                  <a:cubicBezTo>
                    <a:pt x="759806" y="1628343"/>
                    <a:pt x="746438" y="1624087"/>
                    <a:pt x="731807" y="1565563"/>
                  </a:cubicBezTo>
                  <a:cubicBezTo>
                    <a:pt x="726096" y="1542718"/>
                    <a:pt x="726221" y="1518340"/>
                    <a:pt x="717953" y="1496291"/>
                  </a:cubicBezTo>
                  <a:cubicBezTo>
                    <a:pt x="712106" y="1480700"/>
                    <a:pt x="697007" y="1469943"/>
                    <a:pt x="690244" y="1454727"/>
                  </a:cubicBezTo>
                  <a:cubicBezTo>
                    <a:pt x="678382" y="1428037"/>
                    <a:pt x="678736" y="1395902"/>
                    <a:pt x="662535" y="1371600"/>
                  </a:cubicBezTo>
                  <a:cubicBezTo>
                    <a:pt x="583122" y="1252479"/>
                    <a:pt x="678334" y="1403197"/>
                    <a:pt x="620971" y="1288472"/>
                  </a:cubicBezTo>
                  <a:cubicBezTo>
                    <a:pt x="613524" y="1273579"/>
                    <a:pt x="600025" y="1262125"/>
                    <a:pt x="593262" y="1246909"/>
                  </a:cubicBezTo>
                  <a:cubicBezTo>
                    <a:pt x="581400" y="1220219"/>
                    <a:pt x="581754" y="1188084"/>
                    <a:pt x="565553" y="1163782"/>
                  </a:cubicBezTo>
                  <a:cubicBezTo>
                    <a:pt x="547080" y="1136073"/>
                    <a:pt x="520667" y="1112247"/>
                    <a:pt x="510135" y="1080654"/>
                  </a:cubicBezTo>
                  <a:cubicBezTo>
                    <a:pt x="485749" y="1007498"/>
                    <a:pt x="504380" y="1051241"/>
                    <a:pt x="440862" y="955963"/>
                  </a:cubicBezTo>
                  <a:cubicBezTo>
                    <a:pt x="431626" y="942109"/>
                    <a:pt x="427007" y="923636"/>
                    <a:pt x="413153" y="914400"/>
                  </a:cubicBezTo>
                  <a:lnTo>
                    <a:pt x="371589" y="886691"/>
                  </a:lnTo>
                  <a:cubicBezTo>
                    <a:pt x="308070" y="791412"/>
                    <a:pt x="347765" y="814094"/>
                    <a:pt x="274607" y="789709"/>
                  </a:cubicBezTo>
                  <a:cubicBezTo>
                    <a:pt x="267058" y="767061"/>
                    <a:pt x="255662" y="720718"/>
                    <a:pt x="233044" y="706582"/>
                  </a:cubicBezTo>
                  <a:cubicBezTo>
                    <a:pt x="208275" y="691102"/>
                    <a:pt x="177625" y="688109"/>
                    <a:pt x="149916" y="678872"/>
                  </a:cubicBezTo>
                  <a:lnTo>
                    <a:pt x="108353" y="665018"/>
                  </a:lnTo>
                  <a:lnTo>
                    <a:pt x="66789" y="651163"/>
                  </a:lnTo>
                  <a:cubicBezTo>
                    <a:pt x="52935" y="637309"/>
                    <a:pt x="36094" y="625902"/>
                    <a:pt x="25226" y="609600"/>
                  </a:cubicBezTo>
                  <a:cubicBezTo>
                    <a:pt x="0" y="571761"/>
                    <a:pt x="14835" y="540329"/>
                    <a:pt x="25226" y="498763"/>
                  </a:cubicBezTo>
                  <a:cubicBezTo>
                    <a:pt x="39857" y="440237"/>
                    <a:pt x="53221" y="435988"/>
                    <a:pt x="94498" y="374072"/>
                  </a:cubicBezTo>
                  <a:cubicBezTo>
                    <a:pt x="103734" y="360218"/>
                    <a:pt x="116942" y="348305"/>
                    <a:pt x="122207" y="332509"/>
                  </a:cubicBezTo>
                  <a:cubicBezTo>
                    <a:pt x="131443" y="304800"/>
                    <a:pt x="129263" y="270035"/>
                    <a:pt x="149916" y="249382"/>
                  </a:cubicBezTo>
                  <a:cubicBezTo>
                    <a:pt x="159153" y="240145"/>
                    <a:pt x="169466" y="231872"/>
                    <a:pt x="177626" y="221672"/>
                  </a:cubicBezTo>
                  <a:cubicBezTo>
                    <a:pt x="199919" y="193806"/>
                    <a:pt x="204800" y="181179"/>
                    <a:pt x="219189" y="152400"/>
                  </a:cubicBezTo>
                </a:path>
              </a:pathLst>
            </a:custGeom>
            <a:solidFill>
              <a:srgbClr val="7E1E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501503" y="3990108"/>
              <a:ext cx="875154" cy="429491"/>
            </a:xfrm>
            <a:custGeom>
              <a:avLst/>
              <a:gdLst>
                <a:gd name="connsiteX0" fmla="*/ 10133 w 875154"/>
                <a:gd name="connsiteY0" fmla="*/ 221673 h 391806"/>
                <a:gd name="connsiteX1" fmla="*/ 37842 w 875154"/>
                <a:gd name="connsiteY1" fmla="*/ 180109 h 391806"/>
                <a:gd name="connsiteX2" fmla="*/ 148679 w 875154"/>
                <a:gd name="connsiteY2" fmla="*/ 96982 h 391806"/>
                <a:gd name="connsiteX3" fmla="*/ 190242 w 875154"/>
                <a:gd name="connsiteY3" fmla="*/ 83127 h 391806"/>
                <a:gd name="connsiteX4" fmla="*/ 301079 w 875154"/>
                <a:gd name="connsiteY4" fmla="*/ 27709 h 391806"/>
                <a:gd name="connsiteX5" fmla="*/ 342642 w 875154"/>
                <a:gd name="connsiteY5" fmla="*/ 13855 h 391806"/>
                <a:gd name="connsiteX6" fmla="*/ 384206 w 875154"/>
                <a:gd name="connsiteY6" fmla="*/ 0 h 391806"/>
                <a:gd name="connsiteX7" fmla="*/ 702861 w 875154"/>
                <a:gd name="connsiteY7" fmla="*/ 27709 h 391806"/>
                <a:gd name="connsiteX8" fmla="*/ 758279 w 875154"/>
                <a:gd name="connsiteY8" fmla="*/ 41564 h 391806"/>
                <a:gd name="connsiteX9" fmla="*/ 841406 w 875154"/>
                <a:gd name="connsiteY9" fmla="*/ 69273 h 391806"/>
                <a:gd name="connsiteX10" fmla="*/ 841406 w 875154"/>
                <a:gd name="connsiteY10" fmla="*/ 235527 h 391806"/>
                <a:gd name="connsiteX11" fmla="*/ 799842 w 875154"/>
                <a:gd name="connsiteY11" fmla="*/ 249382 h 391806"/>
                <a:gd name="connsiteX12" fmla="*/ 730570 w 875154"/>
                <a:gd name="connsiteY12" fmla="*/ 235527 h 391806"/>
                <a:gd name="connsiteX13" fmla="*/ 675152 w 875154"/>
                <a:gd name="connsiteY13" fmla="*/ 221673 h 391806"/>
                <a:gd name="connsiteX14" fmla="*/ 536606 w 875154"/>
                <a:gd name="connsiteY14" fmla="*/ 235527 h 391806"/>
                <a:gd name="connsiteX15" fmla="*/ 481188 w 875154"/>
                <a:gd name="connsiteY15" fmla="*/ 249382 h 391806"/>
                <a:gd name="connsiteX16" fmla="*/ 398061 w 875154"/>
                <a:gd name="connsiteY16" fmla="*/ 277091 h 391806"/>
                <a:gd name="connsiteX17" fmla="*/ 287224 w 875154"/>
                <a:gd name="connsiteY17" fmla="*/ 304800 h 391806"/>
                <a:gd name="connsiteX18" fmla="*/ 204097 w 875154"/>
                <a:gd name="connsiteY18" fmla="*/ 332509 h 391806"/>
                <a:gd name="connsiteX19" fmla="*/ 120970 w 875154"/>
                <a:gd name="connsiteY19" fmla="*/ 374073 h 391806"/>
                <a:gd name="connsiteX20" fmla="*/ 79406 w 875154"/>
                <a:gd name="connsiteY20" fmla="*/ 360218 h 391806"/>
                <a:gd name="connsiteX21" fmla="*/ 37842 w 875154"/>
                <a:gd name="connsiteY21" fmla="*/ 277091 h 391806"/>
                <a:gd name="connsiteX22" fmla="*/ 10133 w 875154"/>
                <a:gd name="connsiteY22" fmla="*/ 221673 h 39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5154" h="391806">
                  <a:moveTo>
                    <a:pt x="10133" y="221673"/>
                  </a:moveTo>
                  <a:cubicBezTo>
                    <a:pt x="10133" y="205509"/>
                    <a:pt x="27440" y="193111"/>
                    <a:pt x="37842" y="180109"/>
                  </a:cubicBezTo>
                  <a:cubicBezTo>
                    <a:pt x="61713" y="150271"/>
                    <a:pt x="124508" y="105039"/>
                    <a:pt x="148679" y="96982"/>
                  </a:cubicBezTo>
                  <a:lnTo>
                    <a:pt x="190242" y="83127"/>
                  </a:lnTo>
                  <a:cubicBezTo>
                    <a:pt x="238605" y="34765"/>
                    <a:pt x="205560" y="59548"/>
                    <a:pt x="301079" y="27709"/>
                  </a:cubicBezTo>
                  <a:lnTo>
                    <a:pt x="342642" y="13855"/>
                  </a:lnTo>
                  <a:lnTo>
                    <a:pt x="384206" y="0"/>
                  </a:lnTo>
                  <a:cubicBezTo>
                    <a:pt x="489518" y="7021"/>
                    <a:pt x="598031" y="10237"/>
                    <a:pt x="702861" y="27709"/>
                  </a:cubicBezTo>
                  <a:cubicBezTo>
                    <a:pt x="721643" y="30839"/>
                    <a:pt x="740041" y="36092"/>
                    <a:pt x="758279" y="41564"/>
                  </a:cubicBezTo>
                  <a:cubicBezTo>
                    <a:pt x="786255" y="49957"/>
                    <a:pt x="841406" y="69273"/>
                    <a:pt x="841406" y="69273"/>
                  </a:cubicBezTo>
                  <a:cubicBezTo>
                    <a:pt x="862102" y="131359"/>
                    <a:pt x="875154" y="151159"/>
                    <a:pt x="841406" y="235527"/>
                  </a:cubicBezTo>
                  <a:cubicBezTo>
                    <a:pt x="835982" y="249087"/>
                    <a:pt x="813697" y="244764"/>
                    <a:pt x="799842" y="249382"/>
                  </a:cubicBezTo>
                  <a:cubicBezTo>
                    <a:pt x="776751" y="244764"/>
                    <a:pt x="753557" y="240635"/>
                    <a:pt x="730570" y="235527"/>
                  </a:cubicBezTo>
                  <a:cubicBezTo>
                    <a:pt x="711982" y="231396"/>
                    <a:pt x="694193" y="221673"/>
                    <a:pt x="675152" y="221673"/>
                  </a:cubicBezTo>
                  <a:cubicBezTo>
                    <a:pt x="628740" y="221673"/>
                    <a:pt x="582788" y="230909"/>
                    <a:pt x="536606" y="235527"/>
                  </a:cubicBezTo>
                  <a:cubicBezTo>
                    <a:pt x="518133" y="240145"/>
                    <a:pt x="499426" y="243910"/>
                    <a:pt x="481188" y="249382"/>
                  </a:cubicBezTo>
                  <a:cubicBezTo>
                    <a:pt x="453212" y="257775"/>
                    <a:pt x="426397" y="270007"/>
                    <a:pt x="398061" y="277091"/>
                  </a:cubicBezTo>
                  <a:cubicBezTo>
                    <a:pt x="361115" y="286327"/>
                    <a:pt x="323352" y="292757"/>
                    <a:pt x="287224" y="304800"/>
                  </a:cubicBezTo>
                  <a:lnTo>
                    <a:pt x="204097" y="332509"/>
                  </a:lnTo>
                  <a:cubicBezTo>
                    <a:pt x="183084" y="346517"/>
                    <a:pt x="149648" y="374073"/>
                    <a:pt x="120970" y="374073"/>
                  </a:cubicBezTo>
                  <a:cubicBezTo>
                    <a:pt x="106366" y="374073"/>
                    <a:pt x="93261" y="364836"/>
                    <a:pt x="79406" y="360218"/>
                  </a:cubicBezTo>
                  <a:cubicBezTo>
                    <a:pt x="0" y="241111"/>
                    <a:pt x="95200" y="391806"/>
                    <a:pt x="37842" y="277091"/>
                  </a:cubicBezTo>
                  <a:cubicBezTo>
                    <a:pt x="2448" y="206303"/>
                    <a:pt x="10133" y="237837"/>
                    <a:pt x="10133" y="221673"/>
                  </a:cubicBezTo>
                  <a:close/>
                </a:path>
              </a:pathLst>
            </a:custGeom>
            <a:solidFill>
              <a:srgbClr val="FFD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550908" y="6014574"/>
              <a:ext cx="753301" cy="206117"/>
            </a:xfrm>
            <a:custGeom>
              <a:avLst/>
              <a:gdLst>
                <a:gd name="connsiteX0" fmla="*/ 265528 w 753301"/>
                <a:gd name="connsiteY0" fmla="*/ 67571 h 206117"/>
                <a:gd name="connsiteX1" fmla="*/ 223965 w 753301"/>
                <a:gd name="connsiteY1" fmla="*/ 53717 h 206117"/>
                <a:gd name="connsiteX2" fmla="*/ 140837 w 753301"/>
                <a:gd name="connsiteY2" fmla="*/ 12153 h 206117"/>
                <a:gd name="connsiteX3" fmla="*/ 16147 w 753301"/>
                <a:gd name="connsiteY3" fmla="*/ 26008 h 206117"/>
                <a:gd name="connsiteX4" fmla="*/ 30001 w 753301"/>
                <a:gd name="connsiteY4" fmla="*/ 81426 h 206117"/>
                <a:gd name="connsiteX5" fmla="*/ 113128 w 753301"/>
                <a:gd name="connsiteY5" fmla="*/ 136844 h 206117"/>
                <a:gd name="connsiteX6" fmla="*/ 293237 w 753301"/>
                <a:gd name="connsiteY6" fmla="*/ 178408 h 206117"/>
                <a:gd name="connsiteX7" fmla="*/ 417928 w 753301"/>
                <a:gd name="connsiteY7" fmla="*/ 206117 h 206117"/>
                <a:gd name="connsiteX8" fmla="*/ 556474 w 753301"/>
                <a:gd name="connsiteY8" fmla="*/ 192262 h 206117"/>
                <a:gd name="connsiteX9" fmla="*/ 598037 w 753301"/>
                <a:gd name="connsiteY9" fmla="*/ 178408 h 206117"/>
                <a:gd name="connsiteX10" fmla="*/ 653456 w 753301"/>
                <a:gd name="connsiteY10" fmla="*/ 164553 h 206117"/>
                <a:gd name="connsiteX11" fmla="*/ 736583 w 753301"/>
                <a:gd name="connsiteY11" fmla="*/ 136844 h 206117"/>
                <a:gd name="connsiteX12" fmla="*/ 750437 w 753301"/>
                <a:gd name="connsiteY12" fmla="*/ 95281 h 206117"/>
                <a:gd name="connsiteX13" fmla="*/ 722728 w 753301"/>
                <a:gd name="connsiteY13" fmla="*/ 67571 h 206117"/>
                <a:gd name="connsiteX14" fmla="*/ 639601 w 753301"/>
                <a:gd name="connsiteY14" fmla="*/ 26008 h 206117"/>
                <a:gd name="connsiteX15" fmla="*/ 584183 w 753301"/>
                <a:gd name="connsiteY15" fmla="*/ 39862 h 206117"/>
                <a:gd name="connsiteX16" fmla="*/ 501056 w 753301"/>
                <a:gd name="connsiteY16" fmla="*/ 67571 h 206117"/>
                <a:gd name="connsiteX17" fmla="*/ 404074 w 753301"/>
                <a:gd name="connsiteY17" fmla="*/ 95281 h 206117"/>
                <a:gd name="connsiteX18" fmla="*/ 265528 w 753301"/>
                <a:gd name="connsiteY18" fmla="*/ 81426 h 206117"/>
                <a:gd name="connsiteX19" fmla="*/ 265528 w 753301"/>
                <a:gd name="connsiteY19" fmla="*/ 67571 h 20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301" h="206117">
                  <a:moveTo>
                    <a:pt x="265528" y="67571"/>
                  </a:moveTo>
                  <a:cubicBezTo>
                    <a:pt x="258601" y="62953"/>
                    <a:pt x="237027" y="60248"/>
                    <a:pt x="223965" y="53717"/>
                  </a:cubicBezTo>
                  <a:cubicBezTo>
                    <a:pt x="116530" y="0"/>
                    <a:pt x="245313" y="46979"/>
                    <a:pt x="140837" y="12153"/>
                  </a:cubicBezTo>
                  <a:cubicBezTo>
                    <a:pt x="99274" y="16771"/>
                    <a:pt x="51609" y="3844"/>
                    <a:pt x="16147" y="26008"/>
                  </a:cubicBezTo>
                  <a:cubicBezTo>
                    <a:pt x="0" y="36100"/>
                    <a:pt x="17462" y="67096"/>
                    <a:pt x="30001" y="81426"/>
                  </a:cubicBezTo>
                  <a:cubicBezTo>
                    <a:pt x="51931" y="106488"/>
                    <a:pt x="81535" y="126313"/>
                    <a:pt x="113128" y="136844"/>
                  </a:cubicBezTo>
                  <a:cubicBezTo>
                    <a:pt x="227236" y="174879"/>
                    <a:pt x="167341" y="160422"/>
                    <a:pt x="293237" y="178408"/>
                  </a:cubicBezTo>
                  <a:cubicBezTo>
                    <a:pt x="336096" y="192694"/>
                    <a:pt x="369166" y="206117"/>
                    <a:pt x="417928" y="206117"/>
                  </a:cubicBezTo>
                  <a:cubicBezTo>
                    <a:pt x="464340" y="206117"/>
                    <a:pt x="510292" y="196880"/>
                    <a:pt x="556474" y="192262"/>
                  </a:cubicBezTo>
                  <a:cubicBezTo>
                    <a:pt x="570328" y="187644"/>
                    <a:pt x="583995" y="182420"/>
                    <a:pt x="598037" y="178408"/>
                  </a:cubicBezTo>
                  <a:cubicBezTo>
                    <a:pt x="616346" y="173177"/>
                    <a:pt x="635218" y="170025"/>
                    <a:pt x="653456" y="164553"/>
                  </a:cubicBezTo>
                  <a:cubicBezTo>
                    <a:pt x="681432" y="156160"/>
                    <a:pt x="736583" y="136844"/>
                    <a:pt x="736583" y="136844"/>
                  </a:cubicBezTo>
                  <a:cubicBezTo>
                    <a:pt x="741201" y="122990"/>
                    <a:pt x="753301" y="109601"/>
                    <a:pt x="750437" y="95281"/>
                  </a:cubicBezTo>
                  <a:cubicBezTo>
                    <a:pt x="747875" y="82472"/>
                    <a:pt x="732928" y="75731"/>
                    <a:pt x="722728" y="67571"/>
                  </a:cubicBezTo>
                  <a:cubicBezTo>
                    <a:pt x="684361" y="36877"/>
                    <a:pt x="683501" y="40641"/>
                    <a:pt x="639601" y="26008"/>
                  </a:cubicBezTo>
                  <a:cubicBezTo>
                    <a:pt x="621128" y="30626"/>
                    <a:pt x="602421" y="34391"/>
                    <a:pt x="584183" y="39862"/>
                  </a:cubicBezTo>
                  <a:cubicBezTo>
                    <a:pt x="556207" y="48255"/>
                    <a:pt x="529392" y="60487"/>
                    <a:pt x="501056" y="67571"/>
                  </a:cubicBezTo>
                  <a:cubicBezTo>
                    <a:pt x="431469" y="84968"/>
                    <a:pt x="463701" y="75404"/>
                    <a:pt x="404074" y="95281"/>
                  </a:cubicBezTo>
                  <a:cubicBezTo>
                    <a:pt x="357892" y="90663"/>
                    <a:pt x="311401" y="88484"/>
                    <a:pt x="265528" y="81426"/>
                  </a:cubicBezTo>
                  <a:cubicBezTo>
                    <a:pt x="251094" y="79205"/>
                    <a:pt x="272455" y="72189"/>
                    <a:pt x="265528" y="67571"/>
                  </a:cubicBezTo>
                  <a:close/>
                </a:path>
              </a:pathLst>
            </a:custGeom>
            <a:solidFill>
              <a:srgbClr val="7E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7426036" y="5999018"/>
              <a:ext cx="493856" cy="221673"/>
            </a:xfrm>
            <a:custGeom>
              <a:avLst/>
              <a:gdLst>
                <a:gd name="connsiteX0" fmla="*/ 152400 w 493856"/>
                <a:gd name="connsiteY0" fmla="*/ 83127 h 221673"/>
                <a:gd name="connsiteX1" fmla="*/ 0 w 493856"/>
                <a:gd name="connsiteY1" fmla="*/ 124691 h 221673"/>
                <a:gd name="connsiteX2" fmla="*/ 13855 w 493856"/>
                <a:gd name="connsiteY2" fmla="*/ 180109 h 221673"/>
                <a:gd name="connsiteX3" fmla="*/ 96982 w 493856"/>
                <a:gd name="connsiteY3" fmla="*/ 221673 h 221673"/>
                <a:gd name="connsiteX4" fmla="*/ 235528 w 493856"/>
                <a:gd name="connsiteY4" fmla="*/ 207818 h 221673"/>
                <a:gd name="connsiteX5" fmla="*/ 360219 w 493856"/>
                <a:gd name="connsiteY5" fmla="*/ 152400 h 221673"/>
                <a:gd name="connsiteX6" fmla="*/ 401782 w 493856"/>
                <a:gd name="connsiteY6" fmla="*/ 138546 h 221673"/>
                <a:gd name="connsiteX7" fmla="*/ 457200 w 493856"/>
                <a:gd name="connsiteY7" fmla="*/ 110837 h 221673"/>
                <a:gd name="connsiteX8" fmla="*/ 484909 w 493856"/>
                <a:gd name="connsiteY8" fmla="*/ 83127 h 221673"/>
                <a:gd name="connsiteX9" fmla="*/ 429491 w 493856"/>
                <a:gd name="connsiteY9" fmla="*/ 0 h 221673"/>
                <a:gd name="connsiteX10" fmla="*/ 277091 w 493856"/>
                <a:gd name="connsiteY10" fmla="*/ 27709 h 221673"/>
                <a:gd name="connsiteX11" fmla="*/ 235528 w 493856"/>
                <a:gd name="connsiteY11" fmla="*/ 41564 h 221673"/>
                <a:gd name="connsiteX12" fmla="*/ 193964 w 493856"/>
                <a:gd name="connsiteY12" fmla="*/ 69273 h 221673"/>
                <a:gd name="connsiteX13" fmla="*/ 152400 w 493856"/>
                <a:gd name="connsiteY13" fmla="*/ 83127 h 22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856" h="221673">
                  <a:moveTo>
                    <a:pt x="152400" y="83127"/>
                  </a:moveTo>
                  <a:cubicBezTo>
                    <a:pt x="120073" y="92363"/>
                    <a:pt x="77692" y="98795"/>
                    <a:pt x="0" y="124691"/>
                  </a:cubicBezTo>
                  <a:cubicBezTo>
                    <a:pt x="4618" y="143164"/>
                    <a:pt x="3293" y="164266"/>
                    <a:pt x="13855" y="180109"/>
                  </a:cubicBezTo>
                  <a:cubicBezTo>
                    <a:pt x="29202" y="203129"/>
                    <a:pt x="73273" y="213770"/>
                    <a:pt x="96982" y="221673"/>
                  </a:cubicBezTo>
                  <a:cubicBezTo>
                    <a:pt x="143164" y="217055"/>
                    <a:pt x="189911" y="216371"/>
                    <a:pt x="235528" y="207818"/>
                  </a:cubicBezTo>
                  <a:cubicBezTo>
                    <a:pt x="349907" y="186372"/>
                    <a:pt x="285542" y="189738"/>
                    <a:pt x="360219" y="152400"/>
                  </a:cubicBezTo>
                  <a:cubicBezTo>
                    <a:pt x="373281" y="145869"/>
                    <a:pt x="388359" y="144299"/>
                    <a:pt x="401782" y="138546"/>
                  </a:cubicBezTo>
                  <a:cubicBezTo>
                    <a:pt x="420765" y="130410"/>
                    <a:pt x="438727" y="120073"/>
                    <a:pt x="457200" y="110837"/>
                  </a:cubicBezTo>
                  <a:cubicBezTo>
                    <a:pt x="466436" y="101600"/>
                    <a:pt x="482762" y="96012"/>
                    <a:pt x="484909" y="83127"/>
                  </a:cubicBezTo>
                  <a:cubicBezTo>
                    <a:pt x="493856" y="29448"/>
                    <a:pt x="463428" y="22624"/>
                    <a:pt x="429491" y="0"/>
                  </a:cubicBezTo>
                  <a:cubicBezTo>
                    <a:pt x="351014" y="11211"/>
                    <a:pt x="342408" y="9047"/>
                    <a:pt x="277091" y="27709"/>
                  </a:cubicBezTo>
                  <a:cubicBezTo>
                    <a:pt x="263049" y="31721"/>
                    <a:pt x="248590" y="35033"/>
                    <a:pt x="235528" y="41564"/>
                  </a:cubicBezTo>
                  <a:cubicBezTo>
                    <a:pt x="220635" y="49011"/>
                    <a:pt x="208857" y="61827"/>
                    <a:pt x="193964" y="69273"/>
                  </a:cubicBezTo>
                  <a:cubicBezTo>
                    <a:pt x="160414" y="86048"/>
                    <a:pt x="184727" y="73891"/>
                    <a:pt x="152400" y="83127"/>
                  </a:cubicBezTo>
                  <a:close/>
                </a:path>
              </a:pathLst>
            </a:custGeom>
            <a:solidFill>
              <a:srgbClr val="7E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6767672" y="5915891"/>
              <a:ext cx="131892" cy="197229"/>
            </a:xfrm>
            <a:custGeom>
              <a:avLst/>
              <a:gdLst>
                <a:gd name="connsiteX0" fmla="*/ 48764 w 131892"/>
                <a:gd name="connsiteY0" fmla="*/ 124691 h 197229"/>
                <a:gd name="connsiteX1" fmla="*/ 48764 w 131892"/>
                <a:gd name="connsiteY1" fmla="*/ 0 h 197229"/>
                <a:gd name="connsiteX2" fmla="*/ 131892 w 131892"/>
                <a:gd name="connsiteY2" fmla="*/ 83127 h 197229"/>
                <a:gd name="connsiteX3" fmla="*/ 90328 w 131892"/>
                <a:gd name="connsiteY3" fmla="*/ 193964 h 197229"/>
                <a:gd name="connsiteX4" fmla="*/ 48764 w 131892"/>
                <a:gd name="connsiteY4" fmla="*/ 166254 h 197229"/>
                <a:gd name="connsiteX5" fmla="*/ 7201 w 131892"/>
                <a:gd name="connsiteY5" fmla="*/ 83127 h 197229"/>
                <a:gd name="connsiteX6" fmla="*/ 21055 w 131892"/>
                <a:gd name="connsiteY6" fmla="*/ 55418 h 1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892" h="197229">
                  <a:moveTo>
                    <a:pt x="48764" y="124691"/>
                  </a:moveTo>
                  <a:cubicBezTo>
                    <a:pt x="42928" y="107182"/>
                    <a:pt x="0" y="0"/>
                    <a:pt x="48764" y="0"/>
                  </a:cubicBezTo>
                  <a:cubicBezTo>
                    <a:pt x="87951" y="0"/>
                    <a:pt x="131892" y="83127"/>
                    <a:pt x="131892" y="83127"/>
                  </a:cubicBezTo>
                  <a:cubicBezTo>
                    <a:pt x="130388" y="90646"/>
                    <a:pt x="120056" y="188019"/>
                    <a:pt x="90328" y="193964"/>
                  </a:cubicBezTo>
                  <a:cubicBezTo>
                    <a:pt x="74000" y="197229"/>
                    <a:pt x="62619" y="175491"/>
                    <a:pt x="48764" y="166254"/>
                  </a:cubicBezTo>
                  <a:cubicBezTo>
                    <a:pt x="34753" y="145238"/>
                    <a:pt x="7201" y="111809"/>
                    <a:pt x="7201" y="83127"/>
                  </a:cubicBezTo>
                  <a:cubicBezTo>
                    <a:pt x="7201" y="72801"/>
                    <a:pt x="16437" y="64654"/>
                    <a:pt x="21055" y="55418"/>
                  </a:cubicBezTo>
                </a:path>
              </a:pathLst>
            </a:custGeom>
            <a:solidFill>
              <a:srgbClr val="7E1E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7523018" y="5917098"/>
              <a:ext cx="152400" cy="181303"/>
            </a:xfrm>
            <a:custGeom>
              <a:avLst/>
              <a:gdLst>
                <a:gd name="connsiteX0" fmla="*/ 55418 w 152400"/>
                <a:gd name="connsiteY0" fmla="*/ 165047 h 181303"/>
                <a:gd name="connsiteX1" fmla="*/ 27709 w 152400"/>
                <a:gd name="connsiteY1" fmla="*/ 123484 h 181303"/>
                <a:gd name="connsiteX2" fmla="*/ 13855 w 152400"/>
                <a:gd name="connsiteY2" fmla="*/ 68066 h 181303"/>
                <a:gd name="connsiteX3" fmla="*/ 0 w 152400"/>
                <a:gd name="connsiteY3" fmla="*/ 26502 h 181303"/>
                <a:gd name="connsiteX4" fmla="*/ 96982 w 152400"/>
                <a:gd name="connsiteY4" fmla="*/ 26502 h 181303"/>
                <a:gd name="connsiteX5" fmla="*/ 124691 w 152400"/>
                <a:gd name="connsiteY5" fmla="*/ 68066 h 181303"/>
                <a:gd name="connsiteX6" fmla="*/ 152400 w 152400"/>
                <a:gd name="connsiteY6" fmla="*/ 151193 h 181303"/>
                <a:gd name="connsiteX7" fmla="*/ 110837 w 152400"/>
                <a:gd name="connsiteY7" fmla="*/ 178902 h 181303"/>
                <a:gd name="connsiteX8" fmla="*/ 69273 w 152400"/>
                <a:gd name="connsiteY8" fmla="*/ 165047 h 181303"/>
                <a:gd name="connsiteX9" fmla="*/ 55418 w 152400"/>
                <a:gd name="connsiteY9" fmla="*/ 165047 h 1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81303">
                  <a:moveTo>
                    <a:pt x="55418" y="165047"/>
                  </a:moveTo>
                  <a:cubicBezTo>
                    <a:pt x="48491" y="158120"/>
                    <a:pt x="34268" y="138789"/>
                    <a:pt x="27709" y="123484"/>
                  </a:cubicBezTo>
                  <a:cubicBezTo>
                    <a:pt x="20208" y="105982"/>
                    <a:pt x="19086" y="86375"/>
                    <a:pt x="13855" y="68066"/>
                  </a:cubicBezTo>
                  <a:cubicBezTo>
                    <a:pt x="9843" y="54024"/>
                    <a:pt x="4618" y="40357"/>
                    <a:pt x="0" y="26502"/>
                  </a:cubicBezTo>
                  <a:cubicBezTo>
                    <a:pt x="35033" y="17743"/>
                    <a:pt x="63855" y="0"/>
                    <a:pt x="96982" y="26502"/>
                  </a:cubicBezTo>
                  <a:cubicBezTo>
                    <a:pt x="109984" y="36904"/>
                    <a:pt x="117928" y="52850"/>
                    <a:pt x="124691" y="68066"/>
                  </a:cubicBezTo>
                  <a:cubicBezTo>
                    <a:pt x="136553" y="94756"/>
                    <a:pt x="152400" y="151193"/>
                    <a:pt x="152400" y="151193"/>
                  </a:cubicBezTo>
                  <a:cubicBezTo>
                    <a:pt x="138546" y="160429"/>
                    <a:pt x="127261" y="176165"/>
                    <a:pt x="110837" y="178902"/>
                  </a:cubicBezTo>
                  <a:cubicBezTo>
                    <a:pt x="96432" y="181303"/>
                    <a:pt x="83441" y="168589"/>
                    <a:pt x="69273" y="165047"/>
                  </a:cubicBezTo>
                  <a:cubicBezTo>
                    <a:pt x="64793" y="163927"/>
                    <a:pt x="62345" y="171974"/>
                    <a:pt x="55418" y="165047"/>
                  </a:cubicBezTo>
                  <a:close/>
                </a:path>
              </a:pathLst>
            </a:custGeom>
            <a:solidFill>
              <a:srgbClr val="7E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909707" y="3322782"/>
              <a:ext cx="440033" cy="1292946"/>
            </a:xfrm>
            <a:custGeom>
              <a:avLst/>
              <a:gdLst>
                <a:gd name="connsiteX0" fmla="*/ 297129 w 440033"/>
                <a:gd name="connsiteY0" fmla="*/ 2309 h 1292946"/>
                <a:gd name="connsiteX1" fmla="*/ 255566 w 440033"/>
                <a:gd name="connsiteY1" fmla="*/ 30018 h 1292946"/>
                <a:gd name="connsiteX2" fmla="*/ 214002 w 440033"/>
                <a:gd name="connsiteY2" fmla="*/ 113145 h 1292946"/>
                <a:gd name="connsiteX3" fmla="*/ 186293 w 440033"/>
                <a:gd name="connsiteY3" fmla="*/ 154709 h 1292946"/>
                <a:gd name="connsiteX4" fmla="*/ 172438 w 440033"/>
                <a:gd name="connsiteY4" fmla="*/ 805873 h 1292946"/>
                <a:gd name="connsiteX5" fmla="*/ 158584 w 440033"/>
                <a:gd name="connsiteY5" fmla="*/ 902854 h 1292946"/>
                <a:gd name="connsiteX6" fmla="*/ 130875 w 440033"/>
                <a:gd name="connsiteY6" fmla="*/ 1041400 h 1292946"/>
                <a:gd name="connsiteX7" fmla="*/ 89311 w 440033"/>
                <a:gd name="connsiteY7" fmla="*/ 1152236 h 1292946"/>
                <a:gd name="connsiteX8" fmla="*/ 47748 w 440033"/>
                <a:gd name="connsiteY8" fmla="*/ 1179945 h 1292946"/>
                <a:gd name="connsiteX9" fmla="*/ 33893 w 440033"/>
                <a:gd name="connsiteY9" fmla="*/ 1221509 h 1292946"/>
                <a:gd name="connsiteX10" fmla="*/ 6184 w 440033"/>
                <a:gd name="connsiteY10" fmla="*/ 1263073 h 1292946"/>
                <a:gd name="connsiteX11" fmla="*/ 61602 w 440033"/>
                <a:gd name="connsiteY11" fmla="*/ 1290782 h 1292946"/>
                <a:gd name="connsiteX12" fmla="*/ 103166 w 440033"/>
                <a:gd name="connsiteY12" fmla="*/ 1263073 h 1292946"/>
                <a:gd name="connsiteX13" fmla="*/ 172438 w 440033"/>
                <a:gd name="connsiteY13" fmla="*/ 1207654 h 1292946"/>
                <a:gd name="connsiteX14" fmla="*/ 227857 w 440033"/>
                <a:gd name="connsiteY14" fmla="*/ 1152236 h 1292946"/>
                <a:gd name="connsiteX15" fmla="*/ 241711 w 440033"/>
                <a:gd name="connsiteY15" fmla="*/ 1221509 h 1292946"/>
                <a:gd name="connsiteX16" fmla="*/ 255566 w 440033"/>
                <a:gd name="connsiteY16" fmla="*/ 1263073 h 1292946"/>
                <a:gd name="connsiteX17" fmla="*/ 297129 w 440033"/>
                <a:gd name="connsiteY17" fmla="*/ 1276927 h 1292946"/>
                <a:gd name="connsiteX18" fmla="*/ 338693 w 440033"/>
                <a:gd name="connsiteY18" fmla="*/ 1138382 h 1292946"/>
                <a:gd name="connsiteX19" fmla="*/ 380257 w 440033"/>
                <a:gd name="connsiteY19" fmla="*/ 1069109 h 1292946"/>
                <a:gd name="connsiteX20" fmla="*/ 407966 w 440033"/>
                <a:gd name="connsiteY20" fmla="*/ 1027545 h 1292946"/>
                <a:gd name="connsiteX21" fmla="*/ 394111 w 440033"/>
                <a:gd name="connsiteY21" fmla="*/ 972127 h 1292946"/>
                <a:gd name="connsiteX22" fmla="*/ 255566 w 440033"/>
                <a:gd name="connsiteY22" fmla="*/ 930563 h 1292946"/>
                <a:gd name="connsiteX23" fmla="*/ 297129 w 440033"/>
                <a:gd name="connsiteY23" fmla="*/ 556491 h 1292946"/>
                <a:gd name="connsiteX24" fmla="*/ 310984 w 440033"/>
                <a:gd name="connsiteY24" fmla="*/ 514927 h 1292946"/>
                <a:gd name="connsiteX25" fmla="*/ 338693 w 440033"/>
                <a:gd name="connsiteY25" fmla="*/ 376382 h 1292946"/>
                <a:gd name="connsiteX26" fmla="*/ 366402 w 440033"/>
                <a:gd name="connsiteY26" fmla="*/ 293254 h 1292946"/>
                <a:gd name="connsiteX27" fmla="*/ 352548 w 440033"/>
                <a:gd name="connsiteY27" fmla="*/ 113145 h 1292946"/>
                <a:gd name="connsiteX28" fmla="*/ 324838 w 440033"/>
                <a:gd name="connsiteY28" fmla="*/ 85436 h 1292946"/>
                <a:gd name="connsiteX29" fmla="*/ 310984 w 440033"/>
                <a:gd name="connsiteY29" fmla="*/ 43873 h 1292946"/>
                <a:gd name="connsiteX30" fmla="*/ 297129 w 440033"/>
                <a:gd name="connsiteY30" fmla="*/ 2309 h 129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0033" h="1292946">
                  <a:moveTo>
                    <a:pt x="297129" y="2309"/>
                  </a:moveTo>
                  <a:cubicBezTo>
                    <a:pt x="287893" y="0"/>
                    <a:pt x="267340" y="18244"/>
                    <a:pt x="255566" y="30018"/>
                  </a:cubicBezTo>
                  <a:cubicBezTo>
                    <a:pt x="215862" y="69722"/>
                    <a:pt x="236538" y="68074"/>
                    <a:pt x="214002" y="113145"/>
                  </a:cubicBezTo>
                  <a:cubicBezTo>
                    <a:pt x="206555" y="128038"/>
                    <a:pt x="195529" y="140854"/>
                    <a:pt x="186293" y="154709"/>
                  </a:cubicBezTo>
                  <a:cubicBezTo>
                    <a:pt x="181675" y="371764"/>
                    <a:pt x="180473" y="588918"/>
                    <a:pt x="172438" y="805873"/>
                  </a:cubicBezTo>
                  <a:cubicBezTo>
                    <a:pt x="171229" y="838506"/>
                    <a:pt x="163549" y="870579"/>
                    <a:pt x="158584" y="902854"/>
                  </a:cubicBezTo>
                  <a:cubicBezTo>
                    <a:pt x="138226" y="1035183"/>
                    <a:pt x="153828" y="938110"/>
                    <a:pt x="130875" y="1041400"/>
                  </a:cubicBezTo>
                  <a:cubicBezTo>
                    <a:pt x="119546" y="1092380"/>
                    <a:pt x="125987" y="1115560"/>
                    <a:pt x="89311" y="1152236"/>
                  </a:cubicBezTo>
                  <a:cubicBezTo>
                    <a:pt x="77537" y="1164010"/>
                    <a:pt x="61602" y="1170709"/>
                    <a:pt x="47748" y="1179945"/>
                  </a:cubicBezTo>
                  <a:cubicBezTo>
                    <a:pt x="43130" y="1193800"/>
                    <a:pt x="40424" y="1208447"/>
                    <a:pt x="33893" y="1221509"/>
                  </a:cubicBezTo>
                  <a:cubicBezTo>
                    <a:pt x="26446" y="1236402"/>
                    <a:pt x="0" y="1247613"/>
                    <a:pt x="6184" y="1263073"/>
                  </a:cubicBezTo>
                  <a:cubicBezTo>
                    <a:pt x="13854" y="1282249"/>
                    <a:pt x="43129" y="1281546"/>
                    <a:pt x="61602" y="1290782"/>
                  </a:cubicBezTo>
                  <a:cubicBezTo>
                    <a:pt x="75457" y="1281546"/>
                    <a:pt x="90164" y="1273475"/>
                    <a:pt x="103166" y="1263073"/>
                  </a:cubicBezTo>
                  <a:cubicBezTo>
                    <a:pt x="201881" y="1184100"/>
                    <a:pt x="44502" y="1292946"/>
                    <a:pt x="172438" y="1207654"/>
                  </a:cubicBezTo>
                  <a:cubicBezTo>
                    <a:pt x="172438" y="1207653"/>
                    <a:pt x="190912" y="1115291"/>
                    <a:pt x="227857" y="1152236"/>
                  </a:cubicBezTo>
                  <a:cubicBezTo>
                    <a:pt x="244508" y="1168887"/>
                    <a:pt x="236000" y="1198664"/>
                    <a:pt x="241711" y="1221509"/>
                  </a:cubicBezTo>
                  <a:cubicBezTo>
                    <a:pt x="245253" y="1235677"/>
                    <a:pt x="245239" y="1252746"/>
                    <a:pt x="255566" y="1263073"/>
                  </a:cubicBezTo>
                  <a:cubicBezTo>
                    <a:pt x="265892" y="1273399"/>
                    <a:pt x="283275" y="1272309"/>
                    <a:pt x="297129" y="1276927"/>
                  </a:cubicBezTo>
                  <a:cubicBezTo>
                    <a:pt x="330859" y="1175736"/>
                    <a:pt x="317754" y="1222136"/>
                    <a:pt x="338693" y="1138382"/>
                  </a:cubicBezTo>
                  <a:cubicBezTo>
                    <a:pt x="440033" y="1163716"/>
                    <a:pt x="369698" y="1164133"/>
                    <a:pt x="380257" y="1069109"/>
                  </a:cubicBezTo>
                  <a:cubicBezTo>
                    <a:pt x="382096" y="1052560"/>
                    <a:pt x="398730" y="1041400"/>
                    <a:pt x="407966" y="1027545"/>
                  </a:cubicBezTo>
                  <a:cubicBezTo>
                    <a:pt x="403348" y="1009072"/>
                    <a:pt x="404673" y="987970"/>
                    <a:pt x="394111" y="972127"/>
                  </a:cubicBezTo>
                  <a:cubicBezTo>
                    <a:pt x="367582" y="932333"/>
                    <a:pt x="286260" y="934948"/>
                    <a:pt x="255566" y="930563"/>
                  </a:cubicBezTo>
                  <a:cubicBezTo>
                    <a:pt x="260038" y="883605"/>
                    <a:pt x="274728" y="657296"/>
                    <a:pt x="297129" y="556491"/>
                  </a:cubicBezTo>
                  <a:cubicBezTo>
                    <a:pt x="300297" y="542235"/>
                    <a:pt x="306972" y="528969"/>
                    <a:pt x="310984" y="514927"/>
                  </a:cubicBezTo>
                  <a:cubicBezTo>
                    <a:pt x="357030" y="353766"/>
                    <a:pt x="284266" y="594087"/>
                    <a:pt x="338693" y="376382"/>
                  </a:cubicBezTo>
                  <a:cubicBezTo>
                    <a:pt x="345777" y="348046"/>
                    <a:pt x="366402" y="293254"/>
                    <a:pt x="366402" y="293254"/>
                  </a:cubicBezTo>
                  <a:cubicBezTo>
                    <a:pt x="361784" y="233218"/>
                    <a:pt x="364357" y="172189"/>
                    <a:pt x="352548" y="113145"/>
                  </a:cubicBezTo>
                  <a:cubicBezTo>
                    <a:pt x="349986" y="100336"/>
                    <a:pt x="331559" y="96637"/>
                    <a:pt x="324838" y="85436"/>
                  </a:cubicBezTo>
                  <a:cubicBezTo>
                    <a:pt x="317324" y="72913"/>
                    <a:pt x="317515" y="56935"/>
                    <a:pt x="310984" y="43873"/>
                  </a:cubicBezTo>
                  <a:cubicBezTo>
                    <a:pt x="303537" y="28980"/>
                    <a:pt x="306365" y="4618"/>
                    <a:pt x="297129" y="2309"/>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063099" y="3211562"/>
              <a:ext cx="254574" cy="339795"/>
            </a:xfrm>
            <a:custGeom>
              <a:avLst/>
              <a:gdLst>
                <a:gd name="connsiteX0" fmla="*/ 32901 w 254574"/>
                <a:gd name="connsiteY0" fmla="*/ 307493 h 339795"/>
                <a:gd name="connsiteX1" fmla="*/ 226865 w 254574"/>
                <a:gd name="connsiteY1" fmla="*/ 307493 h 339795"/>
                <a:gd name="connsiteX2" fmla="*/ 254574 w 254574"/>
                <a:gd name="connsiteY2" fmla="*/ 279783 h 339795"/>
                <a:gd name="connsiteX3" fmla="*/ 171446 w 254574"/>
                <a:gd name="connsiteY3" fmla="*/ 113529 h 339795"/>
                <a:gd name="connsiteX4" fmla="*/ 143737 w 254574"/>
                <a:gd name="connsiteY4" fmla="*/ 71965 h 339795"/>
                <a:gd name="connsiteX5" fmla="*/ 88319 w 254574"/>
                <a:gd name="connsiteY5" fmla="*/ 2693 h 339795"/>
                <a:gd name="connsiteX6" fmla="*/ 32901 w 254574"/>
                <a:gd name="connsiteY6" fmla="*/ 16547 h 339795"/>
                <a:gd name="connsiteX7" fmla="*/ 32901 w 254574"/>
                <a:gd name="connsiteY7" fmla="*/ 335202 h 339795"/>
                <a:gd name="connsiteX8" fmla="*/ 32901 w 254574"/>
                <a:gd name="connsiteY8" fmla="*/ 307493 h 33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74" h="339795">
                  <a:moveTo>
                    <a:pt x="32901" y="307493"/>
                  </a:moveTo>
                  <a:cubicBezTo>
                    <a:pt x="65228" y="302875"/>
                    <a:pt x="101315" y="336466"/>
                    <a:pt x="226865" y="307493"/>
                  </a:cubicBezTo>
                  <a:cubicBezTo>
                    <a:pt x="239593" y="304556"/>
                    <a:pt x="245338" y="289020"/>
                    <a:pt x="254574" y="279783"/>
                  </a:cubicBezTo>
                  <a:cubicBezTo>
                    <a:pt x="216333" y="165061"/>
                    <a:pt x="243068" y="220960"/>
                    <a:pt x="171446" y="113529"/>
                  </a:cubicBezTo>
                  <a:lnTo>
                    <a:pt x="143737" y="71965"/>
                  </a:lnTo>
                  <a:cubicBezTo>
                    <a:pt x="133254" y="40515"/>
                    <a:pt x="132187" y="8960"/>
                    <a:pt x="88319" y="2693"/>
                  </a:cubicBezTo>
                  <a:cubicBezTo>
                    <a:pt x="69469" y="0"/>
                    <a:pt x="51374" y="11929"/>
                    <a:pt x="32901" y="16547"/>
                  </a:cubicBezTo>
                  <a:cubicBezTo>
                    <a:pt x="0" y="148147"/>
                    <a:pt x="7591" y="94765"/>
                    <a:pt x="32901" y="335202"/>
                  </a:cubicBezTo>
                  <a:cubicBezTo>
                    <a:pt x="33384" y="339795"/>
                    <a:pt x="574" y="312111"/>
                    <a:pt x="32901" y="307493"/>
                  </a:cubicBezTo>
                  <a:close/>
                </a:path>
              </a:pathLst>
            </a:custGeom>
            <a:solidFill>
              <a:srgbClr val="7E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77778E-7 1.85185E-6 L 0.48976 -0.00301 " pathEditMode="relative" rAng="0" ptsTypes="AA">
                                      <p:cBhvr>
                                        <p:cTn id="6" dur="5000" fill="hold"/>
                                        <p:tgtEl>
                                          <p:spTgt spid="6"/>
                                        </p:tgtEl>
                                        <p:attrNameLst>
                                          <p:attrName>ppt_x</p:attrName>
                                          <p:attrName>ppt_y</p:attrName>
                                        </p:attrNameLst>
                                      </p:cBhvr>
                                      <p:rCtr x="245"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7315200"/>
          </a:xfrm>
          <a:prstGeom prst="rect">
            <a:avLst/>
          </a:prstGeom>
          <a:solidFill>
            <a:srgbClr val="78D6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3208" y="4411069"/>
            <a:ext cx="10350547" cy="3378449"/>
            <a:chOff x="-543208" y="4411069"/>
            <a:chExt cx="10350547" cy="3378449"/>
          </a:xfrm>
        </p:grpSpPr>
        <p:sp>
          <p:nvSpPr>
            <p:cNvPr id="4" name="Freeform 3"/>
            <p:cNvSpPr/>
            <p:nvPr/>
          </p:nvSpPr>
          <p:spPr>
            <a:xfrm>
              <a:off x="-543208" y="4411069"/>
              <a:ext cx="10350547" cy="3378449"/>
            </a:xfrm>
            <a:custGeom>
              <a:avLst/>
              <a:gdLst>
                <a:gd name="connsiteX0" fmla="*/ 532191 w 10350547"/>
                <a:gd name="connsiteY0" fmla="*/ 260083 h 3378449"/>
                <a:gd name="connsiteX1" fmla="*/ 598292 w 10350547"/>
                <a:gd name="connsiteY1" fmla="*/ 271100 h 3378449"/>
                <a:gd name="connsiteX2" fmla="*/ 686427 w 10350547"/>
                <a:gd name="connsiteY2" fmla="*/ 293133 h 3378449"/>
                <a:gd name="connsiteX3" fmla="*/ 829647 w 10350547"/>
                <a:gd name="connsiteY3" fmla="*/ 304150 h 3378449"/>
                <a:gd name="connsiteX4" fmla="*/ 1127102 w 10350547"/>
                <a:gd name="connsiteY4" fmla="*/ 282117 h 3378449"/>
                <a:gd name="connsiteX5" fmla="*/ 1193203 w 10350547"/>
                <a:gd name="connsiteY5" fmla="*/ 260083 h 3378449"/>
                <a:gd name="connsiteX6" fmla="*/ 1226254 w 10350547"/>
                <a:gd name="connsiteY6" fmla="*/ 249066 h 3378449"/>
                <a:gd name="connsiteX7" fmla="*/ 1259304 w 10350547"/>
                <a:gd name="connsiteY7" fmla="*/ 227032 h 3378449"/>
                <a:gd name="connsiteX8" fmla="*/ 1292355 w 10350547"/>
                <a:gd name="connsiteY8" fmla="*/ 193982 h 3378449"/>
                <a:gd name="connsiteX9" fmla="*/ 1325406 w 10350547"/>
                <a:gd name="connsiteY9" fmla="*/ 182965 h 3378449"/>
                <a:gd name="connsiteX10" fmla="*/ 1402524 w 10350547"/>
                <a:gd name="connsiteY10" fmla="*/ 204998 h 3378449"/>
                <a:gd name="connsiteX11" fmla="*/ 1435574 w 10350547"/>
                <a:gd name="connsiteY11" fmla="*/ 227032 h 3378449"/>
                <a:gd name="connsiteX12" fmla="*/ 1479642 w 10350547"/>
                <a:gd name="connsiteY12" fmla="*/ 260083 h 3378449"/>
                <a:gd name="connsiteX13" fmla="*/ 1622861 w 10350547"/>
                <a:gd name="connsiteY13" fmla="*/ 282117 h 3378449"/>
                <a:gd name="connsiteX14" fmla="*/ 2283873 w 10350547"/>
                <a:gd name="connsiteY14" fmla="*/ 293133 h 3378449"/>
                <a:gd name="connsiteX15" fmla="*/ 2338957 w 10350547"/>
                <a:gd name="connsiteY15" fmla="*/ 271100 h 3378449"/>
                <a:gd name="connsiteX16" fmla="*/ 2471160 w 10350547"/>
                <a:gd name="connsiteY16" fmla="*/ 182965 h 3378449"/>
                <a:gd name="connsiteX17" fmla="*/ 2504210 w 10350547"/>
                <a:gd name="connsiteY17" fmla="*/ 149914 h 3378449"/>
                <a:gd name="connsiteX18" fmla="*/ 2581328 w 10350547"/>
                <a:gd name="connsiteY18" fmla="*/ 94830 h 3378449"/>
                <a:gd name="connsiteX19" fmla="*/ 2702514 w 10350547"/>
                <a:gd name="connsiteY19" fmla="*/ 116864 h 3378449"/>
                <a:gd name="connsiteX20" fmla="*/ 2768615 w 10350547"/>
                <a:gd name="connsiteY20" fmla="*/ 171948 h 3378449"/>
                <a:gd name="connsiteX21" fmla="*/ 2878784 w 10350547"/>
                <a:gd name="connsiteY21" fmla="*/ 227032 h 3378449"/>
                <a:gd name="connsiteX22" fmla="*/ 2911835 w 10350547"/>
                <a:gd name="connsiteY22" fmla="*/ 238049 h 3378449"/>
                <a:gd name="connsiteX23" fmla="*/ 3286408 w 10350547"/>
                <a:gd name="connsiteY23" fmla="*/ 249066 h 3378449"/>
                <a:gd name="connsiteX24" fmla="*/ 3616914 w 10350547"/>
                <a:gd name="connsiteY24" fmla="*/ 238049 h 3378449"/>
                <a:gd name="connsiteX25" fmla="*/ 3649965 w 10350547"/>
                <a:gd name="connsiteY25" fmla="*/ 227032 h 3378449"/>
                <a:gd name="connsiteX26" fmla="*/ 3683015 w 10350547"/>
                <a:gd name="connsiteY26" fmla="*/ 238049 h 3378449"/>
                <a:gd name="connsiteX27" fmla="*/ 3727083 w 10350547"/>
                <a:gd name="connsiteY27" fmla="*/ 249066 h 3378449"/>
                <a:gd name="connsiteX28" fmla="*/ 3760133 w 10350547"/>
                <a:gd name="connsiteY28" fmla="*/ 271100 h 3378449"/>
                <a:gd name="connsiteX29" fmla="*/ 3826235 w 10350547"/>
                <a:gd name="connsiteY29" fmla="*/ 293133 h 3378449"/>
                <a:gd name="connsiteX30" fmla="*/ 3859285 w 10350547"/>
                <a:gd name="connsiteY30" fmla="*/ 315167 h 3378449"/>
                <a:gd name="connsiteX31" fmla="*/ 4112673 w 10350547"/>
                <a:gd name="connsiteY31" fmla="*/ 315167 h 3378449"/>
                <a:gd name="connsiteX32" fmla="*/ 4145724 w 10350547"/>
                <a:gd name="connsiteY32" fmla="*/ 304150 h 3378449"/>
                <a:gd name="connsiteX33" fmla="*/ 4233859 w 10350547"/>
                <a:gd name="connsiteY33" fmla="*/ 282117 h 3378449"/>
                <a:gd name="connsiteX34" fmla="*/ 4321994 w 10350547"/>
                <a:gd name="connsiteY34" fmla="*/ 260083 h 3378449"/>
                <a:gd name="connsiteX35" fmla="*/ 4443179 w 10350547"/>
                <a:gd name="connsiteY35" fmla="*/ 227032 h 3378449"/>
                <a:gd name="connsiteX36" fmla="*/ 4509280 w 10350547"/>
                <a:gd name="connsiteY36" fmla="*/ 204998 h 3378449"/>
                <a:gd name="connsiteX37" fmla="*/ 4542331 w 10350547"/>
                <a:gd name="connsiteY37" fmla="*/ 193982 h 3378449"/>
                <a:gd name="connsiteX38" fmla="*/ 4586398 w 10350547"/>
                <a:gd name="connsiteY38" fmla="*/ 182965 h 3378449"/>
                <a:gd name="connsiteX39" fmla="*/ 4674533 w 10350547"/>
                <a:gd name="connsiteY39" fmla="*/ 138897 h 3378449"/>
                <a:gd name="connsiteX40" fmla="*/ 4740635 w 10350547"/>
                <a:gd name="connsiteY40" fmla="*/ 116864 h 3378449"/>
                <a:gd name="connsiteX41" fmla="*/ 4784702 w 10350547"/>
                <a:gd name="connsiteY41" fmla="*/ 160931 h 3378449"/>
                <a:gd name="connsiteX42" fmla="*/ 4861820 w 10350547"/>
                <a:gd name="connsiteY42" fmla="*/ 193982 h 3378449"/>
                <a:gd name="connsiteX43" fmla="*/ 5159275 w 10350547"/>
                <a:gd name="connsiteY43" fmla="*/ 182965 h 3378449"/>
                <a:gd name="connsiteX44" fmla="*/ 5280461 w 10350547"/>
                <a:gd name="connsiteY44" fmla="*/ 149914 h 3378449"/>
                <a:gd name="connsiteX45" fmla="*/ 5324528 w 10350547"/>
                <a:gd name="connsiteY45" fmla="*/ 138897 h 3378449"/>
                <a:gd name="connsiteX46" fmla="*/ 5412663 w 10350547"/>
                <a:gd name="connsiteY46" fmla="*/ 105847 h 3378449"/>
                <a:gd name="connsiteX47" fmla="*/ 5489781 w 10350547"/>
                <a:gd name="connsiteY47" fmla="*/ 72796 h 3378449"/>
                <a:gd name="connsiteX48" fmla="*/ 5655035 w 10350547"/>
                <a:gd name="connsiteY48" fmla="*/ 83813 h 3378449"/>
                <a:gd name="connsiteX49" fmla="*/ 5721136 w 10350547"/>
                <a:gd name="connsiteY49" fmla="*/ 105847 h 3378449"/>
                <a:gd name="connsiteX50" fmla="*/ 5798254 w 10350547"/>
                <a:gd name="connsiteY50" fmla="*/ 127880 h 3378449"/>
                <a:gd name="connsiteX51" fmla="*/ 5831304 w 10350547"/>
                <a:gd name="connsiteY51" fmla="*/ 149914 h 3378449"/>
                <a:gd name="connsiteX52" fmla="*/ 5886389 w 10350547"/>
                <a:gd name="connsiteY52" fmla="*/ 160931 h 3378449"/>
                <a:gd name="connsiteX53" fmla="*/ 5919439 w 10350547"/>
                <a:gd name="connsiteY53" fmla="*/ 171948 h 3378449"/>
                <a:gd name="connsiteX54" fmla="*/ 6007574 w 10350547"/>
                <a:gd name="connsiteY54" fmla="*/ 193982 h 3378449"/>
                <a:gd name="connsiteX55" fmla="*/ 6051642 w 10350547"/>
                <a:gd name="connsiteY55" fmla="*/ 204998 h 3378449"/>
                <a:gd name="connsiteX56" fmla="*/ 7406716 w 10350547"/>
                <a:gd name="connsiteY56" fmla="*/ 216015 h 3378449"/>
                <a:gd name="connsiteX57" fmla="*/ 7472818 w 10350547"/>
                <a:gd name="connsiteY57" fmla="*/ 182965 h 3378449"/>
                <a:gd name="connsiteX58" fmla="*/ 7638071 w 10350547"/>
                <a:gd name="connsiteY58" fmla="*/ 193982 h 3378449"/>
                <a:gd name="connsiteX59" fmla="*/ 7726206 w 10350547"/>
                <a:gd name="connsiteY59" fmla="*/ 227032 h 3378449"/>
                <a:gd name="connsiteX60" fmla="*/ 7814341 w 10350547"/>
                <a:gd name="connsiteY60" fmla="*/ 249066 h 3378449"/>
                <a:gd name="connsiteX61" fmla="*/ 7935526 w 10350547"/>
                <a:gd name="connsiteY61" fmla="*/ 293133 h 3378449"/>
                <a:gd name="connsiteX62" fmla="*/ 8034678 w 10350547"/>
                <a:gd name="connsiteY62" fmla="*/ 315167 h 3378449"/>
                <a:gd name="connsiteX63" fmla="*/ 8343150 w 10350547"/>
                <a:gd name="connsiteY63" fmla="*/ 304150 h 3378449"/>
                <a:gd name="connsiteX64" fmla="*/ 8387218 w 10350547"/>
                <a:gd name="connsiteY64" fmla="*/ 293133 h 3378449"/>
                <a:gd name="connsiteX65" fmla="*/ 8431285 w 10350547"/>
                <a:gd name="connsiteY65" fmla="*/ 271100 h 3378449"/>
                <a:gd name="connsiteX66" fmla="*/ 8497386 w 10350547"/>
                <a:gd name="connsiteY66" fmla="*/ 216015 h 3378449"/>
                <a:gd name="connsiteX67" fmla="*/ 8530437 w 10350547"/>
                <a:gd name="connsiteY67" fmla="*/ 204998 h 3378449"/>
                <a:gd name="connsiteX68" fmla="*/ 8640606 w 10350547"/>
                <a:gd name="connsiteY68" fmla="*/ 227032 h 3378449"/>
                <a:gd name="connsiteX69" fmla="*/ 8684673 w 10350547"/>
                <a:gd name="connsiteY69" fmla="*/ 249066 h 3378449"/>
                <a:gd name="connsiteX70" fmla="*/ 8750774 w 10350547"/>
                <a:gd name="connsiteY70" fmla="*/ 271100 h 3378449"/>
                <a:gd name="connsiteX71" fmla="*/ 8783825 w 10350547"/>
                <a:gd name="connsiteY71" fmla="*/ 282117 h 3378449"/>
                <a:gd name="connsiteX72" fmla="*/ 8871960 w 10350547"/>
                <a:gd name="connsiteY72" fmla="*/ 304150 h 3378449"/>
                <a:gd name="connsiteX73" fmla="*/ 9257550 w 10350547"/>
                <a:gd name="connsiteY73" fmla="*/ 293133 h 3378449"/>
                <a:gd name="connsiteX74" fmla="*/ 9312635 w 10350547"/>
                <a:gd name="connsiteY74" fmla="*/ 282117 h 3378449"/>
                <a:gd name="connsiteX75" fmla="*/ 9334668 w 10350547"/>
                <a:gd name="connsiteY75" fmla="*/ 249066 h 3378449"/>
                <a:gd name="connsiteX76" fmla="*/ 9367719 w 10350547"/>
                <a:gd name="connsiteY76" fmla="*/ 227032 h 3378449"/>
                <a:gd name="connsiteX77" fmla="*/ 9411786 w 10350547"/>
                <a:gd name="connsiteY77" fmla="*/ 160931 h 3378449"/>
                <a:gd name="connsiteX78" fmla="*/ 9433820 w 10350547"/>
                <a:gd name="connsiteY78" fmla="*/ 127880 h 3378449"/>
                <a:gd name="connsiteX79" fmla="*/ 9466871 w 10350547"/>
                <a:gd name="connsiteY79" fmla="*/ 105847 h 3378449"/>
                <a:gd name="connsiteX80" fmla="*/ 9521955 w 10350547"/>
                <a:gd name="connsiteY80" fmla="*/ 50762 h 3378449"/>
                <a:gd name="connsiteX81" fmla="*/ 9599073 w 10350547"/>
                <a:gd name="connsiteY81" fmla="*/ 83813 h 3378449"/>
                <a:gd name="connsiteX82" fmla="*/ 9665174 w 10350547"/>
                <a:gd name="connsiteY82" fmla="*/ 105847 h 3378449"/>
                <a:gd name="connsiteX83" fmla="*/ 9698225 w 10350547"/>
                <a:gd name="connsiteY83" fmla="*/ 116864 h 3378449"/>
                <a:gd name="connsiteX84" fmla="*/ 9731275 w 10350547"/>
                <a:gd name="connsiteY84" fmla="*/ 138897 h 3378449"/>
                <a:gd name="connsiteX85" fmla="*/ 9852461 w 10350547"/>
                <a:gd name="connsiteY85" fmla="*/ 160931 h 3378449"/>
                <a:gd name="connsiteX86" fmla="*/ 10205001 w 10350547"/>
                <a:gd name="connsiteY86" fmla="*/ 149914 h 3378449"/>
                <a:gd name="connsiteX87" fmla="*/ 10238051 w 10350547"/>
                <a:gd name="connsiteY87" fmla="*/ 249066 h 3378449"/>
                <a:gd name="connsiteX88" fmla="*/ 10271102 w 10350547"/>
                <a:gd name="connsiteY88" fmla="*/ 348218 h 3378449"/>
                <a:gd name="connsiteX89" fmla="*/ 10282119 w 10350547"/>
                <a:gd name="connsiteY89" fmla="*/ 436353 h 3378449"/>
                <a:gd name="connsiteX90" fmla="*/ 10293136 w 10350547"/>
                <a:gd name="connsiteY90" fmla="*/ 513471 h 3378449"/>
                <a:gd name="connsiteX91" fmla="*/ 10304153 w 10350547"/>
                <a:gd name="connsiteY91" fmla="*/ 656690 h 3378449"/>
                <a:gd name="connsiteX92" fmla="*/ 10348220 w 10350547"/>
                <a:gd name="connsiteY92" fmla="*/ 954145 h 3378449"/>
                <a:gd name="connsiteX93" fmla="*/ 10337203 w 10350547"/>
                <a:gd name="connsiteY93" fmla="*/ 1945664 h 3378449"/>
                <a:gd name="connsiteX94" fmla="*/ 10304153 w 10350547"/>
                <a:gd name="connsiteY94" fmla="*/ 2044815 h 3378449"/>
                <a:gd name="connsiteX95" fmla="*/ 10293136 w 10350547"/>
                <a:gd name="connsiteY95" fmla="*/ 2099900 h 3378449"/>
                <a:gd name="connsiteX96" fmla="*/ 10249068 w 10350547"/>
                <a:gd name="connsiteY96" fmla="*/ 2177018 h 3378449"/>
                <a:gd name="connsiteX97" fmla="*/ 10216018 w 10350547"/>
                <a:gd name="connsiteY97" fmla="*/ 2254136 h 3378449"/>
                <a:gd name="connsiteX98" fmla="*/ 10182967 w 10350547"/>
                <a:gd name="connsiteY98" fmla="*/ 2298203 h 3378449"/>
                <a:gd name="connsiteX99" fmla="*/ 10160933 w 10350547"/>
                <a:gd name="connsiteY99" fmla="*/ 2342271 h 3378449"/>
                <a:gd name="connsiteX100" fmla="*/ 10138900 w 10350547"/>
                <a:gd name="connsiteY100" fmla="*/ 2375321 h 3378449"/>
                <a:gd name="connsiteX101" fmla="*/ 10116866 w 10350547"/>
                <a:gd name="connsiteY101" fmla="*/ 2419389 h 3378449"/>
                <a:gd name="connsiteX102" fmla="*/ 10105849 w 10350547"/>
                <a:gd name="connsiteY102" fmla="*/ 2452439 h 3378449"/>
                <a:gd name="connsiteX103" fmla="*/ 10061781 w 10350547"/>
                <a:gd name="connsiteY103" fmla="*/ 2496507 h 3378449"/>
                <a:gd name="connsiteX104" fmla="*/ 9995680 w 10350547"/>
                <a:gd name="connsiteY104" fmla="*/ 2573625 h 3378449"/>
                <a:gd name="connsiteX105" fmla="*/ 9929579 w 10350547"/>
                <a:gd name="connsiteY105" fmla="*/ 2606676 h 3378449"/>
                <a:gd name="connsiteX106" fmla="*/ 9874495 w 10350547"/>
                <a:gd name="connsiteY106" fmla="*/ 2650743 h 3378449"/>
                <a:gd name="connsiteX107" fmla="*/ 9830427 w 10350547"/>
                <a:gd name="connsiteY107" fmla="*/ 2672777 h 3378449"/>
                <a:gd name="connsiteX108" fmla="*/ 9764326 w 10350547"/>
                <a:gd name="connsiteY108" fmla="*/ 2716844 h 3378449"/>
                <a:gd name="connsiteX109" fmla="*/ 9720259 w 10350547"/>
                <a:gd name="connsiteY109" fmla="*/ 2738878 h 3378449"/>
                <a:gd name="connsiteX110" fmla="*/ 9665174 w 10350547"/>
                <a:gd name="connsiteY110" fmla="*/ 2782945 h 3378449"/>
                <a:gd name="connsiteX111" fmla="*/ 9555006 w 10350547"/>
                <a:gd name="connsiteY111" fmla="*/ 2849047 h 3378449"/>
                <a:gd name="connsiteX112" fmla="*/ 9455854 w 10350547"/>
                <a:gd name="connsiteY112" fmla="*/ 2893114 h 3378449"/>
                <a:gd name="connsiteX113" fmla="*/ 9323651 w 10350547"/>
                <a:gd name="connsiteY113" fmla="*/ 2970232 h 3378449"/>
                <a:gd name="connsiteX114" fmla="*/ 9224500 w 10350547"/>
                <a:gd name="connsiteY114" fmla="*/ 2992266 h 3378449"/>
                <a:gd name="connsiteX115" fmla="*/ 9136365 w 10350547"/>
                <a:gd name="connsiteY115" fmla="*/ 3036333 h 3378449"/>
                <a:gd name="connsiteX116" fmla="*/ 9081280 w 10350547"/>
                <a:gd name="connsiteY116" fmla="*/ 3069384 h 3378449"/>
                <a:gd name="connsiteX117" fmla="*/ 9037213 w 10350547"/>
                <a:gd name="connsiteY117" fmla="*/ 3080401 h 3378449"/>
                <a:gd name="connsiteX118" fmla="*/ 8982128 w 10350547"/>
                <a:gd name="connsiteY118" fmla="*/ 3102435 h 3378449"/>
                <a:gd name="connsiteX119" fmla="*/ 8882977 w 10350547"/>
                <a:gd name="connsiteY119" fmla="*/ 3124468 h 3378449"/>
                <a:gd name="connsiteX120" fmla="*/ 8717724 w 10350547"/>
                <a:gd name="connsiteY120" fmla="*/ 3179553 h 3378449"/>
                <a:gd name="connsiteX121" fmla="*/ 8464336 w 10350547"/>
                <a:gd name="connsiteY121" fmla="*/ 3201586 h 3378449"/>
                <a:gd name="connsiteX122" fmla="*/ 6932991 w 10350547"/>
                <a:gd name="connsiteY122" fmla="*/ 3234637 h 3378449"/>
                <a:gd name="connsiteX123" fmla="*/ 6646553 w 10350547"/>
                <a:gd name="connsiteY123" fmla="*/ 3245654 h 3378449"/>
                <a:gd name="connsiteX124" fmla="*/ 5831304 w 10350547"/>
                <a:gd name="connsiteY124" fmla="*/ 3256671 h 3378449"/>
                <a:gd name="connsiteX125" fmla="*/ 5423680 w 10350547"/>
                <a:gd name="connsiteY125" fmla="*/ 3289721 h 3378449"/>
                <a:gd name="connsiteX126" fmla="*/ 5324528 w 10350547"/>
                <a:gd name="connsiteY126" fmla="*/ 3300738 h 3378449"/>
                <a:gd name="connsiteX127" fmla="*/ 5148259 w 10350547"/>
                <a:gd name="connsiteY127" fmla="*/ 3311755 h 3378449"/>
                <a:gd name="connsiteX128" fmla="*/ 5049107 w 10350547"/>
                <a:gd name="connsiteY128" fmla="*/ 3344806 h 3378449"/>
                <a:gd name="connsiteX129" fmla="*/ 4872837 w 10350547"/>
                <a:gd name="connsiteY129" fmla="*/ 3366839 h 3378449"/>
                <a:gd name="connsiteX130" fmla="*/ 2460143 w 10350547"/>
                <a:gd name="connsiteY130" fmla="*/ 3355823 h 3378449"/>
                <a:gd name="connsiteX131" fmla="*/ 2394042 w 10350547"/>
                <a:gd name="connsiteY131" fmla="*/ 3344806 h 3378449"/>
                <a:gd name="connsiteX132" fmla="*/ 2316924 w 10350547"/>
                <a:gd name="connsiteY132" fmla="*/ 3333789 h 3378449"/>
                <a:gd name="connsiteX133" fmla="*/ 2184721 w 10350547"/>
                <a:gd name="connsiteY133" fmla="*/ 3322772 h 3378449"/>
                <a:gd name="connsiteX134" fmla="*/ 1688962 w 10350547"/>
                <a:gd name="connsiteY134" fmla="*/ 3278704 h 3378449"/>
                <a:gd name="connsiteX135" fmla="*/ 1336422 w 10350547"/>
                <a:gd name="connsiteY135" fmla="*/ 3223620 h 3378449"/>
                <a:gd name="connsiteX136" fmla="*/ 1127102 w 10350547"/>
                <a:gd name="connsiteY136" fmla="*/ 3190570 h 3378449"/>
                <a:gd name="connsiteX137" fmla="*/ 1027950 w 10350547"/>
                <a:gd name="connsiteY137" fmla="*/ 3168536 h 3378449"/>
                <a:gd name="connsiteX138" fmla="*/ 917781 w 10350547"/>
                <a:gd name="connsiteY138" fmla="*/ 3135485 h 3378449"/>
                <a:gd name="connsiteX139" fmla="*/ 774562 w 10350547"/>
                <a:gd name="connsiteY139" fmla="*/ 3102435 h 3378449"/>
                <a:gd name="connsiteX140" fmla="*/ 631343 w 10350547"/>
                <a:gd name="connsiteY140" fmla="*/ 3058367 h 3378449"/>
                <a:gd name="connsiteX141" fmla="*/ 587275 w 10350547"/>
                <a:gd name="connsiteY141" fmla="*/ 3036333 h 3378449"/>
                <a:gd name="connsiteX142" fmla="*/ 554225 w 10350547"/>
                <a:gd name="connsiteY142" fmla="*/ 3003283 h 3378449"/>
                <a:gd name="connsiteX143" fmla="*/ 422022 w 10350547"/>
                <a:gd name="connsiteY143" fmla="*/ 2915148 h 3378449"/>
                <a:gd name="connsiteX144" fmla="*/ 399989 w 10350547"/>
                <a:gd name="connsiteY144" fmla="*/ 2882097 h 3378449"/>
                <a:gd name="connsiteX145" fmla="*/ 366938 w 10350547"/>
                <a:gd name="connsiteY145" fmla="*/ 2871080 h 3378449"/>
                <a:gd name="connsiteX146" fmla="*/ 311854 w 10350547"/>
                <a:gd name="connsiteY146" fmla="*/ 2804979 h 3378449"/>
                <a:gd name="connsiteX147" fmla="*/ 267786 w 10350547"/>
                <a:gd name="connsiteY147" fmla="*/ 2727861 h 3378449"/>
                <a:gd name="connsiteX148" fmla="*/ 256769 w 10350547"/>
                <a:gd name="connsiteY148" fmla="*/ 2672777 h 3378449"/>
                <a:gd name="connsiteX149" fmla="*/ 201685 w 10350547"/>
                <a:gd name="connsiteY149" fmla="*/ 2529558 h 3378449"/>
                <a:gd name="connsiteX150" fmla="*/ 168635 w 10350547"/>
                <a:gd name="connsiteY150" fmla="*/ 2386338 h 3378449"/>
                <a:gd name="connsiteX151" fmla="*/ 157618 w 10350547"/>
                <a:gd name="connsiteY151" fmla="*/ 2353288 h 3378449"/>
                <a:gd name="connsiteX152" fmla="*/ 135584 w 10350547"/>
                <a:gd name="connsiteY152" fmla="*/ 2110917 h 3378449"/>
                <a:gd name="connsiteX153" fmla="*/ 113550 w 10350547"/>
                <a:gd name="connsiteY153" fmla="*/ 2044815 h 3378449"/>
                <a:gd name="connsiteX154" fmla="*/ 91516 w 10350547"/>
                <a:gd name="connsiteY154" fmla="*/ 1681259 h 3378449"/>
                <a:gd name="connsiteX155" fmla="*/ 58466 w 10350547"/>
                <a:gd name="connsiteY155" fmla="*/ 1482955 h 3378449"/>
                <a:gd name="connsiteX156" fmla="*/ 47449 w 10350547"/>
                <a:gd name="connsiteY156" fmla="*/ 1383803 h 3378449"/>
                <a:gd name="connsiteX157" fmla="*/ 25415 w 10350547"/>
                <a:gd name="connsiteY157" fmla="*/ 1152449 h 3378449"/>
                <a:gd name="connsiteX158" fmla="*/ 25415 w 10350547"/>
                <a:gd name="connsiteY158" fmla="*/ 502454 h 3378449"/>
                <a:gd name="connsiteX159" fmla="*/ 58466 w 10350547"/>
                <a:gd name="connsiteY159" fmla="*/ 403302 h 3378449"/>
                <a:gd name="connsiteX160" fmla="*/ 102533 w 10350547"/>
                <a:gd name="connsiteY160" fmla="*/ 326184 h 3378449"/>
                <a:gd name="connsiteX161" fmla="*/ 135584 w 10350547"/>
                <a:gd name="connsiteY161" fmla="*/ 260083 h 3378449"/>
                <a:gd name="connsiteX162" fmla="*/ 146601 w 10350547"/>
                <a:gd name="connsiteY162" fmla="*/ 227032 h 3378449"/>
                <a:gd name="connsiteX163" fmla="*/ 223719 w 10350547"/>
                <a:gd name="connsiteY163" fmla="*/ 149914 h 3378449"/>
                <a:gd name="connsiteX164" fmla="*/ 256769 w 10350547"/>
                <a:gd name="connsiteY164" fmla="*/ 116864 h 3378449"/>
                <a:gd name="connsiteX165" fmla="*/ 300837 w 10350547"/>
                <a:gd name="connsiteY165" fmla="*/ 105847 h 3378449"/>
                <a:gd name="connsiteX166" fmla="*/ 344904 w 10350547"/>
                <a:gd name="connsiteY166" fmla="*/ 72796 h 3378449"/>
                <a:gd name="connsiteX167" fmla="*/ 377955 w 10350547"/>
                <a:gd name="connsiteY167" fmla="*/ 61779 h 3378449"/>
                <a:gd name="connsiteX168" fmla="*/ 411006 w 10350547"/>
                <a:gd name="connsiteY168" fmla="*/ 28729 h 3378449"/>
                <a:gd name="connsiteX169" fmla="*/ 521174 w 10350547"/>
                <a:gd name="connsiteY169" fmla="*/ 116864 h 3378449"/>
                <a:gd name="connsiteX170" fmla="*/ 510157 w 10350547"/>
                <a:gd name="connsiteY170" fmla="*/ 160931 h 3378449"/>
                <a:gd name="connsiteX171" fmla="*/ 532191 w 10350547"/>
                <a:gd name="connsiteY171" fmla="*/ 260083 h 337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350547" h="3378449">
                  <a:moveTo>
                    <a:pt x="532191" y="260083"/>
                  </a:moveTo>
                  <a:cubicBezTo>
                    <a:pt x="546880" y="278444"/>
                    <a:pt x="576450" y="266420"/>
                    <a:pt x="598292" y="271100"/>
                  </a:cubicBezTo>
                  <a:cubicBezTo>
                    <a:pt x="627902" y="277445"/>
                    <a:pt x="656234" y="290810"/>
                    <a:pt x="686427" y="293133"/>
                  </a:cubicBezTo>
                  <a:lnTo>
                    <a:pt x="829647" y="304150"/>
                  </a:lnTo>
                  <a:cubicBezTo>
                    <a:pt x="880831" y="301713"/>
                    <a:pt x="1043429" y="303035"/>
                    <a:pt x="1127102" y="282117"/>
                  </a:cubicBezTo>
                  <a:cubicBezTo>
                    <a:pt x="1149634" y="276484"/>
                    <a:pt x="1171169" y="267428"/>
                    <a:pt x="1193203" y="260083"/>
                  </a:cubicBezTo>
                  <a:lnTo>
                    <a:pt x="1226254" y="249066"/>
                  </a:lnTo>
                  <a:cubicBezTo>
                    <a:pt x="1237271" y="241721"/>
                    <a:pt x="1249132" y="235508"/>
                    <a:pt x="1259304" y="227032"/>
                  </a:cubicBezTo>
                  <a:cubicBezTo>
                    <a:pt x="1271273" y="217058"/>
                    <a:pt x="1279391" y="202624"/>
                    <a:pt x="1292355" y="193982"/>
                  </a:cubicBezTo>
                  <a:cubicBezTo>
                    <a:pt x="1302018" y="187540"/>
                    <a:pt x="1314389" y="186637"/>
                    <a:pt x="1325406" y="182965"/>
                  </a:cubicBezTo>
                  <a:cubicBezTo>
                    <a:pt x="1339517" y="186493"/>
                    <a:pt x="1386725" y="197099"/>
                    <a:pt x="1402524" y="204998"/>
                  </a:cubicBezTo>
                  <a:cubicBezTo>
                    <a:pt x="1414367" y="210919"/>
                    <a:pt x="1424800" y="219336"/>
                    <a:pt x="1435574" y="227032"/>
                  </a:cubicBezTo>
                  <a:cubicBezTo>
                    <a:pt x="1450515" y="237705"/>
                    <a:pt x="1462863" y="252626"/>
                    <a:pt x="1479642" y="260083"/>
                  </a:cubicBezTo>
                  <a:cubicBezTo>
                    <a:pt x="1499391" y="268861"/>
                    <a:pt x="1617919" y="281499"/>
                    <a:pt x="1622861" y="282117"/>
                  </a:cubicBezTo>
                  <a:cubicBezTo>
                    <a:pt x="1861176" y="377440"/>
                    <a:pt x="1702414" y="322205"/>
                    <a:pt x="2283873" y="293133"/>
                  </a:cubicBezTo>
                  <a:cubicBezTo>
                    <a:pt x="2303624" y="292145"/>
                    <a:pt x="2322115" y="281464"/>
                    <a:pt x="2338957" y="271100"/>
                  </a:cubicBezTo>
                  <a:cubicBezTo>
                    <a:pt x="2558364" y="136080"/>
                    <a:pt x="2341415" y="247835"/>
                    <a:pt x="2471160" y="182965"/>
                  </a:cubicBezTo>
                  <a:cubicBezTo>
                    <a:pt x="2482177" y="171948"/>
                    <a:pt x="2492381" y="160053"/>
                    <a:pt x="2504210" y="149914"/>
                  </a:cubicBezTo>
                  <a:cubicBezTo>
                    <a:pt x="2528114" y="129425"/>
                    <a:pt x="2555179" y="112263"/>
                    <a:pt x="2581328" y="94830"/>
                  </a:cubicBezTo>
                  <a:cubicBezTo>
                    <a:pt x="2611713" y="98628"/>
                    <a:pt x="2668547" y="99881"/>
                    <a:pt x="2702514" y="116864"/>
                  </a:cubicBezTo>
                  <a:cubicBezTo>
                    <a:pt x="2749760" y="140486"/>
                    <a:pt x="2724753" y="137833"/>
                    <a:pt x="2768615" y="171948"/>
                  </a:cubicBezTo>
                  <a:cubicBezTo>
                    <a:pt x="2838397" y="226223"/>
                    <a:pt x="2814124" y="208558"/>
                    <a:pt x="2878784" y="227032"/>
                  </a:cubicBezTo>
                  <a:cubicBezTo>
                    <a:pt x="2889950" y="230222"/>
                    <a:pt x="2900239" y="237422"/>
                    <a:pt x="2911835" y="238049"/>
                  </a:cubicBezTo>
                  <a:cubicBezTo>
                    <a:pt x="3036565" y="244791"/>
                    <a:pt x="3161550" y="245394"/>
                    <a:pt x="3286408" y="249066"/>
                  </a:cubicBezTo>
                  <a:cubicBezTo>
                    <a:pt x="3396577" y="245394"/>
                    <a:pt x="3506886" y="244717"/>
                    <a:pt x="3616914" y="238049"/>
                  </a:cubicBezTo>
                  <a:cubicBezTo>
                    <a:pt x="3628506" y="237346"/>
                    <a:pt x="3638352" y="227032"/>
                    <a:pt x="3649965" y="227032"/>
                  </a:cubicBezTo>
                  <a:cubicBezTo>
                    <a:pt x="3661578" y="227032"/>
                    <a:pt x="3671849" y="234859"/>
                    <a:pt x="3683015" y="238049"/>
                  </a:cubicBezTo>
                  <a:cubicBezTo>
                    <a:pt x="3697574" y="242209"/>
                    <a:pt x="3712394" y="245394"/>
                    <a:pt x="3727083" y="249066"/>
                  </a:cubicBezTo>
                  <a:cubicBezTo>
                    <a:pt x="3738100" y="256411"/>
                    <a:pt x="3748034" y="265723"/>
                    <a:pt x="3760133" y="271100"/>
                  </a:cubicBezTo>
                  <a:cubicBezTo>
                    <a:pt x="3781357" y="280533"/>
                    <a:pt x="3826235" y="293133"/>
                    <a:pt x="3826235" y="293133"/>
                  </a:cubicBezTo>
                  <a:cubicBezTo>
                    <a:pt x="3837252" y="300478"/>
                    <a:pt x="3846603" y="311362"/>
                    <a:pt x="3859285" y="315167"/>
                  </a:cubicBezTo>
                  <a:cubicBezTo>
                    <a:pt x="3935988" y="338178"/>
                    <a:pt x="4043557" y="319487"/>
                    <a:pt x="4112673" y="315167"/>
                  </a:cubicBezTo>
                  <a:cubicBezTo>
                    <a:pt x="4123690" y="311495"/>
                    <a:pt x="4134520" y="307206"/>
                    <a:pt x="4145724" y="304150"/>
                  </a:cubicBezTo>
                  <a:cubicBezTo>
                    <a:pt x="4174939" y="296182"/>
                    <a:pt x="4205131" y="291693"/>
                    <a:pt x="4233859" y="282117"/>
                  </a:cubicBezTo>
                  <a:cubicBezTo>
                    <a:pt x="4284673" y="265178"/>
                    <a:pt x="4255522" y="273377"/>
                    <a:pt x="4321994" y="260083"/>
                  </a:cubicBezTo>
                  <a:cubicBezTo>
                    <a:pt x="4439923" y="212911"/>
                    <a:pt x="4310012" y="260324"/>
                    <a:pt x="4443179" y="227032"/>
                  </a:cubicBezTo>
                  <a:cubicBezTo>
                    <a:pt x="4465711" y="221399"/>
                    <a:pt x="4487246" y="212342"/>
                    <a:pt x="4509280" y="204998"/>
                  </a:cubicBezTo>
                  <a:cubicBezTo>
                    <a:pt x="4520297" y="201326"/>
                    <a:pt x="4531065" y="196799"/>
                    <a:pt x="4542331" y="193982"/>
                  </a:cubicBezTo>
                  <a:lnTo>
                    <a:pt x="4586398" y="182965"/>
                  </a:lnTo>
                  <a:cubicBezTo>
                    <a:pt x="4650915" y="134577"/>
                    <a:pt x="4605779" y="159523"/>
                    <a:pt x="4674533" y="138897"/>
                  </a:cubicBezTo>
                  <a:cubicBezTo>
                    <a:pt x="4696779" y="132223"/>
                    <a:pt x="4740635" y="116864"/>
                    <a:pt x="4740635" y="116864"/>
                  </a:cubicBezTo>
                  <a:cubicBezTo>
                    <a:pt x="4812743" y="140899"/>
                    <a:pt x="4741970" y="107516"/>
                    <a:pt x="4784702" y="160931"/>
                  </a:cubicBezTo>
                  <a:cubicBezTo>
                    <a:pt x="4803722" y="184706"/>
                    <a:pt x="4835358" y="187366"/>
                    <a:pt x="4861820" y="193982"/>
                  </a:cubicBezTo>
                  <a:cubicBezTo>
                    <a:pt x="4960972" y="190310"/>
                    <a:pt x="5060249" y="189154"/>
                    <a:pt x="5159275" y="182965"/>
                  </a:cubicBezTo>
                  <a:cubicBezTo>
                    <a:pt x="5210090" y="179789"/>
                    <a:pt x="5230140" y="162494"/>
                    <a:pt x="5280461" y="149914"/>
                  </a:cubicBezTo>
                  <a:lnTo>
                    <a:pt x="5324528" y="138897"/>
                  </a:lnTo>
                  <a:cubicBezTo>
                    <a:pt x="5378935" y="102627"/>
                    <a:pt x="5336427" y="124906"/>
                    <a:pt x="5412663" y="105847"/>
                  </a:cubicBezTo>
                  <a:cubicBezTo>
                    <a:pt x="5445085" y="97741"/>
                    <a:pt x="5458250" y="88562"/>
                    <a:pt x="5489781" y="72796"/>
                  </a:cubicBezTo>
                  <a:cubicBezTo>
                    <a:pt x="5544866" y="76468"/>
                    <a:pt x="5600383" y="76005"/>
                    <a:pt x="5655035" y="83813"/>
                  </a:cubicBezTo>
                  <a:cubicBezTo>
                    <a:pt x="5678027" y="87098"/>
                    <a:pt x="5699102" y="98502"/>
                    <a:pt x="5721136" y="105847"/>
                  </a:cubicBezTo>
                  <a:cubicBezTo>
                    <a:pt x="5768552" y="121653"/>
                    <a:pt x="5742918" y="114047"/>
                    <a:pt x="5798254" y="127880"/>
                  </a:cubicBezTo>
                  <a:cubicBezTo>
                    <a:pt x="5809271" y="135225"/>
                    <a:pt x="5818907" y="145265"/>
                    <a:pt x="5831304" y="149914"/>
                  </a:cubicBezTo>
                  <a:cubicBezTo>
                    <a:pt x="5848837" y="156489"/>
                    <a:pt x="5868223" y="156389"/>
                    <a:pt x="5886389" y="160931"/>
                  </a:cubicBezTo>
                  <a:cubicBezTo>
                    <a:pt x="5897655" y="163748"/>
                    <a:pt x="5908236" y="168892"/>
                    <a:pt x="5919439" y="171948"/>
                  </a:cubicBezTo>
                  <a:cubicBezTo>
                    <a:pt x="5948654" y="179916"/>
                    <a:pt x="5978196" y="186638"/>
                    <a:pt x="6007574" y="193982"/>
                  </a:cubicBezTo>
                  <a:lnTo>
                    <a:pt x="6051642" y="204998"/>
                  </a:lnTo>
                  <a:cubicBezTo>
                    <a:pt x="6485816" y="422090"/>
                    <a:pt x="6099826" y="237440"/>
                    <a:pt x="7406716" y="216015"/>
                  </a:cubicBezTo>
                  <a:cubicBezTo>
                    <a:pt x="7430096" y="215632"/>
                    <a:pt x="7455453" y="194541"/>
                    <a:pt x="7472818" y="182965"/>
                  </a:cubicBezTo>
                  <a:cubicBezTo>
                    <a:pt x="7527902" y="186637"/>
                    <a:pt x="7583168" y="188203"/>
                    <a:pt x="7638071" y="193982"/>
                  </a:cubicBezTo>
                  <a:cubicBezTo>
                    <a:pt x="7698810" y="200375"/>
                    <a:pt x="7667793" y="207561"/>
                    <a:pt x="7726206" y="227032"/>
                  </a:cubicBezTo>
                  <a:cubicBezTo>
                    <a:pt x="7754934" y="236608"/>
                    <a:pt x="7786224" y="237819"/>
                    <a:pt x="7814341" y="249066"/>
                  </a:cubicBezTo>
                  <a:cubicBezTo>
                    <a:pt x="7845835" y="261664"/>
                    <a:pt x="7903695" y="286059"/>
                    <a:pt x="7935526" y="293133"/>
                  </a:cubicBezTo>
                  <a:lnTo>
                    <a:pt x="8034678" y="315167"/>
                  </a:lnTo>
                  <a:cubicBezTo>
                    <a:pt x="8137502" y="311495"/>
                    <a:pt x="8240461" y="310568"/>
                    <a:pt x="8343150" y="304150"/>
                  </a:cubicBezTo>
                  <a:cubicBezTo>
                    <a:pt x="8358262" y="303205"/>
                    <a:pt x="8373041" y="298449"/>
                    <a:pt x="8387218" y="293133"/>
                  </a:cubicBezTo>
                  <a:cubicBezTo>
                    <a:pt x="8402595" y="287367"/>
                    <a:pt x="8416596" y="278444"/>
                    <a:pt x="8431285" y="271100"/>
                  </a:cubicBezTo>
                  <a:cubicBezTo>
                    <a:pt x="8455648" y="246737"/>
                    <a:pt x="8466712" y="231352"/>
                    <a:pt x="8497386" y="216015"/>
                  </a:cubicBezTo>
                  <a:cubicBezTo>
                    <a:pt x="8507773" y="210821"/>
                    <a:pt x="8519420" y="208670"/>
                    <a:pt x="8530437" y="204998"/>
                  </a:cubicBezTo>
                  <a:cubicBezTo>
                    <a:pt x="8553283" y="208806"/>
                    <a:pt x="8614312" y="217171"/>
                    <a:pt x="8640606" y="227032"/>
                  </a:cubicBezTo>
                  <a:cubicBezTo>
                    <a:pt x="8655983" y="232799"/>
                    <a:pt x="8669425" y="242967"/>
                    <a:pt x="8684673" y="249066"/>
                  </a:cubicBezTo>
                  <a:cubicBezTo>
                    <a:pt x="8706237" y="257692"/>
                    <a:pt x="8728740" y="263755"/>
                    <a:pt x="8750774" y="271100"/>
                  </a:cubicBezTo>
                  <a:cubicBezTo>
                    <a:pt x="8761791" y="274772"/>
                    <a:pt x="8772559" y="279301"/>
                    <a:pt x="8783825" y="282117"/>
                  </a:cubicBezTo>
                  <a:lnTo>
                    <a:pt x="8871960" y="304150"/>
                  </a:lnTo>
                  <a:cubicBezTo>
                    <a:pt x="9000490" y="300478"/>
                    <a:pt x="9129128" y="299554"/>
                    <a:pt x="9257550" y="293133"/>
                  </a:cubicBezTo>
                  <a:cubicBezTo>
                    <a:pt x="9276252" y="292198"/>
                    <a:pt x="9296377" y="291407"/>
                    <a:pt x="9312635" y="282117"/>
                  </a:cubicBezTo>
                  <a:cubicBezTo>
                    <a:pt x="9324131" y="275548"/>
                    <a:pt x="9325306" y="258429"/>
                    <a:pt x="9334668" y="249066"/>
                  </a:cubicBezTo>
                  <a:cubicBezTo>
                    <a:pt x="9344031" y="239703"/>
                    <a:pt x="9356702" y="234377"/>
                    <a:pt x="9367719" y="227032"/>
                  </a:cubicBezTo>
                  <a:lnTo>
                    <a:pt x="9411786" y="160931"/>
                  </a:lnTo>
                  <a:cubicBezTo>
                    <a:pt x="9419131" y="149914"/>
                    <a:pt x="9422803" y="135224"/>
                    <a:pt x="9433820" y="127880"/>
                  </a:cubicBezTo>
                  <a:lnTo>
                    <a:pt x="9466871" y="105847"/>
                  </a:lnTo>
                  <a:cubicBezTo>
                    <a:pt x="9479724" y="86567"/>
                    <a:pt x="9494412" y="55353"/>
                    <a:pt x="9521955" y="50762"/>
                  </a:cubicBezTo>
                  <a:cubicBezTo>
                    <a:pt x="9534472" y="48676"/>
                    <a:pt x="9595691" y="82460"/>
                    <a:pt x="9599073" y="83813"/>
                  </a:cubicBezTo>
                  <a:cubicBezTo>
                    <a:pt x="9620637" y="92439"/>
                    <a:pt x="9643140" y="98502"/>
                    <a:pt x="9665174" y="105847"/>
                  </a:cubicBezTo>
                  <a:cubicBezTo>
                    <a:pt x="9676191" y="109519"/>
                    <a:pt x="9688562" y="110422"/>
                    <a:pt x="9698225" y="116864"/>
                  </a:cubicBezTo>
                  <a:cubicBezTo>
                    <a:pt x="9709242" y="124208"/>
                    <a:pt x="9719105" y="133681"/>
                    <a:pt x="9731275" y="138897"/>
                  </a:cubicBezTo>
                  <a:cubicBezTo>
                    <a:pt x="9757248" y="150028"/>
                    <a:pt x="9834589" y="158378"/>
                    <a:pt x="9852461" y="160931"/>
                  </a:cubicBezTo>
                  <a:cubicBezTo>
                    <a:pt x="9969974" y="157259"/>
                    <a:pt x="10090386" y="123716"/>
                    <a:pt x="10205001" y="149914"/>
                  </a:cubicBezTo>
                  <a:cubicBezTo>
                    <a:pt x="10238963" y="157677"/>
                    <a:pt x="10227034" y="216015"/>
                    <a:pt x="10238051" y="249066"/>
                  </a:cubicBezTo>
                  <a:lnTo>
                    <a:pt x="10271102" y="348218"/>
                  </a:lnTo>
                  <a:cubicBezTo>
                    <a:pt x="10274774" y="377596"/>
                    <a:pt x="10278206" y="407006"/>
                    <a:pt x="10282119" y="436353"/>
                  </a:cubicBezTo>
                  <a:cubicBezTo>
                    <a:pt x="10285551" y="462092"/>
                    <a:pt x="10290552" y="487633"/>
                    <a:pt x="10293136" y="513471"/>
                  </a:cubicBezTo>
                  <a:cubicBezTo>
                    <a:pt x="10297900" y="561114"/>
                    <a:pt x="10298214" y="609179"/>
                    <a:pt x="10304153" y="656690"/>
                  </a:cubicBezTo>
                  <a:cubicBezTo>
                    <a:pt x="10316585" y="756150"/>
                    <a:pt x="10348220" y="954145"/>
                    <a:pt x="10348220" y="954145"/>
                  </a:cubicBezTo>
                  <a:cubicBezTo>
                    <a:pt x="10344548" y="1284651"/>
                    <a:pt x="10350547" y="1615407"/>
                    <a:pt x="10337203" y="1945664"/>
                  </a:cubicBezTo>
                  <a:cubicBezTo>
                    <a:pt x="10335797" y="1980474"/>
                    <a:pt x="10310985" y="2010653"/>
                    <a:pt x="10304153" y="2044815"/>
                  </a:cubicBezTo>
                  <a:cubicBezTo>
                    <a:pt x="10300481" y="2063177"/>
                    <a:pt x="10299058" y="2082136"/>
                    <a:pt x="10293136" y="2099900"/>
                  </a:cubicBezTo>
                  <a:cubicBezTo>
                    <a:pt x="10273822" y="2157842"/>
                    <a:pt x="10273245" y="2128664"/>
                    <a:pt x="10249068" y="2177018"/>
                  </a:cubicBezTo>
                  <a:cubicBezTo>
                    <a:pt x="10236561" y="2202033"/>
                    <a:pt x="10229410" y="2229584"/>
                    <a:pt x="10216018" y="2254136"/>
                  </a:cubicBezTo>
                  <a:cubicBezTo>
                    <a:pt x="10207226" y="2270255"/>
                    <a:pt x="10192699" y="2282633"/>
                    <a:pt x="10182967" y="2298203"/>
                  </a:cubicBezTo>
                  <a:cubicBezTo>
                    <a:pt x="10174263" y="2312130"/>
                    <a:pt x="10169081" y="2328012"/>
                    <a:pt x="10160933" y="2342271"/>
                  </a:cubicBezTo>
                  <a:cubicBezTo>
                    <a:pt x="10154364" y="2353767"/>
                    <a:pt x="10145469" y="2363825"/>
                    <a:pt x="10138900" y="2375321"/>
                  </a:cubicBezTo>
                  <a:cubicBezTo>
                    <a:pt x="10130752" y="2389580"/>
                    <a:pt x="10123335" y="2404294"/>
                    <a:pt x="10116866" y="2419389"/>
                  </a:cubicBezTo>
                  <a:cubicBezTo>
                    <a:pt x="10112292" y="2430063"/>
                    <a:pt x="10112599" y="2442989"/>
                    <a:pt x="10105849" y="2452439"/>
                  </a:cubicBezTo>
                  <a:cubicBezTo>
                    <a:pt x="10093774" y="2469343"/>
                    <a:pt x="10075461" y="2480873"/>
                    <a:pt x="10061781" y="2496507"/>
                  </a:cubicBezTo>
                  <a:cubicBezTo>
                    <a:pt x="10040398" y="2520945"/>
                    <a:pt x="10023882" y="2554823"/>
                    <a:pt x="9995680" y="2573625"/>
                  </a:cubicBezTo>
                  <a:cubicBezTo>
                    <a:pt x="9975183" y="2587290"/>
                    <a:pt x="9950362" y="2593450"/>
                    <a:pt x="9929579" y="2606676"/>
                  </a:cubicBezTo>
                  <a:cubicBezTo>
                    <a:pt x="9909741" y="2619300"/>
                    <a:pt x="9894060" y="2637700"/>
                    <a:pt x="9874495" y="2650743"/>
                  </a:cubicBezTo>
                  <a:cubicBezTo>
                    <a:pt x="9860830" y="2659853"/>
                    <a:pt x="9844510" y="2664327"/>
                    <a:pt x="9830427" y="2672777"/>
                  </a:cubicBezTo>
                  <a:cubicBezTo>
                    <a:pt x="9807720" y="2686401"/>
                    <a:pt x="9787033" y="2703220"/>
                    <a:pt x="9764326" y="2716844"/>
                  </a:cubicBezTo>
                  <a:cubicBezTo>
                    <a:pt x="9750244" y="2725294"/>
                    <a:pt x="9733924" y="2729768"/>
                    <a:pt x="9720259" y="2738878"/>
                  </a:cubicBezTo>
                  <a:cubicBezTo>
                    <a:pt x="9700694" y="2751921"/>
                    <a:pt x="9684191" y="2769115"/>
                    <a:pt x="9665174" y="2782945"/>
                  </a:cubicBezTo>
                  <a:cubicBezTo>
                    <a:pt x="9578220" y="2846184"/>
                    <a:pt x="9627216" y="2808930"/>
                    <a:pt x="9555006" y="2849047"/>
                  </a:cubicBezTo>
                  <a:cubicBezTo>
                    <a:pt x="9477039" y="2892361"/>
                    <a:pt x="9527694" y="2875154"/>
                    <a:pt x="9455854" y="2893114"/>
                  </a:cubicBezTo>
                  <a:cubicBezTo>
                    <a:pt x="9414734" y="2923954"/>
                    <a:pt x="9375932" y="2957161"/>
                    <a:pt x="9323651" y="2970232"/>
                  </a:cubicBezTo>
                  <a:cubicBezTo>
                    <a:pt x="9261418" y="2985791"/>
                    <a:pt x="9294431" y="2978280"/>
                    <a:pt x="9224500" y="2992266"/>
                  </a:cubicBezTo>
                  <a:cubicBezTo>
                    <a:pt x="9147926" y="3043315"/>
                    <a:pt x="9244171" y="2982431"/>
                    <a:pt x="9136365" y="3036333"/>
                  </a:cubicBezTo>
                  <a:cubicBezTo>
                    <a:pt x="9117212" y="3045909"/>
                    <a:pt x="9100848" y="3060687"/>
                    <a:pt x="9081280" y="3069384"/>
                  </a:cubicBezTo>
                  <a:cubicBezTo>
                    <a:pt x="9067444" y="3075533"/>
                    <a:pt x="9051577" y="3075613"/>
                    <a:pt x="9037213" y="3080401"/>
                  </a:cubicBezTo>
                  <a:cubicBezTo>
                    <a:pt x="9018452" y="3086655"/>
                    <a:pt x="9000889" y="3096181"/>
                    <a:pt x="8982128" y="3102435"/>
                  </a:cubicBezTo>
                  <a:cubicBezTo>
                    <a:pt x="8905853" y="3127860"/>
                    <a:pt x="8970274" y="3098279"/>
                    <a:pt x="8882977" y="3124468"/>
                  </a:cubicBezTo>
                  <a:cubicBezTo>
                    <a:pt x="8827362" y="3141153"/>
                    <a:pt x="8775500" y="3173775"/>
                    <a:pt x="8717724" y="3179553"/>
                  </a:cubicBezTo>
                  <a:cubicBezTo>
                    <a:pt x="8559912" y="3195334"/>
                    <a:pt x="8644352" y="3187740"/>
                    <a:pt x="8464336" y="3201586"/>
                  </a:cubicBezTo>
                  <a:cubicBezTo>
                    <a:pt x="7933755" y="3378449"/>
                    <a:pt x="8444940" y="3215619"/>
                    <a:pt x="6932991" y="3234637"/>
                  </a:cubicBezTo>
                  <a:cubicBezTo>
                    <a:pt x="6837449" y="3235839"/>
                    <a:pt x="6742084" y="3243743"/>
                    <a:pt x="6646553" y="3245654"/>
                  </a:cubicBezTo>
                  <a:lnTo>
                    <a:pt x="5831304" y="3256671"/>
                  </a:lnTo>
                  <a:cubicBezTo>
                    <a:pt x="5607637" y="3301403"/>
                    <a:pt x="5801496" y="3268731"/>
                    <a:pt x="5423680" y="3289721"/>
                  </a:cubicBezTo>
                  <a:cubicBezTo>
                    <a:pt x="5390477" y="3291566"/>
                    <a:pt x="5357676" y="3298086"/>
                    <a:pt x="5324528" y="3300738"/>
                  </a:cubicBezTo>
                  <a:cubicBezTo>
                    <a:pt x="5265845" y="3305433"/>
                    <a:pt x="5207015" y="3308083"/>
                    <a:pt x="5148259" y="3311755"/>
                  </a:cubicBezTo>
                  <a:cubicBezTo>
                    <a:pt x="5115208" y="3322772"/>
                    <a:pt x="5083269" y="3337974"/>
                    <a:pt x="5049107" y="3344806"/>
                  </a:cubicBezTo>
                  <a:cubicBezTo>
                    <a:pt x="4991043" y="3356419"/>
                    <a:pt x="4872837" y="3366839"/>
                    <a:pt x="4872837" y="3366839"/>
                  </a:cubicBezTo>
                  <a:lnTo>
                    <a:pt x="2460143" y="3355823"/>
                  </a:lnTo>
                  <a:cubicBezTo>
                    <a:pt x="2437806" y="3355624"/>
                    <a:pt x="2416120" y="3348203"/>
                    <a:pt x="2394042" y="3344806"/>
                  </a:cubicBezTo>
                  <a:cubicBezTo>
                    <a:pt x="2368377" y="3340857"/>
                    <a:pt x="2342748" y="3336507"/>
                    <a:pt x="2316924" y="3333789"/>
                  </a:cubicBezTo>
                  <a:cubicBezTo>
                    <a:pt x="2272947" y="3329160"/>
                    <a:pt x="2228789" y="3326444"/>
                    <a:pt x="2184721" y="3322772"/>
                  </a:cubicBezTo>
                  <a:cubicBezTo>
                    <a:pt x="1896111" y="3271840"/>
                    <a:pt x="2060788" y="3291984"/>
                    <a:pt x="1688962" y="3278704"/>
                  </a:cubicBezTo>
                  <a:cubicBezTo>
                    <a:pt x="1432788" y="3224773"/>
                    <a:pt x="1550735" y="3240106"/>
                    <a:pt x="1336422" y="3223620"/>
                  </a:cubicBezTo>
                  <a:cubicBezTo>
                    <a:pt x="1266649" y="3212603"/>
                    <a:pt x="1195631" y="3207703"/>
                    <a:pt x="1127102" y="3190570"/>
                  </a:cubicBezTo>
                  <a:cubicBezTo>
                    <a:pt x="1064869" y="3175011"/>
                    <a:pt x="1097882" y="3182522"/>
                    <a:pt x="1027950" y="3168536"/>
                  </a:cubicBezTo>
                  <a:cubicBezTo>
                    <a:pt x="935667" y="3122393"/>
                    <a:pt x="1038489" y="3168406"/>
                    <a:pt x="917781" y="3135485"/>
                  </a:cubicBezTo>
                  <a:cubicBezTo>
                    <a:pt x="764071" y="3093564"/>
                    <a:pt x="988821" y="3129215"/>
                    <a:pt x="774562" y="3102435"/>
                  </a:cubicBezTo>
                  <a:cubicBezTo>
                    <a:pt x="696361" y="3082884"/>
                    <a:pt x="695528" y="3086894"/>
                    <a:pt x="631343" y="3058367"/>
                  </a:cubicBezTo>
                  <a:cubicBezTo>
                    <a:pt x="616335" y="3051697"/>
                    <a:pt x="600639" y="3045879"/>
                    <a:pt x="587275" y="3036333"/>
                  </a:cubicBezTo>
                  <a:cubicBezTo>
                    <a:pt x="574597" y="3027277"/>
                    <a:pt x="566194" y="3013257"/>
                    <a:pt x="554225" y="3003283"/>
                  </a:cubicBezTo>
                  <a:cubicBezTo>
                    <a:pt x="457942" y="2923047"/>
                    <a:pt x="491457" y="2938293"/>
                    <a:pt x="422022" y="2915148"/>
                  </a:cubicBezTo>
                  <a:cubicBezTo>
                    <a:pt x="414678" y="2904131"/>
                    <a:pt x="410328" y="2890368"/>
                    <a:pt x="399989" y="2882097"/>
                  </a:cubicBezTo>
                  <a:cubicBezTo>
                    <a:pt x="390921" y="2874842"/>
                    <a:pt x="375150" y="2879292"/>
                    <a:pt x="366938" y="2871080"/>
                  </a:cubicBezTo>
                  <a:cubicBezTo>
                    <a:pt x="255109" y="2759253"/>
                    <a:pt x="426189" y="2881205"/>
                    <a:pt x="311854" y="2804979"/>
                  </a:cubicBezTo>
                  <a:cubicBezTo>
                    <a:pt x="275796" y="2660751"/>
                    <a:pt x="333422" y="2859132"/>
                    <a:pt x="267786" y="2727861"/>
                  </a:cubicBezTo>
                  <a:cubicBezTo>
                    <a:pt x="259412" y="2711113"/>
                    <a:pt x="262690" y="2690541"/>
                    <a:pt x="256769" y="2672777"/>
                  </a:cubicBezTo>
                  <a:cubicBezTo>
                    <a:pt x="218380" y="2557608"/>
                    <a:pt x="241576" y="2729015"/>
                    <a:pt x="201685" y="2529558"/>
                  </a:cubicBezTo>
                  <a:cubicBezTo>
                    <a:pt x="192947" y="2485867"/>
                    <a:pt x="181920" y="2426191"/>
                    <a:pt x="168635" y="2386338"/>
                  </a:cubicBezTo>
                  <a:lnTo>
                    <a:pt x="157618" y="2353288"/>
                  </a:lnTo>
                  <a:cubicBezTo>
                    <a:pt x="155316" y="2321065"/>
                    <a:pt x="146777" y="2163148"/>
                    <a:pt x="135584" y="2110917"/>
                  </a:cubicBezTo>
                  <a:cubicBezTo>
                    <a:pt x="130717" y="2088207"/>
                    <a:pt x="120895" y="2066849"/>
                    <a:pt x="113550" y="2044815"/>
                  </a:cubicBezTo>
                  <a:cubicBezTo>
                    <a:pt x="82490" y="1827399"/>
                    <a:pt x="127559" y="2161837"/>
                    <a:pt x="91516" y="1681259"/>
                  </a:cubicBezTo>
                  <a:cubicBezTo>
                    <a:pt x="83745" y="1577648"/>
                    <a:pt x="77296" y="1558276"/>
                    <a:pt x="58466" y="1482955"/>
                  </a:cubicBezTo>
                  <a:cubicBezTo>
                    <a:pt x="54794" y="1449904"/>
                    <a:pt x="50101" y="1416951"/>
                    <a:pt x="47449" y="1383803"/>
                  </a:cubicBezTo>
                  <a:cubicBezTo>
                    <a:pt x="29578" y="1160413"/>
                    <a:pt x="49786" y="1274304"/>
                    <a:pt x="25415" y="1152449"/>
                  </a:cubicBezTo>
                  <a:cubicBezTo>
                    <a:pt x="0" y="872890"/>
                    <a:pt x="6752" y="997009"/>
                    <a:pt x="25415" y="502454"/>
                  </a:cubicBezTo>
                  <a:cubicBezTo>
                    <a:pt x="27779" y="439818"/>
                    <a:pt x="38473" y="456617"/>
                    <a:pt x="58466" y="403302"/>
                  </a:cubicBezTo>
                  <a:cubicBezTo>
                    <a:pt x="85098" y="332283"/>
                    <a:pt x="46597" y="382122"/>
                    <a:pt x="102533" y="326184"/>
                  </a:cubicBezTo>
                  <a:cubicBezTo>
                    <a:pt x="130225" y="243109"/>
                    <a:pt x="92870" y="345509"/>
                    <a:pt x="135584" y="260083"/>
                  </a:cubicBezTo>
                  <a:cubicBezTo>
                    <a:pt x="140778" y="249696"/>
                    <a:pt x="139346" y="236100"/>
                    <a:pt x="146601" y="227032"/>
                  </a:cubicBezTo>
                  <a:cubicBezTo>
                    <a:pt x="169311" y="198644"/>
                    <a:pt x="198013" y="175620"/>
                    <a:pt x="223719" y="149914"/>
                  </a:cubicBezTo>
                  <a:cubicBezTo>
                    <a:pt x="234736" y="138897"/>
                    <a:pt x="241654" y="120643"/>
                    <a:pt x="256769" y="116864"/>
                  </a:cubicBezTo>
                  <a:lnTo>
                    <a:pt x="300837" y="105847"/>
                  </a:lnTo>
                  <a:cubicBezTo>
                    <a:pt x="315526" y="94830"/>
                    <a:pt x="328962" y="81906"/>
                    <a:pt x="344904" y="72796"/>
                  </a:cubicBezTo>
                  <a:cubicBezTo>
                    <a:pt x="354987" y="67034"/>
                    <a:pt x="368292" y="68221"/>
                    <a:pt x="377955" y="61779"/>
                  </a:cubicBezTo>
                  <a:cubicBezTo>
                    <a:pt x="390919" y="53137"/>
                    <a:pt x="399989" y="39746"/>
                    <a:pt x="411006" y="28729"/>
                  </a:cubicBezTo>
                  <a:cubicBezTo>
                    <a:pt x="551030" y="41458"/>
                    <a:pt x="542422" y="0"/>
                    <a:pt x="521174" y="116864"/>
                  </a:cubicBezTo>
                  <a:cubicBezTo>
                    <a:pt x="518465" y="131761"/>
                    <a:pt x="513829" y="146242"/>
                    <a:pt x="510157" y="160931"/>
                  </a:cubicBezTo>
                  <a:cubicBezTo>
                    <a:pt x="522085" y="256354"/>
                    <a:pt x="517502" y="241722"/>
                    <a:pt x="532191" y="260083"/>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70333" y="5143756"/>
              <a:ext cx="2214390" cy="248726"/>
            </a:xfrm>
            <a:custGeom>
              <a:avLst/>
              <a:gdLst>
                <a:gd name="connsiteX0" fmla="*/ 0 w 2214390"/>
                <a:gd name="connsiteY0" fmla="*/ 78239 h 248726"/>
                <a:gd name="connsiteX1" fmla="*/ 66101 w 2214390"/>
                <a:gd name="connsiteY1" fmla="*/ 89256 h 248726"/>
                <a:gd name="connsiteX2" fmla="*/ 143219 w 2214390"/>
                <a:gd name="connsiteY2" fmla="*/ 111290 h 248726"/>
                <a:gd name="connsiteX3" fmla="*/ 385590 w 2214390"/>
                <a:gd name="connsiteY3" fmla="*/ 122307 h 248726"/>
                <a:gd name="connsiteX4" fmla="*/ 594910 w 2214390"/>
                <a:gd name="connsiteY4" fmla="*/ 122307 h 248726"/>
                <a:gd name="connsiteX5" fmla="*/ 638978 w 2214390"/>
                <a:gd name="connsiteY5" fmla="*/ 100273 h 248726"/>
                <a:gd name="connsiteX6" fmla="*/ 672028 w 2214390"/>
                <a:gd name="connsiteY6" fmla="*/ 89256 h 248726"/>
                <a:gd name="connsiteX7" fmla="*/ 694062 w 2214390"/>
                <a:gd name="connsiteY7" fmla="*/ 56205 h 248726"/>
                <a:gd name="connsiteX8" fmla="*/ 738130 w 2214390"/>
                <a:gd name="connsiteY8" fmla="*/ 34172 h 248726"/>
                <a:gd name="connsiteX9" fmla="*/ 804231 w 2214390"/>
                <a:gd name="connsiteY9" fmla="*/ 1121 h 248726"/>
                <a:gd name="connsiteX10" fmla="*/ 870332 w 2214390"/>
                <a:gd name="connsiteY10" fmla="*/ 45189 h 248726"/>
                <a:gd name="connsiteX11" fmla="*/ 958467 w 2214390"/>
                <a:gd name="connsiteY11" fmla="*/ 100273 h 248726"/>
                <a:gd name="connsiteX12" fmla="*/ 1013551 w 2214390"/>
                <a:gd name="connsiteY12" fmla="*/ 111290 h 248726"/>
                <a:gd name="connsiteX13" fmla="*/ 1200838 w 2214390"/>
                <a:gd name="connsiteY13" fmla="*/ 155357 h 248726"/>
                <a:gd name="connsiteX14" fmla="*/ 1630496 w 2214390"/>
                <a:gd name="connsiteY14" fmla="*/ 166374 h 248726"/>
                <a:gd name="connsiteX15" fmla="*/ 1762698 w 2214390"/>
                <a:gd name="connsiteY15" fmla="*/ 133324 h 248726"/>
                <a:gd name="connsiteX16" fmla="*/ 1817783 w 2214390"/>
                <a:gd name="connsiteY16" fmla="*/ 122307 h 248726"/>
                <a:gd name="connsiteX17" fmla="*/ 1994053 w 2214390"/>
                <a:gd name="connsiteY17" fmla="*/ 111290 h 248726"/>
                <a:gd name="connsiteX18" fmla="*/ 2027103 w 2214390"/>
                <a:gd name="connsiteY18" fmla="*/ 122307 h 248726"/>
                <a:gd name="connsiteX19" fmla="*/ 2060154 w 2214390"/>
                <a:gd name="connsiteY19" fmla="*/ 144340 h 248726"/>
                <a:gd name="connsiteX20" fmla="*/ 2214390 w 2214390"/>
                <a:gd name="connsiteY20" fmla="*/ 144340 h 2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4390" h="248726">
                  <a:moveTo>
                    <a:pt x="0" y="78239"/>
                  </a:moveTo>
                  <a:cubicBezTo>
                    <a:pt x="22034" y="81911"/>
                    <a:pt x="44335" y="84233"/>
                    <a:pt x="66101" y="89256"/>
                  </a:cubicBezTo>
                  <a:cubicBezTo>
                    <a:pt x="92151" y="95268"/>
                    <a:pt x="116626" y="108539"/>
                    <a:pt x="143219" y="111290"/>
                  </a:cubicBezTo>
                  <a:cubicBezTo>
                    <a:pt x="223663" y="119612"/>
                    <a:pt x="304800" y="118635"/>
                    <a:pt x="385590" y="122307"/>
                  </a:cubicBezTo>
                  <a:cubicBezTo>
                    <a:pt x="472152" y="143948"/>
                    <a:pt x="454888" y="144416"/>
                    <a:pt x="594910" y="122307"/>
                  </a:cubicBezTo>
                  <a:cubicBezTo>
                    <a:pt x="611132" y="119746"/>
                    <a:pt x="623883" y="106742"/>
                    <a:pt x="638978" y="100273"/>
                  </a:cubicBezTo>
                  <a:cubicBezTo>
                    <a:pt x="649652" y="95699"/>
                    <a:pt x="661011" y="92928"/>
                    <a:pt x="672028" y="89256"/>
                  </a:cubicBezTo>
                  <a:cubicBezTo>
                    <a:pt x="679373" y="78239"/>
                    <a:pt x="683890" y="64681"/>
                    <a:pt x="694062" y="56205"/>
                  </a:cubicBezTo>
                  <a:cubicBezTo>
                    <a:pt x="706679" y="45691"/>
                    <a:pt x="723871" y="42320"/>
                    <a:pt x="738130" y="34172"/>
                  </a:cubicBezTo>
                  <a:cubicBezTo>
                    <a:pt x="797932" y="0"/>
                    <a:pt x="743630" y="21321"/>
                    <a:pt x="804231" y="1121"/>
                  </a:cubicBezTo>
                  <a:cubicBezTo>
                    <a:pt x="826265" y="15810"/>
                    <a:pt x="849147" y="29301"/>
                    <a:pt x="870332" y="45189"/>
                  </a:cubicBezTo>
                  <a:cubicBezTo>
                    <a:pt x="900484" y="67802"/>
                    <a:pt x="922175" y="88176"/>
                    <a:pt x="958467" y="100273"/>
                  </a:cubicBezTo>
                  <a:cubicBezTo>
                    <a:pt x="976231" y="106194"/>
                    <a:pt x="995546" y="106146"/>
                    <a:pt x="1013551" y="111290"/>
                  </a:cubicBezTo>
                  <a:cubicBezTo>
                    <a:pt x="1178489" y="158415"/>
                    <a:pt x="1046096" y="136014"/>
                    <a:pt x="1200838" y="155357"/>
                  </a:cubicBezTo>
                  <a:cubicBezTo>
                    <a:pt x="1340891" y="248726"/>
                    <a:pt x="1251011" y="197997"/>
                    <a:pt x="1630496" y="166374"/>
                  </a:cubicBezTo>
                  <a:cubicBezTo>
                    <a:pt x="1675763" y="162602"/>
                    <a:pt x="1718157" y="142232"/>
                    <a:pt x="1762698" y="133324"/>
                  </a:cubicBezTo>
                  <a:lnTo>
                    <a:pt x="1817783" y="122307"/>
                  </a:lnTo>
                  <a:cubicBezTo>
                    <a:pt x="1897046" y="82675"/>
                    <a:pt x="1857213" y="93044"/>
                    <a:pt x="1994053" y="111290"/>
                  </a:cubicBezTo>
                  <a:cubicBezTo>
                    <a:pt x="2005564" y="112825"/>
                    <a:pt x="2016716" y="117114"/>
                    <a:pt x="2027103" y="122307"/>
                  </a:cubicBezTo>
                  <a:cubicBezTo>
                    <a:pt x="2038946" y="128228"/>
                    <a:pt x="2047004" y="142793"/>
                    <a:pt x="2060154" y="144340"/>
                  </a:cubicBezTo>
                  <a:cubicBezTo>
                    <a:pt x="2111214" y="150347"/>
                    <a:pt x="2162978" y="144340"/>
                    <a:pt x="2214390" y="14434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109292" y="5541484"/>
              <a:ext cx="2688115" cy="374574"/>
            </a:xfrm>
            <a:custGeom>
              <a:avLst/>
              <a:gdLst>
                <a:gd name="connsiteX0" fmla="*/ 0 w 2688115"/>
                <a:gd name="connsiteY0" fmla="*/ 242371 h 374574"/>
                <a:gd name="connsiteX1" fmla="*/ 88135 w 2688115"/>
                <a:gd name="connsiteY1" fmla="*/ 231355 h 374574"/>
                <a:gd name="connsiteX2" fmla="*/ 352539 w 2688115"/>
                <a:gd name="connsiteY2" fmla="*/ 220338 h 374574"/>
                <a:gd name="connsiteX3" fmla="*/ 539826 w 2688115"/>
                <a:gd name="connsiteY3" fmla="*/ 187287 h 374574"/>
                <a:gd name="connsiteX4" fmla="*/ 594910 w 2688115"/>
                <a:gd name="connsiteY4" fmla="*/ 154236 h 374574"/>
                <a:gd name="connsiteX5" fmla="*/ 627961 w 2688115"/>
                <a:gd name="connsiteY5" fmla="*/ 121186 h 374574"/>
                <a:gd name="connsiteX6" fmla="*/ 705079 w 2688115"/>
                <a:gd name="connsiteY6" fmla="*/ 66102 h 374574"/>
                <a:gd name="connsiteX7" fmla="*/ 738130 w 2688115"/>
                <a:gd name="connsiteY7" fmla="*/ 55085 h 374574"/>
                <a:gd name="connsiteX8" fmla="*/ 771180 w 2688115"/>
                <a:gd name="connsiteY8" fmla="*/ 22034 h 374574"/>
                <a:gd name="connsiteX9" fmla="*/ 837281 w 2688115"/>
                <a:gd name="connsiteY9" fmla="*/ 0 h 374574"/>
                <a:gd name="connsiteX10" fmla="*/ 892366 w 2688115"/>
                <a:gd name="connsiteY10" fmla="*/ 22034 h 374574"/>
                <a:gd name="connsiteX11" fmla="*/ 958467 w 2688115"/>
                <a:gd name="connsiteY11" fmla="*/ 66102 h 374574"/>
                <a:gd name="connsiteX12" fmla="*/ 991518 w 2688115"/>
                <a:gd name="connsiteY12" fmla="*/ 88135 h 374574"/>
                <a:gd name="connsiteX13" fmla="*/ 1035585 w 2688115"/>
                <a:gd name="connsiteY13" fmla="*/ 121186 h 374574"/>
                <a:gd name="connsiteX14" fmla="*/ 1079653 w 2688115"/>
                <a:gd name="connsiteY14" fmla="*/ 132203 h 374574"/>
                <a:gd name="connsiteX15" fmla="*/ 1145754 w 2688115"/>
                <a:gd name="connsiteY15" fmla="*/ 176270 h 374574"/>
                <a:gd name="connsiteX16" fmla="*/ 1189821 w 2688115"/>
                <a:gd name="connsiteY16" fmla="*/ 187287 h 374574"/>
                <a:gd name="connsiteX17" fmla="*/ 1222872 w 2688115"/>
                <a:gd name="connsiteY17" fmla="*/ 198304 h 374574"/>
                <a:gd name="connsiteX18" fmla="*/ 1311007 w 2688115"/>
                <a:gd name="connsiteY18" fmla="*/ 220338 h 374574"/>
                <a:gd name="connsiteX19" fmla="*/ 1465243 w 2688115"/>
                <a:gd name="connsiteY19" fmla="*/ 253388 h 374574"/>
                <a:gd name="connsiteX20" fmla="*/ 1509310 w 2688115"/>
                <a:gd name="connsiteY20" fmla="*/ 264405 h 374574"/>
                <a:gd name="connsiteX21" fmla="*/ 1564395 w 2688115"/>
                <a:gd name="connsiteY21" fmla="*/ 297456 h 374574"/>
                <a:gd name="connsiteX22" fmla="*/ 1707614 w 2688115"/>
                <a:gd name="connsiteY22" fmla="*/ 308473 h 374574"/>
                <a:gd name="connsiteX23" fmla="*/ 1773715 w 2688115"/>
                <a:gd name="connsiteY23" fmla="*/ 341523 h 374574"/>
                <a:gd name="connsiteX24" fmla="*/ 1972019 w 2688115"/>
                <a:gd name="connsiteY24" fmla="*/ 363557 h 374574"/>
                <a:gd name="connsiteX25" fmla="*/ 2082188 w 2688115"/>
                <a:gd name="connsiteY25" fmla="*/ 374574 h 374574"/>
                <a:gd name="connsiteX26" fmla="*/ 2511845 w 2688115"/>
                <a:gd name="connsiteY26" fmla="*/ 363557 h 374574"/>
                <a:gd name="connsiteX27" fmla="*/ 2544896 w 2688115"/>
                <a:gd name="connsiteY27" fmla="*/ 352540 h 374574"/>
                <a:gd name="connsiteX28" fmla="*/ 2610997 w 2688115"/>
                <a:gd name="connsiteY28" fmla="*/ 341523 h 374574"/>
                <a:gd name="connsiteX29" fmla="*/ 2655065 w 2688115"/>
                <a:gd name="connsiteY29" fmla="*/ 330506 h 374574"/>
                <a:gd name="connsiteX30" fmla="*/ 2688115 w 2688115"/>
                <a:gd name="connsiteY30" fmla="*/ 319489 h 3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8115" h="374574">
                  <a:moveTo>
                    <a:pt x="0" y="242371"/>
                  </a:moveTo>
                  <a:cubicBezTo>
                    <a:pt x="29378" y="238699"/>
                    <a:pt x="58586" y="233202"/>
                    <a:pt x="88135" y="231355"/>
                  </a:cubicBezTo>
                  <a:cubicBezTo>
                    <a:pt x="176174" y="225853"/>
                    <a:pt x="264745" y="228903"/>
                    <a:pt x="352539" y="220338"/>
                  </a:cubicBezTo>
                  <a:cubicBezTo>
                    <a:pt x="415633" y="214182"/>
                    <a:pt x="539826" y="187287"/>
                    <a:pt x="539826" y="187287"/>
                  </a:cubicBezTo>
                  <a:cubicBezTo>
                    <a:pt x="558187" y="176270"/>
                    <a:pt x="577780" y="167084"/>
                    <a:pt x="594910" y="154236"/>
                  </a:cubicBezTo>
                  <a:cubicBezTo>
                    <a:pt x="607374" y="144888"/>
                    <a:pt x="616132" y="131325"/>
                    <a:pt x="627961" y="121186"/>
                  </a:cubicBezTo>
                  <a:cubicBezTo>
                    <a:pt x="634954" y="115192"/>
                    <a:pt x="691123" y="73080"/>
                    <a:pt x="705079" y="66102"/>
                  </a:cubicBezTo>
                  <a:cubicBezTo>
                    <a:pt x="715466" y="60909"/>
                    <a:pt x="727113" y="58757"/>
                    <a:pt x="738130" y="55085"/>
                  </a:cubicBezTo>
                  <a:cubicBezTo>
                    <a:pt x="749147" y="44068"/>
                    <a:pt x="757561" y="29601"/>
                    <a:pt x="771180" y="22034"/>
                  </a:cubicBezTo>
                  <a:cubicBezTo>
                    <a:pt x="791483" y="10754"/>
                    <a:pt x="837281" y="0"/>
                    <a:pt x="837281" y="0"/>
                  </a:cubicBezTo>
                  <a:cubicBezTo>
                    <a:pt x="855643" y="7345"/>
                    <a:pt x="875005" y="12564"/>
                    <a:pt x="892366" y="22034"/>
                  </a:cubicBezTo>
                  <a:cubicBezTo>
                    <a:pt x="915614" y="34715"/>
                    <a:pt x="936433" y="51413"/>
                    <a:pt x="958467" y="66102"/>
                  </a:cubicBezTo>
                  <a:cubicBezTo>
                    <a:pt x="969484" y="73447"/>
                    <a:pt x="980926" y="80191"/>
                    <a:pt x="991518" y="88135"/>
                  </a:cubicBezTo>
                  <a:cubicBezTo>
                    <a:pt x="1006207" y="99152"/>
                    <a:pt x="1019162" y="112974"/>
                    <a:pt x="1035585" y="121186"/>
                  </a:cubicBezTo>
                  <a:cubicBezTo>
                    <a:pt x="1049128" y="127958"/>
                    <a:pt x="1064964" y="128531"/>
                    <a:pt x="1079653" y="132203"/>
                  </a:cubicBezTo>
                  <a:cubicBezTo>
                    <a:pt x="1101687" y="146892"/>
                    <a:pt x="1120064" y="169847"/>
                    <a:pt x="1145754" y="176270"/>
                  </a:cubicBezTo>
                  <a:cubicBezTo>
                    <a:pt x="1160443" y="179942"/>
                    <a:pt x="1175262" y="183127"/>
                    <a:pt x="1189821" y="187287"/>
                  </a:cubicBezTo>
                  <a:cubicBezTo>
                    <a:pt x="1200987" y="190477"/>
                    <a:pt x="1211668" y="195248"/>
                    <a:pt x="1222872" y="198304"/>
                  </a:cubicBezTo>
                  <a:cubicBezTo>
                    <a:pt x="1252087" y="206272"/>
                    <a:pt x="1282890" y="209092"/>
                    <a:pt x="1311007" y="220338"/>
                  </a:cubicBezTo>
                  <a:cubicBezTo>
                    <a:pt x="1396967" y="254721"/>
                    <a:pt x="1346436" y="240187"/>
                    <a:pt x="1465243" y="253388"/>
                  </a:cubicBezTo>
                  <a:cubicBezTo>
                    <a:pt x="1479932" y="257060"/>
                    <a:pt x="1495474" y="258256"/>
                    <a:pt x="1509310" y="264405"/>
                  </a:cubicBezTo>
                  <a:cubicBezTo>
                    <a:pt x="1528878" y="273102"/>
                    <a:pt x="1543492" y="292811"/>
                    <a:pt x="1564395" y="297456"/>
                  </a:cubicBezTo>
                  <a:cubicBezTo>
                    <a:pt x="1611136" y="307843"/>
                    <a:pt x="1659874" y="304801"/>
                    <a:pt x="1707614" y="308473"/>
                  </a:cubicBezTo>
                  <a:cubicBezTo>
                    <a:pt x="1729648" y="319490"/>
                    <a:pt x="1750564" y="333105"/>
                    <a:pt x="1773715" y="341523"/>
                  </a:cubicBezTo>
                  <a:cubicBezTo>
                    <a:pt x="1817700" y="357517"/>
                    <a:pt x="1958565" y="362387"/>
                    <a:pt x="1972019" y="363557"/>
                  </a:cubicBezTo>
                  <a:cubicBezTo>
                    <a:pt x="2008786" y="366754"/>
                    <a:pt x="2045465" y="370902"/>
                    <a:pt x="2082188" y="374574"/>
                  </a:cubicBezTo>
                  <a:cubicBezTo>
                    <a:pt x="2225407" y="370902"/>
                    <a:pt x="2368741" y="370372"/>
                    <a:pt x="2511845" y="363557"/>
                  </a:cubicBezTo>
                  <a:cubicBezTo>
                    <a:pt x="2523445" y="363005"/>
                    <a:pt x="2533560" y="355059"/>
                    <a:pt x="2544896" y="352540"/>
                  </a:cubicBezTo>
                  <a:cubicBezTo>
                    <a:pt x="2566702" y="347694"/>
                    <a:pt x="2589093" y="345904"/>
                    <a:pt x="2610997" y="341523"/>
                  </a:cubicBezTo>
                  <a:cubicBezTo>
                    <a:pt x="2625844" y="338553"/>
                    <a:pt x="2640506" y="334666"/>
                    <a:pt x="2655065" y="330506"/>
                  </a:cubicBezTo>
                  <a:cubicBezTo>
                    <a:pt x="2666231" y="327316"/>
                    <a:pt x="2688115" y="319489"/>
                    <a:pt x="2688115" y="31948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777908" y="4979624"/>
              <a:ext cx="1460961" cy="143219"/>
            </a:xfrm>
            <a:custGeom>
              <a:avLst/>
              <a:gdLst>
                <a:gd name="connsiteX0" fmla="*/ 0 w 1460961"/>
                <a:gd name="connsiteY0" fmla="*/ 121186 h 143219"/>
                <a:gd name="connsiteX1" fmla="*/ 209321 w 1460961"/>
                <a:gd name="connsiteY1" fmla="*/ 121186 h 143219"/>
                <a:gd name="connsiteX2" fmla="*/ 308473 w 1460961"/>
                <a:gd name="connsiteY2" fmla="*/ 66101 h 143219"/>
                <a:gd name="connsiteX3" fmla="*/ 385591 w 1460961"/>
                <a:gd name="connsiteY3" fmla="*/ 22034 h 143219"/>
                <a:gd name="connsiteX4" fmla="*/ 418641 w 1460961"/>
                <a:gd name="connsiteY4" fmla="*/ 0 h 143219"/>
                <a:gd name="connsiteX5" fmla="*/ 462709 w 1460961"/>
                <a:gd name="connsiteY5" fmla="*/ 22034 h 143219"/>
                <a:gd name="connsiteX6" fmla="*/ 506776 w 1460961"/>
                <a:gd name="connsiteY6" fmla="*/ 55084 h 143219"/>
                <a:gd name="connsiteX7" fmla="*/ 627962 w 1460961"/>
                <a:gd name="connsiteY7" fmla="*/ 110169 h 143219"/>
                <a:gd name="connsiteX8" fmla="*/ 727114 w 1460961"/>
                <a:gd name="connsiteY8" fmla="*/ 121186 h 143219"/>
                <a:gd name="connsiteX9" fmla="*/ 914400 w 1460961"/>
                <a:gd name="connsiteY9" fmla="*/ 110169 h 143219"/>
                <a:gd name="connsiteX10" fmla="*/ 1035586 w 1460961"/>
                <a:gd name="connsiteY10" fmla="*/ 110169 h 143219"/>
                <a:gd name="connsiteX11" fmla="*/ 1079653 w 1460961"/>
                <a:gd name="connsiteY11" fmla="*/ 121186 h 143219"/>
                <a:gd name="connsiteX12" fmla="*/ 1145755 w 1460961"/>
                <a:gd name="connsiteY12" fmla="*/ 143219 h 143219"/>
                <a:gd name="connsiteX13" fmla="*/ 1311008 w 1460961"/>
                <a:gd name="connsiteY13" fmla="*/ 132203 h 143219"/>
                <a:gd name="connsiteX14" fmla="*/ 1366092 w 1460961"/>
                <a:gd name="connsiteY14" fmla="*/ 110169 h 1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961" h="143219">
                  <a:moveTo>
                    <a:pt x="0" y="121186"/>
                  </a:moveTo>
                  <a:cubicBezTo>
                    <a:pt x="92545" y="136610"/>
                    <a:pt x="88386" y="141342"/>
                    <a:pt x="209321" y="121186"/>
                  </a:cubicBezTo>
                  <a:cubicBezTo>
                    <a:pt x="254925" y="113585"/>
                    <a:pt x="273216" y="91285"/>
                    <a:pt x="308473" y="66101"/>
                  </a:cubicBezTo>
                  <a:cubicBezTo>
                    <a:pt x="362155" y="27757"/>
                    <a:pt x="321039" y="58921"/>
                    <a:pt x="385591" y="22034"/>
                  </a:cubicBezTo>
                  <a:cubicBezTo>
                    <a:pt x="397087" y="15465"/>
                    <a:pt x="407624" y="7345"/>
                    <a:pt x="418641" y="0"/>
                  </a:cubicBezTo>
                  <a:cubicBezTo>
                    <a:pt x="433330" y="7345"/>
                    <a:pt x="448782" y="13330"/>
                    <a:pt x="462709" y="22034"/>
                  </a:cubicBezTo>
                  <a:cubicBezTo>
                    <a:pt x="478279" y="31765"/>
                    <a:pt x="490916" y="45832"/>
                    <a:pt x="506776" y="55084"/>
                  </a:cubicBezTo>
                  <a:cubicBezTo>
                    <a:pt x="512949" y="58685"/>
                    <a:pt x="596401" y="104909"/>
                    <a:pt x="627962" y="110169"/>
                  </a:cubicBezTo>
                  <a:cubicBezTo>
                    <a:pt x="660764" y="115636"/>
                    <a:pt x="694063" y="117514"/>
                    <a:pt x="727114" y="121186"/>
                  </a:cubicBezTo>
                  <a:cubicBezTo>
                    <a:pt x="789543" y="117514"/>
                    <a:pt x="852145" y="116098"/>
                    <a:pt x="914400" y="110169"/>
                  </a:cubicBezTo>
                  <a:cubicBezTo>
                    <a:pt x="1014794" y="100608"/>
                    <a:pt x="890085" y="83714"/>
                    <a:pt x="1035586" y="110169"/>
                  </a:cubicBezTo>
                  <a:cubicBezTo>
                    <a:pt x="1050483" y="112878"/>
                    <a:pt x="1065150" y="116835"/>
                    <a:pt x="1079653" y="121186"/>
                  </a:cubicBezTo>
                  <a:cubicBezTo>
                    <a:pt x="1101899" y="127860"/>
                    <a:pt x="1145755" y="143219"/>
                    <a:pt x="1145755" y="143219"/>
                  </a:cubicBezTo>
                  <a:cubicBezTo>
                    <a:pt x="1200839" y="139547"/>
                    <a:pt x="1256477" y="140813"/>
                    <a:pt x="1311008" y="132203"/>
                  </a:cubicBezTo>
                  <a:cubicBezTo>
                    <a:pt x="1460961" y="108527"/>
                    <a:pt x="1315709" y="110169"/>
                    <a:pt x="1366092" y="11016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a:off x="-6858000" y="1442291"/>
            <a:ext cx="6400800" cy="5415709"/>
            <a:chOff x="-5638800" y="1295400"/>
            <a:chExt cx="6400800" cy="5415709"/>
          </a:xfrm>
        </p:grpSpPr>
        <p:sp>
          <p:nvSpPr>
            <p:cNvPr id="12" name="Freeform 11"/>
            <p:cNvSpPr/>
            <p:nvPr/>
          </p:nvSpPr>
          <p:spPr>
            <a:xfrm>
              <a:off x="-5601159" y="1317946"/>
              <a:ext cx="2853369" cy="3312388"/>
            </a:xfrm>
            <a:custGeom>
              <a:avLst/>
              <a:gdLst>
                <a:gd name="connsiteX0" fmla="*/ 2644048 w 2853369"/>
                <a:gd name="connsiteY0" fmla="*/ 6832 h 3312388"/>
                <a:gd name="connsiteX1" fmla="*/ 2434728 w 2853369"/>
                <a:gd name="connsiteY1" fmla="*/ 17849 h 3312388"/>
                <a:gd name="connsiteX2" fmla="*/ 2148289 w 2853369"/>
                <a:gd name="connsiteY2" fmla="*/ 50900 h 3312388"/>
                <a:gd name="connsiteX3" fmla="*/ 2093205 w 2853369"/>
                <a:gd name="connsiteY3" fmla="*/ 94967 h 3312388"/>
                <a:gd name="connsiteX4" fmla="*/ 2016087 w 2853369"/>
                <a:gd name="connsiteY4" fmla="*/ 128018 h 3312388"/>
                <a:gd name="connsiteX5" fmla="*/ 1972019 w 2853369"/>
                <a:gd name="connsiteY5" fmla="*/ 161068 h 3312388"/>
                <a:gd name="connsiteX6" fmla="*/ 1861851 w 2853369"/>
                <a:gd name="connsiteY6" fmla="*/ 194119 h 3312388"/>
                <a:gd name="connsiteX7" fmla="*/ 1828800 w 2853369"/>
                <a:gd name="connsiteY7" fmla="*/ 205136 h 3312388"/>
                <a:gd name="connsiteX8" fmla="*/ 1784732 w 2853369"/>
                <a:gd name="connsiteY8" fmla="*/ 227170 h 3312388"/>
                <a:gd name="connsiteX9" fmla="*/ 1751682 w 2853369"/>
                <a:gd name="connsiteY9" fmla="*/ 238187 h 3312388"/>
                <a:gd name="connsiteX10" fmla="*/ 1685581 w 2853369"/>
                <a:gd name="connsiteY10" fmla="*/ 271237 h 3312388"/>
                <a:gd name="connsiteX11" fmla="*/ 1178805 w 2853369"/>
                <a:gd name="connsiteY11" fmla="*/ 260220 h 3312388"/>
                <a:gd name="connsiteX12" fmla="*/ 804231 w 2853369"/>
                <a:gd name="connsiteY12" fmla="*/ 271237 h 3312388"/>
                <a:gd name="connsiteX13" fmla="*/ 771181 w 2853369"/>
                <a:gd name="connsiteY13" fmla="*/ 282254 h 3312388"/>
                <a:gd name="connsiteX14" fmla="*/ 738130 w 2853369"/>
                <a:gd name="connsiteY14" fmla="*/ 304288 h 3312388"/>
                <a:gd name="connsiteX15" fmla="*/ 694063 w 2853369"/>
                <a:gd name="connsiteY15" fmla="*/ 370389 h 3312388"/>
                <a:gd name="connsiteX16" fmla="*/ 672029 w 2853369"/>
                <a:gd name="connsiteY16" fmla="*/ 403440 h 3312388"/>
                <a:gd name="connsiteX17" fmla="*/ 605928 w 2853369"/>
                <a:gd name="connsiteY17" fmla="*/ 469541 h 3312388"/>
                <a:gd name="connsiteX18" fmla="*/ 583894 w 2853369"/>
                <a:gd name="connsiteY18" fmla="*/ 502591 h 3312388"/>
                <a:gd name="connsiteX19" fmla="*/ 539826 w 2853369"/>
                <a:gd name="connsiteY19" fmla="*/ 524625 h 3312388"/>
                <a:gd name="connsiteX20" fmla="*/ 506776 w 2853369"/>
                <a:gd name="connsiteY20" fmla="*/ 546659 h 3312388"/>
                <a:gd name="connsiteX21" fmla="*/ 462708 w 2853369"/>
                <a:gd name="connsiteY21" fmla="*/ 568693 h 3312388"/>
                <a:gd name="connsiteX22" fmla="*/ 396607 w 2853369"/>
                <a:gd name="connsiteY22" fmla="*/ 612760 h 3312388"/>
                <a:gd name="connsiteX23" fmla="*/ 363557 w 2853369"/>
                <a:gd name="connsiteY23" fmla="*/ 623777 h 3312388"/>
                <a:gd name="connsiteX24" fmla="*/ 308472 w 2853369"/>
                <a:gd name="connsiteY24" fmla="*/ 656827 h 3312388"/>
                <a:gd name="connsiteX25" fmla="*/ 253388 w 2853369"/>
                <a:gd name="connsiteY25" fmla="*/ 678861 h 3312388"/>
                <a:gd name="connsiteX26" fmla="*/ 209320 w 2853369"/>
                <a:gd name="connsiteY26" fmla="*/ 711912 h 3312388"/>
                <a:gd name="connsiteX27" fmla="*/ 143219 w 2853369"/>
                <a:gd name="connsiteY27" fmla="*/ 733946 h 3312388"/>
                <a:gd name="connsiteX28" fmla="*/ 99152 w 2853369"/>
                <a:gd name="connsiteY28" fmla="*/ 766996 h 3312388"/>
                <a:gd name="connsiteX29" fmla="*/ 66101 w 2853369"/>
                <a:gd name="connsiteY29" fmla="*/ 778013 h 3312388"/>
                <a:gd name="connsiteX30" fmla="*/ 0 w 2853369"/>
                <a:gd name="connsiteY30" fmla="*/ 855131 h 3312388"/>
                <a:gd name="connsiteX31" fmla="*/ 11017 w 2853369"/>
                <a:gd name="connsiteY31" fmla="*/ 1097502 h 3312388"/>
                <a:gd name="connsiteX32" fmla="*/ 66101 w 2853369"/>
                <a:gd name="connsiteY32" fmla="*/ 1207671 h 3312388"/>
                <a:gd name="connsiteX33" fmla="*/ 88135 w 2853369"/>
                <a:gd name="connsiteY33" fmla="*/ 1251738 h 3312388"/>
                <a:gd name="connsiteX34" fmla="*/ 143219 w 2853369"/>
                <a:gd name="connsiteY34" fmla="*/ 1328856 h 3312388"/>
                <a:gd name="connsiteX35" fmla="*/ 187287 w 2853369"/>
                <a:gd name="connsiteY35" fmla="*/ 1394958 h 3312388"/>
                <a:gd name="connsiteX36" fmla="*/ 264405 w 2853369"/>
                <a:gd name="connsiteY36" fmla="*/ 1505126 h 3312388"/>
                <a:gd name="connsiteX37" fmla="*/ 374573 w 2853369"/>
                <a:gd name="connsiteY37" fmla="*/ 1604278 h 3312388"/>
                <a:gd name="connsiteX38" fmla="*/ 407624 w 2853369"/>
                <a:gd name="connsiteY38" fmla="*/ 1626312 h 3312388"/>
                <a:gd name="connsiteX39" fmla="*/ 440675 w 2853369"/>
                <a:gd name="connsiteY39" fmla="*/ 1637329 h 3312388"/>
                <a:gd name="connsiteX40" fmla="*/ 517793 w 2853369"/>
                <a:gd name="connsiteY40" fmla="*/ 1670379 h 3312388"/>
                <a:gd name="connsiteX41" fmla="*/ 583894 w 2853369"/>
                <a:gd name="connsiteY41" fmla="*/ 1703430 h 3312388"/>
                <a:gd name="connsiteX42" fmla="*/ 616945 w 2853369"/>
                <a:gd name="connsiteY42" fmla="*/ 1725464 h 3312388"/>
                <a:gd name="connsiteX43" fmla="*/ 661012 w 2853369"/>
                <a:gd name="connsiteY43" fmla="*/ 1736481 h 3312388"/>
                <a:gd name="connsiteX44" fmla="*/ 760164 w 2853369"/>
                <a:gd name="connsiteY44" fmla="*/ 1769531 h 3312388"/>
                <a:gd name="connsiteX45" fmla="*/ 804231 w 2853369"/>
                <a:gd name="connsiteY45" fmla="*/ 1791565 h 3312388"/>
                <a:gd name="connsiteX46" fmla="*/ 848299 w 2853369"/>
                <a:gd name="connsiteY46" fmla="*/ 1802582 h 3312388"/>
                <a:gd name="connsiteX47" fmla="*/ 892366 w 2853369"/>
                <a:gd name="connsiteY47" fmla="*/ 1835632 h 3312388"/>
                <a:gd name="connsiteX48" fmla="*/ 925417 w 2853369"/>
                <a:gd name="connsiteY48" fmla="*/ 1846649 h 3312388"/>
                <a:gd name="connsiteX49" fmla="*/ 1002535 w 2853369"/>
                <a:gd name="connsiteY49" fmla="*/ 1879700 h 3312388"/>
                <a:gd name="connsiteX50" fmla="*/ 1035586 w 2853369"/>
                <a:gd name="connsiteY50" fmla="*/ 1912750 h 3312388"/>
                <a:gd name="connsiteX51" fmla="*/ 1057619 w 2853369"/>
                <a:gd name="connsiteY51" fmla="*/ 1945801 h 3312388"/>
                <a:gd name="connsiteX52" fmla="*/ 1090670 w 2853369"/>
                <a:gd name="connsiteY52" fmla="*/ 1989868 h 3312388"/>
                <a:gd name="connsiteX53" fmla="*/ 1145754 w 2853369"/>
                <a:gd name="connsiteY53" fmla="*/ 2066987 h 3312388"/>
                <a:gd name="connsiteX54" fmla="*/ 1178805 w 2853369"/>
                <a:gd name="connsiteY54" fmla="*/ 2133088 h 3312388"/>
                <a:gd name="connsiteX55" fmla="*/ 1211855 w 2853369"/>
                <a:gd name="connsiteY55" fmla="*/ 2210206 h 3312388"/>
                <a:gd name="connsiteX56" fmla="*/ 1244906 w 2853369"/>
                <a:gd name="connsiteY56" fmla="*/ 2243256 h 3312388"/>
                <a:gd name="connsiteX57" fmla="*/ 1277957 w 2853369"/>
                <a:gd name="connsiteY57" fmla="*/ 2353425 h 3312388"/>
                <a:gd name="connsiteX58" fmla="*/ 1322024 w 2853369"/>
                <a:gd name="connsiteY58" fmla="*/ 2419526 h 3312388"/>
                <a:gd name="connsiteX59" fmla="*/ 1344058 w 2853369"/>
                <a:gd name="connsiteY59" fmla="*/ 2474611 h 3312388"/>
                <a:gd name="connsiteX60" fmla="*/ 1399142 w 2853369"/>
                <a:gd name="connsiteY60" fmla="*/ 2551729 h 3312388"/>
                <a:gd name="connsiteX61" fmla="*/ 1443210 w 2853369"/>
                <a:gd name="connsiteY61" fmla="*/ 2617830 h 3312388"/>
                <a:gd name="connsiteX62" fmla="*/ 1476260 w 2853369"/>
                <a:gd name="connsiteY62" fmla="*/ 2650881 h 3312388"/>
                <a:gd name="connsiteX63" fmla="*/ 1531345 w 2853369"/>
                <a:gd name="connsiteY63" fmla="*/ 2705965 h 3312388"/>
                <a:gd name="connsiteX64" fmla="*/ 1608463 w 2853369"/>
                <a:gd name="connsiteY64" fmla="*/ 2783083 h 3312388"/>
                <a:gd name="connsiteX65" fmla="*/ 1707614 w 2853369"/>
                <a:gd name="connsiteY65" fmla="*/ 2860201 h 3312388"/>
                <a:gd name="connsiteX66" fmla="*/ 1740665 w 2853369"/>
                <a:gd name="connsiteY66" fmla="*/ 2893252 h 3312388"/>
                <a:gd name="connsiteX67" fmla="*/ 1773716 w 2853369"/>
                <a:gd name="connsiteY67" fmla="*/ 2904268 h 3312388"/>
                <a:gd name="connsiteX68" fmla="*/ 1806766 w 2853369"/>
                <a:gd name="connsiteY68" fmla="*/ 2926302 h 3312388"/>
                <a:gd name="connsiteX69" fmla="*/ 1883884 w 2853369"/>
                <a:gd name="connsiteY69" fmla="*/ 2992403 h 3312388"/>
                <a:gd name="connsiteX70" fmla="*/ 1916935 w 2853369"/>
                <a:gd name="connsiteY70" fmla="*/ 3014437 h 3312388"/>
                <a:gd name="connsiteX71" fmla="*/ 1949986 w 2853369"/>
                <a:gd name="connsiteY71" fmla="*/ 3047488 h 3312388"/>
                <a:gd name="connsiteX72" fmla="*/ 2005070 w 2853369"/>
                <a:gd name="connsiteY72" fmla="*/ 3058505 h 3312388"/>
                <a:gd name="connsiteX73" fmla="*/ 2115239 w 2853369"/>
                <a:gd name="connsiteY73" fmla="*/ 3124606 h 3312388"/>
                <a:gd name="connsiteX74" fmla="*/ 2137272 w 2853369"/>
                <a:gd name="connsiteY74" fmla="*/ 3157656 h 3312388"/>
                <a:gd name="connsiteX75" fmla="*/ 2170323 w 2853369"/>
                <a:gd name="connsiteY75" fmla="*/ 3168673 h 3312388"/>
                <a:gd name="connsiteX76" fmla="*/ 2214390 w 2853369"/>
                <a:gd name="connsiteY76" fmla="*/ 3190707 h 3312388"/>
                <a:gd name="connsiteX77" fmla="*/ 2247441 w 2853369"/>
                <a:gd name="connsiteY77" fmla="*/ 3201724 h 3312388"/>
                <a:gd name="connsiteX78" fmla="*/ 2291508 w 2853369"/>
                <a:gd name="connsiteY78" fmla="*/ 3223758 h 3312388"/>
                <a:gd name="connsiteX79" fmla="*/ 2368626 w 2853369"/>
                <a:gd name="connsiteY79" fmla="*/ 3245791 h 3312388"/>
                <a:gd name="connsiteX80" fmla="*/ 2434728 w 2853369"/>
                <a:gd name="connsiteY80" fmla="*/ 3267825 h 3312388"/>
                <a:gd name="connsiteX81" fmla="*/ 2478795 w 2853369"/>
                <a:gd name="connsiteY81" fmla="*/ 3278842 h 3312388"/>
                <a:gd name="connsiteX82" fmla="*/ 2599981 w 2853369"/>
                <a:gd name="connsiteY82" fmla="*/ 3311893 h 3312388"/>
                <a:gd name="connsiteX83" fmla="*/ 2677099 w 2853369"/>
                <a:gd name="connsiteY83" fmla="*/ 3289859 h 3312388"/>
                <a:gd name="connsiteX84" fmla="*/ 2699132 w 2853369"/>
                <a:gd name="connsiteY84" fmla="*/ 3256808 h 3312388"/>
                <a:gd name="connsiteX85" fmla="*/ 2721166 w 2853369"/>
                <a:gd name="connsiteY85" fmla="*/ 3190707 h 3312388"/>
                <a:gd name="connsiteX86" fmla="*/ 2765234 w 2853369"/>
                <a:gd name="connsiteY86" fmla="*/ 2794100 h 3312388"/>
                <a:gd name="connsiteX87" fmla="*/ 2776251 w 2853369"/>
                <a:gd name="connsiteY87" fmla="*/ 2617830 h 3312388"/>
                <a:gd name="connsiteX88" fmla="*/ 2787267 w 2853369"/>
                <a:gd name="connsiteY88" fmla="*/ 2529695 h 3312388"/>
                <a:gd name="connsiteX89" fmla="*/ 2798284 w 2853369"/>
                <a:gd name="connsiteY89" fmla="*/ 2044953 h 3312388"/>
                <a:gd name="connsiteX90" fmla="*/ 2820318 w 2853369"/>
                <a:gd name="connsiteY90" fmla="*/ 1934784 h 3312388"/>
                <a:gd name="connsiteX91" fmla="*/ 2831335 w 2853369"/>
                <a:gd name="connsiteY91" fmla="*/ 1791565 h 3312388"/>
                <a:gd name="connsiteX92" fmla="*/ 2842352 w 2853369"/>
                <a:gd name="connsiteY92" fmla="*/ 1736481 h 3312388"/>
                <a:gd name="connsiteX93" fmla="*/ 2853369 w 2853369"/>
                <a:gd name="connsiteY93" fmla="*/ 1626312 h 3312388"/>
                <a:gd name="connsiteX94" fmla="*/ 2842352 w 2853369"/>
                <a:gd name="connsiteY94" fmla="*/ 524625 h 3312388"/>
                <a:gd name="connsiteX95" fmla="*/ 2831335 w 2853369"/>
                <a:gd name="connsiteY95" fmla="*/ 414456 h 3312388"/>
                <a:gd name="connsiteX96" fmla="*/ 2820318 w 2853369"/>
                <a:gd name="connsiteY96" fmla="*/ 370389 h 3312388"/>
                <a:gd name="connsiteX97" fmla="*/ 2776251 w 2853369"/>
                <a:gd name="connsiteY97" fmla="*/ 249203 h 3312388"/>
                <a:gd name="connsiteX98" fmla="*/ 2754217 w 2853369"/>
                <a:gd name="connsiteY98" fmla="*/ 172085 h 3312388"/>
                <a:gd name="connsiteX99" fmla="*/ 2743200 w 2853369"/>
                <a:gd name="connsiteY99" fmla="*/ 139035 h 3312388"/>
                <a:gd name="connsiteX100" fmla="*/ 2732183 w 2853369"/>
                <a:gd name="connsiteY100" fmla="*/ 94967 h 3312388"/>
                <a:gd name="connsiteX101" fmla="*/ 2721166 w 2853369"/>
                <a:gd name="connsiteY101" fmla="*/ 61917 h 3312388"/>
                <a:gd name="connsiteX102" fmla="*/ 2688116 w 2853369"/>
                <a:gd name="connsiteY102" fmla="*/ 39883 h 3312388"/>
                <a:gd name="connsiteX103" fmla="*/ 2644048 w 2853369"/>
                <a:gd name="connsiteY103" fmla="*/ 6832 h 331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853369" h="3312388">
                  <a:moveTo>
                    <a:pt x="2644048" y="6832"/>
                  </a:moveTo>
                  <a:cubicBezTo>
                    <a:pt x="2601817" y="3160"/>
                    <a:pt x="2504381" y="12350"/>
                    <a:pt x="2434728" y="17849"/>
                  </a:cubicBezTo>
                  <a:cubicBezTo>
                    <a:pt x="2296406" y="28769"/>
                    <a:pt x="2259025" y="35080"/>
                    <a:pt x="2148289" y="50900"/>
                  </a:cubicBezTo>
                  <a:cubicBezTo>
                    <a:pt x="2069378" y="77204"/>
                    <a:pt x="2159648" y="39599"/>
                    <a:pt x="2093205" y="94967"/>
                  </a:cubicBezTo>
                  <a:cubicBezTo>
                    <a:pt x="2075054" y="110093"/>
                    <a:pt x="2039048" y="120364"/>
                    <a:pt x="2016087" y="128018"/>
                  </a:cubicBezTo>
                  <a:cubicBezTo>
                    <a:pt x="2001398" y="139035"/>
                    <a:pt x="1988442" y="152857"/>
                    <a:pt x="1972019" y="161068"/>
                  </a:cubicBezTo>
                  <a:cubicBezTo>
                    <a:pt x="1937110" y="178522"/>
                    <a:pt x="1898751" y="183576"/>
                    <a:pt x="1861851" y="194119"/>
                  </a:cubicBezTo>
                  <a:cubicBezTo>
                    <a:pt x="1850685" y="197309"/>
                    <a:pt x="1839474" y="200561"/>
                    <a:pt x="1828800" y="205136"/>
                  </a:cubicBezTo>
                  <a:cubicBezTo>
                    <a:pt x="1813705" y="211605"/>
                    <a:pt x="1799827" y="220701"/>
                    <a:pt x="1784732" y="227170"/>
                  </a:cubicBezTo>
                  <a:cubicBezTo>
                    <a:pt x="1774058" y="231744"/>
                    <a:pt x="1762069" y="232994"/>
                    <a:pt x="1751682" y="238187"/>
                  </a:cubicBezTo>
                  <a:cubicBezTo>
                    <a:pt x="1666256" y="280899"/>
                    <a:pt x="1768653" y="243546"/>
                    <a:pt x="1685581" y="271237"/>
                  </a:cubicBezTo>
                  <a:cubicBezTo>
                    <a:pt x="1516656" y="267565"/>
                    <a:pt x="1347770" y="260220"/>
                    <a:pt x="1178805" y="260220"/>
                  </a:cubicBezTo>
                  <a:cubicBezTo>
                    <a:pt x="1053893" y="260220"/>
                    <a:pt x="928961" y="264495"/>
                    <a:pt x="804231" y="271237"/>
                  </a:cubicBezTo>
                  <a:cubicBezTo>
                    <a:pt x="792635" y="271864"/>
                    <a:pt x="781568" y="277061"/>
                    <a:pt x="771181" y="282254"/>
                  </a:cubicBezTo>
                  <a:cubicBezTo>
                    <a:pt x="759338" y="288176"/>
                    <a:pt x="749147" y="296943"/>
                    <a:pt x="738130" y="304288"/>
                  </a:cubicBezTo>
                  <a:lnTo>
                    <a:pt x="694063" y="370389"/>
                  </a:lnTo>
                  <a:cubicBezTo>
                    <a:pt x="686718" y="381406"/>
                    <a:pt x="681392" y="394077"/>
                    <a:pt x="672029" y="403440"/>
                  </a:cubicBezTo>
                  <a:cubicBezTo>
                    <a:pt x="649995" y="425474"/>
                    <a:pt x="623213" y="443614"/>
                    <a:pt x="605928" y="469541"/>
                  </a:cubicBezTo>
                  <a:cubicBezTo>
                    <a:pt x="598583" y="480558"/>
                    <a:pt x="594066" y="494115"/>
                    <a:pt x="583894" y="502591"/>
                  </a:cubicBezTo>
                  <a:cubicBezTo>
                    <a:pt x="571277" y="513105"/>
                    <a:pt x="554085" y="516477"/>
                    <a:pt x="539826" y="524625"/>
                  </a:cubicBezTo>
                  <a:cubicBezTo>
                    <a:pt x="528330" y="531194"/>
                    <a:pt x="518272" y="540090"/>
                    <a:pt x="506776" y="546659"/>
                  </a:cubicBezTo>
                  <a:cubicBezTo>
                    <a:pt x="492517" y="554807"/>
                    <a:pt x="476791" y="560243"/>
                    <a:pt x="462708" y="568693"/>
                  </a:cubicBezTo>
                  <a:cubicBezTo>
                    <a:pt x="440001" y="582317"/>
                    <a:pt x="421729" y="604386"/>
                    <a:pt x="396607" y="612760"/>
                  </a:cubicBezTo>
                  <a:cubicBezTo>
                    <a:pt x="385590" y="616432"/>
                    <a:pt x="373944" y="618584"/>
                    <a:pt x="363557" y="623777"/>
                  </a:cubicBezTo>
                  <a:cubicBezTo>
                    <a:pt x="344405" y="633353"/>
                    <a:pt x="327624" y="647251"/>
                    <a:pt x="308472" y="656827"/>
                  </a:cubicBezTo>
                  <a:cubicBezTo>
                    <a:pt x="290784" y="665671"/>
                    <a:pt x="270675" y="669257"/>
                    <a:pt x="253388" y="678861"/>
                  </a:cubicBezTo>
                  <a:cubicBezTo>
                    <a:pt x="237337" y="687778"/>
                    <a:pt x="225743" y="703700"/>
                    <a:pt x="209320" y="711912"/>
                  </a:cubicBezTo>
                  <a:cubicBezTo>
                    <a:pt x="188546" y="722299"/>
                    <a:pt x="143219" y="733946"/>
                    <a:pt x="143219" y="733946"/>
                  </a:cubicBezTo>
                  <a:cubicBezTo>
                    <a:pt x="128530" y="744963"/>
                    <a:pt x="115094" y="757886"/>
                    <a:pt x="99152" y="766996"/>
                  </a:cubicBezTo>
                  <a:cubicBezTo>
                    <a:pt x="89069" y="772758"/>
                    <a:pt x="75764" y="771571"/>
                    <a:pt x="66101" y="778013"/>
                  </a:cubicBezTo>
                  <a:cubicBezTo>
                    <a:pt x="43087" y="793356"/>
                    <a:pt x="15271" y="834771"/>
                    <a:pt x="0" y="855131"/>
                  </a:cubicBezTo>
                  <a:cubicBezTo>
                    <a:pt x="3672" y="935921"/>
                    <a:pt x="2401" y="1017088"/>
                    <a:pt x="11017" y="1097502"/>
                  </a:cubicBezTo>
                  <a:cubicBezTo>
                    <a:pt x="18106" y="1163667"/>
                    <a:pt x="35521" y="1158743"/>
                    <a:pt x="66101" y="1207671"/>
                  </a:cubicBezTo>
                  <a:cubicBezTo>
                    <a:pt x="74805" y="1221598"/>
                    <a:pt x="79987" y="1237479"/>
                    <a:pt x="88135" y="1251738"/>
                  </a:cubicBezTo>
                  <a:cubicBezTo>
                    <a:pt x="101023" y="1274291"/>
                    <a:pt x="129031" y="1309939"/>
                    <a:pt x="143219" y="1328856"/>
                  </a:cubicBezTo>
                  <a:cubicBezTo>
                    <a:pt x="164289" y="1392066"/>
                    <a:pt x="139147" y="1333064"/>
                    <a:pt x="187287" y="1394958"/>
                  </a:cubicBezTo>
                  <a:cubicBezTo>
                    <a:pt x="218302" y="1434835"/>
                    <a:pt x="231577" y="1468651"/>
                    <a:pt x="264405" y="1505126"/>
                  </a:cubicBezTo>
                  <a:cubicBezTo>
                    <a:pt x="310806" y="1556682"/>
                    <a:pt x="324837" y="1568752"/>
                    <a:pt x="374573" y="1604278"/>
                  </a:cubicBezTo>
                  <a:cubicBezTo>
                    <a:pt x="385347" y="1611974"/>
                    <a:pt x="395781" y="1620391"/>
                    <a:pt x="407624" y="1626312"/>
                  </a:cubicBezTo>
                  <a:cubicBezTo>
                    <a:pt x="418011" y="1631505"/>
                    <a:pt x="430288" y="1632136"/>
                    <a:pt x="440675" y="1637329"/>
                  </a:cubicBezTo>
                  <a:cubicBezTo>
                    <a:pt x="516756" y="1675369"/>
                    <a:pt x="426078" y="1647450"/>
                    <a:pt x="517793" y="1670379"/>
                  </a:cubicBezTo>
                  <a:cubicBezTo>
                    <a:pt x="612504" y="1733521"/>
                    <a:pt x="492675" y="1657821"/>
                    <a:pt x="583894" y="1703430"/>
                  </a:cubicBezTo>
                  <a:cubicBezTo>
                    <a:pt x="595737" y="1709351"/>
                    <a:pt x="604775" y="1720248"/>
                    <a:pt x="616945" y="1725464"/>
                  </a:cubicBezTo>
                  <a:cubicBezTo>
                    <a:pt x="630862" y="1731428"/>
                    <a:pt x="646835" y="1731165"/>
                    <a:pt x="661012" y="1736481"/>
                  </a:cubicBezTo>
                  <a:cubicBezTo>
                    <a:pt x="765265" y="1775576"/>
                    <a:pt x="639448" y="1745388"/>
                    <a:pt x="760164" y="1769531"/>
                  </a:cubicBezTo>
                  <a:cubicBezTo>
                    <a:pt x="774853" y="1776876"/>
                    <a:pt x="788854" y="1785798"/>
                    <a:pt x="804231" y="1791565"/>
                  </a:cubicBezTo>
                  <a:cubicBezTo>
                    <a:pt x="818408" y="1796882"/>
                    <a:pt x="834756" y="1795811"/>
                    <a:pt x="848299" y="1802582"/>
                  </a:cubicBezTo>
                  <a:cubicBezTo>
                    <a:pt x="864722" y="1810793"/>
                    <a:pt x="876424" y="1826522"/>
                    <a:pt x="892366" y="1835632"/>
                  </a:cubicBezTo>
                  <a:cubicBezTo>
                    <a:pt x="902449" y="1841394"/>
                    <a:pt x="914743" y="1842074"/>
                    <a:pt x="925417" y="1846649"/>
                  </a:cubicBezTo>
                  <a:cubicBezTo>
                    <a:pt x="1020712" y="1887490"/>
                    <a:pt x="925024" y="1853863"/>
                    <a:pt x="1002535" y="1879700"/>
                  </a:cubicBezTo>
                  <a:cubicBezTo>
                    <a:pt x="1013552" y="1890717"/>
                    <a:pt x="1025612" y="1900781"/>
                    <a:pt x="1035586" y="1912750"/>
                  </a:cubicBezTo>
                  <a:cubicBezTo>
                    <a:pt x="1044062" y="1922922"/>
                    <a:pt x="1049923" y="1935027"/>
                    <a:pt x="1057619" y="1945801"/>
                  </a:cubicBezTo>
                  <a:cubicBezTo>
                    <a:pt x="1068291" y="1960742"/>
                    <a:pt x="1079998" y="1974927"/>
                    <a:pt x="1090670" y="1989868"/>
                  </a:cubicBezTo>
                  <a:cubicBezTo>
                    <a:pt x="1171269" y="2102705"/>
                    <a:pt x="1037670" y="1922870"/>
                    <a:pt x="1145754" y="2066987"/>
                  </a:cubicBezTo>
                  <a:cubicBezTo>
                    <a:pt x="1173445" y="2150058"/>
                    <a:pt x="1136092" y="2047663"/>
                    <a:pt x="1178805" y="2133088"/>
                  </a:cubicBezTo>
                  <a:cubicBezTo>
                    <a:pt x="1202778" y="2181033"/>
                    <a:pt x="1173651" y="2156720"/>
                    <a:pt x="1211855" y="2210206"/>
                  </a:cubicBezTo>
                  <a:cubicBezTo>
                    <a:pt x="1220911" y="2222884"/>
                    <a:pt x="1233889" y="2232239"/>
                    <a:pt x="1244906" y="2243256"/>
                  </a:cubicBezTo>
                  <a:cubicBezTo>
                    <a:pt x="1251065" y="2267891"/>
                    <a:pt x="1267228" y="2337331"/>
                    <a:pt x="1277957" y="2353425"/>
                  </a:cubicBezTo>
                  <a:cubicBezTo>
                    <a:pt x="1292646" y="2375459"/>
                    <a:pt x="1312189" y="2394939"/>
                    <a:pt x="1322024" y="2419526"/>
                  </a:cubicBezTo>
                  <a:cubicBezTo>
                    <a:pt x="1329369" y="2437888"/>
                    <a:pt x="1335214" y="2456923"/>
                    <a:pt x="1344058" y="2474611"/>
                  </a:cubicBezTo>
                  <a:cubicBezTo>
                    <a:pt x="1353008" y="2492511"/>
                    <a:pt x="1390417" y="2539265"/>
                    <a:pt x="1399142" y="2551729"/>
                  </a:cubicBezTo>
                  <a:cubicBezTo>
                    <a:pt x="1414328" y="2573423"/>
                    <a:pt x="1424485" y="2599105"/>
                    <a:pt x="1443210" y="2617830"/>
                  </a:cubicBezTo>
                  <a:cubicBezTo>
                    <a:pt x="1454227" y="2628847"/>
                    <a:pt x="1466286" y="2638912"/>
                    <a:pt x="1476260" y="2650881"/>
                  </a:cubicBezTo>
                  <a:cubicBezTo>
                    <a:pt x="1522162" y="2705963"/>
                    <a:pt x="1470754" y="2665571"/>
                    <a:pt x="1531345" y="2705965"/>
                  </a:cubicBezTo>
                  <a:cubicBezTo>
                    <a:pt x="1556272" y="2780749"/>
                    <a:pt x="1520073" y="2694693"/>
                    <a:pt x="1608463" y="2783083"/>
                  </a:cubicBezTo>
                  <a:cubicBezTo>
                    <a:pt x="1682775" y="2857395"/>
                    <a:pt x="1645003" y="2839330"/>
                    <a:pt x="1707614" y="2860201"/>
                  </a:cubicBezTo>
                  <a:cubicBezTo>
                    <a:pt x="1718631" y="2871218"/>
                    <a:pt x="1727701" y="2884610"/>
                    <a:pt x="1740665" y="2893252"/>
                  </a:cubicBezTo>
                  <a:cubicBezTo>
                    <a:pt x="1750328" y="2899694"/>
                    <a:pt x="1763329" y="2899075"/>
                    <a:pt x="1773716" y="2904268"/>
                  </a:cubicBezTo>
                  <a:cubicBezTo>
                    <a:pt x="1785559" y="2910189"/>
                    <a:pt x="1795992" y="2918606"/>
                    <a:pt x="1806766" y="2926302"/>
                  </a:cubicBezTo>
                  <a:cubicBezTo>
                    <a:pt x="1922304" y="3008830"/>
                    <a:pt x="1787784" y="2912320"/>
                    <a:pt x="1883884" y="2992403"/>
                  </a:cubicBezTo>
                  <a:cubicBezTo>
                    <a:pt x="1894056" y="3000880"/>
                    <a:pt x="1906763" y="3005960"/>
                    <a:pt x="1916935" y="3014437"/>
                  </a:cubicBezTo>
                  <a:cubicBezTo>
                    <a:pt x="1928904" y="3024411"/>
                    <a:pt x="1936051" y="3040520"/>
                    <a:pt x="1949986" y="3047488"/>
                  </a:cubicBezTo>
                  <a:cubicBezTo>
                    <a:pt x="1966734" y="3055862"/>
                    <a:pt x="1986709" y="3054833"/>
                    <a:pt x="2005070" y="3058505"/>
                  </a:cubicBezTo>
                  <a:cubicBezTo>
                    <a:pt x="2084836" y="3111682"/>
                    <a:pt x="2047486" y="3090729"/>
                    <a:pt x="2115239" y="3124606"/>
                  </a:cubicBezTo>
                  <a:cubicBezTo>
                    <a:pt x="2122583" y="3135623"/>
                    <a:pt x="2126933" y="3149385"/>
                    <a:pt x="2137272" y="3157656"/>
                  </a:cubicBezTo>
                  <a:cubicBezTo>
                    <a:pt x="2146340" y="3164911"/>
                    <a:pt x="2159649" y="3164098"/>
                    <a:pt x="2170323" y="3168673"/>
                  </a:cubicBezTo>
                  <a:cubicBezTo>
                    <a:pt x="2185418" y="3175142"/>
                    <a:pt x="2199295" y="3184238"/>
                    <a:pt x="2214390" y="3190707"/>
                  </a:cubicBezTo>
                  <a:cubicBezTo>
                    <a:pt x="2225064" y="3195282"/>
                    <a:pt x="2236767" y="3197149"/>
                    <a:pt x="2247441" y="3201724"/>
                  </a:cubicBezTo>
                  <a:cubicBezTo>
                    <a:pt x="2262536" y="3208193"/>
                    <a:pt x="2276413" y="3217289"/>
                    <a:pt x="2291508" y="3223758"/>
                  </a:cubicBezTo>
                  <a:cubicBezTo>
                    <a:pt x="2320294" y="3236095"/>
                    <a:pt x="2337582" y="3236478"/>
                    <a:pt x="2368626" y="3245791"/>
                  </a:cubicBezTo>
                  <a:cubicBezTo>
                    <a:pt x="2390872" y="3252465"/>
                    <a:pt x="2412196" y="3262192"/>
                    <a:pt x="2434728" y="3267825"/>
                  </a:cubicBezTo>
                  <a:cubicBezTo>
                    <a:pt x="2449417" y="3271497"/>
                    <a:pt x="2464292" y="3274491"/>
                    <a:pt x="2478795" y="3278842"/>
                  </a:cubicBezTo>
                  <a:cubicBezTo>
                    <a:pt x="2590614" y="3312388"/>
                    <a:pt x="2499585" y="3291814"/>
                    <a:pt x="2599981" y="3311893"/>
                  </a:cubicBezTo>
                  <a:cubicBezTo>
                    <a:pt x="2602860" y="3311173"/>
                    <a:pt x="2669915" y="3295606"/>
                    <a:pt x="2677099" y="3289859"/>
                  </a:cubicBezTo>
                  <a:cubicBezTo>
                    <a:pt x="2687438" y="3281588"/>
                    <a:pt x="2693755" y="3268907"/>
                    <a:pt x="2699132" y="3256808"/>
                  </a:cubicBezTo>
                  <a:cubicBezTo>
                    <a:pt x="2708565" y="3235584"/>
                    <a:pt x="2721166" y="3190707"/>
                    <a:pt x="2721166" y="3190707"/>
                  </a:cubicBezTo>
                  <a:cubicBezTo>
                    <a:pt x="2747384" y="2889199"/>
                    <a:pt x="2730308" y="3021115"/>
                    <a:pt x="2765234" y="2794100"/>
                  </a:cubicBezTo>
                  <a:cubicBezTo>
                    <a:pt x="2768906" y="2735343"/>
                    <a:pt x="2771362" y="2676498"/>
                    <a:pt x="2776251" y="2617830"/>
                  </a:cubicBezTo>
                  <a:cubicBezTo>
                    <a:pt x="2778710" y="2588325"/>
                    <a:pt x="2786129" y="2559280"/>
                    <a:pt x="2787267" y="2529695"/>
                  </a:cubicBezTo>
                  <a:cubicBezTo>
                    <a:pt x="2793478" y="2368192"/>
                    <a:pt x="2789319" y="2206327"/>
                    <a:pt x="2798284" y="2044953"/>
                  </a:cubicBezTo>
                  <a:cubicBezTo>
                    <a:pt x="2800361" y="2007560"/>
                    <a:pt x="2820318" y="1934784"/>
                    <a:pt x="2820318" y="1934784"/>
                  </a:cubicBezTo>
                  <a:cubicBezTo>
                    <a:pt x="2823990" y="1887044"/>
                    <a:pt x="2826047" y="1839153"/>
                    <a:pt x="2831335" y="1791565"/>
                  </a:cubicBezTo>
                  <a:cubicBezTo>
                    <a:pt x="2833403" y="1772955"/>
                    <a:pt x="2839877" y="1755042"/>
                    <a:pt x="2842352" y="1736481"/>
                  </a:cubicBezTo>
                  <a:cubicBezTo>
                    <a:pt x="2847230" y="1699899"/>
                    <a:pt x="2849697" y="1663035"/>
                    <a:pt x="2853369" y="1626312"/>
                  </a:cubicBezTo>
                  <a:cubicBezTo>
                    <a:pt x="2849697" y="1259083"/>
                    <a:pt x="2849028" y="891812"/>
                    <a:pt x="2842352" y="524625"/>
                  </a:cubicBezTo>
                  <a:cubicBezTo>
                    <a:pt x="2841681" y="487725"/>
                    <a:pt x="2836554" y="450991"/>
                    <a:pt x="2831335" y="414456"/>
                  </a:cubicBezTo>
                  <a:cubicBezTo>
                    <a:pt x="2829194" y="399467"/>
                    <a:pt x="2824669" y="384892"/>
                    <a:pt x="2820318" y="370389"/>
                  </a:cubicBezTo>
                  <a:cubicBezTo>
                    <a:pt x="2797176" y="293251"/>
                    <a:pt x="2802528" y="319276"/>
                    <a:pt x="2776251" y="249203"/>
                  </a:cubicBezTo>
                  <a:cubicBezTo>
                    <a:pt x="2760399" y="206930"/>
                    <a:pt x="2768112" y="220715"/>
                    <a:pt x="2754217" y="172085"/>
                  </a:cubicBezTo>
                  <a:cubicBezTo>
                    <a:pt x="2751027" y="160919"/>
                    <a:pt x="2746390" y="150201"/>
                    <a:pt x="2743200" y="139035"/>
                  </a:cubicBezTo>
                  <a:cubicBezTo>
                    <a:pt x="2739040" y="124476"/>
                    <a:pt x="2736343" y="109526"/>
                    <a:pt x="2732183" y="94967"/>
                  </a:cubicBezTo>
                  <a:cubicBezTo>
                    <a:pt x="2728993" y="83801"/>
                    <a:pt x="2728420" y="70985"/>
                    <a:pt x="2721166" y="61917"/>
                  </a:cubicBezTo>
                  <a:cubicBezTo>
                    <a:pt x="2712895" y="51578"/>
                    <a:pt x="2699133" y="47228"/>
                    <a:pt x="2688116" y="39883"/>
                  </a:cubicBezTo>
                  <a:cubicBezTo>
                    <a:pt x="2661527" y="0"/>
                    <a:pt x="2686279" y="10504"/>
                    <a:pt x="2644048" y="6832"/>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1295400"/>
              <a:ext cx="533400" cy="4038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209800" y="2819400"/>
              <a:ext cx="1219200" cy="2286000"/>
              <a:chOff x="193964" y="0"/>
              <a:chExt cx="2687781" cy="5529123"/>
            </a:xfrm>
          </p:grpSpPr>
          <p:sp>
            <p:nvSpPr>
              <p:cNvPr id="14" name="Freeform 13"/>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46"/>
              <p:cNvGrpSpPr/>
              <p:nvPr/>
            </p:nvGrpSpPr>
            <p:grpSpPr>
              <a:xfrm>
                <a:off x="838200" y="5105384"/>
                <a:ext cx="609600" cy="377037"/>
                <a:chOff x="2266319" y="4783156"/>
                <a:chExt cx="462560" cy="295620"/>
              </a:xfrm>
              <a:solidFill>
                <a:schemeClr val="tx1"/>
              </a:solidFill>
            </p:grpSpPr>
            <p:sp>
              <p:nvSpPr>
                <p:cNvPr id="64"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7"/>
              <p:cNvGrpSpPr/>
              <p:nvPr/>
            </p:nvGrpSpPr>
            <p:grpSpPr>
              <a:xfrm rot="573418">
                <a:off x="1398384" y="5145958"/>
                <a:ext cx="519175" cy="366050"/>
                <a:chOff x="2266319" y="4783156"/>
                <a:chExt cx="462560" cy="295620"/>
              </a:xfrm>
              <a:solidFill>
                <a:schemeClr val="tx1"/>
              </a:solidFill>
            </p:grpSpPr>
            <p:sp>
              <p:nvSpPr>
                <p:cNvPr id="62" name="Freeform 61"/>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17"/>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11"/>
              <p:cNvGrpSpPr/>
              <p:nvPr/>
            </p:nvGrpSpPr>
            <p:grpSpPr>
              <a:xfrm>
                <a:off x="914400" y="542093"/>
                <a:ext cx="213466" cy="155090"/>
                <a:chOff x="4267200" y="1600200"/>
                <a:chExt cx="1371600" cy="1371600"/>
              </a:xfrm>
            </p:grpSpPr>
            <p:sp>
              <p:nvSpPr>
                <p:cNvPr id="58" name="Oval 5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9"/>
                <p:cNvGrpSpPr/>
                <p:nvPr/>
              </p:nvGrpSpPr>
              <p:grpSpPr>
                <a:xfrm>
                  <a:off x="4495800" y="1981200"/>
                  <a:ext cx="914400" cy="990600"/>
                  <a:chOff x="6019800" y="1524000"/>
                  <a:chExt cx="990600" cy="1066800"/>
                </a:xfrm>
              </p:grpSpPr>
              <p:sp>
                <p:nvSpPr>
                  <p:cNvPr id="6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2"/>
              <p:cNvGrpSpPr/>
              <p:nvPr/>
            </p:nvGrpSpPr>
            <p:grpSpPr>
              <a:xfrm>
                <a:off x="1219200" y="542093"/>
                <a:ext cx="213466" cy="155090"/>
                <a:chOff x="4267200" y="1600200"/>
                <a:chExt cx="1371600" cy="1371600"/>
              </a:xfrm>
            </p:grpSpPr>
            <p:sp>
              <p:nvSpPr>
                <p:cNvPr id="54" name="Oval 53"/>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9"/>
                <p:cNvGrpSpPr/>
                <p:nvPr/>
              </p:nvGrpSpPr>
              <p:grpSpPr>
                <a:xfrm>
                  <a:off x="4495800" y="1981200"/>
                  <a:ext cx="914400" cy="990600"/>
                  <a:chOff x="6019800" y="1524000"/>
                  <a:chExt cx="990600" cy="1066800"/>
                </a:xfrm>
              </p:grpSpPr>
              <p:sp>
                <p:nvSpPr>
                  <p:cNvPr id="56"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reeform 22"/>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9"/>
              <p:cNvGrpSpPr/>
              <p:nvPr/>
            </p:nvGrpSpPr>
            <p:grpSpPr>
              <a:xfrm>
                <a:off x="730754" y="1408672"/>
                <a:ext cx="426932" cy="310180"/>
                <a:chOff x="4191000" y="2057400"/>
                <a:chExt cx="2971800" cy="2743200"/>
              </a:xfrm>
              <a:solidFill>
                <a:schemeClr val="accent3">
                  <a:lumMod val="50000"/>
                </a:schemeClr>
              </a:solidFill>
            </p:grpSpPr>
            <p:sp>
              <p:nvSpPr>
                <p:cNvPr id="47" name="Oval 46"/>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Freeform 36"/>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Freeform 9"/>
            <p:cNvSpPr/>
            <p:nvPr/>
          </p:nvSpPr>
          <p:spPr>
            <a:xfrm>
              <a:off x="-5638800" y="3505200"/>
              <a:ext cx="6400800" cy="3205909"/>
            </a:xfrm>
            <a:custGeom>
              <a:avLst/>
              <a:gdLst>
                <a:gd name="connsiteX0" fmla="*/ 683046 w 6400800"/>
                <a:gd name="connsiteY0" fmla="*/ 649995 h 3205909"/>
                <a:gd name="connsiteX1" fmla="*/ 716096 w 6400800"/>
                <a:gd name="connsiteY1" fmla="*/ 683046 h 3205909"/>
                <a:gd name="connsiteX2" fmla="*/ 749147 w 6400800"/>
                <a:gd name="connsiteY2" fmla="*/ 749147 h 3205909"/>
                <a:gd name="connsiteX3" fmla="*/ 782197 w 6400800"/>
                <a:gd name="connsiteY3" fmla="*/ 782198 h 3205909"/>
                <a:gd name="connsiteX4" fmla="*/ 848299 w 6400800"/>
                <a:gd name="connsiteY4" fmla="*/ 848299 h 3205909"/>
                <a:gd name="connsiteX5" fmla="*/ 870332 w 6400800"/>
                <a:gd name="connsiteY5" fmla="*/ 881350 h 3205909"/>
                <a:gd name="connsiteX6" fmla="*/ 936434 w 6400800"/>
                <a:gd name="connsiteY6" fmla="*/ 925417 h 3205909"/>
                <a:gd name="connsiteX7" fmla="*/ 1013552 w 6400800"/>
                <a:gd name="connsiteY7" fmla="*/ 969485 h 3205909"/>
                <a:gd name="connsiteX8" fmla="*/ 1068636 w 6400800"/>
                <a:gd name="connsiteY8" fmla="*/ 991518 h 3205909"/>
                <a:gd name="connsiteX9" fmla="*/ 1112703 w 6400800"/>
                <a:gd name="connsiteY9" fmla="*/ 1024569 h 3205909"/>
                <a:gd name="connsiteX10" fmla="*/ 1145754 w 6400800"/>
                <a:gd name="connsiteY10" fmla="*/ 1035586 h 3205909"/>
                <a:gd name="connsiteX11" fmla="*/ 1233889 w 6400800"/>
                <a:gd name="connsiteY11" fmla="*/ 1068636 h 3205909"/>
                <a:gd name="connsiteX12" fmla="*/ 1266940 w 6400800"/>
                <a:gd name="connsiteY12" fmla="*/ 1090670 h 3205909"/>
                <a:gd name="connsiteX13" fmla="*/ 1311007 w 6400800"/>
                <a:gd name="connsiteY13" fmla="*/ 1101687 h 3205909"/>
                <a:gd name="connsiteX14" fmla="*/ 1344058 w 6400800"/>
                <a:gd name="connsiteY14" fmla="*/ 1112704 h 3205909"/>
                <a:gd name="connsiteX15" fmla="*/ 1399142 w 6400800"/>
                <a:gd name="connsiteY15" fmla="*/ 1134738 h 3205909"/>
                <a:gd name="connsiteX16" fmla="*/ 1443209 w 6400800"/>
                <a:gd name="connsiteY16" fmla="*/ 1156771 h 3205909"/>
                <a:gd name="connsiteX17" fmla="*/ 1498294 w 6400800"/>
                <a:gd name="connsiteY17" fmla="*/ 1167788 h 3205909"/>
                <a:gd name="connsiteX18" fmla="*/ 1564395 w 6400800"/>
                <a:gd name="connsiteY18" fmla="*/ 1189822 h 3205909"/>
                <a:gd name="connsiteX19" fmla="*/ 1641513 w 6400800"/>
                <a:gd name="connsiteY19" fmla="*/ 1211856 h 3205909"/>
                <a:gd name="connsiteX20" fmla="*/ 1685580 w 6400800"/>
                <a:gd name="connsiteY20" fmla="*/ 1222872 h 3205909"/>
                <a:gd name="connsiteX21" fmla="*/ 1795749 w 6400800"/>
                <a:gd name="connsiteY21" fmla="*/ 1255923 h 3205909"/>
                <a:gd name="connsiteX22" fmla="*/ 1972019 w 6400800"/>
                <a:gd name="connsiteY22" fmla="*/ 1277957 h 3205909"/>
                <a:gd name="connsiteX23" fmla="*/ 2137272 w 6400800"/>
                <a:gd name="connsiteY23" fmla="*/ 1299991 h 3205909"/>
                <a:gd name="connsiteX24" fmla="*/ 2798284 w 6400800"/>
                <a:gd name="connsiteY24" fmla="*/ 1288974 h 3205909"/>
                <a:gd name="connsiteX25" fmla="*/ 2930487 w 6400800"/>
                <a:gd name="connsiteY25" fmla="*/ 1266940 h 3205909"/>
                <a:gd name="connsiteX26" fmla="*/ 3029638 w 6400800"/>
                <a:gd name="connsiteY26" fmla="*/ 1244906 h 3205909"/>
                <a:gd name="connsiteX27" fmla="*/ 3117773 w 6400800"/>
                <a:gd name="connsiteY27" fmla="*/ 1211856 h 3205909"/>
                <a:gd name="connsiteX28" fmla="*/ 3172858 w 6400800"/>
                <a:gd name="connsiteY28" fmla="*/ 1200839 h 3205909"/>
                <a:gd name="connsiteX29" fmla="*/ 3283026 w 6400800"/>
                <a:gd name="connsiteY29" fmla="*/ 1167788 h 3205909"/>
                <a:gd name="connsiteX30" fmla="*/ 3349127 w 6400800"/>
                <a:gd name="connsiteY30" fmla="*/ 1145754 h 3205909"/>
                <a:gd name="connsiteX31" fmla="*/ 3426246 w 6400800"/>
                <a:gd name="connsiteY31" fmla="*/ 1123721 h 3205909"/>
                <a:gd name="connsiteX32" fmla="*/ 3470313 w 6400800"/>
                <a:gd name="connsiteY32" fmla="*/ 1112704 h 3205909"/>
                <a:gd name="connsiteX33" fmla="*/ 3503364 w 6400800"/>
                <a:gd name="connsiteY33" fmla="*/ 1101687 h 3205909"/>
                <a:gd name="connsiteX34" fmla="*/ 3591499 w 6400800"/>
                <a:gd name="connsiteY34" fmla="*/ 1079653 h 3205909"/>
                <a:gd name="connsiteX35" fmla="*/ 3635566 w 6400800"/>
                <a:gd name="connsiteY35" fmla="*/ 1068636 h 3205909"/>
                <a:gd name="connsiteX36" fmla="*/ 3734718 w 6400800"/>
                <a:gd name="connsiteY36" fmla="*/ 1035586 h 3205909"/>
                <a:gd name="connsiteX37" fmla="*/ 3922005 w 6400800"/>
                <a:gd name="connsiteY37" fmla="*/ 991518 h 3205909"/>
                <a:gd name="connsiteX38" fmla="*/ 4065224 w 6400800"/>
                <a:gd name="connsiteY38" fmla="*/ 925417 h 3205909"/>
                <a:gd name="connsiteX39" fmla="*/ 4109291 w 6400800"/>
                <a:gd name="connsiteY39" fmla="*/ 914400 h 3205909"/>
                <a:gd name="connsiteX40" fmla="*/ 4197426 w 6400800"/>
                <a:gd name="connsiteY40" fmla="*/ 870333 h 3205909"/>
                <a:gd name="connsiteX41" fmla="*/ 4318612 w 6400800"/>
                <a:gd name="connsiteY41" fmla="*/ 826265 h 3205909"/>
                <a:gd name="connsiteX42" fmla="*/ 4406747 w 6400800"/>
                <a:gd name="connsiteY42" fmla="*/ 760164 h 3205909"/>
                <a:gd name="connsiteX43" fmla="*/ 4450814 w 6400800"/>
                <a:gd name="connsiteY43" fmla="*/ 738130 h 3205909"/>
                <a:gd name="connsiteX44" fmla="*/ 4516915 w 6400800"/>
                <a:gd name="connsiteY44" fmla="*/ 694063 h 3205909"/>
                <a:gd name="connsiteX45" fmla="*/ 4594034 w 6400800"/>
                <a:gd name="connsiteY45" fmla="*/ 661012 h 3205909"/>
                <a:gd name="connsiteX46" fmla="*/ 4627084 w 6400800"/>
                <a:gd name="connsiteY46" fmla="*/ 627962 h 3205909"/>
                <a:gd name="connsiteX47" fmla="*/ 4715219 w 6400800"/>
                <a:gd name="connsiteY47" fmla="*/ 572877 h 3205909"/>
                <a:gd name="connsiteX48" fmla="*/ 4748270 w 6400800"/>
                <a:gd name="connsiteY48" fmla="*/ 550844 h 3205909"/>
                <a:gd name="connsiteX49" fmla="*/ 4814371 w 6400800"/>
                <a:gd name="connsiteY49" fmla="*/ 484742 h 3205909"/>
                <a:gd name="connsiteX50" fmla="*/ 4880472 w 6400800"/>
                <a:gd name="connsiteY50" fmla="*/ 462709 h 3205909"/>
                <a:gd name="connsiteX51" fmla="*/ 4913523 w 6400800"/>
                <a:gd name="connsiteY51" fmla="*/ 451692 h 3205909"/>
                <a:gd name="connsiteX52" fmla="*/ 5001658 w 6400800"/>
                <a:gd name="connsiteY52" fmla="*/ 440675 h 3205909"/>
                <a:gd name="connsiteX53" fmla="*/ 5034708 w 6400800"/>
                <a:gd name="connsiteY53" fmla="*/ 429658 h 3205909"/>
                <a:gd name="connsiteX54" fmla="*/ 5078776 w 6400800"/>
                <a:gd name="connsiteY54" fmla="*/ 418641 h 3205909"/>
                <a:gd name="connsiteX55" fmla="*/ 5188944 w 6400800"/>
                <a:gd name="connsiteY55" fmla="*/ 385591 h 3205909"/>
                <a:gd name="connsiteX56" fmla="*/ 5288096 w 6400800"/>
                <a:gd name="connsiteY56" fmla="*/ 352540 h 3205909"/>
                <a:gd name="connsiteX57" fmla="*/ 5321147 w 6400800"/>
                <a:gd name="connsiteY57" fmla="*/ 341523 h 3205909"/>
                <a:gd name="connsiteX58" fmla="*/ 5354197 w 6400800"/>
                <a:gd name="connsiteY58" fmla="*/ 319489 h 3205909"/>
                <a:gd name="connsiteX59" fmla="*/ 5442332 w 6400800"/>
                <a:gd name="connsiteY59" fmla="*/ 297456 h 3205909"/>
                <a:gd name="connsiteX60" fmla="*/ 5519450 w 6400800"/>
                <a:gd name="connsiteY60" fmla="*/ 275422 h 3205909"/>
                <a:gd name="connsiteX61" fmla="*/ 5607585 w 6400800"/>
                <a:gd name="connsiteY61" fmla="*/ 253388 h 3205909"/>
                <a:gd name="connsiteX62" fmla="*/ 5651653 w 6400800"/>
                <a:gd name="connsiteY62" fmla="*/ 242371 h 3205909"/>
                <a:gd name="connsiteX63" fmla="*/ 5695720 w 6400800"/>
                <a:gd name="connsiteY63" fmla="*/ 209321 h 3205909"/>
                <a:gd name="connsiteX64" fmla="*/ 5728771 w 6400800"/>
                <a:gd name="connsiteY64" fmla="*/ 198304 h 3205909"/>
                <a:gd name="connsiteX65" fmla="*/ 5838940 w 6400800"/>
                <a:gd name="connsiteY65" fmla="*/ 165253 h 3205909"/>
                <a:gd name="connsiteX66" fmla="*/ 5871990 w 6400800"/>
                <a:gd name="connsiteY66" fmla="*/ 143219 h 3205909"/>
                <a:gd name="connsiteX67" fmla="*/ 5938091 w 6400800"/>
                <a:gd name="connsiteY67" fmla="*/ 121186 h 3205909"/>
                <a:gd name="connsiteX68" fmla="*/ 5971142 w 6400800"/>
                <a:gd name="connsiteY68" fmla="*/ 110169 h 3205909"/>
                <a:gd name="connsiteX69" fmla="*/ 6004193 w 6400800"/>
                <a:gd name="connsiteY69" fmla="*/ 99152 h 3205909"/>
                <a:gd name="connsiteX70" fmla="*/ 6048260 w 6400800"/>
                <a:gd name="connsiteY70" fmla="*/ 88135 h 3205909"/>
                <a:gd name="connsiteX71" fmla="*/ 6114361 w 6400800"/>
                <a:gd name="connsiteY71" fmla="*/ 66101 h 3205909"/>
                <a:gd name="connsiteX72" fmla="*/ 6147412 w 6400800"/>
                <a:gd name="connsiteY72" fmla="*/ 55085 h 3205909"/>
                <a:gd name="connsiteX73" fmla="*/ 6180462 w 6400800"/>
                <a:gd name="connsiteY73" fmla="*/ 33051 h 3205909"/>
                <a:gd name="connsiteX74" fmla="*/ 6224530 w 6400800"/>
                <a:gd name="connsiteY74" fmla="*/ 22034 h 3205909"/>
                <a:gd name="connsiteX75" fmla="*/ 6268597 w 6400800"/>
                <a:gd name="connsiteY75" fmla="*/ 0 h 3205909"/>
                <a:gd name="connsiteX76" fmla="*/ 6301648 w 6400800"/>
                <a:gd name="connsiteY76" fmla="*/ 11017 h 3205909"/>
                <a:gd name="connsiteX77" fmla="*/ 6312665 w 6400800"/>
                <a:gd name="connsiteY77" fmla="*/ 77118 h 3205909"/>
                <a:gd name="connsiteX78" fmla="*/ 6323682 w 6400800"/>
                <a:gd name="connsiteY78" fmla="*/ 110169 h 3205909"/>
                <a:gd name="connsiteX79" fmla="*/ 6334699 w 6400800"/>
                <a:gd name="connsiteY79" fmla="*/ 176270 h 3205909"/>
                <a:gd name="connsiteX80" fmla="*/ 6356732 w 6400800"/>
                <a:gd name="connsiteY80" fmla="*/ 253388 h 3205909"/>
                <a:gd name="connsiteX81" fmla="*/ 6389783 w 6400800"/>
                <a:gd name="connsiteY81" fmla="*/ 363557 h 3205909"/>
                <a:gd name="connsiteX82" fmla="*/ 6400800 w 6400800"/>
                <a:gd name="connsiteY82" fmla="*/ 396607 h 3205909"/>
                <a:gd name="connsiteX83" fmla="*/ 6367749 w 6400800"/>
                <a:gd name="connsiteY83" fmla="*/ 418641 h 3205909"/>
                <a:gd name="connsiteX84" fmla="*/ 6191479 w 6400800"/>
                <a:gd name="connsiteY84" fmla="*/ 440675 h 3205909"/>
                <a:gd name="connsiteX85" fmla="*/ 6147412 w 6400800"/>
                <a:gd name="connsiteY85" fmla="*/ 451692 h 3205909"/>
                <a:gd name="connsiteX86" fmla="*/ 6114361 w 6400800"/>
                <a:gd name="connsiteY86" fmla="*/ 462709 h 3205909"/>
                <a:gd name="connsiteX87" fmla="*/ 6059277 w 6400800"/>
                <a:gd name="connsiteY87" fmla="*/ 473725 h 3205909"/>
                <a:gd name="connsiteX88" fmla="*/ 5982159 w 6400800"/>
                <a:gd name="connsiteY88" fmla="*/ 495759 h 3205909"/>
                <a:gd name="connsiteX89" fmla="*/ 5938091 w 6400800"/>
                <a:gd name="connsiteY89" fmla="*/ 506776 h 3205909"/>
                <a:gd name="connsiteX90" fmla="*/ 5871990 w 6400800"/>
                <a:gd name="connsiteY90" fmla="*/ 528810 h 3205909"/>
                <a:gd name="connsiteX91" fmla="*/ 5805889 w 6400800"/>
                <a:gd name="connsiteY91" fmla="*/ 550844 h 3205909"/>
                <a:gd name="connsiteX92" fmla="*/ 5772838 w 6400800"/>
                <a:gd name="connsiteY92" fmla="*/ 561860 h 3205909"/>
                <a:gd name="connsiteX93" fmla="*/ 5673687 w 6400800"/>
                <a:gd name="connsiteY93" fmla="*/ 583894 h 3205909"/>
                <a:gd name="connsiteX94" fmla="*/ 5640636 w 6400800"/>
                <a:gd name="connsiteY94" fmla="*/ 594911 h 3205909"/>
                <a:gd name="connsiteX95" fmla="*/ 5662670 w 6400800"/>
                <a:gd name="connsiteY95" fmla="*/ 638978 h 3205909"/>
                <a:gd name="connsiteX96" fmla="*/ 5684703 w 6400800"/>
                <a:gd name="connsiteY96" fmla="*/ 672029 h 3205909"/>
                <a:gd name="connsiteX97" fmla="*/ 5706737 w 6400800"/>
                <a:gd name="connsiteY97" fmla="*/ 738130 h 3205909"/>
                <a:gd name="connsiteX98" fmla="*/ 5728771 w 6400800"/>
                <a:gd name="connsiteY98" fmla="*/ 782198 h 3205909"/>
                <a:gd name="connsiteX99" fmla="*/ 5750805 w 6400800"/>
                <a:gd name="connsiteY99" fmla="*/ 870333 h 3205909"/>
                <a:gd name="connsiteX100" fmla="*/ 5772838 w 6400800"/>
                <a:gd name="connsiteY100" fmla="*/ 903383 h 3205909"/>
                <a:gd name="connsiteX101" fmla="*/ 5783855 w 6400800"/>
                <a:gd name="connsiteY101" fmla="*/ 936434 h 3205909"/>
                <a:gd name="connsiteX102" fmla="*/ 5805889 w 6400800"/>
                <a:gd name="connsiteY102" fmla="*/ 991518 h 3205909"/>
                <a:gd name="connsiteX103" fmla="*/ 5816906 w 6400800"/>
                <a:gd name="connsiteY103" fmla="*/ 1057619 h 3205909"/>
                <a:gd name="connsiteX104" fmla="*/ 5827923 w 6400800"/>
                <a:gd name="connsiteY104" fmla="*/ 1090670 h 3205909"/>
                <a:gd name="connsiteX105" fmla="*/ 5849956 w 6400800"/>
                <a:gd name="connsiteY105" fmla="*/ 1233889 h 3205909"/>
                <a:gd name="connsiteX106" fmla="*/ 5849956 w 6400800"/>
                <a:gd name="connsiteY106" fmla="*/ 1652530 h 3205909"/>
                <a:gd name="connsiteX107" fmla="*/ 5805889 w 6400800"/>
                <a:gd name="connsiteY107" fmla="*/ 1784733 h 3205909"/>
                <a:gd name="connsiteX108" fmla="*/ 5783855 w 6400800"/>
                <a:gd name="connsiteY108" fmla="*/ 1817783 h 3205909"/>
                <a:gd name="connsiteX109" fmla="*/ 5761821 w 6400800"/>
                <a:gd name="connsiteY109" fmla="*/ 1894901 h 3205909"/>
                <a:gd name="connsiteX110" fmla="*/ 5750805 w 6400800"/>
                <a:gd name="connsiteY110" fmla="*/ 1938969 h 3205909"/>
                <a:gd name="connsiteX111" fmla="*/ 5728771 w 6400800"/>
                <a:gd name="connsiteY111" fmla="*/ 1972019 h 3205909"/>
                <a:gd name="connsiteX112" fmla="*/ 5717754 w 6400800"/>
                <a:gd name="connsiteY112" fmla="*/ 2016087 h 3205909"/>
                <a:gd name="connsiteX113" fmla="*/ 5684703 w 6400800"/>
                <a:gd name="connsiteY113" fmla="*/ 2071171 h 3205909"/>
                <a:gd name="connsiteX114" fmla="*/ 5673687 w 6400800"/>
                <a:gd name="connsiteY114" fmla="*/ 2104222 h 3205909"/>
                <a:gd name="connsiteX115" fmla="*/ 5640636 w 6400800"/>
                <a:gd name="connsiteY115" fmla="*/ 2159306 h 3205909"/>
                <a:gd name="connsiteX116" fmla="*/ 5618602 w 6400800"/>
                <a:gd name="connsiteY116" fmla="*/ 2236424 h 3205909"/>
                <a:gd name="connsiteX117" fmla="*/ 5596568 w 6400800"/>
                <a:gd name="connsiteY117" fmla="*/ 2269475 h 3205909"/>
                <a:gd name="connsiteX118" fmla="*/ 5574535 w 6400800"/>
                <a:gd name="connsiteY118" fmla="*/ 2346593 h 3205909"/>
                <a:gd name="connsiteX119" fmla="*/ 5552501 w 6400800"/>
                <a:gd name="connsiteY119" fmla="*/ 2379644 h 3205909"/>
                <a:gd name="connsiteX120" fmla="*/ 5508434 w 6400800"/>
                <a:gd name="connsiteY120" fmla="*/ 2467778 h 3205909"/>
                <a:gd name="connsiteX121" fmla="*/ 5409282 w 6400800"/>
                <a:gd name="connsiteY121" fmla="*/ 2588964 h 3205909"/>
                <a:gd name="connsiteX122" fmla="*/ 5321147 w 6400800"/>
                <a:gd name="connsiteY122" fmla="*/ 2666082 h 3205909"/>
                <a:gd name="connsiteX123" fmla="*/ 5288096 w 6400800"/>
                <a:gd name="connsiteY123" fmla="*/ 2699133 h 3205909"/>
                <a:gd name="connsiteX124" fmla="*/ 5221995 w 6400800"/>
                <a:gd name="connsiteY124" fmla="*/ 2743200 h 3205909"/>
                <a:gd name="connsiteX125" fmla="*/ 5177927 w 6400800"/>
                <a:gd name="connsiteY125" fmla="*/ 2776251 h 3205909"/>
                <a:gd name="connsiteX126" fmla="*/ 5122843 w 6400800"/>
                <a:gd name="connsiteY126" fmla="*/ 2798285 h 3205909"/>
                <a:gd name="connsiteX127" fmla="*/ 5045725 w 6400800"/>
                <a:gd name="connsiteY127" fmla="*/ 2853369 h 3205909"/>
                <a:gd name="connsiteX128" fmla="*/ 5012674 w 6400800"/>
                <a:gd name="connsiteY128" fmla="*/ 2864386 h 3205909"/>
                <a:gd name="connsiteX129" fmla="*/ 4880472 w 6400800"/>
                <a:gd name="connsiteY129" fmla="*/ 2919470 h 3205909"/>
                <a:gd name="connsiteX130" fmla="*/ 4847421 w 6400800"/>
                <a:gd name="connsiteY130" fmla="*/ 2941504 h 3205909"/>
                <a:gd name="connsiteX131" fmla="*/ 4792337 w 6400800"/>
                <a:gd name="connsiteY131" fmla="*/ 2952521 h 3205909"/>
                <a:gd name="connsiteX132" fmla="*/ 4759287 w 6400800"/>
                <a:gd name="connsiteY132" fmla="*/ 2985571 h 3205909"/>
                <a:gd name="connsiteX133" fmla="*/ 4726236 w 6400800"/>
                <a:gd name="connsiteY133" fmla="*/ 2996588 h 3205909"/>
                <a:gd name="connsiteX134" fmla="*/ 4638101 w 6400800"/>
                <a:gd name="connsiteY134" fmla="*/ 3029639 h 3205909"/>
                <a:gd name="connsiteX135" fmla="*/ 4560983 w 6400800"/>
                <a:gd name="connsiteY135" fmla="*/ 3062689 h 3205909"/>
                <a:gd name="connsiteX136" fmla="*/ 4527932 w 6400800"/>
                <a:gd name="connsiteY136" fmla="*/ 3084723 h 3205909"/>
                <a:gd name="connsiteX137" fmla="*/ 4395730 w 6400800"/>
                <a:gd name="connsiteY137" fmla="*/ 3117774 h 3205909"/>
                <a:gd name="connsiteX138" fmla="*/ 4252511 w 6400800"/>
                <a:gd name="connsiteY138" fmla="*/ 3161841 h 3205909"/>
                <a:gd name="connsiteX139" fmla="*/ 4197426 w 6400800"/>
                <a:gd name="connsiteY139" fmla="*/ 3172858 h 3205909"/>
                <a:gd name="connsiteX140" fmla="*/ 4131325 w 6400800"/>
                <a:gd name="connsiteY140" fmla="*/ 3183875 h 3205909"/>
                <a:gd name="connsiteX141" fmla="*/ 3833870 w 6400800"/>
                <a:gd name="connsiteY141" fmla="*/ 3205909 h 3205909"/>
                <a:gd name="connsiteX142" fmla="*/ 2710149 w 6400800"/>
                <a:gd name="connsiteY142" fmla="*/ 3194892 h 3205909"/>
                <a:gd name="connsiteX143" fmla="*/ 2666082 w 6400800"/>
                <a:gd name="connsiteY143" fmla="*/ 3183875 h 3205909"/>
                <a:gd name="connsiteX144" fmla="*/ 2566930 w 6400800"/>
                <a:gd name="connsiteY144" fmla="*/ 3161841 h 3205909"/>
                <a:gd name="connsiteX145" fmla="*/ 2412694 w 6400800"/>
                <a:gd name="connsiteY145" fmla="*/ 3150824 h 3205909"/>
                <a:gd name="connsiteX146" fmla="*/ 2291508 w 6400800"/>
                <a:gd name="connsiteY146" fmla="*/ 3128791 h 3205909"/>
                <a:gd name="connsiteX147" fmla="*/ 2214390 w 6400800"/>
                <a:gd name="connsiteY147" fmla="*/ 3117774 h 3205909"/>
                <a:gd name="connsiteX148" fmla="*/ 2148289 w 6400800"/>
                <a:gd name="connsiteY148" fmla="*/ 3106757 h 3205909"/>
                <a:gd name="connsiteX149" fmla="*/ 2049137 w 6400800"/>
                <a:gd name="connsiteY149" fmla="*/ 3095740 h 3205909"/>
                <a:gd name="connsiteX150" fmla="*/ 1994053 w 6400800"/>
                <a:gd name="connsiteY150" fmla="*/ 3084723 h 3205909"/>
                <a:gd name="connsiteX151" fmla="*/ 1927952 w 6400800"/>
                <a:gd name="connsiteY151" fmla="*/ 3073706 h 3205909"/>
                <a:gd name="connsiteX152" fmla="*/ 1762699 w 6400800"/>
                <a:gd name="connsiteY152" fmla="*/ 3051672 h 3205909"/>
                <a:gd name="connsiteX153" fmla="*/ 1685580 w 6400800"/>
                <a:gd name="connsiteY153" fmla="*/ 3040656 h 3205909"/>
                <a:gd name="connsiteX154" fmla="*/ 1652530 w 6400800"/>
                <a:gd name="connsiteY154" fmla="*/ 3029639 h 3205909"/>
                <a:gd name="connsiteX155" fmla="*/ 1586429 w 6400800"/>
                <a:gd name="connsiteY155" fmla="*/ 3018622 h 3205909"/>
                <a:gd name="connsiteX156" fmla="*/ 1553378 w 6400800"/>
                <a:gd name="connsiteY156" fmla="*/ 2996588 h 3205909"/>
                <a:gd name="connsiteX157" fmla="*/ 1454226 w 6400800"/>
                <a:gd name="connsiteY157" fmla="*/ 2963538 h 3205909"/>
                <a:gd name="connsiteX158" fmla="*/ 1399142 w 6400800"/>
                <a:gd name="connsiteY158" fmla="*/ 2941504 h 3205909"/>
                <a:gd name="connsiteX159" fmla="*/ 1366091 w 6400800"/>
                <a:gd name="connsiteY159" fmla="*/ 2919470 h 3205909"/>
                <a:gd name="connsiteX160" fmla="*/ 1266940 w 6400800"/>
                <a:gd name="connsiteY160" fmla="*/ 2897436 h 3205909"/>
                <a:gd name="connsiteX161" fmla="*/ 1233889 w 6400800"/>
                <a:gd name="connsiteY161" fmla="*/ 2875403 h 3205909"/>
                <a:gd name="connsiteX162" fmla="*/ 1167788 w 6400800"/>
                <a:gd name="connsiteY162" fmla="*/ 2864386 h 3205909"/>
                <a:gd name="connsiteX163" fmla="*/ 1134737 w 6400800"/>
                <a:gd name="connsiteY163" fmla="*/ 2853369 h 3205909"/>
                <a:gd name="connsiteX164" fmla="*/ 1068636 w 6400800"/>
                <a:gd name="connsiteY164" fmla="*/ 2820318 h 3205909"/>
                <a:gd name="connsiteX165" fmla="*/ 1002535 w 6400800"/>
                <a:gd name="connsiteY165" fmla="*/ 2787268 h 3205909"/>
                <a:gd name="connsiteX166" fmla="*/ 969484 w 6400800"/>
                <a:gd name="connsiteY166" fmla="*/ 2754217 h 3205909"/>
                <a:gd name="connsiteX167" fmla="*/ 892366 w 6400800"/>
                <a:gd name="connsiteY167" fmla="*/ 2699133 h 3205909"/>
                <a:gd name="connsiteX168" fmla="*/ 848299 w 6400800"/>
                <a:gd name="connsiteY168" fmla="*/ 2677099 h 3205909"/>
                <a:gd name="connsiteX169" fmla="*/ 793214 w 6400800"/>
                <a:gd name="connsiteY169" fmla="*/ 2610998 h 3205909"/>
                <a:gd name="connsiteX170" fmla="*/ 738130 w 6400800"/>
                <a:gd name="connsiteY170" fmla="*/ 2533880 h 3205909"/>
                <a:gd name="connsiteX171" fmla="*/ 661012 w 6400800"/>
                <a:gd name="connsiteY171" fmla="*/ 2423711 h 3205909"/>
                <a:gd name="connsiteX172" fmla="*/ 638978 w 6400800"/>
                <a:gd name="connsiteY172" fmla="*/ 2357610 h 3205909"/>
                <a:gd name="connsiteX173" fmla="*/ 616944 w 6400800"/>
                <a:gd name="connsiteY173" fmla="*/ 2324559 h 3205909"/>
                <a:gd name="connsiteX174" fmla="*/ 594911 w 6400800"/>
                <a:gd name="connsiteY174" fmla="*/ 2258458 h 3205909"/>
                <a:gd name="connsiteX175" fmla="*/ 583894 w 6400800"/>
                <a:gd name="connsiteY175" fmla="*/ 2225407 h 3205909"/>
                <a:gd name="connsiteX176" fmla="*/ 572877 w 6400800"/>
                <a:gd name="connsiteY176" fmla="*/ 2181340 h 3205909"/>
                <a:gd name="connsiteX177" fmla="*/ 550843 w 6400800"/>
                <a:gd name="connsiteY177" fmla="*/ 2115239 h 3205909"/>
                <a:gd name="connsiteX178" fmla="*/ 528809 w 6400800"/>
                <a:gd name="connsiteY178" fmla="*/ 2027104 h 3205909"/>
                <a:gd name="connsiteX179" fmla="*/ 517793 w 6400800"/>
                <a:gd name="connsiteY179" fmla="*/ 1983036 h 3205909"/>
                <a:gd name="connsiteX180" fmla="*/ 495759 w 6400800"/>
                <a:gd name="connsiteY180" fmla="*/ 1938969 h 3205909"/>
                <a:gd name="connsiteX181" fmla="*/ 473725 w 6400800"/>
                <a:gd name="connsiteY181" fmla="*/ 1905918 h 3205909"/>
                <a:gd name="connsiteX182" fmla="*/ 407624 w 6400800"/>
                <a:gd name="connsiteY182" fmla="*/ 1740665 h 3205909"/>
                <a:gd name="connsiteX183" fmla="*/ 374573 w 6400800"/>
                <a:gd name="connsiteY183" fmla="*/ 1630497 h 3205909"/>
                <a:gd name="connsiteX184" fmla="*/ 363556 w 6400800"/>
                <a:gd name="connsiteY184" fmla="*/ 1586429 h 3205909"/>
                <a:gd name="connsiteX185" fmla="*/ 341523 w 6400800"/>
                <a:gd name="connsiteY185" fmla="*/ 1520328 h 3205909"/>
                <a:gd name="connsiteX186" fmla="*/ 330506 w 6400800"/>
                <a:gd name="connsiteY186" fmla="*/ 1487277 h 3205909"/>
                <a:gd name="connsiteX187" fmla="*/ 319489 w 6400800"/>
                <a:gd name="connsiteY187" fmla="*/ 1443210 h 3205909"/>
                <a:gd name="connsiteX188" fmla="*/ 308472 w 6400800"/>
                <a:gd name="connsiteY188" fmla="*/ 1410159 h 3205909"/>
                <a:gd name="connsiteX189" fmla="*/ 264405 w 6400800"/>
                <a:gd name="connsiteY189" fmla="*/ 1344058 h 3205909"/>
                <a:gd name="connsiteX190" fmla="*/ 231354 w 6400800"/>
                <a:gd name="connsiteY190" fmla="*/ 1255923 h 3205909"/>
                <a:gd name="connsiteX191" fmla="*/ 209320 w 6400800"/>
                <a:gd name="connsiteY191" fmla="*/ 1222872 h 3205909"/>
                <a:gd name="connsiteX192" fmla="*/ 187287 w 6400800"/>
                <a:gd name="connsiteY192" fmla="*/ 1156771 h 3205909"/>
                <a:gd name="connsiteX193" fmla="*/ 176270 w 6400800"/>
                <a:gd name="connsiteY193" fmla="*/ 1123721 h 3205909"/>
                <a:gd name="connsiteX194" fmla="*/ 154236 w 6400800"/>
                <a:gd name="connsiteY194" fmla="*/ 1090670 h 3205909"/>
                <a:gd name="connsiteX195" fmla="*/ 121185 w 6400800"/>
                <a:gd name="connsiteY195" fmla="*/ 991518 h 3205909"/>
                <a:gd name="connsiteX196" fmla="*/ 110168 w 6400800"/>
                <a:gd name="connsiteY196" fmla="*/ 958468 h 3205909"/>
                <a:gd name="connsiteX197" fmla="*/ 88135 w 6400800"/>
                <a:gd name="connsiteY197" fmla="*/ 925417 h 3205909"/>
                <a:gd name="connsiteX198" fmla="*/ 55084 w 6400800"/>
                <a:gd name="connsiteY198" fmla="*/ 848299 h 3205909"/>
                <a:gd name="connsiteX199" fmla="*/ 33050 w 6400800"/>
                <a:gd name="connsiteY199" fmla="*/ 782198 h 3205909"/>
                <a:gd name="connsiteX200" fmla="*/ 22034 w 6400800"/>
                <a:gd name="connsiteY200" fmla="*/ 749147 h 3205909"/>
                <a:gd name="connsiteX201" fmla="*/ 0 w 6400800"/>
                <a:gd name="connsiteY201" fmla="*/ 716097 h 3205909"/>
                <a:gd name="connsiteX202" fmla="*/ 22034 w 6400800"/>
                <a:gd name="connsiteY202" fmla="*/ 638978 h 3205909"/>
                <a:gd name="connsiteX203" fmla="*/ 55084 w 6400800"/>
                <a:gd name="connsiteY203" fmla="*/ 627962 h 3205909"/>
                <a:gd name="connsiteX204" fmla="*/ 99152 w 6400800"/>
                <a:gd name="connsiteY204" fmla="*/ 605928 h 3205909"/>
                <a:gd name="connsiteX205" fmla="*/ 286438 w 6400800"/>
                <a:gd name="connsiteY205" fmla="*/ 583894 h 3205909"/>
                <a:gd name="connsiteX206" fmla="*/ 374573 w 6400800"/>
                <a:gd name="connsiteY206" fmla="*/ 572877 h 3205909"/>
                <a:gd name="connsiteX207" fmla="*/ 484742 w 6400800"/>
                <a:gd name="connsiteY207" fmla="*/ 539827 h 3205909"/>
                <a:gd name="connsiteX208" fmla="*/ 539826 w 6400800"/>
                <a:gd name="connsiteY208" fmla="*/ 528810 h 3205909"/>
                <a:gd name="connsiteX209" fmla="*/ 572877 w 6400800"/>
                <a:gd name="connsiteY209" fmla="*/ 550844 h 3205909"/>
                <a:gd name="connsiteX210" fmla="*/ 638978 w 6400800"/>
                <a:gd name="connsiteY210" fmla="*/ 616945 h 3205909"/>
                <a:gd name="connsiteX211" fmla="*/ 683046 w 6400800"/>
                <a:gd name="connsiteY211" fmla="*/ 649995 h 320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6400800" h="3205909">
                  <a:moveTo>
                    <a:pt x="683046" y="649995"/>
                  </a:moveTo>
                  <a:cubicBezTo>
                    <a:pt x="695899" y="661012"/>
                    <a:pt x="707454" y="670082"/>
                    <a:pt x="716096" y="683046"/>
                  </a:cubicBezTo>
                  <a:cubicBezTo>
                    <a:pt x="782342" y="782417"/>
                    <a:pt x="662476" y="645141"/>
                    <a:pt x="749147" y="749147"/>
                  </a:cubicBezTo>
                  <a:cubicBezTo>
                    <a:pt x="759121" y="761116"/>
                    <a:pt x="772058" y="770369"/>
                    <a:pt x="782197" y="782198"/>
                  </a:cubicBezTo>
                  <a:cubicBezTo>
                    <a:pt x="836855" y="845966"/>
                    <a:pt x="790118" y="809512"/>
                    <a:pt x="848299" y="848299"/>
                  </a:cubicBezTo>
                  <a:cubicBezTo>
                    <a:pt x="855643" y="859316"/>
                    <a:pt x="860367" y="872631"/>
                    <a:pt x="870332" y="881350"/>
                  </a:cubicBezTo>
                  <a:cubicBezTo>
                    <a:pt x="890261" y="898788"/>
                    <a:pt x="914400" y="910728"/>
                    <a:pt x="936434" y="925417"/>
                  </a:cubicBezTo>
                  <a:cubicBezTo>
                    <a:pt x="971884" y="949050"/>
                    <a:pt x="971614" y="950846"/>
                    <a:pt x="1013552" y="969485"/>
                  </a:cubicBezTo>
                  <a:cubicBezTo>
                    <a:pt x="1031623" y="977517"/>
                    <a:pt x="1051349" y="981914"/>
                    <a:pt x="1068636" y="991518"/>
                  </a:cubicBezTo>
                  <a:cubicBezTo>
                    <a:pt x="1084687" y="1000435"/>
                    <a:pt x="1096761" y="1015459"/>
                    <a:pt x="1112703" y="1024569"/>
                  </a:cubicBezTo>
                  <a:cubicBezTo>
                    <a:pt x="1122786" y="1030331"/>
                    <a:pt x="1135080" y="1031012"/>
                    <a:pt x="1145754" y="1035586"/>
                  </a:cubicBezTo>
                  <a:cubicBezTo>
                    <a:pt x="1226408" y="1070151"/>
                    <a:pt x="1152643" y="1048324"/>
                    <a:pt x="1233889" y="1068636"/>
                  </a:cubicBezTo>
                  <a:cubicBezTo>
                    <a:pt x="1244906" y="1075981"/>
                    <a:pt x="1254770" y="1085454"/>
                    <a:pt x="1266940" y="1090670"/>
                  </a:cubicBezTo>
                  <a:cubicBezTo>
                    <a:pt x="1280857" y="1096634"/>
                    <a:pt x="1296448" y="1097527"/>
                    <a:pt x="1311007" y="1101687"/>
                  </a:cubicBezTo>
                  <a:cubicBezTo>
                    <a:pt x="1322173" y="1104877"/>
                    <a:pt x="1333184" y="1108626"/>
                    <a:pt x="1344058" y="1112704"/>
                  </a:cubicBezTo>
                  <a:cubicBezTo>
                    <a:pt x="1362575" y="1119648"/>
                    <a:pt x="1381071" y="1126706"/>
                    <a:pt x="1399142" y="1134738"/>
                  </a:cubicBezTo>
                  <a:cubicBezTo>
                    <a:pt x="1414149" y="1141408"/>
                    <a:pt x="1427629" y="1151578"/>
                    <a:pt x="1443209" y="1156771"/>
                  </a:cubicBezTo>
                  <a:cubicBezTo>
                    <a:pt x="1460973" y="1162692"/>
                    <a:pt x="1480229" y="1162861"/>
                    <a:pt x="1498294" y="1167788"/>
                  </a:cubicBezTo>
                  <a:cubicBezTo>
                    <a:pt x="1520701" y="1173899"/>
                    <a:pt x="1541863" y="1184189"/>
                    <a:pt x="1564395" y="1189822"/>
                  </a:cubicBezTo>
                  <a:cubicBezTo>
                    <a:pt x="1702206" y="1224276"/>
                    <a:pt x="1530839" y="1180236"/>
                    <a:pt x="1641513" y="1211856"/>
                  </a:cubicBezTo>
                  <a:cubicBezTo>
                    <a:pt x="1656071" y="1216015"/>
                    <a:pt x="1671022" y="1218713"/>
                    <a:pt x="1685580" y="1222872"/>
                  </a:cubicBezTo>
                  <a:cubicBezTo>
                    <a:pt x="1756283" y="1243072"/>
                    <a:pt x="1679174" y="1229021"/>
                    <a:pt x="1795749" y="1255923"/>
                  </a:cubicBezTo>
                  <a:cubicBezTo>
                    <a:pt x="1853403" y="1269228"/>
                    <a:pt x="1913726" y="1270962"/>
                    <a:pt x="1972019" y="1277957"/>
                  </a:cubicBezTo>
                  <a:cubicBezTo>
                    <a:pt x="2027195" y="1284578"/>
                    <a:pt x="2082188" y="1292646"/>
                    <a:pt x="2137272" y="1299991"/>
                  </a:cubicBezTo>
                  <a:cubicBezTo>
                    <a:pt x="2357609" y="1296319"/>
                    <a:pt x="2578107" y="1298148"/>
                    <a:pt x="2798284" y="1288974"/>
                  </a:cubicBezTo>
                  <a:cubicBezTo>
                    <a:pt x="2842921" y="1287114"/>
                    <a:pt x="2886491" y="1274704"/>
                    <a:pt x="2930487" y="1266940"/>
                  </a:cubicBezTo>
                  <a:cubicBezTo>
                    <a:pt x="2949042" y="1263665"/>
                    <a:pt x="3008948" y="1251803"/>
                    <a:pt x="3029638" y="1244906"/>
                  </a:cubicBezTo>
                  <a:cubicBezTo>
                    <a:pt x="3059978" y="1234792"/>
                    <a:pt x="3086823" y="1219593"/>
                    <a:pt x="3117773" y="1211856"/>
                  </a:cubicBezTo>
                  <a:cubicBezTo>
                    <a:pt x="3135939" y="1207315"/>
                    <a:pt x="3154496" y="1204511"/>
                    <a:pt x="3172858" y="1200839"/>
                  </a:cubicBezTo>
                  <a:cubicBezTo>
                    <a:pt x="3257073" y="1158730"/>
                    <a:pt x="3173293" y="1195222"/>
                    <a:pt x="3283026" y="1167788"/>
                  </a:cubicBezTo>
                  <a:cubicBezTo>
                    <a:pt x="3305558" y="1162155"/>
                    <a:pt x="3326595" y="1151387"/>
                    <a:pt x="3349127" y="1145754"/>
                  </a:cubicBezTo>
                  <a:cubicBezTo>
                    <a:pt x="3486823" y="1111333"/>
                    <a:pt x="3315662" y="1155317"/>
                    <a:pt x="3426246" y="1123721"/>
                  </a:cubicBezTo>
                  <a:cubicBezTo>
                    <a:pt x="3440805" y="1119561"/>
                    <a:pt x="3455754" y="1116864"/>
                    <a:pt x="3470313" y="1112704"/>
                  </a:cubicBezTo>
                  <a:cubicBezTo>
                    <a:pt x="3481479" y="1109514"/>
                    <a:pt x="3492160" y="1104743"/>
                    <a:pt x="3503364" y="1101687"/>
                  </a:cubicBezTo>
                  <a:cubicBezTo>
                    <a:pt x="3532579" y="1093719"/>
                    <a:pt x="3562121" y="1086998"/>
                    <a:pt x="3591499" y="1079653"/>
                  </a:cubicBezTo>
                  <a:lnTo>
                    <a:pt x="3635566" y="1068636"/>
                  </a:lnTo>
                  <a:cubicBezTo>
                    <a:pt x="3701868" y="1024437"/>
                    <a:pt x="3630816" y="1065273"/>
                    <a:pt x="3734718" y="1035586"/>
                  </a:cubicBezTo>
                  <a:cubicBezTo>
                    <a:pt x="3914980" y="984082"/>
                    <a:pt x="3727028" y="1013182"/>
                    <a:pt x="3922005" y="991518"/>
                  </a:cubicBezTo>
                  <a:cubicBezTo>
                    <a:pt x="3992458" y="949247"/>
                    <a:pt x="3973944" y="955844"/>
                    <a:pt x="4065224" y="925417"/>
                  </a:cubicBezTo>
                  <a:cubicBezTo>
                    <a:pt x="4079588" y="920629"/>
                    <a:pt x="4095315" y="920223"/>
                    <a:pt x="4109291" y="914400"/>
                  </a:cubicBezTo>
                  <a:cubicBezTo>
                    <a:pt x="4139610" y="901767"/>
                    <a:pt x="4166929" y="882532"/>
                    <a:pt x="4197426" y="870333"/>
                  </a:cubicBezTo>
                  <a:cubicBezTo>
                    <a:pt x="4274075" y="839673"/>
                    <a:pt x="4233750" y="854553"/>
                    <a:pt x="4318612" y="826265"/>
                  </a:cubicBezTo>
                  <a:cubicBezTo>
                    <a:pt x="4347990" y="804231"/>
                    <a:pt x="4373901" y="776587"/>
                    <a:pt x="4406747" y="760164"/>
                  </a:cubicBezTo>
                  <a:cubicBezTo>
                    <a:pt x="4421436" y="752819"/>
                    <a:pt x="4436732" y="746580"/>
                    <a:pt x="4450814" y="738130"/>
                  </a:cubicBezTo>
                  <a:cubicBezTo>
                    <a:pt x="4473521" y="724506"/>
                    <a:pt x="4493230" y="705906"/>
                    <a:pt x="4516915" y="694063"/>
                  </a:cubicBezTo>
                  <a:cubicBezTo>
                    <a:pt x="4571370" y="666836"/>
                    <a:pt x="4545403" y="677222"/>
                    <a:pt x="4594034" y="661012"/>
                  </a:cubicBezTo>
                  <a:cubicBezTo>
                    <a:pt x="4605051" y="649995"/>
                    <a:pt x="4614484" y="637126"/>
                    <a:pt x="4627084" y="627962"/>
                  </a:cubicBezTo>
                  <a:cubicBezTo>
                    <a:pt x="4655102" y="607585"/>
                    <a:pt x="4686393" y="592094"/>
                    <a:pt x="4715219" y="572877"/>
                  </a:cubicBezTo>
                  <a:cubicBezTo>
                    <a:pt x="4726236" y="565533"/>
                    <a:pt x="4738374" y="559641"/>
                    <a:pt x="4748270" y="550844"/>
                  </a:cubicBezTo>
                  <a:cubicBezTo>
                    <a:pt x="4771560" y="530142"/>
                    <a:pt x="4784809" y="494596"/>
                    <a:pt x="4814371" y="484742"/>
                  </a:cubicBezTo>
                  <a:lnTo>
                    <a:pt x="4880472" y="462709"/>
                  </a:lnTo>
                  <a:cubicBezTo>
                    <a:pt x="4891489" y="459037"/>
                    <a:pt x="4902000" y="453132"/>
                    <a:pt x="4913523" y="451692"/>
                  </a:cubicBezTo>
                  <a:lnTo>
                    <a:pt x="5001658" y="440675"/>
                  </a:lnTo>
                  <a:cubicBezTo>
                    <a:pt x="5012675" y="437003"/>
                    <a:pt x="5023542" y="432848"/>
                    <a:pt x="5034708" y="429658"/>
                  </a:cubicBezTo>
                  <a:cubicBezTo>
                    <a:pt x="5049267" y="425498"/>
                    <a:pt x="5064599" y="423958"/>
                    <a:pt x="5078776" y="418641"/>
                  </a:cubicBezTo>
                  <a:cubicBezTo>
                    <a:pt x="5181249" y="380213"/>
                    <a:pt x="5054377" y="408017"/>
                    <a:pt x="5188944" y="385591"/>
                  </a:cubicBezTo>
                  <a:lnTo>
                    <a:pt x="5288096" y="352540"/>
                  </a:lnTo>
                  <a:lnTo>
                    <a:pt x="5321147" y="341523"/>
                  </a:lnTo>
                  <a:cubicBezTo>
                    <a:pt x="5332164" y="334178"/>
                    <a:pt x="5342354" y="325410"/>
                    <a:pt x="5354197" y="319489"/>
                  </a:cubicBezTo>
                  <a:cubicBezTo>
                    <a:pt x="5377822" y="307676"/>
                    <a:pt x="5419702" y="302485"/>
                    <a:pt x="5442332" y="297456"/>
                  </a:cubicBezTo>
                  <a:cubicBezTo>
                    <a:pt x="5541407" y="275440"/>
                    <a:pt x="5438489" y="297503"/>
                    <a:pt x="5519450" y="275422"/>
                  </a:cubicBezTo>
                  <a:cubicBezTo>
                    <a:pt x="5548665" y="267454"/>
                    <a:pt x="5578207" y="260733"/>
                    <a:pt x="5607585" y="253388"/>
                  </a:cubicBezTo>
                  <a:lnTo>
                    <a:pt x="5651653" y="242371"/>
                  </a:lnTo>
                  <a:cubicBezTo>
                    <a:pt x="5666342" y="231354"/>
                    <a:pt x="5679778" y="218431"/>
                    <a:pt x="5695720" y="209321"/>
                  </a:cubicBezTo>
                  <a:cubicBezTo>
                    <a:pt x="5705803" y="203559"/>
                    <a:pt x="5717648" y="201641"/>
                    <a:pt x="5728771" y="198304"/>
                  </a:cubicBezTo>
                  <a:cubicBezTo>
                    <a:pt x="5854892" y="160467"/>
                    <a:pt x="5764091" y="190203"/>
                    <a:pt x="5838940" y="165253"/>
                  </a:cubicBezTo>
                  <a:cubicBezTo>
                    <a:pt x="5849957" y="157908"/>
                    <a:pt x="5859891" y="148596"/>
                    <a:pt x="5871990" y="143219"/>
                  </a:cubicBezTo>
                  <a:cubicBezTo>
                    <a:pt x="5893214" y="133786"/>
                    <a:pt x="5916057" y="128530"/>
                    <a:pt x="5938091" y="121186"/>
                  </a:cubicBezTo>
                  <a:lnTo>
                    <a:pt x="5971142" y="110169"/>
                  </a:lnTo>
                  <a:cubicBezTo>
                    <a:pt x="5982159" y="106497"/>
                    <a:pt x="5992927" y="101969"/>
                    <a:pt x="6004193" y="99152"/>
                  </a:cubicBezTo>
                  <a:cubicBezTo>
                    <a:pt x="6018882" y="95480"/>
                    <a:pt x="6033757" y="92486"/>
                    <a:pt x="6048260" y="88135"/>
                  </a:cubicBezTo>
                  <a:cubicBezTo>
                    <a:pt x="6070506" y="81461"/>
                    <a:pt x="6092327" y="73445"/>
                    <a:pt x="6114361" y="66101"/>
                  </a:cubicBezTo>
                  <a:lnTo>
                    <a:pt x="6147412" y="55085"/>
                  </a:lnTo>
                  <a:cubicBezTo>
                    <a:pt x="6158429" y="47740"/>
                    <a:pt x="6168292" y="38267"/>
                    <a:pt x="6180462" y="33051"/>
                  </a:cubicBezTo>
                  <a:cubicBezTo>
                    <a:pt x="6194379" y="27086"/>
                    <a:pt x="6210353" y="27351"/>
                    <a:pt x="6224530" y="22034"/>
                  </a:cubicBezTo>
                  <a:cubicBezTo>
                    <a:pt x="6239907" y="16267"/>
                    <a:pt x="6253908" y="7345"/>
                    <a:pt x="6268597" y="0"/>
                  </a:cubicBezTo>
                  <a:cubicBezTo>
                    <a:pt x="6279614" y="3672"/>
                    <a:pt x="6295886" y="934"/>
                    <a:pt x="6301648" y="11017"/>
                  </a:cubicBezTo>
                  <a:cubicBezTo>
                    <a:pt x="6312731" y="30411"/>
                    <a:pt x="6307819" y="55312"/>
                    <a:pt x="6312665" y="77118"/>
                  </a:cubicBezTo>
                  <a:cubicBezTo>
                    <a:pt x="6315184" y="88454"/>
                    <a:pt x="6321163" y="98833"/>
                    <a:pt x="6323682" y="110169"/>
                  </a:cubicBezTo>
                  <a:cubicBezTo>
                    <a:pt x="6328528" y="131975"/>
                    <a:pt x="6330318" y="154366"/>
                    <a:pt x="6334699" y="176270"/>
                  </a:cubicBezTo>
                  <a:cubicBezTo>
                    <a:pt x="6346182" y="233686"/>
                    <a:pt x="6342729" y="204377"/>
                    <a:pt x="6356732" y="253388"/>
                  </a:cubicBezTo>
                  <a:cubicBezTo>
                    <a:pt x="6390033" y="369938"/>
                    <a:pt x="6337420" y="206472"/>
                    <a:pt x="6389783" y="363557"/>
                  </a:cubicBezTo>
                  <a:lnTo>
                    <a:pt x="6400800" y="396607"/>
                  </a:lnTo>
                  <a:cubicBezTo>
                    <a:pt x="6389783" y="403952"/>
                    <a:pt x="6380431" y="414836"/>
                    <a:pt x="6367749" y="418641"/>
                  </a:cubicBezTo>
                  <a:cubicBezTo>
                    <a:pt x="6349255" y="424189"/>
                    <a:pt x="6199206" y="439816"/>
                    <a:pt x="6191479" y="440675"/>
                  </a:cubicBezTo>
                  <a:cubicBezTo>
                    <a:pt x="6176790" y="444347"/>
                    <a:pt x="6161971" y="447532"/>
                    <a:pt x="6147412" y="451692"/>
                  </a:cubicBezTo>
                  <a:cubicBezTo>
                    <a:pt x="6136246" y="454882"/>
                    <a:pt x="6125627" y="459893"/>
                    <a:pt x="6114361" y="462709"/>
                  </a:cubicBezTo>
                  <a:cubicBezTo>
                    <a:pt x="6096195" y="467250"/>
                    <a:pt x="6077556" y="469663"/>
                    <a:pt x="6059277" y="473725"/>
                  </a:cubicBezTo>
                  <a:cubicBezTo>
                    <a:pt x="5981789" y="490944"/>
                    <a:pt x="6046564" y="477357"/>
                    <a:pt x="5982159" y="495759"/>
                  </a:cubicBezTo>
                  <a:cubicBezTo>
                    <a:pt x="5967600" y="499919"/>
                    <a:pt x="5952594" y="502425"/>
                    <a:pt x="5938091" y="506776"/>
                  </a:cubicBezTo>
                  <a:cubicBezTo>
                    <a:pt x="5915845" y="513450"/>
                    <a:pt x="5894024" y="521465"/>
                    <a:pt x="5871990" y="528810"/>
                  </a:cubicBezTo>
                  <a:lnTo>
                    <a:pt x="5805889" y="550844"/>
                  </a:lnTo>
                  <a:cubicBezTo>
                    <a:pt x="5794872" y="554516"/>
                    <a:pt x="5784225" y="559582"/>
                    <a:pt x="5772838" y="561860"/>
                  </a:cubicBezTo>
                  <a:cubicBezTo>
                    <a:pt x="5734973" y="569433"/>
                    <a:pt x="5709991" y="573521"/>
                    <a:pt x="5673687" y="583894"/>
                  </a:cubicBezTo>
                  <a:cubicBezTo>
                    <a:pt x="5662521" y="587084"/>
                    <a:pt x="5651653" y="591239"/>
                    <a:pt x="5640636" y="594911"/>
                  </a:cubicBezTo>
                  <a:cubicBezTo>
                    <a:pt x="5647981" y="609600"/>
                    <a:pt x="5654522" y="624719"/>
                    <a:pt x="5662670" y="638978"/>
                  </a:cubicBezTo>
                  <a:cubicBezTo>
                    <a:pt x="5669239" y="650474"/>
                    <a:pt x="5679326" y="659930"/>
                    <a:pt x="5684703" y="672029"/>
                  </a:cubicBezTo>
                  <a:cubicBezTo>
                    <a:pt x="5694136" y="693253"/>
                    <a:pt x="5696350" y="717356"/>
                    <a:pt x="5706737" y="738130"/>
                  </a:cubicBezTo>
                  <a:lnTo>
                    <a:pt x="5728771" y="782198"/>
                  </a:lnTo>
                  <a:cubicBezTo>
                    <a:pt x="5732961" y="803150"/>
                    <a:pt x="5739513" y="847748"/>
                    <a:pt x="5750805" y="870333"/>
                  </a:cubicBezTo>
                  <a:cubicBezTo>
                    <a:pt x="5756726" y="882176"/>
                    <a:pt x="5766917" y="891540"/>
                    <a:pt x="5772838" y="903383"/>
                  </a:cubicBezTo>
                  <a:cubicBezTo>
                    <a:pt x="5778031" y="913770"/>
                    <a:pt x="5779777" y="925560"/>
                    <a:pt x="5783855" y="936434"/>
                  </a:cubicBezTo>
                  <a:cubicBezTo>
                    <a:pt x="5790799" y="954951"/>
                    <a:pt x="5798544" y="973157"/>
                    <a:pt x="5805889" y="991518"/>
                  </a:cubicBezTo>
                  <a:cubicBezTo>
                    <a:pt x="5809561" y="1013552"/>
                    <a:pt x="5812060" y="1035813"/>
                    <a:pt x="5816906" y="1057619"/>
                  </a:cubicBezTo>
                  <a:cubicBezTo>
                    <a:pt x="5819425" y="1068955"/>
                    <a:pt x="5826157" y="1079192"/>
                    <a:pt x="5827923" y="1090670"/>
                  </a:cubicBezTo>
                  <a:cubicBezTo>
                    <a:pt x="5852269" y="1248915"/>
                    <a:pt x="5823440" y="1154335"/>
                    <a:pt x="5849956" y="1233889"/>
                  </a:cubicBezTo>
                  <a:cubicBezTo>
                    <a:pt x="5874649" y="1406737"/>
                    <a:pt x="5872479" y="1359731"/>
                    <a:pt x="5849956" y="1652530"/>
                  </a:cubicBezTo>
                  <a:cubicBezTo>
                    <a:pt x="5846210" y="1701224"/>
                    <a:pt x="5829388" y="1743611"/>
                    <a:pt x="5805889" y="1784733"/>
                  </a:cubicBezTo>
                  <a:cubicBezTo>
                    <a:pt x="5799320" y="1796229"/>
                    <a:pt x="5791200" y="1806766"/>
                    <a:pt x="5783855" y="1817783"/>
                  </a:cubicBezTo>
                  <a:cubicBezTo>
                    <a:pt x="5749400" y="1955602"/>
                    <a:pt x="5793442" y="1784225"/>
                    <a:pt x="5761821" y="1894901"/>
                  </a:cubicBezTo>
                  <a:cubicBezTo>
                    <a:pt x="5757661" y="1909460"/>
                    <a:pt x="5756769" y="1925052"/>
                    <a:pt x="5750805" y="1938969"/>
                  </a:cubicBezTo>
                  <a:cubicBezTo>
                    <a:pt x="5745589" y="1951139"/>
                    <a:pt x="5736116" y="1961002"/>
                    <a:pt x="5728771" y="1972019"/>
                  </a:cubicBezTo>
                  <a:cubicBezTo>
                    <a:pt x="5725099" y="1986708"/>
                    <a:pt x="5723904" y="2002251"/>
                    <a:pt x="5717754" y="2016087"/>
                  </a:cubicBezTo>
                  <a:cubicBezTo>
                    <a:pt x="5709057" y="2035654"/>
                    <a:pt x="5694279" y="2052019"/>
                    <a:pt x="5684703" y="2071171"/>
                  </a:cubicBezTo>
                  <a:cubicBezTo>
                    <a:pt x="5679510" y="2081558"/>
                    <a:pt x="5678880" y="2093835"/>
                    <a:pt x="5673687" y="2104222"/>
                  </a:cubicBezTo>
                  <a:cubicBezTo>
                    <a:pt x="5664111" y="2123374"/>
                    <a:pt x="5650212" y="2140154"/>
                    <a:pt x="5640636" y="2159306"/>
                  </a:cubicBezTo>
                  <a:cubicBezTo>
                    <a:pt x="5619198" y="2202181"/>
                    <a:pt x="5639780" y="2187010"/>
                    <a:pt x="5618602" y="2236424"/>
                  </a:cubicBezTo>
                  <a:cubicBezTo>
                    <a:pt x="5613386" y="2248594"/>
                    <a:pt x="5603913" y="2258458"/>
                    <a:pt x="5596568" y="2269475"/>
                  </a:cubicBezTo>
                  <a:cubicBezTo>
                    <a:pt x="5593038" y="2283598"/>
                    <a:pt x="5582439" y="2330786"/>
                    <a:pt x="5574535" y="2346593"/>
                  </a:cubicBezTo>
                  <a:cubicBezTo>
                    <a:pt x="5568614" y="2358436"/>
                    <a:pt x="5559846" y="2368627"/>
                    <a:pt x="5552501" y="2379644"/>
                  </a:cubicBezTo>
                  <a:cubicBezTo>
                    <a:pt x="5533170" y="2456967"/>
                    <a:pt x="5555250" y="2392871"/>
                    <a:pt x="5508434" y="2467778"/>
                  </a:cubicBezTo>
                  <a:cubicBezTo>
                    <a:pt x="5444615" y="2569889"/>
                    <a:pt x="5554518" y="2443728"/>
                    <a:pt x="5409282" y="2588964"/>
                  </a:cubicBezTo>
                  <a:cubicBezTo>
                    <a:pt x="5332868" y="2665378"/>
                    <a:pt x="5428748" y="2571931"/>
                    <a:pt x="5321147" y="2666082"/>
                  </a:cubicBezTo>
                  <a:cubicBezTo>
                    <a:pt x="5309422" y="2676342"/>
                    <a:pt x="5300394" y="2689568"/>
                    <a:pt x="5288096" y="2699133"/>
                  </a:cubicBezTo>
                  <a:cubicBezTo>
                    <a:pt x="5267193" y="2715391"/>
                    <a:pt x="5243180" y="2727311"/>
                    <a:pt x="5221995" y="2743200"/>
                  </a:cubicBezTo>
                  <a:cubicBezTo>
                    <a:pt x="5207306" y="2754217"/>
                    <a:pt x="5193978" y="2767334"/>
                    <a:pt x="5177927" y="2776251"/>
                  </a:cubicBezTo>
                  <a:cubicBezTo>
                    <a:pt x="5160640" y="2785855"/>
                    <a:pt x="5140130" y="2788681"/>
                    <a:pt x="5122843" y="2798285"/>
                  </a:cubicBezTo>
                  <a:cubicBezTo>
                    <a:pt x="5077934" y="2823234"/>
                    <a:pt x="5087022" y="2832721"/>
                    <a:pt x="5045725" y="2853369"/>
                  </a:cubicBezTo>
                  <a:cubicBezTo>
                    <a:pt x="5035338" y="2858562"/>
                    <a:pt x="5023246" y="2859581"/>
                    <a:pt x="5012674" y="2864386"/>
                  </a:cubicBezTo>
                  <a:cubicBezTo>
                    <a:pt x="4888402" y="2920873"/>
                    <a:pt x="4966821" y="2897883"/>
                    <a:pt x="4880472" y="2919470"/>
                  </a:cubicBezTo>
                  <a:cubicBezTo>
                    <a:pt x="4869455" y="2926815"/>
                    <a:pt x="4859819" y="2936855"/>
                    <a:pt x="4847421" y="2941504"/>
                  </a:cubicBezTo>
                  <a:cubicBezTo>
                    <a:pt x="4829888" y="2948079"/>
                    <a:pt x="4809085" y="2944147"/>
                    <a:pt x="4792337" y="2952521"/>
                  </a:cubicBezTo>
                  <a:cubicBezTo>
                    <a:pt x="4778402" y="2959489"/>
                    <a:pt x="4772250" y="2976929"/>
                    <a:pt x="4759287" y="2985571"/>
                  </a:cubicBezTo>
                  <a:cubicBezTo>
                    <a:pt x="4749624" y="2992013"/>
                    <a:pt x="4736623" y="2991395"/>
                    <a:pt x="4726236" y="2996588"/>
                  </a:cubicBezTo>
                  <a:cubicBezTo>
                    <a:pt x="4650587" y="3034412"/>
                    <a:pt x="4744377" y="3008383"/>
                    <a:pt x="4638101" y="3029639"/>
                  </a:cubicBezTo>
                  <a:cubicBezTo>
                    <a:pt x="4555120" y="3084957"/>
                    <a:pt x="4660586" y="3020002"/>
                    <a:pt x="4560983" y="3062689"/>
                  </a:cubicBezTo>
                  <a:cubicBezTo>
                    <a:pt x="4548813" y="3067905"/>
                    <a:pt x="4540376" y="3080198"/>
                    <a:pt x="4527932" y="3084723"/>
                  </a:cubicBezTo>
                  <a:cubicBezTo>
                    <a:pt x="4406829" y="3128761"/>
                    <a:pt x="4478315" y="3090247"/>
                    <a:pt x="4395730" y="3117774"/>
                  </a:cubicBezTo>
                  <a:cubicBezTo>
                    <a:pt x="4341300" y="3135917"/>
                    <a:pt x="4309331" y="3147636"/>
                    <a:pt x="4252511" y="3161841"/>
                  </a:cubicBezTo>
                  <a:cubicBezTo>
                    <a:pt x="4234345" y="3166383"/>
                    <a:pt x="4215849" y="3169508"/>
                    <a:pt x="4197426" y="3172858"/>
                  </a:cubicBezTo>
                  <a:cubicBezTo>
                    <a:pt x="4175449" y="3176854"/>
                    <a:pt x="4153571" y="3181853"/>
                    <a:pt x="4131325" y="3183875"/>
                  </a:cubicBezTo>
                  <a:cubicBezTo>
                    <a:pt x="4032310" y="3192876"/>
                    <a:pt x="3933022" y="3198564"/>
                    <a:pt x="3833870" y="3205909"/>
                  </a:cubicBezTo>
                  <a:lnTo>
                    <a:pt x="2710149" y="3194892"/>
                  </a:lnTo>
                  <a:cubicBezTo>
                    <a:pt x="2695011" y="3194606"/>
                    <a:pt x="2680835" y="3187280"/>
                    <a:pt x="2666082" y="3183875"/>
                  </a:cubicBezTo>
                  <a:cubicBezTo>
                    <a:pt x="2633092" y="3176262"/>
                    <a:pt x="2600503" y="3166220"/>
                    <a:pt x="2566930" y="3161841"/>
                  </a:cubicBezTo>
                  <a:cubicBezTo>
                    <a:pt x="2515820" y="3155174"/>
                    <a:pt x="2464106" y="3154496"/>
                    <a:pt x="2412694" y="3150824"/>
                  </a:cubicBezTo>
                  <a:cubicBezTo>
                    <a:pt x="2355384" y="3139362"/>
                    <a:pt x="2352604" y="3138190"/>
                    <a:pt x="2291508" y="3128791"/>
                  </a:cubicBezTo>
                  <a:cubicBezTo>
                    <a:pt x="2265843" y="3124843"/>
                    <a:pt x="2240055" y="3121723"/>
                    <a:pt x="2214390" y="3117774"/>
                  </a:cubicBezTo>
                  <a:cubicBezTo>
                    <a:pt x="2192312" y="3114377"/>
                    <a:pt x="2170431" y="3109709"/>
                    <a:pt x="2148289" y="3106757"/>
                  </a:cubicBezTo>
                  <a:cubicBezTo>
                    <a:pt x="2115327" y="3102362"/>
                    <a:pt x="2082057" y="3100443"/>
                    <a:pt x="2049137" y="3095740"/>
                  </a:cubicBezTo>
                  <a:cubicBezTo>
                    <a:pt x="2030600" y="3093092"/>
                    <a:pt x="2012476" y="3088073"/>
                    <a:pt x="1994053" y="3084723"/>
                  </a:cubicBezTo>
                  <a:cubicBezTo>
                    <a:pt x="1972076" y="3080727"/>
                    <a:pt x="1950030" y="3077103"/>
                    <a:pt x="1927952" y="3073706"/>
                  </a:cubicBezTo>
                  <a:cubicBezTo>
                    <a:pt x="1837984" y="3059865"/>
                    <a:pt x="1857834" y="3064356"/>
                    <a:pt x="1762699" y="3051672"/>
                  </a:cubicBezTo>
                  <a:lnTo>
                    <a:pt x="1685580" y="3040656"/>
                  </a:lnTo>
                  <a:cubicBezTo>
                    <a:pt x="1674563" y="3036984"/>
                    <a:pt x="1663866" y="3032158"/>
                    <a:pt x="1652530" y="3029639"/>
                  </a:cubicBezTo>
                  <a:cubicBezTo>
                    <a:pt x="1630724" y="3024793"/>
                    <a:pt x="1607620" y="3025686"/>
                    <a:pt x="1586429" y="3018622"/>
                  </a:cubicBezTo>
                  <a:cubicBezTo>
                    <a:pt x="1573868" y="3014435"/>
                    <a:pt x="1565478" y="3001966"/>
                    <a:pt x="1553378" y="2996588"/>
                  </a:cubicBezTo>
                  <a:cubicBezTo>
                    <a:pt x="1503709" y="2974512"/>
                    <a:pt x="1495587" y="2980083"/>
                    <a:pt x="1454226" y="2963538"/>
                  </a:cubicBezTo>
                  <a:cubicBezTo>
                    <a:pt x="1435865" y="2956193"/>
                    <a:pt x="1416830" y="2950348"/>
                    <a:pt x="1399142" y="2941504"/>
                  </a:cubicBezTo>
                  <a:cubicBezTo>
                    <a:pt x="1387299" y="2935582"/>
                    <a:pt x="1378261" y="2924686"/>
                    <a:pt x="1366091" y="2919470"/>
                  </a:cubicBezTo>
                  <a:cubicBezTo>
                    <a:pt x="1352477" y="2913635"/>
                    <a:pt x="1276744" y="2899397"/>
                    <a:pt x="1266940" y="2897436"/>
                  </a:cubicBezTo>
                  <a:cubicBezTo>
                    <a:pt x="1255923" y="2890092"/>
                    <a:pt x="1246450" y="2879590"/>
                    <a:pt x="1233889" y="2875403"/>
                  </a:cubicBezTo>
                  <a:cubicBezTo>
                    <a:pt x="1212698" y="2868339"/>
                    <a:pt x="1189594" y="2869232"/>
                    <a:pt x="1167788" y="2864386"/>
                  </a:cubicBezTo>
                  <a:cubicBezTo>
                    <a:pt x="1156452" y="2861867"/>
                    <a:pt x="1145754" y="2857041"/>
                    <a:pt x="1134737" y="2853369"/>
                  </a:cubicBezTo>
                  <a:cubicBezTo>
                    <a:pt x="1040036" y="2790233"/>
                    <a:pt x="1159846" y="2865922"/>
                    <a:pt x="1068636" y="2820318"/>
                  </a:cubicBezTo>
                  <a:cubicBezTo>
                    <a:pt x="983207" y="2777605"/>
                    <a:pt x="1085610" y="2814961"/>
                    <a:pt x="1002535" y="2787268"/>
                  </a:cubicBezTo>
                  <a:cubicBezTo>
                    <a:pt x="991518" y="2776251"/>
                    <a:pt x="981313" y="2764357"/>
                    <a:pt x="969484" y="2754217"/>
                  </a:cubicBezTo>
                  <a:cubicBezTo>
                    <a:pt x="957652" y="2744076"/>
                    <a:pt x="909811" y="2709102"/>
                    <a:pt x="892366" y="2699133"/>
                  </a:cubicBezTo>
                  <a:cubicBezTo>
                    <a:pt x="878107" y="2690985"/>
                    <a:pt x="861663" y="2686645"/>
                    <a:pt x="848299" y="2677099"/>
                  </a:cubicBezTo>
                  <a:cubicBezTo>
                    <a:pt x="808542" y="2648701"/>
                    <a:pt x="821633" y="2645101"/>
                    <a:pt x="793214" y="2610998"/>
                  </a:cubicBezTo>
                  <a:cubicBezTo>
                    <a:pt x="698709" y="2497591"/>
                    <a:pt x="819670" y="2664343"/>
                    <a:pt x="738130" y="2533880"/>
                  </a:cubicBezTo>
                  <a:cubicBezTo>
                    <a:pt x="720173" y="2505149"/>
                    <a:pt x="670581" y="2452418"/>
                    <a:pt x="661012" y="2423711"/>
                  </a:cubicBezTo>
                  <a:cubicBezTo>
                    <a:pt x="653667" y="2401677"/>
                    <a:pt x="651861" y="2376935"/>
                    <a:pt x="638978" y="2357610"/>
                  </a:cubicBezTo>
                  <a:cubicBezTo>
                    <a:pt x="631633" y="2346593"/>
                    <a:pt x="622322" y="2336659"/>
                    <a:pt x="616944" y="2324559"/>
                  </a:cubicBezTo>
                  <a:cubicBezTo>
                    <a:pt x="607511" y="2303335"/>
                    <a:pt x="602255" y="2280492"/>
                    <a:pt x="594911" y="2258458"/>
                  </a:cubicBezTo>
                  <a:cubicBezTo>
                    <a:pt x="591239" y="2247441"/>
                    <a:pt x="586711" y="2236673"/>
                    <a:pt x="583894" y="2225407"/>
                  </a:cubicBezTo>
                  <a:cubicBezTo>
                    <a:pt x="580222" y="2210718"/>
                    <a:pt x="577228" y="2195843"/>
                    <a:pt x="572877" y="2181340"/>
                  </a:cubicBezTo>
                  <a:cubicBezTo>
                    <a:pt x="566203" y="2159094"/>
                    <a:pt x="556476" y="2137771"/>
                    <a:pt x="550843" y="2115239"/>
                  </a:cubicBezTo>
                  <a:lnTo>
                    <a:pt x="528809" y="2027104"/>
                  </a:lnTo>
                  <a:cubicBezTo>
                    <a:pt x="525137" y="2012415"/>
                    <a:pt x="524565" y="1996579"/>
                    <a:pt x="517793" y="1983036"/>
                  </a:cubicBezTo>
                  <a:cubicBezTo>
                    <a:pt x="510448" y="1968347"/>
                    <a:pt x="503907" y="1953228"/>
                    <a:pt x="495759" y="1938969"/>
                  </a:cubicBezTo>
                  <a:cubicBezTo>
                    <a:pt x="489190" y="1927473"/>
                    <a:pt x="478818" y="1918140"/>
                    <a:pt x="473725" y="1905918"/>
                  </a:cubicBezTo>
                  <a:cubicBezTo>
                    <a:pt x="371616" y="1660858"/>
                    <a:pt x="499577" y="1924573"/>
                    <a:pt x="407624" y="1740665"/>
                  </a:cubicBezTo>
                  <a:cubicBezTo>
                    <a:pt x="385195" y="1606094"/>
                    <a:pt x="413002" y="1732973"/>
                    <a:pt x="374573" y="1630497"/>
                  </a:cubicBezTo>
                  <a:cubicBezTo>
                    <a:pt x="369256" y="1616320"/>
                    <a:pt x="367907" y="1600932"/>
                    <a:pt x="363556" y="1586429"/>
                  </a:cubicBezTo>
                  <a:cubicBezTo>
                    <a:pt x="356882" y="1564183"/>
                    <a:pt x="348867" y="1542362"/>
                    <a:pt x="341523" y="1520328"/>
                  </a:cubicBezTo>
                  <a:cubicBezTo>
                    <a:pt x="337851" y="1509311"/>
                    <a:pt x="333323" y="1498543"/>
                    <a:pt x="330506" y="1487277"/>
                  </a:cubicBezTo>
                  <a:cubicBezTo>
                    <a:pt x="326834" y="1472588"/>
                    <a:pt x="323649" y="1457769"/>
                    <a:pt x="319489" y="1443210"/>
                  </a:cubicBezTo>
                  <a:cubicBezTo>
                    <a:pt x="316299" y="1432044"/>
                    <a:pt x="314112" y="1420311"/>
                    <a:pt x="308472" y="1410159"/>
                  </a:cubicBezTo>
                  <a:cubicBezTo>
                    <a:pt x="295612" y="1387010"/>
                    <a:pt x="264405" y="1344058"/>
                    <a:pt x="264405" y="1344058"/>
                  </a:cubicBezTo>
                  <a:cubicBezTo>
                    <a:pt x="252356" y="1295861"/>
                    <a:pt x="256959" y="1300731"/>
                    <a:pt x="231354" y="1255923"/>
                  </a:cubicBezTo>
                  <a:cubicBezTo>
                    <a:pt x="224785" y="1244427"/>
                    <a:pt x="214698" y="1234972"/>
                    <a:pt x="209320" y="1222872"/>
                  </a:cubicBezTo>
                  <a:cubicBezTo>
                    <a:pt x="199887" y="1201648"/>
                    <a:pt x="194631" y="1178805"/>
                    <a:pt x="187287" y="1156771"/>
                  </a:cubicBezTo>
                  <a:cubicBezTo>
                    <a:pt x="183615" y="1145754"/>
                    <a:pt x="182712" y="1133383"/>
                    <a:pt x="176270" y="1123721"/>
                  </a:cubicBezTo>
                  <a:cubicBezTo>
                    <a:pt x="168925" y="1112704"/>
                    <a:pt x="159614" y="1102770"/>
                    <a:pt x="154236" y="1090670"/>
                  </a:cubicBezTo>
                  <a:cubicBezTo>
                    <a:pt x="154234" y="1090665"/>
                    <a:pt x="126694" y="1008046"/>
                    <a:pt x="121185" y="991518"/>
                  </a:cubicBezTo>
                  <a:cubicBezTo>
                    <a:pt x="117513" y="980501"/>
                    <a:pt x="116609" y="968130"/>
                    <a:pt x="110168" y="958468"/>
                  </a:cubicBezTo>
                  <a:lnTo>
                    <a:pt x="88135" y="925417"/>
                  </a:lnTo>
                  <a:cubicBezTo>
                    <a:pt x="58992" y="808847"/>
                    <a:pt x="98559" y="946118"/>
                    <a:pt x="55084" y="848299"/>
                  </a:cubicBezTo>
                  <a:cubicBezTo>
                    <a:pt x="45651" y="827075"/>
                    <a:pt x="40394" y="804232"/>
                    <a:pt x="33050" y="782198"/>
                  </a:cubicBezTo>
                  <a:cubicBezTo>
                    <a:pt x="29378" y="771181"/>
                    <a:pt x="28476" y="758809"/>
                    <a:pt x="22034" y="749147"/>
                  </a:cubicBezTo>
                  <a:lnTo>
                    <a:pt x="0" y="716097"/>
                  </a:lnTo>
                  <a:cubicBezTo>
                    <a:pt x="7345" y="690391"/>
                    <a:pt x="7865" y="661649"/>
                    <a:pt x="22034" y="638978"/>
                  </a:cubicBezTo>
                  <a:cubicBezTo>
                    <a:pt x="28189" y="629131"/>
                    <a:pt x="44410" y="632536"/>
                    <a:pt x="55084" y="627962"/>
                  </a:cubicBezTo>
                  <a:cubicBezTo>
                    <a:pt x="70179" y="621493"/>
                    <a:pt x="84057" y="612397"/>
                    <a:pt x="99152" y="605928"/>
                  </a:cubicBezTo>
                  <a:cubicBezTo>
                    <a:pt x="160143" y="579789"/>
                    <a:pt x="213636" y="590512"/>
                    <a:pt x="286438" y="583894"/>
                  </a:cubicBezTo>
                  <a:cubicBezTo>
                    <a:pt x="315923" y="581213"/>
                    <a:pt x="345369" y="577744"/>
                    <a:pt x="374573" y="572877"/>
                  </a:cubicBezTo>
                  <a:cubicBezTo>
                    <a:pt x="484483" y="554559"/>
                    <a:pt x="337843" y="569207"/>
                    <a:pt x="484742" y="539827"/>
                  </a:cubicBezTo>
                  <a:lnTo>
                    <a:pt x="539826" y="528810"/>
                  </a:lnTo>
                  <a:cubicBezTo>
                    <a:pt x="550843" y="536155"/>
                    <a:pt x="562981" y="542047"/>
                    <a:pt x="572877" y="550844"/>
                  </a:cubicBezTo>
                  <a:cubicBezTo>
                    <a:pt x="596167" y="571546"/>
                    <a:pt x="613051" y="599661"/>
                    <a:pt x="638978" y="616945"/>
                  </a:cubicBezTo>
                  <a:cubicBezTo>
                    <a:pt x="678861" y="643533"/>
                    <a:pt x="670193" y="638978"/>
                    <a:pt x="683046" y="649995"/>
                  </a:cubicBezTo>
                  <a:close/>
                </a:path>
              </a:pathLst>
            </a:cu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0" y="0"/>
            <a:ext cx="9144000" cy="861774"/>
          </a:xfrm>
          <a:prstGeom prst="rect">
            <a:avLst/>
          </a:prstGeom>
          <a:noFill/>
        </p:spPr>
        <p:txBody>
          <a:bodyPr wrap="square" rtlCol="0">
            <a:spAutoFit/>
          </a:bodyPr>
          <a:lstStyle/>
          <a:p>
            <a:r>
              <a:rPr lang="en-US" b="1" dirty="0" smtClean="0"/>
              <a:t>     </a:t>
            </a:r>
            <a:r>
              <a:rPr lang="en-US" sz="2500" b="1" dirty="0" err="1" smtClean="0">
                <a:latin typeface="Century" pitchFamily="18" charset="0"/>
              </a:rPr>
              <a:t>Theseus</a:t>
            </a:r>
            <a:r>
              <a:rPr lang="en-US" sz="2500" b="1" dirty="0" smtClean="0">
                <a:latin typeface="Century" pitchFamily="18" charset="0"/>
              </a:rPr>
              <a:t> set off for Crete and told his father that the ship’s sail would be changed to white if he succeeded. </a:t>
            </a:r>
            <a:endParaRPr lang="en-US" b="1" dirty="0"/>
          </a:p>
        </p:txBody>
      </p:sp>
    </p:spTree>
  </p:cSld>
  <p:clrMapOvr>
    <a:masterClrMapping/>
  </p:clrMapOvr>
  <p:transition advTm="6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2.83996E-6 C 0.00347 0.00116 0.00677 0.00232 0.01042 0.00324 C 0.01285 0.0037 0.01493 0.00417 0.01736 0.00486 C 0.02066 0.00578 0.02743 0.0081 0.02743 0.00833 C 0.16319 0.00671 0.14757 0.01619 0.21458 0.00324 C 0.2217 -0.00115 0.23038 -0.00462 0.23854 -0.0067 C 0.24844 -0.01318 0.25972 -0.00879 0.27083 -0.0067 C 0.28872 0.00162 0.30712 0.00347 0.32691 0.00486 C 0.35087 0.00948 0.37396 0.01457 0.39826 0.01642 C 0.41354 0.0192 0.42847 0.02151 0.44392 0.0229 C 0.4684 0.03215 0.49097 0.02706 0.51875 0.02614 C 0.52639 0.02567 0.54167 0.02521 0.55104 0.0229 C 0.57708 0.01665 0.6 0.00278 0.62587 -0.00347 C 0.63767 -0.01087 0.63247 -0.00879 0.64132 -0.01156 C 0.66753 -0.01017 0.67917 -0.0074 0.7026 -0.00185 C 0.71667 0.00532 0.73194 0.00925 0.7467 0.0148 C 0.75712 0.0185 0.7651 0.02359 0.77569 0.02614 C 0.78958 0.02937 0.80417 0.02984 0.81823 0.03122 C 0.85104 0.03076 0.8842 0.03053 0.91701 0.02961 C 0.94045 0.02891 0.96285 0.0185 0.98663 0.01804 C 1.05295 0.01665 1.11944 0.01596 1.18576 0.0148 C 1.20938 0.00972 1.23385 0.00879 1.25729 0.00324 C 1.26389 0.00393 1.27639 0.00417 1.28281 0.0081 C 1.28576 0.00995 1.28802 0.01342 1.29132 0.0148 C 1.29549 0.01642 1.30052 0.01689 1.30486 0.01804 C 1.3217 0.02197 1.33507 0.02914 1.35278 0.03122 C 1.35642 0.03099 1.37778 0.03007 1.3849 0.02775 C 1.38681 0.02706 1.38802 0.02521 1.38993 0.02452 C 1.40139 0.01989 1.41181 0.01804 1.42378 0.01642 C 1.43368 0.01342 1.44288 0.00995 1.45295 0.0081 C 1.46632 -0.00138 1.45208 0.00694 1.47188 0.00162 C 1.47413 0.00093 1.47604 -0.00115 1.47847 -0.00185 C 1.49601 -0.00763 1.51649 -0.01133 1.53455 -0.0148 C 1.55799 -0.0141 1.5816 -0.01619 1.60434 -0.01156 C 1.6066 -0.0111 1.60764 -0.00902 1.60955 -0.00832 C 1.62066 -0.00439 1.63368 -0.00208 1.64531 -2.83996E-6 C 1.65122 0.00393 1.65729 0.00532 1.66389 0.0081 C 1.66632 0.00902 1.66858 0.01018 1.67083 0.01133 C 1.6724 0.01226 1.67396 0.01388 1.67587 0.0148 C 1.68576 0.0192 1.6967 0.01989 1.7066 0.02452 C 1.71875 0.0303 1.70191 0.02706 1.725 0.03122 C 1.73333 0.03261 1.75885 0.034 1.76441 0.03446 C 1.78802 0.04348 1.80868 0.04163 1.83247 0.04926 C 1.86146 0.04764 1.8875 0.04649 1.9158 0.04256 C 1.925 0.03816 1.93385 0.03701 1.94288 0.03284 C 1.96059 0.02429 1.97778 0.0148 1.99566 0.00648 C 2.00625 -0.0037 2.01806 -0.01272 2.02622 -0.02474 C 2.03559 -0.03769 2.0401 -0.05203 2.05694 -0.05596 C 2.07049 -0.06244 2.06927 -0.06267 2.0875 -0.06429 C 2.1 -0.06822 2.09757 -0.06406 2.09757 -0.074 " pathEditMode="relative" rAng="0" ptsTypes="fffffffffffffffffffffffffffffffffffffffffffffffffA">
                                      <p:cBhvr>
                                        <p:cTn id="6" dur="12000" fill="hold"/>
                                        <p:tgtEl>
                                          <p:spTgt spid="68"/>
                                        </p:tgtEl>
                                        <p:attrNameLst>
                                          <p:attrName>ppt_x</p:attrName>
                                          <p:attrName>ppt_y</p:attrName>
                                        </p:attrNameLst>
                                      </p:cBhvr>
                                      <p:rCtr x="1050" y="-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315200"/>
          </a:xfrm>
          <a:prstGeom prst="rect">
            <a:avLst/>
          </a:prstGeom>
          <a:solidFill>
            <a:srgbClr val="78D6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624334" y="-143219"/>
            <a:ext cx="5558819" cy="6290631"/>
          </a:xfrm>
          <a:custGeom>
            <a:avLst/>
            <a:gdLst>
              <a:gd name="connsiteX0" fmla="*/ 68852 w 5558819"/>
              <a:gd name="connsiteY0" fmla="*/ 5034708 h 6290631"/>
              <a:gd name="connsiteX1" fmla="*/ 57835 w 5558819"/>
              <a:gd name="connsiteY1" fmla="*/ 4737253 h 6290631"/>
              <a:gd name="connsiteX2" fmla="*/ 112919 w 5558819"/>
              <a:gd name="connsiteY2" fmla="*/ 4638101 h 6290631"/>
              <a:gd name="connsiteX3" fmla="*/ 168003 w 5558819"/>
              <a:gd name="connsiteY3" fmla="*/ 4549966 h 6290631"/>
              <a:gd name="connsiteX4" fmla="*/ 201054 w 5558819"/>
              <a:gd name="connsiteY4" fmla="*/ 4527932 h 6290631"/>
              <a:gd name="connsiteX5" fmla="*/ 322239 w 5558819"/>
              <a:gd name="connsiteY5" fmla="*/ 4417764 h 6290631"/>
              <a:gd name="connsiteX6" fmla="*/ 344273 w 5558819"/>
              <a:gd name="connsiteY6" fmla="*/ 4384713 h 6290631"/>
              <a:gd name="connsiteX7" fmla="*/ 355290 w 5558819"/>
              <a:gd name="connsiteY7" fmla="*/ 4351662 h 6290631"/>
              <a:gd name="connsiteX8" fmla="*/ 388341 w 5558819"/>
              <a:gd name="connsiteY8" fmla="*/ 4307595 h 6290631"/>
              <a:gd name="connsiteX9" fmla="*/ 377324 w 5558819"/>
              <a:gd name="connsiteY9" fmla="*/ 4076241 h 6290631"/>
              <a:gd name="connsiteX10" fmla="*/ 388341 w 5558819"/>
              <a:gd name="connsiteY10" fmla="*/ 3778785 h 6290631"/>
              <a:gd name="connsiteX11" fmla="*/ 432408 w 5558819"/>
              <a:gd name="connsiteY11" fmla="*/ 3690650 h 6290631"/>
              <a:gd name="connsiteX12" fmla="*/ 476476 w 5558819"/>
              <a:gd name="connsiteY12" fmla="*/ 3591499 h 6290631"/>
              <a:gd name="connsiteX13" fmla="*/ 553594 w 5558819"/>
              <a:gd name="connsiteY13" fmla="*/ 3514380 h 6290631"/>
              <a:gd name="connsiteX14" fmla="*/ 586644 w 5558819"/>
              <a:gd name="connsiteY14" fmla="*/ 3481330 h 6290631"/>
              <a:gd name="connsiteX15" fmla="*/ 608678 w 5558819"/>
              <a:gd name="connsiteY15" fmla="*/ 3448279 h 6290631"/>
              <a:gd name="connsiteX16" fmla="*/ 619695 w 5558819"/>
              <a:gd name="connsiteY16" fmla="*/ 3095739 h 6290631"/>
              <a:gd name="connsiteX17" fmla="*/ 641729 w 5558819"/>
              <a:gd name="connsiteY17" fmla="*/ 3051672 h 6290631"/>
              <a:gd name="connsiteX18" fmla="*/ 674779 w 5558819"/>
              <a:gd name="connsiteY18" fmla="*/ 2930486 h 6290631"/>
              <a:gd name="connsiteX19" fmla="*/ 740880 w 5558819"/>
              <a:gd name="connsiteY19" fmla="*/ 2831335 h 6290631"/>
              <a:gd name="connsiteX20" fmla="*/ 762914 w 5558819"/>
              <a:gd name="connsiteY20" fmla="*/ 2798284 h 6290631"/>
              <a:gd name="connsiteX21" fmla="*/ 784948 w 5558819"/>
              <a:gd name="connsiteY21" fmla="*/ 2765233 h 6290631"/>
              <a:gd name="connsiteX22" fmla="*/ 795965 w 5558819"/>
              <a:gd name="connsiteY22" fmla="*/ 2732183 h 6290631"/>
              <a:gd name="connsiteX23" fmla="*/ 806982 w 5558819"/>
              <a:gd name="connsiteY23" fmla="*/ 2456761 h 6290631"/>
              <a:gd name="connsiteX24" fmla="*/ 817999 w 5558819"/>
              <a:gd name="connsiteY24" fmla="*/ 2423711 h 6290631"/>
              <a:gd name="connsiteX25" fmla="*/ 851049 w 5558819"/>
              <a:gd name="connsiteY25" fmla="*/ 2412694 h 6290631"/>
              <a:gd name="connsiteX26" fmla="*/ 906133 w 5558819"/>
              <a:gd name="connsiteY26" fmla="*/ 2280491 h 6290631"/>
              <a:gd name="connsiteX27" fmla="*/ 928167 w 5558819"/>
              <a:gd name="connsiteY27" fmla="*/ 2214390 h 6290631"/>
              <a:gd name="connsiteX28" fmla="*/ 994268 w 5558819"/>
              <a:gd name="connsiteY28" fmla="*/ 2137272 h 6290631"/>
              <a:gd name="connsiteX29" fmla="*/ 1093420 w 5558819"/>
              <a:gd name="connsiteY29" fmla="*/ 2016086 h 6290631"/>
              <a:gd name="connsiteX30" fmla="*/ 1126471 w 5558819"/>
              <a:gd name="connsiteY30" fmla="*/ 2005070 h 6290631"/>
              <a:gd name="connsiteX31" fmla="*/ 1247656 w 5558819"/>
              <a:gd name="connsiteY31" fmla="*/ 1994053 h 6290631"/>
              <a:gd name="connsiteX32" fmla="*/ 1313758 w 5558819"/>
              <a:gd name="connsiteY32" fmla="*/ 1961002 h 6290631"/>
              <a:gd name="connsiteX33" fmla="*/ 1346808 w 5558819"/>
              <a:gd name="connsiteY33" fmla="*/ 1938968 h 6290631"/>
              <a:gd name="connsiteX34" fmla="*/ 1357825 w 5558819"/>
              <a:gd name="connsiteY34" fmla="*/ 1872867 h 6290631"/>
              <a:gd name="connsiteX35" fmla="*/ 1368842 w 5558819"/>
              <a:gd name="connsiteY35" fmla="*/ 1817783 h 6290631"/>
              <a:gd name="connsiteX36" fmla="*/ 1401893 w 5558819"/>
              <a:gd name="connsiteY36" fmla="*/ 1751682 h 6290631"/>
              <a:gd name="connsiteX37" fmla="*/ 1434943 w 5558819"/>
              <a:gd name="connsiteY37" fmla="*/ 1696597 h 6290631"/>
              <a:gd name="connsiteX38" fmla="*/ 1479011 w 5558819"/>
              <a:gd name="connsiteY38" fmla="*/ 1663547 h 6290631"/>
              <a:gd name="connsiteX39" fmla="*/ 1589179 w 5558819"/>
              <a:gd name="connsiteY39" fmla="*/ 1597446 h 6290631"/>
              <a:gd name="connsiteX40" fmla="*/ 1622230 w 5558819"/>
              <a:gd name="connsiteY40" fmla="*/ 1575412 h 6290631"/>
              <a:gd name="connsiteX41" fmla="*/ 1666297 w 5558819"/>
              <a:gd name="connsiteY41" fmla="*/ 1542361 h 6290631"/>
              <a:gd name="connsiteX42" fmla="*/ 1699348 w 5558819"/>
              <a:gd name="connsiteY42" fmla="*/ 1531344 h 6290631"/>
              <a:gd name="connsiteX43" fmla="*/ 1732399 w 5558819"/>
              <a:gd name="connsiteY43" fmla="*/ 1509311 h 6290631"/>
              <a:gd name="connsiteX44" fmla="*/ 1776466 w 5558819"/>
              <a:gd name="connsiteY44" fmla="*/ 1421176 h 6290631"/>
              <a:gd name="connsiteX45" fmla="*/ 1787483 w 5558819"/>
              <a:gd name="connsiteY45" fmla="*/ 1377108 h 6290631"/>
              <a:gd name="connsiteX46" fmla="*/ 1820533 w 5558819"/>
              <a:gd name="connsiteY46" fmla="*/ 1299990 h 6290631"/>
              <a:gd name="connsiteX47" fmla="*/ 1853584 w 5558819"/>
              <a:gd name="connsiteY47" fmla="*/ 1189821 h 6290631"/>
              <a:gd name="connsiteX48" fmla="*/ 1886635 w 5558819"/>
              <a:gd name="connsiteY48" fmla="*/ 1156771 h 6290631"/>
              <a:gd name="connsiteX49" fmla="*/ 1919685 w 5558819"/>
              <a:gd name="connsiteY49" fmla="*/ 1112703 h 6290631"/>
              <a:gd name="connsiteX50" fmla="*/ 1952736 w 5558819"/>
              <a:gd name="connsiteY50" fmla="*/ 1101686 h 6290631"/>
              <a:gd name="connsiteX51" fmla="*/ 2062905 w 5558819"/>
              <a:gd name="connsiteY51" fmla="*/ 1079653 h 6290631"/>
              <a:gd name="connsiteX52" fmla="*/ 2095955 w 5558819"/>
              <a:gd name="connsiteY52" fmla="*/ 1002535 h 6290631"/>
              <a:gd name="connsiteX53" fmla="*/ 2117989 w 5558819"/>
              <a:gd name="connsiteY53" fmla="*/ 936433 h 6290631"/>
              <a:gd name="connsiteX54" fmla="*/ 2217141 w 5558819"/>
              <a:gd name="connsiteY54" fmla="*/ 848299 h 6290631"/>
              <a:gd name="connsiteX55" fmla="*/ 2261208 w 5558819"/>
              <a:gd name="connsiteY55" fmla="*/ 826265 h 6290631"/>
              <a:gd name="connsiteX56" fmla="*/ 2371377 w 5558819"/>
              <a:gd name="connsiteY56" fmla="*/ 793214 h 6290631"/>
              <a:gd name="connsiteX57" fmla="*/ 2459512 w 5558819"/>
              <a:gd name="connsiteY57" fmla="*/ 749147 h 6290631"/>
              <a:gd name="connsiteX58" fmla="*/ 2492562 w 5558819"/>
              <a:gd name="connsiteY58" fmla="*/ 738130 h 6290631"/>
              <a:gd name="connsiteX59" fmla="*/ 2569680 w 5558819"/>
              <a:gd name="connsiteY59" fmla="*/ 683046 h 6290631"/>
              <a:gd name="connsiteX60" fmla="*/ 2591714 w 5558819"/>
              <a:gd name="connsiteY60" fmla="*/ 649995 h 6290631"/>
              <a:gd name="connsiteX61" fmla="*/ 2657815 w 5558819"/>
              <a:gd name="connsiteY61" fmla="*/ 616944 h 6290631"/>
              <a:gd name="connsiteX62" fmla="*/ 2756967 w 5558819"/>
              <a:gd name="connsiteY62" fmla="*/ 638978 h 6290631"/>
              <a:gd name="connsiteX63" fmla="*/ 2823068 w 5558819"/>
              <a:gd name="connsiteY63" fmla="*/ 661012 h 6290631"/>
              <a:gd name="connsiteX64" fmla="*/ 2944254 w 5558819"/>
              <a:gd name="connsiteY64" fmla="*/ 638978 h 6290631"/>
              <a:gd name="connsiteX65" fmla="*/ 3010355 w 5558819"/>
              <a:gd name="connsiteY65" fmla="*/ 594911 h 6290631"/>
              <a:gd name="connsiteX66" fmla="*/ 3043406 w 5558819"/>
              <a:gd name="connsiteY66" fmla="*/ 572877 h 6290631"/>
              <a:gd name="connsiteX67" fmla="*/ 3098490 w 5558819"/>
              <a:gd name="connsiteY67" fmla="*/ 528809 h 6290631"/>
              <a:gd name="connsiteX68" fmla="*/ 3164591 w 5558819"/>
              <a:gd name="connsiteY68" fmla="*/ 484742 h 6290631"/>
              <a:gd name="connsiteX69" fmla="*/ 3285777 w 5558819"/>
              <a:gd name="connsiteY69" fmla="*/ 506776 h 6290631"/>
              <a:gd name="connsiteX70" fmla="*/ 3318827 w 5558819"/>
              <a:gd name="connsiteY70" fmla="*/ 528809 h 6290631"/>
              <a:gd name="connsiteX71" fmla="*/ 3473064 w 5558819"/>
              <a:gd name="connsiteY71" fmla="*/ 550843 h 6290631"/>
              <a:gd name="connsiteX72" fmla="*/ 3660350 w 5558819"/>
              <a:gd name="connsiteY72" fmla="*/ 539826 h 6290631"/>
              <a:gd name="connsiteX73" fmla="*/ 3693401 w 5558819"/>
              <a:gd name="connsiteY73" fmla="*/ 517792 h 6290631"/>
              <a:gd name="connsiteX74" fmla="*/ 3759502 w 5558819"/>
              <a:gd name="connsiteY74" fmla="*/ 462708 h 6290631"/>
              <a:gd name="connsiteX75" fmla="*/ 3781536 w 5558819"/>
              <a:gd name="connsiteY75" fmla="*/ 429658 h 6290631"/>
              <a:gd name="connsiteX76" fmla="*/ 3847637 w 5558819"/>
              <a:gd name="connsiteY76" fmla="*/ 385590 h 6290631"/>
              <a:gd name="connsiteX77" fmla="*/ 4200177 w 5558819"/>
              <a:gd name="connsiteY77" fmla="*/ 363556 h 6290631"/>
              <a:gd name="connsiteX78" fmla="*/ 4222211 w 5558819"/>
              <a:gd name="connsiteY78" fmla="*/ 297455 h 6290631"/>
              <a:gd name="connsiteX79" fmla="*/ 4233227 w 5558819"/>
              <a:gd name="connsiteY79" fmla="*/ 264405 h 6290631"/>
              <a:gd name="connsiteX80" fmla="*/ 4255261 w 5558819"/>
              <a:gd name="connsiteY80" fmla="*/ 231354 h 6290631"/>
              <a:gd name="connsiteX81" fmla="*/ 4288312 w 5558819"/>
              <a:gd name="connsiteY81" fmla="*/ 165253 h 6290631"/>
              <a:gd name="connsiteX82" fmla="*/ 4343396 w 5558819"/>
              <a:gd name="connsiteY82" fmla="*/ 77118 h 6290631"/>
              <a:gd name="connsiteX83" fmla="*/ 4365430 w 5558819"/>
              <a:gd name="connsiteY83" fmla="*/ 44067 h 6290631"/>
              <a:gd name="connsiteX84" fmla="*/ 4508649 w 5558819"/>
              <a:gd name="connsiteY84" fmla="*/ 0 h 6290631"/>
              <a:gd name="connsiteX85" fmla="*/ 4861189 w 5558819"/>
              <a:gd name="connsiteY85" fmla="*/ 11017 h 6290631"/>
              <a:gd name="connsiteX86" fmla="*/ 4894239 w 5558819"/>
              <a:gd name="connsiteY86" fmla="*/ 33050 h 6290631"/>
              <a:gd name="connsiteX87" fmla="*/ 4971358 w 5558819"/>
              <a:gd name="connsiteY87" fmla="*/ 132202 h 6290631"/>
              <a:gd name="connsiteX88" fmla="*/ 5015425 w 5558819"/>
              <a:gd name="connsiteY88" fmla="*/ 187286 h 6290631"/>
              <a:gd name="connsiteX89" fmla="*/ 5026442 w 5558819"/>
              <a:gd name="connsiteY89" fmla="*/ 220337 h 6290631"/>
              <a:gd name="connsiteX90" fmla="*/ 5081526 w 5558819"/>
              <a:gd name="connsiteY90" fmla="*/ 275421 h 6290631"/>
              <a:gd name="connsiteX91" fmla="*/ 5169661 w 5558819"/>
              <a:gd name="connsiteY91" fmla="*/ 374573 h 6290631"/>
              <a:gd name="connsiteX92" fmla="*/ 5202712 w 5558819"/>
              <a:gd name="connsiteY92" fmla="*/ 473725 h 6290631"/>
              <a:gd name="connsiteX93" fmla="*/ 5213729 w 5558819"/>
              <a:gd name="connsiteY93" fmla="*/ 506776 h 6290631"/>
              <a:gd name="connsiteX94" fmla="*/ 5235762 w 5558819"/>
              <a:gd name="connsiteY94" fmla="*/ 561860 h 6290631"/>
              <a:gd name="connsiteX95" fmla="*/ 5268813 w 5558819"/>
              <a:gd name="connsiteY95" fmla="*/ 716096 h 6290631"/>
              <a:gd name="connsiteX96" fmla="*/ 5301864 w 5558819"/>
              <a:gd name="connsiteY96" fmla="*/ 804231 h 6290631"/>
              <a:gd name="connsiteX97" fmla="*/ 5356948 w 5558819"/>
              <a:gd name="connsiteY97" fmla="*/ 1002535 h 6290631"/>
              <a:gd name="connsiteX98" fmla="*/ 5367965 w 5558819"/>
              <a:gd name="connsiteY98" fmla="*/ 1079653 h 6290631"/>
              <a:gd name="connsiteX99" fmla="*/ 5389999 w 5558819"/>
              <a:gd name="connsiteY99" fmla="*/ 1322024 h 6290631"/>
              <a:gd name="connsiteX100" fmla="*/ 5412032 w 5558819"/>
              <a:gd name="connsiteY100" fmla="*/ 1443209 h 6290631"/>
              <a:gd name="connsiteX101" fmla="*/ 5434066 w 5558819"/>
              <a:gd name="connsiteY101" fmla="*/ 1674564 h 6290631"/>
              <a:gd name="connsiteX102" fmla="*/ 5445083 w 5558819"/>
              <a:gd name="connsiteY102" fmla="*/ 1762699 h 6290631"/>
              <a:gd name="connsiteX103" fmla="*/ 5467117 w 5558819"/>
              <a:gd name="connsiteY103" fmla="*/ 1850833 h 6290631"/>
              <a:gd name="connsiteX104" fmla="*/ 5489150 w 5558819"/>
              <a:gd name="connsiteY104" fmla="*/ 1949985 h 6290631"/>
              <a:gd name="connsiteX105" fmla="*/ 5500167 w 5558819"/>
              <a:gd name="connsiteY105" fmla="*/ 2016086 h 6290631"/>
              <a:gd name="connsiteX106" fmla="*/ 5522201 w 5558819"/>
              <a:gd name="connsiteY106" fmla="*/ 2060154 h 6290631"/>
              <a:gd name="connsiteX107" fmla="*/ 5533218 w 5558819"/>
              <a:gd name="connsiteY107" fmla="*/ 2115238 h 6290631"/>
              <a:gd name="connsiteX108" fmla="*/ 5555252 w 5558819"/>
              <a:gd name="connsiteY108" fmla="*/ 2170323 h 6290631"/>
              <a:gd name="connsiteX109" fmla="*/ 5544235 w 5558819"/>
              <a:gd name="connsiteY109" fmla="*/ 4043190 h 6290631"/>
              <a:gd name="connsiteX110" fmla="*/ 5533218 w 5558819"/>
              <a:gd name="connsiteY110" fmla="*/ 4087258 h 6290631"/>
              <a:gd name="connsiteX111" fmla="*/ 5511184 w 5558819"/>
              <a:gd name="connsiteY111" fmla="*/ 4252511 h 6290631"/>
              <a:gd name="connsiteX112" fmla="*/ 5500167 w 5558819"/>
              <a:gd name="connsiteY112" fmla="*/ 4373696 h 6290631"/>
              <a:gd name="connsiteX113" fmla="*/ 5478133 w 5558819"/>
              <a:gd name="connsiteY113" fmla="*/ 4428780 h 6290631"/>
              <a:gd name="connsiteX114" fmla="*/ 5456100 w 5558819"/>
              <a:gd name="connsiteY114" fmla="*/ 4494882 h 6290631"/>
              <a:gd name="connsiteX115" fmla="*/ 5445083 w 5558819"/>
              <a:gd name="connsiteY115" fmla="*/ 4594033 h 6290631"/>
              <a:gd name="connsiteX116" fmla="*/ 5434066 w 5558819"/>
              <a:gd name="connsiteY116" fmla="*/ 4715219 h 6290631"/>
              <a:gd name="connsiteX117" fmla="*/ 5412032 w 5558819"/>
              <a:gd name="connsiteY117" fmla="*/ 4792337 h 6290631"/>
              <a:gd name="connsiteX118" fmla="*/ 5401015 w 5558819"/>
              <a:gd name="connsiteY118" fmla="*/ 4957590 h 6290631"/>
              <a:gd name="connsiteX119" fmla="*/ 5378982 w 5558819"/>
              <a:gd name="connsiteY119" fmla="*/ 5045725 h 6290631"/>
              <a:gd name="connsiteX120" fmla="*/ 5367965 w 5558819"/>
              <a:gd name="connsiteY120" fmla="*/ 5122843 h 6290631"/>
              <a:gd name="connsiteX121" fmla="*/ 5312880 w 5558819"/>
              <a:gd name="connsiteY121" fmla="*/ 5376231 h 6290631"/>
              <a:gd name="connsiteX122" fmla="*/ 5301864 w 5558819"/>
              <a:gd name="connsiteY122" fmla="*/ 5420299 h 6290631"/>
              <a:gd name="connsiteX123" fmla="*/ 5279830 w 5558819"/>
              <a:gd name="connsiteY123" fmla="*/ 5475383 h 6290631"/>
              <a:gd name="connsiteX124" fmla="*/ 5268813 w 5558819"/>
              <a:gd name="connsiteY124" fmla="*/ 5530467 h 6290631"/>
              <a:gd name="connsiteX125" fmla="*/ 5224746 w 5558819"/>
              <a:gd name="connsiteY125" fmla="*/ 5618602 h 6290631"/>
              <a:gd name="connsiteX126" fmla="*/ 5169661 w 5558819"/>
              <a:gd name="connsiteY126" fmla="*/ 5706737 h 6290631"/>
              <a:gd name="connsiteX127" fmla="*/ 5158644 w 5558819"/>
              <a:gd name="connsiteY127" fmla="*/ 5739788 h 6290631"/>
              <a:gd name="connsiteX128" fmla="*/ 5070509 w 5558819"/>
              <a:gd name="connsiteY128" fmla="*/ 5860973 h 6290631"/>
              <a:gd name="connsiteX129" fmla="*/ 5026442 w 5558819"/>
              <a:gd name="connsiteY129" fmla="*/ 5883007 h 6290631"/>
              <a:gd name="connsiteX130" fmla="*/ 4949324 w 5558819"/>
              <a:gd name="connsiteY130" fmla="*/ 5938091 h 6290631"/>
              <a:gd name="connsiteX131" fmla="*/ 4839155 w 5558819"/>
              <a:gd name="connsiteY131" fmla="*/ 5982159 h 6290631"/>
              <a:gd name="connsiteX132" fmla="*/ 4795088 w 5558819"/>
              <a:gd name="connsiteY132" fmla="*/ 6004192 h 6290631"/>
              <a:gd name="connsiteX133" fmla="*/ 4651868 w 5558819"/>
              <a:gd name="connsiteY133" fmla="*/ 6026226 h 6290631"/>
              <a:gd name="connsiteX134" fmla="*/ 4563733 w 5558819"/>
              <a:gd name="connsiteY134" fmla="*/ 6048260 h 6290631"/>
              <a:gd name="connsiteX135" fmla="*/ 4453565 w 5558819"/>
              <a:gd name="connsiteY135" fmla="*/ 6059277 h 6290631"/>
              <a:gd name="connsiteX136" fmla="*/ 4354413 w 5558819"/>
              <a:gd name="connsiteY136" fmla="*/ 6070294 h 6290631"/>
              <a:gd name="connsiteX137" fmla="*/ 4233227 w 5558819"/>
              <a:gd name="connsiteY137" fmla="*/ 6081311 h 6290631"/>
              <a:gd name="connsiteX138" fmla="*/ 3968823 w 5558819"/>
              <a:gd name="connsiteY138" fmla="*/ 6125378 h 6290631"/>
              <a:gd name="connsiteX139" fmla="*/ 3649333 w 5558819"/>
              <a:gd name="connsiteY139" fmla="*/ 6169446 h 6290631"/>
              <a:gd name="connsiteX140" fmla="*/ 3495097 w 5558819"/>
              <a:gd name="connsiteY140" fmla="*/ 6191479 h 6290631"/>
              <a:gd name="connsiteX141" fmla="*/ 3329844 w 5558819"/>
              <a:gd name="connsiteY141" fmla="*/ 6202496 h 6290631"/>
              <a:gd name="connsiteX142" fmla="*/ 3197642 w 5558819"/>
              <a:gd name="connsiteY142" fmla="*/ 6246564 h 6290631"/>
              <a:gd name="connsiteX143" fmla="*/ 2955271 w 5558819"/>
              <a:gd name="connsiteY143" fmla="*/ 6268597 h 6290631"/>
              <a:gd name="connsiteX144" fmla="*/ 2834085 w 5558819"/>
              <a:gd name="connsiteY144" fmla="*/ 6290631 h 6290631"/>
              <a:gd name="connsiteX145" fmla="*/ 1754432 w 5558819"/>
              <a:gd name="connsiteY145" fmla="*/ 6279614 h 6290631"/>
              <a:gd name="connsiteX146" fmla="*/ 1666297 w 5558819"/>
              <a:gd name="connsiteY146" fmla="*/ 6257580 h 6290631"/>
              <a:gd name="connsiteX147" fmla="*/ 1600196 w 5558819"/>
              <a:gd name="connsiteY147" fmla="*/ 6235547 h 6290631"/>
              <a:gd name="connsiteX148" fmla="*/ 1512061 w 5558819"/>
              <a:gd name="connsiteY148" fmla="*/ 6169446 h 6290631"/>
              <a:gd name="connsiteX149" fmla="*/ 1467994 w 5558819"/>
              <a:gd name="connsiteY149" fmla="*/ 6125378 h 6290631"/>
              <a:gd name="connsiteX150" fmla="*/ 1357825 w 5558819"/>
              <a:gd name="connsiteY150" fmla="*/ 6048260 h 6290631"/>
              <a:gd name="connsiteX151" fmla="*/ 1302741 w 5558819"/>
              <a:gd name="connsiteY151" fmla="*/ 6037243 h 6290631"/>
              <a:gd name="connsiteX152" fmla="*/ 1126471 w 5558819"/>
              <a:gd name="connsiteY152" fmla="*/ 5938091 h 6290631"/>
              <a:gd name="connsiteX153" fmla="*/ 1071386 w 5558819"/>
              <a:gd name="connsiteY153" fmla="*/ 5905041 h 6290631"/>
              <a:gd name="connsiteX154" fmla="*/ 1027319 w 5558819"/>
              <a:gd name="connsiteY154" fmla="*/ 5883007 h 6290631"/>
              <a:gd name="connsiteX155" fmla="*/ 917150 w 5558819"/>
              <a:gd name="connsiteY155" fmla="*/ 5816906 h 6290631"/>
              <a:gd name="connsiteX156" fmla="*/ 851049 w 5558819"/>
              <a:gd name="connsiteY156" fmla="*/ 5783855 h 6290631"/>
              <a:gd name="connsiteX157" fmla="*/ 795965 w 5558819"/>
              <a:gd name="connsiteY157" fmla="*/ 5750805 h 6290631"/>
              <a:gd name="connsiteX158" fmla="*/ 751897 w 5558819"/>
              <a:gd name="connsiteY158" fmla="*/ 5717754 h 6290631"/>
              <a:gd name="connsiteX159" fmla="*/ 696813 w 5558819"/>
              <a:gd name="connsiteY159" fmla="*/ 5706737 h 6290631"/>
              <a:gd name="connsiteX160" fmla="*/ 586644 w 5558819"/>
              <a:gd name="connsiteY160" fmla="*/ 5640636 h 6290631"/>
              <a:gd name="connsiteX161" fmla="*/ 531560 w 5558819"/>
              <a:gd name="connsiteY161" fmla="*/ 5607585 h 6290631"/>
              <a:gd name="connsiteX162" fmla="*/ 454442 w 5558819"/>
              <a:gd name="connsiteY162" fmla="*/ 5585552 h 6290631"/>
              <a:gd name="connsiteX163" fmla="*/ 300206 w 5558819"/>
              <a:gd name="connsiteY163" fmla="*/ 5530467 h 6290631"/>
              <a:gd name="connsiteX164" fmla="*/ 201054 w 5558819"/>
              <a:gd name="connsiteY164" fmla="*/ 5475383 h 6290631"/>
              <a:gd name="connsiteX165" fmla="*/ 168003 w 5558819"/>
              <a:gd name="connsiteY165" fmla="*/ 5453349 h 6290631"/>
              <a:gd name="connsiteX166" fmla="*/ 145970 w 5558819"/>
              <a:gd name="connsiteY166" fmla="*/ 5420299 h 6290631"/>
              <a:gd name="connsiteX167" fmla="*/ 112919 w 5558819"/>
              <a:gd name="connsiteY167" fmla="*/ 5376231 h 6290631"/>
              <a:gd name="connsiteX168" fmla="*/ 90885 w 5558819"/>
              <a:gd name="connsiteY168" fmla="*/ 5277079 h 6290631"/>
              <a:gd name="connsiteX169" fmla="*/ 79868 w 5558819"/>
              <a:gd name="connsiteY169" fmla="*/ 5244029 h 6290631"/>
              <a:gd name="connsiteX170" fmla="*/ 68852 w 5558819"/>
              <a:gd name="connsiteY170" fmla="*/ 5155894 h 6290631"/>
              <a:gd name="connsiteX171" fmla="*/ 46818 w 5558819"/>
              <a:gd name="connsiteY171" fmla="*/ 4979624 h 6290631"/>
              <a:gd name="connsiteX172" fmla="*/ 35801 w 5558819"/>
              <a:gd name="connsiteY172" fmla="*/ 4957590 h 629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5558819" h="6290631">
                <a:moveTo>
                  <a:pt x="68852" y="5034708"/>
                </a:moveTo>
                <a:cubicBezTo>
                  <a:pt x="0" y="4931433"/>
                  <a:pt x="32184" y="4993764"/>
                  <a:pt x="57835" y="4737253"/>
                </a:cubicBezTo>
                <a:cubicBezTo>
                  <a:pt x="66281" y="4652790"/>
                  <a:pt x="75865" y="4689977"/>
                  <a:pt x="112919" y="4638101"/>
                </a:cubicBezTo>
                <a:cubicBezTo>
                  <a:pt x="156552" y="4577015"/>
                  <a:pt x="110132" y="4607837"/>
                  <a:pt x="168003" y="4549966"/>
                </a:cubicBezTo>
                <a:cubicBezTo>
                  <a:pt x="177366" y="4540603"/>
                  <a:pt x="191212" y="4536790"/>
                  <a:pt x="201054" y="4527932"/>
                </a:cubicBezTo>
                <a:cubicBezTo>
                  <a:pt x="351222" y="4392781"/>
                  <a:pt x="218751" y="4495379"/>
                  <a:pt x="322239" y="4417764"/>
                </a:cubicBezTo>
                <a:cubicBezTo>
                  <a:pt x="329584" y="4406747"/>
                  <a:pt x="338352" y="4396556"/>
                  <a:pt x="344273" y="4384713"/>
                </a:cubicBezTo>
                <a:cubicBezTo>
                  <a:pt x="349466" y="4374326"/>
                  <a:pt x="349528" y="4361745"/>
                  <a:pt x="355290" y="4351662"/>
                </a:cubicBezTo>
                <a:cubicBezTo>
                  <a:pt x="364400" y="4335720"/>
                  <a:pt x="377324" y="4322284"/>
                  <a:pt x="388341" y="4307595"/>
                </a:cubicBezTo>
                <a:cubicBezTo>
                  <a:pt x="418844" y="4185583"/>
                  <a:pt x="383523" y="4348982"/>
                  <a:pt x="377324" y="4076241"/>
                </a:cubicBezTo>
                <a:cubicBezTo>
                  <a:pt x="375070" y="3977047"/>
                  <a:pt x="379080" y="3877572"/>
                  <a:pt x="388341" y="3778785"/>
                </a:cubicBezTo>
                <a:cubicBezTo>
                  <a:pt x="392740" y="3731865"/>
                  <a:pt x="414504" y="3726458"/>
                  <a:pt x="432408" y="3690650"/>
                </a:cubicBezTo>
                <a:cubicBezTo>
                  <a:pt x="441446" y="3672575"/>
                  <a:pt x="461456" y="3609857"/>
                  <a:pt x="476476" y="3591499"/>
                </a:cubicBezTo>
                <a:cubicBezTo>
                  <a:pt x="499497" y="3563363"/>
                  <a:pt x="527888" y="3540086"/>
                  <a:pt x="553594" y="3514380"/>
                </a:cubicBezTo>
                <a:cubicBezTo>
                  <a:pt x="564611" y="3503363"/>
                  <a:pt x="578002" y="3494293"/>
                  <a:pt x="586644" y="3481330"/>
                </a:cubicBezTo>
                <a:lnTo>
                  <a:pt x="608678" y="3448279"/>
                </a:lnTo>
                <a:cubicBezTo>
                  <a:pt x="612350" y="3330766"/>
                  <a:pt x="609931" y="3212904"/>
                  <a:pt x="619695" y="3095739"/>
                </a:cubicBezTo>
                <a:cubicBezTo>
                  <a:pt x="621059" y="3079373"/>
                  <a:pt x="636536" y="3067252"/>
                  <a:pt x="641729" y="3051672"/>
                </a:cubicBezTo>
                <a:cubicBezTo>
                  <a:pt x="655524" y="3010288"/>
                  <a:pt x="649029" y="2969110"/>
                  <a:pt x="674779" y="2930486"/>
                </a:cubicBezTo>
                <a:lnTo>
                  <a:pt x="740880" y="2831335"/>
                </a:lnTo>
                <a:lnTo>
                  <a:pt x="762914" y="2798284"/>
                </a:lnTo>
                <a:cubicBezTo>
                  <a:pt x="770259" y="2787267"/>
                  <a:pt x="780761" y="2777794"/>
                  <a:pt x="784948" y="2765233"/>
                </a:cubicBezTo>
                <a:lnTo>
                  <a:pt x="795965" y="2732183"/>
                </a:lnTo>
                <a:cubicBezTo>
                  <a:pt x="799637" y="2640376"/>
                  <a:pt x="800436" y="2548408"/>
                  <a:pt x="806982" y="2456761"/>
                </a:cubicBezTo>
                <a:cubicBezTo>
                  <a:pt x="807809" y="2445178"/>
                  <a:pt x="809788" y="2431922"/>
                  <a:pt x="817999" y="2423711"/>
                </a:cubicBezTo>
                <a:cubicBezTo>
                  <a:pt x="826210" y="2415500"/>
                  <a:pt x="840032" y="2416366"/>
                  <a:pt x="851049" y="2412694"/>
                </a:cubicBezTo>
                <a:cubicBezTo>
                  <a:pt x="902940" y="2231079"/>
                  <a:pt x="840127" y="2425707"/>
                  <a:pt x="906133" y="2280491"/>
                </a:cubicBezTo>
                <a:cubicBezTo>
                  <a:pt x="915744" y="2259347"/>
                  <a:pt x="918734" y="2235614"/>
                  <a:pt x="928167" y="2214390"/>
                </a:cubicBezTo>
                <a:cubicBezTo>
                  <a:pt x="944242" y="2178222"/>
                  <a:pt x="968266" y="2168474"/>
                  <a:pt x="994268" y="2137272"/>
                </a:cubicBezTo>
                <a:cubicBezTo>
                  <a:pt x="1001630" y="2128438"/>
                  <a:pt x="1063291" y="2036172"/>
                  <a:pt x="1093420" y="2016086"/>
                </a:cubicBezTo>
                <a:cubicBezTo>
                  <a:pt x="1103082" y="2009644"/>
                  <a:pt x="1114975" y="2006712"/>
                  <a:pt x="1126471" y="2005070"/>
                </a:cubicBezTo>
                <a:cubicBezTo>
                  <a:pt x="1166625" y="1999334"/>
                  <a:pt x="1207261" y="1997725"/>
                  <a:pt x="1247656" y="1994053"/>
                </a:cubicBezTo>
                <a:cubicBezTo>
                  <a:pt x="1269690" y="1983036"/>
                  <a:pt x="1292223" y="1972966"/>
                  <a:pt x="1313758" y="1961002"/>
                </a:cubicBezTo>
                <a:cubicBezTo>
                  <a:pt x="1325332" y="1954572"/>
                  <a:pt x="1340887" y="1950811"/>
                  <a:pt x="1346808" y="1938968"/>
                </a:cubicBezTo>
                <a:cubicBezTo>
                  <a:pt x="1356798" y="1918989"/>
                  <a:pt x="1353829" y="1894844"/>
                  <a:pt x="1357825" y="1872867"/>
                </a:cubicBezTo>
                <a:cubicBezTo>
                  <a:pt x="1361175" y="1854444"/>
                  <a:pt x="1364300" y="1835949"/>
                  <a:pt x="1368842" y="1817783"/>
                </a:cubicBezTo>
                <a:cubicBezTo>
                  <a:pt x="1378752" y="1778142"/>
                  <a:pt x="1379453" y="1787587"/>
                  <a:pt x="1401893" y="1751682"/>
                </a:cubicBezTo>
                <a:cubicBezTo>
                  <a:pt x="1413242" y="1733524"/>
                  <a:pt x="1420842" y="1712712"/>
                  <a:pt x="1434943" y="1696597"/>
                </a:cubicBezTo>
                <a:cubicBezTo>
                  <a:pt x="1447034" y="1682779"/>
                  <a:pt x="1463969" y="1674077"/>
                  <a:pt x="1479011" y="1663547"/>
                </a:cubicBezTo>
                <a:cubicBezTo>
                  <a:pt x="1598803" y="1579693"/>
                  <a:pt x="1496603" y="1650346"/>
                  <a:pt x="1589179" y="1597446"/>
                </a:cubicBezTo>
                <a:cubicBezTo>
                  <a:pt x="1600675" y="1590877"/>
                  <a:pt x="1611456" y="1583108"/>
                  <a:pt x="1622230" y="1575412"/>
                </a:cubicBezTo>
                <a:cubicBezTo>
                  <a:pt x="1637171" y="1564740"/>
                  <a:pt x="1650355" y="1551471"/>
                  <a:pt x="1666297" y="1542361"/>
                </a:cubicBezTo>
                <a:cubicBezTo>
                  <a:pt x="1676380" y="1536599"/>
                  <a:pt x="1688961" y="1536537"/>
                  <a:pt x="1699348" y="1531344"/>
                </a:cubicBezTo>
                <a:cubicBezTo>
                  <a:pt x="1711191" y="1525423"/>
                  <a:pt x="1721382" y="1516655"/>
                  <a:pt x="1732399" y="1509311"/>
                </a:cubicBezTo>
                <a:cubicBezTo>
                  <a:pt x="1759386" y="1468829"/>
                  <a:pt x="1758499" y="1475076"/>
                  <a:pt x="1776466" y="1421176"/>
                </a:cubicBezTo>
                <a:cubicBezTo>
                  <a:pt x="1781254" y="1406812"/>
                  <a:pt x="1782166" y="1391285"/>
                  <a:pt x="1787483" y="1377108"/>
                </a:cubicBezTo>
                <a:cubicBezTo>
                  <a:pt x="1822742" y="1283084"/>
                  <a:pt x="1798645" y="1376602"/>
                  <a:pt x="1820533" y="1299990"/>
                </a:cubicBezTo>
                <a:cubicBezTo>
                  <a:pt x="1826524" y="1279021"/>
                  <a:pt x="1843113" y="1200292"/>
                  <a:pt x="1853584" y="1189821"/>
                </a:cubicBezTo>
                <a:cubicBezTo>
                  <a:pt x="1864601" y="1178804"/>
                  <a:pt x="1876496" y="1168600"/>
                  <a:pt x="1886635" y="1156771"/>
                </a:cubicBezTo>
                <a:cubicBezTo>
                  <a:pt x="1898584" y="1142830"/>
                  <a:pt x="1905579" y="1124458"/>
                  <a:pt x="1919685" y="1112703"/>
                </a:cubicBezTo>
                <a:cubicBezTo>
                  <a:pt x="1928606" y="1105269"/>
                  <a:pt x="1941420" y="1104297"/>
                  <a:pt x="1952736" y="1101686"/>
                </a:cubicBezTo>
                <a:cubicBezTo>
                  <a:pt x="1989227" y="1093265"/>
                  <a:pt x="2026182" y="1086997"/>
                  <a:pt x="2062905" y="1079653"/>
                </a:cubicBezTo>
                <a:cubicBezTo>
                  <a:pt x="2098356" y="973289"/>
                  <a:pt x="2041515" y="1138634"/>
                  <a:pt x="2095955" y="1002535"/>
                </a:cubicBezTo>
                <a:cubicBezTo>
                  <a:pt x="2104581" y="980970"/>
                  <a:pt x="2101566" y="952856"/>
                  <a:pt x="2117989" y="936433"/>
                </a:cubicBezTo>
                <a:cubicBezTo>
                  <a:pt x="2162617" y="891805"/>
                  <a:pt x="2171265" y="874513"/>
                  <a:pt x="2217141" y="848299"/>
                </a:cubicBezTo>
                <a:cubicBezTo>
                  <a:pt x="2231400" y="840151"/>
                  <a:pt x="2245831" y="832032"/>
                  <a:pt x="2261208" y="826265"/>
                </a:cubicBezTo>
                <a:cubicBezTo>
                  <a:pt x="2324471" y="802541"/>
                  <a:pt x="2296030" y="830887"/>
                  <a:pt x="2371377" y="793214"/>
                </a:cubicBezTo>
                <a:cubicBezTo>
                  <a:pt x="2400755" y="778525"/>
                  <a:pt x="2428352" y="759534"/>
                  <a:pt x="2459512" y="749147"/>
                </a:cubicBezTo>
                <a:cubicBezTo>
                  <a:pt x="2470529" y="745475"/>
                  <a:pt x="2481888" y="742704"/>
                  <a:pt x="2492562" y="738130"/>
                </a:cubicBezTo>
                <a:cubicBezTo>
                  <a:pt x="2532989" y="720804"/>
                  <a:pt x="2541691" y="716633"/>
                  <a:pt x="2569680" y="683046"/>
                </a:cubicBezTo>
                <a:cubicBezTo>
                  <a:pt x="2578157" y="672874"/>
                  <a:pt x="2582351" y="659358"/>
                  <a:pt x="2591714" y="649995"/>
                </a:cubicBezTo>
                <a:cubicBezTo>
                  <a:pt x="2613070" y="628639"/>
                  <a:pt x="2630935" y="625904"/>
                  <a:pt x="2657815" y="616944"/>
                </a:cubicBezTo>
                <a:cubicBezTo>
                  <a:pt x="2690866" y="624289"/>
                  <a:pt x="2724253" y="630254"/>
                  <a:pt x="2756967" y="638978"/>
                </a:cubicBezTo>
                <a:cubicBezTo>
                  <a:pt x="2779408" y="644962"/>
                  <a:pt x="2823068" y="661012"/>
                  <a:pt x="2823068" y="661012"/>
                </a:cubicBezTo>
                <a:cubicBezTo>
                  <a:pt x="2863463" y="653667"/>
                  <a:pt x="2905537" y="652643"/>
                  <a:pt x="2944254" y="638978"/>
                </a:cubicBezTo>
                <a:cubicBezTo>
                  <a:pt x="2969225" y="630165"/>
                  <a:pt x="2988321" y="609600"/>
                  <a:pt x="3010355" y="594911"/>
                </a:cubicBezTo>
                <a:lnTo>
                  <a:pt x="3043406" y="572877"/>
                </a:lnTo>
                <a:cubicBezTo>
                  <a:pt x="3084116" y="511810"/>
                  <a:pt x="3042147" y="560111"/>
                  <a:pt x="3098490" y="528809"/>
                </a:cubicBezTo>
                <a:cubicBezTo>
                  <a:pt x="3121639" y="515949"/>
                  <a:pt x="3164591" y="484742"/>
                  <a:pt x="3164591" y="484742"/>
                </a:cubicBezTo>
                <a:cubicBezTo>
                  <a:pt x="3194974" y="488540"/>
                  <a:pt x="3251811" y="489793"/>
                  <a:pt x="3285777" y="506776"/>
                </a:cubicBezTo>
                <a:cubicBezTo>
                  <a:pt x="3297620" y="512697"/>
                  <a:pt x="3305939" y="525776"/>
                  <a:pt x="3318827" y="528809"/>
                </a:cubicBezTo>
                <a:cubicBezTo>
                  <a:pt x="3369381" y="540704"/>
                  <a:pt x="3421652" y="543498"/>
                  <a:pt x="3473064" y="550843"/>
                </a:cubicBezTo>
                <a:cubicBezTo>
                  <a:pt x="3535493" y="547171"/>
                  <a:pt x="3598505" y="549103"/>
                  <a:pt x="3660350" y="539826"/>
                </a:cubicBezTo>
                <a:cubicBezTo>
                  <a:pt x="3673444" y="537862"/>
                  <a:pt x="3683229" y="526268"/>
                  <a:pt x="3693401" y="517792"/>
                </a:cubicBezTo>
                <a:cubicBezTo>
                  <a:pt x="3778233" y="447100"/>
                  <a:pt x="3677440" y="517418"/>
                  <a:pt x="3759502" y="462708"/>
                </a:cubicBezTo>
                <a:cubicBezTo>
                  <a:pt x="3766847" y="451691"/>
                  <a:pt x="3771571" y="438377"/>
                  <a:pt x="3781536" y="429658"/>
                </a:cubicBezTo>
                <a:cubicBezTo>
                  <a:pt x="3801465" y="412220"/>
                  <a:pt x="3822515" y="393964"/>
                  <a:pt x="3847637" y="385590"/>
                </a:cubicBezTo>
                <a:cubicBezTo>
                  <a:pt x="3981779" y="340876"/>
                  <a:pt x="3869082" y="374973"/>
                  <a:pt x="4200177" y="363556"/>
                </a:cubicBezTo>
                <a:lnTo>
                  <a:pt x="4222211" y="297455"/>
                </a:lnTo>
                <a:cubicBezTo>
                  <a:pt x="4225883" y="286438"/>
                  <a:pt x="4226786" y="274067"/>
                  <a:pt x="4233227" y="264405"/>
                </a:cubicBezTo>
                <a:cubicBezTo>
                  <a:pt x="4240572" y="253388"/>
                  <a:pt x="4249340" y="243197"/>
                  <a:pt x="4255261" y="231354"/>
                </a:cubicBezTo>
                <a:cubicBezTo>
                  <a:pt x="4300870" y="140135"/>
                  <a:pt x="4225170" y="259964"/>
                  <a:pt x="4288312" y="165253"/>
                </a:cubicBezTo>
                <a:cubicBezTo>
                  <a:pt x="4314533" y="86591"/>
                  <a:pt x="4291021" y="112035"/>
                  <a:pt x="4343396" y="77118"/>
                </a:cubicBezTo>
                <a:cubicBezTo>
                  <a:pt x="4350741" y="66101"/>
                  <a:pt x="4353806" y="50407"/>
                  <a:pt x="4365430" y="44067"/>
                </a:cubicBezTo>
                <a:cubicBezTo>
                  <a:pt x="4397444" y="26605"/>
                  <a:pt x="4466206" y="10611"/>
                  <a:pt x="4508649" y="0"/>
                </a:cubicBezTo>
                <a:cubicBezTo>
                  <a:pt x="4626162" y="3672"/>
                  <a:pt x="4744048" y="977"/>
                  <a:pt x="4861189" y="11017"/>
                </a:cubicBezTo>
                <a:cubicBezTo>
                  <a:pt x="4874381" y="12148"/>
                  <a:pt x="4885520" y="23086"/>
                  <a:pt x="4894239" y="33050"/>
                </a:cubicBezTo>
                <a:cubicBezTo>
                  <a:pt x="5078695" y="243857"/>
                  <a:pt x="4842070" y="2918"/>
                  <a:pt x="4971358" y="132202"/>
                </a:cubicBezTo>
                <a:cubicBezTo>
                  <a:pt x="4999046" y="215274"/>
                  <a:pt x="4958476" y="116101"/>
                  <a:pt x="5015425" y="187286"/>
                </a:cubicBezTo>
                <a:cubicBezTo>
                  <a:pt x="5022680" y="196354"/>
                  <a:pt x="5021249" y="209950"/>
                  <a:pt x="5026442" y="220337"/>
                </a:cubicBezTo>
                <a:cubicBezTo>
                  <a:pt x="5044804" y="257060"/>
                  <a:pt x="5048475" y="253388"/>
                  <a:pt x="5081526" y="275421"/>
                </a:cubicBezTo>
                <a:cubicBezTo>
                  <a:pt x="5135779" y="356800"/>
                  <a:pt x="5104409" y="325634"/>
                  <a:pt x="5169661" y="374573"/>
                </a:cubicBezTo>
                <a:lnTo>
                  <a:pt x="5202712" y="473725"/>
                </a:lnTo>
                <a:cubicBezTo>
                  <a:pt x="5206384" y="484742"/>
                  <a:pt x="5209416" y="495994"/>
                  <a:pt x="5213729" y="506776"/>
                </a:cubicBezTo>
                <a:lnTo>
                  <a:pt x="5235762" y="561860"/>
                </a:lnTo>
                <a:cubicBezTo>
                  <a:pt x="5245972" y="623118"/>
                  <a:pt x="5249205" y="653350"/>
                  <a:pt x="5268813" y="716096"/>
                </a:cubicBezTo>
                <a:cubicBezTo>
                  <a:pt x="5278172" y="746044"/>
                  <a:pt x="5290847" y="774853"/>
                  <a:pt x="5301864" y="804231"/>
                </a:cubicBezTo>
                <a:cubicBezTo>
                  <a:pt x="5325849" y="996123"/>
                  <a:pt x="5291113" y="778697"/>
                  <a:pt x="5356948" y="1002535"/>
                </a:cubicBezTo>
                <a:cubicBezTo>
                  <a:pt x="5364275" y="1027447"/>
                  <a:pt x="5365293" y="1053824"/>
                  <a:pt x="5367965" y="1079653"/>
                </a:cubicBezTo>
                <a:cubicBezTo>
                  <a:pt x="5376313" y="1160346"/>
                  <a:pt x="5375488" y="1242209"/>
                  <a:pt x="5389999" y="1322024"/>
                </a:cubicBezTo>
                <a:cubicBezTo>
                  <a:pt x="5397343" y="1362419"/>
                  <a:pt x="5406940" y="1402469"/>
                  <a:pt x="5412032" y="1443209"/>
                </a:cubicBezTo>
                <a:cubicBezTo>
                  <a:pt x="5421641" y="1520078"/>
                  <a:pt x="5424457" y="1597695"/>
                  <a:pt x="5434066" y="1674564"/>
                </a:cubicBezTo>
                <a:cubicBezTo>
                  <a:pt x="5437738" y="1703942"/>
                  <a:pt x="5439627" y="1733599"/>
                  <a:pt x="5445083" y="1762699"/>
                </a:cubicBezTo>
                <a:cubicBezTo>
                  <a:pt x="5450664" y="1792463"/>
                  <a:pt x="5460181" y="1821356"/>
                  <a:pt x="5467117" y="1850833"/>
                </a:cubicBezTo>
                <a:cubicBezTo>
                  <a:pt x="5474871" y="1883790"/>
                  <a:pt x="5482510" y="1916786"/>
                  <a:pt x="5489150" y="1949985"/>
                </a:cubicBezTo>
                <a:cubicBezTo>
                  <a:pt x="5493531" y="1971889"/>
                  <a:pt x="5493748" y="1994690"/>
                  <a:pt x="5500167" y="2016086"/>
                </a:cubicBezTo>
                <a:cubicBezTo>
                  <a:pt x="5504886" y="2031817"/>
                  <a:pt x="5514856" y="2045465"/>
                  <a:pt x="5522201" y="2060154"/>
                </a:cubicBezTo>
                <a:cubicBezTo>
                  <a:pt x="5525873" y="2078515"/>
                  <a:pt x="5527837" y="2097303"/>
                  <a:pt x="5533218" y="2115238"/>
                </a:cubicBezTo>
                <a:cubicBezTo>
                  <a:pt x="5538901" y="2134180"/>
                  <a:pt x="5555139" y="2150547"/>
                  <a:pt x="5555252" y="2170323"/>
                </a:cubicBezTo>
                <a:cubicBezTo>
                  <a:pt x="5558819" y="2794613"/>
                  <a:pt x="5551410" y="3418931"/>
                  <a:pt x="5544235" y="4043190"/>
                </a:cubicBezTo>
                <a:cubicBezTo>
                  <a:pt x="5544061" y="4058330"/>
                  <a:pt x="5536188" y="4072411"/>
                  <a:pt x="5533218" y="4087258"/>
                </a:cubicBezTo>
                <a:cubicBezTo>
                  <a:pt x="5521842" y="4144137"/>
                  <a:pt x="5517063" y="4193719"/>
                  <a:pt x="5511184" y="4252511"/>
                </a:cubicBezTo>
                <a:cubicBezTo>
                  <a:pt x="5507148" y="4292871"/>
                  <a:pt x="5507642" y="4333829"/>
                  <a:pt x="5500167" y="4373696"/>
                </a:cubicBezTo>
                <a:cubicBezTo>
                  <a:pt x="5496522" y="4393133"/>
                  <a:pt x="5484891" y="4410195"/>
                  <a:pt x="5478133" y="4428780"/>
                </a:cubicBezTo>
                <a:cubicBezTo>
                  <a:pt x="5470196" y="4450607"/>
                  <a:pt x="5463444" y="4472848"/>
                  <a:pt x="5456100" y="4494882"/>
                </a:cubicBezTo>
                <a:cubicBezTo>
                  <a:pt x="5452428" y="4527932"/>
                  <a:pt x="5448392" y="4560944"/>
                  <a:pt x="5445083" y="4594033"/>
                </a:cubicBezTo>
                <a:cubicBezTo>
                  <a:pt x="5441047" y="4634394"/>
                  <a:pt x="5440734" y="4675209"/>
                  <a:pt x="5434066" y="4715219"/>
                </a:cubicBezTo>
                <a:cubicBezTo>
                  <a:pt x="5429671" y="4741590"/>
                  <a:pt x="5419377" y="4766631"/>
                  <a:pt x="5412032" y="4792337"/>
                </a:cubicBezTo>
                <a:cubicBezTo>
                  <a:pt x="5408360" y="4847421"/>
                  <a:pt x="5408155" y="4902847"/>
                  <a:pt x="5401015" y="4957590"/>
                </a:cubicBezTo>
                <a:cubicBezTo>
                  <a:pt x="5397098" y="4987618"/>
                  <a:pt x="5384921" y="5016031"/>
                  <a:pt x="5378982" y="5045725"/>
                </a:cubicBezTo>
                <a:cubicBezTo>
                  <a:pt x="5373890" y="5071188"/>
                  <a:pt x="5372610" y="5097295"/>
                  <a:pt x="5367965" y="5122843"/>
                </a:cubicBezTo>
                <a:cubicBezTo>
                  <a:pt x="5341967" y="5265831"/>
                  <a:pt x="5341535" y="5261608"/>
                  <a:pt x="5312880" y="5376231"/>
                </a:cubicBezTo>
                <a:cubicBezTo>
                  <a:pt x="5309208" y="5390920"/>
                  <a:pt x="5307487" y="5406241"/>
                  <a:pt x="5301864" y="5420299"/>
                </a:cubicBezTo>
                <a:cubicBezTo>
                  <a:pt x="5294519" y="5438660"/>
                  <a:pt x="5285513" y="5456441"/>
                  <a:pt x="5279830" y="5475383"/>
                </a:cubicBezTo>
                <a:cubicBezTo>
                  <a:pt x="5274449" y="5493318"/>
                  <a:pt x="5275535" y="5512990"/>
                  <a:pt x="5268813" y="5530467"/>
                </a:cubicBezTo>
                <a:cubicBezTo>
                  <a:pt x="5257022" y="5561124"/>
                  <a:pt x="5242966" y="5591273"/>
                  <a:pt x="5224746" y="5618602"/>
                </a:cubicBezTo>
                <a:cubicBezTo>
                  <a:pt x="5207269" y="5644818"/>
                  <a:pt x="5182947" y="5680165"/>
                  <a:pt x="5169661" y="5706737"/>
                </a:cubicBezTo>
                <a:cubicBezTo>
                  <a:pt x="5164467" y="5717124"/>
                  <a:pt x="5163837" y="5729401"/>
                  <a:pt x="5158644" y="5739788"/>
                </a:cubicBezTo>
                <a:cubicBezTo>
                  <a:pt x="5139559" y="5777959"/>
                  <a:pt x="5100831" y="5834020"/>
                  <a:pt x="5070509" y="5860973"/>
                </a:cubicBezTo>
                <a:cubicBezTo>
                  <a:pt x="5058234" y="5871884"/>
                  <a:pt x="5040369" y="5874303"/>
                  <a:pt x="5026442" y="5883007"/>
                </a:cubicBezTo>
                <a:cubicBezTo>
                  <a:pt x="4963393" y="5922413"/>
                  <a:pt x="5003701" y="5907019"/>
                  <a:pt x="4949324" y="5938091"/>
                </a:cubicBezTo>
                <a:cubicBezTo>
                  <a:pt x="4889039" y="5972540"/>
                  <a:pt x="4914393" y="5952064"/>
                  <a:pt x="4839155" y="5982159"/>
                </a:cubicBezTo>
                <a:cubicBezTo>
                  <a:pt x="4823907" y="5988258"/>
                  <a:pt x="4810818" y="5999473"/>
                  <a:pt x="4795088" y="6004192"/>
                </a:cubicBezTo>
                <a:cubicBezTo>
                  <a:pt x="4776881" y="6009654"/>
                  <a:pt x="4665648" y="6023470"/>
                  <a:pt x="4651868" y="6026226"/>
                </a:cubicBezTo>
                <a:cubicBezTo>
                  <a:pt x="4622174" y="6032165"/>
                  <a:pt x="4593603" y="6043282"/>
                  <a:pt x="4563733" y="6048260"/>
                </a:cubicBezTo>
                <a:cubicBezTo>
                  <a:pt x="4527329" y="6054327"/>
                  <a:pt x="4490268" y="6055413"/>
                  <a:pt x="4453565" y="6059277"/>
                </a:cubicBezTo>
                <a:lnTo>
                  <a:pt x="4354413" y="6070294"/>
                </a:lnTo>
                <a:cubicBezTo>
                  <a:pt x="4314052" y="6074330"/>
                  <a:pt x="4273381" y="6075575"/>
                  <a:pt x="4233227" y="6081311"/>
                </a:cubicBezTo>
                <a:cubicBezTo>
                  <a:pt x="4144775" y="6093947"/>
                  <a:pt x="4057335" y="6113169"/>
                  <a:pt x="3968823" y="6125378"/>
                </a:cubicBezTo>
                <a:lnTo>
                  <a:pt x="3649333" y="6169446"/>
                </a:lnTo>
                <a:cubicBezTo>
                  <a:pt x="3597897" y="6176623"/>
                  <a:pt x="3546916" y="6188024"/>
                  <a:pt x="3495097" y="6191479"/>
                </a:cubicBezTo>
                <a:lnTo>
                  <a:pt x="3329844" y="6202496"/>
                </a:lnTo>
                <a:cubicBezTo>
                  <a:pt x="3285777" y="6217185"/>
                  <a:pt x="3243386" y="6238491"/>
                  <a:pt x="3197642" y="6246564"/>
                </a:cubicBezTo>
                <a:cubicBezTo>
                  <a:pt x="3117753" y="6260662"/>
                  <a:pt x="3035086" y="6254085"/>
                  <a:pt x="2955271" y="6268597"/>
                </a:cubicBezTo>
                <a:lnTo>
                  <a:pt x="2834085" y="6290631"/>
                </a:lnTo>
                <a:lnTo>
                  <a:pt x="1754432" y="6279614"/>
                </a:lnTo>
                <a:cubicBezTo>
                  <a:pt x="1724162" y="6278757"/>
                  <a:pt x="1695414" y="6265899"/>
                  <a:pt x="1666297" y="6257580"/>
                </a:cubicBezTo>
                <a:cubicBezTo>
                  <a:pt x="1643965" y="6251200"/>
                  <a:pt x="1600196" y="6235547"/>
                  <a:pt x="1600196" y="6235547"/>
                </a:cubicBezTo>
                <a:cubicBezTo>
                  <a:pt x="1562321" y="6210296"/>
                  <a:pt x="1551308" y="6204332"/>
                  <a:pt x="1512061" y="6169446"/>
                </a:cubicBezTo>
                <a:cubicBezTo>
                  <a:pt x="1496535" y="6155645"/>
                  <a:pt x="1483520" y="6139179"/>
                  <a:pt x="1467994" y="6125378"/>
                </a:cubicBezTo>
                <a:cubicBezTo>
                  <a:pt x="1443051" y="6103207"/>
                  <a:pt x="1390397" y="6061289"/>
                  <a:pt x="1357825" y="6048260"/>
                </a:cubicBezTo>
                <a:cubicBezTo>
                  <a:pt x="1340439" y="6041306"/>
                  <a:pt x="1321102" y="6040915"/>
                  <a:pt x="1302741" y="6037243"/>
                </a:cubicBezTo>
                <a:cubicBezTo>
                  <a:pt x="1215657" y="5993701"/>
                  <a:pt x="1264735" y="6019422"/>
                  <a:pt x="1126471" y="5938091"/>
                </a:cubicBezTo>
                <a:cubicBezTo>
                  <a:pt x="1108014" y="5927234"/>
                  <a:pt x="1090538" y="5914617"/>
                  <a:pt x="1071386" y="5905041"/>
                </a:cubicBezTo>
                <a:cubicBezTo>
                  <a:pt x="1056697" y="5897696"/>
                  <a:pt x="1041578" y="5891155"/>
                  <a:pt x="1027319" y="5883007"/>
                </a:cubicBezTo>
                <a:cubicBezTo>
                  <a:pt x="990136" y="5861759"/>
                  <a:pt x="955455" y="5836059"/>
                  <a:pt x="917150" y="5816906"/>
                </a:cubicBezTo>
                <a:cubicBezTo>
                  <a:pt x="895116" y="5805889"/>
                  <a:pt x="872675" y="5795651"/>
                  <a:pt x="851049" y="5783855"/>
                </a:cubicBezTo>
                <a:cubicBezTo>
                  <a:pt x="832251" y="5773601"/>
                  <a:pt x="813782" y="5762683"/>
                  <a:pt x="795965" y="5750805"/>
                </a:cubicBezTo>
                <a:cubicBezTo>
                  <a:pt x="780687" y="5740620"/>
                  <a:pt x="768676" y="5725211"/>
                  <a:pt x="751897" y="5717754"/>
                </a:cubicBezTo>
                <a:cubicBezTo>
                  <a:pt x="734786" y="5710149"/>
                  <a:pt x="715174" y="5710409"/>
                  <a:pt x="696813" y="5706737"/>
                </a:cubicBezTo>
                <a:cubicBezTo>
                  <a:pt x="595799" y="5625926"/>
                  <a:pt x="689202" y="5691915"/>
                  <a:pt x="586644" y="5640636"/>
                </a:cubicBezTo>
                <a:cubicBezTo>
                  <a:pt x="567492" y="5631060"/>
                  <a:pt x="551326" y="5615821"/>
                  <a:pt x="531560" y="5607585"/>
                </a:cubicBezTo>
                <a:cubicBezTo>
                  <a:pt x="506882" y="5597302"/>
                  <a:pt x="479994" y="5593414"/>
                  <a:pt x="454442" y="5585552"/>
                </a:cubicBezTo>
                <a:cubicBezTo>
                  <a:pt x="386001" y="5564493"/>
                  <a:pt x="373037" y="5556951"/>
                  <a:pt x="300206" y="5530467"/>
                </a:cubicBezTo>
                <a:cubicBezTo>
                  <a:pt x="236215" y="5507197"/>
                  <a:pt x="290084" y="5534736"/>
                  <a:pt x="201054" y="5475383"/>
                </a:cubicBezTo>
                <a:lnTo>
                  <a:pt x="168003" y="5453349"/>
                </a:lnTo>
                <a:cubicBezTo>
                  <a:pt x="160659" y="5442332"/>
                  <a:pt x="153666" y="5431073"/>
                  <a:pt x="145970" y="5420299"/>
                </a:cubicBezTo>
                <a:cubicBezTo>
                  <a:pt x="135298" y="5405357"/>
                  <a:pt x="119510" y="5393369"/>
                  <a:pt x="112919" y="5376231"/>
                </a:cubicBezTo>
                <a:cubicBezTo>
                  <a:pt x="100765" y="5344631"/>
                  <a:pt x="99097" y="5309925"/>
                  <a:pt x="90885" y="5277079"/>
                </a:cubicBezTo>
                <a:cubicBezTo>
                  <a:pt x="88068" y="5265813"/>
                  <a:pt x="83540" y="5255046"/>
                  <a:pt x="79868" y="5244029"/>
                </a:cubicBezTo>
                <a:cubicBezTo>
                  <a:pt x="76196" y="5214651"/>
                  <a:pt x="71659" y="5185368"/>
                  <a:pt x="68852" y="5155894"/>
                </a:cubicBezTo>
                <a:cubicBezTo>
                  <a:pt x="59964" y="5062569"/>
                  <a:pt x="72244" y="5043189"/>
                  <a:pt x="46818" y="4979624"/>
                </a:cubicBezTo>
                <a:cubicBezTo>
                  <a:pt x="43768" y="4972000"/>
                  <a:pt x="39473" y="4964935"/>
                  <a:pt x="35801" y="4957590"/>
                </a:cubicBezTo>
              </a:path>
            </a:pathLst>
          </a:custGeom>
          <a:solidFill>
            <a:srgbClr val="434343"/>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542102" y="2644048"/>
            <a:ext cx="2480712" cy="2560156"/>
          </a:xfrm>
          <a:custGeom>
            <a:avLst/>
            <a:gdLst>
              <a:gd name="connsiteX0" fmla="*/ 68018 w 2480712"/>
              <a:gd name="connsiteY0" fmla="*/ 2280492 h 2560156"/>
              <a:gd name="connsiteX1" fmla="*/ 79035 w 2480712"/>
              <a:gd name="connsiteY1" fmla="*/ 1244906 h 2560156"/>
              <a:gd name="connsiteX2" fmla="*/ 112086 w 2480712"/>
              <a:gd name="connsiteY2" fmla="*/ 1112704 h 2560156"/>
              <a:gd name="connsiteX3" fmla="*/ 134120 w 2480712"/>
              <a:gd name="connsiteY3" fmla="*/ 1046603 h 2560156"/>
              <a:gd name="connsiteX4" fmla="*/ 145137 w 2480712"/>
              <a:gd name="connsiteY4" fmla="*/ 1013552 h 2560156"/>
              <a:gd name="connsiteX5" fmla="*/ 167170 w 2480712"/>
              <a:gd name="connsiteY5" fmla="*/ 980501 h 2560156"/>
              <a:gd name="connsiteX6" fmla="*/ 178187 w 2480712"/>
              <a:gd name="connsiteY6" fmla="*/ 947451 h 2560156"/>
              <a:gd name="connsiteX7" fmla="*/ 211238 w 2480712"/>
              <a:gd name="connsiteY7" fmla="*/ 914400 h 2560156"/>
              <a:gd name="connsiteX8" fmla="*/ 233271 w 2480712"/>
              <a:gd name="connsiteY8" fmla="*/ 881350 h 2560156"/>
              <a:gd name="connsiteX9" fmla="*/ 310390 w 2480712"/>
              <a:gd name="connsiteY9" fmla="*/ 815248 h 2560156"/>
              <a:gd name="connsiteX10" fmla="*/ 332423 w 2480712"/>
              <a:gd name="connsiteY10" fmla="*/ 782198 h 2560156"/>
              <a:gd name="connsiteX11" fmla="*/ 387508 w 2480712"/>
              <a:gd name="connsiteY11" fmla="*/ 716097 h 2560156"/>
              <a:gd name="connsiteX12" fmla="*/ 398525 w 2480712"/>
              <a:gd name="connsiteY12" fmla="*/ 683046 h 2560156"/>
              <a:gd name="connsiteX13" fmla="*/ 464626 w 2480712"/>
              <a:gd name="connsiteY13" fmla="*/ 616945 h 2560156"/>
              <a:gd name="connsiteX14" fmla="*/ 497676 w 2480712"/>
              <a:gd name="connsiteY14" fmla="*/ 550844 h 2560156"/>
              <a:gd name="connsiteX15" fmla="*/ 530727 w 2480712"/>
              <a:gd name="connsiteY15" fmla="*/ 517793 h 2560156"/>
              <a:gd name="connsiteX16" fmla="*/ 607845 w 2480712"/>
              <a:gd name="connsiteY16" fmla="*/ 407624 h 2560156"/>
              <a:gd name="connsiteX17" fmla="*/ 640896 w 2480712"/>
              <a:gd name="connsiteY17" fmla="*/ 374574 h 2560156"/>
              <a:gd name="connsiteX18" fmla="*/ 673946 w 2480712"/>
              <a:gd name="connsiteY18" fmla="*/ 363557 h 2560156"/>
              <a:gd name="connsiteX19" fmla="*/ 706997 w 2480712"/>
              <a:gd name="connsiteY19" fmla="*/ 341523 h 2560156"/>
              <a:gd name="connsiteX20" fmla="*/ 740047 w 2480712"/>
              <a:gd name="connsiteY20" fmla="*/ 330506 h 2560156"/>
              <a:gd name="connsiteX21" fmla="*/ 806149 w 2480712"/>
              <a:gd name="connsiteY21" fmla="*/ 297456 h 2560156"/>
              <a:gd name="connsiteX22" fmla="*/ 839199 w 2480712"/>
              <a:gd name="connsiteY22" fmla="*/ 275422 h 2560156"/>
              <a:gd name="connsiteX23" fmla="*/ 894284 w 2480712"/>
              <a:gd name="connsiteY23" fmla="*/ 264405 h 2560156"/>
              <a:gd name="connsiteX24" fmla="*/ 938351 w 2480712"/>
              <a:gd name="connsiteY24" fmla="*/ 253388 h 2560156"/>
              <a:gd name="connsiteX25" fmla="*/ 971402 w 2480712"/>
              <a:gd name="connsiteY25" fmla="*/ 242371 h 2560156"/>
              <a:gd name="connsiteX26" fmla="*/ 1037503 w 2480712"/>
              <a:gd name="connsiteY26" fmla="*/ 231354 h 2560156"/>
              <a:gd name="connsiteX27" fmla="*/ 1103604 w 2480712"/>
              <a:gd name="connsiteY27" fmla="*/ 209321 h 2560156"/>
              <a:gd name="connsiteX28" fmla="*/ 1169705 w 2480712"/>
              <a:gd name="connsiteY28" fmla="*/ 187287 h 2560156"/>
              <a:gd name="connsiteX29" fmla="*/ 1202756 w 2480712"/>
              <a:gd name="connsiteY29" fmla="*/ 165253 h 2560156"/>
              <a:gd name="connsiteX30" fmla="*/ 1235806 w 2480712"/>
              <a:gd name="connsiteY30" fmla="*/ 132203 h 2560156"/>
              <a:gd name="connsiteX31" fmla="*/ 1268857 w 2480712"/>
              <a:gd name="connsiteY31" fmla="*/ 121186 h 2560156"/>
              <a:gd name="connsiteX32" fmla="*/ 1301908 w 2480712"/>
              <a:gd name="connsiteY32" fmla="*/ 99152 h 2560156"/>
              <a:gd name="connsiteX33" fmla="*/ 1379026 w 2480712"/>
              <a:gd name="connsiteY33" fmla="*/ 77118 h 2560156"/>
              <a:gd name="connsiteX34" fmla="*/ 1412076 w 2480712"/>
              <a:gd name="connsiteY34" fmla="*/ 55085 h 2560156"/>
              <a:gd name="connsiteX35" fmla="*/ 1445127 w 2480712"/>
              <a:gd name="connsiteY35" fmla="*/ 44068 h 2560156"/>
              <a:gd name="connsiteX36" fmla="*/ 1478178 w 2480712"/>
              <a:gd name="connsiteY36" fmla="*/ 22034 h 2560156"/>
              <a:gd name="connsiteX37" fmla="*/ 1544279 w 2480712"/>
              <a:gd name="connsiteY37" fmla="*/ 0 h 2560156"/>
              <a:gd name="connsiteX38" fmla="*/ 1698515 w 2480712"/>
              <a:gd name="connsiteY38" fmla="*/ 11017 h 2560156"/>
              <a:gd name="connsiteX39" fmla="*/ 1742582 w 2480712"/>
              <a:gd name="connsiteY39" fmla="*/ 22034 h 2560156"/>
              <a:gd name="connsiteX40" fmla="*/ 1852751 w 2480712"/>
              <a:gd name="connsiteY40" fmla="*/ 99152 h 2560156"/>
              <a:gd name="connsiteX41" fmla="*/ 1863768 w 2480712"/>
              <a:gd name="connsiteY41" fmla="*/ 132203 h 2560156"/>
              <a:gd name="connsiteX42" fmla="*/ 1885802 w 2480712"/>
              <a:gd name="connsiteY42" fmla="*/ 165253 h 2560156"/>
              <a:gd name="connsiteX43" fmla="*/ 1896818 w 2480712"/>
              <a:gd name="connsiteY43" fmla="*/ 209321 h 2560156"/>
              <a:gd name="connsiteX44" fmla="*/ 1929869 w 2480712"/>
              <a:gd name="connsiteY44" fmla="*/ 308472 h 2560156"/>
              <a:gd name="connsiteX45" fmla="*/ 1962920 w 2480712"/>
              <a:gd name="connsiteY45" fmla="*/ 385591 h 2560156"/>
              <a:gd name="connsiteX46" fmla="*/ 1984953 w 2480712"/>
              <a:gd name="connsiteY46" fmla="*/ 451692 h 2560156"/>
              <a:gd name="connsiteX47" fmla="*/ 1995970 w 2480712"/>
              <a:gd name="connsiteY47" fmla="*/ 484742 h 2560156"/>
              <a:gd name="connsiteX48" fmla="*/ 2018004 w 2480712"/>
              <a:gd name="connsiteY48" fmla="*/ 561860 h 2560156"/>
              <a:gd name="connsiteX49" fmla="*/ 2029021 w 2480712"/>
              <a:gd name="connsiteY49" fmla="*/ 638979 h 2560156"/>
              <a:gd name="connsiteX50" fmla="*/ 2040038 w 2480712"/>
              <a:gd name="connsiteY50" fmla="*/ 672029 h 2560156"/>
              <a:gd name="connsiteX51" fmla="*/ 2062071 w 2480712"/>
              <a:gd name="connsiteY51" fmla="*/ 804232 h 2560156"/>
              <a:gd name="connsiteX52" fmla="*/ 2084105 w 2480712"/>
              <a:gd name="connsiteY52" fmla="*/ 980501 h 2560156"/>
              <a:gd name="connsiteX53" fmla="*/ 2106139 w 2480712"/>
              <a:gd name="connsiteY53" fmla="*/ 1057619 h 2560156"/>
              <a:gd name="connsiteX54" fmla="*/ 2128173 w 2480712"/>
              <a:gd name="connsiteY54" fmla="*/ 1090670 h 2560156"/>
              <a:gd name="connsiteX55" fmla="*/ 2150206 w 2480712"/>
              <a:gd name="connsiteY55" fmla="*/ 1134738 h 2560156"/>
              <a:gd name="connsiteX56" fmla="*/ 2161223 w 2480712"/>
              <a:gd name="connsiteY56" fmla="*/ 1167788 h 2560156"/>
              <a:gd name="connsiteX57" fmla="*/ 2194274 w 2480712"/>
              <a:gd name="connsiteY57" fmla="*/ 1211856 h 2560156"/>
              <a:gd name="connsiteX58" fmla="*/ 2249358 w 2480712"/>
              <a:gd name="connsiteY58" fmla="*/ 1311007 h 2560156"/>
              <a:gd name="connsiteX59" fmla="*/ 2271392 w 2480712"/>
              <a:gd name="connsiteY59" fmla="*/ 1377109 h 2560156"/>
              <a:gd name="connsiteX60" fmla="*/ 2282409 w 2480712"/>
              <a:gd name="connsiteY60" fmla="*/ 1410159 h 2560156"/>
              <a:gd name="connsiteX61" fmla="*/ 2304443 w 2480712"/>
              <a:gd name="connsiteY61" fmla="*/ 1443210 h 2560156"/>
              <a:gd name="connsiteX62" fmla="*/ 2337493 w 2480712"/>
              <a:gd name="connsiteY62" fmla="*/ 1509311 h 2560156"/>
              <a:gd name="connsiteX63" fmla="*/ 2370544 w 2480712"/>
              <a:gd name="connsiteY63" fmla="*/ 1575412 h 2560156"/>
              <a:gd name="connsiteX64" fmla="*/ 2403594 w 2480712"/>
              <a:gd name="connsiteY64" fmla="*/ 1663547 h 2560156"/>
              <a:gd name="connsiteX65" fmla="*/ 2425628 w 2480712"/>
              <a:gd name="connsiteY65" fmla="*/ 1729648 h 2560156"/>
              <a:gd name="connsiteX66" fmla="*/ 2436645 w 2480712"/>
              <a:gd name="connsiteY66" fmla="*/ 1828800 h 2560156"/>
              <a:gd name="connsiteX67" fmla="*/ 2447662 w 2480712"/>
              <a:gd name="connsiteY67" fmla="*/ 1872868 h 2560156"/>
              <a:gd name="connsiteX68" fmla="*/ 2458679 w 2480712"/>
              <a:gd name="connsiteY68" fmla="*/ 2005070 h 2560156"/>
              <a:gd name="connsiteX69" fmla="*/ 2480712 w 2480712"/>
              <a:gd name="connsiteY69" fmla="*/ 2093205 h 2560156"/>
              <a:gd name="connsiteX70" fmla="*/ 2469696 w 2480712"/>
              <a:gd name="connsiteY70" fmla="*/ 2346593 h 2560156"/>
              <a:gd name="connsiteX71" fmla="*/ 2403594 w 2480712"/>
              <a:gd name="connsiteY71" fmla="*/ 2412694 h 2560156"/>
              <a:gd name="connsiteX72" fmla="*/ 2337493 w 2480712"/>
              <a:gd name="connsiteY72" fmla="*/ 2456762 h 2560156"/>
              <a:gd name="connsiteX73" fmla="*/ 2271392 w 2480712"/>
              <a:gd name="connsiteY73" fmla="*/ 2478795 h 2560156"/>
              <a:gd name="connsiteX74" fmla="*/ 1863768 w 2480712"/>
              <a:gd name="connsiteY74" fmla="*/ 2500829 h 2560156"/>
              <a:gd name="connsiteX75" fmla="*/ 1819700 w 2480712"/>
              <a:gd name="connsiteY75" fmla="*/ 2522863 h 2560156"/>
              <a:gd name="connsiteX76" fmla="*/ 1235806 w 2480712"/>
              <a:gd name="connsiteY76" fmla="*/ 2544897 h 2560156"/>
              <a:gd name="connsiteX77" fmla="*/ 585811 w 2480712"/>
              <a:gd name="connsiteY77" fmla="*/ 2533880 h 2560156"/>
              <a:gd name="connsiteX78" fmla="*/ 552761 w 2480712"/>
              <a:gd name="connsiteY78" fmla="*/ 2522863 h 2560156"/>
              <a:gd name="connsiteX79" fmla="*/ 475643 w 2480712"/>
              <a:gd name="connsiteY79" fmla="*/ 2511846 h 2560156"/>
              <a:gd name="connsiteX80" fmla="*/ 277339 w 2480712"/>
              <a:gd name="connsiteY80" fmla="*/ 2478795 h 2560156"/>
              <a:gd name="connsiteX81" fmla="*/ 211238 w 2480712"/>
              <a:gd name="connsiteY81" fmla="*/ 2445745 h 2560156"/>
              <a:gd name="connsiteX82" fmla="*/ 134120 w 2480712"/>
              <a:gd name="connsiteY82" fmla="*/ 2412694 h 2560156"/>
              <a:gd name="connsiteX83" fmla="*/ 101069 w 2480712"/>
              <a:gd name="connsiteY83" fmla="*/ 2379644 h 2560156"/>
              <a:gd name="connsiteX84" fmla="*/ 57002 w 2480712"/>
              <a:gd name="connsiteY84" fmla="*/ 2192357 h 25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480712" h="2560156">
                <a:moveTo>
                  <a:pt x="68018" y="2280492"/>
                </a:moveTo>
                <a:cubicBezTo>
                  <a:pt x="71690" y="1935297"/>
                  <a:pt x="72132" y="1590052"/>
                  <a:pt x="79035" y="1244906"/>
                </a:cubicBezTo>
                <a:cubicBezTo>
                  <a:pt x="79982" y="1197560"/>
                  <a:pt x="97429" y="1156676"/>
                  <a:pt x="112086" y="1112704"/>
                </a:cubicBezTo>
                <a:lnTo>
                  <a:pt x="134120" y="1046603"/>
                </a:lnTo>
                <a:cubicBezTo>
                  <a:pt x="137792" y="1035586"/>
                  <a:pt x="138696" y="1023215"/>
                  <a:pt x="145137" y="1013552"/>
                </a:cubicBezTo>
                <a:cubicBezTo>
                  <a:pt x="152481" y="1002535"/>
                  <a:pt x="161249" y="992344"/>
                  <a:pt x="167170" y="980501"/>
                </a:cubicBezTo>
                <a:cubicBezTo>
                  <a:pt x="172363" y="970114"/>
                  <a:pt x="171745" y="957113"/>
                  <a:pt x="178187" y="947451"/>
                </a:cubicBezTo>
                <a:cubicBezTo>
                  <a:pt x="186830" y="934487"/>
                  <a:pt x="201264" y="926369"/>
                  <a:pt x="211238" y="914400"/>
                </a:cubicBezTo>
                <a:cubicBezTo>
                  <a:pt x="219714" y="904228"/>
                  <a:pt x="224795" y="891522"/>
                  <a:pt x="233271" y="881350"/>
                </a:cubicBezTo>
                <a:cubicBezTo>
                  <a:pt x="258846" y="850660"/>
                  <a:pt x="277970" y="839563"/>
                  <a:pt x="310390" y="815248"/>
                </a:cubicBezTo>
                <a:cubicBezTo>
                  <a:pt x="317734" y="804231"/>
                  <a:pt x="323947" y="792370"/>
                  <a:pt x="332423" y="782198"/>
                </a:cubicBezTo>
                <a:cubicBezTo>
                  <a:pt x="403117" y="697365"/>
                  <a:pt x="332798" y="798160"/>
                  <a:pt x="387508" y="716097"/>
                </a:cubicBezTo>
                <a:cubicBezTo>
                  <a:pt x="391180" y="705080"/>
                  <a:pt x="391395" y="692213"/>
                  <a:pt x="398525" y="683046"/>
                </a:cubicBezTo>
                <a:cubicBezTo>
                  <a:pt x="417656" y="658450"/>
                  <a:pt x="464626" y="616945"/>
                  <a:pt x="464626" y="616945"/>
                </a:cubicBezTo>
                <a:cubicBezTo>
                  <a:pt x="475667" y="583821"/>
                  <a:pt x="473947" y="579318"/>
                  <a:pt x="497676" y="550844"/>
                </a:cubicBezTo>
                <a:cubicBezTo>
                  <a:pt x="507650" y="538875"/>
                  <a:pt x="521162" y="530091"/>
                  <a:pt x="530727" y="517793"/>
                </a:cubicBezTo>
                <a:cubicBezTo>
                  <a:pt x="583815" y="449537"/>
                  <a:pt x="559713" y="463778"/>
                  <a:pt x="607845" y="407624"/>
                </a:cubicBezTo>
                <a:cubicBezTo>
                  <a:pt x="617985" y="395795"/>
                  <a:pt x="627932" y="383216"/>
                  <a:pt x="640896" y="374574"/>
                </a:cubicBezTo>
                <a:cubicBezTo>
                  <a:pt x="650558" y="368133"/>
                  <a:pt x="663559" y="368750"/>
                  <a:pt x="673946" y="363557"/>
                </a:cubicBezTo>
                <a:cubicBezTo>
                  <a:pt x="685789" y="357635"/>
                  <a:pt x="695154" y="347445"/>
                  <a:pt x="706997" y="341523"/>
                </a:cubicBezTo>
                <a:cubicBezTo>
                  <a:pt x="717384" y="336330"/>
                  <a:pt x="729660" y="335699"/>
                  <a:pt x="740047" y="330506"/>
                </a:cubicBezTo>
                <a:cubicBezTo>
                  <a:pt x="825462" y="287798"/>
                  <a:pt x="723085" y="325142"/>
                  <a:pt x="806149" y="297456"/>
                </a:cubicBezTo>
                <a:cubicBezTo>
                  <a:pt x="817166" y="290111"/>
                  <a:pt x="826802" y="280071"/>
                  <a:pt x="839199" y="275422"/>
                </a:cubicBezTo>
                <a:cubicBezTo>
                  <a:pt x="856732" y="268847"/>
                  <a:pt x="876005" y="268467"/>
                  <a:pt x="894284" y="264405"/>
                </a:cubicBezTo>
                <a:cubicBezTo>
                  <a:pt x="909065" y="261120"/>
                  <a:pt x="923792" y="257548"/>
                  <a:pt x="938351" y="253388"/>
                </a:cubicBezTo>
                <a:cubicBezTo>
                  <a:pt x="949517" y="250198"/>
                  <a:pt x="960066" y="244890"/>
                  <a:pt x="971402" y="242371"/>
                </a:cubicBezTo>
                <a:cubicBezTo>
                  <a:pt x="993208" y="237525"/>
                  <a:pt x="1015832" y="236772"/>
                  <a:pt x="1037503" y="231354"/>
                </a:cubicBezTo>
                <a:cubicBezTo>
                  <a:pt x="1060035" y="225721"/>
                  <a:pt x="1081570" y="216665"/>
                  <a:pt x="1103604" y="209321"/>
                </a:cubicBezTo>
                <a:cubicBezTo>
                  <a:pt x="1103605" y="209321"/>
                  <a:pt x="1169704" y="187288"/>
                  <a:pt x="1169705" y="187287"/>
                </a:cubicBezTo>
                <a:cubicBezTo>
                  <a:pt x="1180722" y="179942"/>
                  <a:pt x="1192584" y="173730"/>
                  <a:pt x="1202756" y="165253"/>
                </a:cubicBezTo>
                <a:cubicBezTo>
                  <a:pt x="1214725" y="155279"/>
                  <a:pt x="1222843" y="140845"/>
                  <a:pt x="1235806" y="132203"/>
                </a:cubicBezTo>
                <a:cubicBezTo>
                  <a:pt x="1245469" y="125761"/>
                  <a:pt x="1258470" y="126379"/>
                  <a:pt x="1268857" y="121186"/>
                </a:cubicBezTo>
                <a:cubicBezTo>
                  <a:pt x="1280700" y="115265"/>
                  <a:pt x="1289738" y="104368"/>
                  <a:pt x="1301908" y="99152"/>
                </a:cubicBezTo>
                <a:cubicBezTo>
                  <a:pt x="1351332" y="77970"/>
                  <a:pt x="1336143" y="98559"/>
                  <a:pt x="1379026" y="77118"/>
                </a:cubicBezTo>
                <a:cubicBezTo>
                  <a:pt x="1390869" y="71197"/>
                  <a:pt x="1400233" y="61006"/>
                  <a:pt x="1412076" y="55085"/>
                </a:cubicBezTo>
                <a:cubicBezTo>
                  <a:pt x="1422463" y="49892"/>
                  <a:pt x="1434740" y="49261"/>
                  <a:pt x="1445127" y="44068"/>
                </a:cubicBezTo>
                <a:cubicBezTo>
                  <a:pt x="1456970" y="38147"/>
                  <a:pt x="1466078" y="27412"/>
                  <a:pt x="1478178" y="22034"/>
                </a:cubicBezTo>
                <a:cubicBezTo>
                  <a:pt x="1499402" y="12601"/>
                  <a:pt x="1544279" y="0"/>
                  <a:pt x="1544279" y="0"/>
                </a:cubicBezTo>
                <a:cubicBezTo>
                  <a:pt x="1595691" y="3672"/>
                  <a:pt x="1647287" y="5325"/>
                  <a:pt x="1698515" y="11017"/>
                </a:cubicBezTo>
                <a:cubicBezTo>
                  <a:pt x="1713563" y="12689"/>
                  <a:pt x="1729039" y="15263"/>
                  <a:pt x="1742582" y="22034"/>
                </a:cubicBezTo>
                <a:cubicBezTo>
                  <a:pt x="1769717" y="35601"/>
                  <a:pt x="1825111" y="78421"/>
                  <a:pt x="1852751" y="99152"/>
                </a:cubicBezTo>
                <a:cubicBezTo>
                  <a:pt x="1856423" y="110169"/>
                  <a:pt x="1858574" y="121816"/>
                  <a:pt x="1863768" y="132203"/>
                </a:cubicBezTo>
                <a:cubicBezTo>
                  <a:pt x="1869689" y="144046"/>
                  <a:pt x="1880586" y="153083"/>
                  <a:pt x="1885802" y="165253"/>
                </a:cubicBezTo>
                <a:cubicBezTo>
                  <a:pt x="1891766" y="179170"/>
                  <a:pt x="1892467" y="194818"/>
                  <a:pt x="1896818" y="209321"/>
                </a:cubicBezTo>
                <a:cubicBezTo>
                  <a:pt x="1896823" y="209338"/>
                  <a:pt x="1924358" y="291938"/>
                  <a:pt x="1929869" y="308472"/>
                </a:cubicBezTo>
                <a:cubicBezTo>
                  <a:pt x="1965338" y="414877"/>
                  <a:pt x="1908457" y="249431"/>
                  <a:pt x="1962920" y="385591"/>
                </a:cubicBezTo>
                <a:cubicBezTo>
                  <a:pt x="1971546" y="407155"/>
                  <a:pt x="1977609" y="429658"/>
                  <a:pt x="1984953" y="451692"/>
                </a:cubicBezTo>
                <a:cubicBezTo>
                  <a:pt x="1988625" y="462709"/>
                  <a:pt x="1993154" y="473476"/>
                  <a:pt x="1995970" y="484742"/>
                </a:cubicBezTo>
                <a:cubicBezTo>
                  <a:pt x="2009803" y="540076"/>
                  <a:pt x="2002199" y="514446"/>
                  <a:pt x="2018004" y="561860"/>
                </a:cubicBezTo>
                <a:cubicBezTo>
                  <a:pt x="2021676" y="587566"/>
                  <a:pt x="2023928" y="613516"/>
                  <a:pt x="2029021" y="638979"/>
                </a:cubicBezTo>
                <a:cubicBezTo>
                  <a:pt x="2031298" y="650366"/>
                  <a:pt x="2037761" y="660642"/>
                  <a:pt x="2040038" y="672029"/>
                </a:cubicBezTo>
                <a:cubicBezTo>
                  <a:pt x="2048799" y="715837"/>
                  <a:pt x="2055753" y="760006"/>
                  <a:pt x="2062071" y="804232"/>
                </a:cubicBezTo>
                <a:cubicBezTo>
                  <a:pt x="2074335" y="890084"/>
                  <a:pt x="2069650" y="901001"/>
                  <a:pt x="2084105" y="980501"/>
                </a:cubicBezTo>
                <a:cubicBezTo>
                  <a:pt x="2086122" y="991596"/>
                  <a:pt x="2099396" y="1044133"/>
                  <a:pt x="2106139" y="1057619"/>
                </a:cubicBezTo>
                <a:cubicBezTo>
                  <a:pt x="2112061" y="1069462"/>
                  <a:pt x="2121604" y="1079174"/>
                  <a:pt x="2128173" y="1090670"/>
                </a:cubicBezTo>
                <a:cubicBezTo>
                  <a:pt x="2136321" y="1104929"/>
                  <a:pt x="2143737" y="1119643"/>
                  <a:pt x="2150206" y="1134738"/>
                </a:cubicBezTo>
                <a:cubicBezTo>
                  <a:pt x="2154780" y="1145412"/>
                  <a:pt x="2155461" y="1157705"/>
                  <a:pt x="2161223" y="1167788"/>
                </a:cubicBezTo>
                <a:cubicBezTo>
                  <a:pt x="2170333" y="1183730"/>
                  <a:pt x="2183257" y="1197167"/>
                  <a:pt x="2194274" y="1211856"/>
                </a:cubicBezTo>
                <a:cubicBezTo>
                  <a:pt x="2221235" y="1292737"/>
                  <a:pt x="2199885" y="1261534"/>
                  <a:pt x="2249358" y="1311007"/>
                </a:cubicBezTo>
                <a:lnTo>
                  <a:pt x="2271392" y="1377109"/>
                </a:lnTo>
                <a:cubicBezTo>
                  <a:pt x="2275064" y="1388126"/>
                  <a:pt x="2275967" y="1400497"/>
                  <a:pt x="2282409" y="1410159"/>
                </a:cubicBezTo>
                <a:lnTo>
                  <a:pt x="2304443" y="1443210"/>
                </a:lnTo>
                <a:cubicBezTo>
                  <a:pt x="2332130" y="1526277"/>
                  <a:pt x="2294782" y="1423890"/>
                  <a:pt x="2337493" y="1509311"/>
                </a:cubicBezTo>
                <a:cubicBezTo>
                  <a:pt x="2383102" y="1600530"/>
                  <a:pt x="2307402" y="1480701"/>
                  <a:pt x="2370544" y="1575412"/>
                </a:cubicBezTo>
                <a:cubicBezTo>
                  <a:pt x="2394396" y="1670820"/>
                  <a:pt x="2365189" y="1567534"/>
                  <a:pt x="2403594" y="1663547"/>
                </a:cubicBezTo>
                <a:cubicBezTo>
                  <a:pt x="2412220" y="1685111"/>
                  <a:pt x="2425628" y="1729648"/>
                  <a:pt x="2425628" y="1729648"/>
                </a:cubicBezTo>
                <a:cubicBezTo>
                  <a:pt x="2429300" y="1762699"/>
                  <a:pt x="2431588" y="1795933"/>
                  <a:pt x="2436645" y="1828800"/>
                </a:cubicBezTo>
                <a:cubicBezTo>
                  <a:pt x="2438947" y="1843765"/>
                  <a:pt x="2445784" y="1857844"/>
                  <a:pt x="2447662" y="1872868"/>
                </a:cubicBezTo>
                <a:cubicBezTo>
                  <a:pt x="2453147" y="1916747"/>
                  <a:pt x="2452119" y="1961339"/>
                  <a:pt x="2458679" y="2005070"/>
                </a:cubicBezTo>
                <a:cubicBezTo>
                  <a:pt x="2463171" y="2035017"/>
                  <a:pt x="2480712" y="2093205"/>
                  <a:pt x="2480712" y="2093205"/>
                </a:cubicBezTo>
                <a:cubicBezTo>
                  <a:pt x="2477040" y="2177668"/>
                  <a:pt x="2479386" y="2262608"/>
                  <a:pt x="2469696" y="2346593"/>
                </a:cubicBezTo>
                <a:cubicBezTo>
                  <a:pt x="2466708" y="2372490"/>
                  <a:pt x="2417719" y="2402807"/>
                  <a:pt x="2403594" y="2412694"/>
                </a:cubicBezTo>
                <a:cubicBezTo>
                  <a:pt x="2381900" y="2427880"/>
                  <a:pt x="2362615" y="2448388"/>
                  <a:pt x="2337493" y="2456762"/>
                </a:cubicBezTo>
                <a:cubicBezTo>
                  <a:pt x="2315459" y="2464106"/>
                  <a:pt x="2293924" y="2473162"/>
                  <a:pt x="2271392" y="2478795"/>
                </a:cubicBezTo>
                <a:cubicBezTo>
                  <a:pt x="2161233" y="2506334"/>
                  <a:pt x="1879392" y="2500325"/>
                  <a:pt x="1863768" y="2500829"/>
                </a:cubicBezTo>
                <a:cubicBezTo>
                  <a:pt x="1849079" y="2508174"/>
                  <a:pt x="1836097" y="2521935"/>
                  <a:pt x="1819700" y="2522863"/>
                </a:cubicBezTo>
                <a:cubicBezTo>
                  <a:pt x="1160868" y="2560156"/>
                  <a:pt x="1463218" y="2488044"/>
                  <a:pt x="1235806" y="2544897"/>
                </a:cubicBezTo>
                <a:lnTo>
                  <a:pt x="585811" y="2533880"/>
                </a:lnTo>
                <a:cubicBezTo>
                  <a:pt x="574204" y="2533506"/>
                  <a:pt x="564148" y="2525140"/>
                  <a:pt x="552761" y="2522863"/>
                </a:cubicBezTo>
                <a:cubicBezTo>
                  <a:pt x="527298" y="2517770"/>
                  <a:pt x="501165" y="2516631"/>
                  <a:pt x="475643" y="2511846"/>
                </a:cubicBezTo>
                <a:cubicBezTo>
                  <a:pt x="284205" y="2475951"/>
                  <a:pt x="468900" y="2500080"/>
                  <a:pt x="277339" y="2478795"/>
                </a:cubicBezTo>
                <a:cubicBezTo>
                  <a:pt x="213821" y="2436452"/>
                  <a:pt x="275095" y="2473113"/>
                  <a:pt x="211238" y="2445745"/>
                </a:cubicBezTo>
                <a:cubicBezTo>
                  <a:pt x="115944" y="2404904"/>
                  <a:pt x="211628" y="2438531"/>
                  <a:pt x="134120" y="2412694"/>
                </a:cubicBezTo>
                <a:cubicBezTo>
                  <a:pt x="123103" y="2401677"/>
                  <a:pt x="114596" y="2387374"/>
                  <a:pt x="101069" y="2379644"/>
                </a:cubicBezTo>
                <a:cubicBezTo>
                  <a:pt x="0" y="2321891"/>
                  <a:pt x="57002" y="2509831"/>
                  <a:pt x="57002" y="2192357"/>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990600" y="4800600"/>
            <a:ext cx="11409841" cy="3679634"/>
          </a:xfrm>
          <a:custGeom>
            <a:avLst/>
            <a:gdLst>
              <a:gd name="connsiteX0" fmla="*/ 899749 w 11409841"/>
              <a:gd name="connsiteY0" fmla="*/ 143219 h 3679634"/>
              <a:gd name="connsiteX1" fmla="*/ 976867 w 11409841"/>
              <a:gd name="connsiteY1" fmla="*/ 121185 h 3679634"/>
              <a:gd name="connsiteX2" fmla="*/ 1020935 w 11409841"/>
              <a:gd name="connsiteY2" fmla="*/ 99152 h 3679634"/>
              <a:gd name="connsiteX3" fmla="*/ 1153137 w 11409841"/>
              <a:gd name="connsiteY3" fmla="*/ 88135 h 3679634"/>
              <a:gd name="connsiteX4" fmla="*/ 1263306 w 11409841"/>
              <a:gd name="connsiteY4" fmla="*/ 99152 h 3679634"/>
              <a:gd name="connsiteX5" fmla="*/ 1307373 w 11409841"/>
              <a:gd name="connsiteY5" fmla="*/ 110169 h 3679634"/>
              <a:gd name="connsiteX6" fmla="*/ 1494660 w 11409841"/>
              <a:gd name="connsiteY6" fmla="*/ 99152 h 3679634"/>
              <a:gd name="connsiteX7" fmla="*/ 1737031 w 11409841"/>
              <a:gd name="connsiteY7" fmla="*/ 99152 h 3679634"/>
              <a:gd name="connsiteX8" fmla="*/ 2331942 w 11409841"/>
              <a:gd name="connsiteY8" fmla="*/ 110169 h 3679634"/>
              <a:gd name="connsiteX9" fmla="*/ 2585330 w 11409841"/>
              <a:gd name="connsiteY9" fmla="*/ 99152 h 3679634"/>
              <a:gd name="connsiteX10" fmla="*/ 2772617 w 11409841"/>
              <a:gd name="connsiteY10" fmla="*/ 110169 h 3679634"/>
              <a:gd name="connsiteX11" fmla="*/ 3048038 w 11409841"/>
              <a:gd name="connsiteY11" fmla="*/ 99152 h 3679634"/>
              <a:gd name="connsiteX12" fmla="*/ 3125157 w 11409841"/>
              <a:gd name="connsiteY12" fmla="*/ 110169 h 3679634"/>
              <a:gd name="connsiteX13" fmla="*/ 3158207 w 11409841"/>
              <a:gd name="connsiteY13" fmla="*/ 121185 h 3679634"/>
              <a:gd name="connsiteX14" fmla="*/ 3202275 w 11409841"/>
              <a:gd name="connsiteY14" fmla="*/ 132202 h 3679634"/>
              <a:gd name="connsiteX15" fmla="*/ 3312443 w 11409841"/>
              <a:gd name="connsiteY15" fmla="*/ 154236 h 3679634"/>
              <a:gd name="connsiteX16" fmla="*/ 3907354 w 11409841"/>
              <a:gd name="connsiteY16" fmla="*/ 132202 h 3679634"/>
              <a:gd name="connsiteX17" fmla="*/ 3951422 w 11409841"/>
              <a:gd name="connsiteY17" fmla="*/ 121185 h 3679634"/>
              <a:gd name="connsiteX18" fmla="*/ 4017523 w 11409841"/>
              <a:gd name="connsiteY18" fmla="*/ 99152 h 3679634"/>
              <a:gd name="connsiteX19" fmla="*/ 4050573 w 11409841"/>
              <a:gd name="connsiteY19" fmla="*/ 88135 h 3679634"/>
              <a:gd name="connsiteX20" fmla="*/ 4193793 w 11409841"/>
              <a:gd name="connsiteY20" fmla="*/ 44067 h 3679634"/>
              <a:gd name="connsiteX21" fmla="*/ 4292945 w 11409841"/>
              <a:gd name="connsiteY21" fmla="*/ 0 h 3679634"/>
              <a:gd name="connsiteX22" fmla="*/ 4370063 w 11409841"/>
              <a:gd name="connsiteY22" fmla="*/ 11017 h 3679634"/>
              <a:gd name="connsiteX23" fmla="*/ 4414130 w 11409841"/>
              <a:gd name="connsiteY23" fmla="*/ 33051 h 3679634"/>
              <a:gd name="connsiteX24" fmla="*/ 4447181 w 11409841"/>
              <a:gd name="connsiteY24" fmla="*/ 44067 h 3679634"/>
              <a:gd name="connsiteX25" fmla="*/ 4491248 w 11409841"/>
              <a:gd name="connsiteY25" fmla="*/ 77118 h 3679634"/>
              <a:gd name="connsiteX26" fmla="*/ 4546332 w 11409841"/>
              <a:gd name="connsiteY26" fmla="*/ 88135 h 3679634"/>
              <a:gd name="connsiteX27" fmla="*/ 4579383 w 11409841"/>
              <a:gd name="connsiteY27" fmla="*/ 99152 h 3679634"/>
              <a:gd name="connsiteX28" fmla="*/ 4887855 w 11409841"/>
              <a:gd name="connsiteY28" fmla="*/ 77118 h 3679634"/>
              <a:gd name="connsiteX29" fmla="*/ 4920906 w 11409841"/>
              <a:gd name="connsiteY29" fmla="*/ 66101 h 3679634"/>
              <a:gd name="connsiteX30" fmla="*/ 4953957 w 11409841"/>
              <a:gd name="connsiteY30" fmla="*/ 44067 h 3679634"/>
              <a:gd name="connsiteX31" fmla="*/ 5185311 w 11409841"/>
              <a:gd name="connsiteY31" fmla="*/ 55084 h 3679634"/>
              <a:gd name="connsiteX32" fmla="*/ 5284463 w 11409841"/>
              <a:gd name="connsiteY32" fmla="*/ 66101 h 3679634"/>
              <a:gd name="connsiteX33" fmla="*/ 5416665 w 11409841"/>
              <a:gd name="connsiteY33" fmla="*/ 77118 h 3679634"/>
              <a:gd name="connsiteX34" fmla="*/ 5537851 w 11409841"/>
              <a:gd name="connsiteY34" fmla="*/ 110169 h 3679634"/>
              <a:gd name="connsiteX35" fmla="*/ 5625985 w 11409841"/>
              <a:gd name="connsiteY35" fmla="*/ 132202 h 3679634"/>
              <a:gd name="connsiteX36" fmla="*/ 5769205 w 11409841"/>
              <a:gd name="connsiteY36" fmla="*/ 121185 h 3679634"/>
              <a:gd name="connsiteX37" fmla="*/ 5813272 w 11409841"/>
              <a:gd name="connsiteY37" fmla="*/ 110169 h 3679634"/>
              <a:gd name="connsiteX38" fmla="*/ 5857340 w 11409841"/>
              <a:gd name="connsiteY38" fmla="*/ 88135 h 3679634"/>
              <a:gd name="connsiteX39" fmla="*/ 6011576 w 11409841"/>
              <a:gd name="connsiteY39" fmla="*/ 77118 h 3679634"/>
              <a:gd name="connsiteX40" fmla="*/ 6044626 w 11409841"/>
              <a:gd name="connsiteY40" fmla="*/ 66101 h 3679634"/>
              <a:gd name="connsiteX41" fmla="*/ 6727672 w 11409841"/>
              <a:gd name="connsiteY41" fmla="*/ 99152 h 3679634"/>
              <a:gd name="connsiteX42" fmla="*/ 6782757 w 11409841"/>
              <a:gd name="connsiteY42" fmla="*/ 110169 h 3679634"/>
              <a:gd name="connsiteX43" fmla="*/ 6826824 w 11409841"/>
              <a:gd name="connsiteY43" fmla="*/ 121185 h 3679634"/>
              <a:gd name="connsiteX44" fmla="*/ 6925976 w 11409841"/>
              <a:gd name="connsiteY44" fmla="*/ 132202 h 3679634"/>
              <a:gd name="connsiteX45" fmla="*/ 7333600 w 11409841"/>
              <a:gd name="connsiteY45" fmla="*/ 121185 h 3679634"/>
              <a:gd name="connsiteX46" fmla="*/ 7366651 w 11409841"/>
              <a:gd name="connsiteY46" fmla="*/ 110169 h 3679634"/>
              <a:gd name="connsiteX47" fmla="*/ 7410718 w 11409841"/>
              <a:gd name="connsiteY47" fmla="*/ 99152 h 3679634"/>
              <a:gd name="connsiteX48" fmla="*/ 7642072 w 11409841"/>
              <a:gd name="connsiteY48" fmla="*/ 110169 h 3679634"/>
              <a:gd name="connsiteX49" fmla="*/ 8248000 w 11409841"/>
              <a:gd name="connsiteY49" fmla="*/ 143219 h 3679634"/>
              <a:gd name="connsiteX50" fmla="*/ 8336135 w 11409841"/>
              <a:gd name="connsiteY50" fmla="*/ 132202 h 3679634"/>
              <a:gd name="connsiteX51" fmla="*/ 8391219 w 11409841"/>
              <a:gd name="connsiteY51" fmla="*/ 121185 h 3679634"/>
              <a:gd name="connsiteX52" fmla="*/ 8512405 w 11409841"/>
              <a:gd name="connsiteY52" fmla="*/ 132202 h 3679634"/>
              <a:gd name="connsiteX53" fmla="*/ 8545455 w 11409841"/>
              <a:gd name="connsiteY53" fmla="*/ 143219 h 3679634"/>
              <a:gd name="connsiteX54" fmla="*/ 9030198 w 11409841"/>
              <a:gd name="connsiteY54" fmla="*/ 121185 h 3679634"/>
              <a:gd name="connsiteX55" fmla="*/ 9481889 w 11409841"/>
              <a:gd name="connsiteY55" fmla="*/ 99152 h 3679634"/>
              <a:gd name="connsiteX56" fmla="*/ 9536973 w 11409841"/>
              <a:gd name="connsiteY56" fmla="*/ 110169 h 3679634"/>
              <a:gd name="connsiteX57" fmla="*/ 9625108 w 11409841"/>
              <a:gd name="connsiteY57" fmla="*/ 99152 h 3679634"/>
              <a:gd name="connsiteX58" fmla="*/ 9669176 w 11409841"/>
              <a:gd name="connsiteY58" fmla="*/ 88135 h 3679634"/>
              <a:gd name="connsiteX59" fmla="*/ 10098834 w 11409841"/>
              <a:gd name="connsiteY59" fmla="*/ 99152 h 3679634"/>
              <a:gd name="connsiteX60" fmla="*/ 10297137 w 11409841"/>
              <a:gd name="connsiteY60" fmla="*/ 110169 h 3679634"/>
              <a:gd name="connsiteX61" fmla="*/ 10374255 w 11409841"/>
              <a:gd name="connsiteY61" fmla="*/ 154236 h 3679634"/>
              <a:gd name="connsiteX62" fmla="*/ 10418323 w 11409841"/>
              <a:gd name="connsiteY62" fmla="*/ 176270 h 3679634"/>
              <a:gd name="connsiteX63" fmla="*/ 10495441 w 11409841"/>
              <a:gd name="connsiteY63" fmla="*/ 264405 h 3679634"/>
              <a:gd name="connsiteX64" fmla="*/ 10561542 w 11409841"/>
              <a:gd name="connsiteY64" fmla="*/ 352540 h 3679634"/>
              <a:gd name="connsiteX65" fmla="*/ 10605610 w 11409841"/>
              <a:gd name="connsiteY65" fmla="*/ 407624 h 3679634"/>
              <a:gd name="connsiteX66" fmla="*/ 10649677 w 11409841"/>
              <a:gd name="connsiteY66" fmla="*/ 495759 h 3679634"/>
              <a:gd name="connsiteX67" fmla="*/ 10682728 w 11409841"/>
              <a:gd name="connsiteY67" fmla="*/ 539826 h 3679634"/>
              <a:gd name="connsiteX68" fmla="*/ 10803913 w 11409841"/>
              <a:gd name="connsiteY68" fmla="*/ 683046 h 3679634"/>
              <a:gd name="connsiteX69" fmla="*/ 10847981 w 11409841"/>
              <a:gd name="connsiteY69" fmla="*/ 760164 h 3679634"/>
              <a:gd name="connsiteX70" fmla="*/ 10881031 w 11409841"/>
              <a:gd name="connsiteY70" fmla="*/ 815248 h 3679634"/>
              <a:gd name="connsiteX71" fmla="*/ 10947132 w 11409841"/>
              <a:gd name="connsiteY71" fmla="*/ 991518 h 3679634"/>
              <a:gd name="connsiteX72" fmla="*/ 10969166 w 11409841"/>
              <a:gd name="connsiteY72" fmla="*/ 1057619 h 3679634"/>
              <a:gd name="connsiteX73" fmla="*/ 11013234 w 11409841"/>
              <a:gd name="connsiteY73" fmla="*/ 1134737 h 3679634"/>
              <a:gd name="connsiteX74" fmla="*/ 11090352 w 11409841"/>
              <a:gd name="connsiteY74" fmla="*/ 1299990 h 3679634"/>
              <a:gd name="connsiteX75" fmla="*/ 11101369 w 11409841"/>
              <a:gd name="connsiteY75" fmla="*/ 1344058 h 3679634"/>
              <a:gd name="connsiteX76" fmla="*/ 11145436 w 11409841"/>
              <a:gd name="connsiteY76" fmla="*/ 1465243 h 3679634"/>
              <a:gd name="connsiteX77" fmla="*/ 11167470 w 11409841"/>
              <a:gd name="connsiteY77" fmla="*/ 1542361 h 3679634"/>
              <a:gd name="connsiteX78" fmla="*/ 11178487 w 11409841"/>
              <a:gd name="connsiteY78" fmla="*/ 1608463 h 3679634"/>
              <a:gd name="connsiteX79" fmla="*/ 11211537 w 11409841"/>
              <a:gd name="connsiteY79" fmla="*/ 1685581 h 3679634"/>
              <a:gd name="connsiteX80" fmla="*/ 11277638 w 11409841"/>
              <a:gd name="connsiteY80" fmla="*/ 1894901 h 3679634"/>
              <a:gd name="connsiteX81" fmla="*/ 11288655 w 11409841"/>
              <a:gd name="connsiteY81" fmla="*/ 1983036 h 3679634"/>
              <a:gd name="connsiteX82" fmla="*/ 11310689 w 11409841"/>
              <a:gd name="connsiteY82" fmla="*/ 2093205 h 3679634"/>
              <a:gd name="connsiteX83" fmla="*/ 11376790 w 11409841"/>
              <a:gd name="connsiteY83" fmla="*/ 2291508 h 3679634"/>
              <a:gd name="connsiteX84" fmla="*/ 11409841 w 11409841"/>
              <a:gd name="connsiteY84" fmla="*/ 2467778 h 3679634"/>
              <a:gd name="connsiteX85" fmla="*/ 11398824 w 11409841"/>
              <a:gd name="connsiteY85" fmla="*/ 3095740 h 3679634"/>
              <a:gd name="connsiteX86" fmla="*/ 11354757 w 11409841"/>
              <a:gd name="connsiteY86" fmla="*/ 3238959 h 3679634"/>
              <a:gd name="connsiteX87" fmla="*/ 11321706 w 11409841"/>
              <a:gd name="connsiteY87" fmla="*/ 3327094 h 3679634"/>
              <a:gd name="connsiteX88" fmla="*/ 11244588 w 11409841"/>
              <a:gd name="connsiteY88" fmla="*/ 3481330 h 3679634"/>
              <a:gd name="connsiteX89" fmla="*/ 11211537 w 11409841"/>
              <a:gd name="connsiteY89" fmla="*/ 3569465 h 3679634"/>
              <a:gd name="connsiteX90" fmla="*/ 11123402 w 11409841"/>
              <a:gd name="connsiteY90" fmla="*/ 3679634 h 3679634"/>
              <a:gd name="connsiteX91" fmla="*/ 348906 w 11409841"/>
              <a:gd name="connsiteY91" fmla="*/ 3668617 h 3679634"/>
              <a:gd name="connsiteX92" fmla="*/ 216704 w 11409841"/>
              <a:gd name="connsiteY92" fmla="*/ 3536414 h 3679634"/>
              <a:gd name="connsiteX93" fmla="*/ 172636 w 11409841"/>
              <a:gd name="connsiteY93" fmla="*/ 3470313 h 3679634"/>
              <a:gd name="connsiteX94" fmla="*/ 150602 w 11409841"/>
              <a:gd name="connsiteY94" fmla="*/ 3415229 h 3679634"/>
              <a:gd name="connsiteX95" fmla="*/ 139585 w 11409841"/>
              <a:gd name="connsiteY95" fmla="*/ 3371161 h 3679634"/>
              <a:gd name="connsiteX96" fmla="*/ 117552 w 11409841"/>
              <a:gd name="connsiteY96" fmla="*/ 3338111 h 3679634"/>
              <a:gd name="connsiteX97" fmla="*/ 106535 w 11409841"/>
              <a:gd name="connsiteY97" fmla="*/ 3238959 h 3679634"/>
              <a:gd name="connsiteX98" fmla="*/ 95518 w 11409841"/>
              <a:gd name="connsiteY98" fmla="*/ 2610998 h 3679634"/>
              <a:gd name="connsiteX99" fmla="*/ 51451 w 11409841"/>
              <a:gd name="connsiteY99" fmla="*/ 2434728 h 3679634"/>
              <a:gd name="connsiteX100" fmla="*/ 40434 w 11409841"/>
              <a:gd name="connsiteY100" fmla="*/ 1652530 h 3679634"/>
              <a:gd name="connsiteX101" fmla="*/ 29417 w 11409841"/>
              <a:gd name="connsiteY101" fmla="*/ 561860 h 3679634"/>
              <a:gd name="connsiteX102" fmla="*/ 62467 w 11409841"/>
              <a:gd name="connsiteY102" fmla="*/ 506776 h 3679634"/>
              <a:gd name="connsiteX103" fmla="*/ 139585 w 11409841"/>
              <a:gd name="connsiteY103" fmla="*/ 451691 h 3679634"/>
              <a:gd name="connsiteX104" fmla="*/ 249754 w 11409841"/>
              <a:gd name="connsiteY104" fmla="*/ 385590 h 3679634"/>
              <a:gd name="connsiteX105" fmla="*/ 282805 w 11409841"/>
              <a:gd name="connsiteY105" fmla="*/ 363557 h 3679634"/>
              <a:gd name="connsiteX106" fmla="*/ 348906 w 11409841"/>
              <a:gd name="connsiteY106" fmla="*/ 308472 h 3679634"/>
              <a:gd name="connsiteX107" fmla="*/ 403990 w 11409841"/>
              <a:gd name="connsiteY107" fmla="*/ 286438 h 3679634"/>
              <a:gd name="connsiteX108" fmla="*/ 437041 w 11409841"/>
              <a:gd name="connsiteY108" fmla="*/ 264405 h 3679634"/>
              <a:gd name="connsiteX109" fmla="*/ 481108 w 11409841"/>
              <a:gd name="connsiteY109" fmla="*/ 242371 h 3679634"/>
              <a:gd name="connsiteX110" fmla="*/ 547210 w 11409841"/>
              <a:gd name="connsiteY110" fmla="*/ 209320 h 3679634"/>
              <a:gd name="connsiteX111" fmla="*/ 910766 w 11409841"/>
              <a:gd name="connsiteY111" fmla="*/ 220337 h 3679634"/>
              <a:gd name="connsiteX112" fmla="*/ 1031952 w 11409841"/>
              <a:gd name="connsiteY112" fmla="*/ 198304 h 3679634"/>
              <a:gd name="connsiteX113" fmla="*/ 1020935 w 11409841"/>
              <a:gd name="connsiteY113" fmla="*/ 99152 h 36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1409841" h="3679634">
                <a:moveTo>
                  <a:pt x="899749" y="143219"/>
                </a:moveTo>
                <a:cubicBezTo>
                  <a:pt x="922116" y="137627"/>
                  <a:pt x="954737" y="130669"/>
                  <a:pt x="976867" y="121185"/>
                </a:cubicBezTo>
                <a:cubicBezTo>
                  <a:pt x="991962" y="114716"/>
                  <a:pt x="1004793" y="102179"/>
                  <a:pt x="1020935" y="99152"/>
                </a:cubicBezTo>
                <a:cubicBezTo>
                  <a:pt x="1064398" y="91003"/>
                  <a:pt x="1109070" y="91807"/>
                  <a:pt x="1153137" y="88135"/>
                </a:cubicBezTo>
                <a:cubicBezTo>
                  <a:pt x="1189860" y="91807"/>
                  <a:pt x="1226771" y="93933"/>
                  <a:pt x="1263306" y="99152"/>
                </a:cubicBezTo>
                <a:cubicBezTo>
                  <a:pt x="1278295" y="101293"/>
                  <a:pt x="1292232" y="110169"/>
                  <a:pt x="1307373" y="110169"/>
                </a:cubicBezTo>
                <a:cubicBezTo>
                  <a:pt x="1369910" y="110169"/>
                  <a:pt x="1432231" y="102824"/>
                  <a:pt x="1494660" y="99152"/>
                </a:cubicBezTo>
                <a:cubicBezTo>
                  <a:pt x="1619354" y="74213"/>
                  <a:pt x="1503378" y="92570"/>
                  <a:pt x="1737031" y="99152"/>
                </a:cubicBezTo>
                <a:lnTo>
                  <a:pt x="2331942" y="110169"/>
                </a:lnTo>
                <a:cubicBezTo>
                  <a:pt x="2442406" y="146987"/>
                  <a:pt x="2306476" y="106688"/>
                  <a:pt x="2585330" y="99152"/>
                </a:cubicBezTo>
                <a:cubicBezTo>
                  <a:pt x="2647844" y="97463"/>
                  <a:pt x="2710188" y="106497"/>
                  <a:pt x="2772617" y="110169"/>
                </a:cubicBezTo>
                <a:cubicBezTo>
                  <a:pt x="2864424" y="106497"/>
                  <a:pt x="2956158" y="99152"/>
                  <a:pt x="3048038" y="99152"/>
                </a:cubicBezTo>
                <a:cubicBezTo>
                  <a:pt x="3074005" y="99152"/>
                  <a:pt x="3099694" y="105077"/>
                  <a:pt x="3125157" y="110169"/>
                </a:cubicBezTo>
                <a:cubicBezTo>
                  <a:pt x="3136544" y="112446"/>
                  <a:pt x="3147041" y="117995"/>
                  <a:pt x="3158207" y="121185"/>
                </a:cubicBezTo>
                <a:cubicBezTo>
                  <a:pt x="3172766" y="125345"/>
                  <a:pt x="3187428" y="129232"/>
                  <a:pt x="3202275" y="132202"/>
                </a:cubicBezTo>
                <a:cubicBezTo>
                  <a:pt x="3337330" y="159213"/>
                  <a:pt x="3210090" y="128647"/>
                  <a:pt x="3312443" y="154236"/>
                </a:cubicBezTo>
                <a:cubicBezTo>
                  <a:pt x="3392534" y="151809"/>
                  <a:pt x="3784546" y="142027"/>
                  <a:pt x="3907354" y="132202"/>
                </a:cubicBezTo>
                <a:cubicBezTo>
                  <a:pt x="3922447" y="130995"/>
                  <a:pt x="3936919" y="125536"/>
                  <a:pt x="3951422" y="121185"/>
                </a:cubicBezTo>
                <a:cubicBezTo>
                  <a:pt x="3973668" y="114511"/>
                  <a:pt x="3995489" y="106496"/>
                  <a:pt x="4017523" y="99152"/>
                </a:cubicBezTo>
                <a:cubicBezTo>
                  <a:pt x="4028540" y="95480"/>
                  <a:pt x="4039307" y="90951"/>
                  <a:pt x="4050573" y="88135"/>
                </a:cubicBezTo>
                <a:cubicBezTo>
                  <a:pt x="4095550" y="76891"/>
                  <a:pt x="4155951" y="62988"/>
                  <a:pt x="4193793" y="44067"/>
                </a:cubicBezTo>
                <a:cubicBezTo>
                  <a:pt x="4255548" y="13190"/>
                  <a:pt x="4222612" y="28133"/>
                  <a:pt x="4292945" y="0"/>
                </a:cubicBezTo>
                <a:cubicBezTo>
                  <a:pt x="4318651" y="3672"/>
                  <a:pt x="4345011" y="4185"/>
                  <a:pt x="4370063" y="11017"/>
                </a:cubicBezTo>
                <a:cubicBezTo>
                  <a:pt x="4385907" y="15338"/>
                  <a:pt x="4399035" y="26582"/>
                  <a:pt x="4414130" y="33051"/>
                </a:cubicBezTo>
                <a:cubicBezTo>
                  <a:pt x="4424804" y="37625"/>
                  <a:pt x="4436164" y="40395"/>
                  <a:pt x="4447181" y="44067"/>
                </a:cubicBezTo>
                <a:cubicBezTo>
                  <a:pt x="4461870" y="55084"/>
                  <a:pt x="4474469" y="69661"/>
                  <a:pt x="4491248" y="77118"/>
                </a:cubicBezTo>
                <a:cubicBezTo>
                  <a:pt x="4508359" y="84723"/>
                  <a:pt x="4528166" y="83593"/>
                  <a:pt x="4546332" y="88135"/>
                </a:cubicBezTo>
                <a:cubicBezTo>
                  <a:pt x="4557598" y="90952"/>
                  <a:pt x="4568366" y="95480"/>
                  <a:pt x="4579383" y="99152"/>
                </a:cubicBezTo>
                <a:cubicBezTo>
                  <a:pt x="4700652" y="93879"/>
                  <a:pt x="4783276" y="103263"/>
                  <a:pt x="4887855" y="77118"/>
                </a:cubicBezTo>
                <a:cubicBezTo>
                  <a:pt x="4899121" y="74301"/>
                  <a:pt x="4910519" y="71294"/>
                  <a:pt x="4920906" y="66101"/>
                </a:cubicBezTo>
                <a:cubicBezTo>
                  <a:pt x="4932749" y="60180"/>
                  <a:pt x="4942940" y="51412"/>
                  <a:pt x="4953957" y="44067"/>
                </a:cubicBezTo>
                <a:lnTo>
                  <a:pt x="5185311" y="55084"/>
                </a:lnTo>
                <a:cubicBezTo>
                  <a:pt x="5218491" y="57296"/>
                  <a:pt x="5251359" y="62948"/>
                  <a:pt x="5284463" y="66101"/>
                </a:cubicBezTo>
                <a:cubicBezTo>
                  <a:pt x="5328484" y="70294"/>
                  <a:pt x="5372598" y="73446"/>
                  <a:pt x="5416665" y="77118"/>
                </a:cubicBezTo>
                <a:cubicBezTo>
                  <a:pt x="5532092" y="100204"/>
                  <a:pt x="5407386" y="72894"/>
                  <a:pt x="5537851" y="110169"/>
                </a:cubicBezTo>
                <a:cubicBezTo>
                  <a:pt x="5566968" y="118488"/>
                  <a:pt x="5625985" y="132202"/>
                  <a:pt x="5625985" y="132202"/>
                </a:cubicBezTo>
                <a:cubicBezTo>
                  <a:pt x="5673725" y="128530"/>
                  <a:pt x="5721652" y="126779"/>
                  <a:pt x="5769205" y="121185"/>
                </a:cubicBezTo>
                <a:cubicBezTo>
                  <a:pt x="5784242" y="119416"/>
                  <a:pt x="5799095" y="115485"/>
                  <a:pt x="5813272" y="110169"/>
                </a:cubicBezTo>
                <a:cubicBezTo>
                  <a:pt x="5828650" y="104403"/>
                  <a:pt x="5841140" y="90835"/>
                  <a:pt x="5857340" y="88135"/>
                </a:cubicBezTo>
                <a:cubicBezTo>
                  <a:pt x="5908182" y="79661"/>
                  <a:pt x="5960164" y="80790"/>
                  <a:pt x="6011576" y="77118"/>
                </a:cubicBezTo>
                <a:cubicBezTo>
                  <a:pt x="6022593" y="73446"/>
                  <a:pt x="6033013" y="66101"/>
                  <a:pt x="6044626" y="66101"/>
                </a:cubicBezTo>
                <a:cubicBezTo>
                  <a:pt x="6128798" y="66101"/>
                  <a:pt x="6727635" y="99150"/>
                  <a:pt x="6727672" y="99152"/>
                </a:cubicBezTo>
                <a:cubicBezTo>
                  <a:pt x="6746034" y="102824"/>
                  <a:pt x="6764478" y="106107"/>
                  <a:pt x="6782757" y="110169"/>
                </a:cubicBezTo>
                <a:cubicBezTo>
                  <a:pt x="6797537" y="113453"/>
                  <a:pt x="6811859" y="118883"/>
                  <a:pt x="6826824" y="121185"/>
                </a:cubicBezTo>
                <a:cubicBezTo>
                  <a:pt x="6859691" y="126241"/>
                  <a:pt x="6892925" y="128530"/>
                  <a:pt x="6925976" y="132202"/>
                </a:cubicBezTo>
                <a:cubicBezTo>
                  <a:pt x="7061851" y="128530"/>
                  <a:pt x="7197845" y="127973"/>
                  <a:pt x="7333600" y="121185"/>
                </a:cubicBezTo>
                <a:cubicBezTo>
                  <a:pt x="7345198" y="120605"/>
                  <a:pt x="7355485" y="113359"/>
                  <a:pt x="7366651" y="110169"/>
                </a:cubicBezTo>
                <a:cubicBezTo>
                  <a:pt x="7381210" y="106010"/>
                  <a:pt x="7396029" y="102824"/>
                  <a:pt x="7410718" y="99152"/>
                </a:cubicBezTo>
                <a:cubicBezTo>
                  <a:pt x="7487836" y="102824"/>
                  <a:pt x="7564896" y="108055"/>
                  <a:pt x="7642072" y="110169"/>
                </a:cubicBezTo>
                <a:cubicBezTo>
                  <a:pt x="8235675" y="126432"/>
                  <a:pt x="8055513" y="14894"/>
                  <a:pt x="8248000" y="143219"/>
                </a:cubicBezTo>
                <a:cubicBezTo>
                  <a:pt x="8277378" y="139547"/>
                  <a:pt x="8306872" y="136704"/>
                  <a:pt x="8336135" y="132202"/>
                </a:cubicBezTo>
                <a:cubicBezTo>
                  <a:pt x="8354642" y="129355"/>
                  <a:pt x="8372494" y="121185"/>
                  <a:pt x="8391219" y="121185"/>
                </a:cubicBezTo>
                <a:cubicBezTo>
                  <a:pt x="8431781" y="121185"/>
                  <a:pt x="8472010" y="128530"/>
                  <a:pt x="8512405" y="132202"/>
                </a:cubicBezTo>
                <a:cubicBezTo>
                  <a:pt x="8523422" y="135874"/>
                  <a:pt x="8533845" y="143466"/>
                  <a:pt x="8545455" y="143219"/>
                </a:cubicBezTo>
                <a:cubicBezTo>
                  <a:pt x="8707166" y="139778"/>
                  <a:pt x="9030198" y="121185"/>
                  <a:pt x="9030198" y="121185"/>
                </a:cubicBezTo>
                <a:cubicBezTo>
                  <a:pt x="9192855" y="66969"/>
                  <a:pt x="9085609" y="99152"/>
                  <a:pt x="9481889" y="99152"/>
                </a:cubicBezTo>
                <a:cubicBezTo>
                  <a:pt x="9500614" y="99152"/>
                  <a:pt x="9518612" y="106497"/>
                  <a:pt x="9536973" y="110169"/>
                </a:cubicBezTo>
                <a:cubicBezTo>
                  <a:pt x="9566351" y="106497"/>
                  <a:pt x="9595904" y="104019"/>
                  <a:pt x="9625108" y="99152"/>
                </a:cubicBezTo>
                <a:cubicBezTo>
                  <a:pt x="9640043" y="96663"/>
                  <a:pt x="9654035" y="88135"/>
                  <a:pt x="9669176" y="88135"/>
                </a:cubicBezTo>
                <a:cubicBezTo>
                  <a:pt x="9812442" y="88135"/>
                  <a:pt x="9955615" y="95480"/>
                  <a:pt x="10098834" y="99152"/>
                </a:cubicBezTo>
                <a:cubicBezTo>
                  <a:pt x="10164935" y="102824"/>
                  <a:pt x="10231541" y="101224"/>
                  <a:pt x="10297137" y="110169"/>
                </a:cubicBezTo>
                <a:cubicBezTo>
                  <a:pt x="10319006" y="113151"/>
                  <a:pt x="10354986" y="143225"/>
                  <a:pt x="10374255" y="154236"/>
                </a:cubicBezTo>
                <a:cubicBezTo>
                  <a:pt x="10388514" y="162384"/>
                  <a:pt x="10405184" y="166416"/>
                  <a:pt x="10418323" y="176270"/>
                </a:cubicBezTo>
                <a:cubicBezTo>
                  <a:pt x="10464035" y="210554"/>
                  <a:pt x="10459949" y="223842"/>
                  <a:pt x="10495441" y="264405"/>
                </a:cubicBezTo>
                <a:cubicBezTo>
                  <a:pt x="10628868" y="416894"/>
                  <a:pt x="10468752" y="213356"/>
                  <a:pt x="10561542" y="352540"/>
                </a:cubicBezTo>
                <a:cubicBezTo>
                  <a:pt x="10574585" y="372105"/>
                  <a:pt x="10593286" y="387598"/>
                  <a:pt x="10605610" y="407624"/>
                </a:cubicBezTo>
                <a:cubicBezTo>
                  <a:pt x="10622824" y="435597"/>
                  <a:pt x="10629969" y="469482"/>
                  <a:pt x="10649677" y="495759"/>
                </a:cubicBezTo>
                <a:cubicBezTo>
                  <a:pt x="10660694" y="510448"/>
                  <a:pt x="10670779" y="525885"/>
                  <a:pt x="10682728" y="539826"/>
                </a:cubicBezTo>
                <a:cubicBezTo>
                  <a:pt x="10757867" y="627488"/>
                  <a:pt x="10679377" y="496247"/>
                  <a:pt x="10803913" y="683046"/>
                </a:cubicBezTo>
                <a:cubicBezTo>
                  <a:pt x="10850078" y="752292"/>
                  <a:pt x="10801394" y="676306"/>
                  <a:pt x="10847981" y="760164"/>
                </a:cubicBezTo>
                <a:cubicBezTo>
                  <a:pt x="10858380" y="778882"/>
                  <a:pt x="10870014" y="796887"/>
                  <a:pt x="10881031" y="815248"/>
                </a:cubicBezTo>
                <a:cubicBezTo>
                  <a:pt x="10915216" y="951987"/>
                  <a:pt x="10849685" y="699181"/>
                  <a:pt x="10947132" y="991518"/>
                </a:cubicBezTo>
                <a:cubicBezTo>
                  <a:pt x="10954477" y="1013552"/>
                  <a:pt x="10959433" y="1036531"/>
                  <a:pt x="10969166" y="1057619"/>
                </a:cubicBezTo>
                <a:cubicBezTo>
                  <a:pt x="10981573" y="1084501"/>
                  <a:pt x="11000714" y="1107908"/>
                  <a:pt x="11013234" y="1134737"/>
                </a:cubicBezTo>
                <a:cubicBezTo>
                  <a:pt x="11114609" y="1351969"/>
                  <a:pt x="10976054" y="1099971"/>
                  <a:pt x="11090352" y="1299990"/>
                </a:cubicBezTo>
                <a:cubicBezTo>
                  <a:pt x="11094024" y="1314679"/>
                  <a:pt x="11096581" y="1329694"/>
                  <a:pt x="11101369" y="1344058"/>
                </a:cubicBezTo>
                <a:cubicBezTo>
                  <a:pt x="11169274" y="1547776"/>
                  <a:pt x="11073405" y="1231144"/>
                  <a:pt x="11145436" y="1465243"/>
                </a:cubicBezTo>
                <a:cubicBezTo>
                  <a:pt x="11153298" y="1490795"/>
                  <a:pt x="11161458" y="1516311"/>
                  <a:pt x="11167470" y="1542361"/>
                </a:cubicBezTo>
                <a:cubicBezTo>
                  <a:pt x="11172493" y="1564127"/>
                  <a:pt x="11171918" y="1587113"/>
                  <a:pt x="11178487" y="1608463"/>
                </a:cubicBezTo>
                <a:cubicBezTo>
                  <a:pt x="11186712" y="1635194"/>
                  <a:pt x="11200520" y="1659875"/>
                  <a:pt x="11211537" y="1685581"/>
                </a:cubicBezTo>
                <a:cubicBezTo>
                  <a:pt x="11238315" y="1873025"/>
                  <a:pt x="11196003" y="1622783"/>
                  <a:pt x="11277638" y="1894901"/>
                </a:cubicBezTo>
                <a:cubicBezTo>
                  <a:pt x="11286145" y="1923259"/>
                  <a:pt x="11283788" y="1953832"/>
                  <a:pt x="11288655" y="1983036"/>
                </a:cubicBezTo>
                <a:cubicBezTo>
                  <a:pt x="11294812" y="2019977"/>
                  <a:pt x="11301606" y="2056873"/>
                  <a:pt x="11310689" y="2093205"/>
                </a:cubicBezTo>
                <a:cubicBezTo>
                  <a:pt x="11375480" y="2352364"/>
                  <a:pt x="11311682" y="2070139"/>
                  <a:pt x="11376790" y="2291508"/>
                </a:cubicBezTo>
                <a:cubicBezTo>
                  <a:pt x="11396004" y="2356834"/>
                  <a:pt x="11400519" y="2402528"/>
                  <a:pt x="11409841" y="2467778"/>
                </a:cubicBezTo>
                <a:cubicBezTo>
                  <a:pt x="11406169" y="2677099"/>
                  <a:pt x="11405467" y="2886493"/>
                  <a:pt x="11398824" y="3095740"/>
                </a:cubicBezTo>
                <a:cubicBezTo>
                  <a:pt x="11396747" y="3161152"/>
                  <a:pt x="11379656" y="3176712"/>
                  <a:pt x="11354757" y="3238959"/>
                </a:cubicBezTo>
                <a:cubicBezTo>
                  <a:pt x="11343104" y="3268091"/>
                  <a:pt x="11334690" y="3298530"/>
                  <a:pt x="11321706" y="3327094"/>
                </a:cubicBezTo>
                <a:cubicBezTo>
                  <a:pt x="11297920" y="3379422"/>
                  <a:pt x="11264771" y="3427510"/>
                  <a:pt x="11244588" y="3481330"/>
                </a:cubicBezTo>
                <a:cubicBezTo>
                  <a:pt x="11233571" y="3510708"/>
                  <a:pt x="11226302" y="3541780"/>
                  <a:pt x="11211537" y="3569465"/>
                </a:cubicBezTo>
                <a:cubicBezTo>
                  <a:pt x="11182215" y="3624443"/>
                  <a:pt x="11161618" y="3641418"/>
                  <a:pt x="11123402" y="3679634"/>
                </a:cubicBezTo>
                <a:lnTo>
                  <a:pt x="348906" y="3668617"/>
                </a:lnTo>
                <a:cubicBezTo>
                  <a:pt x="273318" y="3668463"/>
                  <a:pt x="257871" y="3594048"/>
                  <a:pt x="216704" y="3536414"/>
                </a:cubicBezTo>
                <a:lnTo>
                  <a:pt x="172636" y="3470313"/>
                </a:lnTo>
                <a:cubicBezTo>
                  <a:pt x="165291" y="3451952"/>
                  <a:pt x="156856" y="3433990"/>
                  <a:pt x="150602" y="3415229"/>
                </a:cubicBezTo>
                <a:cubicBezTo>
                  <a:pt x="145814" y="3400865"/>
                  <a:pt x="145549" y="3385078"/>
                  <a:pt x="139585" y="3371161"/>
                </a:cubicBezTo>
                <a:cubicBezTo>
                  <a:pt x="134369" y="3358991"/>
                  <a:pt x="124896" y="3349128"/>
                  <a:pt x="117552" y="3338111"/>
                </a:cubicBezTo>
                <a:cubicBezTo>
                  <a:pt x="113880" y="3305060"/>
                  <a:pt x="107542" y="3272198"/>
                  <a:pt x="106535" y="3238959"/>
                </a:cubicBezTo>
                <a:cubicBezTo>
                  <a:pt x="100194" y="3029703"/>
                  <a:pt x="109824" y="2819861"/>
                  <a:pt x="95518" y="2610998"/>
                </a:cubicBezTo>
                <a:cubicBezTo>
                  <a:pt x="91379" y="2550575"/>
                  <a:pt x="51451" y="2434728"/>
                  <a:pt x="51451" y="2434728"/>
                </a:cubicBezTo>
                <a:cubicBezTo>
                  <a:pt x="47779" y="2173995"/>
                  <a:pt x="46359" y="1913221"/>
                  <a:pt x="40434" y="1652530"/>
                </a:cubicBezTo>
                <a:cubicBezTo>
                  <a:pt x="33902" y="1365124"/>
                  <a:pt x="0" y="878101"/>
                  <a:pt x="29417" y="561860"/>
                </a:cubicBezTo>
                <a:cubicBezTo>
                  <a:pt x="31400" y="540539"/>
                  <a:pt x="48367" y="522891"/>
                  <a:pt x="62467" y="506776"/>
                </a:cubicBezTo>
                <a:cubicBezTo>
                  <a:pt x="69898" y="498283"/>
                  <a:pt x="125314" y="460473"/>
                  <a:pt x="139585" y="451691"/>
                </a:cubicBezTo>
                <a:cubicBezTo>
                  <a:pt x="176058" y="429246"/>
                  <a:pt x="214120" y="409345"/>
                  <a:pt x="249754" y="385590"/>
                </a:cubicBezTo>
                <a:cubicBezTo>
                  <a:pt x="260771" y="378246"/>
                  <a:pt x="272633" y="372033"/>
                  <a:pt x="282805" y="363557"/>
                </a:cubicBezTo>
                <a:cubicBezTo>
                  <a:pt x="319357" y="333097"/>
                  <a:pt x="307872" y="328989"/>
                  <a:pt x="348906" y="308472"/>
                </a:cubicBezTo>
                <a:cubicBezTo>
                  <a:pt x="366594" y="299628"/>
                  <a:pt x="386302" y="295282"/>
                  <a:pt x="403990" y="286438"/>
                </a:cubicBezTo>
                <a:cubicBezTo>
                  <a:pt x="415833" y="280517"/>
                  <a:pt x="425545" y="270974"/>
                  <a:pt x="437041" y="264405"/>
                </a:cubicBezTo>
                <a:cubicBezTo>
                  <a:pt x="451300" y="256257"/>
                  <a:pt x="466849" y="250519"/>
                  <a:pt x="481108" y="242371"/>
                </a:cubicBezTo>
                <a:cubicBezTo>
                  <a:pt x="540905" y="208201"/>
                  <a:pt x="486614" y="229519"/>
                  <a:pt x="547210" y="209320"/>
                </a:cubicBezTo>
                <a:cubicBezTo>
                  <a:pt x="668395" y="212992"/>
                  <a:pt x="789556" y="223092"/>
                  <a:pt x="910766" y="220337"/>
                </a:cubicBezTo>
                <a:cubicBezTo>
                  <a:pt x="951813" y="219404"/>
                  <a:pt x="1004334" y="228684"/>
                  <a:pt x="1031952" y="198304"/>
                </a:cubicBezTo>
                <a:cubicBezTo>
                  <a:pt x="1054321" y="173698"/>
                  <a:pt x="1020935" y="99152"/>
                  <a:pt x="1020935" y="99152"/>
                </a:cubicBezTo>
              </a:path>
            </a:pathLst>
          </a:custGeom>
          <a:solidFill>
            <a:srgbClr val="CC9966"/>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5715000" y="4191000"/>
            <a:ext cx="275770" cy="936495"/>
          </a:xfrm>
          <a:custGeom>
            <a:avLst/>
            <a:gdLst>
              <a:gd name="connsiteX0" fmla="*/ 61281 w 275770"/>
              <a:gd name="connsiteY0" fmla="*/ 891340 h 936495"/>
              <a:gd name="connsiteX1" fmla="*/ 49992 w 275770"/>
              <a:gd name="connsiteY1" fmla="*/ 597829 h 936495"/>
              <a:gd name="connsiteX2" fmla="*/ 38703 w 275770"/>
              <a:gd name="connsiteY2" fmla="*/ 552674 h 936495"/>
              <a:gd name="connsiteX3" fmla="*/ 27414 w 275770"/>
              <a:gd name="connsiteY3" fmla="*/ 191429 h 936495"/>
              <a:gd name="connsiteX4" fmla="*/ 38703 w 275770"/>
              <a:gd name="connsiteY4" fmla="*/ 33385 h 936495"/>
              <a:gd name="connsiteX5" fmla="*/ 185459 w 275770"/>
              <a:gd name="connsiteY5" fmla="*/ 44674 h 936495"/>
              <a:gd name="connsiteX6" fmla="*/ 196748 w 275770"/>
              <a:gd name="connsiteY6" fmla="*/ 293029 h 936495"/>
              <a:gd name="connsiteX7" fmla="*/ 208036 w 275770"/>
              <a:gd name="connsiteY7" fmla="*/ 349474 h 936495"/>
              <a:gd name="connsiteX8" fmla="*/ 230614 w 275770"/>
              <a:gd name="connsiteY8" fmla="*/ 597829 h 936495"/>
              <a:gd name="connsiteX9" fmla="*/ 241903 w 275770"/>
              <a:gd name="connsiteY9" fmla="*/ 642985 h 936495"/>
              <a:gd name="connsiteX10" fmla="*/ 253192 w 275770"/>
              <a:gd name="connsiteY10" fmla="*/ 767162 h 936495"/>
              <a:gd name="connsiteX11" fmla="*/ 275770 w 275770"/>
              <a:gd name="connsiteY11" fmla="*/ 834896 h 936495"/>
              <a:gd name="connsiteX12" fmla="*/ 264481 w 275770"/>
              <a:gd name="connsiteY12" fmla="*/ 868762 h 936495"/>
              <a:gd name="connsiteX13" fmla="*/ 61281 w 275770"/>
              <a:gd name="connsiteY13" fmla="*/ 891340 h 93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770" h="936495">
                <a:moveTo>
                  <a:pt x="61281" y="891340"/>
                </a:moveTo>
                <a:cubicBezTo>
                  <a:pt x="25533" y="846185"/>
                  <a:pt x="56505" y="695521"/>
                  <a:pt x="49992" y="597829"/>
                </a:cubicBezTo>
                <a:cubicBezTo>
                  <a:pt x="48960" y="582348"/>
                  <a:pt x="39564" y="568165"/>
                  <a:pt x="38703" y="552674"/>
                </a:cubicBezTo>
                <a:cubicBezTo>
                  <a:pt x="32020" y="432386"/>
                  <a:pt x="31177" y="311844"/>
                  <a:pt x="27414" y="191429"/>
                </a:cubicBezTo>
                <a:cubicBezTo>
                  <a:pt x="31177" y="138748"/>
                  <a:pt x="0" y="69323"/>
                  <a:pt x="38703" y="33385"/>
                </a:cubicBezTo>
                <a:cubicBezTo>
                  <a:pt x="74656" y="0"/>
                  <a:pt x="159949" y="2764"/>
                  <a:pt x="185459" y="44674"/>
                </a:cubicBezTo>
                <a:cubicBezTo>
                  <a:pt x="228547" y="115462"/>
                  <a:pt x="190626" y="210385"/>
                  <a:pt x="196748" y="293029"/>
                </a:cubicBezTo>
                <a:cubicBezTo>
                  <a:pt x="198165" y="312164"/>
                  <a:pt x="204273" y="330659"/>
                  <a:pt x="208036" y="349474"/>
                </a:cubicBezTo>
                <a:cubicBezTo>
                  <a:pt x="212686" y="409927"/>
                  <a:pt x="220333" y="531001"/>
                  <a:pt x="230614" y="597829"/>
                </a:cubicBezTo>
                <a:cubicBezTo>
                  <a:pt x="232973" y="613164"/>
                  <a:pt x="238140" y="627933"/>
                  <a:pt x="241903" y="642985"/>
                </a:cubicBezTo>
                <a:cubicBezTo>
                  <a:pt x="245666" y="684377"/>
                  <a:pt x="245969" y="726231"/>
                  <a:pt x="253192" y="767162"/>
                </a:cubicBezTo>
                <a:cubicBezTo>
                  <a:pt x="257328" y="790599"/>
                  <a:pt x="275770" y="834896"/>
                  <a:pt x="275770" y="834896"/>
                </a:cubicBezTo>
                <a:cubicBezTo>
                  <a:pt x="272007" y="846185"/>
                  <a:pt x="271915" y="859470"/>
                  <a:pt x="264481" y="868762"/>
                </a:cubicBezTo>
                <a:cubicBezTo>
                  <a:pt x="223040" y="920562"/>
                  <a:pt x="97029" y="936495"/>
                  <a:pt x="61281" y="891340"/>
                </a:cubicBezTo>
                <a:close/>
              </a:path>
            </a:pathLst>
          </a:cu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2819400" y="2286000"/>
            <a:ext cx="1996219" cy="3450597"/>
            <a:chOff x="2971800" y="1905000"/>
            <a:chExt cx="2072419" cy="3755397"/>
          </a:xfrm>
        </p:grpSpPr>
        <p:grpSp>
          <p:nvGrpSpPr>
            <p:cNvPr id="116" name="Group 115"/>
            <p:cNvGrpSpPr/>
            <p:nvPr/>
          </p:nvGrpSpPr>
          <p:grpSpPr>
            <a:xfrm>
              <a:off x="2971800" y="1905000"/>
              <a:ext cx="2072419" cy="3755397"/>
              <a:chOff x="2235176" y="1764054"/>
              <a:chExt cx="2072419" cy="3755397"/>
            </a:xfrm>
          </p:grpSpPr>
          <p:sp>
            <p:nvSpPr>
              <p:cNvPr id="89" name="Freeform 88"/>
              <p:cNvSpPr/>
              <p:nvPr/>
            </p:nvSpPr>
            <p:spPr>
              <a:xfrm>
                <a:off x="2449351" y="1839817"/>
                <a:ext cx="1395536" cy="2128595"/>
              </a:xfrm>
              <a:custGeom>
                <a:avLst/>
                <a:gdLst>
                  <a:gd name="connsiteX0" fmla="*/ 1076047 w 1395536"/>
                  <a:gd name="connsiteY0" fmla="*/ 11017 h 2128595"/>
                  <a:gd name="connsiteX1" fmla="*/ 1109097 w 1395536"/>
                  <a:gd name="connsiteY1" fmla="*/ 0 h 2128595"/>
                  <a:gd name="connsiteX2" fmla="*/ 1175198 w 1395536"/>
                  <a:gd name="connsiteY2" fmla="*/ 33050 h 2128595"/>
                  <a:gd name="connsiteX3" fmla="*/ 1197232 w 1395536"/>
                  <a:gd name="connsiteY3" fmla="*/ 99152 h 2128595"/>
                  <a:gd name="connsiteX4" fmla="*/ 1208249 w 1395536"/>
                  <a:gd name="connsiteY4" fmla="*/ 143219 h 2128595"/>
                  <a:gd name="connsiteX5" fmla="*/ 1230283 w 1395536"/>
                  <a:gd name="connsiteY5" fmla="*/ 209320 h 2128595"/>
                  <a:gd name="connsiteX6" fmla="*/ 1241300 w 1395536"/>
                  <a:gd name="connsiteY6" fmla="*/ 473725 h 2128595"/>
                  <a:gd name="connsiteX7" fmla="*/ 1252316 w 1395536"/>
                  <a:gd name="connsiteY7" fmla="*/ 506776 h 2128595"/>
                  <a:gd name="connsiteX8" fmla="*/ 1263333 w 1395536"/>
                  <a:gd name="connsiteY8" fmla="*/ 550843 h 2128595"/>
                  <a:gd name="connsiteX9" fmla="*/ 1296384 w 1395536"/>
                  <a:gd name="connsiteY9" fmla="*/ 683046 h 2128595"/>
                  <a:gd name="connsiteX10" fmla="*/ 1318418 w 1395536"/>
                  <a:gd name="connsiteY10" fmla="*/ 716096 h 2128595"/>
                  <a:gd name="connsiteX11" fmla="*/ 1307401 w 1395536"/>
                  <a:gd name="connsiteY11" fmla="*/ 991518 h 2128595"/>
                  <a:gd name="connsiteX12" fmla="*/ 1318418 w 1395536"/>
                  <a:gd name="connsiteY12" fmla="*/ 1156771 h 2128595"/>
                  <a:gd name="connsiteX13" fmla="*/ 1340451 w 1395536"/>
                  <a:gd name="connsiteY13" fmla="*/ 1222872 h 2128595"/>
                  <a:gd name="connsiteX14" fmla="*/ 1362485 w 1395536"/>
                  <a:gd name="connsiteY14" fmla="*/ 1299990 h 2128595"/>
                  <a:gd name="connsiteX15" fmla="*/ 1384519 w 1395536"/>
                  <a:gd name="connsiteY15" fmla="*/ 1641513 h 2128595"/>
                  <a:gd name="connsiteX16" fmla="*/ 1395536 w 1395536"/>
                  <a:gd name="connsiteY16" fmla="*/ 1674564 h 2128595"/>
                  <a:gd name="connsiteX17" fmla="*/ 1384519 w 1395536"/>
                  <a:gd name="connsiteY17" fmla="*/ 1916935 h 2128595"/>
                  <a:gd name="connsiteX18" fmla="*/ 1340451 w 1395536"/>
                  <a:gd name="connsiteY18" fmla="*/ 2016087 h 2128595"/>
                  <a:gd name="connsiteX19" fmla="*/ 1263333 w 1395536"/>
                  <a:gd name="connsiteY19" fmla="*/ 2093205 h 2128595"/>
                  <a:gd name="connsiteX20" fmla="*/ 1186215 w 1395536"/>
                  <a:gd name="connsiteY20" fmla="*/ 2115238 h 2128595"/>
                  <a:gd name="connsiteX21" fmla="*/ 1142148 w 1395536"/>
                  <a:gd name="connsiteY21" fmla="*/ 2126255 h 2128595"/>
                  <a:gd name="connsiteX22" fmla="*/ 987912 w 1395536"/>
                  <a:gd name="connsiteY22" fmla="*/ 2115238 h 2128595"/>
                  <a:gd name="connsiteX23" fmla="*/ 932827 w 1395536"/>
                  <a:gd name="connsiteY23" fmla="*/ 2071171 h 2128595"/>
                  <a:gd name="connsiteX24" fmla="*/ 811642 w 1395536"/>
                  <a:gd name="connsiteY24" fmla="*/ 2060154 h 2128595"/>
                  <a:gd name="connsiteX25" fmla="*/ 547237 w 1395536"/>
                  <a:gd name="connsiteY25" fmla="*/ 2060154 h 2128595"/>
                  <a:gd name="connsiteX26" fmla="*/ 437068 w 1395536"/>
                  <a:gd name="connsiteY26" fmla="*/ 2093205 h 2128595"/>
                  <a:gd name="connsiteX27" fmla="*/ 315883 w 1395536"/>
                  <a:gd name="connsiteY27" fmla="*/ 2126255 h 2128595"/>
                  <a:gd name="connsiteX28" fmla="*/ 62495 w 1395536"/>
                  <a:gd name="connsiteY28" fmla="*/ 2115238 h 2128595"/>
                  <a:gd name="connsiteX29" fmla="*/ 40461 w 1395536"/>
                  <a:gd name="connsiteY29" fmla="*/ 2082188 h 2128595"/>
                  <a:gd name="connsiteX30" fmla="*/ 18427 w 1395536"/>
                  <a:gd name="connsiteY30" fmla="*/ 2016087 h 2128595"/>
                  <a:gd name="connsiteX31" fmla="*/ 7410 w 1395536"/>
                  <a:gd name="connsiteY31" fmla="*/ 1983036 h 2128595"/>
                  <a:gd name="connsiteX32" fmla="*/ 40461 w 1395536"/>
                  <a:gd name="connsiteY32" fmla="*/ 1806766 h 2128595"/>
                  <a:gd name="connsiteX33" fmla="*/ 84529 w 1395536"/>
                  <a:gd name="connsiteY33" fmla="*/ 1740665 h 2128595"/>
                  <a:gd name="connsiteX34" fmla="*/ 128596 w 1395536"/>
                  <a:gd name="connsiteY34" fmla="*/ 1156771 h 2128595"/>
                  <a:gd name="connsiteX35" fmla="*/ 150630 w 1395536"/>
                  <a:gd name="connsiteY35" fmla="*/ 1123720 h 2128595"/>
                  <a:gd name="connsiteX36" fmla="*/ 216731 w 1395536"/>
                  <a:gd name="connsiteY36" fmla="*/ 1057619 h 2128595"/>
                  <a:gd name="connsiteX37" fmla="*/ 249782 w 1395536"/>
                  <a:gd name="connsiteY37" fmla="*/ 1024569 h 2128595"/>
                  <a:gd name="connsiteX38" fmla="*/ 293849 w 1395536"/>
                  <a:gd name="connsiteY38" fmla="*/ 958467 h 2128595"/>
                  <a:gd name="connsiteX39" fmla="*/ 315883 w 1395536"/>
                  <a:gd name="connsiteY39" fmla="*/ 859316 h 2128595"/>
                  <a:gd name="connsiteX40" fmla="*/ 337916 w 1395536"/>
                  <a:gd name="connsiteY40" fmla="*/ 793214 h 2128595"/>
                  <a:gd name="connsiteX41" fmla="*/ 370967 w 1395536"/>
                  <a:gd name="connsiteY41" fmla="*/ 385590 h 2128595"/>
                  <a:gd name="connsiteX42" fmla="*/ 393001 w 1395536"/>
                  <a:gd name="connsiteY42" fmla="*/ 319489 h 2128595"/>
                  <a:gd name="connsiteX43" fmla="*/ 415035 w 1395536"/>
                  <a:gd name="connsiteY43" fmla="*/ 253388 h 2128595"/>
                  <a:gd name="connsiteX44" fmla="*/ 437068 w 1395536"/>
                  <a:gd name="connsiteY44" fmla="*/ 220337 h 2128595"/>
                  <a:gd name="connsiteX45" fmla="*/ 503169 w 1395536"/>
                  <a:gd name="connsiteY45" fmla="*/ 110169 h 2128595"/>
                  <a:gd name="connsiteX46" fmla="*/ 536220 w 1395536"/>
                  <a:gd name="connsiteY46" fmla="*/ 77118 h 2128595"/>
                  <a:gd name="connsiteX47" fmla="*/ 635372 w 1395536"/>
                  <a:gd name="connsiteY47" fmla="*/ 55084 h 2128595"/>
                  <a:gd name="connsiteX48" fmla="*/ 712490 w 1395536"/>
                  <a:gd name="connsiteY48" fmla="*/ 0 h 212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95536" h="2128595">
                    <a:moveTo>
                      <a:pt x="1076047" y="11017"/>
                    </a:moveTo>
                    <a:cubicBezTo>
                      <a:pt x="1087064" y="7345"/>
                      <a:pt x="1097484" y="0"/>
                      <a:pt x="1109097" y="0"/>
                    </a:cubicBezTo>
                    <a:cubicBezTo>
                      <a:pt x="1131903" y="0"/>
                      <a:pt x="1158488" y="21910"/>
                      <a:pt x="1175198" y="33050"/>
                    </a:cubicBezTo>
                    <a:cubicBezTo>
                      <a:pt x="1182543" y="55084"/>
                      <a:pt x="1191599" y="76620"/>
                      <a:pt x="1197232" y="99152"/>
                    </a:cubicBezTo>
                    <a:cubicBezTo>
                      <a:pt x="1200904" y="113841"/>
                      <a:pt x="1203898" y="128716"/>
                      <a:pt x="1208249" y="143219"/>
                    </a:cubicBezTo>
                    <a:cubicBezTo>
                      <a:pt x="1214923" y="165465"/>
                      <a:pt x="1230283" y="209320"/>
                      <a:pt x="1230283" y="209320"/>
                    </a:cubicBezTo>
                    <a:cubicBezTo>
                      <a:pt x="1233955" y="297455"/>
                      <a:pt x="1234784" y="385755"/>
                      <a:pt x="1241300" y="473725"/>
                    </a:cubicBezTo>
                    <a:cubicBezTo>
                      <a:pt x="1242158" y="485306"/>
                      <a:pt x="1249126" y="495610"/>
                      <a:pt x="1252316" y="506776"/>
                    </a:cubicBezTo>
                    <a:cubicBezTo>
                      <a:pt x="1256475" y="521335"/>
                      <a:pt x="1260364" y="535996"/>
                      <a:pt x="1263333" y="550843"/>
                    </a:cubicBezTo>
                    <a:cubicBezTo>
                      <a:pt x="1270413" y="586243"/>
                      <a:pt x="1275350" y="651496"/>
                      <a:pt x="1296384" y="683046"/>
                    </a:cubicBezTo>
                    <a:lnTo>
                      <a:pt x="1318418" y="716096"/>
                    </a:lnTo>
                    <a:cubicBezTo>
                      <a:pt x="1351148" y="847016"/>
                      <a:pt x="1315909" y="685243"/>
                      <a:pt x="1307401" y="991518"/>
                    </a:cubicBezTo>
                    <a:cubicBezTo>
                      <a:pt x="1305868" y="1046703"/>
                      <a:pt x="1310611" y="1102119"/>
                      <a:pt x="1318418" y="1156771"/>
                    </a:cubicBezTo>
                    <a:cubicBezTo>
                      <a:pt x="1321703" y="1179763"/>
                      <a:pt x="1333107" y="1200838"/>
                      <a:pt x="1340451" y="1222872"/>
                    </a:cubicBezTo>
                    <a:cubicBezTo>
                      <a:pt x="1356257" y="1270291"/>
                      <a:pt x="1348650" y="1244652"/>
                      <a:pt x="1362485" y="1299990"/>
                    </a:cubicBezTo>
                    <a:cubicBezTo>
                      <a:pt x="1367320" y="1425700"/>
                      <a:pt x="1356115" y="1527899"/>
                      <a:pt x="1384519" y="1641513"/>
                    </a:cubicBezTo>
                    <a:cubicBezTo>
                      <a:pt x="1387336" y="1652779"/>
                      <a:pt x="1391864" y="1663547"/>
                      <a:pt x="1395536" y="1674564"/>
                    </a:cubicBezTo>
                    <a:cubicBezTo>
                      <a:pt x="1391864" y="1755354"/>
                      <a:pt x="1393135" y="1836521"/>
                      <a:pt x="1384519" y="1916935"/>
                    </a:cubicBezTo>
                    <a:cubicBezTo>
                      <a:pt x="1381392" y="1946118"/>
                      <a:pt x="1362202" y="1991919"/>
                      <a:pt x="1340451" y="2016087"/>
                    </a:cubicBezTo>
                    <a:cubicBezTo>
                      <a:pt x="1316132" y="2043109"/>
                      <a:pt x="1298601" y="2084388"/>
                      <a:pt x="1263333" y="2093205"/>
                    </a:cubicBezTo>
                    <a:cubicBezTo>
                      <a:pt x="1125574" y="2127646"/>
                      <a:pt x="1296849" y="2083629"/>
                      <a:pt x="1186215" y="2115238"/>
                    </a:cubicBezTo>
                    <a:cubicBezTo>
                      <a:pt x="1171656" y="2119397"/>
                      <a:pt x="1156837" y="2122583"/>
                      <a:pt x="1142148" y="2126255"/>
                    </a:cubicBezTo>
                    <a:cubicBezTo>
                      <a:pt x="1090736" y="2122583"/>
                      <a:pt x="1039102" y="2121260"/>
                      <a:pt x="987912" y="2115238"/>
                    </a:cubicBezTo>
                    <a:cubicBezTo>
                      <a:pt x="837379" y="2097529"/>
                      <a:pt x="1080931" y="2116742"/>
                      <a:pt x="932827" y="2071171"/>
                    </a:cubicBezTo>
                    <a:cubicBezTo>
                      <a:pt x="894059" y="2059242"/>
                      <a:pt x="852037" y="2063826"/>
                      <a:pt x="811642" y="2060154"/>
                    </a:cubicBezTo>
                    <a:cubicBezTo>
                      <a:pt x="701080" y="2032514"/>
                      <a:pt x="759150" y="2042494"/>
                      <a:pt x="547237" y="2060154"/>
                    </a:cubicBezTo>
                    <a:cubicBezTo>
                      <a:pt x="521006" y="2062340"/>
                      <a:pt x="455611" y="2088569"/>
                      <a:pt x="437068" y="2093205"/>
                    </a:cubicBezTo>
                    <a:cubicBezTo>
                      <a:pt x="337667" y="2118054"/>
                      <a:pt x="377661" y="2105662"/>
                      <a:pt x="315883" y="2126255"/>
                    </a:cubicBezTo>
                    <a:cubicBezTo>
                      <a:pt x="231420" y="2122583"/>
                      <a:pt x="145976" y="2128595"/>
                      <a:pt x="62495" y="2115238"/>
                    </a:cubicBezTo>
                    <a:cubicBezTo>
                      <a:pt x="49421" y="2113146"/>
                      <a:pt x="45839" y="2094287"/>
                      <a:pt x="40461" y="2082188"/>
                    </a:cubicBezTo>
                    <a:cubicBezTo>
                      <a:pt x="31028" y="2060964"/>
                      <a:pt x="25772" y="2038121"/>
                      <a:pt x="18427" y="2016087"/>
                    </a:cubicBezTo>
                    <a:lnTo>
                      <a:pt x="7410" y="1983036"/>
                    </a:lnTo>
                    <a:cubicBezTo>
                      <a:pt x="16159" y="1878047"/>
                      <a:pt x="0" y="1874200"/>
                      <a:pt x="40461" y="1806766"/>
                    </a:cubicBezTo>
                    <a:cubicBezTo>
                      <a:pt x="54086" y="1784059"/>
                      <a:pt x="84529" y="1740665"/>
                      <a:pt x="84529" y="1740665"/>
                    </a:cubicBezTo>
                    <a:cubicBezTo>
                      <a:pt x="155409" y="1528005"/>
                      <a:pt x="67910" y="1800030"/>
                      <a:pt x="128596" y="1156771"/>
                    </a:cubicBezTo>
                    <a:cubicBezTo>
                      <a:pt x="129840" y="1143589"/>
                      <a:pt x="141833" y="1133616"/>
                      <a:pt x="150630" y="1123720"/>
                    </a:cubicBezTo>
                    <a:cubicBezTo>
                      <a:pt x="171332" y="1100430"/>
                      <a:pt x="194697" y="1079653"/>
                      <a:pt x="216731" y="1057619"/>
                    </a:cubicBezTo>
                    <a:cubicBezTo>
                      <a:pt x="227748" y="1046602"/>
                      <a:pt x="241140" y="1037533"/>
                      <a:pt x="249782" y="1024569"/>
                    </a:cubicBezTo>
                    <a:lnTo>
                      <a:pt x="293849" y="958467"/>
                    </a:lnTo>
                    <a:cubicBezTo>
                      <a:pt x="300140" y="927012"/>
                      <a:pt x="306547" y="890437"/>
                      <a:pt x="315883" y="859316"/>
                    </a:cubicBezTo>
                    <a:cubicBezTo>
                      <a:pt x="322557" y="837070"/>
                      <a:pt x="337916" y="793214"/>
                      <a:pt x="337916" y="793214"/>
                    </a:cubicBezTo>
                    <a:cubicBezTo>
                      <a:pt x="337931" y="792967"/>
                      <a:pt x="340546" y="497131"/>
                      <a:pt x="370967" y="385590"/>
                    </a:cubicBezTo>
                    <a:cubicBezTo>
                      <a:pt x="377078" y="363183"/>
                      <a:pt x="385656" y="341523"/>
                      <a:pt x="393001" y="319489"/>
                    </a:cubicBezTo>
                    <a:cubicBezTo>
                      <a:pt x="393001" y="319488"/>
                      <a:pt x="415034" y="253389"/>
                      <a:pt x="415035" y="253388"/>
                    </a:cubicBezTo>
                    <a:cubicBezTo>
                      <a:pt x="422379" y="242371"/>
                      <a:pt x="430499" y="231833"/>
                      <a:pt x="437068" y="220337"/>
                    </a:cubicBezTo>
                    <a:cubicBezTo>
                      <a:pt x="460248" y="179771"/>
                      <a:pt x="467240" y="146098"/>
                      <a:pt x="503169" y="110169"/>
                    </a:cubicBezTo>
                    <a:cubicBezTo>
                      <a:pt x="514186" y="99152"/>
                      <a:pt x="522692" y="84848"/>
                      <a:pt x="536220" y="77118"/>
                    </a:cubicBezTo>
                    <a:cubicBezTo>
                      <a:pt x="544597" y="72331"/>
                      <a:pt x="632044" y="55750"/>
                      <a:pt x="635372" y="55084"/>
                    </a:cubicBezTo>
                    <a:cubicBezTo>
                      <a:pt x="705794" y="8136"/>
                      <a:pt x="682748" y="29742"/>
                      <a:pt x="712490" y="0"/>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2590800" y="2743200"/>
                <a:ext cx="1568392" cy="1181651"/>
              </a:xfrm>
              <a:custGeom>
                <a:avLst/>
                <a:gdLst>
                  <a:gd name="connsiteX0" fmla="*/ 297456 w 1568392"/>
                  <a:gd name="connsiteY0" fmla="*/ 79964 h 1181651"/>
                  <a:gd name="connsiteX1" fmla="*/ 363557 w 1568392"/>
                  <a:gd name="connsiteY1" fmla="*/ 68947 h 1181651"/>
                  <a:gd name="connsiteX2" fmla="*/ 616945 w 1568392"/>
                  <a:gd name="connsiteY2" fmla="*/ 46913 h 1181651"/>
                  <a:gd name="connsiteX3" fmla="*/ 1002535 w 1568392"/>
                  <a:gd name="connsiteY3" fmla="*/ 46913 h 1181651"/>
                  <a:gd name="connsiteX4" fmla="*/ 1090670 w 1568392"/>
                  <a:gd name="connsiteY4" fmla="*/ 68947 h 1181651"/>
                  <a:gd name="connsiteX5" fmla="*/ 1134737 w 1568392"/>
                  <a:gd name="connsiteY5" fmla="*/ 90981 h 1181651"/>
                  <a:gd name="connsiteX6" fmla="*/ 1167788 w 1568392"/>
                  <a:gd name="connsiteY6" fmla="*/ 101998 h 1181651"/>
                  <a:gd name="connsiteX7" fmla="*/ 1189822 w 1568392"/>
                  <a:gd name="connsiteY7" fmla="*/ 135048 h 1181651"/>
                  <a:gd name="connsiteX8" fmla="*/ 1200839 w 1568392"/>
                  <a:gd name="connsiteY8" fmla="*/ 168099 h 1181651"/>
                  <a:gd name="connsiteX9" fmla="*/ 1233889 w 1568392"/>
                  <a:gd name="connsiteY9" fmla="*/ 234200 h 1181651"/>
                  <a:gd name="connsiteX10" fmla="*/ 1244906 w 1568392"/>
                  <a:gd name="connsiteY10" fmla="*/ 278268 h 1181651"/>
                  <a:gd name="connsiteX11" fmla="*/ 1266940 w 1568392"/>
                  <a:gd name="connsiteY11" fmla="*/ 344369 h 1181651"/>
                  <a:gd name="connsiteX12" fmla="*/ 1299990 w 1568392"/>
                  <a:gd name="connsiteY12" fmla="*/ 432504 h 1181651"/>
                  <a:gd name="connsiteX13" fmla="*/ 1311007 w 1568392"/>
                  <a:gd name="connsiteY13" fmla="*/ 487588 h 1181651"/>
                  <a:gd name="connsiteX14" fmla="*/ 1322024 w 1568392"/>
                  <a:gd name="connsiteY14" fmla="*/ 553689 h 1181651"/>
                  <a:gd name="connsiteX15" fmla="*/ 1344058 w 1568392"/>
                  <a:gd name="connsiteY15" fmla="*/ 619790 h 1181651"/>
                  <a:gd name="connsiteX16" fmla="*/ 1355075 w 1568392"/>
                  <a:gd name="connsiteY16" fmla="*/ 696909 h 1181651"/>
                  <a:gd name="connsiteX17" fmla="*/ 1377109 w 1568392"/>
                  <a:gd name="connsiteY17" fmla="*/ 763010 h 1181651"/>
                  <a:gd name="connsiteX18" fmla="*/ 1388125 w 1568392"/>
                  <a:gd name="connsiteY18" fmla="*/ 796060 h 1181651"/>
                  <a:gd name="connsiteX19" fmla="*/ 1410159 w 1568392"/>
                  <a:gd name="connsiteY19" fmla="*/ 862162 h 1181651"/>
                  <a:gd name="connsiteX20" fmla="*/ 1421176 w 1568392"/>
                  <a:gd name="connsiteY20" fmla="*/ 895212 h 1181651"/>
                  <a:gd name="connsiteX21" fmla="*/ 1432193 w 1568392"/>
                  <a:gd name="connsiteY21" fmla="*/ 939280 h 1181651"/>
                  <a:gd name="connsiteX22" fmla="*/ 1454227 w 1568392"/>
                  <a:gd name="connsiteY22" fmla="*/ 1005381 h 1181651"/>
                  <a:gd name="connsiteX23" fmla="*/ 1542362 w 1568392"/>
                  <a:gd name="connsiteY23" fmla="*/ 1027415 h 1181651"/>
                  <a:gd name="connsiteX24" fmla="*/ 1542362 w 1568392"/>
                  <a:gd name="connsiteY24" fmla="*/ 1104533 h 1181651"/>
                  <a:gd name="connsiteX25" fmla="*/ 1465243 w 1568392"/>
                  <a:gd name="connsiteY25" fmla="*/ 1093516 h 1181651"/>
                  <a:gd name="connsiteX26" fmla="*/ 1432193 w 1568392"/>
                  <a:gd name="connsiteY26" fmla="*/ 1126566 h 1181651"/>
                  <a:gd name="connsiteX27" fmla="*/ 1410159 w 1568392"/>
                  <a:gd name="connsiteY27" fmla="*/ 1159617 h 1181651"/>
                  <a:gd name="connsiteX28" fmla="*/ 1377109 w 1568392"/>
                  <a:gd name="connsiteY28" fmla="*/ 1170634 h 1181651"/>
                  <a:gd name="connsiteX29" fmla="*/ 1322024 w 1568392"/>
                  <a:gd name="connsiteY29" fmla="*/ 1126566 h 1181651"/>
                  <a:gd name="connsiteX30" fmla="*/ 1299990 w 1568392"/>
                  <a:gd name="connsiteY30" fmla="*/ 1093516 h 1181651"/>
                  <a:gd name="connsiteX31" fmla="*/ 1288974 w 1568392"/>
                  <a:gd name="connsiteY31" fmla="*/ 1060465 h 1181651"/>
                  <a:gd name="connsiteX32" fmla="*/ 1266940 w 1568392"/>
                  <a:gd name="connsiteY32" fmla="*/ 1016398 h 1181651"/>
                  <a:gd name="connsiteX33" fmla="*/ 1322024 w 1568392"/>
                  <a:gd name="connsiteY33" fmla="*/ 939280 h 1181651"/>
                  <a:gd name="connsiteX34" fmla="*/ 1299990 w 1568392"/>
                  <a:gd name="connsiteY34" fmla="*/ 851145 h 1181651"/>
                  <a:gd name="connsiteX35" fmla="*/ 1288974 w 1568392"/>
                  <a:gd name="connsiteY35" fmla="*/ 796060 h 1181651"/>
                  <a:gd name="connsiteX36" fmla="*/ 1244906 w 1568392"/>
                  <a:gd name="connsiteY36" fmla="*/ 674875 h 1181651"/>
                  <a:gd name="connsiteX37" fmla="*/ 1200839 w 1568392"/>
                  <a:gd name="connsiteY37" fmla="*/ 498605 h 1181651"/>
                  <a:gd name="connsiteX38" fmla="*/ 1156771 w 1568392"/>
                  <a:gd name="connsiteY38" fmla="*/ 432504 h 1181651"/>
                  <a:gd name="connsiteX39" fmla="*/ 1145754 w 1568392"/>
                  <a:gd name="connsiteY39" fmla="*/ 399453 h 1181651"/>
                  <a:gd name="connsiteX40" fmla="*/ 1046602 w 1568392"/>
                  <a:gd name="connsiteY40" fmla="*/ 344369 h 1181651"/>
                  <a:gd name="connsiteX41" fmla="*/ 925417 w 1568392"/>
                  <a:gd name="connsiteY41" fmla="*/ 355386 h 1181651"/>
                  <a:gd name="connsiteX42" fmla="*/ 892366 w 1568392"/>
                  <a:gd name="connsiteY42" fmla="*/ 377419 h 1181651"/>
                  <a:gd name="connsiteX43" fmla="*/ 859316 w 1568392"/>
                  <a:gd name="connsiteY43" fmla="*/ 388436 h 1181651"/>
                  <a:gd name="connsiteX44" fmla="*/ 826265 w 1568392"/>
                  <a:gd name="connsiteY44" fmla="*/ 410470 h 1181651"/>
                  <a:gd name="connsiteX45" fmla="*/ 793215 w 1568392"/>
                  <a:gd name="connsiteY45" fmla="*/ 421487 h 1181651"/>
                  <a:gd name="connsiteX46" fmla="*/ 694063 w 1568392"/>
                  <a:gd name="connsiteY46" fmla="*/ 443521 h 1181651"/>
                  <a:gd name="connsiteX47" fmla="*/ 275422 w 1568392"/>
                  <a:gd name="connsiteY47" fmla="*/ 454537 h 1181651"/>
                  <a:gd name="connsiteX48" fmla="*/ 253388 w 1568392"/>
                  <a:gd name="connsiteY48" fmla="*/ 487588 h 1181651"/>
                  <a:gd name="connsiteX49" fmla="*/ 231354 w 1568392"/>
                  <a:gd name="connsiteY49" fmla="*/ 564706 h 1181651"/>
                  <a:gd name="connsiteX50" fmla="*/ 220337 w 1568392"/>
                  <a:gd name="connsiteY50" fmla="*/ 597757 h 1181651"/>
                  <a:gd name="connsiteX51" fmla="*/ 209321 w 1568392"/>
                  <a:gd name="connsiteY51" fmla="*/ 652841 h 1181651"/>
                  <a:gd name="connsiteX52" fmla="*/ 198304 w 1568392"/>
                  <a:gd name="connsiteY52" fmla="*/ 696909 h 1181651"/>
                  <a:gd name="connsiteX53" fmla="*/ 231354 w 1568392"/>
                  <a:gd name="connsiteY53" fmla="*/ 1049448 h 1181651"/>
                  <a:gd name="connsiteX54" fmla="*/ 242371 w 1568392"/>
                  <a:gd name="connsiteY54" fmla="*/ 1082499 h 1181651"/>
                  <a:gd name="connsiteX55" fmla="*/ 264405 w 1568392"/>
                  <a:gd name="connsiteY55" fmla="*/ 1115549 h 1181651"/>
                  <a:gd name="connsiteX56" fmla="*/ 253388 w 1568392"/>
                  <a:gd name="connsiteY56" fmla="*/ 1170634 h 1181651"/>
                  <a:gd name="connsiteX57" fmla="*/ 220337 w 1568392"/>
                  <a:gd name="connsiteY57" fmla="*/ 1159617 h 1181651"/>
                  <a:gd name="connsiteX58" fmla="*/ 187287 w 1568392"/>
                  <a:gd name="connsiteY58" fmla="*/ 1115549 h 1181651"/>
                  <a:gd name="connsiteX59" fmla="*/ 176270 w 1568392"/>
                  <a:gd name="connsiteY59" fmla="*/ 1082499 h 1181651"/>
                  <a:gd name="connsiteX60" fmla="*/ 121186 w 1568392"/>
                  <a:gd name="connsiteY60" fmla="*/ 1159617 h 1181651"/>
                  <a:gd name="connsiteX61" fmla="*/ 88135 w 1568392"/>
                  <a:gd name="connsiteY61" fmla="*/ 1181651 h 1181651"/>
                  <a:gd name="connsiteX62" fmla="*/ 66101 w 1568392"/>
                  <a:gd name="connsiteY62" fmla="*/ 1148600 h 1181651"/>
                  <a:gd name="connsiteX63" fmla="*/ 22034 w 1568392"/>
                  <a:gd name="connsiteY63" fmla="*/ 1104533 h 1181651"/>
                  <a:gd name="connsiteX64" fmla="*/ 11017 w 1568392"/>
                  <a:gd name="connsiteY64" fmla="*/ 1060465 h 1181651"/>
                  <a:gd name="connsiteX65" fmla="*/ 0 w 1568392"/>
                  <a:gd name="connsiteY65" fmla="*/ 1027415 h 1181651"/>
                  <a:gd name="connsiteX66" fmla="*/ 66101 w 1568392"/>
                  <a:gd name="connsiteY66" fmla="*/ 972330 h 1181651"/>
                  <a:gd name="connsiteX67" fmla="*/ 77118 w 1568392"/>
                  <a:gd name="connsiteY67" fmla="*/ 939280 h 1181651"/>
                  <a:gd name="connsiteX68" fmla="*/ 99152 w 1568392"/>
                  <a:gd name="connsiteY68" fmla="*/ 906229 h 1181651"/>
                  <a:gd name="connsiteX69" fmla="*/ 110169 w 1568392"/>
                  <a:gd name="connsiteY69" fmla="*/ 586740 h 1181651"/>
                  <a:gd name="connsiteX70" fmla="*/ 132202 w 1568392"/>
                  <a:gd name="connsiteY70" fmla="*/ 443521 h 1181651"/>
                  <a:gd name="connsiteX71" fmla="*/ 143219 w 1568392"/>
                  <a:gd name="connsiteY71" fmla="*/ 399453 h 1181651"/>
                  <a:gd name="connsiteX72" fmla="*/ 165253 w 1568392"/>
                  <a:gd name="connsiteY72" fmla="*/ 267251 h 1181651"/>
                  <a:gd name="connsiteX73" fmla="*/ 176270 w 1568392"/>
                  <a:gd name="connsiteY73" fmla="*/ 234200 h 1181651"/>
                  <a:gd name="connsiteX74" fmla="*/ 187287 w 1568392"/>
                  <a:gd name="connsiteY74" fmla="*/ 168099 h 1181651"/>
                  <a:gd name="connsiteX75" fmla="*/ 198304 w 1568392"/>
                  <a:gd name="connsiteY75" fmla="*/ 135048 h 1181651"/>
                  <a:gd name="connsiteX76" fmla="*/ 231354 w 1568392"/>
                  <a:gd name="connsiteY76" fmla="*/ 124031 h 1181651"/>
                  <a:gd name="connsiteX77" fmla="*/ 297456 w 1568392"/>
                  <a:gd name="connsiteY77" fmla="*/ 79964 h 118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68392" h="1181651">
                    <a:moveTo>
                      <a:pt x="297456" y="79964"/>
                    </a:moveTo>
                    <a:cubicBezTo>
                      <a:pt x="319490" y="70783"/>
                      <a:pt x="341338" y="71246"/>
                      <a:pt x="363557" y="68947"/>
                    </a:cubicBezTo>
                    <a:cubicBezTo>
                      <a:pt x="447888" y="60223"/>
                      <a:pt x="616945" y="46913"/>
                      <a:pt x="616945" y="46913"/>
                    </a:cubicBezTo>
                    <a:cubicBezTo>
                      <a:pt x="757678" y="0"/>
                      <a:pt x="677403" y="22528"/>
                      <a:pt x="1002535" y="46913"/>
                    </a:cubicBezTo>
                    <a:cubicBezTo>
                      <a:pt x="1032733" y="49178"/>
                      <a:pt x="1090670" y="68947"/>
                      <a:pt x="1090670" y="68947"/>
                    </a:cubicBezTo>
                    <a:cubicBezTo>
                      <a:pt x="1105359" y="76292"/>
                      <a:pt x="1119642" y="84512"/>
                      <a:pt x="1134737" y="90981"/>
                    </a:cubicBezTo>
                    <a:cubicBezTo>
                      <a:pt x="1145411" y="95556"/>
                      <a:pt x="1158720" y="94744"/>
                      <a:pt x="1167788" y="101998"/>
                    </a:cubicBezTo>
                    <a:cubicBezTo>
                      <a:pt x="1178127" y="110269"/>
                      <a:pt x="1182477" y="124031"/>
                      <a:pt x="1189822" y="135048"/>
                    </a:cubicBezTo>
                    <a:cubicBezTo>
                      <a:pt x="1193494" y="146065"/>
                      <a:pt x="1195646" y="157712"/>
                      <a:pt x="1200839" y="168099"/>
                    </a:cubicBezTo>
                    <a:cubicBezTo>
                      <a:pt x="1233027" y="232476"/>
                      <a:pt x="1215428" y="169586"/>
                      <a:pt x="1233889" y="234200"/>
                    </a:cubicBezTo>
                    <a:cubicBezTo>
                      <a:pt x="1238049" y="248759"/>
                      <a:pt x="1240555" y="263765"/>
                      <a:pt x="1244906" y="278268"/>
                    </a:cubicBezTo>
                    <a:cubicBezTo>
                      <a:pt x="1251580" y="300514"/>
                      <a:pt x="1262385" y="321594"/>
                      <a:pt x="1266940" y="344369"/>
                    </a:cubicBezTo>
                    <a:cubicBezTo>
                      <a:pt x="1280554" y="412436"/>
                      <a:pt x="1267571" y="383873"/>
                      <a:pt x="1299990" y="432504"/>
                    </a:cubicBezTo>
                    <a:cubicBezTo>
                      <a:pt x="1303662" y="450865"/>
                      <a:pt x="1307657" y="469165"/>
                      <a:pt x="1311007" y="487588"/>
                    </a:cubicBezTo>
                    <a:cubicBezTo>
                      <a:pt x="1315003" y="509565"/>
                      <a:pt x="1316606" y="532018"/>
                      <a:pt x="1322024" y="553689"/>
                    </a:cubicBezTo>
                    <a:cubicBezTo>
                      <a:pt x="1327657" y="576221"/>
                      <a:pt x="1344058" y="619790"/>
                      <a:pt x="1344058" y="619790"/>
                    </a:cubicBezTo>
                    <a:cubicBezTo>
                      <a:pt x="1347730" y="645496"/>
                      <a:pt x="1349236" y="671607"/>
                      <a:pt x="1355075" y="696909"/>
                    </a:cubicBezTo>
                    <a:cubicBezTo>
                      <a:pt x="1360298" y="719540"/>
                      <a:pt x="1369765" y="740976"/>
                      <a:pt x="1377109" y="763010"/>
                    </a:cubicBezTo>
                    <a:lnTo>
                      <a:pt x="1388125" y="796060"/>
                    </a:lnTo>
                    <a:lnTo>
                      <a:pt x="1410159" y="862162"/>
                    </a:lnTo>
                    <a:cubicBezTo>
                      <a:pt x="1413831" y="873179"/>
                      <a:pt x="1418360" y="883946"/>
                      <a:pt x="1421176" y="895212"/>
                    </a:cubicBezTo>
                    <a:cubicBezTo>
                      <a:pt x="1424848" y="909901"/>
                      <a:pt x="1427842" y="924777"/>
                      <a:pt x="1432193" y="939280"/>
                    </a:cubicBezTo>
                    <a:cubicBezTo>
                      <a:pt x="1438867" y="961526"/>
                      <a:pt x="1431695" y="999748"/>
                      <a:pt x="1454227" y="1005381"/>
                    </a:cubicBezTo>
                    <a:lnTo>
                      <a:pt x="1542362" y="1027415"/>
                    </a:lnTo>
                    <a:cubicBezTo>
                      <a:pt x="1542861" y="1029412"/>
                      <a:pt x="1568392" y="1098025"/>
                      <a:pt x="1542362" y="1104533"/>
                    </a:cubicBezTo>
                    <a:cubicBezTo>
                      <a:pt x="1517170" y="1110831"/>
                      <a:pt x="1490949" y="1097188"/>
                      <a:pt x="1465243" y="1093516"/>
                    </a:cubicBezTo>
                    <a:cubicBezTo>
                      <a:pt x="1454226" y="1104533"/>
                      <a:pt x="1442167" y="1114597"/>
                      <a:pt x="1432193" y="1126566"/>
                    </a:cubicBezTo>
                    <a:cubicBezTo>
                      <a:pt x="1423716" y="1136738"/>
                      <a:pt x="1420498" y="1151345"/>
                      <a:pt x="1410159" y="1159617"/>
                    </a:cubicBezTo>
                    <a:cubicBezTo>
                      <a:pt x="1401091" y="1166871"/>
                      <a:pt x="1388126" y="1166962"/>
                      <a:pt x="1377109" y="1170634"/>
                    </a:cubicBezTo>
                    <a:cubicBezTo>
                      <a:pt x="1350888" y="1091972"/>
                      <a:pt x="1374400" y="1091650"/>
                      <a:pt x="1322024" y="1126566"/>
                    </a:cubicBezTo>
                    <a:cubicBezTo>
                      <a:pt x="1314679" y="1115549"/>
                      <a:pt x="1305911" y="1105359"/>
                      <a:pt x="1299990" y="1093516"/>
                    </a:cubicBezTo>
                    <a:cubicBezTo>
                      <a:pt x="1294797" y="1083129"/>
                      <a:pt x="1293548" y="1071139"/>
                      <a:pt x="1288974" y="1060465"/>
                    </a:cubicBezTo>
                    <a:cubicBezTo>
                      <a:pt x="1282505" y="1045370"/>
                      <a:pt x="1274285" y="1031087"/>
                      <a:pt x="1266940" y="1016398"/>
                    </a:cubicBezTo>
                    <a:cubicBezTo>
                      <a:pt x="1287758" y="995579"/>
                      <a:pt x="1322024" y="974451"/>
                      <a:pt x="1322024" y="939280"/>
                    </a:cubicBezTo>
                    <a:cubicBezTo>
                      <a:pt x="1322024" y="898668"/>
                      <a:pt x="1308684" y="885922"/>
                      <a:pt x="1299990" y="851145"/>
                    </a:cubicBezTo>
                    <a:cubicBezTo>
                      <a:pt x="1295449" y="832979"/>
                      <a:pt x="1293901" y="814125"/>
                      <a:pt x="1288974" y="796060"/>
                    </a:cubicBezTo>
                    <a:cubicBezTo>
                      <a:pt x="1276852" y="751612"/>
                      <a:pt x="1261801" y="717112"/>
                      <a:pt x="1244906" y="674875"/>
                    </a:cubicBezTo>
                    <a:cubicBezTo>
                      <a:pt x="1241729" y="658990"/>
                      <a:pt x="1220195" y="527639"/>
                      <a:pt x="1200839" y="498605"/>
                    </a:cubicBezTo>
                    <a:lnTo>
                      <a:pt x="1156771" y="432504"/>
                    </a:lnTo>
                    <a:cubicBezTo>
                      <a:pt x="1153099" y="421487"/>
                      <a:pt x="1153966" y="407665"/>
                      <a:pt x="1145754" y="399453"/>
                    </a:cubicBezTo>
                    <a:cubicBezTo>
                      <a:pt x="1107873" y="361572"/>
                      <a:pt x="1088162" y="358222"/>
                      <a:pt x="1046602" y="344369"/>
                    </a:cubicBezTo>
                    <a:cubicBezTo>
                      <a:pt x="1006207" y="348041"/>
                      <a:pt x="965078" y="346887"/>
                      <a:pt x="925417" y="355386"/>
                    </a:cubicBezTo>
                    <a:cubicBezTo>
                      <a:pt x="912470" y="358160"/>
                      <a:pt x="904209" y="371498"/>
                      <a:pt x="892366" y="377419"/>
                    </a:cubicBezTo>
                    <a:cubicBezTo>
                      <a:pt x="881979" y="382612"/>
                      <a:pt x="869703" y="383243"/>
                      <a:pt x="859316" y="388436"/>
                    </a:cubicBezTo>
                    <a:cubicBezTo>
                      <a:pt x="847473" y="394358"/>
                      <a:pt x="838108" y="404548"/>
                      <a:pt x="826265" y="410470"/>
                    </a:cubicBezTo>
                    <a:cubicBezTo>
                      <a:pt x="815878" y="415663"/>
                      <a:pt x="804481" y="418670"/>
                      <a:pt x="793215" y="421487"/>
                    </a:cubicBezTo>
                    <a:cubicBezTo>
                      <a:pt x="760369" y="429699"/>
                      <a:pt x="727851" y="441364"/>
                      <a:pt x="694063" y="443521"/>
                    </a:cubicBezTo>
                    <a:cubicBezTo>
                      <a:pt x="554751" y="452413"/>
                      <a:pt x="414969" y="450865"/>
                      <a:pt x="275422" y="454537"/>
                    </a:cubicBezTo>
                    <a:cubicBezTo>
                      <a:pt x="268077" y="465554"/>
                      <a:pt x="259309" y="475745"/>
                      <a:pt x="253388" y="487588"/>
                    </a:cubicBezTo>
                    <a:cubicBezTo>
                      <a:pt x="244583" y="505197"/>
                      <a:pt x="236060" y="548234"/>
                      <a:pt x="231354" y="564706"/>
                    </a:cubicBezTo>
                    <a:cubicBezTo>
                      <a:pt x="228164" y="575872"/>
                      <a:pt x="223153" y="586491"/>
                      <a:pt x="220337" y="597757"/>
                    </a:cubicBezTo>
                    <a:cubicBezTo>
                      <a:pt x="215796" y="615923"/>
                      <a:pt x="213383" y="634562"/>
                      <a:pt x="209321" y="652841"/>
                    </a:cubicBezTo>
                    <a:cubicBezTo>
                      <a:pt x="206036" y="667622"/>
                      <a:pt x="201976" y="682220"/>
                      <a:pt x="198304" y="696909"/>
                    </a:cubicBezTo>
                    <a:cubicBezTo>
                      <a:pt x="210213" y="1006548"/>
                      <a:pt x="179106" y="892702"/>
                      <a:pt x="231354" y="1049448"/>
                    </a:cubicBezTo>
                    <a:cubicBezTo>
                      <a:pt x="235026" y="1060465"/>
                      <a:pt x="235929" y="1072837"/>
                      <a:pt x="242371" y="1082499"/>
                    </a:cubicBezTo>
                    <a:lnTo>
                      <a:pt x="264405" y="1115549"/>
                    </a:lnTo>
                    <a:cubicBezTo>
                      <a:pt x="260733" y="1133911"/>
                      <a:pt x="266629" y="1157393"/>
                      <a:pt x="253388" y="1170634"/>
                    </a:cubicBezTo>
                    <a:cubicBezTo>
                      <a:pt x="245176" y="1178846"/>
                      <a:pt x="229258" y="1167051"/>
                      <a:pt x="220337" y="1159617"/>
                    </a:cubicBezTo>
                    <a:cubicBezTo>
                      <a:pt x="206231" y="1147862"/>
                      <a:pt x="198304" y="1130238"/>
                      <a:pt x="187287" y="1115549"/>
                    </a:cubicBezTo>
                    <a:cubicBezTo>
                      <a:pt x="183615" y="1104532"/>
                      <a:pt x="187657" y="1080222"/>
                      <a:pt x="176270" y="1082499"/>
                    </a:cubicBezTo>
                    <a:cubicBezTo>
                      <a:pt x="111387" y="1095476"/>
                      <a:pt x="145816" y="1128829"/>
                      <a:pt x="121186" y="1159617"/>
                    </a:cubicBezTo>
                    <a:cubicBezTo>
                      <a:pt x="112915" y="1169956"/>
                      <a:pt x="99152" y="1174306"/>
                      <a:pt x="88135" y="1181651"/>
                    </a:cubicBezTo>
                    <a:cubicBezTo>
                      <a:pt x="80790" y="1170634"/>
                      <a:pt x="76440" y="1156872"/>
                      <a:pt x="66101" y="1148600"/>
                    </a:cubicBezTo>
                    <a:cubicBezTo>
                      <a:pt x="12686" y="1105867"/>
                      <a:pt x="46071" y="1176643"/>
                      <a:pt x="22034" y="1104533"/>
                    </a:cubicBezTo>
                    <a:cubicBezTo>
                      <a:pt x="64378" y="1041018"/>
                      <a:pt x="44466" y="1093914"/>
                      <a:pt x="11017" y="1060465"/>
                    </a:cubicBezTo>
                    <a:cubicBezTo>
                      <a:pt x="2806" y="1052254"/>
                      <a:pt x="3672" y="1038432"/>
                      <a:pt x="0" y="1027415"/>
                    </a:cubicBezTo>
                    <a:cubicBezTo>
                      <a:pt x="24389" y="1011156"/>
                      <a:pt x="49135" y="997780"/>
                      <a:pt x="66101" y="972330"/>
                    </a:cubicBezTo>
                    <a:cubicBezTo>
                      <a:pt x="72542" y="962668"/>
                      <a:pt x="71925" y="949667"/>
                      <a:pt x="77118" y="939280"/>
                    </a:cubicBezTo>
                    <a:cubicBezTo>
                      <a:pt x="83040" y="927437"/>
                      <a:pt x="91807" y="917246"/>
                      <a:pt x="99152" y="906229"/>
                    </a:cubicBezTo>
                    <a:cubicBezTo>
                      <a:pt x="102824" y="799733"/>
                      <a:pt x="104417" y="693144"/>
                      <a:pt x="110169" y="586740"/>
                    </a:cubicBezTo>
                    <a:cubicBezTo>
                      <a:pt x="112553" y="542629"/>
                      <a:pt x="122309" y="488043"/>
                      <a:pt x="132202" y="443521"/>
                    </a:cubicBezTo>
                    <a:cubicBezTo>
                      <a:pt x="135487" y="428740"/>
                      <a:pt x="139934" y="414234"/>
                      <a:pt x="143219" y="399453"/>
                    </a:cubicBezTo>
                    <a:cubicBezTo>
                      <a:pt x="182636" y="222080"/>
                      <a:pt x="119267" y="497181"/>
                      <a:pt x="165253" y="267251"/>
                    </a:cubicBezTo>
                    <a:cubicBezTo>
                      <a:pt x="167531" y="255864"/>
                      <a:pt x="173751" y="245536"/>
                      <a:pt x="176270" y="234200"/>
                    </a:cubicBezTo>
                    <a:cubicBezTo>
                      <a:pt x="181116" y="212394"/>
                      <a:pt x="182441" y="189905"/>
                      <a:pt x="187287" y="168099"/>
                    </a:cubicBezTo>
                    <a:cubicBezTo>
                      <a:pt x="189806" y="156763"/>
                      <a:pt x="190093" y="143260"/>
                      <a:pt x="198304" y="135048"/>
                    </a:cubicBezTo>
                    <a:cubicBezTo>
                      <a:pt x="206515" y="126837"/>
                      <a:pt x="220967" y="129224"/>
                      <a:pt x="231354" y="124031"/>
                    </a:cubicBezTo>
                    <a:cubicBezTo>
                      <a:pt x="259152" y="110132"/>
                      <a:pt x="275422" y="89145"/>
                      <a:pt x="297456" y="79964"/>
                    </a:cubicBezTo>
                    <a:close/>
                  </a:path>
                </a:pathLst>
              </a:custGeom>
              <a:solidFill>
                <a:srgbClr val="F7C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220258" y="2594472"/>
                <a:ext cx="150903" cy="262469"/>
              </a:xfrm>
              <a:custGeom>
                <a:avLst/>
                <a:gdLst>
                  <a:gd name="connsiteX0" fmla="*/ 7684 w 150903"/>
                  <a:gd name="connsiteY0" fmla="*/ 38559 h 262469"/>
                  <a:gd name="connsiteX1" fmla="*/ 18701 w 150903"/>
                  <a:gd name="connsiteY1" fmla="*/ 247880 h 262469"/>
                  <a:gd name="connsiteX2" fmla="*/ 62769 w 150903"/>
                  <a:gd name="connsiteY2" fmla="*/ 236863 h 262469"/>
                  <a:gd name="connsiteX3" fmla="*/ 128870 w 150903"/>
                  <a:gd name="connsiteY3" fmla="*/ 214829 h 262469"/>
                  <a:gd name="connsiteX4" fmla="*/ 150903 w 150903"/>
                  <a:gd name="connsiteY4" fmla="*/ 126694 h 262469"/>
                  <a:gd name="connsiteX5" fmla="*/ 139887 w 150903"/>
                  <a:gd name="connsiteY5" fmla="*/ 5509 h 262469"/>
                  <a:gd name="connsiteX6" fmla="*/ 62769 w 150903"/>
                  <a:gd name="connsiteY6" fmla="*/ 16526 h 262469"/>
                  <a:gd name="connsiteX7" fmla="*/ 7684 w 150903"/>
                  <a:gd name="connsiteY7" fmla="*/ 38559 h 26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903" h="262469">
                    <a:moveTo>
                      <a:pt x="7684" y="38559"/>
                    </a:moveTo>
                    <a:cubicBezTo>
                      <a:pt x="339" y="77118"/>
                      <a:pt x="0" y="180559"/>
                      <a:pt x="18701" y="247880"/>
                    </a:cubicBezTo>
                    <a:cubicBezTo>
                      <a:pt x="22754" y="262469"/>
                      <a:pt x="48266" y="241214"/>
                      <a:pt x="62769" y="236863"/>
                    </a:cubicBezTo>
                    <a:cubicBezTo>
                      <a:pt x="85015" y="230189"/>
                      <a:pt x="128870" y="214829"/>
                      <a:pt x="128870" y="214829"/>
                    </a:cubicBezTo>
                    <a:cubicBezTo>
                      <a:pt x="137565" y="188746"/>
                      <a:pt x="150903" y="153288"/>
                      <a:pt x="150903" y="126694"/>
                    </a:cubicBezTo>
                    <a:cubicBezTo>
                      <a:pt x="150903" y="86132"/>
                      <a:pt x="143559" y="45904"/>
                      <a:pt x="139887" y="5509"/>
                    </a:cubicBezTo>
                    <a:lnTo>
                      <a:pt x="62769" y="16526"/>
                    </a:lnTo>
                    <a:cubicBezTo>
                      <a:pt x="40691" y="19923"/>
                      <a:pt x="15029" y="0"/>
                      <a:pt x="7684" y="38559"/>
                    </a:cubicBezTo>
                    <a:close/>
                  </a:path>
                </a:pathLst>
              </a:custGeom>
              <a:solidFill>
                <a:srgbClr val="F7C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2971801" y="1795749"/>
                <a:ext cx="604684" cy="837282"/>
                <a:chOff x="2971801" y="1795749"/>
                <a:chExt cx="604684" cy="837282"/>
              </a:xfrm>
            </p:grpSpPr>
            <p:sp>
              <p:nvSpPr>
                <p:cNvPr id="62" name="Freeform 61"/>
                <p:cNvSpPr/>
                <p:nvPr/>
              </p:nvSpPr>
              <p:spPr>
                <a:xfrm>
                  <a:off x="3007605" y="1795749"/>
                  <a:ext cx="568880" cy="837282"/>
                </a:xfrm>
                <a:custGeom>
                  <a:avLst/>
                  <a:gdLst>
                    <a:gd name="connsiteX0" fmla="*/ 121185 w 568880"/>
                    <a:gd name="connsiteY0" fmla="*/ 55085 h 837282"/>
                    <a:gd name="connsiteX1" fmla="*/ 132202 w 568880"/>
                    <a:gd name="connsiteY1" fmla="*/ 22034 h 837282"/>
                    <a:gd name="connsiteX2" fmla="*/ 176270 w 568880"/>
                    <a:gd name="connsiteY2" fmla="*/ 11017 h 837282"/>
                    <a:gd name="connsiteX3" fmla="*/ 209320 w 568880"/>
                    <a:gd name="connsiteY3" fmla="*/ 0 h 837282"/>
                    <a:gd name="connsiteX4" fmla="*/ 429658 w 568880"/>
                    <a:gd name="connsiteY4" fmla="*/ 11017 h 837282"/>
                    <a:gd name="connsiteX5" fmla="*/ 517793 w 568880"/>
                    <a:gd name="connsiteY5" fmla="*/ 110169 h 837282"/>
                    <a:gd name="connsiteX6" fmla="*/ 528809 w 568880"/>
                    <a:gd name="connsiteY6" fmla="*/ 154237 h 837282"/>
                    <a:gd name="connsiteX7" fmla="*/ 550843 w 568880"/>
                    <a:gd name="connsiteY7" fmla="*/ 220338 h 837282"/>
                    <a:gd name="connsiteX8" fmla="*/ 517793 w 568880"/>
                    <a:gd name="connsiteY8" fmla="*/ 561861 h 837282"/>
                    <a:gd name="connsiteX9" fmla="*/ 506776 w 568880"/>
                    <a:gd name="connsiteY9" fmla="*/ 594911 h 837282"/>
                    <a:gd name="connsiteX10" fmla="*/ 484742 w 568880"/>
                    <a:gd name="connsiteY10" fmla="*/ 627962 h 837282"/>
                    <a:gd name="connsiteX11" fmla="*/ 462708 w 568880"/>
                    <a:gd name="connsiteY11" fmla="*/ 716097 h 837282"/>
                    <a:gd name="connsiteX12" fmla="*/ 418641 w 568880"/>
                    <a:gd name="connsiteY12" fmla="*/ 815249 h 837282"/>
                    <a:gd name="connsiteX13" fmla="*/ 385590 w 568880"/>
                    <a:gd name="connsiteY13" fmla="*/ 837282 h 837282"/>
                    <a:gd name="connsiteX14" fmla="*/ 220337 w 568880"/>
                    <a:gd name="connsiteY14" fmla="*/ 826265 h 837282"/>
                    <a:gd name="connsiteX15" fmla="*/ 187287 w 568880"/>
                    <a:gd name="connsiteY15" fmla="*/ 815249 h 837282"/>
                    <a:gd name="connsiteX16" fmla="*/ 154236 w 568880"/>
                    <a:gd name="connsiteY16" fmla="*/ 782198 h 837282"/>
                    <a:gd name="connsiteX17" fmla="*/ 110168 w 568880"/>
                    <a:gd name="connsiteY17" fmla="*/ 716097 h 837282"/>
                    <a:gd name="connsiteX18" fmla="*/ 77118 w 568880"/>
                    <a:gd name="connsiteY18" fmla="*/ 683046 h 837282"/>
                    <a:gd name="connsiteX19" fmla="*/ 33050 w 568880"/>
                    <a:gd name="connsiteY19" fmla="*/ 616945 h 837282"/>
                    <a:gd name="connsiteX20" fmla="*/ 0 w 568880"/>
                    <a:gd name="connsiteY20" fmla="*/ 495759 h 837282"/>
                    <a:gd name="connsiteX21" fmla="*/ 11017 w 568880"/>
                    <a:gd name="connsiteY21" fmla="*/ 143220 h 837282"/>
                    <a:gd name="connsiteX22" fmla="*/ 44067 w 568880"/>
                    <a:gd name="connsiteY22" fmla="*/ 77118 h 837282"/>
                    <a:gd name="connsiteX23" fmla="*/ 77118 w 568880"/>
                    <a:gd name="connsiteY23" fmla="*/ 44068 h 837282"/>
                    <a:gd name="connsiteX24" fmla="*/ 99152 w 568880"/>
                    <a:gd name="connsiteY24" fmla="*/ 11017 h 837282"/>
                    <a:gd name="connsiteX25" fmla="*/ 165253 w 568880"/>
                    <a:gd name="connsiteY25" fmla="*/ 11017 h 8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8880" h="837282">
                      <a:moveTo>
                        <a:pt x="121185" y="55085"/>
                      </a:moveTo>
                      <a:cubicBezTo>
                        <a:pt x="124857" y="44068"/>
                        <a:pt x="123134" y="29289"/>
                        <a:pt x="132202" y="22034"/>
                      </a:cubicBezTo>
                      <a:cubicBezTo>
                        <a:pt x="144025" y="12575"/>
                        <a:pt x="161711" y="15177"/>
                        <a:pt x="176270" y="11017"/>
                      </a:cubicBezTo>
                      <a:cubicBezTo>
                        <a:pt x="187436" y="7827"/>
                        <a:pt x="198303" y="3672"/>
                        <a:pt x="209320" y="0"/>
                      </a:cubicBezTo>
                      <a:lnTo>
                        <a:pt x="429658" y="11017"/>
                      </a:lnTo>
                      <a:cubicBezTo>
                        <a:pt x="460315" y="19271"/>
                        <a:pt x="497514" y="79750"/>
                        <a:pt x="517793" y="110169"/>
                      </a:cubicBezTo>
                      <a:cubicBezTo>
                        <a:pt x="521465" y="124858"/>
                        <a:pt x="524458" y="139734"/>
                        <a:pt x="528809" y="154237"/>
                      </a:cubicBezTo>
                      <a:cubicBezTo>
                        <a:pt x="535483" y="176483"/>
                        <a:pt x="550843" y="220338"/>
                        <a:pt x="550843" y="220338"/>
                      </a:cubicBezTo>
                      <a:cubicBezTo>
                        <a:pt x="538898" y="518949"/>
                        <a:pt x="568880" y="408598"/>
                        <a:pt x="517793" y="561861"/>
                      </a:cubicBezTo>
                      <a:cubicBezTo>
                        <a:pt x="514121" y="572878"/>
                        <a:pt x="513218" y="585249"/>
                        <a:pt x="506776" y="594911"/>
                      </a:cubicBezTo>
                      <a:lnTo>
                        <a:pt x="484742" y="627962"/>
                      </a:lnTo>
                      <a:cubicBezTo>
                        <a:pt x="477397" y="657340"/>
                        <a:pt x="472284" y="687368"/>
                        <a:pt x="462708" y="716097"/>
                      </a:cubicBezTo>
                      <a:cubicBezTo>
                        <a:pt x="451800" y="748823"/>
                        <a:pt x="444829" y="789061"/>
                        <a:pt x="418641" y="815249"/>
                      </a:cubicBezTo>
                      <a:cubicBezTo>
                        <a:pt x="409278" y="824611"/>
                        <a:pt x="396607" y="829938"/>
                        <a:pt x="385590" y="837282"/>
                      </a:cubicBezTo>
                      <a:cubicBezTo>
                        <a:pt x="330506" y="833610"/>
                        <a:pt x="275206" y="832361"/>
                        <a:pt x="220337" y="826265"/>
                      </a:cubicBezTo>
                      <a:cubicBezTo>
                        <a:pt x="208796" y="824983"/>
                        <a:pt x="196949" y="821690"/>
                        <a:pt x="187287" y="815249"/>
                      </a:cubicBezTo>
                      <a:cubicBezTo>
                        <a:pt x="174323" y="806607"/>
                        <a:pt x="163801" y="794496"/>
                        <a:pt x="154236" y="782198"/>
                      </a:cubicBezTo>
                      <a:cubicBezTo>
                        <a:pt x="137978" y="761295"/>
                        <a:pt x="128893" y="734822"/>
                        <a:pt x="110168" y="716097"/>
                      </a:cubicBezTo>
                      <a:cubicBezTo>
                        <a:pt x="99151" y="705080"/>
                        <a:pt x="86683" y="695344"/>
                        <a:pt x="77118" y="683046"/>
                      </a:cubicBezTo>
                      <a:cubicBezTo>
                        <a:pt x="60860" y="662143"/>
                        <a:pt x="33050" y="616945"/>
                        <a:pt x="33050" y="616945"/>
                      </a:cubicBezTo>
                      <a:cubicBezTo>
                        <a:pt x="5096" y="533080"/>
                        <a:pt x="15572" y="573618"/>
                        <a:pt x="0" y="495759"/>
                      </a:cubicBezTo>
                      <a:cubicBezTo>
                        <a:pt x="3672" y="378246"/>
                        <a:pt x="4310" y="260599"/>
                        <a:pt x="11017" y="143220"/>
                      </a:cubicBezTo>
                      <a:cubicBezTo>
                        <a:pt x="12236" y="121884"/>
                        <a:pt x="31537" y="92154"/>
                        <a:pt x="44067" y="77118"/>
                      </a:cubicBezTo>
                      <a:cubicBezTo>
                        <a:pt x="54041" y="65149"/>
                        <a:pt x="67144" y="56037"/>
                        <a:pt x="77118" y="44068"/>
                      </a:cubicBezTo>
                      <a:cubicBezTo>
                        <a:pt x="85595" y="33896"/>
                        <a:pt x="86754" y="15666"/>
                        <a:pt x="99152" y="11017"/>
                      </a:cubicBezTo>
                      <a:cubicBezTo>
                        <a:pt x="119783" y="3280"/>
                        <a:pt x="143219" y="11017"/>
                        <a:pt x="165253" y="11017"/>
                      </a:cubicBezTo>
                    </a:path>
                  </a:pathLst>
                </a:custGeom>
                <a:solidFill>
                  <a:srgbClr val="F7CCAB"/>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1" name="Group 70"/>
                <p:cNvGrpSpPr/>
                <p:nvPr/>
              </p:nvGrpSpPr>
              <p:grpSpPr>
                <a:xfrm>
                  <a:off x="2971801" y="2057400"/>
                  <a:ext cx="152400" cy="155090"/>
                  <a:chOff x="2829143" y="2985571"/>
                  <a:chExt cx="1590457" cy="1512919"/>
                </a:xfrm>
              </p:grpSpPr>
              <p:grpSp>
                <p:nvGrpSpPr>
                  <p:cNvPr id="63" name="Group 11"/>
                  <p:cNvGrpSpPr/>
                  <p:nvPr/>
                </p:nvGrpSpPr>
                <p:grpSpPr>
                  <a:xfrm>
                    <a:off x="3048000" y="3352800"/>
                    <a:ext cx="1371600" cy="1145690"/>
                    <a:chOff x="4267200" y="1600200"/>
                    <a:chExt cx="1371600" cy="1371600"/>
                  </a:xfrm>
                </p:grpSpPr>
                <p:sp>
                  <p:nvSpPr>
                    <p:cNvPr id="64" name="Oval 63"/>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9"/>
                    <p:cNvGrpSpPr/>
                    <p:nvPr/>
                  </p:nvGrpSpPr>
                  <p:grpSpPr>
                    <a:xfrm>
                      <a:off x="4495800" y="1981200"/>
                      <a:ext cx="914400" cy="990600"/>
                      <a:chOff x="6019800" y="1524000"/>
                      <a:chExt cx="990600" cy="1066800"/>
                    </a:xfrm>
                  </p:grpSpPr>
                  <p:sp>
                    <p:nvSpPr>
                      <p:cNvPr id="66"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Freeform 67"/>
                  <p:cNvSpPr/>
                  <p:nvPr/>
                </p:nvSpPr>
                <p:spPr>
                  <a:xfrm>
                    <a:off x="3073706" y="2985571"/>
                    <a:ext cx="242371" cy="462709"/>
                  </a:xfrm>
                  <a:custGeom>
                    <a:avLst/>
                    <a:gdLst>
                      <a:gd name="connsiteX0" fmla="*/ 242371 w 242371"/>
                      <a:gd name="connsiteY0" fmla="*/ 462709 h 462709"/>
                      <a:gd name="connsiteX1" fmla="*/ 198304 w 242371"/>
                      <a:gd name="connsiteY1" fmla="*/ 451692 h 462709"/>
                      <a:gd name="connsiteX2" fmla="*/ 132202 w 242371"/>
                      <a:gd name="connsiteY2" fmla="*/ 396607 h 462709"/>
                      <a:gd name="connsiteX3" fmla="*/ 99152 w 242371"/>
                      <a:gd name="connsiteY3" fmla="*/ 374574 h 462709"/>
                      <a:gd name="connsiteX4" fmla="*/ 44067 w 242371"/>
                      <a:gd name="connsiteY4" fmla="*/ 308472 h 462709"/>
                      <a:gd name="connsiteX5" fmla="*/ 11017 w 242371"/>
                      <a:gd name="connsiteY5" fmla="*/ 209321 h 462709"/>
                      <a:gd name="connsiteX6" fmla="*/ 0 w 242371"/>
                      <a:gd name="connsiteY6" fmla="*/ 176270 h 462709"/>
                      <a:gd name="connsiteX7" fmla="*/ 0 w 242371"/>
                      <a:gd name="connsiteY7" fmla="*/ 0 h 4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71" h="462709">
                        <a:moveTo>
                          <a:pt x="242371" y="462709"/>
                        </a:moveTo>
                        <a:cubicBezTo>
                          <a:pt x="227682" y="459037"/>
                          <a:pt x="212221" y="457656"/>
                          <a:pt x="198304" y="451692"/>
                        </a:cubicBezTo>
                        <a:cubicBezTo>
                          <a:pt x="164514" y="437210"/>
                          <a:pt x="160231" y="419964"/>
                          <a:pt x="132202" y="396607"/>
                        </a:cubicBezTo>
                        <a:cubicBezTo>
                          <a:pt x="122030" y="388131"/>
                          <a:pt x="109324" y="383050"/>
                          <a:pt x="99152" y="374574"/>
                        </a:cubicBezTo>
                        <a:cubicBezTo>
                          <a:pt x="67342" y="348066"/>
                          <a:pt x="65732" y="340970"/>
                          <a:pt x="44067" y="308472"/>
                        </a:cubicBezTo>
                        <a:lnTo>
                          <a:pt x="11017" y="209321"/>
                        </a:lnTo>
                        <a:cubicBezTo>
                          <a:pt x="7345" y="198304"/>
                          <a:pt x="0" y="187883"/>
                          <a:pt x="0" y="176270"/>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864386" y="3349128"/>
                    <a:ext cx="275421" cy="297455"/>
                  </a:xfrm>
                  <a:custGeom>
                    <a:avLst/>
                    <a:gdLst>
                      <a:gd name="connsiteX0" fmla="*/ 275421 w 275421"/>
                      <a:gd name="connsiteY0" fmla="*/ 297455 h 297455"/>
                      <a:gd name="connsiteX1" fmla="*/ 110168 w 275421"/>
                      <a:gd name="connsiteY1" fmla="*/ 253388 h 297455"/>
                      <a:gd name="connsiteX2" fmla="*/ 66101 w 275421"/>
                      <a:gd name="connsiteY2" fmla="*/ 220337 h 297455"/>
                      <a:gd name="connsiteX3" fmla="*/ 44067 w 275421"/>
                      <a:gd name="connsiteY3" fmla="*/ 154236 h 297455"/>
                      <a:gd name="connsiteX4" fmla="*/ 33050 w 275421"/>
                      <a:gd name="connsiteY4" fmla="*/ 110168 h 297455"/>
                      <a:gd name="connsiteX5" fmla="*/ 11016 w 275421"/>
                      <a:gd name="connsiteY5" fmla="*/ 22033 h 297455"/>
                      <a:gd name="connsiteX6" fmla="*/ 0 w 275421"/>
                      <a:gd name="connsiteY6" fmla="*/ 0 h 29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421" h="297455">
                        <a:moveTo>
                          <a:pt x="275421" y="297455"/>
                        </a:moveTo>
                        <a:cubicBezTo>
                          <a:pt x="161350" y="268937"/>
                          <a:pt x="216403" y="283740"/>
                          <a:pt x="110168" y="253388"/>
                        </a:cubicBezTo>
                        <a:cubicBezTo>
                          <a:pt x="95479" y="242371"/>
                          <a:pt x="76286" y="235615"/>
                          <a:pt x="66101" y="220337"/>
                        </a:cubicBezTo>
                        <a:cubicBezTo>
                          <a:pt x="53218" y="201012"/>
                          <a:pt x="49700" y="176768"/>
                          <a:pt x="44067" y="154236"/>
                        </a:cubicBezTo>
                        <a:cubicBezTo>
                          <a:pt x="40395" y="139547"/>
                          <a:pt x="36335" y="124949"/>
                          <a:pt x="33050" y="110168"/>
                        </a:cubicBezTo>
                        <a:cubicBezTo>
                          <a:pt x="23259" y="66111"/>
                          <a:pt x="25781" y="58947"/>
                          <a:pt x="11016" y="22033"/>
                        </a:cubicBezTo>
                        <a:cubicBezTo>
                          <a:pt x="7967" y="14409"/>
                          <a:pt x="3672" y="7344"/>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829143" y="3635566"/>
                    <a:ext cx="225631" cy="254940"/>
                  </a:xfrm>
                  <a:custGeom>
                    <a:avLst/>
                    <a:gdLst>
                      <a:gd name="connsiteX0" fmla="*/ 200496 w 225631"/>
                      <a:gd name="connsiteY0" fmla="*/ 242371 h 254940"/>
                      <a:gd name="connsiteX1" fmla="*/ 134394 w 225631"/>
                      <a:gd name="connsiteY1" fmla="*/ 209321 h 254940"/>
                      <a:gd name="connsiteX2" fmla="*/ 57276 w 225631"/>
                      <a:gd name="connsiteY2" fmla="*/ 176270 h 254940"/>
                      <a:gd name="connsiteX3" fmla="*/ 2192 w 225631"/>
                      <a:gd name="connsiteY3" fmla="*/ 66101 h 254940"/>
                      <a:gd name="connsiteX4" fmla="*/ 2192 w 225631"/>
                      <a:gd name="connsiteY4" fmla="*/ 0 h 25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31" h="254940">
                        <a:moveTo>
                          <a:pt x="200496" y="242371"/>
                        </a:moveTo>
                        <a:cubicBezTo>
                          <a:pt x="105763" y="179219"/>
                          <a:pt x="225631" y="254940"/>
                          <a:pt x="134394" y="209321"/>
                        </a:cubicBezTo>
                        <a:cubicBezTo>
                          <a:pt x="58312" y="171279"/>
                          <a:pt x="148992" y="199199"/>
                          <a:pt x="57276" y="176270"/>
                        </a:cubicBezTo>
                        <a:cubicBezTo>
                          <a:pt x="26340" y="129865"/>
                          <a:pt x="7321" y="117394"/>
                          <a:pt x="2192" y="66101"/>
                        </a:cubicBezTo>
                        <a:cubicBezTo>
                          <a:pt x="0" y="44177"/>
                          <a:pt x="2192" y="22034"/>
                          <a:pt x="219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3276600" y="2057400"/>
                  <a:ext cx="152400" cy="155090"/>
                  <a:chOff x="2829143" y="2985571"/>
                  <a:chExt cx="1590457" cy="1512919"/>
                </a:xfrm>
              </p:grpSpPr>
              <p:grpSp>
                <p:nvGrpSpPr>
                  <p:cNvPr id="73" name="Group 11"/>
                  <p:cNvGrpSpPr/>
                  <p:nvPr/>
                </p:nvGrpSpPr>
                <p:grpSpPr>
                  <a:xfrm>
                    <a:off x="3048000" y="3352800"/>
                    <a:ext cx="1371600" cy="1145690"/>
                    <a:chOff x="4267200" y="1600200"/>
                    <a:chExt cx="1371600" cy="1371600"/>
                  </a:xfrm>
                </p:grpSpPr>
                <p:sp>
                  <p:nvSpPr>
                    <p:cNvPr id="77" name="Oval 76"/>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9"/>
                    <p:cNvGrpSpPr/>
                    <p:nvPr/>
                  </p:nvGrpSpPr>
                  <p:grpSpPr>
                    <a:xfrm>
                      <a:off x="4495800" y="1981200"/>
                      <a:ext cx="914400" cy="990600"/>
                      <a:chOff x="6019800" y="1524000"/>
                      <a:chExt cx="990600" cy="1066800"/>
                    </a:xfrm>
                  </p:grpSpPr>
                  <p:sp>
                    <p:nvSpPr>
                      <p:cNvPr id="79"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Freeform 73"/>
                  <p:cNvSpPr/>
                  <p:nvPr/>
                </p:nvSpPr>
                <p:spPr>
                  <a:xfrm>
                    <a:off x="3073706" y="2985571"/>
                    <a:ext cx="242371" cy="462709"/>
                  </a:xfrm>
                  <a:custGeom>
                    <a:avLst/>
                    <a:gdLst>
                      <a:gd name="connsiteX0" fmla="*/ 242371 w 242371"/>
                      <a:gd name="connsiteY0" fmla="*/ 462709 h 462709"/>
                      <a:gd name="connsiteX1" fmla="*/ 198304 w 242371"/>
                      <a:gd name="connsiteY1" fmla="*/ 451692 h 462709"/>
                      <a:gd name="connsiteX2" fmla="*/ 132202 w 242371"/>
                      <a:gd name="connsiteY2" fmla="*/ 396607 h 462709"/>
                      <a:gd name="connsiteX3" fmla="*/ 99152 w 242371"/>
                      <a:gd name="connsiteY3" fmla="*/ 374574 h 462709"/>
                      <a:gd name="connsiteX4" fmla="*/ 44067 w 242371"/>
                      <a:gd name="connsiteY4" fmla="*/ 308472 h 462709"/>
                      <a:gd name="connsiteX5" fmla="*/ 11017 w 242371"/>
                      <a:gd name="connsiteY5" fmla="*/ 209321 h 462709"/>
                      <a:gd name="connsiteX6" fmla="*/ 0 w 242371"/>
                      <a:gd name="connsiteY6" fmla="*/ 176270 h 462709"/>
                      <a:gd name="connsiteX7" fmla="*/ 0 w 242371"/>
                      <a:gd name="connsiteY7" fmla="*/ 0 h 4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71" h="462709">
                        <a:moveTo>
                          <a:pt x="242371" y="462709"/>
                        </a:moveTo>
                        <a:cubicBezTo>
                          <a:pt x="227682" y="459037"/>
                          <a:pt x="212221" y="457656"/>
                          <a:pt x="198304" y="451692"/>
                        </a:cubicBezTo>
                        <a:cubicBezTo>
                          <a:pt x="164514" y="437210"/>
                          <a:pt x="160231" y="419964"/>
                          <a:pt x="132202" y="396607"/>
                        </a:cubicBezTo>
                        <a:cubicBezTo>
                          <a:pt x="122030" y="388131"/>
                          <a:pt x="109324" y="383050"/>
                          <a:pt x="99152" y="374574"/>
                        </a:cubicBezTo>
                        <a:cubicBezTo>
                          <a:pt x="67342" y="348066"/>
                          <a:pt x="65732" y="340970"/>
                          <a:pt x="44067" y="308472"/>
                        </a:cubicBezTo>
                        <a:lnTo>
                          <a:pt x="11017" y="209321"/>
                        </a:lnTo>
                        <a:cubicBezTo>
                          <a:pt x="7345" y="198304"/>
                          <a:pt x="0" y="187883"/>
                          <a:pt x="0" y="176270"/>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864386" y="3349128"/>
                    <a:ext cx="275421" cy="297455"/>
                  </a:xfrm>
                  <a:custGeom>
                    <a:avLst/>
                    <a:gdLst>
                      <a:gd name="connsiteX0" fmla="*/ 275421 w 275421"/>
                      <a:gd name="connsiteY0" fmla="*/ 297455 h 297455"/>
                      <a:gd name="connsiteX1" fmla="*/ 110168 w 275421"/>
                      <a:gd name="connsiteY1" fmla="*/ 253388 h 297455"/>
                      <a:gd name="connsiteX2" fmla="*/ 66101 w 275421"/>
                      <a:gd name="connsiteY2" fmla="*/ 220337 h 297455"/>
                      <a:gd name="connsiteX3" fmla="*/ 44067 w 275421"/>
                      <a:gd name="connsiteY3" fmla="*/ 154236 h 297455"/>
                      <a:gd name="connsiteX4" fmla="*/ 33050 w 275421"/>
                      <a:gd name="connsiteY4" fmla="*/ 110168 h 297455"/>
                      <a:gd name="connsiteX5" fmla="*/ 11016 w 275421"/>
                      <a:gd name="connsiteY5" fmla="*/ 22033 h 297455"/>
                      <a:gd name="connsiteX6" fmla="*/ 0 w 275421"/>
                      <a:gd name="connsiteY6" fmla="*/ 0 h 29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421" h="297455">
                        <a:moveTo>
                          <a:pt x="275421" y="297455"/>
                        </a:moveTo>
                        <a:cubicBezTo>
                          <a:pt x="161350" y="268937"/>
                          <a:pt x="216403" y="283740"/>
                          <a:pt x="110168" y="253388"/>
                        </a:cubicBezTo>
                        <a:cubicBezTo>
                          <a:pt x="95479" y="242371"/>
                          <a:pt x="76286" y="235615"/>
                          <a:pt x="66101" y="220337"/>
                        </a:cubicBezTo>
                        <a:cubicBezTo>
                          <a:pt x="53218" y="201012"/>
                          <a:pt x="49700" y="176768"/>
                          <a:pt x="44067" y="154236"/>
                        </a:cubicBezTo>
                        <a:cubicBezTo>
                          <a:pt x="40395" y="139547"/>
                          <a:pt x="36335" y="124949"/>
                          <a:pt x="33050" y="110168"/>
                        </a:cubicBezTo>
                        <a:cubicBezTo>
                          <a:pt x="23259" y="66111"/>
                          <a:pt x="25781" y="58947"/>
                          <a:pt x="11016" y="22033"/>
                        </a:cubicBezTo>
                        <a:cubicBezTo>
                          <a:pt x="7967" y="14409"/>
                          <a:pt x="3672" y="7344"/>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829143" y="3635566"/>
                    <a:ext cx="225631" cy="254940"/>
                  </a:xfrm>
                  <a:custGeom>
                    <a:avLst/>
                    <a:gdLst>
                      <a:gd name="connsiteX0" fmla="*/ 200496 w 225631"/>
                      <a:gd name="connsiteY0" fmla="*/ 242371 h 254940"/>
                      <a:gd name="connsiteX1" fmla="*/ 134394 w 225631"/>
                      <a:gd name="connsiteY1" fmla="*/ 209321 h 254940"/>
                      <a:gd name="connsiteX2" fmla="*/ 57276 w 225631"/>
                      <a:gd name="connsiteY2" fmla="*/ 176270 h 254940"/>
                      <a:gd name="connsiteX3" fmla="*/ 2192 w 225631"/>
                      <a:gd name="connsiteY3" fmla="*/ 66101 h 254940"/>
                      <a:gd name="connsiteX4" fmla="*/ 2192 w 225631"/>
                      <a:gd name="connsiteY4" fmla="*/ 0 h 25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31" h="254940">
                        <a:moveTo>
                          <a:pt x="200496" y="242371"/>
                        </a:moveTo>
                        <a:cubicBezTo>
                          <a:pt x="105763" y="179219"/>
                          <a:pt x="225631" y="254940"/>
                          <a:pt x="134394" y="209321"/>
                        </a:cubicBezTo>
                        <a:cubicBezTo>
                          <a:pt x="58312" y="171279"/>
                          <a:pt x="148992" y="199199"/>
                          <a:pt x="57276" y="176270"/>
                        </a:cubicBezTo>
                        <a:cubicBezTo>
                          <a:pt x="26340" y="129865"/>
                          <a:pt x="7321" y="117394"/>
                          <a:pt x="2192" y="66101"/>
                        </a:cubicBezTo>
                        <a:cubicBezTo>
                          <a:pt x="0" y="44177"/>
                          <a:pt x="2192" y="22034"/>
                          <a:pt x="219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84"/>
                <p:cNvGrpSpPr/>
                <p:nvPr/>
              </p:nvGrpSpPr>
              <p:grpSpPr>
                <a:xfrm>
                  <a:off x="3124200" y="2438400"/>
                  <a:ext cx="252470" cy="94561"/>
                  <a:chOff x="2566930" y="3161841"/>
                  <a:chExt cx="554293" cy="209320"/>
                </a:xfrm>
              </p:grpSpPr>
              <p:sp>
                <p:nvSpPr>
                  <p:cNvPr id="83" name="Freeform 82"/>
                  <p:cNvSpPr/>
                  <p:nvPr/>
                </p:nvSpPr>
                <p:spPr>
                  <a:xfrm>
                    <a:off x="2566930" y="3161841"/>
                    <a:ext cx="554293" cy="209320"/>
                  </a:xfrm>
                  <a:custGeom>
                    <a:avLst/>
                    <a:gdLst>
                      <a:gd name="connsiteX0" fmla="*/ 0 w 554293"/>
                      <a:gd name="connsiteY0" fmla="*/ 66101 h 209320"/>
                      <a:gd name="connsiteX1" fmla="*/ 66101 w 554293"/>
                      <a:gd name="connsiteY1" fmla="*/ 55084 h 209320"/>
                      <a:gd name="connsiteX2" fmla="*/ 132203 w 554293"/>
                      <a:gd name="connsiteY2" fmla="*/ 11017 h 209320"/>
                      <a:gd name="connsiteX3" fmla="*/ 165253 w 554293"/>
                      <a:gd name="connsiteY3" fmla="*/ 0 h 209320"/>
                      <a:gd name="connsiteX4" fmla="*/ 198304 w 554293"/>
                      <a:gd name="connsiteY4" fmla="*/ 11017 h 209320"/>
                      <a:gd name="connsiteX5" fmla="*/ 242371 w 554293"/>
                      <a:gd name="connsiteY5" fmla="*/ 88135 h 209320"/>
                      <a:gd name="connsiteX6" fmla="*/ 275422 w 554293"/>
                      <a:gd name="connsiteY6" fmla="*/ 99152 h 209320"/>
                      <a:gd name="connsiteX7" fmla="*/ 341523 w 554293"/>
                      <a:gd name="connsiteY7" fmla="*/ 55084 h 209320"/>
                      <a:gd name="connsiteX8" fmla="*/ 363557 w 554293"/>
                      <a:gd name="connsiteY8" fmla="*/ 22034 h 209320"/>
                      <a:gd name="connsiteX9" fmla="*/ 396607 w 554293"/>
                      <a:gd name="connsiteY9" fmla="*/ 11017 h 209320"/>
                      <a:gd name="connsiteX10" fmla="*/ 451692 w 554293"/>
                      <a:gd name="connsiteY10" fmla="*/ 110169 h 209320"/>
                      <a:gd name="connsiteX11" fmla="*/ 539827 w 554293"/>
                      <a:gd name="connsiteY11" fmla="*/ 99152 h 209320"/>
                      <a:gd name="connsiteX12" fmla="*/ 506776 w 554293"/>
                      <a:gd name="connsiteY12" fmla="*/ 132202 h 209320"/>
                      <a:gd name="connsiteX13" fmla="*/ 429658 w 554293"/>
                      <a:gd name="connsiteY13" fmla="*/ 187287 h 209320"/>
                      <a:gd name="connsiteX14" fmla="*/ 363557 w 554293"/>
                      <a:gd name="connsiteY14" fmla="*/ 209320 h 209320"/>
                      <a:gd name="connsiteX15" fmla="*/ 154236 w 554293"/>
                      <a:gd name="connsiteY15" fmla="*/ 198304 h 209320"/>
                      <a:gd name="connsiteX16" fmla="*/ 121186 w 554293"/>
                      <a:gd name="connsiteY16" fmla="*/ 176270 h 209320"/>
                      <a:gd name="connsiteX17" fmla="*/ 22034 w 554293"/>
                      <a:gd name="connsiteY17" fmla="*/ 88135 h 209320"/>
                      <a:gd name="connsiteX18" fmla="*/ 0 w 554293"/>
                      <a:gd name="connsiteY18" fmla="*/ 66101 h 20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4293" h="209320">
                        <a:moveTo>
                          <a:pt x="0" y="66101"/>
                        </a:moveTo>
                        <a:cubicBezTo>
                          <a:pt x="22034" y="62429"/>
                          <a:pt x="45482" y="63675"/>
                          <a:pt x="66101" y="55084"/>
                        </a:cubicBezTo>
                        <a:cubicBezTo>
                          <a:pt x="90545" y="44899"/>
                          <a:pt x="107081" y="19391"/>
                          <a:pt x="132203" y="11017"/>
                        </a:cubicBezTo>
                        <a:lnTo>
                          <a:pt x="165253" y="0"/>
                        </a:lnTo>
                        <a:cubicBezTo>
                          <a:pt x="176270" y="3672"/>
                          <a:pt x="189236" y="3762"/>
                          <a:pt x="198304" y="11017"/>
                        </a:cubicBezTo>
                        <a:cubicBezTo>
                          <a:pt x="233130" y="38878"/>
                          <a:pt x="209847" y="55611"/>
                          <a:pt x="242371" y="88135"/>
                        </a:cubicBezTo>
                        <a:cubicBezTo>
                          <a:pt x="250583" y="96347"/>
                          <a:pt x="264405" y="95480"/>
                          <a:pt x="275422" y="99152"/>
                        </a:cubicBezTo>
                        <a:cubicBezTo>
                          <a:pt x="316156" y="85574"/>
                          <a:pt x="309782" y="93172"/>
                          <a:pt x="341523" y="55084"/>
                        </a:cubicBezTo>
                        <a:cubicBezTo>
                          <a:pt x="349999" y="44912"/>
                          <a:pt x="353218" y="30305"/>
                          <a:pt x="363557" y="22034"/>
                        </a:cubicBezTo>
                        <a:cubicBezTo>
                          <a:pt x="372625" y="14780"/>
                          <a:pt x="385590" y="14689"/>
                          <a:pt x="396607" y="11017"/>
                        </a:cubicBezTo>
                        <a:cubicBezTo>
                          <a:pt x="423568" y="91899"/>
                          <a:pt x="402218" y="60695"/>
                          <a:pt x="451692" y="110169"/>
                        </a:cubicBezTo>
                        <a:cubicBezTo>
                          <a:pt x="481070" y="106497"/>
                          <a:pt x="512338" y="88157"/>
                          <a:pt x="539827" y="99152"/>
                        </a:cubicBezTo>
                        <a:cubicBezTo>
                          <a:pt x="554293" y="104938"/>
                          <a:pt x="518605" y="122063"/>
                          <a:pt x="506776" y="132202"/>
                        </a:cubicBezTo>
                        <a:cubicBezTo>
                          <a:pt x="502392" y="135960"/>
                          <a:pt x="441732" y="181921"/>
                          <a:pt x="429658" y="187287"/>
                        </a:cubicBezTo>
                        <a:cubicBezTo>
                          <a:pt x="408434" y="196720"/>
                          <a:pt x="363557" y="209320"/>
                          <a:pt x="363557" y="209320"/>
                        </a:cubicBezTo>
                        <a:cubicBezTo>
                          <a:pt x="293783" y="205648"/>
                          <a:pt x="223466" y="207744"/>
                          <a:pt x="154236" y="198304"/>
                        </a:cubicBezTo>
                        <a:cubicBezTo>
                          <a:pt x="141117" y="196515"/>
                          <a:pt x="131082" y="185067"/>
                          <a:pt x="121186" y="176270"/>
                        </a:cubicBezTo>
                        <a:cubicBezTo>
                          <a:pt x="7990" y="75652"/>
                          <a:pt x="97043" y="138143"/>
                          <a:pt x="22034" y="88135"/>
                        </a:cubicBezTo>
                        <a:lnTo>
                          <a:pt x="0" y="66101"/>
                        </a:lnTo>
                        <a:close/>
                      </a:path>
                    </a:pathLst>
                  </a:custGeom>
                  <a:solidFill>
                    <a:srgbClr val="B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599981" y="3249976"/>
                    <a:ext cx="429658" cy="66101"/>
                  </a:xfrm>
                  <a:custGeom>
                    <a:avLst/>
                    <a:gdLst>
                      <a:gd name="connsiteX0" fmla="*/ 0 w 429658"/>
                      <a:gd name="connsiteY0" fmla="*/ 0 h 66101"/>
                      <a:gd name="connsiteX1" fmla="*/ 66101 w 429658"/>
                      <a:gd name="connsiteY1" fmla="*/ 22034 h 66101"/>
                      <a:gd name="connsiteX2" fmla="*/ 132202 w 429658"/>
                      <a:gd name="connsiteY2" fmla="*/ 66101 h 66101"/>
                      <a:gd name="connsiteX3" fmla="*/ 231354 w 429658"/>
                      <a:gd name="connsiteY3" fmla="*/ 55084 h 66101"/>
                      <a:gd name="connsiteX4" fmla="*/ 429658 w 429658"/>
                      <a:gd name="connsiteY4" fmla="*/ 44067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8" h="66101">
                        <a:moveTo>
                          <a:pt x="0" y="0"/>
                        </a:moveTo>
                        <a:cubicBezTo>
                          <a:pt x="22034" y="7345"/>
                          <a:pt x="49678" y="5611"/>
                          <a:pt x="66101" y="22034"/>
                        </a:cubicBezTo>
                        <a:cubicBezTo>
                          <a:pt x="107363" y="63295"/>
                          <a:pt x="84371" y="50157"/>
                          <a:pt x="132202" y="66101"/>
                        </a:cubicBezTo>
                        <a:cubicBezTo>
                          <a:pt x="165253" y="62429"/>
                          <a:pt x="198191" y="57541"/>
                          <a:pt x="231354" y="55084"/>
                        </a:cubicBezTo>
                        <a:cubicBezTo>
                          <a:pt x="297376" y="50193"/>
                          <a:pt x="429658" y="44067"/>
                          <a:pt x="429658" y="4406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6" name="Freeform 85"/>
                <p:cNvSpPr/>
                <p:nvPr/>
              </p:nvSpPr>
              <p:spPr>
                <a:xfrm>
                  <a:off x="3124571" y="2225407"/>
                  <a:ext cx="92354" cy="155173"/>
                </a:xfrm>
                <a:custGeom>
                  <a:avLst/>
                  <a:gdLst>
                    <a:gd name="connsiteX0" fmla="*/ 92354 w 92354"/>
                    <a:gd name="connsiteY0" fmla="*/ 0 h 155173"/>
                    <a:gd name="connsiteX1" fmla="*/ 70321 w 92354"/>
                    <a:gd name="connsiteY1" fmla="*/ 33051 h 155173"/>
                    <a:gd name="connsiteX2" fmla="*/ 48287 w 92354"/>
                    <a:gd name="connsiteY2" fmla="*/ 143220 h 155173"/>
                    <a:gd name="connsiteX3" fmla="*/ 92354 w 92354"/>
                    <a:gd name="connsiteY3" fmla="*/ 143220 h 155173"/>
                  </a:gdLst>
                  <a:ahLst/>
                  <a:cxnLst>
                    <a:cxn ang="0">
                      <a:pos x="connsiteX0" y="connsiteY0"/>
                    </a:cxn>
                    <a:cxn ang="0">
                      <a:pos x="connsiteX1" y="connsiteY1"/>
                    </a:cxn>
                    <a:cxn ang="0">
                      <a:pos x="connsiteX2" y="connsiteY2"/>
                    </a:cxn>
                    <a:cxn ang="0">
                      <a:pos x="connsiteX3" y="connsiteY3"/>
                    </a:cxn>
                  </a:cxnLst>
                  <a:rect l="l" t="t" r="r" b="b"/>
                  <a:pathLst>
                    <a:path w="92354" h="155173">
                      <a:moveTo>
                        <a:pt x="92354" y="0"/>
                      </a:moveTo>
                      <a:cubicBezTo>
                        <a:pt x="85010" y="11017"/>
                        <a:pt x="78797" y="22879"/>
                        <a:pt x="70321" y="33051"/>
                      </a:cubicBezTo>
                      <a:cubicBezTo>
                        <a:pt x="39948" y="69499"/>
                        <a:pt x="0" y="75617"/>
                        <a:pt x="48287" y="143220"/>
                      </a:cubicBezTo>
                      <a:cubicBezTo>
                        <a:pt x="56825" y="155173"/>
                        <a:pt x="77665" y="143220"/>
                        <a:pt x="92354" y="14322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8" name="Freeform 87"/>
              <p:cNvSpPr/>
              <p:nvPr/>
            </p:nvSpPr>
            <p:spPr>
              <a:xfrm>
                <a:off x="2985571" y="1764054"/>
                <a:ext cx="616568" cy="252455"/>
              </a:xfrm>
              <a:custGeom>
                <a:avLst/>
                <a:gdLst>
                  <a:gd name="connsiteX0" fmla="*/ 132202 w 616568"/>
                  <a:gd name="connsiteY0" fmla="*/ 64746 h 252455"/>
                  <a:gd name="connsiteX1" fmla="*/ 88135 w 616568"/>
                  <a:gd name="connsiteY1" fmla="*/ 75763 h 252455"/>
                  <a:gd name="connsiteX2" fmla="*/ 0 w 616568"/>
                  <a:gd name="connsiteY2" fmla="*/ 185932 h 252455"/>
                  <a:gd name="connsiteX3" fmla="*/ 99152 w 616568"/>
                  <a:gd name="connsiteY3" fmla="*/ 207965 h 252455"/>
                  <a:gd name="connsiteX4" fmla="*/ 121186 w 616568"/>
                  <a:gd name="connsiteY4" fmla="*/ 163898 h 252455"/>
                  <a:gd name="connsiteX5" fmla="*/ 187287 w 616568"/>
                  <a:gd name="connsiteY5" fmla="*/ 218982 h 252455"/>
                  <a:gd name="connsiteX6" fmla="*/ 231354 w 616568"/>
                  <a:gd name="connsiteY6" fmla="*/ 207965 h 252455"/>
                  <a:gd name="connsiteX7" fmla="*/ 297456 w 616568"/>
                  <a:gd name="connsiteY7" fmla="*/ 163898 h 252455"/>
                  <a:gd name="connsiteX8" fmla="*/ 308472 w 616568"/>
                  <a:gd name="connsiteY8" fmla="*/ 196948 h 252455"/>
                  <a:gd name="connsiteX9" fmla="*/ 407624 w 616568"/>
                  <a:gd name="connsiteY9" fmla="*/ 207965 h 252455"/>
                  <a:gd name="connsiteX10" fmla="*/ 440675 w 616568"/>
                  <a:gd name="connsiteY10" fmla="*/ 196948 h 252455"/>
                  <a:gd name="connsiteX11" fmla="*/ 506776 w 616568"/>
                  <a:gd name="connsiteY11" fmla="*/ 229999 h 252455"/>
                  <a:gd name="connsiteX12" fmla="*/ 539827 w 616568"/>
                  <a:gd name="connsiteY12" fmla="*/ 241016 h 252455"/>
                  <a:gd name="connsiteX13" fmla="*/ 561860 w 616568"/>
                  <a:gd name="connsiteY13" fmla="*/ 86780 h 252455"/>
                  <a:gd name="connsiteX14" fmla="*/ 550843 w 616568"/>
                  <a:gd name="connsiteY14" fmla="*/ 53729 h 252455"/>
                  <a:gd name="connsiteX15" fmla="*/ 517793 w 616568"/>
                  <a:gd name="connsiteY15" fmla="*/ 42712 h 252455"/>
                  <a:gd name="connsiteX16" fmla="*/ 451692 w 616568"/>
                  <a:gd name="connsiteY16" fmla="*/ 9662 h 252455"/>
                  <a:gd name="connsiteX17" fmla="*/ 209321 w 616568"/>
                  <a:gd name="connsiteY17" fmla="*/ 20679 h 252455"/>
                  <a:gd name="connsiteX18" fmla="*/ 143219 w 616568"/>
                  <a:gd name="connsiteY18" fmla="*/ 53729 h 252455"/>
                  <a:gd name="connsiteX19" fmla="*/ 110169 w 616568"/>
                  <a:gd name="connsiteY19" fmla="*/ 64746 h 252455"/>
                  <a:gd name="connsiteX20" fmla="*/ 77118 w 616568"/>
                  <a:gd name="connsiteY20" fmla="*/ 86780 h 252455"/>
                  <a:gd name="connsiteX21" fmla="*/ 55084 w 616568"/>
                  <a:gd name="connsiteY21" fmla="*/ 97797 h 25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6568" h="252455">
                    <a:moveTo>
                      <a:pt x="132202" y="64746"/>
                    </a:moveTo>
                    <a:cubicBezTo>
                      <a:pt x="117513" y="68418"/>
                      <a:pt x="100539" y="67080"/>
                      <a:pt x="88135" y="75763"/>
                    </a:cubicBezTo>
                    <a:cubicBezTo>
                      <a:pt x="28355" y="117609"/>
                      <a:pt x="26517" y="132898"/>
                      <a:pt x="0" y="185932"/>
                    </a:cubicBezTo>
                    <a:cubicBezTo>
                      <a:pt x="16192" y="234506"/>
                      <a:pt x="10172" y="252455"/>
                      <a:pt x="99152" y="207965"/>
                    </a:cubicBezTo>
                    <a:cubicBezTo>
                      <a:pt x="113841" y="200621"/>
                      <a:pt x="113841" y="178587"/>
                      <a:pt x="121186" y="163898"/>
                    </a:cubicBezTo>
                    <a:cubicBezTo>
                      <a:pt x="130511" y="173223"/>
                      <a:pt x="169393" y="216426"/>
                      <a:pt x="187287" y="218982"/>
                    </a:cubicBezTo>
                    <a:cubicBezTo>
                      <a:pt x="202276" y="221123"/>
                      <a:pt x="216665" y="211637"/>
                      <a:pt x="231354" y="207965"/>
                    </a:cubicBezTo>
                    <a:cubicBezTo>
                      <a:pt x="236965" y="202354"/>
                      <a:pt x="276198" y="153269"/>
                      <a:pt x="297456" y="163898"/>
                    </a:cubicBezTo>
                    <a:cubicBezTo>
                      <a:pt x="307843" y="169091"/>
                      <a:pt x="304800" y="185931"/>
                      <a:pt x="308472" y="196948"/>
                    </a:cubicBezTo>
                    <a:cubicBezTo>
                      <a:pt x="382838" y="172162"/>
                      <a:pt x="291944" y="195113"/>
                      <a:pt x="407624" y="207965"/>
                    </a:cubicBezTo>
                    <a:cubicBezTo>
                      <a:pt x="419166" y="209247"/>
                      <a:pt x="429658" y="200620"/>
                      <a:pt x="440675" y="196948"/>
                    </a:cubicBezTo>
                    <a:cubicBezTo>
                      <a:pt x="523750" y="224640"/>
                      <a:pt x="421347" y="187284"/>
                      <a:pt x="506776" y="229999"/>
                    </a:cubicBezTo>
                    <a:cubicBezTo>
                      <a:pt x="517163" y="235192"/>
                      <a:pt x="528810" y="237344"/>
                      <a:pt x="539827" y="241016"/>
                    </a:cubicBezTo>
                    <a:cubicBezTo>
                      <a:pt x="616568" y="215435"/>
                      <a:pt x="580912" y="239196"/>
                      <a:pt x="561860" y="86780"/>
                    </a:cubicBezTo>
                    <a:cubicBezTo>
                      <a:pt x="560420" y="75257"/>
                      <a:pt x="559054" y="61941"/>
                      <a:pt x="550843" y="53729"/>
                    </a:cubicBezTo>
                    <a:cubicBezTo>
                      <a:pt x="542632" y="45518"/>
                      <a:pt x="528180" y="47905"/>
                      <a:pt x="517793" y="42712"/>
                    </a:cubicBezTo>
                    <a:cubicBezTo>
                      <a:pt x="432367" y="0"/>
                      <a:pt x="534764" y="37353"/>
                      <a:pt x="451692" y="9662"/>
                    </a:cubicBezTo>
                    <a:cubicBezTo>
                      <a:pt x="370902" y="13334"/>
                      <a:pt x="289937" y="14230"/>
                      <a:pt x="209321" y="20679"/>
                    </a:cubicBezTo>
                    <a:cubicBezTo>
                      <a:pt x="176352" y="23316"/>
                      <a:pt x="171516" y="39580"/>
                      <a:pt x="143219" y="53729"/>
                    </a:cubicBezTo>
                    <a:cubicBezTo>
                      <a:pt x="132832" y="58922"/>
                      <a:pt x="120556" y="59553"/>
                      <a:pt x="110169" y="64746"/>
                    </a:cubicBezTo>
                    <a:cubicBezTo>
                      <a:pt x="98326" y="70668"/>
                      <a:pt x="88472" y="79968"/>
                      <a:pt x="77118" y="86780"/>
                    </a:cubicBezTo>
                    <a:cubicBezTo>
                      <a:pt x="70077" y="91005"/>
                      <a:pt x="62429" y="94125"/>
                      <a:pt x="55084" y="97797"/>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2235176" y="3063703"/>
                <a:ext cx="2072419" cy="2455748"/>
              </a:xfrm>
              <a:custGeom>
                <a:avLst/>
                <a:gdLst>
                  <a:gd name="connsiteX0" fmla="*/ 739378 w 2072419"/>
                  <a:gd name="connsiteY0" fmla="*/ 87121 h 2455748"/>
                  <a:gd name="connsiteX1" fmla="*/ 838530 w 2072419"/>
                  <a:gd name="connsiteY1" fmla="*/ 54070 h 2455748"/>
                  <a:gd name="connsiteX2" fmla="*/ 871581 w 2072419"/>
                  <a:gd name="connsiteY2" fmla="*/ 43054 h 2455748"/>
                  <a:gd name="connsiteX3" fmla="*/ 981749 w 2072419"/>
                  <a:gd name="connsiteY3" fmla="*/ 65087 h 2455748"/>
                  <a:gd name="connsiteX4" fmla="*/ 1014800 w 2072419"/>
                  <a:gd name="connsiteY4" fmla="*/ 87121 h 2455748"/>
                  <a:gd name="connsiteX5" fmla="*/ 1091918 w 2072419"/>
                  <a:gd name="connsiteY5" fmla="*/ 43054 h 2455748"/>
                  <a:gd name="connsiteX6" fmla="*/ 1158019 w 2072419"/>
                  <a:gd name="connsiteY6" fmla="*/ 21020 h 2455748"/>
                  <a:gd name="connsiteX7" fmla="*/ 1191070 w 2072419"/>
                  <a:gd name="connsiteY7" fmla="*/ 10003 h 2455748"/>
                  <a:gd name="connsiteX8" fmla="*/ 1356323 w 2072419"/>
                  <a:gd name="connsiteY8" fmla="*/ 21020 h 2455748"/>
                  <a:gd name="connsiteX9" fmla="*/ 1389373 w 2072419"/>
                  <a:gd name="connsiteY9" fmla="*/ 120172 h 2455748"/>
                  <a:gd name="connsiteX10" fmla="*/ 1400390 w 2072419"/>
                  <a:gd name="connsiteY10" fmla="*/ 153222 h 2455748"/>
                  <a:gd name="connsiteX11" fmla="*/ 1367340 w 2072419"/>
                  <a:gd name="connsiteY11" fmla="*/ 406610 h 2455748"/>
                  <a:gd name="connsiteX12" fmla="*/ 1334289 w 2072419"/>
                  <a:gd name="connsiteY12" fmla="*/ 505762 h 2455748"/>
                  <a:gd name="connsiteX13" fmla="*/ 1323272 w 2072419"/>
                  <a:gd name="connsiteY13" fmla="*/ 538813 h 2455748"/>
                  <a:gd name="connsiteX14" fmla="*/ 1312255 w 2072419"/>
                  <a:gd name="connsiteY14" fmla="*/ 659998 h 2455748"/>
                  <a:gd name="connsiteX15" fmla="*/ 1301238 w 2072419"/>
                  <a:gd name="connsiteY15" fmla="*/ 715083 h 2455748"/>
                  <a:gd name="connsiteX16" fmla="*/ 1312255 w 2072419"/>
                  <a:gd name="connsiteY16" fmla="*/ 1034572 h 2455748"/>
                  <a:gd name="connsiteX17" fmla="*/ 1334289 w 2072419"/>
                  <a:gd name="connsiteY17" fmla="*/ 1166774 h 2455748"/>
                  <a:gd name="connsiteX18" fmla="*/ 1345306 w 2072419"/>
                  <a:gd name="connsiteY18" fmla="*/ 1199825 h 2455748"/>
                  <a:gd name="connsiteX19" fmla="*/ 1356323 w 2072419"/>
                  <a:gd name="connsiteY19" fmla="*/ 1243892 h 2455748"/>
                  <a:gd name="connsiteX20" fmla="*/ 1378357 w 2072419"/>
                  <a:gd name="connsiteY20" fmla="*/ 1309993 h 2455748"/>
                  <a:gd name="connsiteX21" fmla="*/ 1400390 w 2072419"/>
                  <a:gd name="connsiteY21" fmla="*/ 1387111 h 2455748"/>
                  <a:gd name="connsiteX22" fmla="*/ 1433441 w 2072419"/>
                  <a:gd name="connsiteY22" fmla="*/ 1475246 h 2455748"/>
                  <a:gd name="connsiteX23" fmla="*/ 1444458 w 2072419"/>
                  <a:gd name="connsiteY23" fmla="*/ 1508297 h 2455748"/>
                  <a:gd name="connsiteX24" fmla="*/ 1477508 w 2072419"/>
                  <a:gd name="connsiteY24" fmla="*/ 1530331 h 2455748"/>
                  <a:gd name="connsiteX25" fmla="*/ 1521576 w 2072419"/>
                  <a:gd name="connsiteY25" fmla="*/ 1596432 h 2455748"/>
                  <a:gd name="connsiteX26" fmla="*/ 1565643 w 2072419"/>
                  <a:gd name="connsiteY26" fmla="*/ 1662533 h 2455748"/>
                  <a:gd name="connsiteX27" fmla="*/ 1587677 w 2072419"/>
                  <a:gd name="connsiteY27" fmla="*/ 1695584 h 2455748"/>
                  <a:gd name="connsiteX28" fmla="*/ 1620728 w 2072419"/>
                  <a:gd name="connsiteY28" fmla="*/ 1717617 h 2455748"/>
                  <a:gd name="connsiteX29" fmla="*/ 1686829 w 2072419"/>
                  <a:gd name="connsiteY29" fmla="*/ 1772702 h 2455748"/>
                  <a:gd name="connsiteX30" fmla="*/ 1719879 w 2072419"/>
                  <a:gd name="connsiteY30" fmla="*/ 1783719 h 2455748"/>
                  <a:gd name="connsiteX31" fmla="*/ 1796997 w 2072419"/>
                  <a:gd name="connsiteY31" fmla="*/ 1838803 h 2455748"/>
                  <a:gd name="connsiteX32" fmla="*/ 1830048 w 2072419"/>
                  <a:gd name="connsiteY32" fmla="*/ 1849820 h 2455748"/>
                  <a:gd name="connsiteX33" fmla="*/ 1863099 w 2072419"/>
                  <a:gd name="connsiteY33" fmla="*/ 1882870 h 2455748"/>
                  <a:gd name="connsiteX34" fmla="*/ 1896149 w 2072419"/>
                  <a:gd name="connsiteY34" fmla="*/ 1893887 h 2455748"/>
                  <a:gd name="connsiteX35" fmla="*/ 1962251 w 2072419"/>
                  <a:gd name="connsiteY35" fmla="*/ 1937955 h 2455748"/>
                  <a:gd name="connsiteX36" fmla="*/ 1995301 w 2072419"/>
                  <a:gd name="connsiteY36" fmla="*/ 1959989 h 2455748"/>
                  <a:gd name="connsiteX37" fmla="*/ 2050385 w 2072419"/>
                  <a:gd name="connsiteY37" fmla="*/ 2070157 h 2455748"/>
                  <a:gd name="connsiteX38" fmla="*/ 2072419 w 2072419"/>
                  <a:gd name="connsiteY38" fmla="*/ 2136258 h 2455748"/>
                  <a:gd name="connsiteX39" fmla="*/ 2050385 w 2072419"/>
                  <a:gd name="connsiteY39" fmla="*/ 2246427 h 2455748"/>
                  <a:gd name="connsiteX40" fmla="*/ 1973267 w 2072419"/>
                  <a:gd name="connsiteY40" fmla="*/ 2345579 h 2455748"/>
                  <a:gd name="connsiteX41" fmla="*/ 1907166 w 2072419"/>
                  <a:gd name="connsiteY41" fmla="*/ 2389646 h 2455748"/>
                  <a:gd name="connsiteX42" fmla="*/ 1863099 w 2072419"/>
                  <a:gd name="connsiteY42" fmla="*/ 2400663 h 2455748"/>
                  <a:gd name="connsiteX43" fmla="*/ 1499542 w 2072419"/>
                  <a:gd name="connsiteY43" fmla="*/ 2389646 h 2455748"/>
                  <a:gd name="connsiteX44" fmla="*/ 1433441 w 2072419"/>
                  <a:gd name="connsiteY44" fmla="*/ 2367613 h 2455748"/>
                  <a:gd name="connsiteX45" fmla="*/ 959716 w 2072419"/>
                  <a:gd name="connsiteY45" fmla="*/ 2378630 h 2455748"/>
                  <a:gd name="connsiteX46" fmla="*/ 882597 w 2072419"/>
                  <a:gd name="connsiteY46" fmla="*/ 2400663 h 2455748"/>
                  <a:gd name="connsiteX47" fmla="*/ 783446 w 2072419"/>
                  <a:gd name="connsiteY47" fmla="*/ 2422697 h 2455748"/>
                  <a:gd name="connsiteX48" fmla="*/ 739378 w 2072419"/>
                  <a:gd name="connsiteY48" fmla="*/ 2433714 h 2455748"/>
                  <a:gd name="connsiteX49" fmla="*/ 706328 w 2072419"/>
                  <a:gd name="connsiteY49" fmla="*/ 2444731 h 2455748"/>
                  <a:gd name="connsiteX50" fmla="*/ 629210 w 2072419"/>
                  <a:gd name="connsiteY50" fmla="*/ 2455748 h 2455748"/>
                  <a:gd name="connsiteX51" fmla="*/ 397855 w 2072419"/>
                  <a:gd name="connsiteY51" fmla="*/ 2444731 h 2455748"/>
                  <a:gd name="connsiteX52" fmla="*/ 331754 w 2072419"/>
                  <a:gd name="connsiteY52" fmla="*/ 2422697 h 2455748"/>
                  <a:gd name="connsiteX53" fmla="*/ 265653 w 2072419"/>
                  <a:gd name="connsiteY53" fmla="*/ 2400663 h 2455748"/>
                  <a:gd name="connsiteX54" fmla="*/ 232602 w 2072419"/>
                  <a:gd name="connsiteY54" fmla="*/ 2389646 h 2455748"/>
                  <a:gd name="connsiteX55" fmla="*/ 67349 w 2072419"/>
                  <a:gd name="connsiteY55" fmla="*/ 2378630 h 2455748"/>
                  <a:gd name="connsiteX56" fmla="*/ 34299 w 2072419"/>
                  <a:gd name="connsiteY56" fmla="*/ 2356596 h 2455748"/>
                  <a:gd name="connsiteX57" fmla="*/ 23282 w 2072419"/>
                  <a:gd name="connsiteY57" fmla="*/ 2323545 h 2455748"/>
                  <a:gd name="connsiteX58" fmla="*/ 1248 w 2072419"/>
                  <a:gd name="connsiteY58" fmla="*/ 2290495 h 2455748"/>
                  <a:gd name="connsiteX59" fmla="*/ 12265 w 2072419"/>
                  <a:gd name="connsiteY59" fmla="*/ 2103208 h 2455748"/>
                  <a:gd name="connsiteX60" fmla="*/ 45316 w 2072419"/>
                  <a:gd name="connsiteY60" fmla="*/ 2070157 h 2455748"/>
                  <a:gd name="connsiteX61" fmla="*/ 100400 w 2072419"/>
                  <a:gd name="connsiteY61" fmla="*/ 2004056 h 2455748"/>
                  <a:gd name="connsiteX62" fmla="*/ 144467 w 2072419"/>
                  <a:gd name="connsiteY62" fmla="*/ 1982022 h 2455748"/>
                  <a:gd name="connsiteX63" fmla="*/ 232602 w 2072419"/>
                  <a:gd name="connsiteY63" fmla="*/ 1882870 h 2455748"/>
                  <a:gd name="connsiteX64" fmla="*/ 265653 w 2072419"/>
                  <a:gd name="connsiteY64" fmla="*/ 1849820 h 2455748"/>
                  <a:gd name="connsiteX65" fmla="*/ 331754 w 2072419"/>
                  <a:gd name="connsiteY65" fmla="*/ 1750668 h 2455748"/>
                  <a:gd name="connsiteX66" fmla="*/ 375822 w 2072419"/>
                  <a:gd name="connsiteY66" fmla="*/ 1684567 h 2455748"/>
                  <a:gd name="connsiteX67" fmla="*/ 408872 w 2072419"/>
                  <a:gd name="connsiteY67" fmla="*/ 1651516 h 2455748"/>
                  <a:gd name="connsiteX68" fmla="*/ 474973 w 2072419"/>
                  <a:gd name="connsiteY68" fmla="*/ 1541348 h 2455748"/>
                  <a:gd name="connsiteX69" fmla="*/ 519041 w 2072419"/>
                  <a:gd name="connsiteY69" fmla="*/ 1464230 h 2455748"/>
                  <a:gd name="connsiteX70" fmla="*/ 530058 w 2072419"/>
                  <a:gd name="connsiteY70" fmla="*/ 1409145 h 2455748"/>
                  <a:gd name="connsiteX71" fmla="*/ 552091 w 2072419"/>
                  <a:gd name="connsiteY71" fmla="*/ 1365078 h 2455748"/>
                  <a:gd name="connsiteX72" fmla="*/ 585142 w 2072419"/>
                  <a:gd name="connsiteY72" fmla="*/ 1298977 h 2455748"/>
                  <a:gd name="connsiteX73" fmla="*/ 618193 w 2072419"/>
                  <a:gd name="connsiteY73" fmla="*/ 1221858 h 2455748"/>
                  <a:gd name="connsiteX74" fmla="*/ 629210 w 2072419"/>
                  <a:gd name="connsiteY74" fmla="*/ 1188808 h 2455748"/>
                  <a:gd name="connsiteX75" fmla="*/ 651243 w 2072419"/>
                  <a:gd name="connsiteY75" fmla="*/ 1155757 h 2455748"/>
                  <a:gd name="connsiteX76" fmla="*/ 662260 w 2072419"/>
                  <a:gd name="connsiteY76" fmla="*/ 1122707 h 2455748"/>
                  <a:gd name="connsiteX77" fmla="*/ 695311 w 2072419"/>
                  <a:gd name="connsiteY77" fmla="*/ 1056605 h 2455748"/>
                  <a:gd name="connsiteX78" fmla="*/ 706328 w 2072419"/>
                  <a:gd name="connsiteY78" fmla="*/ 979487 h 2455748"/>
                  <a:gd name="connsiteX79" fmla="*/ 717344 w 2072419"/>
                  <a:gd name="connsiteY79" fmla="*/ 946437 h 2455748"/>
                  <a:gd name="connsiteX80" fmla="*/ 706328 w 2072419"/>
                  <a:gd name="connsiteY80" fmla="*/ 505762 h 2455748"/>
                  <a:gd name="connsiteX81" fmla="*/ 684294 w 2072419"/>
                  <a:gd name="connsiteY81" fmla="*/ 439661 h 2455748"/>
                  <a:gd name="connsiteX82" fmla="*/ 673277 w 2072419"/>
                  <a:gd name="connsiteY82" fmla="*/ 406610 h 2455748"/>
                  <a:gd name="connsiteX83" fmla="*/ 684294 w 2072419"/>
                  <a:gd name="connsiteY83" fmla="*/ 109155 h 245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72419" h="2455748">
                    <a:moveTo>
                      <a:pt x="739378" y="87121"/>
                    </a:moveTo>
                    <a:lnTo>
                      <a:pt x="838530" y="54070"/>
                    </a:lnTo>
                    <a:lnTo>
                      <a:pt x="871581" y="43054"/>
                    </a:lnTo>
                    <a:cubicBezTo>
                      <a:pt x="900005" y="47114"/>
                      <a:pt x="950982" y="49703"/>
                      <a:pt x="981749" y="65087"/>
                    </a:cubicBezTo>
                    <a:cubicBezTo>
                      <a:pt x="993592" y="71009"/>
                      <a:pt x="1003783" y="79776"/>
                      <a:pt x="1014800" y="87121"/>
                    </a:cubicBezTo>
                    <a:cubicBezTo>
                      <a:pt x="1115889" y="53425"/>
                      <a:pt x="958526" y="109750"/>
                      <a:pt x="1091918" y="43054"/>
                    </a:cubicBezTo>
                    <a:cubicBezTo>
                      <a:pt x="1112692" y="32667"/>
                      <a:pt x="1135985" y="28365"/>
                      <a:pt x="1158019" y="21020"/>
                    </a:cubicBezTo>
                    <a:lnTo>
                      <a:pt x="1191070" y="10003"/>
                    </a:lnTo>
                    <a:cubicBezTo>
                      <a:pt x="1246154" y="13675"/>
                      <a:pt x="1305275" y="0"/>
                      <a:pt x="1356323" y="21020"/>
                    </a:cubicBezTo>
                    <a:cubicBezTo>
                      <a:pt x="1356327" y="21022"/>
                      <a:pt x="1383864" y="103645"/>
                      <a:pt x="1389373" y="120172"/>
                    </a:cubicBezTo>
                    <a:lnTo>
                      <a:pt x="1400390" y="153222"/>
                    </a:lnTo>
                    <a:cubicBezTo>
                      <a:pt x="1388009" y="363690"/>
                      <a:pt x="1409148" y="281183"/>
                      <a:pt x="1367340" y="406610"/>
                    </a:cubicBezTo>
                    <a:lnTo>
                      <a:pt x="1334289" y="505762"/>
                    </a:lnTo>
                    <a:lnTo>
                      <a:pt x="1323272" y="538813"/>
                    </a:lnTo>
                    <a:cubicBezTo>
                      <a:pt x="1319600" y="579208"/>
                      <a:pt x="1317286" y="619750"/>
                      <a:pt x="1312255" y="659998"/>
                    </a:cubicBezTo>
                    <a:cubicBezTo>
                      <a:pt x="1309932" y="678579"/>
                      <a:pt x="1301238" y="696358"/>
                      <a:pt x="1301238" y="715083"/>
                    </a:cubicBezTo>
                    <a:cubicBezTo>
                      <a:pt x="1301238" y="821643"/>
                      <a:pt x="1306503" y="928168"/>
                      <a:pt x="1312255" y="1034572"/>
                    </a:cubicBezTo>
                    <a:cubicBezTo>
                      <a:pt x="1314937" y="1084197"/>
                      <a:pt x="1321314" y="1121362"/>
                      <a:pt x="1334289" y="1166774"/>
                    </a:cubicBezTo>
                    <a:cubicBezTo>
                      <a:pt x="1337479" y="1177940"/>
                      <a:pt x="1342116" y="1188659"/>
                      <a:pt x="1345306" y="1199825"/>
                    </a:cubicBezTo>
                    <a:cubicBezTo>
                      <a:pt x="1349466" y="1214384"/>
                      <a:pt x="1351972" y="1229389"/>
                      <a:pt x="1356323" y="1243892"/>
                    </a:cubicBezTo>
                    <a:cubicBezTo>
                      <a:pt x="1362997" y="1266138"/>
                      <a:pt x="1372724" y="1287461"/>
                      <a:pt x="1378357" y="1309993"/>
                    </a:cubicBezTo>
                    <a:cubicBezTo>
                      <a:pt x="1412782" y="1447706"/>
                      <a:pt x="1368791" y="1276516"/>
                      <a:pt x="1400390" y="1387111"/>
                    </a:cubicBezTo>
                    <a:cubicBezTo>
                      <a:pt x="1429408" y="1488672"/>
                      <a:pt x="1389431" y="1372558"/>
                      <a:pt x="1433441" y="1475246"/>
                    </a:cubicBezTo>
                    <a:cubicBezTo>
                      <a:pt x="1438016" y="1485920"/>
                      <a:pt x="1437204" y="1499229"/>
                      <a:pt x="1444458" y="1508297"/>
                    </a:cubicBezTo>
                    <a:cubicBezTo>
                      <a:pt x="1452729" y="1518636"/>
                      <a:pt x="1466491" y="1522986"/>
                      <a:pt x="1477508" y="1530331"/>
                    </a:cubicBezTo>
                    <a:cubicBezTo>
                      <a:pt x="1498578" y="1593540"/>
                      <a:pt x="1473436" y="1534538"/>
                      <a:pt x="1521576" y="1596432"/>
                    </a:cubicBezTo>
                    <a:cubicBezTo>
                      <a:pt x="1537834" y="1617335"/>
                      <a:pt x="1550954" y="1640499"/>
                      <a:pt x="1565643" y="1662533"/>
                    </a:cubicBezTo>
                    <a:cubicBezTo>
                      <a:pt x="1572988" y="1673550"/>
                      <a:pt x="1576660" y="1688240"/>
                      <a:pt x="1587677" y="1695584"/>
                    </a:cubicBezTo>
                    <a:cubicBezTo>
                      <a:pt x="1598694" y="1702928"/>
                      <a:pt x="1610556" y="1709141"/>
                      <a:pt x="1620728" y="1717617"/>
                    </a:cubicBezTo>
                    <a:cubicBezTo>
                      <a:pt x="1657280" y="1748077"/>
                      <a:pt x="1645795" y="1752185"/>
                      <a:pt x="1686829" y="1772702"/>
                    </a:cubicBezTo>
                    <a:cubicBezTo>
                      <a:pt x="1697216" y="1777895"/>
                      <a:pt x="1709492" y="1778526"/>
                      <a:pt x="1719879" y="1783719"/>
                    </a:cubicBezTo>
                    <a:cubicBezTo>
                      <a:pt x="1754003" y="1800781"/>
                      <a:pt x="1762036" y="1818825"/>
                      <a:pt x="1796997" y="1838803"/>
                    </a:cubicBezTo>
                    <a:cubicBezTo>
                      <a:pt x="1807080" y="1844565"/>
                      <a:pt x="1819031" y="1846148"/>
                      <a:pt x="1830048" y="1849820"/>
                    </a:cubicBezTo>
                    <a:cubicBezTo>
                      <a:pt x="1841065" y="1860837"/>
                      <a:pt x="1850135" y="1874228"/>
                      <a:pt x="1863099" y="1882870"/>
                    </a:cubicBezTo>
                    <a:cubicBezTo>
                      <a:pt x="1872761" y="1889311"/>
                      <a:pt x="1885998" y="1888247"/>
                      <a:pt x="1896149" y="1893887"/>
                    </a:cubicBezTo>
                    <a:cubicBezTo>
                      <a:pt x="1919298" y="1906748"/>
                      <a:pt x="1940217" y="1923266"/>
                      <a:pt x="1962251" y="1937955"/>
                    </a:cubicBezTo>
                    <a:lnTo>
                      <a:pt x="1995301" y="1959989"/>
                    </a:lnTo>
                    <a:cubicBezTo>
                      <a:pt x="2058862" y="2055329"/>
                      <a:pt x="2026604" y="1990885"/>
                      <a:pt x="2050385" y="2070157"/>
                    </a:cubicBezTo>
                    <a:cubicBezTo>
                      <a:pt x="2057059" y="2092403"/>
                      <a:pt x="2072419" y="2136258"/>
                      <a:pt x="2072419" y="2136258"/>
                    </a:cubicBezTo>
                    <a:cubicBezTo>
                      <a:pt x="2069682" y="2155420"/>
                      <a:pt x="2065177" y="2219802"/>
                      <a:pt x="2050385" y="2246427"/>
                    </a:cubicBezTo>
                    <a:cubicBezTo>
                      <a:pt x="2032275" y="2279025"/>
                      <a:pt x="2004686" y="2321142"/>
                      <a:pt x="1973267" y="2345579"/>
                    </a:cubicBezTo>
                    <a:cubicBezTo>
                      <a:pt x="1952364" y="2361837"/>
                      <a:pt x="1932856" y="2383223"/>
                      <a:pt x="1907166" y="2389646"/>
                    </a:cubicBezTo>
                    <a:lnTo>
                      <a:pt x="1863099" y="2400663"/>
                    </a:lnTo>
                    <a:cubicBezTo>
                      <a:pt x="1741913" y="2396991"/>
                      <a:pt x="1620426" y="2398945"/>
                      <a:pt x="1499542" y="2389646"/>
                    </a:cubicBezTo>
                    <a:cubicBezTo>
                      <a:pt x="1476385" y="2387865"/>
                      <a:pt x="1433441" y="2367613"/>
                      <a:pt x="1433441" y="2367613"/>
                    </a:cubicBezTo>
                    <a:lnTo>
                      <a:pt x="959716" y="2378630"/>
                    </a:lnTo>
                    <a:cubicBezTo>
                      <a:pt x="939477" y="2379491"/>
                      <a:pt x="903095" y="2394806"/>
                      <a:pt x="882597" y="2400663"/>
                    </a:cubicBezTo>
                    <a:cubicBezTo>
                      <a:pt x="835578" y="2414097"/>
                      <a:pt x="834562" y="2411338"/>
                      <a:pt x="783446" y="2422697"/>
                    </a:cubicBezTo>
                    <a:cubicBezTo>
                      <a:pt x="768665" y="2425982"/>
                      <a:pt x="753937" y="2429554"/>
                      <a:pt x="739378" y="2433714"/>
                    </a:cubicBezTo>
                    <a:cubicBezTo>
                      <a:pt x="728212" y="2436904"/>
                      <a:pt x="717715" y="2442454"/>
                      <a:pt x="706328" y="2444731"/>
                    </a:cubicBezTo>
                    <a:cubicBezTo>
                      <a:pt x="680865" y="2449824"/>
                      <a:pt x="654916" y="2452076"/>
                      <a:pt x="629210" y="2455748"/>
                    </a:cubicBezTo>
                    <a:cubicBezTo>
                      <a:pt x="552092" y="2452076"/>
                      <a:pt x="474589" y="2453257"/>
                      <a:pt x="397855" y="2444731"/>
                    </a:cubicBezTo>
                    <a:cubicBezTo>
                      <a:pt x="374771" y="2442166"/>
                      <a:pt x="353788" y="2430042"/>
                      <a:pt x="331754" y="2422697"/>
                    </a:cubicBezTo>
                    <a:lnTo>
                      <a:pt x="265653" y="2400663"/>
                    </a:lnTo>
                    <a:cubicBezTo>
                      <a:pt x="254636" y="2396991"/>
                      <a:pt x="244189" y="2390418"/>
                      <a:pt x="232602" y="2389646"/>
                    </a:cubicBezTo>
                    <a:lnTo>
                      <a:pt x="67349" y="2378630"/>
                    </a:lnTo>
                    <a:cubicBezTo>
                      <a:pt x="56332" y="2371285"/>
                      <a:pt x="42570" y="2366935"/>
                      <a:pt x="34299" y="2356596"/>
                    </a:cubicBezTo>
                    <a:cubicBezTo>
                      <a:pt x="27045" y="2347528"/>
                      <a:pt x="28476" y="2333932"/>
                      <a:pt x="23282" y="2323545"/>
                    </a:cubicBezTo>
                    <a:cubicBezTo>
                      <a:pt x="17361" y="2311702"/>
                      <a:pt x="8593" y="2301512"/>
                      <a:pt x="1248" y="2290495"/>
                    </a:cubicBezTo>
                    <a:cubicBezTo>
                      <a:pt x="4920" y="2228066"/>
                      <a:pt x="0" y="2164530"/>
                      <a:pt x="12265" y="2103208"/>
                    </a:cubicBezTo>
                    <a:cubicBezTo>
                      <a:pt x="15321" y="2087930"/>
                      <a:pt x="35342" y="2082126"/>
                      <a:pt x="45316" y="2070157"/>
                    </a:cubicBezTo>
                    <a:cubicBezTo>
                      <a:pt x="73738" y="2036051"/>
                      <a:pt x="60638" y="2032458"/>
                      <a:pt x="100400" y="2004056"/>
                    </a:cubicBezTo>
                    <a:cubicBezTo>
                      <a:pt x="113764" y="1994510"/>
                      <a:pt x="129778" y="1989367"/>
                      <a:pt x="144467" y="1982022"/>
                    </a:cubicBezTo>
                    <a:cubicBezTo>
                      <a:pt x="183785" y="1923047"/>
                      <a:pt x="157141" y="1958331"/>
                      <a:pt x="232602" y="1882870"/>
                    </a:cubicBezTo>
                    <a:cubicBezTo>
                      <a:pt x="243619" y="1871853"/>
                      <a:pt x="257011" y="1862784"/>
                      <a:pt x="265653" y="1849820"/>
                    </a:cubicBezTo>
                    <a:lnTo>
                      <a:pt x="331754" y="1750668"/>
                    </a:lnTo>
                    <a:lnTo>
                      <a:pt x="375822" y="1684567"/>
                    </a:lnTo>
                    <a:cubicBezTo>
                      <a:pt x="386839" y="1673550"/>
                      <a:pt x="399307" y="1663814"/>
                      <a:pt x="408872" y="1651516"/>
                    </a:cubicBezTo>
                    <a:cubicBezTo>
                      <a:pt x="466925" y="1576876"/>
                      <a:pt x="438074" y="1605922"/>
                      <a:pt x="474973" y="1541348"/>
                    </a:cubicBezTo>
                    <a:cubicBezTo>
                      <a:pt x="537270" y="1432326"/>
                      <a:pt x="452445" y="1597419"/>
                      <a:pt x="519041" y="1464230"/>
                    </a:cubicBezTo>
                    <a:cubicBezTo>
                      <a:pt x="522713" y="1445868"/>
                      <a:pt x="524137" y="1426909"/>
                      <a:pt x="530058" y="1409145"/>
                    </a:cubicBezTo>
                    <a:cubicBezTo>
                      <a:pt x="535251" y="1393565"/>
                      <a:pt x="545622" y="1380173"/>
                      <a:pt x="552091" y="1365078"/>
                    </a:cubicBezTo>
                    <a:cubicBezTo>
                      <a:pt x="579456" y="1301225"/>
                      <a:pt x="542801" y="1362487"/>
                      <a:pt x="585142" y="1298977"/>
                    </a:cubicBezTo>
                    <a:cubicBezTo>
                      <a:pt x="608070" y="1207265"/>
                      <a:pt x="580152" y="1297938"/>
                      <a:pt x="618193" y="1221858"/>
                    </a:cubicBezTo>
                    <a:cubicBezTo>
                      <a:pt x="623386" y="1211471"/>
                      <a:pt x="624017" y="1199195"/>
                      <a:pt x="629210" y="1188808"/>
                    </a:cubicBezTo>
                    <a:cubicBezTo>
                      <a:pt x="635131" y="1176965"/>
                      <a:pt x="645322" y="1167600"/>
                      <a:pt x="651243" y="1155757"/>
                    </a:cubicBezTo>
                    <a:cubicBezTo>
                      <a:pt x="656436" y="1145370"/>
                      <a:pt x="657067" y="1133094"/>
                      <a:pt x="662260" y="1122707"/>
                    </a:cubicBezTo>
                    <a:cubicBezTo>
                      <a:pt x="704972" y="1037284"/>
                      <a:pt x="667621" y="1139676"/>
                      <a:pt x="695311" y="1056605"/>
                    </a:cubicBezTo>
                    <a:cubicBezTo>
                      <a:pt x="698983" y="1030899"/>
                      <a:pt x="701236" y="1004950"/>
                      <a:pt x="706328" y="979487"/>
                    </a:cubicBezTo>
                    <a:cubicBezTo>
                      <a:pt x="708605" y="968100"/>
                      <a:pt x="717344" y="958050"/>
                      <a:pt x="717344" y="946437"/>
                    </a:cubicBezTo>
                    <a:cubicBezTo>
                      <a:pt x="717344" y="799499"/>
                      <a:pt x="715890" y="652388"/>
                      <a:pt x="706328" y="505762"/>
                    </a:cubicBezTo>
                    <a:cubicBezTo>
                      <a:pt x="704817" y="482586"/>
                      <a:pt x="691639" y="461695"/>
                      <a:pt x="684294" y="439661"/>
                    </a:cubicBezTo>
                    <a:lnTo>
                      <a:pt x="673277" y="406610"/>
                    </a:lnTo>
                    <a:lnTo>
                      <a:pt x="684294" y="109155"/>
                    </a:lnTo>
                  </a:path>
                </a:pathLst>
              </a:custGeom>
              <a:solidFill>
                <a:srgbClr val="FF9FB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2782712" y="2797891"/>
                <a:ext cx="236809" cy="385984"/>
              </a:xfrm>
              <a:custGeom>
                <a:avLst/>
                <a:gdLst>
                  <a:gd name="connsiteX0" fmla="*/ 4555 w 236809"/>
                  <a:gd name="connsiteY0" fmla="*/ 88528 h 385984"/>
                  <a:gd name="connsiteX1" fmla="*/ 26589 w 236809"/>
                  <a:gd name="connsiteY1" fmla="*/ 165646 h 385984"/>
                  <a:gd name="connsiteX2" fmla="*/ 59640 w 236809"/>
                  <a:gd name="connsiteY2" fmla="*/ 231748 h 385984"/>
                  <a:gd name="connsiteX3" fmla="*/ 92690 w 236809"/>
                  <a:gd name="connsiteY3" fmla="*/ 352933 h 385984"/>
                  <a:gd name="connsiteX4" fmla="*/ 125741 w 236809"/>
                  <a:gd name="connsiteY4" fmla="*/ 385984 h 385984"/>
                  <a:gd name="connsiteX5" fmla="*/ 202859 w 236809"/>
                  <a:gd name="connsiteY5" fmla="*/ 352933 h 385984"/>
                  <a:gd name="connsiteX6" fmla="*/ 224893 w 236809"/>
                  <a:gd name="connsiteY6" fmla="*/ 286832 h 385984"/>
                  <a:gd name="connsiteX7" fmla="*/ 213876 w 236809"/>
                  <a:gd name="connsiteY7" fmla="*/ 22427 h 385984"/>
                  <a:gd name="connsiteX8" fmla="*/ 147775 w 236809"/>
                  <a:gd name="connsiteY8" fmla="*/ 393 h 385984"/>
                  <a:gd name="connsiteX9" fmla="*/ 92690 w 236809"/>
                  <a:gd name="connsiteY9" fmla="*/ 11410 h 385984"/>
                  <a:gd name="connsiteX10" fmla="*/ 26589 w 236809"/>
                  <a:gd name="connsiteY10" fmla="*/ 55478 h 385984"/>
                  <a:gd name="connsiteX11" fmla="*/ 4555 w 236809"/>
                  <a:gd name="connsiteY11" fmla="*/ 88528 h 38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809" h="385984">
                    <a:moveTo>
                      <a:pt x="4555" y="88528"/>
                    </a:moveTo>
                    <a:cubicBezTo>
                      <a:pt x="4555" y="106889"/>
                      <a:pt x="18686" y="149840"/>
                      <a:pt x="26589" y="165646"/>
                    </a:cubicBezTo>
                    <a:cubicBezTo>
                      <a:pt x="53516" y="219499"/>
                      <a:pt x="45794" y="176366"/>
                      <a:pt x="59640" y="231748"/>
                    </a:cubicBezTo>
                    <a:cubicBezTo>
                      <a:pt x="65377" y="254694"/>
                      <a:pt x="76935" y="337178"/>
                      <a:pt x="92690" y="352933"/>
                    </a:cubicBezTo>
                    <a:lnTo>
                      <a:pt x="125741" y="385984"/>
                    </a:lnTo>
                    <a:cubicBezTo>
                      <a:pt x="146564" y="380778"/>
                      <a:pt x="188770" y="375476"/>
                      <a:pt x="202859" y="352933"/>
                    </a:cubicBezTo>
                    <a:cubicBezTo>
                      <a:pt x="215169" y="333238"/>
                      <a:pt x="224893" y="286832"/>
                      <a:pt x="224893" y="286832"/>
                    </a:cubicBezTo>
                    <a:cubicBezTo>
                      <a:pt x="221221" y="198697"/>
                      <a:pt x="236809" y="107605"/>
                      <a:pt x="213876" y="22427"/>
                    </a:cubicBezTo>
                    <a:cubicBezTo>
                      <a:pt x="207838" y="0"/>
                      <a:pt x="147775" y="393"/>
                      <a:pt x="147775" y="393"/>
                    </a:cubicBezTo>
                    <a:cubicBezTo>
                      <a:pt x="129413" y="4065"/>
                      <a:pt x="109737" y="3661"/>
                      <a:pt x="92690" y="11410"/>
                    </a:cubicBezTo>
                    <a:cubicBezTo>
                      <a:pt x="68582" y="22368"/>
                      <a:pt x="26589" y="55478"/>
                      <a:pt x="26589" y="55478"/>
                    </a:cubicBezTo>
                    <a:cubicBezTo>
                      <a:pt x="0" y="95360"/>
                      <a:pt x="4555" y="70167"/>
                      <a:pt x="4555" y="88528"/>
                    </a:cubicBezTo>
                    <a:close/>
                  </a:path>
                </a:pathLst>
              </a:custGeom>
              <a:solidFill>
                <a:srgbClr val="FF9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96295" y="2775684"/>
                <a:ext cx="186506" cy="359676"/>
              </a:xfrm>
              <a:custGeom>
                <a:avLst/>
                <a:gdLst>
                  <a:gd name="connsiteX0" fmla="*/ 18086 w 186506"/>
                  <a:gd name="connsiteY0" fmla="*/ 309039 h 359676"/>
                  <a:gd name="connsiteX1" fmla="*/ 7069 w 186506"/>
                  <a:gd name="connsiteY1" fmla="*/ 11583 h 359676"/>
                  <a:gd name="connsiteX2" fmla="*/ 40119 w 186506"/>
                  <a:gd name="connsiteY2" fmla="*/ 567 h 359676"/>
                  <a:gd name="connsiteX3" fmla="*/ 150288 w 186506"/>
                  <a:gd name="connsiteY3" fmla="*/ 11583 h 359676"/>
                  <a:gd name="connsiteX4" fmla="*/ 183339 w 186506"/>
                  <a:gd name="connsiteY4" fmla="*/ 22600 h 359676"/>
                  <a:gd name="connsiteX5" fmla="*/ 161305 w 186506"/>
                  <a:gd name="connsiteY5" fmla="*/ 176836 h 359676"/>
                  <a:gd name="connsiteX6" fmla="*/ 139271 w 186506"/>
                  <a:gd name="connsiteY6" fmla="*/ 209887 h 359676"/>
                  <a:gd name="connsiteX7" fmla="*/ 117238 w 186506"/>
                  <a:gd name="connsiteY7" fmla="*/ 275988 h 359676"/>
                  <a:gd name="connsiteX8" fmla="*/ 84187 w 186506"/>
                  <a:gd name="connsiteY8" fmla="*/ 309039 h 359676"/>
                  <a:gd name="connsiteX9" fmla="*/ 18086 w 186506"/>
                  <a:gd name="connsiteY9" fmla="*/ 309039 h 35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06" h="359676">
                    <a:moveTo>
                      <a:pt x="18086" y="309039"/>
                    </a:moveTo>
                    <a:cubicBezTo>
                      <a:pt x="5233" y="259463"/>
                      <a:pt x="0" y="110551"/>
                      <a:pt x="7069" y="11583"/>
                    </a:cubicBezTo>
                    <a:cubicBezTo>
                      <a:pt x="7896" y="0"/>
                      <a:pt x="28506" y="567"/>
                      <a:pt x="40119" y="567"/>
                    </a:cubicBezTo>
                    <a:cubicBezTo>
                      <a:pt x="77025" y="567"/>
                      <a:pt x="113565" y="7911"/>
                      <a:pt x="150288" y="11583"/>
                    </a:cubicBezTo>
                    <a:cubicBezTo>
                      <a:pt x="161305" y="15255"/>
                      <a:pt x="181430" y="11145"/>
                      <a:pt x="183339" y="22600"/>
                    </a:cubicBezTo>
                    <a:cubicBezTo>
                      <a:pt x="186506" y="41601"/>
                      <a:pt x="180787" y="137872"/>
                      <a:pt x="161305" y="176836"/>
                    </a:cubicBezTo>
                    <a:cubicBezTo>
                      <a:pt x="155383" y="188679"/>
                      <a:pt x="144649" y="197787"/>
                      <a:pt x="139271" y="209887"/>
                    </a:cubicBezTo>
                    <a:cubicBezTo>
                      <a:pt x="129838" y="231111"/>
                      <a:pt x="133661" y="259565"/>
                      <a:pt x="117238" y="275988"/>
                    </a:cubicBezTo>
                    <a:cubicBezTo>
                      <a:pt x="106221" y="287005"/>
                      <a:pt x="97151" y="300397"/>
                      <a:pt x="84187" y="309039"/>
                    </a:cubicBezTo>
                    <a:cubicBezTo>
                      <a:pt x="8231" y="359676"/>
                      <a:pt x="30939" y="358615"/>
                      <a:pt x="18086" y="309039"/>
                    </a:cubicBezTo>
                    <a:close/>
                  </a:path>
                </a:pathLst>
              </a:custGeom>
              <a:solidFill>
                <a:srgbClr val="FF9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2971800" y="3429000"/>
                <a:ext cx="506776" cy="41011"/>
              </a:xfrm>
              <a:custGeom>
                <a:avLst/>
                <a:gdLst>
                  <a:gd name="connsiteX0" fmla="*/ 0 w 506776"/>
                  <a:gd name="connsiteY0" fmla="*/ 16650 h 41011"/>
                  <a:gd name="connsiteX1" fmla="*/ 99152 w 506776"/>
                  <a:gd name="connsiteY1" fmla="*/ 38684 h 41011"/>
                  <a:gd name="connsiteX2" fmla="*/ 209321 w 506776"/>
                  <a:gd name="connsiteY2" fmla="*/ 27667 h 41011"/>
                  <a:gd name="connsiteX3" fmla="*/ 275422 w 506776"/>
                  <a:gd name="connsiteY3" fmla="*/ 5633 h 41011"/>
                  <a:gd name="connsiteX4" fmla="*/ 385590 w 506776"/>
                  <a:gd name="connsiteY4" fmla="*/ 27667 h 41011"/>
                  <a:gd name="connsiteX5" fmla="*/ 429658 w 506776"/>
                  <a:gd name="connsiteY5" fmla="*/ 38684 h 41011"/>
                  <a:gd name="connsiteX6" fmla="*/ 506776 w 506776"/>
                  <a:gd name="connsiteY6" fmla="*/ 38684 h 4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76" h="41011">
                    <a:moveTo>
                      <a:pt x="0" y="16650"/>
                    </a:moveTo>
                    <a:cubicBezTo>
                      <a:pt x="34082" y="28011"/>
                      <a:pt x="60375" y="38684"/>
                      <a:pt x="99152" y="38684"/>
                    </a:cubicBezTo>
                    <a:cubicBezTo>
                      <a:pt x="136058" y="38684"/>
                      <a:pt x="172598" y="31339"/>
                      <a:pt x="209321" y="27667"/>
                    </a:cubicBezTo>
                    <a:cubicBezTo>
                      <a:pt x="231355" y="20322"/>
                      <a:pt x="252890" y="0"/>
                      <a:pt x="275422" y="5633"/>
                    </a:cubicBezTo>
                    <a:cubicBezTo>
                      <a:pt x="377775" y="31222"/>
                      <a:pt x="250535" y="656"/>
                      <a:pt x="385590" y="27667"/>
                    </a:cubicBezTo>
                    <a:cubicBezTo>
                      <a:pt x="400437" y="30637"/>
                      <a:pt x="414579" y="37313"/>
                      <a:pt x="429658" y="38684"/>
                    </a:cubicBezTo>
                    <a:cubicBezTo>
                      <a:pt x="455258" y="41011"/>
                      <a:pt x="481070" y="38684"/>
                      <a:pt x="506776" y="3868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2467778" y="5111827"/>
                <a:ext cx="848299" cy="270037"/>
              </a:xfrm>
              <a:custGeom>
                <a:avLst/>
                <a:gdLst>
                  <a:gd name="connsiteX0" fmla="*/ 55085 w 848299"/>
                  <a:gd name="connsiteY0" fmla="*/ 0 h 270037"/>
                  <a:gd name="connsiteX1" fmla="*/ 22034 w 848299"/>
                  <a:gd name="connsiteY1" fmla="*/ 44067 h 270037"/>
                  <a:gd name="connsiteX2" fmla="*/ 0 w 848299"/>
                  <a:gd name="connsiteY2" fmla="*/ 110168 h 270037"/>
                  <a:gd name="connsiteX3" fmla="*/ 11017 w 848299"/>
                  <a:gd name="connsiteY3" fmla="*/ 198303 h 270037"/>
                  <a:gd name="connsiteX4" fmla="*/ 66102 w 848299"/>
                  <a:gd name="connsiteY4" fmla="*/ 242371 h 270037"/>
                  <a:gd name="connsiteX5" fmla="*/ 143220 w 848299"/>
                  <a:gd name="connsiteY5" fmla="*/ 264404 h 270037"/>
                  <a:gd name="connsiteX6" fmla="*/ 275422 w 848299"/>
                  <a:gd name="connsiteY6" fmla="*/ 231354 h 270037"/>
                  <a:gd name="connsiteX7" fmla="*/ 308473 w 848299"/>
                  <a:gd name="connsiteY7" fmla="*/ 220337 h 270037"/>
                  <a:gd name="connsiteX8" fmla="*/ 341523 w 848299"/>
                  <a:gd name="connsiteY8" fmla="*/ 209320 h 270037"/>
                  <a:gd name="connsiteX9" fmla="*/ 848299 w 848299"/>
                  <a:gd name="connsiteY9" fmla="*/ 220337 h 27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299" h="270037">
                    <a:moveTo>
                      <a:pt x="55085" y="0"/>
                    </a:moveTo>
                    <a:cubicBezTo>
                      <a:pt x="44068" y="14689"/>
                      <a:pt x="30246" y="27644"/>
                      <a:pt x="22034" y="44067"/>
                    </a:cubicBezTo>
                    <a:cubicBezTo>
                      <a:pt x="11647" y="64840"/>
                      <a:pt x="0" y="110168"/>
                      <a:pt x="0" y="110168"/>
                    </a:cubicBezTo>
                    <a:cubicBezTo>
                      <a:pt x="3672" y="139546"/>
                      <a:pt x="3227" y="169739"/>
                      <a:pt x="11017" y="198303"/>
                    </a:cubicBezTo>
                    <a:cubicBezTo>
                      <a:pt x="20512" y="233117"/>
                      <a:pt x="37137" y="234096"/>
                      <a:pt x="66102" y="242371"/>
                    </a:cubicBezTo>
                    <a:cubicBezTo>
                      <a:pt x="162936" y="270037"/>
                      <a:pt x="63974" y="237989"/>
                      <a:pt x="143220" y="264404"/>
                    </a:cubicBezTo>
                    <a:cubicBezTo>
                      <a:pt x="232229" y="249569"/>
                      <a:pt x="188131" y="260450"/>
                      <a:pt x="275422" y="231354"/>
                    </a:cubicBezTo>
                    <a:lnTo>
                      <a:pt x="308473" y="220337"/>
                    </a:lnTo>
                    <a:lnTo>
                      <a:pt x="341523" y="209320"/>
                    </a:lnTo>
                    <a:cubicBezTo>
                      <a:pt x="679294" y="224006"/>
                      <a:pt x="510369" y="220337"/>
                      <a:pt x="848299" y="22033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3161841" y="5122843"/>
                <a:ext cx="914400" cy="176270"/>
              </a:xfrm>
              <a:custGeom>
                <a:avLst/>
                <a:gdLst>
                  <a:gd name="connsiteX0" fmla="*/ 914400 w 914400"/>
                  <a:gd name="connsiteY0" fmla="*/ 0 h 176270"/>
                  <a:gd name="connsiteX1" fmla="*/ 903383 w 914400"/>
                  <a:gd name="connsiteY1" fmla="*/ 132203 h 176270"/>
                  <a:gd name="connsiteX2" fmla="*/ 892366 w 914400"/>
                  <a:gd name="connsiteY2" fmla="*/ 165253 h 176270"/>
                  <a:gd name="connsiteX3" fmla="*/ 859316 w 914400"/>
                  <a:gd name="connsiteY3" fmla="*/ 176270 h 176270"/>
                  <a:gd name="connsiteX4" fmla="*/ 738130 w 914400"/>
                  <a:gd name="connsiteY4" fmla="*/ 165253 h 176270"/>
                  <a:gd name="connsiteX5" fmla="*/ 705079 w 914400"/>
                  <a:gd name="connsiteY5" fmla="*/ 143220 h 176270"/>
                  <a:gd name="connsiteX6" fmla="*/ 451692 w 914400"/>
                  <a:gd name="connsiteY6" fmla="*/ 132203 h 176270"/>
                  <a:gd name="connsiteX7" fmla="*/ 110169 w 914400"/>
                  <a:gd name="connsiteY7" fmla="*/ 110169 h 176270"/>
                  <a:gd name="connsiteX8" fmla="*/ 77118 w 914400"/>
                  <a:gd name="connsiteY8" fmla="*/ 88135 h 176270"/>
                  <a:gd name="connsiteX9" fmla="*/ 0 w 914400"/>
                  <a:gd name="connsiteY9" fmla="*/ 88135 h 1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176270">
                    <a:moveTo>
                      <a:pt x="914400" y="0"/>
                    </a:moveTo>
                    <a:cubicBezTo>
                      <a:pt x="910728" y="44068"/>
                      <a:pt x="909227" y="88370"/>
                      <a:pt x="903383" y="132203"/>
                    </a:cubicBezTo>
                    <a:cubicBezTo>
                      <a:pt x="901848" y="143714"/>
                      <a:pt x="900577" y="157042"/>
                      <a:pt x="892366" y="165253"/>
                    </a:cubicBezTo>
                    <a:cubicBezTo>
                      <a:pt x="884155" y="173464"/>
                      <a:pt x="870333" y="172598"/>
                      <a:pt x="859316" y="176270"/>
                    </a:cubicBezTo>
                    <a:cubicBezTo>
                      <a:pt x="818921" y="172598"/>
                      <a:pt x="777792" y="173752"/>
                      <a:pt x="738130" y="165253"/>
                    </a:cubicBezTo>
                    <a:cubicBezTo>
                      <a:pt x="725183" y="162479"/>
                      <a:pt x="718232" y="144738"/>
                      <a:pt x="705079" y="143220"/>
                    </a:cubicBezTo>
                    <a:cubicBezTo>
                      <a:pt x="621094" y="133530"/>
                      <a:pt x="536154" y="135875"/>
                      <a:pt x="451692" y="132203"/>
                    </a:cubicBezTo>
                    <a:cubicBezTo>
                      <a:pt x="311706" y="85541"/>
                      <a:pt x="512865" y="149140"/>
                      <a:pt x="110169" y="110169"/>
                    </a:cubicBezTo>
                    <a:cubicBezTo>
                      <a:pt x="96990" y="108894"/>
                      <a:pt x="90102" y="90732"/>
                      <a:pt x="77118" y="88135"/>
                    </a:cubicBezTo>
                    <a:cubicBezTo>
                      <a:pt x="51911" y="83094"/>
                      <a:pt x="25706" y="88135"/>
                      <a:pt x="0" y="8813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2816834" y="4043190"/>
                <a:ext cx="234838" cy="947451"/>
              </a:xfrm>
              <a:custGeom>
                <a:avLst/>
                <a:gdLst>
                  <a:gd name="connsiteX0" fmla="*/ 234838 w 234838"/>
                  <a:gd name="connsiteY0" fmla="*/ 0 h 947451"/>
                  <a:gd name="connsiteX1" fmla="*/ 223821 w 234838"/>
                  <a:gd name="connsiteY1" fmla="*/ 110169 h 947451"/>
                  <a:gd name="connsiteX2" fmla="*/ 212805 w 234838"/>
                  <a:gd name="connsiteY2" fmla="*/ 308473 h 947451"/>
                  <a:gd name="connsiteX3" fmla="*/ 201788 w 234838"/>
                  <a:gd name="connsiteY3" fmla="*/ 352540 h 947451"/>
                  <a:gd name="connsiteX4" fmla="*/ 190771 w 234838"/>
                  <a:gd name="connsiteY4" fmla="*/ 418641 h 947451"/>
                  <a:gd name="connsiteX5" fmla="*/ 146703 w 234838"/>
                  <a:gd name="connsiteY5" fmla="*/ 627962 h 947451"/>
                  <a:gd name="connsiteX6" fmla="*/ 135686 w 234838"/>
                  <a:gd name="connsiteY6" fmla="*/ 661012 h 947451"/>
                  <a:gd name="connsiteX7" fmla="*/ 80602 w 234838"/>
                  <a:gd name="connsiteY7" fmla="*/ 738130 h 947451"/>
                  <a:gd name="connsiteX8" fmla="*/ 69585 w 234838"/>
                  <a:gd name="connsiteY8" fmla="*/ 782198 h 947451"/>
                  <a:gd name="connsiteX9" fmla="*/ 25518 w 234838"/>
                  <a:gd name="connsiteY9" fmla="*/ 848299 h 947451"/>
                  <a:gd name="connsiteX10" fmla="*/ 3484 w 234838"/>
                  <a:gd name="connsiteY10" fmla="*/ 947451 h 9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8" h="947451">
                    <a:moveTo>
                      <a:pt x="234838" y="0"/>
                    </a:moveTo>
                    <a:cubicBezTo>
                      <a:pt x="231166" y="36723"/>
                      <a:pt x="226450" y="73357"/>
                      <a:pt x="223821" y="110169"/>
                    </a:cubicBezTo>
                    <a:cubicBezTo>
                      <a:pt x="219104" y="176204"/>
                      <a:pt x="218799" y="242542"/>
                      <a:pt x="212805" y="308473"/>
                    </a:cubicBezTo>
                    <a:cubicBezTo>
                      <a:pt x="211434" y="323552"/>
                      <a:pt x="204757" y="337693"/>
                      <a:pt x="201788" y="352540"/>
                    </a:cubicBezTo>
                    <a:cubicBezTo>
                      <a:pt x="197407" y="374444"/>
                      <a:pt x="194951" y="396698"/>
                      <a:pt x="190771" y="418641"/>
                    </a:cubicBezTo>
                    <a:cubicBezTo>
                      <a:pt x="186019" y="443588"/>
                      <a:pt x="162916" y="571216"/>
                      <a:pt x="146703" y="627962"/>
                    </a:cubicBezTo>
                    <a:cubicBezTo>
                      <a:pt x="143513" y="639128"/>
                      <a:pt x="140879" y="650625"/>
                      <a:pt x="135686" y="661012"/>
                    </a:cubicBezTo>
                    <a:cubicBezTo>
                      <a:pt x="127628" y="677129"/>
                      <a:pt x="88095" y="728140"/>
                      <a:pt x="80602" y="738130"/>
                    </a:cubicBezTo>
                    <a:cubicBezTo>
                      <a:pt x="76930" y="752819"/>
                      <a:pt x="76356" y="768655"/>
                      <a:pt x="69585" y="782198"/>
                    </a:cubicBezTo>
                    <a:cubicBezTo>
                      <a:pt x="57742" y="805883"/>
                      <a:pt x="25518" y="848299"/>
                      <a:pt x="25518" y="848299"/>
                    </a:cubicBezTo>
                    <a:cubicBezTo>
                      <a:pt x="0" y="924852"/>
                      <a:pt x="3484" y="891174"/>
                      <a:pt x="3484" y="94745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0" name="Group 29"/>
              <p:cNvGrpSpPr/>
              <p:nvPr/>
            </p:nvGrpSpPr>
            <p:grpSpPr>
              <a:xfrm>
                <a:off x="2895600" y="3048000"/>
                <a:ext cx="152400" cy="152400"/>
                <a:chOff x="4191000" y="2057400"/>
                <a:chExt cx="2971800" cy="2743200"/>
              </a:xfrm>
              <a:solidFill>
                <a:srgbClr val="CC0066"/>
              </a:solidFill>
            </p:grpSpPr>
            <p:sp>
              <p:nvSpPr>
                <p:cNvPr id="101" name="Oval 100"/>
                <p:cNvSpPr/>
                <p:nvPr/>
              </p:nvSpPr>
              <p:spPr>
                <a:xfrm>
                  <a:off x="4191000" y="2057400"/>
                  <a:ext cx="2971800" cy="2743200"/>
                </a:xfrm>
                <a:prstGeom prst="ellipse">
                  <a:avLst/>
                </a:prstGeom>
                <a:grp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343400" y="2209800"/>
                  <a:ext cx="2667000" cy="2438400"/>
                </a:xfrm>
                <a:prstGeom prst="ellipse">
                  <a:avLst/>
                </a:prstGeom>
                <a:grp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648200" y="2514600"/>
                  <a:ext cx="2057400" cy="1828800"/>
                </a:xfrm>
                <a:prstGeom prst="ellipse">
                  <a:avLst/>
                </a:prstGeom>
                <a:grp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66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66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66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66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29"/>
              <p:cNvGrpSpPr/>
              <p:nvPr/>
            </p:nvGrpSpPr>
            <p:grpSpPr>
              <a:xfrm>
                <a:off x="3505200" y="3048000"/>
                <a:ext cx="152400" cy="152400"/>
                <a:chOff x="4191000" y="2057400"/>
                <a:chExt cx="2971800" cy="2743200"/>
              </a:xfrm>
              <a:solidFill>
                <a:srgbClr val="CC0066"/>
              </a:solidFill>
            </p:grpSpPr>
            <p:sp>
              <p:nvSpPr>
                <p:cNvPr id="109" name="Oval 108"/>
                <p:cNvSpPr/>
                <p:nvPr/>
              </p:nvSpPr>
              <p:spPr>
                <a:xfrm>
                  <a:off x="4191000" y="2057400"/>
                  <a:ext cx="2971800" cy="2743200"/>
                </a:xfrm>
                <a:prstGeom prst="ellipse">
                  <a:avLst/>
                </a:prstGeom>
                <a:grp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343400" y="2209800"/>
                  <a:ext cx="2667000" cy="2438400"/>
                </a:xfrm>
                <a:prstGeom prst="ellipse">
                  <a:avLst/>
                </a:prstGeom>
                <a:grp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648200" y="2514600"/>
                  <a:ext cx="2057400" cy="1828800"/>
                </a:xfrm>
                <a:prstGeom prst="ellipse">
                  <a:avLst/>
                </a:prstGeom>
                <a:grp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66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66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66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66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17" name="Freeform 116"/>
            <p:cNvSpPr/>
            <p:nvPr/>
          </p:nvSpPr>
          <p:spPr>
            <a:xfrm>
              <a:off x="3977089" y="2167748"/>
              <a:ext cx="209321" cy="59568"/>
            </a:xfrm>
            <a:custGeom>
              <a:avLst/>
              <a:gdLst>
                <a:gd name="connsiteX0" fmla="*/ 11017 w 209321"/>
                <a:gd name="connsiteY0" fmla="*/ 57659 h 59568"/>
                <a:gd name="connsiteX1" fmla="*/ 44068 w 209321"/>
                <a:gd name="connsiteY1" fmla="*/ 24609 h 59568"/>
                <a:gd name="connsiteX2" fmla="*/ 176270 w 209321"/>
                <a:gd name="connsiteY2" fmla="*/ 24609 h 59568"/>
                <a:gd name="connsiteX3" fmla="*/ 209321 w 209321"/>
                <a:gd name="connsiteY3" fmla="*/ 46642 h 59568"/>
                <a:gd name="connsiteX4" fmla="*/ 176270 w 209321"/>
                <a:gd name="connsiteY4" fmla="*/ 57659 h 59568"/>
                <a:gd name="connsiteX5" fmla="*/ 143219 w 209321"/>
                <a:gd name="connsiteY5" fmla="*/ 35625 h 59568"/>
                <a:gd name="connsiteX6" fmla="*/ 110169 w 209321"/>
                <a:gd name="connsiteY6" fmla="*/ 24609 h 59568"/>
                <a:gd name="connsiteX7" fmla="*/ 11017 w 209321"/>
                <a:gd name="connsiteY7" fmla="*/ 57659 h 5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21" h="59568">
                  <a:moveTo>
                    <a:pt x="11017" y="57659"/>
                  </a:moveTo>
                  <a:cubicBezTo>
                    <a:pt x="0" y="57659"/>
                    <a:pt x="31104" y="33251"/>
                    <a:pt x="44068" y="24609"/>
                  </a:cubicBezTo>
                  <a:cubicBezTo>
                    <a:pt x="80982" y="0"/>
                    <a:pt x="144851" y="21118"/>
                    <a:pt x="176270" y="24609"/>
                  </a:cubicBezTo>
                  <a:cubicBezTo>
                    <a:pt x="187287" y="31953"/>
                    <a:pt x="209321" y="33401"/>
                    <a:pt x="209321" y="46642"/>
                  </a:cubicBezTo>
                  <a:cubicBezTo>
                    <a:pt x="209321" y="58255"/>
                    <a:pt x="187725" y="59568"/>
                    <a:pt x="176270" y="57659"/>
                  </a:cubicBezTo>
                  <a:cubicBezTo>
                    <a:pt x="163209" y="55482"/>
                    <a:pt x="155062" y="41546"/>
                    <a:pt x="143219" y="35625"/>
                  </a:cubicBezTo>
                  <a:cubicBezTo>
                    <a:pt x="132832" y="30432"/>
                    <a:pt x="121711" y="25891"/>
                    <a:pt x="110169" y="24609"/>
                  </a:cubicBezTo>
                  <a:cubicBezTo>
                    <a:pt x="88270" y="22176"/>
                    <a:pt x="22034" y="57659"/>
                    <a:pt x="11017" y="5765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745735" y="2181340"/>
              <a:ext cx="117513" cy="43235"/>
            </a:xfrm>
            <a:custGeom>
              <a:avLst/>
              <a:gdLst>
                <a:gd name="connsiteX0" fmla="*/ 110169 w 117513"/>
                <a:gd name="connsiteY0" fmla="*/ 33050 h 43235"/>
                <a:gd name="connsiteX1" fmla="*/ 44067 w 117513"/>
                <a:gd name="connsiteY1" fmla="*/ 0 h 43235"/>
                <a:gd name="connsiteX2" fmla="*/ 0 w 117513"/>
                <a:gd name="connsiteY2" fmla="*/ 11017 h 43235"/>
                <a:gd name="connsiteX3" fmla="*/ 110169 w 117513"/>
                <a:gd name="connsiteY3" fmla="*/ 33050 h 43235"/>
              </a:gdLst>
              <a:ahLst/>
              <a:cxnLst>
                <a:cxn ang="0">
                  <a:pos x="connsiteX0" y="connsiteY0"/>
                </a:cxn>
                <a:cxn ang="0">
                  <a:pos x="connsiteX1" y="connsiteY1"/>
                </a:cxn>
                <a:cxn ang="0">
                  <a:pos x="connsiteX2" y="connsiteY2"/>
                </a:cxn>
                <a:cxn ang="0">
                  <a:pos x="connsiteX3" y="connsiteY3"/>
                </a:cxn>
              </a:cxnLst>
              <a:rect l="l" t="t" r="r" b="b"/>
              <a:pathLst>
                <a:path w="117513" h="43235">
                  <a:moveTo>
                    <a:pt x="110169" y="33050"/>
                  </a:moveTo>
                  <a:cubicBezTo>
                    <a:pt x="117513" y="31214"/>
                    <a:pt x="66872" y="0"/>
                    <a:pt x="44067" y="0"/>
                  </a:cubicBezTo>
                  <a:cubicBezTo>
                    <a:pt x="28926" y="0"/>
                    <a:pt x="14689" y="7345"/>
                    <a:pt x="0" y="11017"/>
                  </a:cubicBezTo>
                  <a:cubicBezTo>
                    <a:pt x="48329" y="43235"/>
                    <a:pt x="102825" y="34886"/>
                    <a:pt x="110169" y="3305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p:nvPr/>
        </p:nvSpPr>
        <p:spPr>
          <a:xfrm>
            <a:off x="0" y="0"/>
            <a:ext cx="9448800" cy="1246495"/>
          </a:xfrm>
          <a:prstGeom prst="rect">
            <a:avLst/>
          </a:prstGeom>
          <a:noFill/>
        </p:spPr>
        <p:txBody>
          <a:bodyPr wrap="square" rtlCol="0">
            <a:spAutoFit/>
          </a:bodyPr>
          <a:lstStyle/>
          <a:p>
            <a:r>
              <a:rPr lang="en-US" sz="2500" b="1" dirty="0" smtClean="0">
                <a:latin typeface="Century" pitchFamily="18" charset="0"/>
              </a:rPr>
              <a:t>     When </a:t>
            </a:r>
            <a:r>
              <a:rPr lang="en-US" sz="2500" b="1" dirty="0" err="1" smtClean="0">
                <a:latin typeface="Century" pitchFamily="18" charset="0"/>
              </a:rPr>
              <a:t>Theseus</a:t>
            </a:r>
            <a:r>
              <a:rPr lang="en-US" sz="2500" b="1" dirty="0" smtClean="0">
                <a:latin typeface="Century" pitchFamily="18" charset="0"/>
              </a:rPr>
              <a:t> arrived at Crete, he met </a:t>
            </a:r>
            <a:r>
              <a:rPr lang="en-US" sz="2500" b="1" dirty="0" err="1" smtClean="0">
                <a:latin typeface="Century" pitchFamily="18" charset="0"/>
              </a:rPr>
              <a:t>Ariadne</a:t>
            </a:r>
            <a:r>
              <a:rPr lang="en-US" sz="2500" b="1" dirty="0" smtClean="0">
                <a:latin typeface="Century" pitchFamily="18" charset="0"/>
              </a:rPr>
              <a:t>. She helped </a:t>
            </a:r>
            <a:r>
              <a:rPr lang="en-US" sz="2500" b="1" dirty="0" err="1" smtClean="0">
                <a:latin typeface="Century" pitchFamily="18" charset="0"/>
              </a:rPr>
              <a:t>Theseus</a:t>
            </a:r>
            <a:r>
              <a:rPr lang="en-US" sz="2500" b="1" dirty="0" smtClean="0">
                <a:latin typeface="Century" pitchFamily="18" charset="0"/>
              </a:rPr>
              <a:t> find his way through the Labyrinth by giving him a ball of thread.</a:t>
            </a:r>
            <a:endParaRPr lang="en-US" sz="2500" b="1" dirty="0">
              <a:latin typeface="Century" pitchFamily="18" charset="0"/>
            </a:endParaRPr>
          </a:p>
        </p:txBody>
      </p:sp>
      <p:sp>
        <p:nvSpPr>
          <p:cNvPr id="126" name="Freeform 125"/>
          <p:cNvSpPr/>
          <p:nvPr/>
        </p:nvSpPr>
        <p:spPr>
          <a:xfrm>
            <a:off x="5638800" y="4724400"/>
            <a:ext cx="465072" cy="420932"/>
          </a:xfrm>
          <a:custGeom>
            <a:avLst/>
            <a:gdLst>
              <a:gd name="connsiteX0" fmla="*/ 45155 w 465072"/>
              <a:gd name="connsiteY0" fmla="*/ 363494 h 420932"/>
              <a:gd name="connsiteX1" fmla="*/ 0 w 465072"/>
              <a:gd name="connsiteY1" fmla="*/ 250605 h 420932"/>
              <a:gd name="connsiteX2" fmla="*/ 22577 w 465072"/>
              <a:gd name="connsiteY2" fmla="*/ 205449 h 420932"/>
              <a:gd name="connsiteX3" fmla="*/ 45155 w 465072"/>
              <a:gd name="connsiteY3" fmla="*/ 239316 h 420932"/>
              <a:gd name="connsiteX4" fmla="*/ 79022 w 465072"/>
              <a:gd name="connsiteY4" fmla="*/ 273183 h 420932"/>
              <a:gd name="connsiteX5" fmla="*/ 90311 w 465072"/>
              <a:gd name="connsiteY5" fmla="*/ 307049 h 420932"/>
              <a:gd name="connsiteX6" fmla="*/ 101600 w 465072"/>
              <a:gd name="connsiteY6" fmla="*/ 273183 h 420932"/>
              <a:gd name="connsiteX7" fmla="*/ 112889 w 465072"/>
              <a:gd name="connsiteY7" fmla="*/ 115138 h 420932"/>
              <a:gd name="connsiteX8" fmla="*/ 146755 w 465072"/>
              <a:gd name="connsiteY8" fmla="*/ 216738 h 420932"/>
              <a:gd name="connsiteX9" fmla="*/ 158044 w 465072"/>
              <a:gd name="connsiteY9" fmla="*/ 250605 h 420932"/>
              <a:gd name="connsiteX10" fmla="*/ 169333 w 465072"/>
              <a:gd name="connsiteY10" fmla="*/ 307049 h 420932"/>
              <a:gd name="connsiteX11" fmla="*/ 203200 w 465072"/>
              <a:gd name="connsiteY11" fmla="*/ 284472 h 420932"/>
              <a:gd name="connsiteX12" fmla="*/ 248355 w 465072"/>
              <a:gd name="connsiteY12" fmla="*/ 273183 h 420932"/>
              <a:gd name="connsiteX13" fmla="*/ 259644 w 465072"/>
              <a:gd name="connsiteY13" fmla="*/ 239316 h 420932"/>
              <a:gd name="connsiteX14" fmla="*/ 293511 w 465072"/>
              <a:gd name="connsiteY14" fmla="*/ 228027 h 420932"/>
              <a:gd name="connsiteX15" fmla="*/ 304800 w 465072"/>
              <a:gd name="connsiteY15" fmla="*/ 295760 h 420932"/>
              <a:gd name="connsiteX16" fmla="*/ 327377 w 465072"/>
              <a:gd name="connsiteY16" fmla="*/ 261894 h 420932"/>
              <a:gd name="connsiteX17" fmla="*/ 349955 w 465072"/>
              <a:gd name="connsiteY17" fmla="*/ 182872 h 420932"/>
              <a:gd name="connsiteX18" fmla="*/ 372533 w 465072"/>
              <a:gd name="connsiteY18" fmla="*/ 149005 h 420932"/>
              <a:gd name="connsiteX19" fmla="*/ 395111 w 465072"/>
              <a:gd name="connsiteY19" fmla="*/ 352205 h 420932"/>
              <a:gd name="connsiteX20" fmla="*/ 440266 w 465072"/>
              <a:gd name="connsiteY20" fmla="*/ 284472 h 420932"/>
              <a:gd name="connsiteX21" fmla="*/ 440266 w 465072"/>
              <a:gd name="connsiteY21" fmla="*/ 363494 h 420932"/>
              <a:gd name="connsiteX22" fmla="*/ 395111 w 465072"/>
              <a:gd name="connsiteY22" fmla="*/ 374783 h 420932"/>
              <a:gd name="connsiteX23" fmla="*/ 327377 w 465072"/>
              <a:gd name="connsiteY23" fmla="*/ 408649 h 420932"/>
              <a:gd name="connsiteX24" fmla="*/ 270933 w 465072"/>
              <a:gd name="connsiteY24" fmla="*/ 386072 h 420932"/>
              <a:gd name="connsiteX25" fmla="*/ 237066 w 465072"/>
              <a:gd name="connsiteY25" fmla="*/ 397360 h 420932"/>
              <a:gd name="connsiteX26" fmla="*/ 101600 w 465072"/>
              <a:gd name="connsiteY26" fmla="*/ 419938 h 420932"/>
              <a:gd name="connsiteX27" fmla="*/ 45155 w 465072"/>
              <a:gd name="connsiteY27" fmla="*/ 408649 h 420932"/>
              <a:gd name="connsiteX28" fmla="*/ 45155 w 465072"/>
              <a:gd name="connsiteY28" fmla="*/ 363494 h 4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5072" h="420932">
                <a:moveTo>
                  <a:pt x="45155" y="363494"/>
                </a:moveTo>
                <a:cubicBezTo>
                  <a:pt x="37629" y="337153"/>
                  <a:pt x="33220" y="317047"/>
                  <a:pt x="0" y="250605"/>
                </a:cubicBezTo>
                <a:cubicBezTo>
                  <a:pt x="7526" y="235553"/>
                  <a:pt x="6251" y="209531"/>
                  <a:pt x="22577" y="205449"/>
                </a:cubicBezTo>
                <a:cubicBezTo>
                  <a:pt x="35740" y="202158"/>
                  <a:pt x="36469" y="228893"/>
                  <a:pt x="45155" y="239316"/>
                </a:cubicBezTo>
                <a:cubicBezTo>
                  <a:pt x="55376" y="251581"/>
                  <a:pt x="67733" y="261894"/>
                  <a:pt x="79022" y="273183"/>
                </a:cubicBezTo>
                <a:cubicBezTo>
                  <a:pt x="82785" y="284472"/>
                  <a:pt x="78412" y="307049"/>
                  <a:pt x="90311" y="307049"/>
                </a:cubicBezTo>
                <a:cubicBezTo>
                  <a:pt x="102210" y="307049"/>
                  <a:pt x="100210" y="285001"/>
                  <a:pt x="101600" y="273183"/>
                </a:cubicBezTo>
                <a:cubicBezTo>
                  <a:pt x="107771" y="220729"/>
                  <a:pt x="109126" y="167820"/>
                  <a:pt x="112889" y="115138"/>
                </a:cubicBezTo>
                <a:lnTo>
                  <a:pt x="146755" y="216738"/>
                </a:lnTo>
                <a:cubicBezTo>
                  <a:pt x="150518" y="228027"/>
                  <a:pt x="155710" y="238936"/>
                  <a:pt x="158044" y="250605"/>
                </a:cubicBezTo>
                <a:lnTo>
                  <a:pt x="169333" y="307049"/>
                </a:lnTo>
                <a:cubicBezTo>
                  <a:pt x="180622" y="299523"/>
                  <a:pt x="194724" y="295066"/>
                  <a:pt x="203200" y="284472"/>
                </a:cubicBezTo>
                <a:cubicBezTo>
                  <a:pt x="233004" y="247217"/>
                  <a:pt x="188369" y="233191"/>
                  <a:pt x="248355" y="273183"/>
                </a:cubicBezTo>
                <a:cubicBezTo>
                  <a:pt x="252118" y="261894"/>
                  <a:pt x="251230" y="247730"/>
                  <a:pt x="259644" y="239316"/>
                </a:cubicBezTo>
                <a:cubicBezTo>
                  <a:pt x="268058" y="230902"/>
                  <a:pt x="286077" y="218735"/>
                  <a:pt x="293511" y="228027"/>
                </a:cubicBezTo>
                <a:cubicBezTo>
                  <a:pt x="307810" y="245900"/>
                  <a:pt x="301037" y="273182"/>
                  <a:pt x="304800" y="295760"/>
                </a:cubicBezTo>
                <a:cubicBezTo>
                  <a:pt x="312326" y="284471"/>
                  <a:pt x="321310" y="274029"/>
                  <a:pt x="327377" y="261894"/>
                </a:cubicBezTo>
                <a:cubicBezTo>
                  <a:pt x="349347" y="217953"/>
                  <a:pt x="328250" y="233516"/>
                  <a:pt x="349955" y="182872"/>
                </a:cubicBezTo>
                <a:cubicBezTo>
                  <a:pt x="355300" y="170401"/>
                  <a:pt x="365007" y="160294"/>
                  <a:pt x="372533" y="149005"/>
                </a:cubicBezTo>
                <a:cubicBezTo>
                  <a:pt x="409784" y="0"/>
                  <a:pt x="351802" y="213613"/>
                  <a:pt x="395111" y="352205"/>
                </a:cubicBezTo>
                <a:cubicBezTo>
                  <a:pt x="403205" y="378105"/>
                  <a:pt x="440266" y="284472"/>
                  <a:pt x="440266" y="284472"/>
                </a:cubicBezTo>
                <a:cubicBezTo>
                  <a:pt x="448308" y="308597"/>
                  <a:pt x="465072" y="338687"/>
                  <a:pt x="440266" y="363494"/>
                </a:cubicBezTo>
                <a:cubicBezTo>
                  <a:pt x="429295" y="374465"/>
                  <a:pt x="410163" y="371020"/>
                  <a:pt x="395111" y="374783"/>
                </a:cubicBezTo>
                <a:cubicBezTo>
                  <a:pt x="382195" y="383393"/>
                  <a:pt x="347056" y="411109"/>
                  <a:pt x="327377" y="408649"/>
                </a:cubicBezTo>
                <a:cubicBezTo>
                  <a:pt x="307270" y="406136"/>
                  <a:pt x="289748" y="393598"/>
                  <a:pt x="270933" y="386072"/>
                </a:cubicBezTo>
                <a:cubicBezTo>
                  <a:pt x="259644" y="389835"/>
                  <a:pt x="248610" y="394474"/>
                  <a:pt x="237066" y="397360"/>
                </a:cubicBezTo>
                <a:cubicBezTo>
                  <a:pt x="193042" y="408366"/>
                  <a:pt x="146211" y="413565"/>
                  <a:pt x="101600" y="419938"/>
                </a:cubicBezTo>
                <a:cubicBezTo>
                  <a:pt x="82785" y="416175"/>
                  <a:pt x="59895" y="420932"/>
                  <a:pt x="45155" y="408649"/>
                </a:cubicBezTo>
                <a:cubicBezTo>
                  <a:pt x="31128" y="396960"/>
                  <a:pt x="52681" y="389835"/>
                  <a:pt x="45155" y="363494"/>
                </a:cubicBezTo>
                <a:close/>
              </a:path>
            </a:pathLst>
          </a:cu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5181600" y="3505200"/>
            <a:ext cx="1434541" cy="777460"/>
            <a:chOff x="5181600" y="3505200"/>
            <a:chExt cx="1434541" cy="777460"/>
          </a:xfrm>
        </p:grpSpPr>
        <p:sp>
          <p:nvSpPr>
            <p:cNvPr id="127" name="Freeform 126"/>
            <p:cNvSpPr/>
            <p:nvPr/>
          </p:nvSpPr>
          <p:spPr>
            <a:xfrm>
              <a:off x="5181600" y="3505200"/>
              <a:ext cx="1434541" cy="777460"/>
            </a:xfrm>
            <a:custGeom>
              <a:avLst/>
              <a:gdLst>
                <a:gd name="connsiteX0" fmla="*/ 204370 w 1434541"/>
                <a:gd name="connsiteY0" fmla="*/ 327378 h 777460"/>
                <a:gd name="connsiteX1" fmla="*/ 238237 w 1434541"/>
                <a:gd name="connsiteY1" fmla="*/ 304800 h 777460"/>
                <a:gd name="connsiteX2" fmla="*/ 373703 w 1434541"/>
                <a:gd name="connsiteY2" fmla="*/ 282223 h 777460"/>
                <a:gd name="connsiteX3" fmla="*/ 441437 w 1434541"/>
                <a:gd name="connsiteY3" fmla="*/ 259645 h 777460"/>
                <a:gd name="connsiteX4" fmla="*/ 486592 w 1434541"/>
                <a:gd name="connsiteY4" fmla="*/ 237067 h 777460"/>
                <a:gd name="connsiteX5" fmla="*/ 565614 w 1434541"/>
                <a:gd name="connsiteY5" fmla="*/ 214489 h 777460"/>
                <a:gd name="connsiteX6" fmla="*/ 599481 w 1434541"/>
                <a:gd name="connsiteY6" fmla="*/ 191911 h 777460"/>
                <a:gd name="connsiteX7" fmla="*/ 667214 w 1434541"/>
                <a:gd name="connsiteY7" fmla="*/ 169334 h 777460"/>
                <a:gd name="connsiteX8" fmla="*/ 757526 w 1434541"/>
                <a:gd name="connsiteY8" fmla="*/ 146756 h 777460"/>
                <a:gd name="connsiteX9" fmla="*/ 791392 w 1434541"/>
                <a:gd name="connsiteY9" fmla="*/ 124178 h 777460"/>
                <a:gd name="connsiteX10" fmla="*/ 859126 w 1434541"/>
                <a:gd name="connsiteY10" fmla="*/ 101600 h 777460"/>
                <a:gd name="connsiteX11" fmla="*/ 960726 w 1434541"/>
                <a:gd name="connsiteY11" fmla="*/ 56445 h 777460"/>
                <a:gd name="connsiteX12" fmla="*/ 1005881 w 1434541"/>
                <a:gd name="connsiteY12" fmla="*/ 33867 h 777460"/>
                <a:gd name="connsiteX13" fmla="*/ 1096192 w 1434541"/>
                <a:gd name="connsiteY13" fmla="*/ 0 h 777460"/>
                <a:gd name="connsiteX14" fmla="*/ 1107481 w 1434541"/>
                <a:gd name="connsiteY14" fmla="*/ 33867 h 777460"/>
                <a:gd name="connsiteX15" fmla="*/ 1118770 w 1434541"/>
                <a:gd name="connsiteY15" fmla="*/ 90311 h 777460"/>
                <a:gd name="connsiteX16" fmla="*/ 1152637 w 1434541"/>
                <a:gd name="connsiteY16" fmla="*/ 101600 h 777460"/>
                <a:gd name="connsiteX17" fmla="*/ 1163926 w 1434541"/>
                <a:gd name="connsiteY17" fmla="*/ 135467 h 777460"/>
                <a:gd name="connsiteX18" fmla="*/ 1175214 w 1434541"/>
                <a:gd name="connsiteY18" fmla="*/ 180623 h 777460"/>
                <a:gd name="connsiteX19" fmla="*/ 1231659 w 1434541"/>
                <a:gd name="connsiteY19" fmla="*/ 237067 h 777460"/>
                <a:gd name="connsiteX20" fmla="*/ 1276814 w 1434541"/>
                <a:gd name="connsiteY20" fmla="*/ 248356 h 777460"/>
                <a:gd name="connsiteX21" fmla="*/ 1355837 w 1434541"/>
                <a:gd name="connsiteY21" fmla="*/ 270934 h 777460"/>
                <a:gd name="connsiteX22" fmla="*/ 1333259 w 1434541"/>
                <a:gd name="connsiteY22" fmla="*/ 316089 h 777460"/>
                <a:gd name="connsiteX23" fmla="*/ 1310681 w 1434541"/>
                <a:gd name="connsiteY23" fmla="*/ 349956 h 777460"/>
                <a:gd name="connsiteX24" fmla="*/ 1299392 w 1434541"/>
                <a:gd name="connsiteY24" fmla="*/ 383823 h 777460"/>
                <a:gd name="connsiteX25" fmla="*/ 1355837 w 1434541"/>
                <a:gd name="connsiteY25" fmla="*/ 395111 h 777460"/>
                <a:gd name="connsiteX26" fmla="*/ 1423570 w 1434541"/>
                <a:gd name="connsiteY26" fmla="*/ 406400 h 777460"/>
                <a:gd name="connsiteX27" fmla="*/ 1412281 w 1434541"/>
                <a:gd name="connsiteY27" fmla="*/ 451556 h 777460"/>
                <a:gd name="connsiteX28" fmla="*/ 1389703 w 1434541"/>
                <a:gd name="connsiteY28" fmla="*/ 485423 h 777460"/>
                <a:gd name="connsiteX29" fmla="*/ 1321970 w 1434541"/>
                <a:gd name="connsiteY29" fmla="*/ 508000 h 777460"/>
                <a:gd name="connsiteX30" fmla="*/ 1096192 w 1434541"/>
                <a:gd name="connsiteY30" fmla="*/ 530578 h 777460"/>
                <a:gd name="connsiteX31" fmla="*/ 1028459 w 1434541"/>
                <a:gd name="connsiteY31" fmla="*/ 575734 h 777460"/>
                <a:gd name="connsiteX32" fmla="*/ 994592 w 1434541"/>
                <a:gd name="connsiteY32" fmla="*/ 587023 h 777460"/>
                <a:gd name="connsiteX33" fmla="*/ 926859 w 1434541"/>
                <a:gd name="connsiteY33" fmla="*/ 632178 h 777460"/>
                <a:gd name="connsiteX34" fmla="*/ 859126 w 1434541"/>
                <a:gd name="connsiteY34" fmla="*/ 654756 h 777460"/>
                <a:gd name="connsiteX35" fmla="*/ 825259 w 1434541"/>
                <a:gd name="connsiteY35" fmla="*/ 666045 h 777460"/>
                <a:gd name="connsiteX36" fmla="*/ 757526 w 1434541"/>
                <a:gd name="connsiteY36" fmla="*/ 699911 h 777460"/>
                <a:gd name="connsiteX37" fmla="*/ 599481 w 1434541"/>
                <a:gd name="connsiteY37" fmla="*/ 711200 h 777460"/>
                <a:gd name="connsiteX38" fmla="*/ 475303 w 1434541"/>
                <a:gd name="connsiteY38" fmla="*/ 722489 h 777460"/>
                <a:gd name="connsiteX39" fmla="*/ 430148 w 1434541"/>
                <a:gd name="connsiteY39" fmla="*/ 733778 h 777460"/>
                <a:gd name="connsiteX40" fmla="*/ 226948 w 1434541"/>
                <a:gd name="connsiteY40" fmla="*/ 745067 h 777460"/>
                <a:gd name="connsiteX41" fmla="*/ 193081 w 1434541"/>
                <a:gd name="connsiteY41" fmla="*/ 767645 h 777460"/>
                <a:gd name="connsiteX42" fmla="*/ 114059 w 1434541"/>
                <a:gd name="connsiteY42" fmla="*/ 745067 h 777460"/>
                <a:gd name="connsiteX43" fmla="*/ 68903 w 1434541"/>
                <a:gd name="connsiteY43" fmla="*/ 733778 h 777460"/>
                <a:gd name="connsiteX44" fmla="*/ 46326 w 1434541"/>
                <a:gd name="connsiteY44" fmla="*/ 643467 h 777460"/>
                <a:gd name="connsiteX45" fmla="*/ 35037 w 1434541"/>
                <a:gd name="connsiteY45" fmla="*/ 541867 h 777460"/>
                <a:gd name="connsiteX46" fmla="*/ 23748 w 1434541"/>
                <a:gd name="connsiteY46" fmla="*/ 508000 h 777460"/>
                <a:gd name="connsiteX47" fmla="*/ 12459 w 1434541"/>
                <a:gd name="connsiteY47" fmla="*/ 451556 h 777460"/>
                <a:gd name="connsiteX48" fmla="*/ 23748 w 1434541"/>
                <a:gd name="connsiteY48" fmla="*/ 316089 h 777460"/>
                <a:gd name="connsiteX49" fmla="*/ 102770 w 1434541"/>
                <a:gd name="connsiteY49" fmla="*/ 304800 h 777460"/>
                <a:gd name="connsiteX50" fmla="*/ 249526 w 1434541"/>
                <a:gd name="connsiteY50" fmla="*/ 282223 h 777460"/>
                <a:gd name="connsiteX51" fmla="*/ 351126 w 1434541"/>
                <a:gd name="connsiteY51" fmla="*/ 282223 h 77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4541" h="777460">
                  <a:moveTo>
                    <a:pt x="204370" y="327378"/>
                  </a:moveTo>
                  <a:cubicBezTo>
                    <a:pt x="215659" y="319852"/>
                    <a:pt x="225533" y="309564"/>
                    <a:pt x="238237" y="304800"/>
                  </a:cubicBezTo>
                  <a:cubicBezTo>
                    <a:pt x="258557" y="297180"/>
                    <a:pt x="361964" y="283900"/>
                    <a:pt x="373703" y="282223"/>
                  </a:cubicBezTo>
                  <a:cubicBezTo>
                    <a:pt x="396281" y="274697"/>
                    <a:pt x="420150" y="270289"/>
                    <a:pt x="441437" y="259645"/>
                  </a:cubicBezTo>
                  <a:cubicBezTo>
                    <a:pt x="456489" y="252119"/>
                    <a:pt x="470835" y="242976"/>
                    <a:pt x="486592" y="237067"/>
                  </a:cubicBezTo>
                  <a:cubicBezTo>
                    <a:pt x="515531" y="226215"/>
                    <a:pt x="538320" y="228136"/>
                    <a:pt x="565614" y="214489"/>
                  </a:cubicBezTo>
                  <a:cubicBezTo>
                    <a:pt x="577749" y="208421"/>
                    <a:pt x="587083" y="197421"/>
                    <a:pt x="599481" y="191911"/>
                  </a:cubicBezTo>
                  <a:cubicBezTo>
                    <a:pt x="621229" y="182245"/>
                    <a:pt x="644126" y="175106"/>
                    <a:pt x="667214" y="169334"/>
                  </a:cubicBezTo>
                  <a:lnTo>
                    <a:pt x="757526" y="146756"/>
                  </a:lnTo>
                  <a:cubicBezTo>
                    <a:pt x="768815" y="139230"/>
                    <a:pt x="778994" y="129688"/>
                    <a:pt x="791392" y="124178"/>
                  </a:cubicBezTo>
                  <a:cubicBezTo>
                    <a:pt x="813140" y="114512"/>
                    <a:pt x="839324" y="114801"/>
                    <a:pt x="859126" y="101600"/>
                  </a:cubicBezTo>
                  <a:cubicBezTo>
                    <a:pt x="958753" y="35183"/>
                    <a:pt x="799501" y="137060"/>
                    <a:pt x="960726" y="56445"/>
                  </a:cubicBezTo>
                  <a:cubicBezTo>
                    <a:pt x="975778" y="48919"/>
                    <a:pt x="990503" y="40702"/>
                    <a:pt x="1005881" y="33867"/>
                  </a:cubicBezTo>
                  <a:cubicBezTo>
                    <a:pt x="1046373" y="15870"/>
                    <a:pt x="1058957" y="12412"/>
                    <a:pt x="1096192" y="0"/>
                  </a:cubicBezTo>
                  <a:cubicBezTo>
                    <a:pt x="1099955" y="11289"/>
                    <a:pt x="1104595" y="22323"/>
                    <a:pt x="1107481" y="33867"/>
                  </a:cubicBezTo>
                  <a:cubicBezTo>
                    <a:pt x="1112135" y="52481"/>
                    <a:pt x="1108127" y="74346"/>
                    <a:pt x="1118770" y="90311"/>
                  </a:cubicBezTo>
                  <a:cubicBezTo>
                    <a:pt x="1125371" y="100212"/>
                    <a:pt x="1141348" y="97837"/>
                    <a:pt x="1152637" y="101600"/>
                  </a:cubicBezTo>
                  <a:cubicBezTo>
                    <a:pt x="1156400" y="112889"/>
                    <a:pt x="1160657" y="124025"/>
                    <a:pt x="1163926" y="135467"/>
                  </a:cubicBezTo>
                  <a:cubicBezTo>
                    <a:pt x="1168188" y="150385"/>
                    <a:pt x="1169102" y="166362"/>
                    <a:pt x="1175214" y="180623"/>
                  </a:cubicBezTo>
                  <a:cubicBezTo>
                    <a:pt x="1186502" y="206963"/>
                    <a:pt x="1205319" y="225778"/>
                    <a:pt x="1231659" y="237067"/>
                  </a:cubicBezTo>
                  <a:cubicBezTo>
                    <a:pt x="1245919" y="243179"/>
                    <a:pt x="1261896" y="244094"/>
                    <a:pt x="1276814" y="248356"/>
                  </a:cubicBezTo>
                  <a:cubicBezTo>
                    <a:pt x="1390170" y="280744"/>
                    <a:pt x="1214687" y="235646"/>
                    <a:pt x="1355837" y="270934"/>
                  </a:cubicBezTo>
                  <a:cubicBezTo>
                    <a:pt x="1348311" y="285986"/>
                    <a:pt x="1341608" y="301478"/>
                    <a:pt x="1333259" y="316089"/>
                  </a:cubicBezTo>
                  <a:cubicBezTo>
                    <a:pt x="1326527" y="327869"/>
                    <a:pt x="1316749" y="337821"/>
                    <a:pt x="1310681" y="349956"/>
                  </a:cubicBezTo>
                  <a:cubicBezTo>
                    <a:pt x="1305359" y="360599"/>
                    <a:pt x="1303155" y="372534"/>
                    <a:pt x="1299392" y="383823"/>
                  </a:cubicBezTo>
                  <a:lnTo>
                    <a:pt x="1355837" y="395111"/>
                  </a:lnTo>
                  <a:cubicBezTo>
                    <a:pt x="1378357" y="399205"/>
                    <a:pt x="1407385" y="390215"/>
                    <a:pt x="1423570" y="406400"/>
                  </a:cubicBezTo>
                  <a:cubicBezTo>
                    <a:pt x="1434541" y="417371"/>
                    <a:pt x="1418393" y="437295"/>
                    <a:pt x="1412281" y="451556"/>
                  </a:cubicBezTo>
                  <a:cubicBezTo>
                    <a:pt x="1406936" y="464027"/>
                    <a:pt x="1401208" y="478232"/>
                    <a:pt x="1389703" y="485423"/>
                  </a:cubicBezTo>
                  <a:cubicBezTo>
                    <a:pt x="1369522" y="498036"/>
                    <a:pt x="1345651" y="505632"/>
                    <a:pt x="1321970" y="508000"/>
                  </a:cubicBezTo>
                  <a:lnTo>
                    <a:pt x="1096192" y="530578"/>
                  </a:lnTo>
                  <a:cubicBezTo>
                    <a:pt x="1073614" y="545630"/>
                    <a:pt x="1054202" y="567153"/>
                    <a:pt x="1028459" y="575734"/>
                  </a:cubicBezTo>
                  <a:cubicBezTo>
                    <a:pt x="1017170" y="579497"/>
                    <a:pt x="1004994" y="581244"/>
                    <a:pt x="994592" y="587023"/>
                  </a:cubicBezTo>
                  <a:cubicBezTo>
                    <a:pt x="970872" y="600201"/>
                    <a:pt x="952601" y="623597"/>
                    <a:pt x="926859" y="632178"/>
                  </a:cubicBezTo>
                  <a:lnTo>
                    <a:pt x="859126" y="654756"/>
                  </a:lnTo>
                  <a:cubicBezTo>
                    <a:pt x="847837" y="658519"/>
                    <a:pt x="835160" y="659444"/>
                    <a:pt x="825259" y="666045"/>
                  </a:cubicBezTo>
                  <a:cubicBezTo>
                    <a:pt x="802425" y="681267"/>
                    <a:pt x="785904" y="696573"/>
                    <a:pt x="757526" y="699911"/>
                  </a:cubicBezTo>
                  <a:cubicBezTo>
                    <a:pt x="705072" y="706082"/>
                    <a:pt x="652129" y="706988"/>
                    <a:pt x="599481" y="711200"/>
                  </a:cubicBezTo>
                  <a:cubicBezTo>
                    <a:pt x="558050" y="714515"/>
                    <a:pt x="516696" y="718726"/>
                    <a:pt x="475303" y="722489"/>
                  </a:cubicBezTo>
                  <a:cubicBezTo>
                    <a:pt x="460251" y="726252"/>
                    <a:pt x="445599" y="732373"/>
                    <a:pt x="430148" y="733778"/>
                  </a:cubicBezTo>
                  <a:cubicBezTo>
                    <a:pt x="362589" y="739920"/>
                    <a:pt x="294104" y="735473"/>
                    <a:pt x="226948" y="745067"/>
                  </a:cubicBezTo>
                  <a:cubicBezTo>
                    <a:pt x="213517" y="746986"/>
                    <a:pt x="204370" y="760119"/>
                    <a:pt x="193081" y="767645"/>
                  </a:cubicBezTo>
                  <a:cubicBezTo>
                    <a:pt x="51906" y="732351"/>
                    <a:pt x="227436" y="777460"/>
                    <a:pt x="114059" y="745067"/>
                  </a:cubicBezTo>
                  <a:cubicBezTo>
                    <a:pt x="99141" y="740805"/>
                    <a:pt x="83955" y="737541"/>
                    <a:pt x="68903" y="733778"/>
                  </a:cubicBezTo>
                  <a:cubicBezTo>
                    <a:pt x="55770" y="694379"/>
                    <a:pt x="53138" y="691150"/>
                    <a:pt x="46326" y="643467"/>
                  </a:cubicBezTo>
                  <a:cubicBezTo>
                    <a:pt x="41507" y="609734"/>
                    <a:pt x="40639" y="575478"/>
                    <a:pt x="35037" y="541867"/>
                  </a:cubicBezTo>
                  <a:cubicBezTo>
                    <a:pt x="33081" y="530129"/>
                    <a:pt x="26634" y="519544"/>
                    <a:pt x="23748" y="508000"/>
                  </a:cubicBezTo>
                  <a:cubicBezTo>
                    <a:pt x="19094" y="489386"/>
                    <a:pt x="16222" y="470371"/>
                    <a:pt x="12459" y="451556"/>
                  </a:cubicBezTo>
                  <a:cubicBezTo>
                    <a:pt x="16222" y="406400"/>
                    <a:pt x="0" y="354680"/>
                    <a:pt x="23748" y="316089"/>
                  </a:cubicBezTo>
                  <a:cubicBezTo>
                    <a:pt x="37693" y="293428"/>
                    <a:pt x="76524" y="309174"/>
                    <a:pt x="102770" y="304800"/>
                  </a:cubicBezTo>
                  <a:cubicBezTo>
                    <a:pt x="173172" y="293066"/>
                    <a:pt x="165143" y="287186"/>
                    <a:pt x="249526" y="282223"/>
                  </a:cubicBezTo>
                  <a:cubicBezTo>
                    <a:pt x="283334" y="280234"/>
                    <a:pt x="317259" y="282223"/>
                    <a:pt x="351126" y="282223"/>
                  </a:cubicBezTo>
                </a:path>
              </a:pathLst>
            </a:custGeom>
            <a:blipFill>
              <a:blip r:embed="rId2" cstate="print"/>
              <a:tile tx="0" ty="0" sx="100000" sy="100000" flip="none" algn="tl"/>
            </a:bli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TextBox 127"/>
            <p:cNvSpPr txBox="1"/>
            <p:nvPr/>
          </p:nvSpPr>
          <p:spPr>
            <a:xfrm rot="21030096">
              <a:off x="5181600" y="3763834"/>
              <a:ext cx="1295400" cy="461665"/>
            </a:xfrm>
            <a:prstGeom prst="rect">
              <a:avLst/>
            </a:prstGeom>
            <a:noFill/>
          </p:spPr>
          <p:txBody>
            <a:bodyPr wrap="square" rtlCol="0">
              <a:spAutoFit/>
            </a:bodyPr>
            <a:lstStyle/>
            <a:p>
              <a:r>
                <a:rPr lang="en-US" sz="2000" dirty="0" smtClean="0">
                  <a:solidFill>
                    <a:srgbClr val="542A00"/>
                  </a:solidFill>
                  <a:latin typeface="Broadway Copyist Text Ext" pitchFamily="2" charset="0"/>
                </a:rPr>
                <a:t>LABYRINTH</a:t>
              </a:r>
              <a:r>
                <a:rPr lang="en-US" sz="2400" dirty="0" smtClean="0">
                  <a:solidFill>
                    <a:srgbClr val="542A00"/>
                  </a:solidFill>
                  <a:latin typeface="Broadway Copyist Text Ext" pitchFamily="2" charset="0"/>
                </a:rPr>
                <a:t> </a:t>
              </a:r>
              <a:endParaRPr lang="en-US" sz="2400" dirty="0">
                <a:solidFill>
                  <a:srgbClr val="542A00"/>
                </a:solidFill>
                <a:latin typeface="Broadway Copyist Text Ext" pitchFamily="2" charset="0"/>
              </a:endParaRPr>
            </a:p>
          </p:txBody>
        </p:sp>
        <p:sp>
          <p:nvSpPr>
            <p:cNvPr id="129" name="Right Arrow 128"/>
            <p:cNvSpPr/>
            <p:nvPr/>
          </p:nvSpPr>
          <p:spPr>
            <a:xfrm rot="20948270">
              <a:off x="6258216" y="3822393"/>
              <a:ext cx="142744" cy="117748"/>
            </a:xfrm>
            <a:prstGeom prst="rightArrow">
              <a:avLst/>
            </a:prstGeom>
            <a:solidFill>
              <a:srgbClr val="542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81200" y="2667000"/>
            <a:ext cx="1752600" cy="3581400"/>
            <a:chOff x="193964" y="0"/>
            <a:chExt cx="2687781" cy="5529123"/>
          </a:xfrm>
        </p:grpSpPr>
        <p:sp>
          <p:nvSpPr>
            <p:cNvPr id="10" name="Freeform 9"/>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46"/>
            <p:cNvGrpSpPr/>
            <p:nvPr/>
          </p:nvGrpSpPr>
          <p:grpSpPr>
            <a:xfrm>
              <a:off x="838200" y="5105384"/>
              <a:ext cx="609600" cy="377037"/>
              <a:chOff x="2266319" y="4783156"/>
              <a:chExt cx="462560" cy="295620"/>
            </a:xfrm>
            <a:solidFill>
              <a:schemeClr val="tx1"/>
            </a:solidFill>
          </p:grpSpPr>
          <p:sp>
            <p:nvSpPr>
              <p:cNvPr id="60"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7"/>
            <p:cNvGrpSpPr/>
            <p:nvPr/>
          </p:nvGrpSpPr>
          <p:grpSpPr>
            <a:xfrm rot="573418">
              <a:off x="1398384" y="5145958"/>
              <a:ext cx="519175" cy="366050"/>
              <a:chOff x="2266319" y="4783156"/>
              <a:chExt cx="462560" cy="295620"/>
            </a:xfrm>
            <a:solidFill>
              <a:schemeClr val="tx1"/>
            </a:solidFill>
          </p:grpSpPr>
          <p:sp>
            <p:nvSpPr>
              <p:cNvPr id="58" name="Freeform 57"/>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13"/>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1"/>
            <p:cNvGrpSpPr/>
            <p:nvPr/>
          </p:nvGrpSpPr>
          <p:grpSpPr>
            <a:xfrm>
              <a:off x="914400" y="542093"/>
              <a:ext cx="213466" cy="155090"/>
              <a:chOff x="4267200" y="1600200"/>
              <a:chExt cx="1371600" cy="1371600"/>
            </a:xfrm>
          </p:grpSpPr>
          <p:sp>
            <p:nvSpPr>
              <p:cNvPr id="54" name="Oval 53"/>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9"/>
              <p:cNvGrpSpPr/>
              <p:nvPr/>
            </p:nvGrpSpPr>
            <p:grpSpPr>
              <a:xfrm>
                <a:off x="4495800" y="1981200"/>
                <a:ext cx="914400" cy="990600"/>
                <a:chOff x="6019800" y="1524000"/>
                <a:chExt cx="990600" cy="1066800"/>
              </a:xfrm>
            </p:grpSpPr>
            <p:sp>
              <p:nvSpPr>
                <p:cNvPr id="56"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22"/>
            <p:cNvGrpSpPr/>
            <p:nvPr/>
          </p:nvGrpSpPr>
          <p:grpSpPr>
            <a:xfrm>
              <a:off x="1219200" y="542093"/>
              <a:ext cx="213466" cy="155090"/>
              <a:chOff x="4267200" y="1600200"/>
              <a:chExt cx="1371600" cy="1371600"/>
            </a:xfrm>
          </p:grpSpPr>
          <p:sp>
            <p:nvSpPr>
              <p:cNvPr id="50" name="Oval 49"/>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9"/>
              <p:cNvGrpSpPr/>
              <p:nvPr/>
            </p:nvGrpSpPr>
            <p:grpSpPr>
              <a:xfrm>
                <a:off x="4495800" y="1981200"/>
                <a:ext cx="914400" cy="990600"/>
                <a:chOff x="6019800" y="1524000"/>
                <a:chExt cx="990600" cy="1066800"/>
              </a:xfrm>
            </p:grpSpPr>
            <p:sp>
              <p:nvSpPr>
                <p:cNvPr id="52"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Freeform 18"/>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9"/>
            <p:cNvGrpSpPr/>
            <p:nvPr/>
          </p:nvGrpSpPr>
          <p:grpSpPr>
            <a:xfrm>
              <a:off x="730754" y="1408672"/>
              <a:ext cx="426932" cy="310180"/>
              <a:chOff x="4191000" y="2057400"/>
              <a:chExt cx="2971800" cy="2743200"/>
            </a:xfrm>
            <a:solidFill>
              <a:schemeClr val="accent3">
                <a:lumMod val="50000"/>
              </a:schemeClr>
            </a:solidFill>
          </p:grpSpPr>
          <p:sp>
            <p:nvSpPr>
              <p:cNvPr id="43" name="Oval 42"/>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Freeform 32"/>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 name="Group 123"/>
          <p:cNvGrpSpPr/>
          <p:nvPr/>
        </p:nvGrpSpPr>
        <p:grpSpPr>
          <a:xfrm>
            <a:off x="4114800" y="3886200"/>
            <a:ext cx="685800" cy="545180"/>
            <a:chOff x="-210853" y="4038600"/>
            <a:chExt cx="2039653" cy="1764380"/>
          </a:xfrm>
        </p:grpSpPr>
        <p:sp>
          <p:nvSpPr>
            <p:cNvPr id="121" name="Oval 120"/>
            <p:cNvSpPr/>
            <p:nvPr/>
          </p:nvSpPr>
          <p:spPr>
            <a:xfrm>
              <a:off x="228600" y="4038600"/>
              <a:ext cx="1600200" cy="1524000"/>
            </a:xfrm>
            <a:prstGeom prst="ellipse">
              <a:avLst/>
            </a:prstGeom>
            <a:solidFill>
              <a:srgbClr val="66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197747" y="4086578"/>
              <a:ext cx="1591438" cy="1411111"/>
            </a:xfrm>
            <a:custGeom>
              <a:avLst/>
              <a:gdLst>
                <a:gd name="connsiteX0" fmla="*/ 400564 w 1591438"/>
                <a:gd name="connsiteY0" fmla="*/ 90311 h 1411111"/>
                <a:gd name="connsiteX1" fmla="*/ 457009 w 1591438"/>
                <a:gd name="connsiteY1" fmla="*/ 101600 h 1411111"/>
                <a:gd name="connsiteX2" fmla="*/ 513453 w 1591438"/>
                <a:gd name="connsiteY2" fmla="*/ 180622 h 1411111"/>
                <a:gd name="connsiteX3" fmla="*/ 547320 w 1591438"/>
                <a:gd name="connsiteY3" fmla="*/ 191911 h 1411111"/>
                <a:gd name="connsiteX4" fmla="*/ 592475 w 1591438"/>
                <a:gd name="connsiteY4" fmla="*/ 214489 h 1411111"/>
                <a:gd name="connsiteX5" fmla="*/ 626342 w 1591438"/>
                <a:gd name="connsiteY5" fmla="*/ 225778 h 1411111"/>
                <a:gd name="connsiteX6" fmla="*/ 705364 w 1591438"/>
                <a:gd name="connsiteY6" fmla="*/ 270933 h 1411111"/>
                <a:gd name="connsiteX7" fmla="*/ 784386 w 1591438"/>
                <a:gd name="connsiteY7" fmla="*/ 282222 h 1411111"/>
                <a:gd name="connsiteX8" fmla="*/ 897275 w 1591438"/>
                <a:gd name="connsiteY8" fmla="*/ 316089 h 1411111"/>
                <a:gd name="connsiteX9" fmla="*/ 942431 w 1591438"/>
                <a:gd name="connsiteY9" fmla="*/ 327378 h 1411111"/>
                <a:gd name="connsiteX10" fmla="*/ 1055320 w 1591438"/>
                <a:gd name="connsiteY10" fmla="*/ 338666 h 1411111"/>
                <a:gd name="connsiteX11" fmla="*/ 1484297 w 1591438"/>
                <a:gd name="connsiteY11" fmla="*/ 316089 h 1411111"/>
                <a:gd name="connsiteX12" fmla="*/ 1495586 w 1591438"/>
                <a:gd name="connsiteY12" fmla="*/ 349955 h 1411111"/>
                <a:gd name="connsiteX13" fmla="*/ 1427853 w 1591438"/>
                <a:gd name="connsiteY13" fmla="*/ 395111 h 1411111"/>
                <a:gd name="connsiteX14" fmla="*/ 1303675 w 1591438"/>
                <a:gd name="connsiteY14" fmla="*/ 451555 h 1411111"/>
                <a:gd name="connsiteX15" fmla="*/ 987586 w 1591438"/>
                <a:gd name="connsiteY15" fmla="*/ 440266 h 1411111"/>
                <a:gd name="connsiteX16" fmla="*/ 897275 w 1591438"/>
                <a:gd name="connsiteY16" fmla="*/ 406400 h 1411111"/>
                <a:gd name="connsiteX17" fmla="*/ 829542 w 1591438"/>
                <a:gd name="connsiteY17" fmla="*/ 383822 h 1411111"/>
                <a:gd name="connsiteX18" fmla="*/ 795675 w 1591438"/>
                <a:gd name="connsiteY18" fmla="*/ 372533 h 1411111"/>
                <a:gd name="connsiteX19" fmla="*/ 761809 w 1591438"/>
                <a:gd name="connsiteY19" fmla="*/ 349955 h 1411111"/>
                <a:gd name="connsiteX20" fmla="*/ 727942 w 1591438"/>
                <a:gd name="connsiteY20" fmla="*/ 338666 h 1411111"/>
                <a:gd name="connsiteX21" fmla="*/ 694075 w 1591438"/>
                <a:gd name="connsiteY21" fmla="*/ 304800 h 1411111"/>
                <a:gd name="connsiteX22" fmla="*/ 626342 w 1591438"/>
                <a:gd name="connsiteY22" fmla="*/ 270933 h 1411111"/>
                <a:gd name="connsiteX23" fmla="*/ 592475 w 1591438"/>
                <a:gd name="connsiteY23" fmla="*/ 248355 h 1411111"/>
                <a:gd name="connsiteX24" fmla="*/ 558609 w 1591438"/>
                <a:gd name="connsiteY24" fmla="*/ 237066 h 1411111"/>
                <a:gd name="connsiteX25" fmla="*/ 513453 w 1591438"/>
                <a:gd name="connsiteY25" fmla="*/ 214489 h 1411111"/>
                <a:gd name="connsiteX26" fmla="*/ 445720 w 1591438"/>
                <a:gd name="connsiteY26" fmla="*/ 203200 h 1411111"/>
                <a:gd name="connsiteX27" fmla="*/ 377986 w 1591438"/>
                <a:gd name="connsiteY27" fmla="*/ 180622 h 1411111"/>
                <a:gd name="connsiteX28" fmla="*/ 344120 w 1591438"/>
                <a:gd name="connsiteY28" fmla="*/ 158044 h 1411111"/>
                <a:gd name="connsiteX29" fmla="*/ 332831 w 1591438"/>
                <a:gd name="connsiteY29" fmla="*/ 191911 h 1411111"/>
                <a:gd name="connsiteX30" fmla="*/ 377986 w 1591438"/>
                <a:gd name="connsiteY30" fmla="*/ 259644 h 1411111"/>
                <a:gd name="connsiteX31" fmla="*/ 468297 w 1591438"/>
                <a:gd name="connsiteY31" fmla="*/ 361244 h 1411111"/>
                <a:gd name="connsiteX32" fmla="*/ 502164 w 1591438"/>
                <a:gd name="connsiteY32" fmla="*/ 383822 h 1411111"/>
                <a:gd name="connsiteX33" fmla="*/ 569897 w 1591438"/>
                <a:gd name="connsiteY33" fmla="*/ 406400 h 1411111"/>
                <a:gd name="connsiteX34" fmla="*/ 671497 w 1591438"/>
                <a:gd name="connsiteY34" fmla="*/ 440266 h 1411111"/>
                <a:gd name="connsiteX35" fmla="*/ 739231 w 1591438"/>
                <a:gd name="connsiteY35" fmla="*/ 462844 h 1411111"/>
                <a:gd name="connsiteX36" fmla="*/ 852120 w 1591438"/>
                <a:gd name="connsiteY36" fmla="*/ 485422 h 1411111"/>
                <a:gd name="connsiteX37" fmla="*/ 1371409 w 1591438"/>
                <a:gd name="connsiteY37" fmla="*/ 474133 h 1411111"/>
                <a:gd name="connsiteX38" fmla="*/ 1427853 w 1591438"/>
                <a:gd name="connsiteY38" fmla="*/ 462844 h 1411111"/>
                <a:gd name="connsiteX39" fmla="*/ 1495586 w 1591438"/>
                <a:gd name="connsiteY39" fmla="*/ 440266 h 1411111"/>
                <a:gd name="connsiteX40" fmla="*/ 1416564 w 1591438"/>
                <a:gd name="connsiteY40" fmla="*/ 530578 h 1411111"/>
                <a:gd name="connsiteX41" fmla="*/ 1326253 w 1591438"/>
                <a:gd name="connsiteY41" fmla="*/ 575733 h 1411111"/>
                <a:gd name="connsiteX42" fmla="*/ 1134342 w 1591438"/>
                <a:gd name="connsiteY42" fmla="*/ 609600 h 1411111"/>
                <a:gd name="connsiteX43" fmla="*/ 795675 w 1591438"/>
                <a:gd name="connsiteY43" fmla="*/ 598311 h 1411111"/>
                <a:gd name="connsiteX44" fmla="*/ 761809 w 1591438"/>
                <a:gd name="connsiteY44" fmla="*/ 587022 h 1411111"/>
                <a:gd name="connsiteX45" fmla="*/ 682786 w 1591438"/>
                <a:gd name="connsiteY45" fmla="*/ 575733 h 1411111"/>
                <a:gd name="connsiteX46" fmla="*/ 592475 w 1591438"/>
                <a:gd name="connsiteY46" fmla="*/ 541866 h 1411111"/>
                <a:gd name="connsiteX47" fmla="*/ 524742 w 1591438"/>
                <a:gd name="connsiteY47" fmla="*/ 519289 h 1411111"/>
                <a:gd name="connsiteX48" fmla="*/ 490875 w 1591438"/>
                <a:gd name="connsiteY48" fmla="*/ 508000 h 1411111"/>
                <a:gd name="connsiteX49" fmla="*/ 457009 w 1591438"/>
                <a:gd name="connsiteY49" fmla="*/ 485422 h 1411111"/>
                <a:gd name="connsiteX50" fmla="*/ 400564 w 1591438"/>
                <a:gd name="connsiteY50" fmla="*/ 417689 h 1411111"/>
                <a:gd name="connsiteX51" fmla="*/ 355409 w 1591438"/>
                <a:gd name="connsiteY51" fmla="*/ 406400 h 1411111"/>
                <a:gd name="connsiteX52" fmla="*/ 253809 w 1591438"/>
                <a:gd name="connsiteY52" fmla="*/ 327378 h 1411111"/>
                <a:gd name="connsiteX53" fmla="*/ 219942 w 1591438"/>
                <a:gd name="connsiteY53" fmla="*/ 304800 h 1411111"/>
                <a:gd name="connsiteX54" fmla="*/ 242520 w 1591438"/>
                <a:gd name="connsiteY54" fmla="*/ 338666 h 1411111"/>
                <a:gd name="connsiteX55" fmla="*/ 310253 w 1591438"/>
                <a:gd name="connsiteY55" fmla="*/ 428978 h 1411111"/>
                <a:gd name="connsiteX56" fmla="*/ 389275 w 1591438"/>
                <a:gd name="connsiteY56" fmla="*/ 530578 h 1411111"/>
                <a:gd name="connsiteX57" fmla="*/ 423142 w 1591438"/>
                <a:gd name="connsiteY57" fmla="*/ 564444 h 1411111"/>
                <a:gd name="connsiteX58" fmla="*/ 457009 w 1591438"/>
                <a:gd name="connsiteY58" fmla="*/ 598311 h 1411111"/>
                <a:gd name="connsiteX59" fmla="*/ 524742 w 1591438"/>
                <a:gd name="connsiteY59" fmla="*/ 643466 h 1411111"/>
                <a:gd name="connsiteX60" fmla="*/ 558609 w 1591438"/>
                <a:gd name="connsiteY60" fmla="*/ 666044 h 1411111"/>
                <a:gd name="connsiteX61" fmla="*/ 671497 w 1591438"/>
                <a:gd name="connsiteY61" fmla="*/ 699911 h 1411111"/>
                <a:gd name="connsiteX62" fmla="*/ 705364 w 1591438"/>
                <a:gd name="connsiteY62" fmla="*/ 711200 h 1411111"/>
                <a:gd name="connsiteX63" fmla="*/ 1179497 w 1591438"/>
                <a:gd name="connsiteY63" fmla="*/ 699911 h 1411111"/>
                <a:gd name="connsiteX64" fmla="*/ 1292386 w 1591438"/>
                <a:gd name="connsiteY64" fmla="*/ 654755 h 1411111"/>
                <a:gd name="connsiteX65" fmla="*/ 1326253 w 1591438"/>
                <a:gd name="connsiteY65" fmla="*/ 632178 h 1411111"/>
                <a:gd name="connsiteX66" fmla="*/ 1360120 w 1591438"/>
                <a:gd name="connsiteY66" fmla="*/ 620889 h 1411111"/>
                <a:gd name="connsiteX67" fmla="*/ 1405275 w 1591438"/>
                <a:gd name="connsiteY67" fmla="*/ 598311 h 1411111"/>
                <a:gd name="connsiteX68" fmla="*/ 1473009 w 1591438"/>
                <a:gd name="connsiteY68" fmla="*/ 564444 h 1411111"/>
                <a:gd name="connsiteX69" fmla="*/ 1518164 w 1591438"/>
                <a:gd name="connsiteY69" fmla="*/ 496711 h 1411111"/>
                <a:gd name="connsiteX70" fmla="*/ 1416564 w 1591438"/>
                <a:gd name="connsiteY70" fmla="*/ 462844 h 1411111"/>
                <a:gd name="connsiteX71" fmla="*/ 1382697 w 1591438"/>
                <a:gd name="connsiteY71" fmla="*/ 451555 h 1411111"/>
                <a:gd name="connsiteX72" fmla="*/ 1269809 w 1591438"/>
                <a:gd name="connsiteY72" fmla="*/ 428978 h 1411111"/>
                <a:gd name="connsiteX73" fmla="*/ 1235942 w 1591438"/>
                <a:gd name="connsiteY73" fmla="*/ 417689 h 1411111"/>
                <a:gd name="connsiteX74" fmla="*/ 1134342 w 1591438"/>
                <a:gd name="connsiteY74" fmla="*/ 406400 h 1411111"/>
                <a:gd name="connsiteX75" fmla="*/ 1010164 w 1591438"/>
                <a:gd name="connsiteY75" fmla="*/ 372533 h 1411111"/>
                <a:gd name="connsiteX76" fmla="*/ 965009 w 1591438"/>
                <a:gd name="connsiteY76" fmla="*/ 349955 h 1411111"/>
                <a:gd name="connsiteX77" fmla="*/ 931142 w 1591438"/>
                <a:gd name="connsiteY77" fmla="*/ 338666 h 1411111"/>
                <a:gd name="connsiteX78" fmla="*/ 897275 w 1591438"/>
                <a:gd name="connsiteY78" fmla="*/ 316089 h 1411111"/>
                <a:gd name="connsiteX79" fmla="*/ 829542 w 1591438"/>
                <a:gd name="connsiteY79" fmla="*/ 282222 h 1411111"/>
                <a:gd name="connsiteX80" fmla="*/ 795675 w 1591438"/>
                <a:gd name="connsiteY80" fmla="*/ 248355 h 1411111"/>
                <a:gd name="connsiteX81" fmla="*/ 727942 w 1591438"/>
                <a:gd name="connsiteY81" fmla="*/ 191911 h 1411111"/>
                <a:gd name="connsiteX82" fmla="*/ 671497 w 1591438"/>
                <a:gd name="connsiteY82" fmla="*/ 135466 h 1411111"/>
                <a:gd name="connsiteX83" fmla="*/ 615053 w 1591438"/>
                <a:gd name="connsiteY83" fmla="*/ 33866 h 1411111"/>
                <a:gd name="connsiteX84" fmla="*/ 592475 w 1591438"/>
                <a:gd name="connsiteY84" fmla="*/ 0 h 1411111"/>
                <a:gd name="connsiteX85" fmla="*/ 581186 w 1591438"/>
                <a:gd name="connsiteY85" fmla="*/ 33866 h 1411111"/>
                <a:gd name="connsiteX86" fmla="*/ 592475 w 1591438"/>
                <a:gd name="connsiteY86" fmla="*/ 101600 h 1411111"/>
                <a:gd name="connsiteX87" fmla="*/ 660209 w 1591438"/>
                <a:gd name="connsiteY87" fmla="*/ 214489 h 1411111"/>
                <a:gd name="connsiteX88" fmla="*/ 716653 w 1591438"/>
                <a:gd name="connsiteY88" fmla="*/ 259644 h 1411111"/>
                <a:gd name="connsiteX89" fmla="*/ 773097 w 1591438"/>
                <a:gd name="connsiteY89" fmla="*/ 316089 h 1411111"/>
                <a:gd name="connsiteX90" fmla="*/ 806964 w 1591438"/>
                <a:gd name="connsiteY90" fmla="*/ 349955 h 1411111"/>
                <a:gd name="connsiteX91" fmla="*/ 874697 w 1591438"/>
                <a:gd name="connsiteY91" fmla="*/ 395111 h 1411111"/>
                <a:gd name="connsiteX92" fmla="*/ 942431 w 1591438"/>
                <a:gd name="connsiteY92" fmla="*/ 451555 h 1411111"/>
                <a:gd name="connsiteX93" fmla="*/ 1010164 w 1591438"/>
                <a:gd name="connsiteY93" fmla="*/ 496711 h 1411111"/>
                <a:gd name="connsiteX94" fmla="*/ 1077897 w 1591438"/>
                <a:gd name="connsiteY94" fmla="*/ 553155 h 1411111"/>
                <a:gd name="connsiteX95" fmla="*/ 1145631 w 1591438"/>
                <a:gd name="connsiteY95" fmla="*/ 575733 h 1411111"/>
                <a:gd name="connsiteX96" fmla="*/ 1179497 w 1591438"/>
                <a:gd name="connsiteY96" fmla="*/ 587022 h 1411111"/>
                <a:gd name="connsiteX97" fmla="*/ 1213364 w 1591438"/>
                <a:gd name="connsiteY97" fmla="*/ 609600 h 1411111"/>
                <a:gd name="connsiteX98" fmla="*/ 1258520 w 1591438"/>
                <a:gd name="connsiteY98" fmla="*/ 620889 h 1411111"/>
                <a:gd name="connsiteX99" fmla="*/ 1292386 w 1591438"/>
                <a:gd name="connsiteY99" fmla="*/ 632178 h 1411111"/>
                <a:gd name="connsiteX100" fmla="*/ 1461720 w 1591438"/>
                <a:gd name="connsiteY100" fmla="*/ 654755 h 1411111"/>
                <a:gd name="connsiteX101" fmla="*/ 1495586 w 1591438"/>
                <a:gd name="connsiteY101" fmla="*/ 666044 h 1411111"/>
                <a:gd name="connsiteX102" fmla="*/ 1574609 w 1591438"/>
                <a:gd name="connsiteY102" fmla="*/ 654755 h 1411111"/>
                <a:gd name="connsiteX103" fmla="*/ 1506875 w 1591438"/>
                <a:gd name="connsiteY103" fmla="*/ 677333 h 1411111"/>
                <a:gd name="connsiteX104" fmla="*/ 1473009 w 1591438"/>
                <a:gd name="connsiteY104" fmla="*/ 688622 h 1411111"/>
                <a:gd name="connsiteX105" fmla="*/ 1427853 w 1591438"/>
                <a:gd name="connsiteY105" fmla="*/ 711200 h 1411111"/>
                <a:gd name="connsiteX106" fmla="*/ 1337542 w 1591438"/>
                <a:gd name="connsiteY106" fmla="*/ 733778 h 1411111"/>
                <a:gd name="connsiteX107" fmla="*/ 1224653 w 1591438"/>
                <a:gd name="connsiteY107" fmla="*/ 767644 h 1411111"/>
                <a:gd name="connsiteX108" fmla="*/ 1190786 w 1591438"/>
                <a:gd name="connsiteY108" fmla="*/ 778933 h 1411111"/>
                <a:gd name="connsiteX109" fmla="*/ 1100475 w 1591438"/>
                <a:gd name="connsiteY109" fmla="*/ 801511 h 1411111"/>
                <a:gd name="connsiteX110" fmla="*/ 1066609 w 1591438"/>
                <a:gd name="connsiteY110" fmla="*/ 824089 h 1411111"/>
                <a:gd name="connsiteX111" fmla="*/ 637631 w 1591438"/>
                <a:gd name="connsiteY111" fmla="*/ 835378 h 1411111"/>
                <a:gd name="connsiteX112" fmla="*/ 536031 w 1591438"/>
                <a:gd name="connsiteY112" fmla="*/ 801511 h 1411111"/>
                <a:gd name="connsiteX113" fmla="*/ 457009 w 1591438"/>
                <a:gd name="connsiteY113" fmla="*/ 756355 h 1411111"/>
                <a:gd name="connsiteX114" fmla="*/ 344120 w 1591438"/>
                <a:gd name="connsiteY114" fmla="*/ 688622 h 1411111"/>
                <a:gd name="connsiteX115" fmla="*/ 310253 w 1591438"/>
                <a:gd name="connsiteY115" fmla="*/ 666044 h 1411111"/>
                <a:gd name="connsiteX116" fmla="*/ 242520 w 1591438"/>
                <a:gd name="connsiteY116" fmla="*/ 643466 h 1411111"/>
                <a:gd name="connsiteX117" fmla="*/ 208653 w 1591438"/>
                <a:gd name="connsiteY117" fmla="*/ 609600 h 1411111"/>
                <a:gd name="connsiteX118" fmla="*/ 107053 w 1591438"/>
                <a:gd name="connsiteY118" fmla="*/ 530578 h 1411111"/>
                <a:gd name="connsiteX119" fmla="*/ 84475 w 1591438"/>
                <a:gd name="connsiteY119" fmla="*/ 485422 h 1411111"/>
                <a:gd name="connsiteX120" fmla="*/ 118342 w 1591438"/>
                <a:gd name="connsiteY120" fmla="*/ 462844 h 1411111"/>
                <a:gd name="connsiteX121" fmla="*/ 197364 w 1591438"/>
                <a:gd name="connsiteY121" fmla="*/ 474133 h 1411111"/>
                <a:gd name="connsiteX122" fmla="*/ 265097 w 1591438"/>
                <a:gd name="connsiteY122" fmla="*/ 530578 h 1411111"/>
                <a:gd name="connsiteX123" fmla="*/ 332831 w 1591438"/>
                <a:gd name="connsiteY123" fmla="*/ 575733 h 1411111"/>
                <a:gd name="connsiteX124" fmla="*/ 377986 w 1591438"/>
                <a:gd name="connsiteY124" fmla="*/ 609600 h 1411111"/>
                <a:gd name="connsiteX125" fmla="*/ 411853 w 1591438"/>
                <a:gd name="connsiteY125" fmla="*/ 620889 h 1411111"/>
                <a:gd name="connsiteX126" fmla="*/ 502164 w 1591438"/>
                <a:gd name="connsiteY126" fmla="*/ 699911 h 1411111"/>
                <a:gd name="connsiteX127" fmla="*/ 536031 w 1591438"/>
                <a:gd name="connsiteY127" fmla="*/ 722489 h 1411111"/>
                <a:gd name="connsiteX128" fmla="*/ 592475 w 1591438"/>
                <a:gd name="connsiteY128" fmla="*/ 767644 h 1411111"/>
                <a:gd name="connsiteX129" fmla="*/ 615053 w 1591438"/>
                <a:gd name="connsiteY129" fmla="*/ 801511 h 1411111"/>
                <a:gd name="connsiteX130" fmla="*/ 648920 w 1591438"/>
                <a:gd name="connsiteY130" fmla="*/ 824089 h 1411111"/>
                <a:gd name="connsiteX131" fmla="*/ 761809 w 1591438"/>
                <a:gd name="connsiteY131" fmla="*/ 903111 h 1411111"/>
                <a:gd name="connsiteX132" fmla="*/ 795675 w 1591438"/>
                <a:gd name="connsiteY132" fmla="*/ 914400 h 1411111"/>
                <a:gd name="connsiteX133" fmla="*/ 863409 w 1591438"/>
                <a:gd name="connsiteY133" fmla="*/ 970844 h 1411111"/>
                <a:gd name="connsiteX134" fmla="*/ 908564 w 1591438"/>
                <a:gd name="connsiteY134" fmla="*/ 1004711 h 1411111"/>
                <a:gd name="connsiteX135" fmla="*/ 942431 w 1591438"/>
                <a:gd name="connsiteY135" fmla="*/ 1016000 h 1411111"/>
                <a:gd name="connsiteX136" fmla="*/ 1066609 w 1591438"/>
                <a:gd name="connsiteY136" fmla="*/ 1083733 h 1411111"/>
                <a:gd name="connsiteX137" fmla="*/ 1168209 w 1591438"/>
                <a:gd name="connsiteY137" fmla="*/ 1117600 h 1411111"/>
                <a:gd name="connsiteX138" fmla="*/ 1202075 w 1591438"/>
                <a:gd name="connsiteY138" fmla="*/ 1128889 h 1411111"/>
                <a:gd name="connsiteX139" fmla="*/ 1281097 w 1591438"/>
                <a:gd name="connsiteY139" fmla="*/ 1162755 h 1411111"/>
                <a:gd name="connsiteX140" fmla="*/ 1427853 w 1591438"/>
                <a:gd name="connsiteY140" fmla="*/ 1117600 h 1411111"/>
                <a:gd name="connsiteX141" fmla="*/ 1439142 w 1591438"/>
                <a:gd name="connsiteY141" fmla="*/ 1083733 h 1411111"/>
                <a:gd name="connsiteX142" fmla="*/ 1416564 w 1591438"/>
                <a:gd name="connsiteY142" fmla="*/ 1049866 h 1411111"/>
                <a:gd name="connsiteX143" fmla="*/ 1314964 w 1591438"/>
                <a:gd name="connsiteY143" fmla="*/ 1004711 h 1411111"/>
                <a:gd name="connsiteX144" fmla="*/ 1224653 w 1591438"/>
                <a:gd name="connsiteY144" fmla="*/ 982133 h 1411111"/>
                <a:gd name="connsiteX145" fmla="*/ 1089186 w 1591438"/>
                <a:gd name="connsiteY145" fmla="*/ 959555 h 1411111"/>
                <a:gd name="connsiteX146" fmla="*/ 1021453 w 1591438"/>
                <a:gd name="connsiteY146" fmla="*/ 936978 h 1411111"/>
                <a:gd name="connsiteX147" fmla="*/ 987586 w 1591438"/>
                <a:gd name="connsiteY147" fmla="*/ 914400 h 1411111"/>
                <a:gd name="connsiteX148" fmla="*/ 919853 w 1591438"/>
                <a:gd name="connsiteY148" fmla="*/ 891822 h 1411111"/>
                <a:gd name="connsiteX149" fmla="*/ 885986 w 1591438"/>
                <a:gd name="connsiteY149" fmla="*/ 880533 h 1411111"/>
                <a:gd name="connsiteX150" fmla="*/ 818253 w 1591438"/>
                <a:gd name="connsiteY150" fmla="*/ 846666 h 1411111"/>
                <a:gd name="connsiteX151" fmla="*/ 716653 w 1591438"/>
                <a:gd name="connsiteY151" fmla="*/ 756355 h 1411111"/>
                <a:gd name="connsiteX152" fmla="*/ 648920 w 1591438"/>
                <a:gd name="connsiteY152" fmla="*/ 711200 h 1411111"/>
                <a:gd name="connsiteX153" fmla="*/ 558609 w 1591438"/>
                <a:gd name="connsiteY153" fmla="*/ 609600 h 1411111"/>
                <a:gd name="connsiteX154" fmla="*/ 547320 w 1591438"/>
                <a:gd name="connsiteY154" fmla="*/ 564444 h 1411111"/>
                <a:gd name="connsiteX155" fmla="*/ 524742 w 1591438"/>
                <a:gd name="connsiteY155" fmla="*/ 530578 h 1411111"/>
                <a:gd name="connsiteX156" fmla="*/ 502164 w 1591438"/>
                <a:gd name="connsiteY156" fmla="*/ 485422 h 1411111"/>
                <a:gd name="connsiteX157" fmla="*/ 468297 w 1591438"/>
                <a:gd name="connsiteY157" fmla="*/ 417689 h 1411111"/>
                <a:gd name="connsiteX158" fmla="*/ 457009 w 1591438"/>
                <a:gd name="connsiteY158" fmla="*/ 383822 h 1411111"/>
                <a:gd name="connsiteX159" fmla="*/ 434431 w 1591438"/>
                <a:gd name="connsiteY159" fmla="*/ 349955 h 1411111"/>
                <a:gd name="connsiteX160" fmla="*/ 400564 w 1591438"/>
                <a:gd name="connsiteY160" fmla="*/ 237066 h 1411111"/>
                <a:gd name="connsiteX161" fmla="*/ 298964 w 1591438"/>
                <a:gd name="connsiteY161" fmla="*/ 180622 h 1411111"/>
                <a:gd name="connsiteX162" fmla="*/ 231231 w 1591438"/>
                <a:gd name="connsiteY162" fmla="*/ 191911 h 1411111"/>
                <a:gd name="connsiteX163" fmla="*/ 219942 w 1591438"/>
                <a:gd name="connsiteY163" fmla="*/ 225778 h 1411111"/>
                <a:gd name="connsiteX164" fmla="*/ 231231 w 1591438"/>
                <a:gd name="connsiteY164" fmla="*/ 383822 h 1411111"/>
                <a:gd name="connsiteX165" fmla="*/ 253809 w 1591438"/>
                <a:gd name="connsiteY165" fmla="*/ 451555 h 1411111"/>
                <a:gd name="connsiteX166" fmla="*/ 265097 w 1591438"/>
                <a:gd name="connsiteY166" fmla="*/ 485422 h 1411111"/>
                <a:gd name="connsiteX167" fmla="*/ 276386 w 1591438"/>
                <a:gd name="connsiteY167" fmla="*/ 519289 h 1411111"/>
                <a:gd name="connsiteX168" fmla="*/ 287675 w 1591438"/>
                <a:gd name="connsiteY168" fmla="*/ 564444 h 1411111"/>
                <a:gd name="connsiteX169" fmla="*/ 310253 w 1591438"/>
                <a:gd name="connsiteY169" fmla="*/ 598311 h 1411111"/>
                <a:gd name="connsiteX170" fmla="*/ 332831 w 1591438"/>
                <a:gd name="connsiteY170" fmla="*/ 666044 h 1411111"/>
                <a:gd name="connsiteX171" fmla="*/ 377986 w 1591438"/>
                <a:gd name="connsiteY171" fmla="*/ 756355 h 1411111"/>
                <a:gd name="connsiteX172" fmla="*/ 411853 w 1591438"/>
                <a:gd name="connsiteY172" fmla="*/ 835378 h 1411111"/>
                <a:gd name="connsiteX173" fmla="*/ 457009 w 1591438"/>
                <a:gd name="connsiteY173" fmla="*/ 903111 h 1411111"/>
                <a:gd name="connsiteX174" fmla="*/ 479586 w 1591438"/>
                <a:gd name="connsiteY174" fmla="*/ 936978 h 1411111"/>
                <a:gd name="connsiteX175" fmla="*/ 513453 w 1591438"/>
                <a:gd name="connsiteY175" fmla="*/ 959555 h 1411111"/>
                <a:gd name="connsiteX176" fmla="*/ 592475 w 1591438"/>
                <a:gd name="connsiteY176" fmla="*/ 1038578 h 1411111"/>
                <a:gd name="connsiteX177" fmla="*/ 660209 w 1591438"/>
                <a:gd name="connsiteY177" fmla="*/ 1083733 h 1411111"/>
                <a:gd name="connsiteX178" fmla="*/ 694075 w 1591438"/>
                <a:gd name="connsiteY178" fmla="*/ 1095022 h 1411111"/>
                <a:gd name="connsiteX179" fmla="*/ 761809 w 1591438"/>
                <a:gd name="connsiteY179" fmla="*/ 1140178 h 1411111"/>
                <a:gd name="connsiteX180" fmla="*/ 795675 w 1591438"/>
                <a:gd name="connsiteY180" fmla="*/ 1162755 h 1411111"/>
                <a:gd name="connsiteX181" fmla="*/ 863409 w 1591438"/>
                <a:gd name="connsiteY181" fmla="*/ 1185333 h 1411111"/>
                <a:gd name="connsiteX182" fmla="*/ 897275 w 1591438"/>
                <a:gd name="connsiteY182" fmla="*/ 1196622 h 1411111"/>
                <a:gd name="connsiteX183" fmla="*/ 953720 w 1591438"/>
                <a:gd name="connsiteY183" fmla="*/ 1219200 h 1411111"/>
                <a:gd name="connsiteX184" fmla="*/ 1010164 w 1591438"/>
                <a:gd name="connsiteY184" fmla="*/ 1230489 h 1411111"/>
                <a:gd name="connsiteX185" fmla="*/ 1044031 w 1591438"/>
                <a:gd name="connsiteY185" fmla="*/ 1241778 h 1411111"/>
                <a:gd name="connsiteX186" fmla="*/ 1089186 w 1591438"/>
                <a:gd name="connsiteY186" fmla="*/ 1253066 h 1411111"/>
                <a:gd name="connsiteX187" fmla="*/ 1382697 w 1591438"/>
                <a:gd name="connsiteY187" fmla="*/ 1241778 h 1411111"/>
                <a:gd name="connsiteX188" fmla="*/ 1405275 w 1591438"/>
                <a:gd name="connsiteY188" fmla="*/ 1207911 h 1411111"/>
                <a:gd name="connsiteX189" fmla="*/ 1371409 w 1591438"/>
                <a:gd name="connsiteY189" fmla="*/ 1185333 h 1411111"/>
                <a:gd name="connsiteX190" fmla="*/ 1292386 w 1591438"/>
                <a:gd name="connsiteY190" fmla="*/ 1174044 h 1411111"/>
                <a:gd name="connsiteX191" fmla="*/ 1179497 w 1591438"/>
                <a:gd name="connsiteY191" fmla="*/ 1151466 h 1411111"/>
                <a:gd name="connsiteX192" fmla="*/ 1123053 w 1591438"/>
                <a:gd name="connsiteY192" fmla="*/ 1140178 h 1411111"/>
                <a:gd name="connsiteX193" fmla="*/ 1055320 w 1591438"/>
                <a:gd name="connsiteY193" fmla="*/ 1128889 h 1411111"/>
                <a:gd name="connsiteX194" fmla="*/ 953720 w 1591438"/>
                <a:gd name="connsiteY194" fmla="*/ 1106311 h 1411111"/>
                <a:gd name="connsiteX195" fmla="*/ 840831 w 1591438"/>
                <a:gd name="connsiteY195" fmla="*/ 1095022 h 1411111"/>
                <a:gd name="connsiteX196" fmla="*/ 727942 w 1591438"/>
                <a:gd name="connsiteY196" fmla="*/ 1061155 h 1411111"/>
                <a:gd name="connsiteX197" fmla="*/ 547320 w 1591438"/>
                <a:gd name="connsiteY197" fmla="*/ 1038578 h 1411111"/>
                <a:gd name="connsiteX198" fmla="*/ 490875 w 1591438"/>
                <a:gd name="connsiteY198" fmla="*/ 1027289 h 1411111"/>
                <a:gd name="connsiteX199" fmla="*/ 445720 w 1591438"/>
                <a:gd name="connsiteY199" fmla="*/ 1016000 h 1411111"/>
                <a:gd name="connsiteX200" fmla="*/ 265097 w 1591438"/>
                <a:gd name="connsiteY200" fmla="*/ 982133 h 1411111"/>
                <a:gd name="connsiteX201" fmla="*/ 231231 w 1591438"/>
                <a:gd name="connsiteY201" fmla="*/ 970844 h 1411111"/>
                <a:gd name="connsiteX202" fmla="*/ 84475 w 1591438"/>
                <a:gd name="connsiteY202" fmla="*/ 948266 h 1411111"/>
                <a:gd name="connsiteX203" fmla="*/ 50609 w 1591438"/>
                <a:gd name="connsiteY203" fmla="*/ 936978 h 1411111"/>
                <a:gd name="connsiteX204" fmla="*/ 5453 w 1591438"/>
                <a:gd name="connsiteY204" fmla="*/ 880533 h 1411111"/>
                <a:gd name="connsiteX205" fmla="*/ 28031 w 1591438"/>
                <a:gd name="connsiteY205" fmla="*/ 846666 h 1411111"/>
                <a:gd name="connsiteX206" fmla="*/ 276386 w 1591438"/>
                <a:gd name="connsiteY206" fmla="*/ 857955 h 1411111"/>
                <a:gd name="connsiteX207" fmla="*/ 355409 w 1591438"/>
                <a:gd name="connsiteY207" fmla="*/ 891822 h 1411111"/>
                <a:gd name="connsiteX208" fmla="*/ 423142 w 1591438"/>
                <a:gd name="connsiteY208" fmla="*/ 914400 h 1411111"/>
                <a:gd name="connsiteX209" fmla="*/ 502164 w 1591438"/>
                <a:gd name="connsiteY209" fmla="*/ 959555 h 1411111"/>
                <a:gd name="connsiteX210" fmla="*/ 536031 w 1591438"/>
                <a:gd name="connsiteY210" fmla="*/ 970844 h 1411111"/>
                <a:gd name="connsiteX211" fmla="*/ 615053 w 1591438"/>
                <a:gd name="connsiteY211" fmla="*/ 1016000 h 1411111"/>
                <a:gd name="connsiteX212" fmla="*/ 648920 w 1591438"/>
                <a:gd name="connsiteY212" fmla="*/ 1027289 h 1411111"/>
                <a:gd name="connsiteX213" fmla="*/ 773097 w 1591438"/>
                <a:gd name="connsiteY213" fmla="*/ 1095022 h 1411111"/>
                <a:gd name="connsiteX214" fmla="*/ 840831 w 1591438"/>
                <a:gd name="connsiteY214" fmla="*/ 1128889 h 1411111"/>
                <a:gd name="connsiteX215" fmla="*/ 874697 w 1591438"/>
                <a:gd name="connsiteY215" fmla="*/ 1162755 h 1411111"/>
                <a:gd name="connsiteX216" fmla="*/ 942431 w 1591438"/>
                <a:gd name="connsiteY216" fmla="*/ 1185333 h 1411111"/>
                <a:gd name="connsiteX217" fmla="*/ 976297 w 1591438"/>
                <a:gd name="connsiteY217" fmla="*/ 1207911 h 1411111"/>
                <a:gd name="connsiteX218" fmla="*/ 1010164 w 1591438"/>
                <a:gd name="connsiteY218" fmla="*/ 1241778 h 1411111"/>
                <a:gd name="connsiteX219" fmla="*/ 1089186 w 1591438"/>
                <a:gd name="connsiteY219" fmla="*/ 1264355 h 1411111"/>
                <a:gd name="connsiteX220" fmla="*/ 1179497 w 1591438"/>
                <a:gd name="connsiteY220" fmla="*/ 1298222 h 1411111"/>
                <a:gd name="connsiteX221" fmla="*/ 1213364 w 1591438"/>
                <a:gd name="connsiteY221" fmla="*/ 1320800 h 1411111"/>
                <a:gd name="connsiteX222" fmla="*/ 1145631 w 1591438"/>
                <a:gd name="connsiteY222" fmla="*/ 1343378 h 1411111"/>
                <a:gd name="connsiteX223" fmla="*/ 1044031 w 1591438"/>
                <a:gd name="connsiteY223" fmla="*/ 1354666 h 1411111"/>
                <a:gd name="connsiteX224" fmla="*/ 976297 w 1591438"/>
                <a:gd name="connsiteY224" fmla="*/ 1365955 h 1411111"/>
                <a:gd name="connsiteX225" fmla="*/ 897275 w 1591438"/>
                <a:gd name="connsiteY225" fmla="*/ 1377244 h 1411111"/>
                <a:gd name="connsiteX226" fmla="*/ 434431 w 1591438"/>
                <a:gd name="connsiteY226" fmla="*/ 1365955 h 1411111"/>
                <a:gd name="connsiteX227" fmla="*/ 400564 w 1591438"/>
                <a:gd name="connsiteY227" fmla="*/ 1354666 h 1411111"/>
                <a:gd name="connsiteX228" fmla="*/ 332831 w 1591438"/>
                <a:gd name="connsiteY228" fmla="*/ 1309511 h 1411111"/>
                <a:gd name="connsiteX229" fmla="*/ 298964 w 1591438"/>
                <a:gd name="connsiteY229" fmla="*/ 1241778 h 1411111"/>
                <a:gd name="connsiteX230" fmla="*/ 287675 w 1591438"/>
                <a:gd name="connsiteY230" fmla="*/ 1207911 h 1411111"/>
                <a:gd name="connsiteX231" fmla="*/ 310253 w 1591438"/>
                <a:gd name="connsiteY231" fmla="*/ 1140178 h 1411111"/>
                <a:gd name="connsiteX232" fmla="*/ 445720 w 1591438"/>
                <a:gd name="connsiteY232" fmla="*/ 1151466 h 1411111"/>
                <a:gd name="connsiteX233" fmla="*/ 581186 w 1591438"/>
                <a:gd name="connsiteY233" fmla="*/ 1207911 h 1411111"/>
                <a:gd name="connsiteX234" fmla="*/ 648920 w 1591438"/>
                <a:gd name="connsiteY234" fmla="*/ 1230489 h 1411111"/>
                <a:gd name="connsiteX235" fmla="*/ 750520 w 1591438"/>
                <a:gd name="connsiteY235" fmla="*/ 1286933 h 1411111"/>
                <a:gd name="connsiteX236" fmla="*/ 784386 w 1591438"/>
                <a:gd name="connsiteY236" fmla="*/ 1309511 h 1411111"/>
                <a:gd name="connsiteX237" fmla="*/ 987586 w 1591438"/>
                <a:gd name="connsiteY237" fmla="*/ 1343378 h 1411111"/>
                <a:gd name="connsiteX238" fmla="*/ 1179497 w 1591438"/>
                <a:gd name="connsiteY238" fmla="*/ 1343378 h 1411111"/>
                <a:gd name="connsiteX239" fmla="*/ 1247231 w 1591438"/>
                <a:gd name="connsiteY239" fmla="*/ 1298222 h 1411111"/>
                <a:gd name="connsiteX240" fmla="*/ 1314964 w 1591438"/>
                <a:gd name="connsiteY240" fmla="*/ 1264355 h 1411111"/>
                <a:gd name="connsiteX241" fmla="*/ 1348831 w 1591438"/>
                <a:gd name="connsiteY241" fmla="*/ 1230489 h 1411111"/>
                <a:gd name="connsiteX242" fmla="*/ 1382697 w 1591438"/>
                <a:gd name="connsiteY242" fmla="*/ 1207911 h 1411111"/>
                <a:gd name="connsiteX243" fmla="*/ 1461720 w 1591438"/>
                <a:gd name="connsiteY243" fmla="*/ 1106311 h 1411111"/>
                <a:gd name="connsiteX244" fmla="*/ 1484297 w 1591438"/>
                <a:gd name="connsiteY244" fmla="*/ 1038578 h 1411111"/>
                <a:gd name="connsiteX245" fmla="*/ 1473009 w 1591438"/>
                <a:gd name="connsiteY245" fmla="*/ 959555 h 1411111"/>
                <a:gd name="connsiteX246" fmla="*/ 1405275 w 1591438"/>
                <a:gd name="connsiteY246" fmla="*/ 914400 h 1411111"/>
                <a:gd name="connsiteX247" fmla="*/ 1055320 w 1591438"/>
                <a:gd name="connsiteY247" fmla="*/ 903111 h 1411111"/>
                <a:gd name="connsiteX248" fmla="*/ 953720 w 1591438"/>
                <a:gd name="connsiteY248" fmla="*/ 891822 h 1411111"/>
                <a:gd name="connsiteX249" fmla="*/ 852120 w 1591438"/>
                <a:gd name="connsiteY249" fmla="*/ 869244 h 1411111"/>
                <a:gd name="connsiteX250" fmla="*/ 716653 w 1591438"/>
                <a:gd name="connsiteY250" fmla="*/ 857955 h 1411111"/>
                <a:gd name="connsiteX251" fmla="*/ 648920 w 1591438"/>
                <a:gd name="connsiteY251" fmla="*/ 846666 h 1411111"/>
                <a:gd name="connsiteX252" fmla="*/ 603764 w 1591438"/>
                <a:gd name="connsiteY252" fmla="*/ 835378 h 1411111"/>
                <a:gd name="connsiteX253" fmla="*/ 524742 w 1591438"/>
                <a:gd name="connsiteY253" fmla="*/ 824089 h 1411111"/>
                <a:gd name="connsiteX254" fmla="*/ 479586 w 1591438"/>
                <a:gd name="connsiteY254" fmla="*/ 812800 h 1411111"/>
                <a:gd name="connsiteX255" fmla="*/ 400564 w 1591438"/>
                <a:gd name="connsiteY255" fmla="*/ 801511 h 1411111"/>
                <a:gd name="connsiteX256" fmla="*/ 310253 w 1591438"/>
                <a:gd name="connsiteY256" fmla="*/ 778933 h 1411111"/>
                <a:gd name="connsiteX257" fmla="*/ 253809 w 1591438"/>
                <a:gd name="connsiteY257" fmla="*/ 767644 h 1411111"/>
                <a:gd name="connsiteX258" fmla="*/ 186075 w 1591438"/>
                <a:gd name="connsiteY258" fmla="*/ 745066 h 1411111"/>
                <a:gd name="connsiteX259" fmla="*/ 163497 w 1591438"/>
                <a:gd name="connsiteY259" fmla="*/ 711200 h 1411111"/>
                <a:gd name="connsiteX260" fmla="*/ 129631 w 1591438"/>
                <a:gd name="connsiteY260" fmla="*/ 688622 h 1411111"/>
                <a:gd name="connsiteX261" fmla="*/ 118342 w 1591438"/>
                <a:gd name="connsiteY261" fmla="*/ 654755 h 1411111"/>
                <a:gd name="connsiteX262" fmla="*/ 479586 w 1591438"/>
                <a:gd name="connsiteY262" fmla="*/ 643466 h 1411111"/>
                <a:gd name="connsiteX263" fmla="*/ 547320 w 1591438"/>
                <a:gd name="connsiteY263" fmla="*/ 666044 h 1411111"/>
                <a:gd name="connsiteX264" fmla="*/ 592475 w 1591438"/>
                <a:gd name="connsiteY264" fmla="*/ 688622 h 1411111"/>
                <a:gd name="connsiteX265" fmla="*/ 637631 w 1591438"/>
                <a:gd name="connsiteY265" fmla="*/ 699911 h 1411111"/>
                <a:gd name="connsiteX266" fmla="*/ 750520 w 1591438"/>
                <a:gd name="connsiteY266" fmla="*/ 722489 h 1411111"/>
                <a:gd name="connsiteX267" fmla="*/ 829542 w 1591438"/>
                <a:gd name="connsiteY267" fmla="*/ 745066 h 1411111"/>
                <a:gd name="connsiteX268" fmla="*/ 863409 w 1591438"/>
                <a:gd name="connsiteY268" fmla="*/ 756355 h 1411111"/>
                <a:gd name="connsiteX269" fmla="*/ 953720 w 1591438"/>
                <a:gd name="connsiteY269" fmla="*/ 778933 h 1411111"/>
                <a:gd name="connsiteX270" fmla="*/ 1021453 w 1591438"/>
                <a:gd name="connsiteY270" fmla="*/ 801511 h 1411111"/>
                <a:gd name="connsiteX271" fmla="*/ 1055320 w 1591438"/>
                <a:gd name="connsiteY271" fmla="*/ 812800 h 1411111"/>
                <a:gd name="connsiteX272" fmla="*/ 1111764 w 1591438"/>
                <a:gd name="connsiteY272" fmla="*/ 824089 h 1411111"/>
                <a:gd name="connsiteX273" fmla="*/ 1450431 w 1591438"/>
                <a:gd name="connsiteY273" fmla="*/ 790222 h 1411111"/>
                <a:gd name="connsiteX274" fmla="*/ 1473009 w 1591438"/>
                <a:gd name="connsiteY274" fmla="*/ 756355 h 1411111"/>
                <a:gd name="connsiteX275" fmla="*/ 1484297 w 1591438"/>
                <a:gd name="connsiteY275" fmla="*/ 722489 h 1411111"/>
                <a:gd name="connsiteX276" fmla="*/ 1518164 w 1591438"/>
                <a:gd name="connsiteY276" fmla="*/ 654755 h 1411111"/>
                <a:gd name="connsiteX277" fmla="*/ 1495586 w 1591438"/>
                <a:gd name="connsiteY277" fmla="*/ 428978 h 1411111"/>
                <a:gd name="connsiteX278" fmla="*/ 1405275 w 1591438"/>
                <a:gd name="connsiteY278" fmla="*/ 349955 h 1411111"/>
                <a:gd name="connsiteX279" fmla="*/ 1371409 w 1591438"/>
                <a:gd name="connsiteY279" fmla="*/ 327378 h 1411111"/>
                <a:gd name="connsiteX280" fmla="*/ 1303675 w 1591438"/>
                <a:gd name="connsiteY280" fmla="*/ 259644 h 1411111"/>
                <a:gd name="connsiteX281" fmla="*/ 1235942 w 1591438"/>
                <a:gd name="connsiteY281" fmla="*/ 225778 h 1411111"/>
                <a:gd name="connsiteX282" fmla="*/ 1213364 w 1591438"/>
                <a:gd name="connsiteY282" fmla="*/ 191911 h 1411111"/>
                <a:gd name="connsiteX283" fmla="*/ 1134342 w 1591438"/>
                <a:gd name="connsiteY283" fmla="*/ 135466 h 1411111"/>
                <a:gd name="connsiteX284" fmla="*/ 1100475 w 1591438"/>
                <a:gd name="connsiteY284" fmla="*/ 124178 h 1411111"/>
                <a:gd name="connsiteX285" fmla="*/ 1010164 w 1591438"/>
                <a:gd name="connsiteY285" fmla="*/ 135466 h 1411111"/>
                <a:gd name="connsiteX286" fmla="*/ 953720 w 1591438"/>
                <a:gd name="connsiteY286" fmla="*/ 191911 h 1411111"/>
                <a:gd name="connsiteX287" fmla="*/ 942431 w 1591438"/>
                <a:gd name="connsiteY287" fmla="*/ 225778 h 1411111"/>
                <a:gd name="connsiteX288" fmla="*/ 919853 w 1591438"/>
                <a:gd name="connsiteY288" fmla="*/ 259644 h 1411111"/>
                <a:gd name="connsiteX289" fmla="*/ 908564 w 1591438"/>
                <a:gd name="connsiteY289" fmla="*/ 293511 h 1411111"/>
                <a:gd name="connsiteX290" fmla="*/ 885986 w 1591438"/>
                <a:gd name="connsiteY290" fmla="*/ 383822 h 1411111"/>
                <a:gd name="connsiteX291" fmla="*/ 863409 w 1591438"/>
                <a:gd name="connsiteY291" fmla="*/ 417689 h 1411111"/>
                <a:gd name="connsiteX292" fmla="*/ 852120 w 1591438"/>
                <a:gd name="connsiteY292" fmla="*/ 451555 h 1411111"/>
                <a:gd name="connsiteX293" fmla="*/ 840831 w 1591438"/>
                <a:gd name="connsiteY293" fmla="*/ 496711 h 1411111"/>
                <a:gd name="connsiteX294" fmla="*/ 795675 w 1591438"/>
                <a:gd name="connsiteY294" fmla="*/ 564444 h 1411111"/>
                <a:gd name="connsiteX295" fmla="*/ 773097 w 1591438"/>
                <a:gd name="connsiteY295" fmla="*/ 609600 h 1411111"/>
                <a:gd name="connsiteX296" fmla="*/ 716653 w 1591438"/>
                <a:gd name="connsiteY296" fmla="*/ 688622 h 1411111"/>
                <a:gd name="connsiteX297" fmla="*/ 682786 w 1591438"/>
                <a:gd name="connsiteY297" fmla="*/ 767644 h 1411111"/>
                <a:gd name="connsiteX298" fmla="*/ 660209 w 1591438"/>
                <a:gd name="connsiteY298" fmla="*/ 835378 h 1411111"/>
                <a:gd name="connsiteX299" fmla="*/ 603764 w 1591438"/>
                <a:gd name="connsiteY299" fmla="*/ 914400 h 1411111"/>
                <a:gd name="connsiteX300" fmla="*/ 569897 w 1591438"/>
                <a:gd name="connsiteY300" fmla="*/ 959555 h 1411111"/>
                <a:gd name="connsiteX301" fmla="*/ 547320 w 1591438"/>
                <a:gd name="connsiteY301" fmla="*/ 993422 h 1411111"/>
                <a:gd name="connsiteX302" fmla="*/ 513453 w 1591438"/>
                <a:gd name="connsiteY302" fmla="*/ 1027289 h 1411111"/>
                <a:gd name="connsiteX303" fmla="*/ 490875 w 1591438"/>
                <a:gd name="connsiteY303" fmla="*/ 1095022 h 1411111"/>
                <a:gd name="connsiteX304" fmla="*/ 445720 w 1591438"/>
                <a:gd name="connsiteY304" fmla="*/ 1162755 h 1411111"/>
                <a:gd name="connsiteX305" fmla="*/ 411853 w 1591438"/>
                <a:gd name="connsiteY305" fmla="*/ 1230489 h 1411111"/>
                <a:gd name="connsiteX306" fmla="*/ 423142 w 1591438"/>
                <a:gd name="connsiteY306" fmla="*/ 1320800 h 1411111"/>
                <a:gd name="connsiteX307" fmla="*/ 490875 w 1591438"/>
                <a:gd name="connsiteY307" fmla="*/ 1253066 h 1411111"/>
                <a:gd name="connsiteX308" fmla="*/ 502164 w 1591438"/>
                <a:gd name="connsiteY308" fmla="*/ 1219200 h 1411111"/>
                <a:gd name="connsiteX309" fmla="*/ 558609 w 1591438"/>
                <a:gd name="connsiteY309" fmla="*/ 1140178 h 1411111"/>
                <a:gd name="connsiteX310" fmla="*/ 569897 w 1591438"/>
                <a:gd name="connsiteY310" fmla="*/ 1106311 h 1411111"/>
                <a:gd name="connsiteX311" fmla="*/ 648920 w 1591438"/>
                <a:gd name="connsiteY311" fmla="*/ 993422 h 1411111"/>
                <a:gd name="connsiteX312" fmla="*/ 682786 w 1591438"/>
                <a:gd name="connsiteY312" fmla="*/ 914400 h 1411111"/>
                <a:gd name="connsiteX313" fmla="*/ 705364 w 1591438"/>
                <a:gd name="connsiteY313" fmla="*/ 880533 h 1411111"/>
                <a:gd name="connsiteX314" fmla="*/ 761809 w 1591438"/>
                <a:gd name="connsiteY314" fmla="*/ 790222 h 1411111"/>
                <a:gd name="connsiteX315" fmla="*/ 795675 w 1591438"/>
                <a:gd name="connsiteY315" fmla="*/ 756355 h 1411111"/>
                <a:gd name="connsiteX316" fmla="*/ 852120 w 1591438"/>
                <a:gd name="connsiteY316" fmla="*/ 677333 h 1411111"/>
                <a:gd name="connsiteX317" fmla="*/ 863409 w 1591438"/>
                <a:gd name="connsiteY317" fmla="*/ 643466 h 1411111"/>
                <a:gd name="connsiteX318" fmla="*/ 942431 w 1591438"/>
                <a:gd name="connsiteY318" fmla="*/ 541866 h 1411111"/>
                <a:gd name="connsiteX319" fmla="*/ 998875 w 1591438"/>
                <a:gd name="connsiteY319" fmla="*/ 440266 h 1411111"/>
                <a:gd name="connsiteX320" fmla="*/ 1032742 w 1591438"/>
                <a:gd name="connsiteY320" fmla="*/ 406400 h 1411111"/>
                <a:gd name="connsiteX321" fmla="*/ 1077897 w 1591438"/>
                <a:gd name="connsiteY321" fmla="*/ 338666 h 1411111"/>
                <a:gd name="connsiteX322" fmla="*/ 1100475 w 1591438"/>
                <a:gd name="connsiteY322" fmla="*/ 304800 h 1411111"/>
                <a:gd name="connsiteX323" fmla="*/ 1134342 w 1591438"/>
                <a:gd name="connsiteY323" fmla="*/ 282222 h 1411111"/>
                <a:gd name="connsiteX324" fmla="*/ 1190786 w 1591438"/>
                <a:gd name="connsiteY324" fmla="*/ 237066 h 1411111"/>
                <a:gd name="connsiteX325" fmla="*/ 1258520 w 1591438"/>
                <a:gd name="connsiteY325" fmla="*/ 191911 h 1411111"/>
                <a:gd name="connsiteX326" fmla="*/ 1258520 w 1591438"/>
                <a:gd name="connsiteY326" fmla="*/ 417689 h 1411111"/>
                <a:gd name="connsiteX327" fmla="*/ 1247231 w 1591438"/>
                <a:gd name="connsiteY327" fmla="*/ 451555 h 1411111"/>
                <a:gd name="connsiteX328" fmla="*/ 1224653 w 1591438"/>
                <a:gd name="connsiteY328" fmla="*/ 485422 h 1411111"/>
                <a:gd name="connsiteX329" fmla="*/ 1190786 w 1591438"/>
                <a:gd name="connsiteY329" fmla="*/ 564444 h 1411111"/>
                <a:gd name="connsiteX330" fmla="*/ 1145631 w 1591438"/>
                <a:gd name="connsiteY330" fmla="*/ 643466 h 1411111"/>
                <a:gd name="connsiteX331" fmla="*/ 1111764 w 1591438"/>
                <a:gd name="connsiteY331" fmla="*/ 666044 h 1411111"/>
                <a:gd name="connsiteX332" fmla="*/ 1066609 w 1591438"/>
                <a:gd name="connsiteY332" fmla="*/ 733778 h 1411111"/>
                <a:gd name="connsiteX333" fmla="*/ 976297 w 1591438"/>
                <a:gd name="connsiteY333" fmla="*/ 857955 h 1411111"/>
                <a:gd name="connsiteX334" fmla="*/ 908564 w 1591438"/>
                <a:gd name="connsiteY334" fmla="*/ 936978 h 1411111"/>
                <a:gd name="connsiteX335" fmla="*/ 863409 w 1591438"/>
                <a:gd name="connsiteY335" fmla="*/ 1004711 h 1411111"/>
                <a:gd name="connsiteX336" fmla="*/ 795675 w 1591438"/>
                <a:gd name="connsiteY336" fmla="*/ 1106311 h 1411111"/>
                <a:gd name="connsiteX337" fmla="*/ 773097 w 1591438"/>
                <a:gd name="connsiteY337" fmla="*/ 1140178 h 1411111"/>
                <a:gd name="connsiteX338" fmla="*/ 727942 w 1591438"/>
                <a:gd name="connsiteY338" fmla="*/ 1185333 h 1411111"/>
                <a:gd name="connsiteX339" fmla="*/ 682786 w 1591438"/>
                <a:gd name="connsiteY339" fmla="*/ 1253066 h 1411111"/>
                <a:gd name="connsiteX340" fmla="*/ 626342 w 1591438"/>
                <a:gd name="connsiteY340" fmla="*/ 1320800 h 1411111"/>
                <a:gd name="connsiteX341" fmla="*/ 603764 w 1591438"/>
                <a:gd name="connsiteY341" fmla="*/ 1388533 h 1411111"/>
                <a:gd name="connsiteX342" fmla="*/ 648920 w 1591438"/>
                <a:gd name="connsiteY342" fmla="*/ 1411111 h 1411111"/>
                <a:gd name="connsiteX343" fmla="*/ 727942 w 1591438"/>
                <a:gd name="connsiteY343" fmla="*/ 1354666 h 1411111"/>
                <a:gd name="connsiteX344" fmla="*/ 761809 w 1591438"/>
                <a:gd name="connsiteY344" fmla="*/ 1332089 h 1411111"/>
                <a:gd name="connsiteX345" fmla="*/ 784386 w 1591438"/>
                <a:gd name="connsiteY345" fmla="*/ 1298222 h 1411111"/>
                <a:gd name="connsiteX346" fmla="*/ 818253 w 1591438"/>
                <a:gd name="connsiteY346" fmla="*/ 1275644 h 1411111"/>
                <a:gd name="connsiteX347" fmla="*/ 863409 w 1591438"/>
                <a:gd name="connsiteY347" fmla="*/ 1207911 h 1411111"/>
                <a:gd name="connsiteX348" fmla="*/ 919853 w 1591438"/>
                <a:gd name="connsiteY348" fmla="*/ 1140178 h 1411111"/>
                <a:gd name="connsiteX349" fmla="*/ 942431 w 1591438"/>
                <a:gd name="connsiteY349" fmla="*/ 1083733 h 1411111"/>
                <a:gd name="connsiteX350" fmla="*/ 998875 w 1591438"/>
                <a:gd name="connsiteY350" fmla="*/ 1016000 h 1411111"/>
                <a:gd name="connsiteX351" fmla="*/ 1055320 w 1591438"/>
                <a:gd name="connsiteY351" fmla="*/ 959555 h 1411111"/>
                <a:gd name="connsiteX352" fmla="*/ 1066609 w 1591438"/>
                <a:gd name="connsiteY352" fmla="*/ 925689 h 1411111"/>
                <a:gd name="connsiteX353" fmla="*/ 1111764 w 1591438"/>
                <a:gd name="connsiteY353" fmla="*/ 857955 h 1411111"/>
                <a:gd name="connsiteX354" fmla="*/ 1156920 w 1591438"/>
                <a:gd name="connsiteY354" fmla="*/ 790222 h 1411111"/>
                <a:gd name="connsiteX355" fmla="*/ 1179497 w 1591438"/>
                <a:gd name="connsiteY355" fmla="*/ 756355 h 1411111"/>
                <a:gd name="connsiteX356" fmla="*/ 1202075 w 1591438"/>
                <a:gd name="connsiteY356" fmla="*/ 722489 h 1411111"/>
                <a:gd name="connsiteX357" fmla="*/ 1235942 w 1591438"/>
                <a:gd name="connsiteY357" fmla="*/ 654755 h 1411111"/>
                <a:gd name="connsiteX358" fmla="*/ 1269809 w 1591438"/>
                <a:gd name="connsiteY358" fmla="*/ 587022 h 1411111"/>
                <a:gd name="connsiteX359" fmla="*/ 1303675 w 1591438"/>
                <a:gd name="connsiteY359" fmla="*/ 485422 h 1411111"/>
                <a:gd name="connsiteX360" fmla="*/ 1314964 w 1591438"/>
                <a:gd name="connsiteY360" fmla="*/ 451555 h 1411111"/>
                <a:gd name="connsiteX361" fmla="*/ 1337542 w 1591438"/>
                <a:gd name="connsiteY361" fmla="*/ 349955 h 1411111"/>
                <a:gd name="connsiteX362" fmla="*/ 1314964 w 1591438"/>
                <a:gd name="connsiteY362" fmla="*/ 225778 h 1411111"/>
                <a:gd name="connsiteX363" fmla="*/ 1213364 w 1591438"/>
                <a:gd name="connsiteY363" fmla="*/ 191911 h 1411111"/>
                <a:gd name="connsiteX364" fmla="*/ 1134342 w 1591438"/>
                <a:gd name="connsiteY364" fmla="*/ 169333 h 1411111"/>
                <a:gd name="connsiteX365" fmla="*/ 1010164 w 1591438"/>
                <a:gd name="connsiteY365" fmla="*/ 135466 h 1411111"/>
                <a:gd name="connsiteX366" fmla="*/ 829542 w 1591438"/>
                <a:gd name="connsiteY366" fmla="*/ 146755 h 1411111"/>
                <a:gd name="connsiteX367" fmla="*/ 784386 w 1591438"/>
                <a:gd name="connsiteY367" fmla="*/ 169333 h 1411111"/>
                <a:gd name="connsiteX368" fmla="*/ 705364 w 1591438"/>
                <a:gd name="connsiteY368" fmla="*/ 214489 h 1411111"/>
                <a:gd name="connsiteX369" fmla="*/ 648920 w 1591438"/>
                <a:gd name="connsiteY369" fmla="*/ 316089 h 1411111"/>
                <a:gd name="connsiteX370" fmla="*/ 626342 w 1591438"/>
                <a:gd name="connsiteY370" fmla="*/ 361244 h 1411111"/>
                <a:gd name="connsiteX371" fmla="*/ 615053 w 1591438"/>
                <a:gd name="connsiteY371" fmla="*/ 395111 h 1411111"/>
                <a:gd name="connsiteX372" fmla="*/ 581186 w 1591438"/>
                <a:gd name="connsiteY372" fmla="*/ 428978 h 1411111"/>
                <a:gd name="connsiteX373" fmla="*/ 569897 w 1591438"/>
                <a:gd name="connsiteY373" fmla="*/ 462844 h 1411111"/>
                <a:gd name="connsiteX374" fmla="*/ 479586 w 1591438"/>
                <a:gd name="connsiteY374" fmla="*/ 575733 h 1411111"/>
                <a:gd name="connsiteX375" fmla="*/ 434431 w 1591438"/>
                <a:gd name="connsiteY375" fmla="*/ 632178 h 1411111"/>
                <a:gd name="connsiteX376" fmla="*/ 411853 w 1591438"/>
                <a:gd name="connsiteY376" fmla="*/ 677333 h 1411111"/>
                <a:gd name="connsiteX377" fmla="*/ 366697 w 1591438"/>
                <a:gd name="connsiteY377" fmla="*/ 745066 h 1411111"/>
                <a:gd name="connsiteX378" fmla="*/ 344120 w 1591438"/>
                <a:gd name="connsiteY378" fmla="*/ 778933 h 1411111"/>
                <a:gd name="connsiteX379" fmla="*/ 321542 w 1591438"/>
                <a:gd name="connsiteY379" fmla="*/ 812800 h 1411111"/>
                <a:gd name="connsiteX380" fmla="*/ 287675 w 1591438"/>
                <a:gd name="connsiteY380" fmla="*/ 846666 h 1411111"/>
                <a:gd name="connsiteX381" fmla="*/ 265097 w 1591438"/>
                <a:gd name="connsiteY381" fmla="*/ 891822 h 1411111"/>
                <a:gd name="connsiteX382" fmla="*/ 253809 w 1591438"/>
                <a:gd name="connsiteY382" fmla="*/ 925689 h 1411111"/>
                <a:gd name="connsiteX383" fmla="*/ 231231 w 1591438"/>
                <a:gd name="connsiteY383" fmla="*/ 959555 h 1411111"/>
                <a:gd name="connsiteX384" fmla="*/ 208653 w 1591438"/>
                <a:gd name="connsiteY384" fmla="*/ 1027289 h 1411111"/>
                <a:gd name="connsiteX385" fmla="*/ 197364 w 1591438"/>
                <a:gd name="connsiteY385" fmla="*/ 1061155 h 1411111"/>
                <a:gd name="connsiteX386" fmla="*/ 208653 w 1591438"/>
                <a:gd name="connsiteY386" fmla="*/ 1106311 h 1411111"/>
                <a:gd name="connsiteX387" fmla="*/ 253809 w 1591438"/>
                <a:gd name="connsiteY387" fmla="*/ 1095022 h 1411111"/>
                <a:gd name="connsiteX388" fmla="*/ 344120 w 1591438"/>
                <a:gd name="connsiteY388" fmla="*/ 993422 h 1411111"/>
                <a:gd name="connsiteX389" fmla="*/ 411853 w 1591438"/>
                <a:gd name="connsiteY389" fmla="*/ 925689 h 1411111"/>
                <a:gd name="connsiteX390" fmla="*/ 468297 w 1591438"/>
                <a:gd name="connsiteY390" fmla="*/ 812800 h 1411111"/>
                <a:gd name="connsiteX391" fmla="*/ 727942 w 1591438"/>
                <a:gd name="connsiteY391" fmla="*/ 383822 h 1411111"/>
                <a:gd name="connsiteX392" fmla="*/ 750520 w 1591438"/>
                <a:gd name="connsiteY392" fmla="*/ 349955 h 1411111"/>
                <a:gd name="connsiteX393" fmla="*/ 773097 w 1591438"/>
                <a:gd name="connsiteY393" fmla="*/ 316089 h 1411111"/>
                <a:gd name="connsiteX394" fmla="*/ 806964 w 1591438"/>
                <a:gd name="connsiteY394" fmla="*/ 282222 h 1411111"/>
                <a:gd name="connsiteX395" fmla="*/ 852120 w 1591438"/>
                <a:gd name="connsiteY395" fmla="*/ 214489 h 1411111"/>
                <a:gd name="connsiteX396" fmla="*/ 874697 w 1591438"/>
                <a:gd name="connsiteY396" fmla="*/ 180622 h 1411111"/>
                <a:gd name="connsiteX397" fmla="*/ 908564 w 1591438"/>
                <a:gd name="connsiteY397" fmla="*/ 158044 h 1411111"/>
                <a:gd name="connsiteX398" fmla="*/ 919853 w 1591438"/>
                <a:gd name="connsiteY398" fmla="*/ 124178 h 1411111"/>
                <a:gd name="connsiteX399" fmla="*/ 942431 w 1591438"/>
                <a:gd name="connsiteY399" fmla="*/ 90311 h 1411111"/>
                <a:gd name="connsiteX400" fmla="*/ 953720 w 1591438"/>
                <a:gd name="connsiteY400" fmla="*/ 33866 h 14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591438" h="1411111">
                  <a:moveTo>
                    <a:pt x="400564" y="90311"/>
                  </a:moveTo>
                  <a:cubicBezTo>
                    <a:pt x="419379" y="94074"/>
                    <a:pt x="440738" y="91431"/>
                    <a:pt x="457009" y="101600"/>
                  </a:cubicBezTo>
                  <a:cubicBezTo>
                    <a:pt x="512112" y="136039"/>
                    <a:pt x="470994" y="146655"/>
                    <a:pt x="513453" y="180622"/>
                  </a:cubicBezTo>
                  <a:cubicBezTo>
                    <a:pt x="522745" y="188056"/>
                    <a:pt x="536383" y="187223"/>
                    <a:pt x="547320" y="191911"/>
                  </a:cubicBezTo>
                  <a:cubicBezTo>
                    <a:pt x="562788" y="198540"/>
                    <a:pt x="577007" y="207860"/>
                    <a:pt x="592475" y="214489"/>
                  </a:cubicBezTo>
                  <a:cubicBezTo>
                    <a:pt x="603412" y="219177"/>
                    <a:pt x="615699" y="220456"/>
                    <a:pt x="626342" y="225778"/>
                  </a:cubicBezTo>
                  <a:cubicBezTo>
                    <a:pt x="663121" y="244167"/>
                    <a:pt x="661830" y="259060"/>
                    <a:pt x="705364" y="270933"/>
                  </a:cubicBezTo>
                  <a:cubicBezTo>
                    <a:pt x="731035" y="277934"/>
                    <a:pt x="758207" y="277462"/>
                    <a:pt x="784386" y="282222"/>
                  </a:cubicBezTo>
                  <a:cubicBezTo>
                    <a:pt x="850089" y="294168"/>
                    <a:pt x="818721" y="296450"/>
                    <a:pt x="897275" y="316089"/>
                  </a:cubicBezTo>
                  <a:cubicBezTo>
                    <a:pt x="912327" y="319852"/>
                    <a:pt x="927072" y="325184"/>
                    <a:pt x="942431" y="327378"/>
                  </a:cubicBezTo>
                  <a:cubicBezTo>
                    <a:pt x="979868" y="332726"/>
                    <a:pt x="1017690" y="334903"/>
                    <a:pt x="1055320" y="338666"/>
                  </a:cubicBezTo>
                  <a:cubicBezTo>
                    <a:pt x="1198312" y="331140"/>
                    <a:pt x="1341154" y="312419"/>
                    <a:pt x="1484297" y="316089"/>
                  </a:cubicBezTo>
                  <a:cubicBezTo>
                    <a:pt x="1496192" y="316394"/>
                    <a:pt x="1502502" y="340272"/>
                    <a:pt x="1495586" y="349955"/>
                  </a:cubicBezTo>
                  <a:cubicBezTo>
                    <a:pt x="1479814" y="372036"/>
                    <a:pt x="1447040" y="375924"/>
                    <a:pt x="1427853" y="395111"/>
                  </a:cubicBezTo>
                  <a:cubicBezTo>
                    <a:pt x="1372044" y="450920"/>
                    <a:pt x="1409474" y="425106"/>
                    <a:pt x="1303675" y="451555"/>
                  </a:cubicBezTo>
                  <a:cubicBezTo>
                    <a:pt x="1198312" y="447792"/>
                    <a:pt x="1092823" y="446644"/>
                    <a:pt x="987586" y="440266"/>
                  </a:cubicBezTo>
                  <a:cubicBezTo>
                    <a:pt x="902367" y="435101"/>
                    <a:pt x="958046" y="433410"/>
                    <a:pt x="897275" y="406400"/>
                  </a:cubicBezTo>
                  <a:cubicBezTo>
                    <a:pt x="875527" y="396734"/>
                    <a:pt x="852120" y="391348"/>
                    <a:pt x="829542" y="383822"/>
                  </a:cubicBezTo>
                  <a:lnTo>
                    <a:pt x="795675" y="372533"/>
                  </a:lnTo>
                  <a:cubicBezTo>
                    <a:pt x="784386" y="365007"/>
                    <a:pt x="773944" y="356023"/>
                    <a:pt x="761809" y="349955"/>
                  </a:cubicBezTo>
                  <a:cubicBezTo>
                    <a:pt x="751166" y="344633"/>
                    <a:pt x="737843" y="345267"/>
                    <a:pt x="727942" y="338666"/>
                  </a:cubicBezTo>
                  <a:cubicBezTo>
                    <a:pt x="714658" y="329810"/>
                    <a:pt x="706340" y="315020"/>
                    <a:pt x="694075" y="304800"/>
                  </a:cubicBezTo>
                  <a:cubicBezTo>
                    <a:pt x="645544" y="264358"/>
                    <a:pt x="677258" y="296391"/>
                    <a:pt x="626342" y="270933"/>
                  </a:cubicBezTo>
                  <a:cubicBezTo>
                    <a:pt x="614207" y="264865"/>
                    <a:pt x="604610" y="254423"/>
                    <a:pt x="592475" y="248355"/>
                  </a:cubicBezTo>
                  <a:cubicBezTo>
                    <a:pt x="581832" y="243033"/>
                    <a:pt x="569546" y="241753"/>
                    <a:pt x="558609" y="237066"/>
                  </a:cubicBezTo>
                  <a:cubicBezTo>
                    <a:pt x="543141" y="230437"/>
                    <a:pt x="529572" y="219325"/>
                    <a:pt x="513453" y="214489"/>
                  </a:cubicBezTo>
                  <a:cubicBezTo>
                    <a:pt x="491529" y="207912"/>
                    <a:pt x="467926" y="208751"/>
                    <a:pt x="445720" y="203200"/>
                  </a:cubicBezTo>
                  <a:cubicBezTo>
                    <a:pt x="422631" y="197428"/>
                    <a:pt x="377986" y="180622"/>
                    <a:pt x="377986" y="180622"/>
                  </a:cubicBezTo>
                  <a:cubicBezTo>
                    <a:pt x="366697" y="173096"/>
                    <a:pt x="357282" y="154753"/>
                    <a:pt x="344120" y="158044"/>
                  </a:cubicBezTo>
                  <a:cubicBezTo>
                    <a:pt x="332576" y="160930"/>
                    <a:pt x="329068" y="180622"/>
                    <a:pt x="332831" y="191911"/>
                  </a:cubicBezTo>
                  <a:cubicBezTo>
                    <a:pt x="341412" y="217653"/>
                    <a:pt x="362934" y="237066"/>
                    <a:pt x="377986" y="259644"/>
                  </a:cubicBezTo>
                  <a:cubicBezTo>
                    <a:pt x="405132" y="300363"/>
                    <a:pt x="421901" y="330314"/>
                    <a:pt x="468297" y="361244"/>
                  </a:cubicBezTo>
                  <a:cubicBezTo>
                    <a:pt x="479586" y="368770"/>
                    <a:pt x="489766" y="378312"/>
                    <a:pt x="502164" y="383822"/>
                  </a:cubicBezTo>
                  <a:cubicBezTo>
                    <a:pt x="523912" y="393488"/>
                    <a:pt x="550095" y="393199"/>
                    <a:pt x="569897" y="406400"/>
                  </a:cubicBezTo>
                  <a:cubicBezTo>
                    <a:pt x="622809" y="441675"/>
                    <a:pt x="590381" y="426748"/>
                    <a:pt x="671497" y="440266"/>
                  </a:cubicBezTo>
                  <a:cubicBezTo>
                    <a:pt x="694075" y="447792"/>
                    <a:pt x="715756" y="458931"/>
                    <a:pt x="739231" y="462844"/>
                  </a:cubicBezTo>
                  <a:cubicBezTo>
                    <a:pt x="822268" y="476684"/>
                    <a:pt x="784758" y="468582"/>
                    <a:pt x="852120" y="485422"/>
                  </a:cubicBezTo>
                  <a:lnTo>
                    <a:pt x="1371409" y="474133"/>
                  </a:lnTo>
                  <a:cubicBezTo>
                    <a:pt x="1390582" y="473381"/>
                    <a:pt x="1409342" y="467893"/>
                    <a:pt x="1427853" y="462844"/>
                  </a:cubicBezTo>
                  <a:cubicBezTo>
                    <a:pt x="1450813" y="456582"/>
                    <a:pt x="1495586" y="440266"/>
                    <a:pt x="1495586" y="440266"/>
                  </a:cubicBezTo>
                  <a:cubicBezTo>
                    <a:pt x="1479912" y="502963"/>
                    <a:pt x="1493366" y="492177"/>
                    <a:pt x="1416564" y="530578"/>
                  </a:cubicBezTo>
                  <a:cubicBezTo>
                    <a:pt x="1386460" y="545630"/>
                    <a:pt x="1359256" y="569132"/>
                    <a:pt x="1326253" y="575733"/>
                  </a:cubicBezTo>
                  <a:cubicBezTo>
                    <a:pt x="1187273" y="603529"/>
                    <a:pt x="1251353" y="592884"/>
                    <a:pt x="1134342" y="609600"/>
                  </a:cubicBezTo>
                  <a:cubicBezTo>
                    <a:pt x="1021453" y="605837"/>
                    <a:pt x="908420" y="605144"/>
                    <a:pt x="795675" y="598311"/>
                  </a:cubicBezTo>
                  <a:cubicBezTo>
                    <a:pt x="783797" y="597591"/>
                    <a:pt x="773477" y="589356"/>
                    <a:pt x="761809" y="587022"/>
                  </a:cubicBezTo>
                  <a:cubicBezTo>
                    <a:pt x="735717" y="581804"/>
                    <a:pt x="709127" y="579496"/>
                    <a:pt x="682786" y="575733"/>
                  </a:cubicBezTo>
                  <a:cubicBezTo>
                    <a:pt x="623851" y="536442"/>
                    <a:pt x="675099" y="564399"/>
                    <a:pt x="592475" y="541866"/>
                  </a:cubicBezTo>
                  <a:cubicBezTo>
                    <a:pt x="569515" y="535604"/>
                    <a:pt x="547320" y="526815"/>
                    <a:pt x="524742" y="519289"/>
                  </a:cubicBezTo>
                  <a:lnTo>
                    <a:pt x="490875" y="508000"/>
                  </a:lnTo>
                  <a:cubicBezTo>
                    <a:pt x="479586" y="500474"/>
                    <a:pt x="466603" y="495016"/>
                    <a:pt x="457009" y="485422"/>
                  </a:cubicBezTo>
                  <a:cubicBezTo>
                    <a:pt x="425837" y="454250"/>
                    <a:pt x="443717" y="442348"/>
                    <a:pt x="400564" y="417689"/>
                  </a:cubicBezTo>
                  <a:cubicBezTo>
                    <a:pt x="387093" y="409991"/>
                    <a:pt x="370461" y="410163"/>
                    <a:pt x="355409" y="406400"/>
                  </a:cubicBezTo>
                  <a:cubicBezTo>
                    <a:pt x="302354" y="353345"/>
                    <a:pt x="334826" y="381389"/>
                    <a:pt x="253809" y="327378"/>
                  </a:cubicBezTo>
                  <a:lnTo>
                    <a:pt x="219942" y="304800"/>
                  </a:lnTo>
                  <a:cubicBezTo>
                    <a:pt x="227468" y="316089"/>
                    <a:pt x="234540" y="327694"/>
                    <a:pt x="242520" y="338666"/>
                  </a:cubicBezTo>
                  <a:cubicBezTo>
                    <a:pt x="264653" y="369099"/>
                    <a:pt x="310253" y="428978"/>
                    <a:pt x="310253" y="428978"/>
                  </a:cubicBezTo>
                  <a:cubicBezTo>
                    <a:pt x="331639" y="493135"/>
                    <a:pt x="313129" y="454432"/>
                    <a:pt x="389275" y="530578"/>
                  </a:cubicBezTo>
                  <a:lnTo>
                    <a:pt x="423142" y="564444"/>
                  </a:lnTo>
                  <a:cubicBezTo>
                    <a:pt x="434431" y="575733"/>
                    <a:pt x="443725" y="589455"/>
                    <a:pt x="457009" y="598311"/>
                  </a:cubicBezTo>
                  <a:lnTo>
                    <a:pt x="524742" y="643466"/>
                  </a:lnTo>
                  <a:cubicBezTo>
                    <a:pt x="536031" y="650992"/>
                    <a:pt x="545446" y="662753"/>
                    <a:pt x="558609" y="666044"/>
                  </a:cubicBezTo>
                  <a:cubicBezTo>
                    <a:pt x="626853" y="683105"/>
                    <a:pt x="589044" y="672426"/>
                    <a:pt x="671497" y="699911"/>
                  </a:cubicBezTo>
                  <a:lnTo>
                    <a:pt x="705364" y="711200"/>
                  </a:lnTo>
                  <a:cubicBezTo>
                    <a:pt x="863408" y="707437"/>
                    <a:pt x="1021716" y="709772"/>
                    <a:pt x="1179497" y="699911"/>
                  </a:cubicBezTo>
                  <a:cubicBezTo>
                    <a:pt x="1205469" y="698288"/>
                    <a:pt x="1266763" y="669397"/>
                    <a:pt x="1292386" y="654755"/>
                  </a:cubicBezTo>
                  <a:cubicBezTo>
                    <a:pt x="1304166" y="648024"/>
                    <a:pt x="1314118" y="638245"/>
                    <a:pt x="1326253" y="632178"/>
                  </a:cubicBezTo>
                  <a:cubicBezTo>
                    <a:pt x="1336896" y="626856"/>
                    <a:pt x="1349183" y="625577"/>
                    <a:pt x="1360120" y="620889"/>
                  </a:cubicBezTo>
                  <a:cubicBezTo>
                    <a:pt x="1375588" y="614260"/>
                    <a:pt x="1389807" y="604940"/>
                    <a:pt x="1405275" y="598311"/>
                  </a:cubicBezTo>
                  <a:cubicBezTo>
                    <a:pt x="1470710" y="570267"/>
                    <a:pt x="1407923" y="607835"/>
                    <a:pt x="1473009" y="564444"/>
                  </a:cubicBezTo>
                  <a:cubicBezTo>
                    <a:pt x="1488061" y="541866"/>
                    <a:pt x="1540742" y="511763"/>
                    <a:pt x="1518164" y="496711"/>
                  </a:cubicBezTo>
                  <a:cubicBezTo>
                    <a:pt x="1459242" y="457430"/>
                    <a:pt x="1507820" y="483123"/>
                    <a:pt x="1416564" y="462844"/>
                  </a:cubicBezTo>
                  <a:cubicBezTo>
                    <a:pt x="1404948" y="460263"/>
                    <a:pt x="1394292" y="454231"/>
                    <a:pt x="1382697" y="451555"/>
                  </a:cubicBezTo>
                  <a:cubicBezTo>
                    <a:pt x="1345305" y="442926"/>
                    <a:pt x="1306214" y="441113"/>
                    <a:pt x="1269809" y="428978"/>
                  </a:cubicBezTo>
                  <a:cubicBezTo>
                    <a:pt x="1258520" y="425215"/>
                    <a:pt x="1247680" y="419645"/>
                    <a:pt x="1235942" y="417689"/>
                  </a:cubicBezTo>
                  <a:cubicBezTo>
                    <a:pt x="1202331" y="412087"/>
                    <a:pt x="1168209" y="410163"/>
                    <a:pt x="1134342" y="406400"/>
                  </a:cubicBezTo>
                  <a:cubicBezTo>
                    <a:pt x="1120531" y="402947"/>
                    <a:pt x="1039705" y="385194"/>
                    <a:pt x="1010164" y="372533"/>
                  </a:cubicBezTo>
                  <a:cubicBezTo>
                    <a:pt x="994696" y="365904"/>
                    <a:pt x="980477" y="356584"/>
                    <a:pt x="965009" y="349955"/>
                  </a:cubicBezTo>
                  <a:cubicBezTo>
                    <a:pt x="954072" y="345267"/>
                    <a:pt x="941785" y="343988"/>
                    <a:pt x="931142" y="338666"/>
                  </a:cubicBezTo>
                  <a:cubicBezTo>
                    <a:pt x="919007" y="332599"/>
                    <a:pt x="909410" y="322157"/>
                    <a:pt x="897275" y="316089"/>
                  </a:cubicBezTo>
                  <a:cubicBezTo>
                    <a:pt x="846364" y="290634"/>
                    <a:pt x="878068" y="322660"/>
                    <a:pt x="829542" y="282222"/>
                  </a:cubicBezTo>
                  <a:cubicBezTo>
                    <a:pt x="817277" y="272001"/>
                    <a:pt x="807940" y="258576"/>
                    <a:pt x="795675" y="248355"/>
                  </a:cubicBezTo>
                  <a:cubicBezTo>
                    <a:pt x="747238" y="207991"/>
                    <a:pt x="772917" y="245881"/>
                    <a:pt x="727942" y="191911"/>
                  </a:cubicBezTo>
                  <a:cubicBezTo>
                    <a:pt x="680904" y="135466"/>
                    <a:pt x="733587" y="176859"/>
                    <a:pt x="671497" y="135466"/>
                  </a:cubicBezTo>
                  <a:cubicBezTo>
                    <a:pt x="651629" y="75858"/>
                    <a:pt x="666809" y="111499"/>
                    <a:pt x="615053" y="33866"/>
                  </a:cubicBezTo>
                  <a:lnTo>
                    <a:pt x="592475" y="0"/>
                  </a:lnTo>
                  <a:cubicBezTo>
                    <a:pt x="588712" y="11289"/>
                    <a:pt x="581186" y="21967"/>
                    <a:pt x="581186" y="33866"/>
                  </a:cubicBezTo>
                  <a:cubicBezTo>
                    <a:pt x="581186" y="56755"/>
                    <a:pt x="585898" y="79676"/>
                    <a:pt x="592475" y="101600"/>
                  </a:cubicBezTo>
                  <a:cubicBezTo>
                    <a:pt x="601942" y="133155"/>
                    <a:pt x="646428" y="193818"/>
                    <a:pt x="660209" y="214489"/>
                  </a:cubicBezTo>
                  <a:cubicBezTo>
                    <a:pt x="689387" y="258256"/>
                    <a:pt x="669915" y="244065"/>
                    <a:pt x="716653" y="259644"/>
                  </a:cubicBezTo>
                  <a:cubicBezTo>
                    <a:pt x="758044" y="321731"/>
                    <a:pt x="716655" y="269054"/>
                    <a:pt x="773097" y="316089"/>
                  </a:cubicBezTo>
                  <a:cubicBezTo>
                    <a:pt x="785362" y="326309"/>
                    <a:pt x="794362" y="340154"/>
                    <a:pt x="806964" y="349955"/>
                  </a:cubicBezTo>
                  <a:cubicBezTo>
                    <a:pt x="828383" y="366614"/>
                    <a:pt x="855510" y="375924"/>
                    <a:pt x="874697" y="395111"/>
                  </a:cubicBezTo>
                  <a:cubicBezTo>
                    <a:pt x="918158" y="438572"/>
                    <a:pt x="895280" y="420122"/>
                    <a:pt x="942431" y="451555"/>
                  </a:cubicBezTo>
                  <a:cubicBezTo>
                    <a:pt x="991269" y="524811"/>
                    <a:pt x="931659" y="451851"/>
                    <a:pt x="1010164" y="496711"/>
                  </a:cubicBezTo>
                  <a:cubicBezTo>
                    <a:pt x="1103203" y="549877"/>
                    <a:pt x="988615" y="513475"/>
                    <a:pt x="1077897" y="553155"/>
                  </a:cubicBezTo>
                  <a:cubicBezTo>
                    <a:pt x="1099645" y="562821"/>
                    <a:pt x="1123053" y="568207"/>
                    <a:pt x="1145631" y="575733"/>
                  </a:cubicBezTo>
                  <a:cubicBezTo>
                    <a:pt x="1156920" y="579496"/>
                    <a:pt x="1169596" y="580421"/>
                    <a:pt x="1179497" y="587022"/>
                  </a:cubicBezTo>
                  <a:cubicBezTo>
                    <a:pt x="1190786" y="594548"/>
                    <a:pt x="1200893" y="604255"/>
                    <a:pt x="1213364" y="609600"/>
                  </a:cubicBezTo>
                  <a:cubicBezTo>
                    <a:pt x="1227625" y="615712"/>
                    <a:pt x="1243602" y="616627"/>
                    <a:pt x="1258520" y="620889"/>
                  </a:cubicBezTo>
                  <a:cubicBezTo>
                    <a:pt x="1269961" y="624158"/>
                    <a:pt x="1280770" y="629597"/>
                    <a:pt x="1292386" y="632178"/>
                  </a:cubicBezTo>
                  <a:cubicBezTo>
                    <a:pt x="1343048" y="643436"/>
                    <a:pt x="1412822" y="649322"/>
                    <a:pt x="1461720" y="654755"/>
                  </a:cubicBezTo>
                  <a:cubicBezTo>
                    <a:pt x="1473009" y="658518"/>
                    <a:pt x="1483687" y="666044"/>
                    <a:pt x="1495586" y="666044"/>
                  </a:cubicBezTo>
                  <a:cubicBezTo>
                    <a:pt x="1522194" y="666044"/>
                    <a:pt x="1555794" y="635940"/>
                    <a:pt x="1574609" y="654755"/>
                  </a:cubicBezTo>
                  <a:cubicBezTo>
                    <a:pt x="1591438" y="671584"/>
                    <a:pt x="1529453" y="669807"/>
                    <a:pt x="1506875" y="677333"/>
                  </a:cubicBezTo>
                  <a:cubicBezTo>
                    <a:pt x="1495586" y="681096"/>
                    <a:pt x="1483652" y="683300"/>
                    <a:pt x="1473009" y="688622"/>
                  </a:cubicBezTo>
                  <a:cubicBezTo>
                    <a:pt x="1457957" y="696148"/>
                    <a:pt x="1443818" y="705878"/>
                    <a:pt x="1427853" y="711200"/>
                  </a:cubicBezTo>
                  <a:cubicBezTo>
                    <a:pt x="1398415" y="721013"/>
                    <a:pt x="1366980" y="723966"/>
                    <a:pt x="1337542" y="733778"/>
                  </a:cubicBezTo>
                  <a:cubicBezTo>
                    <a:pt x="1176564" y="787436"/>
                    <a:pt x="1344091" y="733519"/>
                    <a:pt x="1224653" y="767644"/>
                  </a:cubicBezTo>
                  <a:cubicBezTo>
                    <a:pt x="1213211" y="770913"/>
                    <a:pt x="1202330" y="776047"/>
                    <a:pt x="1190786" y="778933"/>
                  </a:cubicBezTo>
                  <a:lnTo>
                    <a:pt x="1100475" y="801511"/>
                  </a:lnTo>
                  <a:cubicBezTo>
                    <a:pt x="1089186" y="809037"/>
                    <a:pt x="1079654" y="820362"/>
                    <a:pt x="1066609" y="824089"/>
                  </a:cubicBezTo>
                  <a:cubicBezTo>
                    <a:pt x="914579" y="867526"/>
                    <a:pt x="810047" y="841763"/>
                    <a:pt x="637631" y="835378"/>
                  </a:cubicBezTo>
                  <a:cubicBezTo>
                    <a:pt x="603764" y="824089"/>
                    <a:pt x="567961" y="817476"/>
                    <a:pt x="536031" y="801511"/>
                  </a:cubicBezTo>
                  <a:cubicBezTo>
                    <a:pt x="399547" y="733269"/>
                    <a:pt x="568723" y="820191"/>
                    <a:pt x="457009" y="756355"/>
                  </a:cubicBezTo>
                  <a:cubicBezTo>
                    <a:pt x="335505" y="686925"/>
                    <a:pt x="509827" y="799095"/>
                    <a:pt x="344120" y="688622"/>
                  </a:cubicBezTo>
                  <a:cubicBezTo>
                    <a:pt x="332831" y="681096"/>
                    <a:pt x="323124" y="670335"/>
                    <a:pt x="310253" y="666044"/>
                  </a:cubicBezTo>
                  <a:lnTo>
                    <a:pt x="242520" y="643466"/>
                  </a:lnTo>
                  <a:cubicBezTo>
                    <a:pt x="231231" y="632177"/>
                    <a:pt x="221255" y="619401"/>
                    <a:pt x="208653" y="609600"/>
                  </a:cubicBezTo>
                  <a:cubicBezTo>
                    <a:pt x="87128" y="515081"/>
                    <a:pt x="183941" y="607464"/>
                    <a:pt x="107053" y="530578"/>
                  </a:cubicBezTo>
                  <a:cubicBezTo>
                    <a:pt x="99527" y="515526"/>
                    <a:pt x="81708" y="502022"/>
                    <a:pt x="84475" y="485422"/>
                  </a:cubicBezTo>
                  <a:cubicBezTo>
                    <a:pt x="86706" y="472039"/>
                    <a:pt x="104842" y="464194"/>
                    <a:pt x="118342" y="462844"/>
                  </a:cubicBezTo>
                  <a:cubicBezTo>
                    <a:pt x="144818" y="460196"/>
                    <a:pt x="171023" y="470370"/>
                    <a:pt x="197364" y="474133"/>
                  </a:cubicBezTo>
                  <a:cubicBezTo>
                    <a:pt x="318395" y="554820"/>
                    <a:pt x="134704" y="429161"/>
                    <a:pt x="265097" y="530578"/>
                  </a:cubicBezTo>
                  <a:cubicBezTo>
                    <a:pt x="286516" y="547237"/>
                    <a:pt x="311123" y="559452"/>
                    <a:pt x="332831" y="575733"/>
                  </a:cubicBezTo>
                  <a:cubicBezTo>
                    <a:pt x="347883" y="587022"/>
                    <a:pt x="361650" y="600265"/>
                    <a:pt x="377986" y="609600"/>
                  </a:cubicBezTo>
                  <a:cubicBezTo>
                    <a:pt x="388318" y="615504"/>
                    <a:pt x="400564" y="617126"/>
                    <a:pt x="411853" y="620889"/>
                  </a:cubicBezTo>
                  <a:cubicBezTo>
                    <a:pt x="449483" y="677332"/>
                    <a:pt x="423143" y="647230"/>
                    <a:pt x="502164" y="699911"/>
                  </a:cubicBezTo>
                  <a:lnTo>
                    <a:pt x="536031" y="722489"/>
                  </a:lnTo>
                  <a:cubicBezTo>
                    <a:pt x="600739" y="819548"/>
                    <a:pt x="514577" y="705324"/>
                    <a:pt x="592475" y="767644"/>
                  </a:cubicBezTo>
                  <a:cubicBezTo>
                    <a:pt x="603070" y="776120"/>
                    <a:pt x="605459" y="791917"/>
                    <a:pt x="615053" y="801511"/>
                  </a:cubicBezTo>
                  <a:cubicBezTo>
                    <a:pt x="624647" y="811105"/>
                    <a:pt x="637879" y="816203"/>
                    <a:pt x="648920" y="824089"/>
                  </a:cubicBezTo>
                  <a:cubicBezTo>
                    <a:pt x="671460" y="840189"/>
                    <a:pt x="742345" y="896623"/>
                    <a:pt x="761809" y="903111"/>
                  </a:cubicBezTo>
                  <a:lnTo>
                    <a:pt x="795675" y="914400"/>
                  </a:lnTo>
                  <a:cubicBezTo>
                    <a:pt x="848386" y="967109"/>
                    <a:pt x="808397" y="931550"/>
                    <a:pt x="863409" y="970844"/>
                  </a:cubicBezTo>
                  <a:cubicBezTo>
                    <a:pt x="878719" y="981780"/>
                    <a:pt x="892228" y="995376"/>
                    <a:pt x="908564" y="1004711"/>
                  </a:cubicBezTo>
                  <a:cubicBezTo>
                    <a:pt x="918896" y="1010615"/>
                    <a:pt x="931142" y="1012237"/>
                    <a:pt x="942431" y="1016000"/>
                  </a:cubicBezTo>
                  <a:cubicBezTo>
                    <a:pt x="1013908" y="1063651"/>
                    <a:pt x="994766" y="1057608"/>
                    <a:pt x="1066609" y="1083733"/>
                  </a:cubicBezTo>
                  <a:cubicBezTo>
                    <a:pt x="1066627" y="1083740"/>
                    <a:pt x="1151267" y="1111952"/>
                    <a:pt x="1168209" y="1117600"/>
                  </a:cubicBezTo>
                  <a:cubicBezTo>
                    <a:pt x="1179498" y="1121363"/>
                    <a:pt x="1191432" y="1123568"/>
                    <a:pt x="1202075" y="1128889"/>
                  </a:cubicBezTo>
                  <a:cubicBezTo>
                    <a:pt x="1257874" y="1156787"/>
                    <a:pt x="1231266" y="1146144"/>
                    <a:pt x="1281097" y="1162755"/>
                  </a:cubicBezTo>
                  <a:cubicBezTo>
                    <a:pt x="1382171" y="1153566"/>
                    <a:pt x="1394172" y="1184962"/>
                    <a:pt x="1427853" y="1117600"/>
                  </a:cubicBezTo>
                  <a:cubicBezTo>
                    <a:pt x="1433175" y="1106957"/>
                    <a:pt x="1435379" y="1095022"/>
                    <a:pt x="1439142" y="1083733"/>
                  </a:cubicBezTo>
                  <a:cubicBezTo>
                    <a:pt x="1431616" y="1072444"/>
                    <a:pt x="1426158" y="1059460"/>
                    <a:pt x="1416564" y="1049866"/>
                  </a:cubicBezTo>
                  <a:cubicBezTo>
                    <a:pt x="1389731" y="1023034"/>
                    <a:pt x="1348494" y="1015888"/>
                    <a:pt x="1314964" y="1004711"/>
                  </a:cubicBezTo>
                  <a:cubicBezTo>
                    <a:pt x="1269232" y="989467"/>
                    <a:pt x="1282546" y="992350"/>
                    <a:pt x="1224653" y="982133"/>
                  </a:cubicBezTo>
                  <a:lnTo>
                    <a:pt x="1089186" y="959555"/>
                  </a:lnTo>
                  <a:cubicBezTo>
                    <a:pt x="1066608" y="952029"/>
                    <a:pt x="1041255" y="950179"/>
                    <a:pt x="1021453" y="936978"/>
                  </a:cubicBezTo>
                  <a:cubicBezTo>
                    <a:pt x="1010164" y="929452"/>
                    <a:pt x="999984" y="919910"/>
                    <a:pt x="987586" y="914400"/>
                  </a:cubicBezTo>
                  <a:cubicBezTo>
                    <a:pt x="965838" y="904734"/>
                    <a:pt x="942431" y="899348"/>
                    <a:pt x="919853" y="891822"/>
                  </a:cubicBezTo>
                  <a:lnTo>
                    <a:pt x="885986" y="880533"/>
                  </a:lnTo>
                  <a:cubicBezTo>
                    <a:pt x="788946" y="815838"/>
                    <a:pt x="911716" y="893396"/>
                    <a:pt x="818253" y="846666"/>
                  </a:cubicBezTo>
                  <a:cubicBezTo>
                    <a:pt x="752530" y="813805"/>
                    <a:pt x="806426" y="816204"/>
                    <a:pt x="716653" y="756355"/>
                  </a:cubicBezTo>
                  <a:cubicBezTo>
                    <a:pt x="694075" y="741303"/>
                    <a:pt x="668107" y="730387"/>
                    <a:pt x="648920" y="711200"/>
                  </a:cubicBezTo>
                  <a:cubicBezTo>
                    <a:pt x="571593" y="633873"/>
                    <a:pt x="598897" y="670034"/>
                    <a:pt x="558609" y="609600"/>
                  </a:cubicBezTo>
                  <a:cubicBezTo>
                    <a:pt x="554846" y="594548"/>
                    <a:pt x="553432" y="578705"/>
                    <a:pt x="547320" y="564444"/>
                  </a:cubicBezTo>
                  <a:cubicBezTo>
                    <a:pt x="541975" y="551974"/>
                    <a:pt x="531473" y="542358"/>
                    <a:pt x="524742" y="530578"/>
                  </a:cubicBezTo>
                  <a:cubicBezTo>
                    <a:pt x="516393" y="515967"/>
                    <a:pt x="508793" y="500890"/>
                    <a:pt x="502164" y="485422"/>
                  </a:cubicBezTo>
                  <a:cubicBezTo>
                    <a:pt x="474122" y="419990"/>
                    <a:pt x="511685" y="482770"/>
                    <a:pt x="468297" y="417689"/>
                  </a:cubicBezTo>
                  <a:cubicBezTo>
                    <a:pt x="464534" y="406400"/>
                    <a:pt x="462331" y="394465"/>
                    <a:pt x="457009" y="383822"/>
                  </a:cubicBezTo>
                  <a:cubicBezTo>
                    <a:pt x="450941" y="371687"/>
                    <a:pt x="439776" y="362426"/>
                    <a:pt x="434431" y="349955"/>
                  </a:cubicBezTo>
                  <a:cubicBezTo>
                    <a:pt x="425393" y="328867"/>
                    <a:pt x="415740" y="247184"/>
                    <a:pt x="400564" y="237066"/>
                  </a:cubicBezTo>
                  <a:cubicBezTo>
                    <a:pt x="322930" y="185310"/>
                    <a:pt x="358573" y="200492"/>
                    <a:pt x="298964" y="180622"/>
                  </a:cubicBezTo>
                  <a:cubicBezTo>
                    <a:pt x="276386" y="184385"/>
                    <a:pt x="251104" y="180555"/>
                    <a:pt x="231231" y="191911"/>
                  </a:cubicBezTo>
                  <a:cubicBezTo>
                    <a:pt x="220899" y="197815"/>
                    <a:pt x="219942" y="213878"/>
                    <a:pt x="219942" y="225778"/>
                  </a:cubicBezTo>
                  <a:cubicBezTo>
                    <a:pt x="219942" y="278594"/>
                    <a:pt x="223396" y="331591"/>
                    <a:pt x="231231" y="383822"/>
                  </a:cubicBezTo>
                  <a:cubicBezTo>
                    <a:pt x="234761" y="407358"/>
                    <a:pt x="246283" y="428977"/>
                    <a:pt x="253809" y="451555"/>
                  </a:cubicBezTo>
                  <a:lnTo>
                    <a:pt x="265097" y="485422"/>
                  </a:lnTo>
                  <a:cubicBezTo>
                    <a:pt x="268860" y="496711"/>
                    <a:pt x="273500" y="507745"/>
                    <a:pt x="276386" y="519289"/>
                  </a:cubicBezTo>
                  <a:cubicBezTo>
                    <a:pt x="280149" y="534341"/>
                    <a:pt x="281563" y="550184"/>
                    <a:pt x="287675" y="564444"/>
                  </a:cubicBezTo>
                  <a:cubicBezTo>
                    <a:pt x="293020" y="576915"/>
                    <a:pt x="304743" y="585913"/>
                    <a:pt x="310253" y="598311"/>
                  </a:cubicBezTo>
                  <a:cubicBezTo>
                    <a:pt x="319919" y="620059"/>
                    <a:pt x="322188" y="644757"/>
                    <a:pt x="332831" y="666044"/>
                  </a:cubicBezTo>
                  <a:cubicBezTo>
                    <a:pt x="347883" y="696148"/>
                    <a:pt x="367343" y="724425"/>
                    <a:pt x="377986" y="756355"/>
                  </a:cubicBezTo>
                  <a:cubicBezTo>
                    <a:pt x="389665" y="791391"/>
                    <a:pt x="390928" y="800504"/>
                    <a:pt x="411853" y="835378"/>
                  </a:cubicBezTo>
                  <a:cubicBezTo>
                    <a:pt x="425814" y="858646"/>
                    <a:pt x="441957" y="880533"/>
                    <a:pt x="457009" y="903111"/>
                  </a:cubicBezTo>
                  <a:cubicBezTo>
                    <a:pt x="464535" y="914400"/>
                    <a:pt x="468297" y="929452"/>
                    <a:pt x="479586" y="936978"/>
                  </a:cubicBezTo>
                  <a:cubicBezTo>
                    <a:pt x="490875" y="944504"/>
                    <a:pt x="503368" y="950479"/>
                    <a:pt x="513453" y="959555"/>
                  </a:cubicBezTo>
                  <a:cubicBezTo>
                    <a:pt x="541142" y="984475"/>
                    <a:pt x="561480" y="1017915"/>
                    <a:pt x="592475" y="1038578"/>
                  </a:cubicBezTo>
                  <a:cubicBezTo>
                    <a:pt x="615053" y="1053630"/>
                    <a:pt x="634466" y="1075152"/>
                    <a:pt x="660209" y="1083733"/>
                  </a:cubicBezTo>
                  <a:cubicBezTo>
                    <a:pt x="671498" y="1087496"/>
                    <a:pt x="683673" y="1089243"/>
                    <a:pt x="694075" y="1095022"/>
                  </a:cubicBezTo>
                  <a:cubicBezTo>
                    <a:pt x="717796" y="1108200"/>
                    <a:pt x="739231" y="1125126"/>
                    <a:pt x="761809" y="1140178"/>
                  </a:cubicBezTo>
                  <a:cubicBezTo>
                    <a:pt x="773098" y="1147704"/>
                    <a:pt x="782804" y="1158465"/>
                    <a:pt x="795675" y="1162755"/>
                  </a:cubicBezTo>
                  <a:lnTo>
                    <a:pt x="863409" y="1185333"/>
                  </a:lnTo>
                  <a:cubicBezTo>
                    <a:pt x="874698" y="1189096"/>
                    <a:pt x="886227" y="1192203"/>
                    <a:pt x="897275" y="1196622"/>
                  </a:cubicBezTo>
                  <a:cubicBezTo>
                    <a:pt x="916090" y="1204148"/>
                    <a:pt x="934310" y="1213377"/>
                    <a:pt x="953720" y="1219200"/>
                  </a:cubicBezTo>
                  <a:cubicBezTo>
                    <a:pt x="972098" y="1224713"/>
                    <a:pt x="991550" y="1225835"/>
                    <a:pt x="1010164" y="1230489"/>
                  </a:cubicBezTo>
                  <a:cubicBezTo>
                    <a:pt x="1021708" y="1233375"/>
                    <a:pt x="1032589" y="1238509"/>
                    <a:pt x="1044031" y="1241778"/>
                  </a:cubicBezTo>
                  <a:cubicBezTo>
                    <a:pt x="1058949" y="1246040"/>
                    <a:pt x="1074134" y="1249303"/>
                    <a:pt x="1089186" y="1253066"/>
                  </a:cubicBezTo>
                  <a:cubicBezTo>
                    <a:pt x="1187023" y="1249303"/>
                    <a:pt x="1285772" y="1255624"/>
                    <a:pt x="1382697" y="1241778"/>
                  </a:cubicBezTo>
                  <a:cubicBezTo>
                    <a:pt x="1396128" y="1239859"/>
                    <a:pt x="1407936" y="1221215"/>
                    <a:pt x="1405275" y="1207911"/>
                  </a:cubicBezTo>
                  <a:cubicBezTo>
                    <a:pt x="1402614" y="1194607"/>
                    <a:pt x="1384404" y="1189232"/>
                    <a:pt x="1371409" y="1185333"/>
                  </a:cubicBezTo>
                  <a:cubicBezTo>
                    <a:pt x="1345923" y="1177687"/>
                    <a:pt x="1318727" y="1177807"/>
                    <a:pt x="1292386" y="1174044"/>
                  </a:cubicBezTo>
                  <a:cubicBezTo>
                    <a:pt x="1227478" y="1152407"/>
                    <a:pt x="1283267" y="1168760"/>
                    <a:pt x="1179497" y="1151466"/>
                  </a:cubicBezTo>
                  <a:cubicBezTo>
                    <a:pt x="1160571" y="1148312"/>
                    <a:pt x="1141931" y="1143610"/>
                    <a:pt x="1123053" y="1140178"/>
                  </a:cubicBezTo>
                  <a:cubicBezTo>
                    <a:pt x="1100533" y="1136084"/>
                    <a:pt x="1077765" y="1133378"/>
                    <a:pt x="1055320" y="1128889"/>
                  </a:cubicBezTo>
                  <a:cubicBezTo>
                    <a:pt x="1021301" y="1122085"/>
                    <a:pt x="987988" y="1111722"/>
                    <a:pt x="953720" y="1106311"/>
                  </a:cubicBezTo>
                  <a:cubicBezTo>
                    <a:pt x="916365" y="1100413"/>
                    <a:pt x="878461" y="1098785"/>
                    <a:pt x="840831" y="1095022"/>
                  </a:cubicBezTo>
                  <a:cubicBezTo>
                    <a:pt x="815482" y="1086572"/>
                    <a:pt x="758959" y="1065808"/>
                    <a:pt x="727942" y="1061155"/>
                  </a:cubicBezTo>
                  <a:cubicBezTo>
                    <a:pt x="667937" y="1052154"/>
                    <a:pt x="606818" y="1050478"/>
                    <a:pt x="547320" y="1038578"/>
                  </a:cubicBezTo>
                  <a:cubicBezTo>
                    <a:pt x="528505" y="1034815"/>
                    <a:pt x="509606" y="1031451"/>
                    <a:pt x="490875" y="1027289"/>
                  </a:cubicBezTo>
                  <a:cubicBezTo>
                    <a:pt x="475730" y="1023923"/>
                    <a:pt x="460934" y="1019043"/>
                    <a:pt x="445720" y="1016000"/>
                  </a:cubicBezTo>
                  <a:cubicBezTo>
                    <a:pt x="385653" y="1003986"/>
                    <a:pt x="323210" y="1001505"/>
                    <a:pt x="265097" y="982133"/>
                  </a:cubicBezTo>
                  <a:cubicBezTo>
                    <a:pt x="253808" y="978370"/>
                    <a:pt x="242899" y="973178"/>
                    <a:pt x="231231" y="970844"/>
                  </a:cubicBezTo>
                  <a:cubicBezTo>
                    <a:pt x="141164" y="952830"/>
                    <a:pt x="168464" y="966930"/>
                    <a:pt x="84475" y="948266"/>
                  </a:cubicBezTo>
                  <a:cubicBezTo>
                    <a:pt x="72859" y="945685"/>
                    <a:pt x="61898" y="940741"/>
                    <a:pt x="50609" y="936978"/>
                  </a:cubicBezTo>
                  <a:cubicBezTo>
                    <a:pt x="30821" y="923786"/>
                    <a:pt x="0" y="913250"/>
                    <a:pt x="5453" y="880533"/>
                  </a:cubicBezTo>
                  <a:cubicBezTo>
                    <a:pt x="7684" y="867150"/>
                    <a:pt x="20505" y="857955"/>
                    <a:pt x="28031" y="846666"/>
                  </a:cubicBezTo>
                  <a:cubicBezTo>
                    <a:pt x="110816" y="850429"/>
                    <a:pt x="193779" y="851346"/>
                    <a:pt x="276386" y="857955"/>
                  </a:cubicBezTo>
                  <a:cubicBezTo>
                    <a:pt x="299098" y="859772"/>
                    <a:pt x="337964" y="884844"/>
                    <a:pt x="355409" y="891822"/>
                  </a:cubicBezTo>
                  <a:cubicBezTo>
                    <a:pt x="377506" y="900661"/>
                    <a:pt x="403340" y="901199"/>
                    <a:pt x="423142" y="914400"/>
                  </a:cubicBezTo>
                  <a:cubicBezTo>
                    <a:pt x="457155" y="937075"/>
                    <a:pt x="462059" y="942368"/>
                    <a:pt x="502164" y="959555"/>
                  </a:cubicBezTo>
                  <a:cubicBezTo>
                    <a:pt x="513102" y="964242"/>
                    <a:pt x="525094" y="966156"/>
                    <a:pt x="536031" y="970844"/>
                  </a:cubicBezTo>
                  <a:cubicBezTo>
                    <a:pt x="674570" y="1030219"/>
                    <a:pt x="501678" y="959312"/>
                    <a:pt x="615053" y="1016000"/>
                  </a:cubicBezTo>
                  <a:cubicBezTo>
                    <a:pt x="625696" y="1021322"/>
                    <a:pt x="638277" y="1021967"/>
                    <a:pt x="648920" y="1027289"/>
                  </a:cubicBezTo>
                  <a:cubicBezTo>
                    <a:pt x="731363" y="1068510"/>
                    <a:pt x="619615" y="1043861"/>
                    <a:pt x="773097" y="1095022"/>
                  </a:cubicBezTo>
                  <a:cubicBezTo>
                    <a:pt x="807040" y="1106336"/>
                    <a:pt x="811652" y="1104573"/>
                    <a:pt x="840831" y="1128889"/>
                  </a:cubicBezTo>
                  <a:cubicBezTo>
                    <a:pt x="853095" y="1139109"/>
                    <a:pt x="860741" y="1155002"/>
                    <a:pt x="874697" y="1162755"/>
                  </a:cubicBezTo>
                  <a:cubicBezTo>
                    <a:pt x="895501" y="1174313"/>
                    <a:pt x="942431" y="1185333"/>
                    <a:pt x="942431" y="1185333"/>
                  </a:cubicBezTo>
                  <a:cubicBezTo>
                    <a:pt x="953720" y="1192859"/>
                    <a:pt x="965874" y="1199225"/>
                    <a:pt x="976297" y="1207911"/>
                  </a:cubicBezTo>
                  <a:cubicBezTo>
                    <a:pt x="988562" y="1218132"/>
                    <a:pt x="996880" y="1232922"/>
                    <a:pt x="1010164" y="1241778"/>
                  </a:cubicBezTo>
                  <a:cubicBezTo>
                    <a:pt x="1019878" y="1248254"/>
                    <a:pt x="1083169" y="1262851"/>
                    <a:pt x="1089186" y="1264355"/>
                  </a:cubicBezTo>
                  <a:cubicBezTo>
                    <a:pt x="1168610" y="1317305"/>
                    <a:pt x="1067899" y="1256372"/>
                    <a:pt x="1179497" y="1298222"/>
                  </a:cubicBezTo>
                  <a:cubicBezTo>
                    <a:pt x="1192201" y="1302986"/>
                    <a:pt x="1202075" y="1313274"/>
                    <a:pt x="1213364" y="1320800"/>
                  </a:cubicBezTo>
                  <a:cubicBezTo>
                    <a:pt x="1190786" y="1328326"/>
                    <a:pt x="1169284" y="1340750"/>
                    <a:pt x="1145631" y="1343378"/>
                  </a:cubicBezTo>
                  <a:cubicBezTo>
                    <a:pt x="1111764" y="1347141"/>
                    <a:pt x="1077807" y="1350163"/>
                    <a:pt x="1044031" y="1354666"/>
                  </a:cubicBezTo>
                  <a:cubicBezTo>
                    <a:pt x="1021342" y="1357691"/>
                    <a:pt x="998920" y="1362474"/>
                    <a:pt x="976297" y="1365955"/>
                  </a:cubicBezTo>
                  <a:cubicBezTo>
                    <a:pt x="949998" y="1370001"/>
                    <a:pt x="923616" y="1373481"/>
                    <a:pt x="897275" y="1377244"/>
                  </a:cubicBezTo>
                  <a:cubicBezTo>
                    <a:pt x="742994" y="1373481"/>
                    <a:pt x="588599" y="1372963"/>
                    <a:pt x="434431" y="1365955"/>
                  </a:cubicBezTo>
                  <a:cubicBezTo>
                    <a:pt x="422544" y="1365415"/>
                    <a:pt x="410966" y="1360445"/>
                    <a:pt x="400564" y="1354666"/>
                  </a:cubicBezTo>
                  <a:cubicBezTo>
                    <a:pt x="376844" y="1341488"/>
                    <a:pt x="332831" y="1309511"/>
                    <a:pt x="332831" y="1309511"/>
                  </a:cubicBezTo>
                  <a:cubicBezTo>
                    <a:pt x="304456" y="1224385"/>
                    <a:pt x="342732" y="1329313"/>
                    <a:pt x="298964" y="1241778"/>
                  </a:cubicBezTo>
                  <a:cubicBezTo>
                    <a:pt x="293642" y="1231135"/>
                    <a:pt x="291438" y="1219200"/>
                    <a:pt x="287675" y="1207911"/>
                  </a:cubicBezTo>
                  <a:cubicBezTo>
                    <a:pt x="295201" y="1185333"/>
                    <a:pt x="287841" y="1148183"/>
                    <a:pt x="310253" y="1140178"/>
                  </a:cubicBezTo>
                  <a:cubicBezTo>
                    <a:pt x="352925" y="1124938"/>
                    <a:pt x="400758" y="1145846"/>
                    <a:pt x="445720" y="1151466"/>
                  </a:cubicBezTo>
                  <a:cubicBezTo>
                    <a:pt x="515263" y="1160159"/>
                    <a:pt x="494926" y="1179158"/>
                    <a:pt x="581186" y="1207911"/>
                  </a:cubicBezTo>
                  <a:cubicBezTo>
                    <a:pt x="603764" y="1215437"/>
                    <a:pt x="629118" y="1217288"/>
                    <a:pt x="648920" y="1230489"/>
                  </a:cubicBezTo>
                  <a:cubicBezTo>
                    <a:pt x="726554" y="1282245"/>
                    <a:pt x="690911" y="1267063"/>
                    <a:pt x="750520" y="1286933"/>
                  </a:cubicBezTo>
                  <a:cubicBezTo>
                    <a:pt x="761809" y="1294459"/>
                    <a:pt x="771988" y="1304001"/>
                    <a:pt x="784386" y="1309511"/>
                  </a:cubicBezTo>
                  <a:cubicBezTo>
                    <a:pt x="861038" y="1343579"/>
                    <a:pt x="893267" y="1335518"/>
                    <a:pt x="987586" y="1343378"/>
                  </a:cubicBezTo>
                  <a:cubicBezTo>
                    <a:pt x="1061721" y="1361910"/>
                    <a:pt x="1076151" y="1370574"/>
                    <a:pt x="1179497" y="1343378"/>
                  </a:cubicBezTo>
                  <a:cubicBezTo>
                    <a:pt x="1205739" y="1336472"/>
                    <a:pt x="1221488" y="1306803"/>
                    <a:pt x="1247231" y="1298222"/>
                  </a:cubicBezTo>
                  <a:cubicBezTo>
                    <a:pt x="1281174" y="1286907"/>
                    <a:pt x="1285785" y="1288671"/>
                    <a:pt x="1314964" y="1264355"/>
                  </a:cubicBezTo>
                  <a:cubicBezTo>
                    <a:pt x="1327229" y="1254135"/>
                    <a:pt x="1336566" y="1240709"/>
                    <a:pt x="1348831" y="1230489"/>
                  </a:cubicBezTo>
                  <a:cubicBezTo>
                    <a:pt x="1359254" y="1221803"/>
                    <a:pt x="1372274" y="1216597"/>
                    <a:pt x="1382697" y="1207911"/>
                  </a:cubicBezTo>
                  <a:cubicBezTo>
                    <a:pt x="1409670" y="1185433"/>
                    <a:pt x="1452038" y="1135358"/>
                    <a:pt x="1461720" y="1106311"/>
                  </a:cubicBezTo>
                  <a:lnTo>
                    <a:pt x="1484297" y="1038578"/>
                  </a:lnTo>
                  <a:cubicBezTo>
                    <a:pt x="1480534" y="1012237"/>
                    <a:pt x="1482891" y="984260"/>
                    <a:pt x="1473009" y="959555"/>
                  </a:cubicBezTo>
                  <a:cubicBezTo>
                    <a:pt x="1464103" y="937289"/>
                    <a:pt x="1429411" y="915820"/>
                    <a:pt x="1405275" y="914400"/>
                  </a:cubicBezTo>
                  <a:cubicBezTo>
                    <a:pt x="1288764" y="907546"/>
                    <a:pt x="1171972" y="906874"/>
                    <a:pt x="1055320" y="903111"/>
                  </a:cubicBezTo>
                  <a:cubicBezTo>
                    <a:pt x="1021453" y="899348"/>
                    <a:pt x="987331" y="897424"/>
                    <a:pt x="953720" y="891822"/>
                  </a:cubicBezTo>
                  <a:cubicBezTo>
                    <a:pt x="919499" y="886118"/>
                    <a:pt x="886464" y="874150"/>
                    <a:pt x="852120" y="869244"/>
                  </a:cubicBezTo>
                  <a:cubicBezTo>
                    <a:pt x="807263" y="862836"/>
                    <a:pt x="761809" y="861718"/>
                    <a:pt x="716653" y="857955"/>
                  </a:cubicBezTo>
                  <a:cubicBezTo>
                    <a:pt x="694075" y="854192"/>
                    <a:pt x="671365" y="851155"/>
                    <a:pt x="648920" y="846666"/>
                  </a:cubicBezTo>
                  <a:cubicBezTo>
                    <a:pt x="633706" y="843623"/>
                    <a:pt x="619029" y="838153"/>
                    <a:pt x="603764" y="835378"/>
                  </a:cubicBezTo>
                  <a:cubicBezTo>
                    <a:pt x="577585" y="830618"/>
                    <a:pt x="550921" y="828849"/>
                    <a:pt x="524742" y="824089"/>
                  </a:cubicBezTo>
                  <a:cubicBezTo>
                    <a:pt x="509477" y="821314"/>
                    <a:pt x="494851" y="815575"/>
                    <a:pt x="479586" y="812800"/>
                  </a:cubicBezTo>
                  <a:cubicBezTo>
                    <a:pt x="453407" y="808040"/>
                    <a:pt x="426655" y="806729"/>
                    <a:pt x="400564" y="801511"/>
                  </a:cubicBezTo>
                  <a:cubicBezTo>
                    <a:pt x="370136" y="795425"/>
                    <a:pt x="340681" y="785019"/>
                    <a:pt x="310253" y="778933"/>
                  </a:cubicBezTo>
                  <a:cubicBezTo>
                    <a:pt x="291438" y="775170"/>
                    <a:pt x="272320" y="772693"/>
                    <a:pt x="253809" y="767644"/>
                  </a:cubicBezTo>
                  <a:cubicBezTo>
                    <a:pt x="230848" y="761382"/>
                    <a:pt x="186075" y="745066"/>
                    <a:pt x="186075" y="745066"/>
                  </a:cubicBezTo>
                  <a:cubicBezTo>
                    <a:pt x="178549" y="733777"/>
                    <a:pt x="173091" y="720794"/>
                    <a:pt x="163497" y="711200"/>
                  </a:cubicBezTo>
                  <a:cubicBezTo>
                    <a:pt x="153903" y="701606"/>
                    <a:pt x="138106" y="699216"/>
                    <a:pt x="129631" y="688622"/>
                  </a:cubicBezTo>
                  <a:cubicBezTo>
                    <a:pt x="122197" y="679330"/>
                    <a:pt x="122105" y="666044"/>
                    <a:pt x="118342" y="654755"/>
                  </a:cubicBezTo>
                  <a:cubicBezTo>
                    <a:pt x="240177" y="573535"/>
                    <a:pt x="161866" y="616233"/>
                    <a:pt x="479586" y="643466"/>
                  </a:cubicBezTo>
                  <a:cubicBezTo>
                    <a:pt x="503298" y="645498"/>
                    <a:pt x="526033" y="655400"/>
                    <a:pt x="547320" y="666044"/>
                  </a:cubicBezTo>
                  <a:cubicBezTo>
                    <a:pt x="562372" y="673570"/>
                    <a:pt x="576718" y="682713"/>
                    <a:pt x="592475" y="688622"/>
                  </a:cubicBezTo>
                  <a:cubicBezTo>
                    <a:pt x="607002" y="694070"/>
                    <a:pt x="622713" y="695649"/>
                    <a:pt x="637631" y="699911"/>
                  </a:cubicBezTo>
                  <a:cubicBezTo>
                    <a:pt x="716445" y="722430"/>
                    <a:pt x="615654" y="703222"/>
                    <a:pt x="750520" y="722489"/>
                  </a:cubicBezTo>
                  <a:cubicBezTo>
                    <a:pt x="831713" y="749554"/>
                    <a:pt x="730326" y="716720"/>
                    <a:pt x="829542" y="745066"/>
                  </a:cubicBezTo>
                  <a:cubicBezTo>
                    <a:pt x="840984" y="748335"/>
                    <a:pt x="851929" y="753224"/>
                    <a:pt x="863409" y="756355"/>
                  </a:cubicBezTo>
                  <a:cubicBezTo>
                    <a:pt x="893346" y="764520"/>
                    <a:pt x="924282" y="769120"/>
                    <a:pt x="953720" y="778933"/>
                  </a:cubicBezTo>
                  <a:lnTo>
                    <a:pt x="1021453" y="801511"/>
                  </a:lnTo>
                  <a:cubicBezTo>
                    <a:pt x="1032742" y="805274"/>
                    <a:pt x="1043651" y="810466"/>
                    <a:pt x="1055320" y="812800"/>
                  </a:cubicBezTo>
                  <a:lnTo>
                    <a:pt x="1111764" y="824089"/>
                  </a:lnTo>
                  <a:cubicBezTo>
                    <a:pt x="1122845" y="823679"/>
                    <a:pt x="1372976" y="867677"/>
                    <a:pt x="1450431" y="790222"/>
                  </a:cubicBezTo>
                  <a:cubicBezTo>
                    <a:pt x="1460025" y="780628"/>
                    <a:pt x="1465483" y="767644"/>
                    <a:pt x="1473009" y="756355"/>
                  </a:cubicBezTo>
                  <a:cubicBezTo>
                    <a:pt x="1476772" y="745066"/>
                    <a:pt x="1478976" y="733132"/>
                    <a:pt x="1484297" y="722489"/>
                  </a:cubicBezTo>
                  <a:cubicBezTo>
                    <a:pt x="1528066" y="634949"/>
                    <a:pt x="1489788" y="739884"/>
                    <a:pt x="1518164" y="654755"/>
                  </a:cubicBezTo>
                  <a:cubicBezTo>
                    <a:pt x="1517503" y="643524"/>
                    <a:pt x="1525036" y="487880"/>
                    <a:pt x="1495586" y="428978"/>
                  </a:cubicBezTo>
                  <a:cubicBezTo>
                    <a:pt x="1472067" y="381939"/>
                    <a:pt x="1456079" y="383824"/>
                    <a:pt x="1405275" y="349955"/>
                  </a:cubicBezTo>
                  <a:cubicBezTo>
                    <a:pt x="1393986" y="342429"/>
                    <a:pt x="1381002" y="336971"/>
                    <a:pt x="1371409" y="327378"/>
                  </a:cubicBezTo>
                  <a:cubicBezTo>
                    <a:pt x="1348831" y="304800"/>
                    <a:pt x="1333966" y="269741"/>
                    <a:pt x="1303675" y="259644"/>
                  </a:cubicBezTo>
                  <a:cubicBezTo>
                    <a:pt x="1256938" y="244064"/>
                    <a:pt x="1279710" y="254955"/>
                    <a:pt x="1235942" y="225778"/>
                  </a:cubicBezTo>
                  <a:cubicBezTo>
                    <a:pt x="1228416" y="214489"/>
                    <a:pt x="1222958" y="201505"/>
                    <a:pt x="1213364" y="191911"/>
                  </a:cubicBezTo>
                  <a:cubicBezTo>
                    <a:pt x="1208249" y="186796"/>
                    <a:pt x="1147163" y="141876"/>
                    <a:pt x="1134342" y="135466"/>
                  </a:cubicBezTo>
                  <a:cubicBezTo>
                    <a:pt x="1123699" y="130144"/>
                    <a:pt x="1111764" y="127941"/>
                    <a:pt x="1100475" y="124178"/>
                  </a:cubicBezTo>
                  <a:cubicBezTo>
                    <a:pt x="1070371" y="127941"/>
                    <a:pt x="1039433" y="127484"/>
                    <a:pt x="1010164" y="135466"/>
                  </a:cubicBezTo>
                  <a:cubicBezTo>
                    <a:pt x="984020" y="142596"/>
                    <a:pt x="964811" y="169728"/>
                    <a:pt x="953720" y="191911"/>
                  </a:cubicBezTo>
                  <a:cubicBezTo>
                    <a:pt x="948398" y="202554"/>
                    <a:pt x="947753" y="215135"/>
                    <a:pt x="942431" y="225778"/>
                  </a:cubicBezTo>
                  <a:cubicBezTo>
                    <a:pt x="936363" y="237913"/>
                    <a:pt x="927379" y="248355"/>
                    <a:pt x="919853" y="259644"/>
                  </a:cubicBezTo>
                  <a:cubicBezTo>
                    <a:pt x="916090" y="270933"/>
                    <a:pt x="911695" y="282031"/>
                    <a:pt x="908564" y="293511"/>
                  </a:cubicBezTo>
                  <a:cubicBezTo>
                    <a:pt x="900399" y="323448"/>
                    <a:pt x="903198" y="358003"/>
                    <a:pt x="885986" y="383822"/>
                  </a:cubicBezTo>
                  <a:cubicBezTo>
                    <a:pt x="878460" y="395111"/>
                    <a:pt x="869477" y="405554"/>
                    <a:pt x="863409" y="417689"/>
                  </a:cubicBezTo>
                  <a:cubicBezTo>
                    <a:pt x="858088" y="428332"/>
                    <a:pt x="855389" y="440114"/>
                    <a:pt x="852120" y="451555"/>
                  </a:cubicBezTo>
                  <a:cubicBezTo>
                    <a:pt x="847858" y="466473"/>
                    <a:pt x="847770" y="482834"/>
                    <a:pt x="840831" y="496711"/>
                  </a:cubicBezTo>
                  <a:cubicBezTo>
                    <a:pt x="828696" y="520981"/>
                    <a:pt x="807810" y="540174"/>
                    <a:pt x="795675" y="564444"/>
                  </a:cubicBezTo>
                  <a:cubicBezTo>
                    <a:pt x="788149" y="579496"/>
                    <a:pt x="781446" y="594989"/>
                    <a:pt x="773097" y="609600"/>
                  </a:cubicBezTo>
                  <a:cubicBezTo>
                    <a:pt x="759890" y="632712"/>
                    <a:pt x="731192" y="669236"/>
                    <a:pt x="716653" y="688622"/>
                  </a:cubicBezTo>
                  <a:cubicBezTo>
                    <a:pt x="680310" y="797652"/>
                    <a:pt x="738592" y="628128"/>
                    <a:pt x="682786" y="767644"/>
                  </a:cubicBezTo>
                  <a:cubicBezTo>
                    <a:pt x="673947" y="789741"/>
                    <a:pt x="674489" y="816339"/>
                    <a:pt x="660209" y="835378"/>
                  </a:cubicBezTo>
                  <a:cubicBezTo>
                    <a:pt x="549528" y="982950"/>
                    <a:pt x="686300" y="798851"/>
                    <a:pt x="603764" y="914400"/>
                  </a:cubicBezTo>
                  <a:cubicBezTo>
                    <a:pt x="592828" y="929710"/>
                    <a:pt x="580833" y="944245"/>
                    <a:pt x="569897" y="959555"/>
                  </a:cubicBezTo>
                  <a:cubicBezTo>
                    <a:pt x="562011" y="970595"/>
                    <a:pt x="556006" y="982999"/>
                    <a:pt x="547320" y="993422"/>
                  </a:cubicBezTo>
                  <a:cubicBezTo>
                    <a:pt x="537100" y="1005687"/>
                    <a:pt x="524742" y="1016000"/>
                    <a:pt x="513453" y="1027289"/>
                  </a:cubicBezTo>
                  <a:cubicBezTo>
                    <a:pt x="505927" y="1049867"/>
                    <a:pt x="504076" y="1075220"/>
                    <a:pt x="490875" y="1095022"/>
                  </a:cubicBezTo>
                  <a:cubicBezTo>
                    <a:pt x="475823" y="1117600"/>
                    <a:pt x="454301" y="1137013"/>
                    <a:pt x="445720" y="1162755"/>
                  </a:cubicBezTo>
                  <a:cubicBezTo>
                    <a:pt x="430141" y="1209493"/>
                    <a:pt x="441032" y="1186721"/>
                    <a:pt x="411853" y="1230489"/>
                  </a:cubicBezTo>
                  <a:cubicBezTo>
                    <a:pt x="415616" y="1260593"/>
                    <a:pt x="393971" y="1312466"/>
                    <a:pt x="423142" y="1320800"/>
                  </a:cubicBezTo>
                  <a:cubicBezTo>
                    <a:pt x="453843" y="1329572"/>
                    <a:pt x="490875" y="1253066"/>
                    <a:pt x="490875" y="1253066"/>
                  </a:cubicBezTo>
                  <a:cubicBezTo>
                    <a:pt x="494638" y="1241777"/>
                    <a:pt x="496842" y="1229843"/>
                    <a:pt x="502164" y="1219200"/>
                  </a:cubicBezTo>
                  <a:cubicBezTo>
                    <a:pt x="510419" y="1202690"/>
                    <a:pt x="550936" y="1150409"/>
                    <a:pt x="558609" y="1140178"/>
                  </a:cubicBezTo>
                  <a:cubicBezTo>
                    <a:pt x="562372" y="1128889"/>
                    <a:pt x="564118" y="1116713"/>
                    <a:pt x="569897" y="1106311"/>
                  </a:cubicBezTo>
                  <a:cubicBezTo>
                    <a:pt x="589748" y="1070578"/>
                    <a:pt x="623554" y="1027243"/>
                    <a:pt x="648920" y="993422"/>
                  </a:cubicBezTo>
                  <a:cubicBezTo>
                    <a:pt x="661584" y="955429"/>
                    <a:pt x="660468" y="953457"/>
                    <a:pt x="682786" y="914400"/>
                  </a:cubicBezTo>
                  <a:cubicBezTo>
                    <a:pt x="689517" y="902620"/>
                    <a:pt x="698080" y="891980"/>
                    <a:pt x="705364" y="880533"/>
                  </a:cubicBezTo>
                  <a:cubicBezTo>
                    <a:pt x="724423" y="850583"/>
                    <a:pt x="736707" y="815325"/>
                    <a:pt x="761809" y="790222"/>
                  </a:cubicBezTo>
                  <a:cubicBezTo>
                    <a:pt x="773098" y="778933"/>
                    <a:pt x="786396" y="769346"/>
                    <a:pt x="795675" y="756355"/>
                  </a:cubicBezTo>
                  <a:cubicBezTo>
                    <a:pt x="869965" y="652348"/>
                    <a:pt x="764068" y="765385"/>
                    <a:pt x="852120" y="677333"/>
                  </a:cubicBezTo>
                  <a:cubicBezTo>
                    <a:pt x="855883" y="666044"/>
                    <a:pt x="856808" y="653367"/>
                    <a:pt x="863409" y="643466"/>
                  </a:cubicBezTo>
                  <a:cubicBezTo>
                    <a:pt x="902372" y="585021"/>
                    <a:pt x="912370" y="632047"/>
                    <a:pt x="942431" y="541866"/>
                  </a:cubicBezTo>
                  <a:cubicBezTo>
                    <a:pt x="956626" y="499281"/>
                    <a:pt x="960060" y="479079"/>
                    <a:pt x="998875" y="440266"/>
                  </a:cubicBezTo>
                  <a:cubicBezTo>
                    <a:pt x="1010164" y="428977"/>
                    <a:pt x="1022941" y="419002"/>
                    <a:pt x="1032742" y="406400"/>
                  </a:cubicBezTo>
                  <a:cubicBezTo>
                    <a:pt x="1049401" y="384981"/>
                    <a:pt x="1062845" y="361244"/>
                    <a:pt x="1077897" y="338666"/>
                  </a:cubicBezTo>
                  <a:cubicBezTo>
                    <a:pt x="1085423" y="327377"/>
                    <a:pt x="1089186" y="312326"/>
                    <a:pt x="1100475" y="304800"/>
                  </a:cubicBezTo>
                  <a:lnTo>
                    <a:pt x="1134342" y="282222"/>
                  </a:lnTo>
                  <a:cubicBezTo>
                    <a:pt x="1176059" y="219647"/>
                    <a:pt x="1133052" y="269140"/>
                    <a:pt x="1190786" y="237066"/>
                  </a:cubicBezTo>
                  <a:cubicBezTo>
                    <a:pt x="1214506" y="223888"/>
                    <a:pt x="1258520" y="191911"/>
                    <a:pt x="1258520" y="191911"/>
                  </a:cubicBezTo>
                  <a:cubicBezTo>
                    <a:pt x="1288874" y="282974"/>
                    <a:pt x="1276963" y="233264"/>
                    <a:pt x="1258520" y="417689"/>
                  </a:cubicBezTo>
                  <a:cubicBezTo>
                    <a:pt x="1257336" y="429529"/>
                    <a:pt x="1252553" y="440912"/>
                    <a:pt x="1247231" y="451555"/>
                  </a:cubicBezTo>
                  <a:cubicBezTo>
                    <a:pt x="1241163" y="463690"/>
                    <a:pt x="1232179" y="474133"/>
                    <a:pt x="1224653" y="485422"/>
                  </a:cubicBezTo>
                  <a:cubicBezTo>
                    <a:pt x="1206110" y="559594"/>
                    <a:pt x="1225436" y="503805"/>
                    <a:pt x="1190786" y="564444"/>
                  </a:cubicBezTo>
                  <a:cubicBezTo>
                    <a:pt x="1178978" y="585109"/>
                    <a:pt x="1163970" y="625127"/>
                    <a:pt x="1145631" y="643466"/>
                  </a:cubicBezTo>
                  <a:cubicBezTo>
                    <a:pt x="1136037" y="653060"/>
                    <a:pt x="1123053" y="658518"/>
                    <a:pt x="1111764" y="666044"/>
                  </a:cubicBezTo>
                  <a:cubicBezTo>
                    <a:pt x="1092562" y="723650"/>
                    <a:pt x="1112732" y="679967"/>
                    <a:pt x="1066609" y="733778"/>
                  </a:cubicBezTo>
                  <a:cubicBezTo>
                    <a:pt x="1033135" y="772831"/>
                    <a:pt x="1009771" y="818902"/>
                    <a:pt x="976297" y="857955"/>
                  </a:cubicBezTo>
                  <a:cubicBezTo>
                    <a:pt x="881964" y="968010"/>
                    <a:pt x="1007593" y="804939"/>
                    <a:pt x="908564" y="936978"/>
                  </a:cubicBezTo>
                  <a:cubicBezTo>
                    <a:pt x="886974" y="1001745"/>
                    <a:pt x="912735" y="941291"/>
                    <a:pt x="863409" y="1004711"/>
                  </a:cubicBezTo>
                  <a:cubicBezTo>
                    <a:pt x="863404" y="1004718"/>
                    <a:pt x="806966" y="1089374"/>
                    <a:pt x="795675" y="1106311"/>
                  </a:cubicBezTo>
                  <a:cubicBezTo>
                    <a:pt x="788149" y="1117600"/>
                    <a:pt x="782691" y="1130584"/>
                    <a:pt x="773097" y="1140178"/>
                  </a:cubicBezTo>
                  <a:cubicBezTo>
                    <a:pt x="758045" y="1155230"/>
                    <a:pt x="741239" y="1168711"/>
                    <a:pt x="727942" y="1185333"/>
                  </a:cubicBezTo>
                  <a:cubicBezTo>
                    <a:pt x="710991" y="1206522"/>
                    <a:pt x="701973" y="1233878"/>
                    <a:pt x="682786" y="1253066"/>
                  </a:cubicBezTo>
                  <a:cubicBezTo>
                    <a:pt x="661519" y="1274334"/>
                    <a:pt x="638915" y="1292510"/>
                    <a:pt x="626342" y="1320800"/>
                  </a:cubicBezTo>
                  <a:cubicBezTo>
                    <a:pt x="616676" y="1342548"/>
                    <a:pt x="603764" y="1388533"/>
                    <a:pt x="603764" y="1388533"/>
                  </a:cubicBezTo>
                  <a:cubicBezTo>
                    <a:pt x="618816" y="1396059"/>
                    <a:pt x="632091" y="1411111"/>
                    <a:pt x="648920" y="1411111"/>
                  </a:cubicBezTo>
                  <a:cubicBezTo>
                    <a:pt x="682342" y="1411111"/>
                    <a:pt x="706854" y="1372239"/>
                    <a:pt x="727942" y="1354666"/>
                  </a:cubicBezTo>
                  <a:cubicBezTo>
                    <a:pt x="738365" y="1345980"/>
                    <a:pt x="750520" y="1339615"/>
                    <a:pt x="761809" y="1332089"/>
                  </a:cubicBezTo>
                  <a:cubicBezTo>
                    <a:pt x="769335" y="1320800"/>
                    <a:pt x="774792" y="1307816"/>
                    <a:pt x="784386" y="1298222"/>
                  </a:cubicBezTo>
                  <a:cubicBezTo>
                    <a:pt x="793980" y="1288628"/>
                    <a:pt x="809319" y="1285855"/>
                    <a:pt x="818253" y="1275644"/>
                  </a:cubicBezTo>
                  <a:cubicBezTo>
                    <a:pt x="836122" y="1255223"/>
                    <a:pt x="863409" y="1207911"/>
                    <a:pt x="863409" y="1207911"/>
                  </a:cubicBezTo>
                  <a:cubicBezTo>
                    <a:pt x="892747" y="1119888"/>
                    <a:pt x="846044" y="1238589"/>
                    <a:pt x="919853" y="1140178"/>
                  </a:cubicBezTo>
                  <a:cubicBezTo>
                    <a:pt x="932012" y="1123967"/>
                    <a:pt x="933368" y="1101858"/>
                    <a:pt x="942431" y="1083733"/>
                  </a:cubicBezTo>
                  <a:cubicBezTo>
                    <a:pt x="963452" y="1041690"/>
                    <a:pt x="967667" y="1053450"/>
                    <a:pt x="998875" y="1016000"/>
                  </a:cubicBezTo>
                  <a:cubicBezTo>
                    <a:pt x="1045912" y="959555"/>
                    <a:pt x="993231" y="1000948"/>
                    <a:pt x="1055320" y="959555"/>
                  </a:cubicBezTo>
                  <a:cubicBezTo>
                    <a:pt x="1059083" y="948266"/>
                    <a:pt x="1060830" y="936091"/>
                    <a:pt x="1066609" y="925689"/>
                  </a:cubicBezTo>
                  <a:cubicBezTo>
                    <a:pt x="1079787" y="901969"/>
                    <a:pt x="1096712" y="880533"/>
                    <a:pt x="1111764" y="857955"/>
                  </a:cubicBezTo>
                  <a:lnTo>
                    <a:pt x="1156920" y="790222"/>
                  </a:lnTo>
                  <a:lnTo>
                    <a:pt x="1179497" y="756355"/>
                  </a:lnTo>
                  <a:lnTo>
                    <a:pt x="1202075" y="722489"/>
                  </a:lnTo>
                  <a:cubicBezTo>
                    <a:pt x="1230449" y="637367"/>
                    <a:pt x="1192175" y="742287"/>
                    <a:pt x="1235942" y="654755"/>
                  </a:cubicBezTo>
                  <a:cubicBezTo>
                    <a:pt x="1282681" y="561279"/>
                    <a:pt x="1205103" y="684082"/>
                    <a:pt x="1269809" y="587022"/>
                  </a:cubicBezTo>
                  <a:lnTo>
                    <a:pt x="1303675" y="485422"/>
                  </a:lnTo>
                  <a:cubicBezTo>
                    <a:pt x="1307438" y="474133"/>
                    <a:pt x="1312078" y="463099"/>
                    <a:pt x="1314964" y="451555"/>
                  </a:cubicBezTo>
                  <a:cubicBezTo>
                    <a:pt x="1330907" y="387785"/>
                    <a:pt x="1323210" y="421614"/>
                    <a:pt x="1337542" y="349955"/>
                  </a:cubicBezTo>
                  <a:cubicBezTo>
                    <a:pt x="1330016" y="308563"/>
                    <a:pt x="1330067" y="265045"/>
                    <a:pt x="1314964" y="225778"/>
                  </a:cubicBezTo>
                  <a:cubicBezTo>
                    <a:pt x="1304008" y="197292"/>
                    <a:pt x="1223700" y="193978"/>
                    <a:pt x="1213364" y="191911"/>
                  </a:cubicBezTo>
                  <a:cubicBezTo>
                    <a:pt x="1107785" y="170795"/>
                    <a:pt x="1220418" y="190852"/>
                    <a:pt x="1134342" y="169333"/>
                  </a:cubicBezTo>
                  <a:cubicBezTo>
                    <a:pt x="1006694" y="137421"/>
                    <a:pt x="1155470" y="183902"/>
                    <a:pt x="1010164" y="135466"/>
                  </a:cubicBezTo>
                  <a:cubicBezTo>
                    <a:pt x="949957" y="139229"/>
                    <a:pt x="889199" y="137806"/>
                    <a:pt x="829542" y="146755"/>
                  </a:cubicBezTo>
                  <a:cubicBezTo>
                    <a:pt x="812900" y="149251"/>
                    <a:pt x="798997" y="160984"/>
                    <a:pt x="784386" y="169333"/>
                  </a:cubicBezTo>
                  <a:cubicBezTo>
                    <a:pt x="672692" y="233159"/>
                    <a:pt x="841823" y="146259"/>
                    <a:pt x="705364" y="214489"/>
                  </a:cubicBezTo>
                  <a:cubicBezTo>
                    <a:pt x="674147" y="308137"/>
                    <a:pt x="726550" y="160832"/>
                    <a:pt x="648920" y="316089"/>
                  </a:cubicBezTo>
                  <a:cubicBezTo>
                    <a:pt x="641394" y="331141"/>
                    <a:pt x="632971" y="345776"/>
                    <a:pt x="626342" y="361244"/>
                  </a:cubicBezTo>
                  <a:cubicBezTo>
                    <a:pt x="621654" y="372181"/>
                    <a:pt x="621654" y="385210"/>
                    <a:pt x="615053" y="395111"/>
                  </a:cubicBezTo>
                  <a:cubicBezTo>
                    <a:pt x="606197" y="408395"/>
                    <a:pt x="592475" y="417689"/>
                    <a:pt x="581186" y="428978"/>
                  </a:cubicBezTo>
                  <a:cubicBezTo>
                    <a:pt x="577423" y="440267"/>
                    <a:pt x="575676" y="452442"/>
                    <a:pt x="569897" y="462844"/>
                  </a:cubicBezTo>
                  <a:cubicBezTo>
                    <a:pt x="534293" y="526931"/>
                    <a:pt x="527175" y="528145"/>
                    <a:pt x="479586" y="575733"/>
                  </a:cubicBezTo>
                  <a:cubicBezTo>
                    <a:pt x="452633" y="656592"/>
                    <a:pt x="491166" y="564096"/>
                    <a:pt x="434431" y="632178"/>
                  </a:cubicBezTo>
                  <a:cubicBezTo>
                    <a:pt x="423658" y="645106"/>
                    <a:pt x="420511" y="662903"/>
                    <a:pt x="411853" y="677333"/>
                  </a:cubicBezTo>
                  <a:cubicBezTo>
                    <a:pt x="397892" y="700601"/>
                    <a:pt x="381749" y="722488"/>
                    <a:pt x="366697" y="745066"/>
                  </a:cubicBezTo>
                  <a:lnTo>
                    <a:pt x="344120" y="778933"/>
                  </a:lnTo>
                  <a:cubicBezTo>
                    <a:pt x="336594" y="790222"/>
                    <a:pt x="331136" y="803206"/>
                    <a:pt x="321542" y="812800"/>
                  </a:cubicBezTo>
                  <a:lnTo>
                    <a:pt x="287675" y="846666"/>
                  </a:lnTo>
                  <a:cubicBezTo>
                    <a:pt x="280149" y="861718"/>
                    <a:pt x="271726" y="876354"/>
                    <a:pt x="265097" y="891822"/>
                  </a:cubicBezTo>
                  <a:cubicBezTo>
                    <a:pt x="260410" y="902759"/>
                    <a:pt x="259131" y="915046"/>
                    <a:pt x="253809" y="925689"/>
                  </a:cubicBezTo>
                  <a:cubicBezTo>
                    <a:pt x="247742" y="937824"/>
                    <a:pt x="238757" y="948266"/>
                    <a:pt x="231231" y="959555"/>
                  </a:cubicBezTo>
                  <a:lnTo>
                    <a:pt x="208653" y="1027289"/>
                  </a:lnTo>
                  <a:lnTo>
                    <a:pt x="197364" y="1061155"/>
                  </a:lnTo>
                  <a:cubicBezTo>
                    <a:pt x="201127" y="1076207"/>
                    <a:pt x="195349" y="1098328"/>
                    <a:pt x="208653" y="1106311"/>
                  </a:cubicBezTo>
                  <a:cubicBezTo>
                    <a:pt x="221957" y="1114294"/>
                    <a:pt x="239932" y="1101961"/>
                    <a:pt x="253809" y="1095022"/>
                  </a:cubicBezTo>
                  <a:cubicBezTo>
                    <a:pt x="325784" y="1059034"/>
                    <a:pt x="281155" y="1056387"/>
                    <a:pt x="344120" y="993422"/>
                  </a:cubicBezTo>
                  <a:lnTo>
                    <a:pt x="411853" y="925689"/>
                  </a:lnTo>
                  <a:cubicBezTo>
                    <a:pt x="437408" y="823471"/>
                    <a:pt x="401096" y="947200"/>
                    <a:pt x="468297" y="812800"/>
                  </a:cubicBezTo>
                  <a:cubicBezTo>
                    <a:pt x="572185" y="605026"/>
                    <a:pt x="499524" y="742765"/>
                    <a:pt x="727942" y="383822"/>
                  </a:cubicBezTo>
                  <a:cubicBezTo>
                    <a:pt x="735226" y="372375"/>
                    <a:pt x="742994" y="361244"/>
                    <a:pt x="750520" y="349955"/>
                  </a:cubicBezTo>
                  <a:cubicBezTo>
                    <a:pt x="758046" y="338666"/>
                    <a:pt x="763504" y="325682"/>
                    <a:pt x="773097" y="316089"/>
                  </a:cubicBezTo>
                  <a:cubicBezTo>
                    <a:pt x="784386" y="304800"/>
                    <a:pt x="797162" y="294824"/>
                    <a:pt x="806964" y="282222"/>
                  </a:cubicBezTo>
                  <a:cubicBezTo>
                    <a:pt x="823623" y="260803"/>
                    <a:pt x="837068" y="237067"/>
                    <a:pt x="852120" y="214489"/>
                  </a:cubicBezTo>
                  <a:cubicBezTo>
                    <a:pt x="859646" y="203200"/>
                    <a:pt x="863408" y="188148"/>
                    <a:pt x="874697" y="180622"/>
                  </a:cubicBezTo>
                  <a:lnTo>
                    <a:pt x="908564" y="158044"/>
                  </a:lnTo>
                  <a:cubicBezTo>
                    <a:pt x="912327" y="146755"/>
                    <a:pt x="914531" y="134821"/>
                    <a:pt x="919853" y="124178"/>
                  </a:cubicBezTo>
                  <a:cubicBezTo>
                    <a:pt x="925921" y="112043"/>
                    <a:pt x="936363" y="102446"/>
                    <a:pt x="942431" y="90311"/>
                  </a:cubicBezTo>
                  <a:cubicBezTo>
                    <a:pt x="956100" y="62973"/>
                    <a:pt x="953720" y="59699"/>
                    <a:pt x="953720" y="3386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210853" y="4350187"/>
              <a:ext cx="580075" cy="1452793"/>
            </a:xfrm>
            <a:custGeom>
              <a:avLst/>
              <a:gdLst>
                <a:gd name="connsiteX0" fmla="*/ 572097 w 580075"/>
                <a:gd name="connsiteY0" fmla="*/ 18613 h 1452793"/>
                <a:gd name="connsiteX1" fmla="*/ 538231 w 580075"/>
                <a:gd name="connsiteY1" fmla="*/ 97635 h 1452793"/>
                <a:gd name="connsiteX2" fmla="*/ 526942 w 580075"/>
                <a:gd name="connsiteY2" fmla="*/ 131502 h 1452793"/>
                <a:gd name="connsiteX3" fmla="*/ 493075 w 580075"/>
                <a:gd name="connsiteY3" fmla="*/ 165369 h 1452793"/>
                <a:gd name="connsiteX4" fmla="*/ 470497 w 580075"/>
                <a:gd name="connsiteY4" fmla="*/ 199235 h 1452793"/>
                <a:gd name="connsiteX5" fmla="*/ 459209 w 580075"/>
                <a:gd name="connsiteY5" fmla="*/ 233102 h 1452793"/>
                <a:gd name="connsiteX6" fmla="*/ 436631 w 580075"/>
                <a:gd name="connsiteY6" fmla="*/ 266969 h 1452793"/>
                <a:gd name="connsiteX7" fmla="*/ 414053 w 580075"/>
                <a:gd name="connsiteY7" fmla="*/ 402435 h 1452793"/>
                <a:gd name="connsiteX8" fmla="*/ 402764 w 580075"/>
                <a:gd name="connsiteY8" fmla="*/ 447591 h 1452793"/>
                <a:gd name="connsiteX9" fmla="*/ 391475 w 580075"/>
                <a:gd name="connsiteY9" fmla="*/ 515324 h 1452793"/>
                <a:gd name="connsiteX10" fmla="*/ 380186 w 580075"/>
                <a:gd name="connsiteY10" fmla="*/ 549191 h 1452793"/>
                <a:gd name="connsiteX11" fmla="*/ 368897 w 580075"/>
                <a:gd name="connsiteY11" fmla="*/ 594346 h 1452793"/>
                <a:gd name="connsiteX12" fmla="*/ 357609 w 580075"/>
                <a:gd name="connsiteY12" fmla="*/ 628213 h 1452793"/>
                <a:gd name="connsiteX13" fmla="*/ 323742 w 580075"/>
                <a:gd name="connsiteY13" fmla="*/ 752391 h 1452793"/>
                <a:gd name="connsiteX14" fmla="*/ 312453 w 580075"/>
                <a:gd name="connsiteY14" fmla="*/ 1079769 h 1452793"/>
                <a:gd name="connsiteX15" fmla="*/ 199564 w 580075"/>
                <a:gd name="connsiteY15" fmla="*/ 1192657 h 1452793"/>
                <a:gd name="connsiteX16" fmla="*/ 131831 w 580075"/>
                <a:gd name="connsiteY16" fmla="*/ 1215235 h 1452793"/>
                <a:gd name="connsiteX17" fmla="*/ 52809 w 580075"/>
                <a:gd name="connsiteY17" fmla="*/ 1328124 h 1452793"/>
                <a:gd name="connsiteX18" fmla="*/ 41520 w 580075"/>
                <a:gd name="connsiteY18" fmla="*/ 1361991 h 1452793"/>
                <a:gd name="connsiteX19" fmla="*/ 30231 w 580075"/>
                <a:gd name="connsiteY19" fmla="*/ 1429724 h 1452793"/>
                <a:gd name="connsiteX20" fmla="*/ 75386 w 580075"/>
                <a:gd name="connsiteY20" fmla="*/ 1452302 h 1452793"/>
                <a:gd name="connsiteX21" fmla="*/ 120542 w 580075"/>
                <a:gd name="connsiteY21" fmla="*/ 1441013 h 1452793"/>
                <a:gd name="connsiteX22" fmla="*/ 143120 w 580075"/>
                <a:gd name="connsiteY22" fmla="*/ 1373280 h 1452793"/>
                <a:gd name="connsiteX23" fmla="*/ 176986 w 580075"/>
                <a:gd name="connsiteY23" fmla="*/ 1305546 h 1452793"/>
                <a:gd name="connsiteX24" fmla="*/ 278586 w 580075"/>
                <a:gd name="connsiteY24" fmla="*/ 1226524 h 1452793"/>
                <a:gd name="connsiteX25" fmla="*/ 346320 w 580075"/>
                <a:gd name="connsiteY25" fmla="*/ 1170080 h 1452793"/>
                <a:gd name="connsiteX26" fmla="*/ 368897 w 580075"/>
                <a:gd name="connsiteY26" fmla="*/ 1102346 h 1452793"/>
                <a:gd name="connsiteX27" fmla="*/ 391475 w 580075"/>
                <a:gd name="connsiteY27" fmla="*/ 933013 h 1452793"/>
                <a:gd name="connsiteX28" fmla="*/ 402764 w 580075"/>
                <a:gd name="connsiteY28" fmla="*/ 729813 h 1452793"/>
                <a:gd name="connsiteX29" fmla="*/ 425342 w 580075"/>
                <a:gd name="connsiteY29" fmla="*/ 662080 h 1452793"/>
                <a:gd name="connsiteX30" fmla="*/ 436631 w 580075"/>
                <a:gd name="connsiteY30" fmla="*/ 605635 h 1452793"/>
                <a:gd name="connsiteX31" fmla="*/ 447920 w 580075"/>
                <a:gd name="connsiteY31" fmla="*/ 571769 h 1452793"/>
                <a:gd name="connsiteX32" fmla="*/ 470497 w 580075"/>
                <a:gd name="connsiteY32" fmla="*/ 481457 h 1452793"/>
                <a:gd name="connsiteX33" fmla="*/ 470497 w 580075"/>
                <a:gd name="connsiteY33" fmla="*/ 278257 h 1452793"/>
                <a:gd name="connsiteX34" fmla="*/ 447920 w 580075"/>
                <a:gd name="connsiteY34" fmla="*/ 278257 h 14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075" h="1452793">
                  <a:moveTo>
                    <a:pt x="572097" y="18613"/>
                  </a:moveTo>
                  <a:cubicBezTo>
                    <a:pt x="545628" y="98028"/>
                    <a:pt x="580075" y="0"/>
                    <a:pt x="538231" y="97635"/>
                  </a:cubicBezTo>
                  <a:cubicBezTo>
                    <a:pt x="533543" y="108572"/>
                    <a:pt x="533543" y="121601"/>
                    <a:pt x="526942" y="131502"/>
                  </a:cubicBezTo>
                  <a:cubicBezTo>
                    <a:pt x="518086" y="144786"/>
                    <a:pt x="503296" y="153104"/>
                    <a:pt x="493075" y="165369"/>
                  </a:cubicBezTo>
                  <a:cubicBezTo>
                    <a:pt x="484389" y="175792"/>
                    <a:pt x="478023" y="187946"/>
                    <a:pt x="470497" y="199235"/>
                  </a:cubicBezTo>
                  <a:cubicBezTo>
                    <a:pt x="466734" y="210524"/>
                    <a:pt x="464531" y="222459"/>
                    <a:pt x="459209" y="233102"/>
                  </a:cubicBezTo>
                  <a:cubicBezTo>
                    <a:pt x="453141" y="245237"/>
                    <a:pt x="441395" y="254265"/>
                    <a:pt x="436631" y="266969"/>
                  </a:cubicBezTo>
                  <a:cubicBezTo>
                    <a:pt x="428372" y="288992"/>
                    <a:pt x="416617" y="388334"/>
                    <a:pt x="414053" y="402435"/>
                  </a:cubicBezTo>
                  <a:cubicBezTo>
                    <a:pt x="411278" y="417700"/>
                    <a:pt x="405807" y="432377"/>
                    <a:pt x="402764" y="447591"/>
                  </a:cubicBezTo>
                  <a:cubicBezTo>
                    <a:pt x="398275" y="470036"/>
                    <a:pt x="396440" y="492980"/>
                    <a:pt x="391475" y="515324"/>
                  </a:cubicBezTo>
                  <a:cubicBezTo>
                    <a:pt x="388894" y="526940"/>
                    <a:pt x="383455" y="537749"/>
                    <a:pt x="380186" y="549191"/>
                  </a:cubicBezTo>
                  <a:cubicBezTo>
                    <a:pt x="375924" y="564109"/>
                    <a:pt x="373159" y="579428"/>
                    <a:pt x="368897" y="594346"/>
                  </a:cubicBezTo>
                  <a:cubicBezTo>
                    <a:pt x="365628" y="605788"/>
                    <a:pt x="360740" y="616733"/>
                    <a:pt x="357609" y="628213"/>
                  </a:cubicBezTo>
                  <a:cubicBezTo>
                    <a:pt x="319419" y="768246"/>
                    <a:pt x="349724" y="674446"/>
                    <a:pt x="323742" y="752391"/>
                  </a:cubicBezTo>
                  <a:cubicBezTo>
                    <a:pt x="319979" y="861517"/>
                    <a:pt x="327895" y="971676"/>
                    <a:pt x="312453" y="1079769"/>
                  </a:cubicBezTo>
                  <a:cubicBezTo>
                    <a:pt x="306432" y="1121914"/>
                    <a:pt x="235688" y="1180615"/>
                    <a:pt x="199564" y="1192657"/>
                  </a:cubicBezTo>
                  <a:lnTo>
                    <a:pt x="131831" y="1215235"/>
                  </a:lnTo>
                  <a:cubicBezTo>
                    <a:pt x="76239" y="1298624"/>
                    <a:pt x="102956" y="1261261"/>
                    <a:pt x="52809" y="1328124"/>
                  </a:cubicBezTo>
                  <a:cubicBezTo>
                    <a:pt x="49046" y="1339413"/>
                    <a:pt x="46842" y="1351348"/>
                    <a:pt x="41520" y="1361991"/>
                  </a:cubicBezTo>
                  <a:cubicBezTo>
                    <a:pt x="29046" y="1386938"/>
                    <a:pt x="0" y="1399492"/>
                    <a:pt x="30231" y="1429724"/>
                  </a:cubicBezTo>
                  <a:cubicBezTo>
                    <a:pt x="42130" y="1441624"/>
                    <a:pt x="60334" y="1444776"/>
                    <a:pt x="75386" y="1452302"/>
                  </a:cubicBezTo>
                  <a:cubicBezTo>
                    <a:pt x="90438" y="1448539"/>
                    <a:pt x="110445" y="1452793"/>
                    <a:pt x="120542" y="1441013"/>
                  </a:cubicBezTo>
                  <a:cubicBezTo>
                    <a:pt x="136030" y="1422944"/>
                    <a:pt x="135594" y="1395858"/>
                    <a:pt x="143120" y="1373280"/>
                  </a:cubicBezTo>
                  <a:cubicBezTo>
                    <a:pt x="154434" y="1339340"/>
                    <a:pt x="152672" y="1334723"/>
                    <a:pt x="176986" y="1305546"/>
                  </a:cubicBezTo>
                  <a:cubicBezTo>
                    <a:pt x="256417" y="1210228"/>
                    <a:pt x="152738" y="1352372"/>
                    <a:pt x="278586" y="1226524"/>
                  </a:cubicBezTo>
                  <a:cubicBezTo>
                    <a:pt x="322047" y="1183063"/>
                    <a:pt x="299169" y="1201513"/>
                    <a:pt x="346320" y="1170080"/>
                  </a:cubicBezTo>
                  <a:cubicBezTo>
                    <a:pt x="353846" y="1147502"/>
                    <a:pt x="366921" y="1126063"/>
                    <a:pt x="368897" y="1102346"/>
                  </a:cubicBezTo>
                  <a:cubicBezTo>
                    <a:pt x="381174" y="955021"/>
                    <a:pt x="365857" y="1009867"/>
                    <a:pt x="391475" y="933013"/>
                  </a:cubicBezTo>
                  <a:cubicBezTo>
                    <a:pt x="395238" y="865280"/>
                    <a:pt x="394350" y="797127"/>
                    <a:pt x="402764" y="729813"/>
                  </a:cubicBezTo>
                  <a:cubicBezTo>
                    <a:pt x="405716" y="706198"/>
                    <a:pt x="420675" y="685417"/>
                    <a:pt x="425342" y="662080"/>
                  </a:cubicBezTo>
                  <a:cubicBezTo>
                    <a:pt x="429105" y="643265"/>
                    <a:pt x="431977" y="624250"/>
                    <a:pt x="436631" y="605635"/>
                  </a:cubicBezTo>
                  <a:cubicBezTo>
                    <a:pt x="439517" y="594091"/>
                    <a:pt x="445034" y="583313"/>
                    <a:pt x="447920" y="571769"/>
                  </a:cubicBezTo>
                  <a:cubicBezTo>
                    <a:pt x="475170" y="462769"/>
                    <a:pt x="444690" y="558883"/>
                    <a:pt x="470497" y="481457"/>
                  </a:cubicBezTo>
                  <a:cubicBezTo>
                    <a:pt x="481635" y="403490"/>
                    <a:pt x="493612" y="363014"/>
                    <a:pt x="470497" y="278257"/>
                  </a:cubicBezTo>
                  <a:cubicBezTo>
                    <a:pt x="468517" y="270996"/>
                    <a:pt x="455446" y="278257"/>
                    <a:pt x="447920" y="278257"/>
                  </a:cubicBezTo>
                </a:path>
              </a:pathLst>
            </a:custGeom>
            <a:solidFill>
              <a:srgbClr val="6600CC"/>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advTm="7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1500"/>
                                  </p:stCondLst>
                                  <p:childTnLst>
                                    <p:animMotion origin="layout" path="M -3.33333E-6 -2.86772E-7 C 0.17622 -0.00185 0.23386 0.01203 0.35591 -0.00994 C 0.36042 -0.00925 0.36511 -0.00879 0.36962 -0.00809 C 0.37587 -0.00717 0.38802 -0.00486 0.38802 -0.00463 C 0.38924 -0.00439 0.39167 -0.00324 0.39167 -0.00301 " pathEditMode="relative" rAng="0" ptsTypes="ffffA">
                                      <p:cBhvr>
                                        <p:cTn id="6" dur="5000" fill="hold"/>
                                        <p:tgtEl>
                                          <p:spTgt spid="9"/>
                                        </p:tgtEl>
                                        <p:attrNameLst>
                                          <p:attrName>ppt_x</p:attrName>
                                          <p:attrName>ppt_y</p:attrName>
                                        </p:attrNameLst>
                                      </p:cBhvr>
                                      <p:rCtr x="196" y="1"/>
                                    </p:animMotion>
                                  </p:childTnLst>
                                </p:cTn>
                              </p:par>
                            </p:childTnLst>
                          </p:cTn>
                        </p:par>
                        <p:par>
                          <p:cTn id="7" fill="hold">
                            <p:stCondLst>
                              <p:cond delay="6500"/>
                            </p:stCondLst>
                            <p:childTnLst>
                              <p:par>
                                <p:cTn id="8" presetID="1" presetClass="entr" presetSubtype="0" fill="hold" nodeType="afterEffect">
                                  <p:stCondLst>
                                    <p:cond delay="0"/>
                                  </p:stCondLst>
                                  <p:childTnLst>
                                    <p:set>
                                      <p:cBhvr>
                                        <p:cTn id="9"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8486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72877" y="4308932"/>
            <a:ext cx="10449441" cy="3992618"/>
          </a:xfrm>
          <a:custGeom>
            <a:avLst/>
            <a:gdLst>
              <a:gd name="connsiteX0" fmla="*/ 396607 w 10449441"/>
              <a:gd name="connsiteY0" fmla="*/ 207984 h 3992618"/>
              <a:gd name="connsiteX1" fmla="*/ 429658 w 10449441"/>
              <a:gd name="connsiteY1" fmla="*/ 230017 h 3992618"/>
              <a:gd name="connsiteX2" fmla="*/ 539826 w 10449441"/>
              <a:gd name="connsiteY2" fmla="*/ 196967 h 3992618"/>
              <a:gd name="connsiteX3" fmla="*/ 616944 w 10449441"/>
              <a:gd name="connsiteY3" fmla="*/ 174933 h 3992618"/>
              <a:gd name="connsiteX4" fmla="*/ 649995 w 10449441"/>
              <a:gd name="connsiteY4" fmla="*/ 163916 h 3992618"/>
              <a:gd name="connsiteX5" fmla="*/ 903383 w 10449441"/>
              <a:gd name="connsiteY5" fmla="*/ 163916 h 3992618"/>
              <a:gd name="connsiteX6" fmla="*/ 936434 w 10449441"/>
              <a:gd name="connsiteY6" fmla="*/ 141882 h 3992618"/>
              <a:gd name="connsiteX7" fmla="*/ 969484 w 10449441"/>
              <a:gd name="connsiteY7" fmla="*/ 130866 h 3992618"/>
              <a:gd name="connsiteX8" fmla="*/ 1002535 w 10449441"/>
              <a:gd name="connsiteY8" fmla="*/ 108832 h 3992618"/>
              <a:gd name="connsiteX9" fmla="*/ 1134737 w 10449441"/>
              <a:gd name="connsiteY9" fmla="*/ 119849 h 3992618"/>
              <a:gd name="connsiteX10" fmla="*/ 1255923 w 10449441"/>
              <a:gd name="connsiteY10" fmla="*/ 141882 h 3992618"/>
              <a:gd name="connsiteX11" fmla="*/ 2038120 w 10449441"/>
              <a:gd name="connsiteY11" fmla="*/ 152899 h 3992618"/>
              <a:gd name="connsiteX12" fmla="*/ 2500829 w 10449441"/>
              <a:gd name="connsiteY12" fmla="*/ 152899 h 3992618"/>
              <a:gd name="connsiteX13" fmla="*/ 2577947 w 10449441"/>
              <a:gd name="connsiteY13" fmla="*/ 130866 h 3992618"/>
              <a:gd name="connsiteX14" fmla="*/ 2699132 w 10449441"/>
              <a:gd name="connsiteY14" fmla="*/ 141882 h 3992618"/>
              <a:gd name="connsiteX15" fmla="*/ 2743200 w 10449441"/>
              <a:gd name="connsiteY15" fmla="*/ 152899 h 3992618"/>
              <a:gd name="connsiteX16" fmla="*/ 2941504 w 10449441"/>
              <a:gd name="connsiteY16" fmla="*/ 141882 h 3992618"/>
              <a:gd name="connsiteX17" fmla="*/ 2974554 w 10449441"/>
              <a:gd name="connsiteY17" fmla="*/ 130866 h 3992618"/>
              <a:gd name="connsiteX18" fmla="*/ 3062689 w 10449441"/>
              <a:gd name="connsiteY18" fmla="*/ 163916 h 3992618"/>
              <a:gd name="connsiteX19" fmla="*/ 3580482 w 10449441"/>
              <a:gd name="connsiteY19" fmla="*/ 152899 h 3992618"/>
              <a:gd name="connsiteX20" fmla="*/ 3613532 w 10449441"/>
              <a:gd name="connsiteY20" fmla="*/ 141882 h 3992618"/>
              <a:gd name="connsiteX21" fmla="*/ 3679634 w 10449441"/>
              <a:gd name="connsiteY21" fmla="*/ 130866 h 3992618"/>
              <a:gd name="connsiteX22" fmla="*/ 4252511 w 10449441"/>
              <a:gd name="connsiteY22" fmla="*/ 119849 h 3992618"/>
              <a:gd name="connsiteX23" fmla="*/ 4406747 w 10449441"/>
              <a:gd name="connsiteY23" fmla="*/ 108832 h 3992618"/>
              <a:gd name="connsiteX24" fmla="*/ 4858438 w 10449441"/>
              <a:gd name="connsiteY24" fmla="*/ 97815 h 3992618"/>
              <a:gd name="connsiteX25" fmla="*/ 4924540 w 10449441"/>
              <a:gd name="connsiteY25" fmla="*/ 75781 h 3992618"/>
              <a:gd name="connsiteX26" fmla="*/ 4968607 w 10449441"/>
              <a:gd name="connsiteY26" fmla="*/ 64764 h 3992618"/>
              <a:gd name="connsiteX27" fmla="*/ 5100810 w 10449441"/>
              <a:gd name="connsiteY27" fmla="*/ 75781 h 3992618"/>
              <a:gd name="connsiteX28" fmla="*/ 5144877 w 10449441"/>
              <a:gd name="connsiteY28" fmla="*/ 86798 h 3992618"/>
              <a:gd name="connsiteX29" fmla="*/ 5233012 w 10449441"/>
              <a:gd name="connsiteY29" fmla="*/ 108832 h 3992618"/>
              <a:gd name="connsiteX30" fmla="*/ 5651653 w 10449441"/>
              <a:gd name="connsiteY30" fmla="*/ 97815 h 3992618"/>
              <a:gd name="connsiteX31" fmla="*/ 5684704 w 10449441"/>
              <a:gd name="connsiteY31" fmla="*/ 86798 h 3992618"/>
              <a:gd name="connsiteX32" fmla="*/ 5794872 w 10449441"/>
              <a:gd name="connsiteY32" fmla="*/ 53748 h 3992618"/>
              <a:gd name="connsiteX33" fmla="*/ 5883007 w 10449441"/>
              <a:gd name="connsiteY33" fmla="*/ 64764 h 3992618"/>
              <a:gd name="connsiteX34" fmla="*/ 5916058 w 10449441"/>
              <a:gd name="connsiteY34" fmla="*/ 75781 h 3992618"/>
              <a:gd name="connsiteX35" fmla="*/ 5960125 w 10449441"/>
              <a:gd name="connsiteY35" fmla="*/ 86798 h 3992618"/>
              <a:gd name="connsiteX36" fmla="*/ 6158429 w 10449441"/>
              <a:gd name="connsiteY36" fmla="*/ 75781 h 3992618"/>
              <a:gd name="connsiteX37" fmla="*/ 6378766 w 10449441"/>
              <a:gd name="connsiteY37" fmla="*/ 108832 h 3992618"/>
              <a:gd name="connsiteX38" fmla="*/ 6918593 w 10449441"/>
              <a:gd name="connsiteY38" fmla="*/ 86798 h 3992618"/>
              <a:gd name="connsiteX39" fmla="*/ 7160964 w 10449441"/>
              <a:gd name="connsiteY39" fmla="*/ 97815 h 3992618"/>
              <a:gd name="connsiteX40" fmla="*/ 7194014 w 10449441"/>
              <a:gd name="connsiteY40" fmla="*/ 108832 h 3992618"/>
              <a:gd name="connsiteX41" fmla="*/ 7414352 w 10449441"/>
              <a:gd name="connsiteY41" fmla="*/ 97815 h 3992618"/>
              <a:gd name="connsiteX42" fmla="*/ 7866043 w 10449441"/>
              <a:gd name="connsiteY42" fmla="*/ 86798 h 3992618"/>
              <a:gd name="connsiteX43" fmla="*/ 8240617 w 10449441"/>
              <a:gd name="connsiteY43" fmla="*/ 53748 h 3992618"/>
              <a:gd name="connsiteX44" fmla="*/ 8273667 w 10449441"/>
              <a:gd name="connsiteY44" fmla="*/ 75781 h 3992618"/>
              <a:gd name="connsiteX45" fmla="*/ 9055865 w 10449441"/>
              <a:gd name="connsiteY45" fmla="*/ 86798 h 3992618"/>
              <a:gd name="connsiteX46" fmla="*/ 9121966 w 10449441"/>
              <a:gd name="connsiteY46" fmla="*/ 97815 h 3992618"/>
              <a:gd name="connsiteX47" fmla="*/ 9155017 w 10449441"/>
              <a:gd name="connsiteY47" fmla="*/ 108832 h 3992618"/>
              <a:gd name="connsiteX48" fmla="*/ 9430438 w 10449441"/>
              <a:gd name="connsiteY48" fmla="*/ 97815 h 3992618"/>
              <a:gd name="connsiteX49" fmla="*/ 9606708 w 10449441"/>
              <a:gd name="connsiteY49" fmla="*/ 75781 h 3992618"/>
              <a:gd name="connsiteX50" fmla="*/ 9860096 w 10449441"/>
              <a:gd name="connsiteY50" fmla="*/ 86798 h 3992618"/>
              <a:gd name="connsiteX51" fmla="*/ 9926197 w 10449441"/>
              <a:gd name="connsiteY51" fmla="*/ 174933 h 3992618"/>
              <a:gd name="connsiteX52" fmla="*/ 10003316 w 10449441"/>
              <a:gd name="connsiteY52" fmla="*/ 263068 h 3992618"/>
              <a:gd name="connsiteX53" fmla="*/ 10025349 w 10449441"/>
              <a:gd name="connsiteY53" fmla="*/ 296119 h 3992618"/>
              <a:gd name="connsiteX54" fmla="*/ 10069417 w 10449441"/>
              <a:gd name="connsiteY54" fmla="*/ 340186 h 3992618"/>
              <a:gd name="connsiteX55" fmla="*/ 10102467 w 10449441"/>
              <a:gd name="connsiteY55" fmla="*/ 406287 h 3992618"/>
              <a:gd name="connsiteX56" fmla="*/ 10124501 w 10449441"/>
              <a:gd name="connsiteY56" fmla="*/ 439338 h 3992618"/>
              <a:gd name="connsiteX57" fmla="*/ 10135518 w 10449441"/>
              <a:gd name="connsiteY57" fmla="*/ 494422 h 3992618"/>
              <a:gd name="connsiteX58" fmla="*/ 10179585 w 10449441"/>
              <a:gd name="connsiteY58" fmla="*/ 593574 h 3992618"/>
              <a:gd name="connsiteX59" fmla="*/ 10223653 w 10449441"/>
              <a:gd name="connsiteY59" fmla="*/ 725776 h 3992618"/>
              <a:gd name="connsiteX60" fmla="*/ 10267720 w 10449441"/>
              <a:gd name="connsiteY60" fmla="*/ 868996 h 3992618"/>
              <a:gd name="connsiteX61" fmla="*/ 10289754 w 10449441"/>
              <a:gd name="connsiteY61" fmla="*/ 979164 h 3992618"/>
              <a:gd name="connsiteX62" fmla="*/ 10377889 w 10449441"/>
              <a:gd name="connsiteY62" fmla="*/ 1364755 h 3992618"/>
              <a:gd name="connsiteX63" fmla="*/ 10399923 w 10449441"/>
              <a:gd name="connsiteY63" fmla="*/ 1496957 h 3992618"/>
              <a:gd name="connsiteX64" fmla="*/ 10410940 w 10449441"/>
              <a:gd name="connsiteY64" fmla="*/ 1651193 h 3992618"/>
              <a:gd name="connsiteX65" fmla="*/ 10443990 w 10449441"/>
              <a:gd name="connsiteY65" fmla="*/ 1750345 h 3992618"/>
              <a:gd name="connsiteX66" fmla="*/ 10432973 w 10449441"/>
              <a:gd name="connsiteY66" fmla="*/ 2036784 h 3992618"/>
              <a:gd name="connsiteX67" fmla="*/ 10421957 w 10449441"/>
              <a:gd name="connsiteY67" fmla="*/ 2069834 h 3992618"/>
              <a:gd name="connsiteX68" fmla="*/ 10377889 w 10449441"/>
              <a:gd name="connsiteY68" fmla="*/ 2157969 h 3992618"/>
              <a:gd name="connsiteX69" fmla="*/ 10322805 w 10449441"/>
              <a:gd name="connsiteY69" fmla="*/ 2246104 h 3992618"/>
              <a:gd name="connsiteX70" fmla="*/ 10300771 w 10449441"/>
              <a:gd name="connsiteY70" fmla="*/ 2301188 h 3992618"/>
              <a:gd name="connsiteX71" fmla="*/ 10245687 w 10449441"/>
              <a:gd name="connsiteY71" fmla="*/ 2411357 h 3992618"/>
              <a:gd name="connsiteX72" fmla="*/ 10223653 w 10449441"/>
              <a:gd name="connsiteY72" fmla="*/ 2477458 h 3992618"/>
              <a:gd name="connsiteX73" fmla="*/ 10190602 w 10449441"/>
              <a:gd name="connsiteY73" fmla="*/ 2543560 h 3992618"/>
              <a:gd name="connsiteX74" fmla="*/ 10168569 w 10449441"/>
              <a:gd name="connsiteY74" fmla="*/ 2620678 h 3992618"/>
              <a:gd name="connsiteX75" fmla="*/ 10135518 w 10449441"/>
              <a:gd name="connsiteY75" fmla="*/ 2697796 h 3992618"/>
              <a:gd name="connsiteX76" fmla="*/ 10091450 w 10449441"/>
              <a:gd name="connsiteY76" fmla="*/ 2841015 h 3992618"/>
              <a:gd name="connsiteX77" fmla="*/ 10080434 w 10449441"/>
              <a:gd name="connsiteY77" fmla="*/ 2918133 h 3992618"/>
              <a:gd name="connsiteX78" fmla="*/ 10014332 w 10449441"/>
              <a:gd name="connsiteY78" fmla="*/ 3039319 h 3992618"/>
              <a:gd name="connsiteX79" fmla="*/ 9992299 w 10449441"/>
              <a:gd name="connsiteY79" fmla="*/ 3105420 h 3992618"/>
              <a:gd name="connsiteX80" fmla="*/ 9915181 w 10449441"/>
              <a:gd name="connsiteY80" fmla="*/ 3226605 h 3992618"/>
              <a:gd name="connsiteX81" fmla="*/ 9893147 w 10449441"/>
              <a:gd name="connsiteY81" fmla="*/ 3281690 h 3992618"/>
              <a:gd name="connsiteX82" fmla="*/ 9849079 w 10449441"/>
              <a:gd name="connsiteY82" fmla="*/ 3325757 h 3992618"/>
              <a:gd name="connsiteX83" fmla="*/ 9805012 w 10449441"/>
              <a:gd name="connsiteY83" fmla="*/ 3380841 h 3992618"/>
              <a:gd name="connsiteX84" fmla="*/ 9705860 w 10449441"/>
              <a:gd name="connsiteY84" fmla="*/ 3479993 h 3992618"/>
              <a:gd name="connsiteX85" fmla="*/ 9606708 w 10449441"/>
              <a:gd name="connsiteY85" fmla="*/ 3568128 h 3992618"/>
              <a:gd name="connsiteX86" fmla="*/ 9540607 w 10449441"/>
              <a:gd name="connsiteY86" fmla="*/ 3590162 h 3992618"/>
              <a:gd name="connsiteX87" fmla="*/ 9463489 w 10449441"/>
              <a:gd name="connsiteY87" fmla="*/ 3634229 h 3992618"/>
              <a:gd name="connsiteX88" fmla="*/ 9298236 w 10449441"/>
              <a:gd name="connsiteY88" fmla="*/ 3689314 h 3992618"/>
              <a:gd name="connsiteX89" fmla="*/ 9088916 w 10449441"/>
              <a:gd name="connsiteY89" fmla="*/ 3755415 h 3992618"/>
              <a:gd name="connsiteX90" fmla="*/ 9000781 w 10449441"/>
              <a:gd name="connsiteY90" fmla="*/ 3788466 h 3992618"/>
              <a:gd name="connsiteX91" fmla="*/ 8769426 w 10449441"/>
              <a:gd name="connsiteY91" fmla="*/ 3821516 h 3992618"/>
              <a:gd name="connsiteX92" fmla="*/ 6918593 w 10449441"/>
              <a:gd name="connsiteY92" fmla="*/ 3865584 h 3992618"/>
              <a:gd name="connsiteX93" fmla="*/ 1828800 w 10449441"/>
              <a:gd name="connsiteY93" fmla="*/ 3854567 h 3992618"/>
              <a:gd name="connsiteX94" fmla="*/ 1751682 w 10449441"/>
              <a:gd name="connsiteY94" fmla="*/ 3832533 h 3992618"/>
              <a:gd name="connsiteX95" fmla="*/ 1696597 w 10449441"/>
              <a:gd name="connsiteY95" fmla="*/ 3777449 h 3992618"/>
              <a:gd name="connsiteX96" fmla="*/ 1619479 w 10449441"/>
              <a:gd name="connsiteY96" fmla="*/ 3711348 h 3992618"/>
              <a:gd name="connsiteX97" fmla="*/ 1509311 w 10449441"/>
              <a:gd name="connsiteY97" fmla="*/ 3601179 h 3992618"/>
              <a:gd name="connsiteX98" fmla="*/ 1432193 w 10449441"/>
              <a:gd name="connsiteY98" fmla="*/ 3535078 h 3992618"/>
              <a:gd name="connsiteX99" fmla="*/ 1277957 w 10449441"/>
              <a:gd name="connsiteY99" fmla="*/ 3446943 h 3992618"/>
              <a:gd name="connsiteX100" fmla="*/ 1222872 w 10449441"/>
              <a:gd name="connsiteY100" fmla="*/ 3424909 h 3992618"/>
              <a:gd name="connsiteX101" fmla="*/ 1156771 w 10449441"/>
              <a:gd name="connsiteY101" fmla="*/ 3402875 h 3992618"/>
              <a:gd name="connsiteX102" fmla="*/ 1024569 w 10449441"/>
              <a:gd name="connsiteY102" fmla="*/ 3347791 h 3992618"/>
              <a:gd name="connsiteX103" fmla="*/ 826265 w 10449441"/>
              <a:gd name="connsiteY103" fmla="*/ 3259656 h 3992618"/>
              <a:gd name="connsiteX104" fmla="*/ 561860 w 10449441"/>
              <a:gd name="connsiteY104" fmla="*/ 3237622 h 3992618"/>
              <a:gd name="connsiteX105" fmla="*/ 484742 w 10449441"/>
              <a:gd name="connsiteY105" fmla="*/ 3226605 h 3992618"/>
              <a:gd name="connsiteX106" fmla="*/ 418641 w 10449441"/>
              <a:gd name="connsiteY106" fmla="*/ 3204572 h 3992618"/>
              <a:gd name="connsiteX107" fmla="*/ 385590 w 10449441"/>
              <a:gd name="connsiteY107" fmla="*/ 3182538 h 3992618"/>
              <a:gd name="connsiteX108" fmla="*/ 352540 w 10449441"/>
              <a:gd name="connsiteY108" fmla="*/ 3171521 h 3992618"/>
              <a:gd name="connsiteX109" fmla="*/ 341523 w 10449441"/>
              <a:gd name="connsiteY109" fmla="*/ 3138470 h 3992618"/>
              <a:gd name="connsiteX110" fmla="*/ 286438 w 10449441"/>
              <a:gd name="connsiteY110" fmla="*/ 3094403 h 3992618"/>
              <a:gd name="connsiteX111" fmla="*/ 220337 w 10449441"/>
              <a:gd name="connsiteY111" fmla="*/ 2984234 h 3992618"/>
              <a:gd name="connsiteX112" fmla="*/ 198304 w 10449441"/>
              <a:gd name="connsiteY112" fmla="*/ 2940167 h 3992618"/>
              <a:gd name="connsiteX113" fmla="*/ 154236 w 10449441"/>
              <a:gd name="connsiteY113" fmla="*/ 2874066 h 3992618"/>
              <a:gd name="connsiteX114" fmla="*/ 110169 w 10449441"/>
              <a:gd name="connsiteY114" fmla="*/ 2774914 h 3992618"/>
              <a:gd name="connsiteX115" fmla="*/ 88135 w 10449441"/>
              <a:gd name="connsiteY115" fmla="*/ 2741863 h 3992618"/>
              <a:gd name="connsiteX116" fmla="*/ 77118 w 10449441"/>
              <a:gd name="connsiteY116" fmla="*/ 2686779 h 3992618"/>
              <a:gd name="connsiteX117" fmla="*/ 66101 w 10449441"/>
              <a:gd name="connsiteY117" fmla="*/ 2653728 h 3992618"/>
              <a:gd name="connsiteX118" fmla="*/ 44067 w 10449441"/>
              <a:gd name="connsiteY118" fmla="*/ 2455425 h 3992618"/>
              <a:gd name="connsiteX119" fmla="*/ 33050 w 10449441"/>
              <a:gd name="connsiteY119" fmla="*/ 2168986 h 3992618"/>
              <a:gd name="connsiteX120" fmla="*/ 22034 w 10449441"/>
              <a:gd name="connsiteY120" fmla="*/ 2102885 h 3992618"/>
              <a:gd name="connsiteX121" fmla="*/ 0 w 10449441"/>
              <a:gd name="connsiteY121" fmla="*/ 1816446 h 3992618"/>
              <a:gd name="connsiteX122" fmla="*/ 11017 w 10449441"/>
              <a:gd name="connsiteY122" fmla="*/ 1640176 h 3992618"/>
              <a:gd name="connsiteX123" fmla="*/ 33050 w 10449441"/>
              <a:gd name="connsiteY123" fmla="*/ 1574075 h 3992618"/>
              <a:gd name="connsiteX124" fmla="*/ 44067 w 10449441"/>
              <a:gd name="connsiteY124" fmla="*/ 1530008 h 3992618"/>
              <a:gd name="connsiteX125" fmla="*/ 88135 w 10449441"/>
              <a:gd name="connsiteY125" fmla="*/ 1419839 h 3992618"/>
              <a:gd name="connsiteX126" fmla="*/ 110169 w 10449441"/>
              <a:gd name="connsiteY126" fmla="*/ 1331704 h 3992618"/>
              <a:gd name="connsiteX127" fmla="*/ 121185 w 10449441"/>
              <a:gd name="connsiteY127" fmla="*/ 1287637 h 3992618"/>
              <a:gd name="connsiteX128" fmla="*/ 143219 w 10449441"/>
              <a:gd name="connsiteY128" fmla="*/ 1177468 h 3992618"/>
              <a:gd name="connsiteX129" fmla="*/ 209320 w 10449441"/>
              <a:gd name="connsiteY129" fmla="*/ 1056282 h 3992618"/>
              <a:gd name="connsiteX130" fmla="*/ 231354 w 10449441"/>
              <a:gd name="connsiteY130" fmla="*/ 1012215 h 3992618"/>
              <a:gd name="connsiteX131" fmla="*/ 242371 w 10449441"/>
              <a:gd name="connsiteY131" fmla="*/ 979164 h 3992618"/>
              <a:gd name="connsiteX132" fmla="*/ 275422 w 10449441"/>
              <a:gd name="connsiteY132" fmla="*/ 957131 h 3992618"/>
              <a:gd name="connsiteX133" fmla="*/ 297455 w 10449441"/>
              <a:gd name="connsiteY133" fmla="*/ 913063 h 3992618"/>
              <a:gd name="connsiteX134" fmla="*/ 341523 w 10449441"/>
              <a:gd name="connsiteY134" fmla="*/ 835945 h 3992618"/>
              <a:gd name="connsiteX135" fmla="*/ 374573 w 10449441"/>
              <a:gd name="connsiteY135" fmla="*/ 747810 h 3992618"/>
              <a:gd name="connsiteX136" fmla="*/ 385590 w 10449441"/>
              <a:gd name="connsiteY136" fmla="*/ 659675 h 3992618"/>
              <a:gd name="connsiteX137" fmla="*/ 407624 w 10449441"/>
              <a:gd name="connsiteY137" fmla="*/ 527473 h 3992618"/>
              <a:gd name="connsiteX138" fmla="*/ 396607 w 10449441"/>
              <a:gd name="connsiteY138" fmla="*/ 207984 h 399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449441" h="3992618">
                <a:moveTo>
                  <a:pt x="396607" y="207984"/>
                </a:moveTo>
                <a:cubicBezTo>
                  <a:pt x="400279" y="158408"/>
                  <a:pt x="416483" y="228699"/>
                  <a:pt x="429658" y="230017"/>
                </a:cubicBezTo>
                <a:cubicBezTo>
                  <a:pt x="513142" y="238366"/>
                  <a:pt x="488608" y="222577"/>
                  <a:pt x="539826" y="196967"/>
                </a:cubicBezTo>
                <a:cubicBezTo>
                  <a:pt x="557434" y="188163"/>
                  <a:pt x="600473" y="179639"/>
                  <a:pt x="616944" y="174933"/>
                </a:cubicBezTo>
                <a:cubicBezTo>
                  <a:pt x="628110" y="171743"/>
                  <a:pt x="638978" y="167588"/>
                  <a:pt x="649995" y="163916"/>
                </a:cubicBezTo>
                <a:cubicBezTo>
                  <a:pt x="757093" y="177303"/>
                  <a:pt x="775375" y="185251"/>
                  <a:pt x="903383" y="163916"/>
                </a:cubicBezTo>
                <a:cubicBezTo>
                  <a:pt x="916444" y="161739"/>
                  <a:pt x="924591" y="147803"/>
                  <a:pt x="936434" y="141882"/>
                </a:cubicBezTo>
                <a:cubicBezTo>
                  <a:pt x="946821" y="136689"/>
                  <a:pt x="958467" y="134538"/>
                  <a:pt x="969484" y="130866"/>
                </a:cubicBezTo>
                <a:cubicBezTo>
                  <a:pt x="980501" y="123521"/>
                  <a:pt x="989324" y="109713"/>
                  <a:pt x="1002535" y="108832"/>
                </a:cubicBezTo>
                <a:cubicBezTo>
                  <a:pt x="1046657" y="105890"/>
                  <a:pt x="1090858" y="114364"/>
                  <a:pt x="1134737" y="119849"/>
                </a:cubicBezTo>
                <a:cubicBezTo>
                  <a:pt x="1227773" y="131479"/>
                  <a:pt x="1123040" y="138475"/>
                  <a:pt x="1255923" y="141882"/>
                </a:cubicBezTo>
                <a:cubicBezTo>
                  <a:pt x="1516596" y="148566"/>
                  <a:pt x="1777388" y="149227"/>
                  <a:pt x="2038120" y="152899"/>
                </a:cubicBezTo>
                <a:cubicBezTo>
                  <a:pt x="2254039" y="160096"/>
                  <a:pt x="2322475" y="175193"/>
                  <a:pt x="2500829" y="152899"/>
                </a:cubicBezTo>
                <a:cubicBezTo>
                  <a:pt x="2522956" y="150133"/>
                  <a:pt x="2556000" y="138181"/>
                  <a:pt x="2577947" y="130866"/>
                </a:cubicBezTo>
                <a:cubicBezTo>
                  <a:pt x="2618342" y="134538"/>
                  <a:pt x="2658926" y="136521"/>
                  <a:pt x="2699132" y="141882"/>
                </a:cubicBezTo>
                <a:cubicBezTo>
                  <a:pt x="2714141" y="143883"/>
                  <a:pt x="2728059" y="152899"/>
                  <a:pt x="2743200" y="152899"/>
                </a:cubicBezTo>
                <a:cubicBezTo>
                  <a:pt x="2809403" y="152899"/>
                  <a:pt x="2875403" y="145554"/>
                  <a:pt x="2941504" y="141882"/>
                </a:cubicBezTo>
                <a:cubicBezTo>
                  <a:pt x="2952521" y="138210"/>
                  <a:pt x="2962941" y="130866"/>
                  <a:pt x="2974554" y="130866"/>
                </a:cubicBezTo>
                <a:cubicBezTo>
                  <a:pt x="3004558" y="130866"/>
                  <a:pt x="3037615" y="151379"/>
                  <a:pt x="3062689" y="163916"/>
                </a:cubicBezTo>
                <a:lnTo>
                  <a:pt x="3580482" y="152899"/>
                </a:lnTo>
                <a:cubicBezTo>
                  <a:pt x="3592085" y="152435"/>
                  <a:pt x="3602196" y="144401"/>
                  <a:pt x="3613532" y="141882"/>
                </a:cubicBezTo>
                <a:cubicBezTo>
                  <a:pt x="3635338" y="137036"/>
                  <a:pt x="3657309" y="131636"/>
                  <a:pt x="3679634" y="130866"/>
                </a:cubicBezTo>
                <a:cubicBezTo>
                  <a:pt x="3870515" y="124284"/>
                  <a:pt x="4061552" y="123521"/>
                  <a:pt x="4252511" y="119849"/>
                </a:cubicBezTo>
                <a:cubicBezTo>
                  <a:pt x="4346700" y="88452"/>
                  <a:pt x="4295566" y="94934"/>
                  <a:pt x="4406747" y="108832"/>
                </a:cubicBezTo>
                <a:cubicBezTo>
                  <a:pt x="4557311" y="105160"/>
                  <a:pt x="4708135" y="107409"/>
                  <a:pt x="4858438" y="97815"/>
                </a:cubicBezTo>
                <a:cubicBezTo>
                  <a:pt x="4881617" y="96335"/>
                  <a:pt x="4902008" y="81414"/>
                  <a:pt x="4924540" y="75781"/>
                </a:cubicBezTo>
                <a:lnTo>
                  <a:pt x="4968607" y="64764"/>
                </a:lnTo>
                <a:cubicBezTo>
                  <a:pt x="5012675" y="68436"/>
                  <a:pt x="5056931" y="70296"/>
                  <a:pt x="5100810" y="75781"/>
                </a:cubicBezTo>
                <a:cubicBezTo>
                  <a:pt x="5115834" y="77659"/>
                  <a:pt x="5130096" y="83513"/>
                  <a:pt x="5144877" y="86798"/>
                </a:cubicBezTo>
                <a:cubicBezTo>
                  <a:pt x="5224644" y="104524"/>
                  <a:pt x="5173951" y="89145"/>
                  <a:pt x="5233012" y="108832"/>
                </a:cubicBezTo>
                <a:cubicBezTo>
                  <a:pt x="5372559" y="105160"/>
                  <a:pt x="5512223" y="104617"/>
                  <a:pt x="5651653" y="97815"/>
                </a:cubicBezTo>
                <a:cubicBezTo>
                  <a:pt x="5663252" y="97249"/>
                  <a:pt x="5673581" y="90135"/>
                  <a:pt x="5684704" y="86798"/>
                </a:cubicBezTo>
                <a:cubicBezTo>
                  <a:pt x="5810847" y="48955"/>
                  <a:pt x="5720014" y="78699"/>
                  <a:pt x="5794872" y="53748"/>
                </a:cubicBezTo>
                <a:cubicBezTo>
                  <a:pt x="5824250" y="57420"/>
                  <a:pt x="5853878" y="59468"/>
                  <a:pt x="5883007" y="64764"/>
                </a:cubicBezTo>
                <a:cubicBezTo>
                  <a:pt x="5894433" y="66841"/>
                  <a:pt x="5904892" y="72591"/>
                  <a:pt x="5916058" y="75781"/>
                </a:cubicBezTo>
                <a:cubicBezTo>
                  <a:pt x="5930617" y="79941"/>
                  <a:pt x="5945436" y="83126"/>
                  <a:pt x="5960125" y="86798"/>
                </a:cubicBezTo>
                <a:cubicBezTo>
                  <a:pt x="6026226" y="83126"/>
                  <a:pt x="6092258" y="73713"/>
                  <a:pt x="6158429" y="75781"/>
                </a:cubicBezTo>
                <a:cubicBezTo>
                  <a:pt x="6189436" y="76750"/>
                  <a:pt x="6323952" y="99696"/>
                  <a:pt x="6378766" y="108832"/>
                </a:cubicBezTo>
                <a:cubicBezTo>
                  <a:pt x="6566138" y="97810"/>
                  <a:pt x="6724040" y="86798"/>
                  <a:pt x="6918593" y="86798"/>
                </a:cubicBezTo>
                <a:cubicBezTo>
                  <a:pt x="6999467" y="86798"/>
                  <a:pt x="7080174" y="94143"/>
                  <a:pt x="7160964" y="97815"/>
                </a:cubicBezTo>
                <a:cubicBezTo>
                  <a:pt x="7171981" y="101487"/>
                  <a:pt x="7182401" y="108832"/>
                  <a:pt x="7194014" y="108832"/>
                </a:cubicBezTo>
                <a:cubicBezTo>
                  <a:pt x="7267552" y="108832"/>
                  <a:pt x="7340854" y="100225"/>
                  <a:pt x="7414352" y="97815"/>
                </a:cubicBezTo>
                <a:lnTo>
                  <a:pt x="7866043" y="86798"/>
                </a:lnTo>
                <a:cubicBezTo>
                  <a:pt x="8039641" y="0"/>
                  <a:pt x="7921356" y="41469"/>
                  <a:pt x="8240617" y="53748"/>
                </a:cubicBezTo>
                <a:cubicBezTo>
                  <a:pt x="8251634" y="61092"/>
                  <a:pt x="8260438" y="75245"/>
                  <a:pt x="8273667" y="75781"/>
                </a:cubicBezTo>
                <a:cubicBezTo>
                  <a:pt x="8534212" y="86343"/>
                  <a:pt x="8795194" y="80027"/>
                  <a:pt x="9055865" y="86798"/>
                </a:cubicBezTo>
                <a:cubicBezTo>
                  <a:pt x="9078195" y="87378"/>
                  <a:pt x="9100160" y="92969"/>
                  <a:pt x="9121966" y="97815"/>
                </a:cubicBezTo>
                <a:cubicBezTo>
                  <a:pt x="9133302" y="100334"/>
                  <a:pt x="9144000" y="105160"/>
                  <a:pt x="9155017" y="108832"/>
                </a:cubicBezTo>
                <a:cubicBezTo>
                  <a:pt x="9246824" y="105160"/>
                  <a:pt x="9338803" y="104520"/>
                  <a:pt x="9430438" y="97815"/>
                </a:cubicBezTo>
                <a:cubicBezTo>
                  <a:pt x="9489494" y="93494"/>
                  <a:pt x="9606708" y="75781"/>
                  <a:pt x="9606708" y="75781"/>
                </a:cubicBezTo>
                <a:cubicBezTo>
                  <a:pt x="9695320" y="46244"/>
                  <a:pt x="9720132" y="32966"/>
                  <a:pt x="9860096" y="86798"/>
                </a:cubicBezTo>
                <a:cubicBezTo>
                  <a:pt x="9894371" y="99981"/>
                  <a:pt x="9900230" y="148966"/>
                  <a:pt x="9926197" y="174933"/>
                </a:cubicBezTo>
                <a:cubicBezTo>
                  <a:pt x="9966960" y="215696"/>
                  <a:pt x="9962969" y="209272"/>
                  <a:pt x="10003316" y="263068"/>
                </a:cubicBezTo>
                <a:cubicBezTo>
                  <a:pt x="10011260" y="273660"/>
                  <a:pt x="10016732" y="286066"/>
                  <a:pt x="10025349" y="296119"/>
                </a:cubicBezTo>
                <a:cubicBezTo>
                  <a:pt x="10038868" y="311892"/>
                  <a:pt x="10054728" y="325497"/>
                  <a:pt x="10069417" y="340186"/>
                </a:cubicBezTo>
                <a:cubicBezTo>
                  <a:pt x="10080434" y="362220"/>
                  <a:pt x="10090504" y="384753"/>
                  <a:pt x="10102467" y="406287"/>
                </a:cubicBezTo>
                <a:cubicBezTo>
                  <a:pt x="10108897" y="417862"/>
                  <a:pt x="10119852" y="426940"/>
                  <a:pt x="10124501" y="439338"/>
                </a:cubicBezTo>
                <a:cubicBezTo>
                  <a:pt x="10131076" y="456871"/>
                  <a:pt x="10130137" y="476487"/>
                  <a:pt x="10135518" y="494422"/>
                </a:cubicBezTo>
                <a:cubicBezTo>
                  <a:pt x="10150590" y="544661"/>
                  <a:pt x="10159555" y="548506"/>
                  <a:pt x="10179585" y="593574"/>
                </a:cubicBezTo>
                <a:cubicBezTo>
                  <a:pt x="10205157" y="651110"/>
                  <a:pt x="10204827" y="659885"/>
                  <a:pt x="10223653" y="725776"/>
                </a:cubicBezTo>
                <a:cubicBezTo>
                  <a:pt x="10253021" y="931350"/>
                  <a:pt x="10208953" y="680943"/>
                  <a:pt x="10267720" y="868996"/>
                </a:cubicBezTo>
                <a:cubicBezTo>
                  <a:pt x="10278890" y="904741"/>
                  <a:pt x="10281630" y="942606"/>
                  <a:pt x="10289754" y="979164"/>
                </a:cubicBezTo>
                <a:cubicBezTo>
                  <a:pt x="10330314" y="1161680"/>
                  <a:pt x="10325709" y="1051679"/>
                  <a:pt x="10377889" y="1364755"/>
                </a:cubicBezTo>
                <a:lnTo>
                  <a:pt x="10399923" y="1496957"/>
                </a:lnTo>
                <a:cubicBezTo>
                  <a:pt x="10403595" y="1548369"/>
                  <a:pt x="10402109" y="1600412"/>
                  <a:pt x="10410940" y="1651193"/>
                </a:cubicBezTo>
                <a:cubicBezTo>
                  <a:pt x="10416909" y="1685516"/>
                  <a:pt x="10442003" y="1715563"/>
                  <a:pt x="10443990" y="1750345"/>
                </a:cubicBezTo>
                <a:cubicBezTo>
                  <a:pt x="10449441" y="1845740"/>
                  <a:pt x="10439547" y="1941460"/>
                  <a:pt x="10432973" y="2036784"/>
                </a:cubicBezTo>
                <a:cubicBezTo>
                  <a:pt x="10432174" y="2048369"/>
                  <a:pt x="10426762" y="2059262"/>
                  <a:pt x="10421957" y="2069834"/>
                </a:cubicBezTo>
                <a:cubicBezTo>
                  <a:pt x="10408365" y="2099736"/>
                  <a:pt x="10397597" y="2131692"/>
                  <a:pt x="10377889" y="2157969"/>
                </a:cubicBezTo>
                <a:cubicBezTo>
                  <a:pt x="10344205" y="2202881"/>
                  <a:pt x="10344802" y="2196610"/>
                  <a:pt x="10322805" y="2246104"/>
                </a:cubicBezTo>
                <a:cubicBezTo>
                  <a:pt x="10314773" y="2264175"/>
                  <a:pt x="10309134" y="2283267"/>
                  <a:pt x="10300771" y="2301188"/>
                </a:cubicBezTo>
                <a:cubicBezTo>
                  <a:pt x="10283408" y="2338394"/>
                  <a:pt x="10258671" y="2372407"/>
                  <a:pt x="10245687" y="2411357"/>
                </a:cubicBezTo>
                <a:cubicBezTo>
                  <a:pt x="10238342" y="2433391"/>
                  <a:pt x="10232586" y="2456019"/>
                  <a:pt x="10223653" y="2477458"/>
                </a:cubicBezTo>
                <a:cubicBezTo>
                  <a:pt x="10214178" y="2500198"/>
                  <a:pt x="10199445" y="2520567"/>
                  <a:pt x="10190602" y="2543560"/>
                </a:cubicBezTo>
                <a:cubicBezTo>
                  <a:pt x="10181005" y="2568513"/>
                  <a:pt x="10177561" y="2595501"/>
                  <a:pt x="10168569" y="2620678"/>
                </a:cubicBezTo>
                <a:cubicBezTo>
                  <a:pt x="10159163" y="2647016"/>
                  <a:pt x="10146535" y="2672090"/>
                  <a:pt x="10135518" y="2697796"/>
                </a:cubicBezTo>
                <a:cubicBezTo>
                  <a:pt x="10104303" y="2885085"/>
                  <a:pt x="10152833" y="2626174"/>
                  <a:pt x="10091450" y="2841015"/>
                </a:cubicBezTo>
                <a:cubicBezTo>
                  <a:pt x="10084316" y="2865983"/>
                  <a:pt x="10088070" y="2893314"/>
                  <a:pt x="10080434" y="2918133"/>
                </a:cubicBezTo>
                <a:cubicBezTo>
                  <a:pt x="10061835" y="2978580"/>
                  <a:pt x="10039171" y="2984673"/>
                  <a:pt x="10014332" y="3039319"/>
                </a:cubicBezTo>
                <a:cubicBezTo>
                  <a:pt x="10004721" y="3060463"/>
                  <a:pt x="10001232" y="3083981"/>
                  <a:pt x="9992299" y="3105420"/>
                </a:cubicBezTo>
                <a:cubicBezTo>
                  <a:pt x="9937106" y="3237883"/>
                  <a:pt x="9985734" y="3109016"/>
                  <a:pt x="9915181" y="3226605"/>
                </a:cubicBezTo>
                <a:cubicBezTo>
                  <a:pt x="9905006" y="3243563"/>
                  <a:pt x="9904117" y="3265235"/>
                  <a:pt x="9893147" y="3281690"/>
                </a:cubicBezTo>
                <a:cubicBezTo>
                  <a:pt x="9881624" y="3298975"/>
                  <a:pt x="9862880" y="3310231"/>
                  <a:pt x="9849079" y="3325757"/>
                </a:cubicBezTo>
                <a:cubicBezTo>
                  <a:pt x="9833457" y="3343331"/>
                  <a:pt x="9821012" y="3363610"/>
                  <a:pt x="9805012" y="3380841"/>
                </a:cubicBezTo>
                <a:cubicBezTo>
                  <a:pt x="9773207" y="3415092"/>
                  <a:pt x="9738911" y="3446942"/>
                  <a:pt x="9705860" y="3479993"/>
                </a:cubicBezTo>
                <a:cubicBezTo>
                  <a:pt x="9683637" y="3502216"/>
                  <a:pt x="9639133" y="3551916"/>
                  <a:pt x="9606708" y="3568128"/>
                </a:cubicBezTo>
                <a:cubicBezTo>
                  <a:pt x="9585934" y="3578515"/>
                  <a:pt x="9561695" y="3580429"/>
                  <a:pt x="9540607" y="3590162"/>
                </a:cubicBezTo>
                <a:cubicBezTo>
                  <a:pt x="9513725" y="3602569"/>
                  <a:pt x="9490892" y="3623019"/>
                  <a:pt x="9463489" y="3634229"/>
                </a:cubicBezTo>
                <a:cubicBezTo>
                  <a:pt x="9409748" y="3656214"/>
                  <a:pt x="9350170" y="3663347"/>
                  <a:pt x="9298236" y="3689314"/>
                </a:cubicBezTo>
                <a:cubicBezTo>
                  <a:pt x="9158324" y="3759269"/>
                  <a:pt x="9228873" y="3739864"/>
                  <a:pt x="9088916" y="3755415"/>
                </a:cubicBezTo>
                <a:cubicBezTo>
                  <a:pt x="9059538" y="3766432"/>
                  <a:pt x="9031124" y="3780481"/>
                  <a:pt x="9000781" y="3788466"/>
                </a:cubicBezTo>
                <a:cubicBezTo>
                  <a:pt x="8921807" y="3809248"/>
                  <a:pt x="8849865" y="3813472"/>
                  <a:pt x="8769426" y="3821516"/>
                </a:cubicBezTo>
                <a:cubicBezTo>
                  <a:pt x="8085027" y="3992618"/>
                  <a:pt x="8637415" y="3865584"/>
                  <a:pt x="6918593" y="3865584"/>
                </a:cubicBezTo>
                <a:lnTo>
                  <a:pt x="1828800" y="3854567"/>
                </a:lnTo>
                <a:cubicBezTo>
                  <a:pt x="1803094" y="3847222"/>
                  <a:pt x="1774775" y="3846004"/>
                  <a:pt x="1751682" y="3832533"/>
                </a:cubicBezTo>
                <a:cubicBezTo>
                  <a:pt x="1729252" y="3819449"/>
                  <a:pt x="1715739" y="3794996"/>
                  <a:pt x="1696597" y="3777449"/>
                </a:cubicBezTo>
                <a:cubicBezTo>
                  <a:pt x="1671639" y="3754571"/>
                  <a:pt x="1644133" y="3734552"/>
                  <a:pt x="1619479" y="3711348"/>
                </a:cubicBezTo>
                <a:cubicBezTo>
                  <a:pt x="1581661" y="3675754"/>
                  <a:pt x="1548742" y="3634977"/>
                  <a:pt x="1509311" y="3601179"/>
                </a:cubicBezTo>
                <a:cubicBezTo>
                  <a:pt x="1483605" y="3579145"/>
                  <a:pt x="1459029" y="3555721"/>
                  <a:pt x="1432193" y="3535078"/>
                </a:cubicBezTo>
                <a:cubicBezTo>
                  <a:pt x="1389131" y="3501954"/>
                  <a:pt x="1327302" y="3466681"/>
                  <a:pt x="1277957" y="3446943"/>
                </a:cubicBezTo>
                <a:cubicBezTo>
                  <a:pt x="1259595" y="3439598"/>
                  <a:pt x="1241457" y="3431667"/>
                  <a:pt x="1222872" y="3424909"/>
                </a:cubicBezTo>
                <a:cubicBezTo>
                  <a:pt x="1201045" y="3416972"/>
                  <a:pt x="1176936" y="3414398"/>
                  <a:pt x="1156771" y="3402875"/>
                </a:cubicBezTo>
                <a:cubicBezTo>
                  <a:pt x="1063395" y="3349518"/>
                  <a:pt x="1108685" y="3364614"/>
                  <a:pt x="1024569" y="3347791"/>
                </a:cubicBezTo>
                <a:cubicBezTo>
                  <a:pt x="978588" y="3324800"/>
                  <a:pt x="859467" y="3263345"/>
                  <a:pt x="826265" y="3259656"/>
                </a:cubicBezTo>
                <a:cubicBezTo>
                  <a:pt x="672244" y="3242542"/>
                  <a:pt x="760293" y="3250851"/>
                  <a:pt x="561860" y="3237622"/>
                </a:cubicBezTo>
                <a:cubicBezTo>
                  <a:pt x="536154" y="3233950"/>
                  <a:pt x="510044" y="3232444"/>
                  <a:pt x="484742" y="3226605"/>
                </a:cubicBezTo>
                <a:cubicBezTo>
                  <a:pt x="462111" y="3221383"/>
                  <a:pt x="418641" y="3204572"/>
                  <a:pt x="418641" y="3204572"/>
                </a:cubicBezTo>
                <a:cubicBezTo>
                  <a:pt x="407624" y="3197227"/>
                  <a:pt x="397433" y="3188460"/>
                  <a:pt x="385590" y="3182538"/>
                </a:cubicBezTo>
                <a:cubicBezTo>
                  <a:pt x="375203" y="3177345"/>
                  <a:pt x="360751" y="3179732"/>
                  <a:pt x="352540" y="3171521"/>
                </a:cubicBezTo>
                <a:cubicBezTo>
                  <a:pt x="344329" y="3163309"/>
                  <a:pt x="349081" y="3147287"/>
                  <a:pt x="341523" y="3138470"/>
                </a:cubicBezTo>
                <a:cubicBezTo>
                  <a:pt x="326220" y="3120617"/>
                  <a:pt x="304800" y="3109092"/>
                  <a:pt x="286438" y="3094403"/>
                </a:cubicBezTo>
                <a:cubicBezTo>
                  <a:pt x="236076" y="2993674"/>
                  <a:pt x="300099" y="3117170"/>
                  <a:pt x="220337" y="2984234"/>
                </a:cubicBezTo>
                <a:cubicBezTo>
                  <a:pt x="211888" y="2970152"/>
                  <a:pt x="206753" y="2954249"/>
                  <a:pt x="198304" y="2940167"/>
                </a:cubicBezTo>
                <a:cubicBezTo>
                  <a:pt x="184679" y="2917459"/>
                  <a:pt x="167861" y="2896773"/>
                  <a:pt x="154236" y="2874066"/>
                </a:cubicBezTo>
                <a:cubicBezTo>
                  <a:pt x="119190" y="2815657"/>
                  <a:pt x="143320" y="2841217"/>
                  <a:pt x="110169" y="2774914"/>
                </a:cubicBezTo>
                <a:cubicBezTo>
                  <a:pt x="104248" y="2763071"/>
                  <a:pt x="95480" y="2752880"/>
                  <a:pt x="88135" y="2741863"/>
                </a:cubicBezTo>
                <a:cubicBezTo>
                  <a:pt x="84463" y="2723502"/>
                  <a:pt x="81660" y="2704945"/>
                  <a:pt x="77118" y="2686779"/>
                </a:cubicBezTo>
                <a:cubicBezTo>
                  <a:pt x="74301" y="2675513"/>
                  <a:pt x="67743" y="2665224"/>
                  <a:pt x="66101" y="2653728"/>
                </a:cubicBezTo>
                <a:cubicBezTo>
                  <a:pt x="56695" y="2587889"/>
                  <a:pt x="51412" y="2521526"/>
                  <a:pt x="44067" y="2455425"/>
                </a:cubicBezTo>
                <a:cubicBezTo>
                  <a:pt x="40395" y="2359945"/>
                  <a:pt x="39010" y="2264350"/>
                  <a:pt x="33050" y="2168986"/>
                </a:cubicBezTo>
                <a:cubicBezTo>
                  <a:pt x="31657" y="2146692"/>
                  <a:pt x="24119" y="2125125"/>
                  <a:pt x="22034" y="2102885"/>
                </a:cubicBezTo>
                <a:cubicBezTo>
                  <a:pt x="13096" y="2007541"/>
                  <a:pt x="7345" y="1911926"/>
                  <a:pt x="0" y="1816446"/>
                </a:cubicBezTo>
                <a:cubicBezTo>
                  <a:pt x="3672" y="1757689"/>
                  <a:pt x="3063" y="1698507"/>
                  <a:pt x="11017" y="1640176"/>
                </a:cubicBezTo>
                <a:cubicBezTo>
                  <a:pt x="14155" y="1617164"/>
                  <a:pt x="26376" y="1596321"/>
                  <a:pt x="33050" y="1574075"/>
                </a:cubicBezTo>
                <a:cubicBezTo>
                  <a:pt x="37401" y="1559572"/>
                  <a:pt x="38751" y="1544185"/>
                  <a:pt x="44067" y="1530008"/>
                </a:cubicBezTo>
                <a:cubicBezTo>
                  <a:pt x="78258" y="1438834"/>
                  <a:pt x="58404" y="1538760"/>
                  <a:pt x="88135" y="1419839"/>
                </a:cubicBezTo>
                <a:lnTo>
                  <a:pt x="110169" y="1331704"/>
                </a:lnTo>
                <a:cubicBezTo>
                  <a:pt x="113841" y="1317015"/>
                  <a:pt x="119044" y="1302626"/>
                  <a:pt x="121185" y="1287637"/>
                </a:cubicBezTo>
                <a:cubicBezTo>
                  <a:pt x="126678" y="1249186"/>
                  <a:pt x="127195" y="1212720"/>
                  <a:pt x="143219" y="1177468"/>
                </a:cubicBezTo>
                <a:cubicBezTo>
                  <a:pt x="226456" y="994348"/>
                  <a:pt x="155665" y="1150178"/>
                  <a:pt x="209320" y="1056282"/>
                </a:cubicBezTo>
                <a:cubicBezTo>
                  <a:pt x="217468" y="1042023"/>
                  <a:pt x="224885" y="1027310"/>
                  <a:pt x="231354" y="1012215"/>
                </a:cubicBezTo>
                <a:cubicBezTo>
                  <a:pt x="235929" y="1001541"/>
                  <a:pt x="235116" y="988232"/>
                  <a:pt x="242371" y="979164"/>
                </a:cubicBezTo>
                <a:cubicBezTo>
                  <a:pt x="250642" y="968825"/>
                  <a:pt x="264405" y="964475"/>
                  <a:pt x="275422" y="957131"/>
                </a:cubicBezTo>
                <a:cubicBezTo>
                  <a:pt x="282766" y="942442"/>
                  <a:pt x="289307" y="927322"/>
                  <a:pt x="297455" y="913063"/>
                </a:cubicBezTo>
                <a:cubicBezTo>
                  <a:pt x="320704" y="872376"/>
                  <a:pt x="323360" y="884379"/>
                  <a:pt x="341523" y="835945"/>
                </a:cubicBezTo>
                <a:cubicBezTo>
                  <a:pt x="386528" y="715933"/>
                  <a:pt x="313224" y="870514"/>
                  <a:pt x="374573" y="747810"/>
                </a:cubicBezTo>
                <a:cubicBezTo>
                  <a:pt x="378245" y="718432"/>
                  <a:pt x="381198" y="688954"/>
                  <a:pt x="385590" y="659675"/>
                </a:cubicBezTo>
                <a:cubicBezTo>
                  <a:pt x="392217" y="615494"/>
                  <a:pt x="407624" y="527473"/>
                  <a:pt x="407624" y="527473"/>
                </a:cubicBezTo>
                <a:cubicBezTo>
                  <a:pt x="419034" y="207991"/>
                  <a:pt x="392935" y="257560"/>
                  <a:pt x="396607" y="207984"/>
                </a:cubicBezTo>
                <a:close/>
              </a:path>
            </a:pathLst>
          </a:custGeom>
          <a:solidFill>
            <a:srgbClr val="3A3A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9448800" y="965501"/>
            <a:ext cx="4953000" cy="5892499"/>
            <a:chOff x="4800600" y="965501"/>
            <a:chExt cx="4953000" cy="5892499"/>
          </a:xfrm>
        </p:grpSpPr>
        <p:grpSp>
          <p:nvGrpSpPr>
            <p:cNvPr id="130" name="Group 129"/>
            <p:cNvGrpSpPr/>
            <p:nvPr/>
          </p:nvGrpSpPr>
          <p:grpSpPr>
            <a:xfrm>
              <a:off x="4980903" y="965501"/>
              <a:ext cx="1084488" cy="551915"/>
              <a:chOff x="4980903" y="965501"/>
              <a:chExt cx="1084488" cy="551915"/>
            </a:xfrm>
          </p:grpSpPr>
          <p:sp>
            <p:nvSpPr>
              <p:cNvPr id="128" name="Freeform 127"/>
              <p:cNvSpPr/>
              <p:nvPr/>
            </p:nvSpPr>
            <p:spPr>
              <a:xfrm>
                <a:off x="5691440" y="965501"/>
                <a:ext cx="373951" cy="551915"/>
              </a:xfrm>
              <a:custGeom>
                <a:avLst/>
                <a:gdLst>
                  <a:gd name="connsiteX0" fmla="*/ 111049 w 373951"/>
                  <a:gd name="connsiteY0" fmla="*/ 344010 h 551915"/>
                  <a:gd name="connsiteX1" fmla="*/ 144916 w 373951"/>
                  <a:gd name="connsiteY1" fmla="*/ 332721 h 551915"/>
                  <a:gd name="connsiteX2" fmla="*/ 190071 w 373951"/>
                  <a:gd name="connsiteY2" fmla="*/ 231121 h 551915"/>
                  <a:gd name="connsiteX3" fmla="*/ 201360 w 373951"/>
                  <a:gd name="connsiteY3" fmla="*/ 197255 h 551915"/>
                  <a:gd name="connsiteX4" fmla="*/ 190071 w 373951"/>
                  <a:gd name="connsiteY4" fmla="*/ 61788 h 551915"/>
                  <a:gd name="connsiteX5" fmla="*/ 291671 w 373951"/>
                  <a:gd name="connsiteY5" fmla="*/ 39210 h 551915"/>
                  <a:gd name="connsiteX6" fmla="*/ 325538 w 373951"/>
                  <a:gd name="connsiteY6" fmla="*/ 61788 h 551915"/>
                  <a:gd name="connsiteX7" fmla="*/ 336827 w 373951"/>
                  <a:gd name="connsiteY7" fmla="*/ 106943 h 551915"/>
                  <a:gd name="connsiteX8" fmla="*/ 359404 w 373951"/>
                  <a:gd name="connsiteY8" fmla="*/ 152099 h 551915"/>
                  <a:gd name="connsiteX9" fmla="*/ 370693 w 373951"/>
                  <a:gd name="connsiteY9" fmla="*/ 185966 h 551915"/>
                  <a:gd name="connsiteX10" fmla="*/ 348116 w 373951"/>
                  <a:gd name="connsiteY10" fmla="*/ 423032 h 551915"/>
                  <a:gd name="connsiteX11" fmla="*/ 336827 w 373951"/>
                  <a:gd name="connsiteY11" fmla="*/ 456899 h 551915"/>
                  <a:gd name="connsiteX12" fmla="*/ 302960 w 373951"/>
                  <a:gd name="connsiteY12" fmla="*/ 479477 h 551915"/>
                  <a:gd name="connsiteX13" fmla="*/ 235227 w 373951"/>
                  <a:gd name="connsiteY13" fmla="*/ 535921 h 551915"/>
                  <a:gd name="connsiteX14" fmla="*/ 190071 w 373951"/>
                  <a:gd name="connsiteY14" fmla="*/ 524632 h 551915"/>
                  <a:gd name="connsiteX15" fmla="*/ 178782 w 373951"/>
                  <a:gd name="connsiteY15" fmla="*/ 490766 h 551915"/>
                  <a:gd name="connsiteX16" fmla="*/ 156204 w 373951"/>
                  <a:gd name="connsiteY16" fmla="*/ 456899 h 551915"/>
                  <a:gd name="connsiteX17" fmla="*/ 144916 w 373951"/>
                  <a:gd name="connsiteY17" fmla="*/ 423032 h 551915"/>
                  <a:gd name="connsiteX18" fmla="*/ 122338 w 373951"/>
                  <a:gd name="connsiteY18" fmla="*/ 389166 h 551915"/>
                  <a:gd name="connsiteX19" fmla="*/ 111049 w 373951"/>
                  <a:gd name="connsiteY19" fmla="*/ 344010 h 55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3951" h="551915">
                    <a:moveTo>
                      <a:pt x="111049" y="344010"/>
                    </a:moveTo>
                    <a:cubicBezTo>
                      <a:pt x="114812" y="334603"/>
                      <a:pt x="135624" y="340155"/>
                      <a:pt x="144916" y="332721"/>
                    </a:cubicBezTo>
                    <a:cubicBezTo>
                      <a:pt x="169310" y="313206"/>
                      <a:pt x="183173" y="251815"/>
                      <a:pt x="190071" y="231121"/>
                    </a:cubicBezTo>
                    <a:lnTo>
                      <a:pt x="201360" y="197255"/>
                    </a:lnTo>
                    <a:cubicBezTo>
                      <a:pt x="197597" y="152099"/>
                      <a:pt x="201746" y="105570"/>
                      <a:pt x="190071" y="61788"/>
                    </a:cubicBezTo>
                    <a:cubicBezTo>
                      <a:pt x="173594" y="0"/>
                      <a:pt x="0" y="14904"/>
                      <a:pt x="291671" y="39210"/>
                    </a:cubicBezTo>
                    <a:cubicBezTo>
                      <a:pt x="302960" y="46736"/>
                      <a:pt x="318012" y="50499"/>
                      <a:pt x="325538" y="61788"/>
                    </a:cubicBezTo>
                    <a:cubicBezTo>
                      <a:pt x="334144" y="74697"/>
                      <a:pt x="331379" y="92416"/>
                      <a:pt x="336827" y="106943"/>
                    </a:cubicBezTo>
                    <a:cubicBezTo>
                      <a:pt x="342736" y="122700"/>
                      <a:pt x="352775" y="136631"/>
                      <a:pt x="359404" y="152099"/>
                    </a:cubicBezTo>
                    <a:cubicBezTo>
                      <a:pt x="364091" y="163037"/>
                      <a:pt x="366930" y="174677"/>
                      <a:pt x="370693" y="185966"/>
                    </a:cubicBezTo>
                    <a:cubicBezTo>
                      <a:pt x="362598" y="323572"/>
                      <a:pt x="373951" y="332607"/>
                      <a:pt x="348116" y="423032"/>
                    </a:cubicBezTo>
                    <a:cubicBezTo>
                      <a:pt x="344847" y="434474"/>
                      <a:pt x="344261" y="447607"/>
                      <a:pt x="336827" y="456899"/>
                    </a:cubicBezTo>
                    <a:cubicBezTo>
                      <a:pt x="328351" y="467494"/>
                      <a:pt x="313383" y="470791"/>
                      <a:pt x="302960" y="479477"/>
                    </a:cubicBezTo>
                    <a:cubicBezTo>
                      <a:pt x="216033" y="551915"/>
                      <a:pt x="319315" y="479861"/>
                      <a:pt x="235227" y="535921"/>
                    </a:cubicBezTo>
                    <a:cubicBezTo>
                      <a:pt x="220175" y="532158"/>
                      <a:pt x="202186" y="534324"/>
                      <a:pt x="190071" y="524632"/>
                    </a:cubicBezTo>
                    <a:cubicBezTo>
                      <a:pt x="180779" y="517199"/>
                      <a:pt x="184104" y="501409"/>
                      <a:pt x="178782" y="490766"/>
                    </a:cubicBezTo>
                    <a:cubicBezTo>
                      <a:pt x="172714" y="478631"/>
                      <a:pt x="163730" y="468188"/>
                      <a:pt x="156204" y="456899"/>
                    </a:cubicBezTo>
                    <a:cubicBezTo>
                      <a:pt x="152441" y="445610"/>
                      <a:pt x="150238" y="433675"/>
                      <a:pt x="144916" y="423032"/>
                    </a:cubicBezTo>
                    <a:cubicBezTo>
                      <a:pt x="138849" y="410897"/>
                      <a:pt x="127683" y="401636"/>
                      <a:pt x="122338" y="389166"/>
                    </a:cubicBezTo>
                    <a:cubicBezTo>
                      <a:pt x="116226" y="374905"/>
                      <a:pt x="107286" y="353417"/>
                      <a:pt x="111049" y="344010"/>
                    </a:cubicBez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4980903" y="1056970"/>
                <a:ext cx="353097" cy="390830"/>
              </a:xfrm>
              <a:custGeom>
                <a:avLst/>
                <a:gdLst>
                  <a:gd name="connsiteX0" fmla="*/ 257141 w 257141"/>
                  <a:gd name="connsiteY0" fmla="*/ 297697 h 376719"/>
                  <a:gd name="connsiteX1" fmla="*/ 211986 w 257141"/>
                  <a:gd name="connsiteY1" fmla="*/ 286408 h 376719"/>
                  <a:gd name="connsiteX2" fmla="*/ 155541 w 257141"/>
                  <a:gd name="connsiteY2" fmla="*/ 207386 h 376719"/>
                  <a:gd name="connsiteX3" fmla="*/ 132964 w 257141"/>
                  <a:gd name="connsiteY3" fmla="*/ 139652 h 376719"/>
                  <a:gd name="connsiteX4" fmla="*/ 144253 w 257141"/>
                  <a:gd name="connsiteY4" fmla="*/ 38052 h 376719"/>
                  <a:gd name="connsiteX5" fmla="*/ 155541 w 257141"/>
                  <a:gd name="connsiteY5" fmla="*/ 4186 h 376719"/>
                  <a:gd name="connsiteX6" fmla="*/ 31364 w 257141"/>
                  <a:gd name="connsiteY6" fmla="*/ 26763 h 376719"/>
                  <a:gd name="connsiteX7" fmla="*/ 8786 w 257141"/>
                  <a:gd name="connsiteY7" fmla="*/ 60630 h 376719"/>
                  <a:gd name="connsiteX8" fmla="*/ 65230 w 257141"/>
                  <a:gd name="connsiteY8" fmla="*/ 275119 h 376719"/>
                  <a:gd name="connsiteX9" fmla="*/ 110386 w 257141"/>
                  <a:gd name="connsiteY9" fmla="*/ 342852 h 376719"/>
                  <a:gd name="connsiteX10" fmla="*/ 132964 w 257141"/>
                  <a:gd name="connsiteY10" fmla="*/ 376719 h 376719"/>
                  <a:gd name="connsiteX11" fmla="*/ 211986 w 257141"/>
                  <a:gd name="connsiteY11" fmla="*/ 331563 h 376719"/>
                  <a:gd name="connsiteX12" fmla="*/ 257141 w 257141"/>
                  <a:gd name="connsiteY12" fmla="*/ 297697 h 3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41" h="376719">
                    <a:moveTo>
                      <a:pt x="257141" y="297697"/>
                    </a:moveTo>
                    <a:cubicBezTo>
                      <a:pt x="257141" y="290171"/>
                      <a:pt x="225457" y="294106"/>
                      <a:pt x="211986" y="286408"/>
                    </a:cubicBezTo>
                    <a:cubicBezTo>
                      <a:pt x="183700" y="270244"/>
                      <a:pt x="166833" y="235617"/>
                      <a:pt x="155541" y="207386"/>
                    </a:cubicBezTo>
                    <a:cubicBezTo>
                      <a:pt x="146702" y="185289"/>
                      <a:pt x="132964" y="139652"/>
                      <a:pt x="132964" y="139652"/>
                    </a:cubicBezTo>
                    <a:cubicBezTo>
                      <a:pt x="136727" y="105785"/>
                      <a:pt x="138651" y="71663"/>
                      <a:pt x="144253" y="38052"/>
                    </a:cubicBezTo>
                    <a:cubicBezTo>
                      <a:pt x="146209" y="26315"/>
                      <a:pt x="167381" y="5370"/>
                      <a:pt x="155541" y="4186"/>
                    </a:cubicBezTo>
                    <a:cubicBezTo>
                      <a:pt x="113679" y="0"/>
                      <a:pt x="72756" y="19237"/>
                      <a:pt x="31364" y="26763"/>
                    </a:cubicBezTo>
                    <a:cubicBezTo>
                      <a:pt x="23838" y="38052"/>
                      <a:pt x="9632" y="47089"/>
                      <a:pt x="8786" y="60630"/>
                    </a:cubicBezTo>
                    <a:cubicBezTo>
                      <a:pt x="0" y="201206"/>
                      <a:pt x="5114" y="184944"/>
                      <a:pt x="65230" y="275119"/>
                    </a:cubicBezTo>
                    <a:lnTo>
                      <a:pt x="110386" y="342852"/>
                    </a:lnTo>
                    <a:lnTo>
                      <a:pt x="132964" y="376719"/>
                    </a:lnTo>
                    <a:cubicBezTo>
                      <a:pt x="176178" y="365915"/>
                      <a:pt x="185083" y="371917"/>
                      <a:pt x="211986" y="331563"/>
                    </a:cubicBezTo>
                    <a:cubicBezTo>
                      <a:pt x="218587" y="321662"/>
                      <a:pt x="257141" y="305223"/>
                      <a:pt x="257141" y="297697"/>
                    </a:cubicBez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4800600" y="1240363"/>
              <a:ext cx="4953000" cy="5617637"/>
              <a:chOff x="4800600" y="1240363"/>
              <a:chExt cx="4953000" cy="5617637"/>
            </a:xfrm>
          </p:grpSpPr>
          <p:grpSp>
            <p:nvGrpSpPr>
              <p:cNvPr id="60" name="Group 59"/>
              <p:cNvGrpSpPr/>
              <p:nvPr/>
            </p:nvGrpSpPr>
            <p:grpSpPr>
              <a:xfrm>
                <a:off x="4800600" y="1240363"/>
                <a:ext cx="4953000" cy="5617637"/>
                <a:chOff x="4800600" y="1240363"/>
                <a:chExt cx="4953000" cy="5617637"/>
              </a:xfrm>
            </p:grpSpPr>
            <p:grpSp>
              <p:nvGrpSpPr>
                <p:cNvPr id="43" name="Group 42"/>
                <p:cNvGrpSpPr/>
                <p:nvPr/>
              </p:nvGrpSpPr>
              <p:grpSpPr>
                <a:xfrm>
                  <a:off x="4800600" y="1270460"/>
                  <a:ext cx="4953000" cy="5587540"/>
                  <a:chOff x="3505200" y="990600"/>
                  <a:chExt cx="6139752" cy="6578140"/>
                </a:xfrm>
              </p:grpSpPr>
              <p:sp>
                <p:nvSpPr>
                  <p:cNvPr id="40" name="Freeform 39"/>
                  <p:cNvSpPr/>
                  <p:nvPr/>
                </p:nvSpPr>
                <p:spPr>
                  <a:xfrm>
                    <a:off x="6070294" y="5981548"/>
                    <a:ext cx="945153" cy="1256091"/>
                  </a:xfrm>
                  <a:custGeom>
                    <a:avLst/>
                    <a:gdLst>
                      <a:gd name="connsiteX0" fmla="*/ 638978 w 945153"/>
                      <a:gd name="connsiteY0" fmla="*/ 99763 h 1256091"/>
                      <a:gd name="connsiteX1" fmla="*/ 550843 w 945153"/>
                      <a:gd name="connsiteY1" fmla="*/ 176881 h 1256091"/>
                      <a:gd name="connsiteX2" fmla="*/ 484742 w 945153"/>
                      <a:gd name="connsiteY2" fmla="*/ 242982 h 1256091"/>
                      <a:gd name="connsiteX3" fmla="*/ 451692 w 945153"/>
                      <a:gd name="connsiteY3" fmla="*/ 309083 h 1256091"/>
                      <a:gd name="connsiteX4" fmla="*/ 429658 w 945153"/>
                      <a:gd name="connsiteY4" fmla="*/ 375185 h 1256091"/>
                      <a:gd name="connsiteX5" fmla="*/ 418641 w 945153"/>
                      <a:gd name="connsiteY5" fmla="*/ 408235 h 1256091"/>
                      <a:gd name="connsiteX6" fmla="*/ 396607 w 945153"/>
                      <a:gd name="connsiteY6" fmla="*/ 441286 h 1256091"/>
                      <a:gd name="connsiteX7" fmla="*/ 374573 w 945153"/>
                      <a:gd name="connsiteY7" fmla="*/ 507387 h 1256091"/>
                      <a:gd name="connsiteX8" fmla="*/ 363557 w 945153"/>
                      <a:gd name="connsiteY8" fmla="*/ 540438 h 1256091"/>
                      <a:gd name="connsiteX9" fmla="*/ 319489 w 945153"/>
                      <a:gd name="connsiteY9" fmla="*/ 606539 h 1256091"/>
                      <a:gd name="connsiteX10" fmla="*/ 275422 w 945153"/>
                      <a:gd name="connsiteY10" fmla="*/ 672640 h 1256091"/>
                      <a:gd name="connsiteX11" fmla="*/ 253388 w 945153"/>
                      <a:gd name="connsiteY11" fmla="*/ 705691 h 1256091"/>
                      <a:gd name="connsiteX12" fmla="*/ 187287 w 945153"/>
                      <a:gd name="connsiteY12" fmla="*/ 749758 h 1256091"/>
                      <a:gd name="connsiteX13" fmla="*/ 110169 w 945153"/>
                      <a:gd name="connsiteY13" fmla="*/ 782809 h 1256091"/>
                      <a:gd name="connsiteX14" fmla="*/ 77118 w 945153"/>
                      <a:gd name="connsiteY14" fmla="*/ 815859 h 1256091"/>
                      <a:gd name="connsiteX15" fmla="*/ 44067 w 945153"/>
                      <a:gd name="connsiteY15" fmla="*/ 892977 h 1256091"/>
                      <a:gd name="connsiteX16" fmla="*/ 22034 w 945153"/>
                      <a:gd name="connsiteY16" fmla="*/ 959079 h 1256091"/>
                      <a:gd name="connsiteX17" fmla="*/ 11017 w 945153"/>
                      <a:gd name="connsiteY17" fmla="*/ 992129 h 1256091"/>
                      <a:gd name="connsiteX18" fmla="*/ 0 w 945153"/>
                      <a:gd name="connsiteY18" fmla="*/ 1025180 h 1256091"/>
                      <a:gd name="connsiteX19" fmla="*/ 275422 w 945153"/>
                      <a:gd name="connsiteY19" fmla="*/ 1069247 h 1256091"/>
                      <a:gd name="connsiteX20" fmla="*/ 286439 w 945153"/>
                      <a:gd name="connsiteY20" fmla="*/ 892977 h 1256091"/>
                      <a:gd name="connsiteX21" fmla="*/ 341523 w 945153"/>
                      <a:gd name="connsiteY21" fmla="*/ 793825 h 1256091"/>
                      <a:gd name="connsiteX22" fmla="*/ 352540 w 945153"/>
                      <a:gd name="connsiteY22" fmla="*/ 760775 h 1256091"/>
                      <a:gd name="connsiteX23" fmla="*/ 418641 w 945153"/>
                      <a:gd name="connsiteY23" fmla="*/ 705691 h 1256091"/>
                      <a:gd name="connsiteX24" fmla="*/ 451692 w 945153"/>
                      <a:gd name="connsiteY24" fmla="*/ 672640 h 1256091"/>
                      <a:gd name="connsiteX25" fmla="*/ 484742 w 945153"/>
                      <a:gd name="connsiteY25" fmla="*/ 661623 h 1256091"/>
                      <a:gd name="connsiteX26" fmla="*/ 550843 w 945153"/>
                      <a:gd name="connsiteY26" fmla="*/ 617556 h 1256091"/>
                      <a:gd name="connsiteX27" fmla="*/ 583894 w 945153"/>
                      <a:gd name="connsiteY27" fmla="*/ 606539 h 1256091"/>
                      <a:gd name="connsiteX28" fmla="*/ 616945 w 945153"/>
                      <a:gd name="connsiteY28" fmla="*/ 584505 h 1256091"/>
                      <a:gd name="connsiteX29" fmla="*/ 649995 w 945153"/>
                      <a:gd name="connsiteY29" fmla="*/ 573488 h 1256091"/>
                      <a:gd name="connsiteX30" fmla="*/ 716096 w 945153"/>
                      <a:gd name="connsiteY30" fmla="*/ 540438 h 1256091"/>
                      <a:gd name="connsiteX31" fmla="*/ 782198 w 945153"/>
                      <a:gd name="connsiteY31" fmla="*/ 485353 h 1256091"/>
                      <a:gd name="connsiteX32" fmla="*/ 815248 w 945153"/>
                      <a:gd name="connsiteY32" fmla="*/ 474336 h 1256091"/>
                      <a:gd name="connsiteX33" fmla="*/ 881349 w 945153"/>
                      <a:gd name="connsiteY33" fmla="*/ 408235 h 1256091"/>
                      <a:gd name="connsiteX34" fmla="*/ 914400 w 945153"/>
                      <a:gd name="connsiteY34" fmla="*/ 342134 h 1256091"/>
                      <a:gd name="connsiteX35" fmla="*/ 914400 w 945153"/>
                      <a:gd name="connsiteY35" fmla="*/ 44679 h 1256091"/>
                      <a:gd name="connsiteX36" fmla="*/ 848299 w 945153"/>
                      <a:gd name="connsiteY36" fmla="*/ 11628 h 1256091"/>
                      <a:gd name="connsiteX37" fmla="*/ 605928 w 945153"/>
                      <a:gd name="connsiteY37" fmla="*/ 22645 h 1256091"/>
                      <a:gd name="connsiteX38" fmla="*/ 583894 w 945153"/>
                      <a:gd name="connsiteY38" fmla="*/ 121797 h 125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5153" h="1256091">
                        <a:moveTo>
                          <a:pt x="638978" y="99763"/>
                        </a:moveTo>
                        <a:cubicBezTo>
                          <a:pt x="501770" y="191234"/>
                          <a:pt x="617612" y="101766"/>
                          <a:pt x="550843" y="176881"/>
                        </a:cubicBezTo>
                        <a:cubicBezTo>
                          <a:pt x="530141" y="200171"/>
                          <a:pt x="484742" y="242982"/>
                          <a:pt x="484742" y="242982"/>
                        </a:cubicBezTo>
                        <a:cubicBezTo>
                          <a:pt x="444562" y="363522"/>
                          <a:pt x="508643" y="180943"/>
                          <a:pt x="451692" y="309083"/>
                        </a:cubicBezTo>
                        <a:cubicBezTo>
                          <a:pt x="442259" y="330307"/>
                          <a:pt x="437003" y="353151"/>
                          <a:pt x="429658" y="375185"/>
                        </a:cubicBezTo>
                        <a:cubicBezTo>
                          <a:pt x="425986" y="386202"/>
                          <a:pt x="425083" y="398573"/>
                          <a:pt x="418641" y="408235"/>
                        </a:cubicBezTo>
                        <a:cubicBezTo>
                          <a:pt x="411296" y="419252"/>
                          <a:pt x="401985" y="429186"/>
                          <a:pt x="396607" y="441286"/>
                        </a:cubicBezTo>
                        <a:cubicBezTo>
                          <a:pt x="387174" y="462510"/>
                          <a:pt x="381917" y="485353"/>
                          <a:pt x="374573" y="507387"/>
                        </a:cubicBezTo>
                        <a:cubicBezTo>
                          <a:pt x="370901" y="518404"/>
                          <a:pt x="369999" y="530776"/>
                          <a:pt x="363557" y="540438"/>
                        </a:cubicBezTo>
                        <a:lnTo>
                          <a:pt x="319489" y="606539"/>
                        </a:lnTo>
                        <a:lnTo>
                          <a:pt x="275422" y="672640"/>
                        </a:lnTo>
                        <a:cubicBezTo>
                          <a:pt x="268077" y="683657"/>
                          <a:pt x="264405" y="698346"/>
                          <a:pt x="253388" y="705691"/>
                        </a:cubicBezTo>
                        <a:cubicBezTo>
                          <a:pt x="231354" y="720380"/>
                          <a:pt x="212409" y="741384"/>
                          <a:pt x="187287" y="749758"/>
                        </a:cubicBezTo>
                        <a:cubicBezTo>
                          <a:pt x="160314" y="758749"/>
                          <a:pt x="133994" y="765791"/>
                          <a:pt x="110169" y="782809"/>
                        </a:cubicBezTo>
                        <a:cubicBezTo>
                          <a:pt x="97491" y="791865"/>
                          <a:pt x="88135" y="804842"/>
                          <a:pt x="77118" y="815859"/>
                        </a:cubicBezTo>
                        <a:cubicBezTo>
                          <a:pt x="41650" y="922263"/>
                          <a:pt x="98528" y="756822"/>
                          <a:pt x="44067" y="892977"/>
                        </a:cubicBezTo>
                        <a:cubicBezTo>
                          <a:pt x="35441" y="914542"/>
                          <a:pt x="29378" y="937045"/>
                          <a:pt x="22034" y="959079"/>
                        </a:cubicBezTo>
                        <a:lnTo>
                          <a:pt x="11017" y="992129"/>
                        </a:lnTo>
                        <a:lnTo>
                          <a:pt x="0" y="1025180"/>
                        </a:lnTo>
                        <a:cubicBezTo>
                          <a:pt x="18697" y="1137360"/>
                          <a:pt x="15916" y="1256091"/>
                          <a:pt x="275422" y="1069247"/>
                        </a:cubicBezTo>
                        <a:cubicBezTo>
                          <a:pt x="323198" y="1034848"/>
                          <a:pt x="280581" y="951556"/>
                          <a:pt x="286439" y="892977"/>
                        </a:cubicBezTo>
                        <a:cubicBezTo>
                          <a:pt x="291694" y="840427"/>
                          <a:pt x="305800" y="838478"/>
                          <a:pt x="341523" y="793825"/>
                        </a:cubicBezTo>
                        <a:cubicBezTo>
                          <a:pt x="345195" y="782808"/>
                          <a:pt x="346099" y="770437"/>
                          <a:pt x="352540" y="760775"/>
                        </a:cubicBezTo>
                        <a:cubicBezTo>
                          <a:pt x="376683" y="724561"/>
                          <a:pt x="388153" y="731097"/>
                          <a:pt x="418641" y="705691"/>
                        </a:cubicBezTo>
                        <a:cubicBezTo>
                          <a:pt x="430610" y="695717"/>
                          <a:pt x="438728" y="681283"/>
                          <a:pt x="451692" y="672640"/>
                        </a:cubicBezTo>
                        <a:cubicBezTo>
                          <a:pt x="461354" y="666198"/>
                          <a:pt x="474591" y="667263"/>
                          <a:pt x="484742" y="661623"/>
                        </a:cubicBezTo>
                        <a:cubicBezTo>
                          <a:pt x="507891" y="648763"/>
                          <a:pt x="525721" y="625930"/>
                          <a:pt x="550843" y="617556"/>
                        </a:cubicBezTo>
                        <a:cubicBezTo>
                          <a:pt x="561860" y="613884"/>
                          <a:pt x="573507" y="611732"/>
                          <a:pt x="583894" y="606539"/>
                        </a:cubicBezTo>
                        <a:cubicBezTo>
                          <a:pt x="595737" y="600618"/>
                          <a:pt x="605102" y="590427"/>
                          <a:pt x="616945" y="584505"/>
                        </a:cubicBezTo>
                        <a:cubicBezTo>
                          <a:pt x="627332" y="579312"/>
                          <a:pt x="639608" y="578681"/>
                          <a:pt x="649995" y="573488"/>
                        </a:cubicBezTo>
                        <a:cubicBezTo>
                          <a:pt x="735412" y="530779"/>
                          <a:pt x="633032" y="568124"/>
                          <a:pt x="716096" y="540438"/>
                        </a:cubicBezTo>
                        <a:cubicBezTo>
                          <a:pt x="740462" y="516072"/>
                          <a:pt x="751521" y="500692"/>
                          <a:pt x="782198" y="485353"/>
                        </a:cubicBezTo>
                        <a:cubicBezTo>
                          <a:pt x="792585" y="480160"/>
                          <a:pt x="804231" y="478008"/>
                          <a:pt x="815248" y="474336"/>
                        </a:cubicBezTo>
                        <a:cubicBezTo>
                          <a:pt x="837282" y="452302"/>
                          <a:pt x="871495" y="437796"/>
                          <a:pt x="881349" y="408235"/>
                        </a:cubicBezTo>
                        <a:cubicBezTo>
                          <a:pt x="896553" y="362624"/>
                          <a:pt x="885924" y="384847"/>
                          <a:pt x="914400" y="342134"/>
                        </a:cubicBezTo>
                        <a:cubicBezTo>
                          <a:pt x="942505" y="229716"/>
                          <a:pt x="945153" y="236881"/>
                          <a:pt x="914400" y="44679"/>
                        </a:cubicBezTo>
                        <a:cubicBezTo>
                          <a:pt x="911994" y="29640"/>
                          <a:pt x="858560" y="15048"/>
                          <a:pt x="848299" y="11628"/>
                        </a:cubicBezTo>
                        <a:cubicBezTo>
                          <a:pt x="767509" y="15300"/>
                          <a:pt x="683567" y="0"/>
                          <a:pt x="605928" y="22645"/>
                        </a:cubicBezTo>
                        <a:cubicBezTo>
                          <a:pt x="580410" y="30088"/>
                          <a:pt x="583894" y="98303"/>
                          <a:pt x="583894" y="121797"/>
                        </a:cubicBezTo>
                      </a:path>
                    </a:pathLst>
                  </a:custGeom>
                  <a:solidFill>
                    <a:srgbClr val="B84D4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6018364" y="7012237"/>
                    <a:ext cx="340411" cy="195124"/>
                  </a:xfrm>
                  <a:custGeom>
                    <a:avLst/>
                    <a:gdLst>
                      <a:gd name="connsiteX0" fmla="*/ 51930 w 340411"/>
                      <a:gd name="connsiteY0" fmla="*/ 5508 h 195124"/>
                      <a:gd name="connsiteX1" fmla="*/ 95997 w 340411"/>
                      <a:gd name="connsiteY1" fmla="*/ 27541 h 195124"/>
                      <a:gd name="connsiteX2" fmla="*/ 272267 w 340411"/>
                      <a:gd name="connsiteY2" fmla="*/ 27541 h 195124"/>
                      <a:gd name="connsiteX3" fmla="*/ 305318 w 340411"/>
                      <a:gd name="connsiteY3" fmla="*/ 16524 h 195124"/>
                      <a:gd name="connsiteX4" fmla="*/ 316335 w 340411"/>
                      <a:gd name="connsiteY4" fmla="*/ 93643 h 195124"/>
                      <a:gd name="connsiteX5" fmla="*/ 294301 w 340411"/>
                      <a:gd name="connsiteY5" fmla="*/ 126693 h 195124"/>
                      <a:gd name="connsiteX6" fmla="*/ 228200 w 340411"/>
                      <a:gd name="connsiteY6" fmla="*/ 148727 h 195124"/>
                      <a:gd name="connsiteX7" fmla="*/ 29896 w 340411"/>
                      <a:gd name="connsiteY7" fmla="*/ 60592 h 195124"/>
                      <a:gd name="connsiteX8" fmla="*/ 51930 w 340411"/>
                      <a:gd name="connsiteY8" fmla="*/ 5508 h 19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11" h="195124">
                        <a:moveTo>
                          <a:pt x="51930" y="5508"/>
                        </a:moveTo>
                        <a:cubicBezTo>
                          <a:pt x="62947" y="0"/>
                          <a:pt x="80620" y="21775"/>
                          <a:pt x="95997" y="27541"/>
                        </a:cubicBezTo>
                        <a:cubicBezTo>
                          <a:pt x="159247" y="51259"/>
                          <a:pt x="194242" y="34043"/>
                          <a:pt x="272267" y="27541"/>
                        </a:cubicBezTo>
                        <a:cubicBezTo>
                          <a:pt x="283284" y="23869"/>
                          <a:pt x="294536" y="12211"/>
                          <a:pt x="305318" y="16524"/>
                        </a:cubicBezTo>
                        <a:cubicBezTo>
                          <a:pt x="340411" y="30561"/>
                          <a:pt x="325234" y="72879"/>
                          <a:pt x="316335" y="93643"/>
                        </a:cubicBezTo>
                        <a:cubicBezTo>
                          <a:pt x="311119" y="105813"/>
                          <a:pt x="305529" y="119676"/>
                          <a:pt x="294301" y="126693"/>
                        </a:cubicBezTo>
                        <a:cubicBezTo>
                          <a:pt x="274606" y="139002"/>
                          <a:pt x="228200" y="148727"/>
                          <a:pt x="228200" y="148727"/>
                        </a:cubicBezTo>
                        <a:cubicBezTo>
                          <a:pt x="19734" y="126783"/>
                          <a:pt x="0" y="195124"/>
                          <a:pt x="29896" y="60592"/>
                        </a:cubicBezTo>
                        <a:cubicBezTo>
                          <a:pt x="37130" y="28039"/>
                          <a:pt x="40913" y="11016"/>
                          <a:pt x="51930" y="5508"/>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6136395" y="7039778"/>
                    <a:ext cx="0" cy="121186"/>
                  </a:xfrm>
                  <a:custGeom>
                    <a:avLst/>
                    <a:gdLst>
                      <a:gd name="connsiteX0" fmla="*/ 0 w 0"/>
                      <a:gd name="connsiteY0" fmla="*/ 121186 h 121186"/>
                      <a:gd name="connsiteX1" fmla="*/ 0 w 0"/>
                      <a:gd name="connsiteY1" fmla="*/ 0 h 121186"/>
                    </a:gdLst>
                    <a:ahLst/>
                    <a:cxnLst>
                      <a:cxn ang="0">
                        <a:pos x="connsiteX0" y="connsiteY0"/>
                      </a:cxn>
                      <a:cxn ang="0">
                        <a:pos x="connsiteX1" y="connsiteY1"/>
                      </a:cxn>
                    </a:cxnLst>
                    <a:rect l="l" t="t" r="r" b="b"/>
                    <a:pathLst>
                      <a:path h="121186">
                        <a:moveTo>
                          <a:pt x="0" y="121186"/>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119646" y="5529597"/>
                    <a:ext cx="375236" cy="1681980"/>
                  </a:xfrm>
                  <a:custGeom>
                    <a:avLst/>
                    <a:gdLst>
                      <a:gd name="connsiteX0" fmla="*/ 143882 w 375236"/>
                      <a:gd name="connsiteY0" fmla="*/ 55955 h 1681980"/>
                      <a:gd name="connsiteX1" fmla="*/ 121848 w 375236"/>
                      <a:gd name="connsiteY1" fmla="*/ 155107 h 1681980"/>
                      <a:gd name="connsiteX2" fmla="*/ 99814 w 375236"/>
                      <a:gd name="connsiteY2" fmla="*/ 221208 h 1681980"/>
                      <a:gd name="connsiteX3" fmla="*/ 110831 w 375236"/>
                      <a:gd name="connsiteY3" fmla="*/ 562731 h 1681980"/>
                      <a:gd name="connsiteX4" fmla="*/ 132865 w 375236"/>
                      <a:gd name="connsiteY4" fmla="*/ 750017 h 1681980"/>
                      <a:gd name="connsiteX5" fmla="*/ 121848 w 375236"/>
                      <a:gd name="connsiteY5" fmla="*/ 1080523 h 1681980"/>
                      <a:gd name="connsiteX6" fmla="*/ 110831 w 375236"/>
                      <a:gd name="connsiteY6" fmla="*/ 1146625 h 1681980"/>
                      <a:gd name="connsiteX7" fmla="*/ 99814 w 375236"/>
                      <a:gd name="connsiteY7" fmla="*/ 1223743 h 1681980"/>
                      <a:gd name="connsiteX8" fmla="*/ 88797 w 375236"/>
                      <a:gd name="connsiteY8" fmla="*/ 1267810 h 1681980"/>
                      <a:gd name="connsiteX9" fmla="*/ 55747 w 375236"/>
                      <a:gd name="connsiteY9" fmla="*/ 1366962 h 1681980"/>
                      <a:gd name="connsiteX10" fmla="*/ 44730 w 375236"/>
                      <a:gd name="connsiteY10" fmla="*/ 1400013 h 1681980"/>
                      <a:gd name="connsiteX11" fmla="*/ 33713 w 375236"/>
                      <a:gd name="connsiteY11" fmla="*/ 1433063 h 1681980"/>
                      <a:gd name="connsiteX12" fmla="*/ 44730 w 375236"/>
                      <a:gd name="connsiteY12" fmla="*/ 1642384 h 1681980"/>
                      <a:gd name="connsiteX13" fmla="*/ 198966 w 375236"/>
                      <a:gd name="connsiteY13" fmla="*/ 1631367 h 1681980"/>
                      <a:gd name="connsiteX14" fmla="*/ 221000 w 375236"/>
                      <a:gd name="connsiteY14" fmla="*/ 1565266 h 1681980"/>
                      <a:gd name="connsiteX15" fmla="*/ 232017 w 375236"/>
                      <a:gd name="connsiteY15" fmla="*/ 1333911 h 1681980"/>
                      <a:gd name="connsiteX16" fmla="*/ 265067 w 375236"/>
                      <a:gd name="connsiteY16" fmla="*/ 1234760 h 1681980"/>
                      <a:gd name="connsiteX17" fmla="*/ 276084 w 375236"/>
                      <a:gd name="connsiteY17" fmla="*/ 1201709 h 1681980"/>
                      <a:gd name="connsiteX18" fmla="*/ 287101 w 375236"/>
                      <a:gd name="connsiteY18" fmla="*/ 1124591 h 1681980"/>
                      <a:gd name="connsiteX19" fmla="*/ 309135 w 375236"/>
                      <a:gd name="connsiteY19" fmla="*/ 1058490 h 1681980"/>
                      <a:gd name="connsiteX20" fmla="*/ 320152 w 375236"/>
                      <a:gd name="connsiteY20" fmla="*/ 1025439 h 1681980"/>
                      <a:gd name="connsiteX21" fmla="*/ 331168 w 375236"/>
                      <a:gd name="connsiteY21" fmla="*/ 992389 h 1681980"/>
                      <a:gd name="connsiteX22" fmla="*/ 342185 w 375236"/>
                      <a:gd name="connsiteY22" fmla="*/ 937304 h 1681980"/>
                      <a:gd name="connsiteX23" fmla="*/ 353202 w 375236"/>
                      <a:gd name="connsiteY23" fmla="*/ 540697 h 1681980"/>
                      <a:gd name="connsiteX24" fmla="*/ 364219 w 375236"/>
                      <a:gd name="connsiteY24" fmla="*/ 507646 h 1681980"/>
                      <a:gd name="connsiteX25" fmla="*/ 375236 w 375236"/>
                      <a:gd name="connsiteY25" fmla="*/ 441545 h 1681980"/>
                      <a:gd name="connsiteX26" fmla="*/ 364219 w 375236"/>
                      <a:gd name="connsiteY26" fmla="*/ 287309 h 1681980"/>
                      <a:gd name="connsiteX27" fmla="*/ 287101 w 375236"/>
                      <a:gd name="connsiteY27" fmla="*/ 188157 h 1681980"/>
                      <a:gd name="connsiteX28" fmla="*/ 254050 w 375236"/>
                      <a:gd name="connsiteY28" fmla="*/ 166123 h 1681980"/>
                      <a:gd name="connsiteX29" fmla="*/ 221000 w 375236"/>
                      <a:gd name="connsiteY29" fmla="*/ 155107 h 1681980"/>
                      <a:gd name="connsiteX30" fmla="*/ 176932 w 375236"/>
                      <a:gd name="connsiteY30" fmla="*/ 144090 h 1681980"/>
                      <a:gd name="connsiteX31" fmla="*/ 154899 w 375236"/>
                      <a:gd name="connsiteY31" fmla="*/ 122056 h 16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5236" h="1681980">
                        <a:moveTo>
                          <a:pt x="143882" y="55955"/>
                        </a:moveTo>
                        <a:cubicBezTo>
                          <a:pt x="112362" y="150512"/>
                          <a:pt x="160625" y="0"/>
                          <a:pt x="121848" y="155107"/>
                        </a:cubicBezTo>
                        <a:cubicBezTo>
                          <a:pt x="116215" y="177639"/>
                          <a:pt x="99814" y="221208"/>
                          <a:pt x="99814" y="221208"/>
                        </a:cubicBezTo>
                        <a:cubicBezTo>
                          <a:pt x="103486" y="335049"/>
                          <a:pt x="105281" y="448966"/>
                          <a:pt x="110831" y="562731"/>
                        </a:cubicBezTo>
                        <a:cubicBezTo>
                          <a:pt x="113853" y="624689"/>
                          <a:pt x="124072" y="688465"/>
                          <a:pt x="132865" y="750017"/>
                        </a:cubicBezTo>
                        <a:cubicBezTo>
                          <a:pt x="129193" y="860186"/>
                          <a:pt x="127963" y="970463"/>
                          <a:pt x="121848" y="1080523"/>
                        </a:cubicBezTo>
                        <a:cubicBezTo>
                          <a:pt x="120609" y="1102827"/>
                          <a:pt x="114228" y="1124547"/>
                          <a:pt x="110831" y="1146625"/>
                        </a:cubicBezTo>
                        <a:cubicBezTo>
                          <a:pt x="106883" y="1172290"/>
                          <a:pt x="104459" y="1198195"/>
                          <a:pt x="99814" y="1223743"/>
                        </a:cubicBezTo>
                        <a:cubicBezTo>
                          <a:pt x="97105" y="1238640"/>
                          <a:pt x="93148" y="1253307"/>
                          <a:pt x="88797" y="1267810"/>
                        </a:cubicBezTo>
                        <a:cubicBezTo>
                          <a:pt x="88790" y="1267833"/>
                          <a:pt x="61259" y="1350425"/>
                          <a:pt x="55747" y="1366962"/>
                        </a:cubicBezTo>
                        <a:lnTo>
                          <a:pt x="44730" y="1400013"/>
                        </a:lnTo>
                        <a:lnTo>
                          <a:pt x="33713" y="1433063"/>
                        </a:lnTo>
                        <a:cubicBezTo>
                          <a:pt x="37385" y="1502837"/>
                          <a:pt x="0" y="1588708"/>
                          <a:pt x="44730" y="1642384"/>
                        </a:cubicBezTo>
                        <a:cubicBezTo>
                          <a:pt x="77727" y="1681980"/>
                          <a:pt x="151744" y="1652026"/>
                          <a:pt x="198966" y="1631367"/>
                        </a:cubicBezTo>
                        <a:cubicBezTo>
                          <a:pt x="220244" y="1622058"/>
                          <a:pt x="221000" y="1565266"/>
                          <a:pt x="221000" y="1565266"/>
                        </a:cubicBezTo>
                        <a:cubicBezTo>
                          <a:pt x="224672" y="1488148"/>
                          <a:pt x="223491" y="1410645"/>
                          <a:pt x="232017" y="1333911"/>
                        </a:cubicBezTo>
                        <a:cubicBezTo>
                          <a:pt x="232018" y="1333903"/>
                          <a:pt x="259557" y="1251289"/>
                          <a:pt x="265067" y="1234760"/>
                        </a:cubicBezTo>
                        <a:lnTo>
                          <a:pt x="276084" y="1201709"/>
                        </a:lnTo>
                        <a:cubicBezTo>
                          <a:pt x="279756" y="1176003"/>
                          <a:pt x="281262" y="1149893"/>
                          <a:pt x="287101" y="1124591"/>
                        </a:cubicBezTo>
                        <a:cubicBezTo>
                          <a:pt x="292324" y="1101960"/>
                          <a:pt x="301790" y="1080524"/>
                          <a:pt x="309135" y="1058490"/>
                        </a:cubicBezTo>
                        <a:lnTo>
                          <a:pt x="320152" y="1025439"/>
                        </a:lnTo>
                        <a:cubicBezTo>
                          <a:pt x="323824" y="1014422"/>
                          <a:pt x="328891" y="1003776"/>
                          <a:pt x="331168" y="992389"/>
                        </a:cubicBezTo>
                        <a:lnTo>
                          <a:pt x="342185" y="937304"/>
                        </a:lnTo>
                        <a:cubicBezTo>
                          <a:pt x="345857" y="805102"/>
                          <a:pt x="346429" y="672777"/>
                          <a:pt x="353202" y="540697"/>
                        </a:cubicBezTo>
                        <a:cubicBezTo>
                          <a:pt x="353797" y="529099"/>
                          <a:pt x="361700" y="518982"/>
                          <a:pt x="364219" y="507646"/>
                        </a:cubicBezTo>
                        <a:cubicBezTo>
                          <a:pt x="369065" y="485840"/>
                          <a:pt x="371564" y="463579"/>
                          <a:pt x="375236" y="441545"/>
                        </a:cubicBezTo>
                        <a:cubicBezTo>
                          <a:pt x="371564" y="390133"/>
                          <a:pt x="370241" y="338499"/>
                          <a:pt x="364219" y="287309"/>
                        </a:cubicBezTo>
                        <a:cubicBezTo>
                          <a:pt x="359181" y="244483"/>
                          <a:pt x="318931" y="209377"/>
                          <a:pt x="287101" y="188157"/>
                        </a:cubicBezTo>
                        <a:cubicBezTo>
                          <a:pt x="276084" y="180812"/>
                          <a:pt x="265893" y="172044"/>
                          <a:pt x="254050" y="166123"/>
                        </a:cubicBezTo>
                        <a:cubicBezTo>
                          <a:pt x="243663" y="160930"/>
                          <a:pt x="232166" y="158297"/>
                          <a:pt x="221000" y="155107"/>
                        </a:cubicBezTo>
                        <a:cubicBezTo>
                          <a:pt x="206441" y="150947"/>
                          <a:pt x="190475" y="150862"/>
                          <a:pt x="176932" y="144090"/>
                        </a:cubicBezTo>
                        <a:cubicBezTo>
                          <a:pt x="167642" y="139445"/>
                          <a:pt x="162243" y="129401"/>
                          <a:pt x="154899" y="122056"/>
                        </a:cubicBezTo>
                      </a:path>
                    </a:pathLst>
                  </a:custGeom>
                  <a:solidFill>
                    <a:srgbClr val="B84D4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7080779" y="5960125"/>
                    <a:ext cx="970688" cy="1171414"/>
                  </a:xfrm>
                  <a:custGeom>
                    <a:avLst/>
                    <a:gdLst>
                      <a:gd name="connsiteX0" fmla="*/ 69168 w 970688"/>
                      <a:gd name="connsiteY0" fmla="*/ 143220 h 1171414"/>
                      <a:gd name="connsiteX1" fmla="*/ 124252 w 970688"/>
                      <a:gd name="connsiteY1" fmla="*/ 242371 h 1171414"/>
                      <a:gd name="connsiteX2" fmla="*/ 146286 w 970688"/>
                      <a:gd name="connsiteY2" fmla="*/ 275422 h 1171414"/>
                      <a:gd name="connsiteX3" fmla="*/ 179337 w 970688"/>
                      <a:gd name="connsiteY3" fmla="*/ 308473 h 1171414"/>
                      <a:gd name="connsiteX4" fmla="*/ 234421 w 970688"/>
                      <a:gd name="connsiteY4" fmla="*/ 352540 h 1171414"/>
                      <a:gd name="connsiteX5" fmla="*/ 300522 w 970688"/>
                      <a:gd name="connsiteY5" fmla="*/ 407624 h 1171414"/>
                      <a:gd name="connsiteX6" fmla="*/ 333573 w 970688"/>
                      <a:gd name="connsiteY6" fmla="*/ 418641 h 1171414"/>
                      <a:gd name="connsiteX7" fmla="*/ 355607 w 970688"/>
                      <a:gd name="connsiteY7" fmla="*/ 451692 h 1171414"/>
                      <a:gd name="connsiteX8" fmla="*/ 432725 w 970688"/>
                      <a:gd name="connsiteY8" fmla="*/ 473726 h 1171414"/>
                      <a:gd name="connsiteX9" fmla="*/ 465775 w 970688"/>
                      <a:gd name="connsiteY9" fmla="*/ 495759 h 1171414"/>
                      <a:gd name="connsiteX10" fmla="*/ 575944 w 970688"/>
                      <a:gd name="connsiteY10" fmla="*/ 517793 h 1171414"/>
                      <a:gd name="connsiteX11" fmla="*/ 520860 w 970688"/>
                      <a:gd name="connsiteY11" fmla="*/ 583894 h 1171414"/>
                      <a:gd name="connsiteX12" fmla="*/ 443741 w 970688"/>
                      <a:gd name="connsiteY12" fmla="*/ 616945 h 1171414"/>
                      <a:gd name="connsiteX13" fmla="*/ 377640 w 970688"/>
                      <a:gd name="connsiteY13" fmla="*/ 661012 h 1171414"/>
                      <a:gd name="connsiteX14" fmla="*/ 344590 w 970688"/>
                      <a:gd name="connsiteY14" fmla="*/ 683046 h 1171414"/>
                      <a:gd name="connsiteX15" fmla="*/ 267472 w 970688"/>
                      <a:gd name="connsiteY15" fmla="*/ 705080 h 1171414"/>
                      <a:gd name="connsiteX16" fmla="*/ 157303 w 970688"/>
                      <a:gd name="connsiteY16" fmla="*/ 782198 h 1171414"/>
                      <a:gd name="connsiteX17" fmla="*/ 91202 w 970688"/>
                      <a:gd name="connsiteY17" fmla="*/ 826265 h 1171414"/>
                      <a:gd name="connsiteX18" fmla="*/ 58151 w 970688"/>
                      <a:gd name="connsiteY18" fmla="*/ 859316 h 1171414"/>
                      <a:gd name="connsiteX19" fmla="*/ 25101 w 970688"/>
                      <a:gd name="connsiteY19" fmla="*/ 958468 h 1171414"/>
                      <a:gd name="connsiteX20" fmla="*/ 36117 w 970688"/>
                      <a:gd name="connsiteY20" fmla="*/ 1156771 h 1171414"/>
                      <a:gd name="connsiteX21" fmla="*/ 80185 w 970688"/>
                      <a:gd name="connsiteY21" fmla="*/ 1167788 h 1171414"/>
                      <a:gd name="connsiteX22" fmla="*/ 355607 w 970688"/>
                      <a:gd name="connsiteY22" fmla="*/ 1156771 h 1171414"/>
                      <a:gd name="connsiteX23" fmla="*/ 355607 w 970688"/>
                      <a:gd name="connsiteY23" fmla="*/ 914400 h 1171414"/>
                      <a:gd name="connsiteX24" fmla="*/ 366623 w 970688"/>
                      <a:gd name="connsiteY24" fmla="*/ 870333 h 1171414"/>
                      <a:gd name="connsiteX25" fmla="*/ 432725 w 970688"/>
                      <a:gd name="connsiteY25" fmla="*/ 837282 h 1171414"/>
                      <a:gd name="connsiteX26" fmla="*/ 476792 w 970688"/>
                      <a:gd name="connsiteY26" fmla="*/ 826265 h 1171414"/>
                      <a:gd name="connsiteX27" fmla="*/ 509843 w 970688"/>
                      <a:gd name="connsiteY27" fmla="*/ 815248 h 1171414"/>
                      <a:gd name="connsiteX28" fmla="*/ 564927 w 970688"/>
                      <a:gd name="connsiteY28" fmla="*/ 804232 h 1171414"/>
                      <a:gd name="connsiteX29" fmla="*/ 631028 w 970688"/>
                      <a:gd name="connsiteY29" fmla="*/ 782198 h 1171414"/>
                      <a:gd name="connsiteX30" fmla="*/ 664079 w 970688"/>
                      <a:gd name="connsiteY30" fmla="*/ 771181 h 1171414"/>
                      <a:gd name="connsiteX31" fmla="*/ 730180 w 970688"/>
                      <a:gd name="connsiteY31" fmla="*/ 738130 h 1171414"/>
                      <a:gd name="connsiteX32" fmla="*/ 763231 w 970688"/>
                      <a:gd name="connsiteY32" fmla="*/ 716097 h 1171414"/>
                      <a:gd name="connsiteX33" fmla="*/ 796281 w 970688"/>
                      <a:gd name="connsiteY33" fmla="*/ 705080 h 1171414"/>
                      <a:gd name="connsiteX34" fmla="*/ 862382 w 970688"/>
                      <a:gd name="connsiteY34" fmla="*/ 649995 h 1171414"/>
                      <a:gd name="connsiteX35" fmla="*/ 928484 w 970688"/>
                      <a:gd name="connsiteY35" fmla="*/ 594911 h 1171414"/>
                      <a:gd name="connsiteX36" fmla="*/ 939501 w 970688"/>
                      <a:gd name="connsiteY36" fmla="*/ 363557 h 1171414"/>
                      <a:gd name="connsiteX37" fmla="*/ 906450 w 970688"/>
                      <a:gd name="connsiteY37" fmla="*/ 341523 h 1171414"/>
                      <a:gd name="connsiteX38" fmla="*/ 851366 w 970688"/>
                      <a:gd name="connsiteY38" fmla="*/ 286439 h 1171414"/>
                      <a:gd name="connsiteX39" fmla="*/ 796281 w 970688"/>
                      <a:gd name="connsiteY39" fmla="*/ 220338 h 1171414"/>
                      <a:gd name="connsiteX40" fmla="*/ 763231 w 970688"/>
                      <a:gd name="connsiteY40" fmla="*/ 187287 h 1171414"/>
                      <a:gd name="connsiteX41" fmla="*/ 719163 w 970688"/>
                      <a:gd name="connsiteY41" fmla="*/ 121186 h 1171414"/>
                      <a:gd name="connsiteX42" fmla="*/ 697129 w 970688"/>
                      <a:gd name="connsiteY42" fmla="*/ 88135 h 1171414"/>
                      <a:gd name="connsiteX43" fmla="*/ 686113 w 970688"/>
                      <a:gd name="connsiteY43" fmla="*/ 55085 h 1171414"/>
                      <a:gd name="connsiteX44" fmla="*/ 620011 w 970688"/>
                      <a:gd name="connsiteY44" fmla="*/ 33051 h 1171414"/>
                      <a:gd name="connsiteX45" fmla="*/ 586961 w 970688"/>
                      <a:gd name="connsiteY45" fmla="*/ 11017 h 1171414"/>
                      <a:gd name="connsiteX46" fmla="*/ 520860 w 970688"/>
                      <a:gd name="connsiteY46" fmla="*/ 0 h 1171414"/>
                      <a:gd name="connsiteX47" fmla="*/ 179337 w 970688"/>
                      <a:gd name="connsiteY47" fmla="*/ 11017 h 1171414"/>
                      <a:gd name="connsiteX48" fmla="*/ 146286 w 970688"/>
                      <a:gd name="connsiteY48" fmla="*/ 22034 h 1171414"/>
                      <a:gd name="connsiteX49" fmla="*/ 113235 w 970688"/>
                      <a:gd name="connsiteY49" fmla="*/ 44068 h 1171414"/>
                      <a:gd name="connsiteX50" fmla="*/ 47134 w 970688"/>
                      <a:gd name="connsiteY50" fmla="*/ 66102 h 1171414"/>
                      <a:gd name="connsiteX51" fmla="*/ 36117 w 970688"/>
                      <a:gd name="connsiteY51" fmla="*/ 143220 h 1171414"/>
                      <a:gd name="connsiteX52" fmla="*/ 69168 w 970688"/>
                      <a:gd name="connsiteY52" fmla="*/ 143220 h 11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70688" h="1171414">
                        <a:moveTo>
                          <a:pt x="69168" y="143220"/>
                        </a:moveTo>
                        <a:cubicBezTo>
                          <a:pt x="83857" y="159745"/>
                          <a:pt x="73744" y="166608"/>
                          <a:pt x="124252" y="242371"/>
                        </a:cubicBezTo>
                        <a:cubicBezTo>
                          <a:pt x="131597" y="253388"/>
                          <a:pt x="136923" y="266059"/>
                          <a:pt x="146286" y="275422"/>
                        </a:cubicBezTo>
                        <a:cubicBezTo>
                          <a:pt x="157303" y="286439"/>
                          <a:pt x="169363" y="296504"/>
                          <a:pt x="179337" y="308473"/>
                        </a:cubicBezTo>
                        <a:cubicBezTo>
                          <a:pt x="217669" y="354471"/>
                          <a:pt x="180163" y="334454"/>
                          <a:pt x="234421" y="352540"/>
                        </a:cubicBezTo>
                        <a:cubicBezTo>
                          <a:pt x="258786" y="376905"/>
                          <a:pt x="269846" y="392286"/>
                          <a:pt x="300522" y="407624"/>
                        </a:cubicBezTo>
                        <a:cubicBezTo>
                          <a:pt x="310909" y="412817"/>
                          <a:pt x="322556" y="414969"/>
                          <a:pt x="333573" y="418641"/>
                        </a:cubicBezTo>
                        <a:cubicBezTo>
                          <a:pt x="340918" y="429658"/>
                          <a:pt x="345268" y="443420"/>
                          <a:pt x="355607" y="451692"/>
                        </a:cubicBezTo>
                        <a:cubicBezTo>
                          <a:pt x="362792" y="457440"/>
                          <a:pt x="429846" y="473006"/>
                          <a:pt x="432725" y="473726"/>
                        </a:cubicBezTo>
                        <a:cubicBezTo>
                          <a:pt x="443742" y="481070"/>
                          <a:pt x="453932" y="489838"/>
                          <a:pt x="465775" y="495759"/>
                        </a:cubicBezTo>
                        <a:cubicBezTo>
                          <a:pt x="496541" y="511142"/>
                          <a:pt x="547523" y="513733"/>
                          <a:pt x="575944" y="517793"/>
                        </a:cubicBezTo>
                        <a:cubicBezTo>
                          <a:pt x="558375" y="544146"/>
                          <a:pt x="547850" y="564616"/>
                          <a:pt x="520860" y="583894"/>
                        </a:cubicBezTo>
                        <a:cubicBezTo>
                          <a:pt x="497036" y="600911"/>
                          <a:pt x="470713" y="607954"/>
                          <a:pt x="443741" y="616945"/>
                        </a:cubicBezTo>
                        <a:lnTo>
                          <a:pt x="377640" y="661012"/>
                        </a:lnTo>
                        <a:cubicBezTo>
                          <a:pt x="366623" y="668357"/>
                          <a:pt x="357435" y="679835"/>
                          <a:pt x="344590" y="683046"/>
                        </a:cubicBezTo>
                        <a:cubicBezTo>
                          <a:pt x="334216" y="685640"/>
                          <a:pt x="280405" y="697895"/>
                          <a:pt x="267472" y="705080"/>
                        </a:cubicBezTo>
                        <a:cubicBezTo>
                          <a:pt x="249498" y="715065"/>
                          <a:pt x="178591" y="763951"/>
                          <a:pt x="157303" y="782198"/>
                        </a:cubicBezTo>
                        <a:cubicBezTo>
                          <a:pt x="104789" y="827210"/>
                          <a:pt x="147419" y="807525"/>
                          <a:pt x="91202" y="826265"/>
                        </a:cubicBezTo>
                        <a:cubicBezTo>
                          <a:pt x="80185" y="837282"/>
                          <a:pt x="65119" y="845380"/>
                          <a:pt x="58151" y="859316"/>
                        </a:cubicBezTo>
                        <a:cubicBezTo>
                          <a:pt x="42571" y="890476"/>
                          <a:pt x="25101" y="958468"/>
                          <a:pt x="25101" y="958468"/>
                        </a:cubicBezTo>
                        <a:cubicBezTo>
                          <a:pt x="28773" y="1024569"/>
                          <a:pt x="19269" y="1092748"/>
                          <a:pt x="36117" y="1156771"/>
                        </a:cubicBezTo>
                        <a:cubicBezTo>
                          <a:pt x="39970" y="1171414"/>
                          <a:pt x="65044" y="1167788"/>
                          <a:pt x="80185" y="1167788"/>
                        </a:cubicBezTo>
                        <a:cubicBezTo>
                          <a:pt x="172066" y="1167788"/>
                          <a:pt x="263800" y="1160443"/>
                          <a:pt x="355607" y="1156771"/>
                        </a:cubicBezTo>
                        <a:cubicBezTo>
                          <a:pt x="390649" y="1051639"/>
                          <a:pt x="355607" y="1170198"/>
                          <a:pt x="355607" y="914400"/>
                        </a:cubicBezTo>
                        <a:cubicBezTo>
                          <a:pt x="355607" y="899259"/>
                          <a:pt x="358224" y="882931"/>
                          <a:pt x="366623" y="870333"/>
                        </a:cubicBezTo>
                        <a:cubicBezTo>
                          <a:pt x="377984" y="853292"/>
                          <a:pt x="414611" y="842458"/>
                          <a:pt x="432725" y="837282"/>
                        </a:cubicBezTo>
                        <a:cubicBezTo>
                          <a:pt x="447284" y="833122"/>
                          <a:pt x="462233" y="830425"/>
                          <a:pt x="476792" y="826265"/>
                        </a:cubicBezTo>
                        <a:cubicBezTo>
                          <a:pt x="487958" y="823075"/>
                          <a:pt x="498577" y="818064"/>
                          <a:pt x="509843" y="815248"/>
                        </a:cubicBezTo>
                        <a:cubicBezTo>
                          <a:pt x="528009" y="810707"/>
                          <a:pt x="546862" y="809159"/>
                          <a:pt x="564927" y="804232"/>
                        </a:cubicBezTo>
                        <a:cubicBezTo>
                          <a:pt x="587334" y="798121"/>
                          <a:pt x="608994" y="789543"/>
                          <a:pt x="631028" y="782198"/>
                        </a:cubicBezTo>
                        <a:lnTo>
                          <a:pt x="664079" y="771181"/>
                        </a:lnTo>
                        <a:cubicBezTo>
                          <a:pt x="758780" y="708045"/>
                          <a:pt x="638970" y="783734"/>
                          <a:pt x="730180" y="738130"/>
                        </a:cubicBezTo>
                        <a:cubicBezTo>
                          <a:pt x="742023" y="732209"/>
                          <a:pt x="751388" y="722018"/>
                          <a:pt x="763231" y="716097"/>
                        </a:cubicBezTo>
                        <a:cubicBezTo>
                          <a:pt x="773618" y="710904"/>
                          <a:pt x="785894" y="710273"/>
                          <a:pt x="796281" y="705080"/>
                        </a:cubicBezTo>
                        <a:cubicBezTo>
                          <a:pt x="837315" y="684563"/>
                          <a:pt x="825830" y="680455"/>
                          <a:pt x="862382" y="649995"/>
                        </a:cubicBezTo>
                        <a:cubicBezTo>
                          <a:pt x="954419" y="573298"/>
                          <a:pt x="831916" y="691479"/>
                          <a:pt x="928484" y="594911"/>
                        </a:cubicBezTo>
                        <a:cubicBezTo>
                          <a:pt x="960138" y="499945"/>
                          <a:pt x="970688" y="496104"/>
                          <a:pt x="939501" y="363557"/>
                        </a:cubicBezTo>
                        <a:cubicBezTo>
                          <a:pt x="936468" y="350668"/>
                          <a:pt x="917467" y="348868"/>
                          <a:pt x="906450" y="341523"/>
                        </a:cubicBezTo>
                        <a:cubicBezTo>
                          <a:pt x="866054" y="280931"/>
                          <a:pt x="906450" y="332343"/>
                          <a:pt x="851366" y="286439"/>
                        </a:cubicBezTo>
                        <a:cubicBezTo>
                          <a:pt x="798700" y="242550"/>
                          <a:pt x="835671" y="267606"/>
                          <a:pt x="796281" y="220338"/>
                        </a:cubicBezTo>
                        <a:cubicBezTo>
                          <a:pt x="786307" y="208369"/>
                          <a:pt x="772796" y="199585"/>
                          <a:pt x="763231" y="187287"/>
                        </a:cubicBezTo>
                        <a:cubicBezTo>
                          <a:pt x="746973" y="166384"/>
                          <a:pt x="733852" y="143220"/>
                          <a:pt x="719163" y="121186"/>
                        </a:cubicBezTo>
                        <a:lnTo>
                          <a:pt x="697129" y="88135"/>
                        </a:lnTo>
                        <a:cubicBezTo>
                          <a:pt x="693457" y="77118"/>
                          <a:pt x="695563" y="61835"/>
                          <a:pt x="686113" y="55085"/>
                        </a:cubicBezTo>
                        <a:cubicBezTo>
                          <a:pt x="667213" y="41585"/>
                          <a:pt x="620011" y="33051"/>
                          <a:pt x="620011" y="33051"/>
                        </a:cubicBezTo>
                        <a:cubicBezTo>
                          <a:pt x="608994" y="25706"/>
                          <a:pt x="599522" y="15204"/>
                          <a:pt x="586961" y="11017"/>
                        </a:cubicBezTo>
                        <a:cubicBezTo>
                          <a:pt x="565770" y="3953"/>
                          <a:pt x="543198" y="0"/>
                          <a:pt x="520860" y="0"/>
                        </a:cubicBezTo>
                        <a:cubicBezTo>
                          <a:pt x="406960" y="0"/>
                          <a:pt x="293178" y="7345"/>
                          <a:pt x="179337" y="11017"/>
                        </a:cubicBezTo>
                        <a:cubicBezTo>
                          <a:pt x="168320" y="14689"/>
                          <a:pt x="156673" y="16841"/>
                          <a:pt x="146286" y="22034"/>
                        </a:cubicBezTo>
                        <a:cubicBezTo>
                          <a:pt x="134443" y="27955"/>
                          <a:pt x="125335" y="38690"/>
                          <a:pt x="113235" y="44068"/>
                        </a:cubicBezTo>
                        <a:cubicBezTo>
                          <a:pt x="92011" y="53501"/>
                          <a:pt x="47134" y="66102"/>
                          <a:pt x="47134" y="66102"/>
                        </a:cubicBezTo>
                        <a:cubicBezTo>
                          <a:pt x="35844" y="83038"/>
                          <a:pt x="0" y="119142"/>
                          <a:pt x="36117" y="143220"/>
                        </a:cubicBezTo>
                        <a:cubicBezTo>
                          <a:pt x="51395" y="153405"/>
                          <a:pt x="54479" y="126695"/>
                          <a:pt x="69168" y="143220"/>
                        </a:cubicBez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976212" y="4648200"/>
                    <a:ext cx="1167788" cy="1476260"/>
                  </a:xfrm>
                  <a:custGeom>
                    <a:avLst/>
                    <a:gdLst>
                      <a:gd name="connsiteX0" fmla="*/ 77118 w 1167788"/>
                      <a:gd name="connsiteY0" fmla="*/ 11017 h 1476260"/>
                      <a:gd name="connsiteX1" fmla="*/ 110169 w 1167788"/>
                      <a:gd name="connsiteY1" fmla="*/ 0 h 1476260"/>
                      <a:gd name="connsiteX2" fmla="*/ 286439 w 1167788"/>
                      <a:gd name="connsiteY2" fmla="*/ 11017 h 1476260"/>
                      <a:gd name="connsiteX3" fmla="*/ 319489 w 1167788"/>
                      <a:gd name="connsiteY3" fmla="*/ 22034 h 1476260"/>
                      <a:gd name="connsiteX4" fmla="*/ 418641 w 1167788"/>
                      <a:gd name="connsiteY4" fmla="*/ 99152 h 1476260"/>
                      <a:gd name="connsiteX5" fmla="*/ 440675 w 1167788"/>
                      <a:gd name="connsiteY5" fmla="*/ 132202 h 1476260"/>
                      <a:gd name="connsiteX6" fmla="*/ 473725 w 1167788"/>
                      <a:gd name="connsiteY6" fmla="*/ 176270 h 1476260"/>
                      <a:gd name="connsiteX7" fmla="*/ 517793 w 1167788"/>
                      <a:gd name="connsiteY7" fmla="*/ 275422 h 1476260"/>
                      <a:gd name="connsiteX8" fmla="*/ 550843 w 1167788"/>
                      <a:gd name="connsiteY8" fmla="*/ 385590 h 1476260"/>
                      <a:gd name="connsiteX9" fmla="*/ 583894 w 1167788"/>
                      <a:gd name="connsiteY9" fmla="*/ 462708 h 1476260"/>
                      <a:gd name="connsiteX10" fmla="*/ 627961 w 1167788"/>
                      <a:gd name="connsiteY10" fmla="*/ 528810 h 1476260"/>
                      <a:gd name="connsiteX11" fmla="*/ 661012 w 1167788"/>
                      <a:gd name="connsiteY11" fmla="*/ 550843 h 1476260"/>
                      <a:gd name="connsiteX12" fmla="*/ 705080 w 1167788"/>
                      <a:gd name="connsiteY12" fmla="*/ 594911 h 1476260"/>
                      <a:gd name="connsiteX13" fmla="*/ 782198 w 1167788"/>
                      <a:gd name="connsiteY13" fmla="*/ 649995 h 1476260"/>
                      <a:gd name="connsiteX14" fmla="*/ 859316 w 1167788"/>
                      <a:gd name="connsiteY14" fmla="*/ 716096 h 1476260"/>
                      <a:gd name="connsiteX15" fmla="*/ 881349 w 1167788"/>
                      <a:gd name="connsiteY15" fmla="*/ 749147 h 1476260"/>
                      <a:gd name="connsiteX16" fmla="*/ 914400 w 1167788"/>
                      <a:gd name="connsiteY16" fmla="*/ 870332 h 1476260"/>
                      <a:gd name="connsiteX17" fmla="*/ 925417 w 1167788"/>
                      <a:gd name="connsiteY17" fmla="*/ 903383 h 1476260"/>
                      <a:gd name="connsiteX18" fmla="*/ 936434 w 1167788"/>
                      <a:gd name="connsiteY18" fmla="*/ 958467 h 1476260"/>
                      <a:gd name="connsiteX19" fmla="*/ 958467 w 1167788"/>
                      <a:gd name="connsiteY19" fmla="*/ 1013552 h 1476260"/>
                      <a:gd name="connsiteX20" fmla="*/ 969484 w 1167788"/>
                      <a:gd name="connsiteY20" fmla="*/ 1057619 h 1476260"/>
                      <a:gd name="connsiteX21" fmla="*/ 980501 w 1167788"/>
                      <a:gd name="connsiteY21" fmla="*/ 1090670 h 1476260"/>
                      <a:gd name="connsiteX22" fmla="*/ 1013552 w 1167788"/>
                      <a:gd name="connsiteY22" fmla="*/ 1233889 h 1476260"/>
                      <a:gd name="connsiteX23" fmla="*/ 1046602 w 1167788"/>
                      <a:gd name="connsiteY23" fmla="*/ 1277957 h 1476260"/>
                      <a:gd name="connsiteX24" fmla="*/ 1057619 w 1167788"/>
                      <a:gd name="connsiteY24" fmla="*/ 1311007 h 1476260"/>
                      <a:gd name="connsiteX25" fmla="*/ 1134737 w 1167788"/>
                      <a:gd name="connsiteY25" fmla="*/ 1399142 h 1476260"/>
                      <a:gd name="connsiteX26" fmla="*/ 1167788 w 1167788"/>
                      <a:gd name="connsiteY26" fmla="*/ 1410159 h 1476260"/>
                      <a:gd name="connsiteX27" fmla="*/ 1156771 w 1167788"/>
                      <a:gd name="connsiteY27" fmla="*/ 1443210 h 1476260"/>
                      <a:gd name="connsiteX28" fmla="*/ 1079653 w 1167788"/>
                      <a:gd name="connsiteY28" fmla="*/ 1476260 h 1476260"/>
                      <a:gd name="connsiteX29" fmla="*/ 1024569 w 1167788"/>
                      <a:gd name="connsiteY29" fmla="*/ 1421176 h 1476260"/>
                      <a:gd name="connsiteX30" fmla="*/ 1002535 w 1167788"/>
                      <a:gd name="connsiteY30" fmla="*/ 1355075 h 1476260"/>
                      <a:gd name="connsiteX31" fmla="*/ 991518 w 1167788"/>
                      <a:gd name="connsiteY31" fmla="*/ 1288973 h 1476260"/>
                      <a:gd name="connsiteX32" fmla="*/ 980501 w 1167788"/>
                      <a:gd name="connsiteY32" fmla="*/ 1167788 h 1476260"/>
                      <a:gd name="connsiteX33" fmla="*/ 969484 w 1167788"/>
                      <a:gd name="connsiteY33" fmla="*/ 1134737 h 1476260"/>
                      <a:gd name="connsiteX34" fmla="*/ 947451 w 1167788"/>
                      <a:gd name="connsiteY34" fmla="*/ 1024569 h 1476260"/>
                      <a:gd name="connsiteX35" fmla="*/ 925417 w 1167788"/>
                      <a:gd name="connsiteY35" fmla="*/ 958467 h 1476260"/>
                      <a:gd name="connsiteX36" fmla="*/ 903383 w 1167788"/>
                      <a:gd name="connsiteY36" fmla="*/ 925417 h 1476260"/>
                      <a:gd name="connsiteX37" fmla="*/ 892366 w 1167788"/>
                      <a:gd name="connsiteY37" fmla="*/ 892366 h 1476260"/>
                      <a:gd name="connsiteX38" fmla="*/ 782198 w 1167788"/>
                      <a:gd name="connsiteY38" fmla="*/ 760164 h 1476260"/>
                      <a:gd name="connsiteX39" fmla="*/ 749147 w 1167788"/>
                      <a:gd name="connsiteY39" fmla="*/ 727113 h 1476260"/>
                      <a:gd name="connsiteX40" fmla="*/ 672029 w 1167788"/>
                      <a:gd name="connsiteY40" fmla="*/ 683046 h 1476260"/>
                      <a:gd name="connsiteX41" fmla="*/ 561860 w 1167788"/>
                      <a:gd name="connsiteY41" fmla="*/ 550843 h 1476260"/>
                      <a:gd name="connsiteX42" fmla="*/ 550843 w 1167788"/>
                      <a:gd name="connsiteY42" fmla="*/ 517793 h 1476260"/>
                      <a:gd name="connsiteX43" fmla="*/ 539826 w 1167788"/>
                      <a:gd name="connsiteY43" fmla="*/ 473725 h 1476260"/>
                      <a:gd name="connsiteX44" fmla="*/ 495759 w 1167788"/>
                      <a:gd name="connsiteY44" fmla="*/ 407624 h 1476260"/>
                      <a:gd name="connsiteX45" fmla="*/ 473725 w 1167788"/>
                      <a:gd name="connsiteY45" fmla="*/ 341523 h 1476260"/>
                      <a:gd name="connsiteX46" fmla="*/ 363557 w 1167788"/>
                      <a:gd name="connsiteY46" fmla="*/ 209320 h 1476260"/>
                      <a:gd name="connsiteX47" fmla="*/ 330506 w 1167788"/>
                      <a:gd name="connsiteY47" fmla="*/ 187287 h 1476260"/>
                      <a:gd name="connsiteX48" fmla="*/ 264405 w 1167788"/>
                      <a:gd name="connsiteY48" fmla="*/ 132202 h 1476260"/>
                      <a:gd name="connsiteX49" fmla="*/ 99152 w 1167788"/>
                      <a:gd name="connsiteY49" fmla="*/ 110169 h 1476260"/>
                      <a:gd name="connsiteX50" fmla="*/ 66101 w 1167788"/>
                      <a:gd name="connsiteY50" fmla="*/ 99152 h 1476260"/>
                      <a:gd name="connsiteX51" fmla="*/ 0 w 1167788"/>
                      <a:gd name="connsiteY51" fmla="*/ 55084 h 1476260"/>
                      <a:gd name="connsiteX52" fmla="*/ 77118 w 1167788"/>
                      <a:gd name="connsiteY52" fmla="*/ 11017 h 14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7788" h="1476260">
                        <a:moveTo>
                          <a:pt x="77118" y="11017"/>
                        </a:moveTo>
                        <a:cubicBezTo>
                          <a:pt x="88135" y="7345"/>
                          <a:pt x="98556" y="0"/>
                          <a:pt x="110169" y="0"/>
                        </a:cubicBezTo>
                        <a:cubicBezTo>
                          <a:pt x="169040" y="0"/>
                          <a:pt x="227891" y="4854"/>
                          <a:pt x="286439" y="11017"/>
                        </a:cubicBezTo>
                        <a:cubicBezTo>
                          <a:pt x="297988" y="12233"/>
                          <a:pt x="309338" y="16394"/>
                          <a:pt x="319489" y="22034"/>
                        </a:cubicBezTo>
                        <a:cubicBezTo>
                          <a:pt x="357613" y="43214"/>
                          <a:pt x="390953" y="65926"/>
                          <a:pt x="418641" y="99152"/>
                        </a:cubicBezTo>
                        <a:cubicBezTo>
                          <a:pt x="427117" y="109324"/>
                          <a:pt x="432979" y="121428"/>
                          <a:pt x="440675" y="132202"/>
                        </a:cubicBezTo>
                        <a:cubicBezTo>
                          <a:pt x="451347" y="147143"/>
                          <a:pt x="462708" y="161581"/>
                          <a:pt x="473725" y="176270"/>
                        </a:cubicBezTo>
                        <a:cubicBezTo>
                          <a:pt x="499946" y="254932"/>
                          <a:pt x="482876" y="223046"/>
                          <a:pt x="517793" y="275422"/>
                        </a:cubicBezTo>
                        <a:cubicBezTo>
                          <a:pt x="534443" y="342019"/>
                          <a:pt x="524023" y="305128"/>
                          <a:pt x="550843" y="385590"/>
                        </a:cubicBezTo>
                        <a:cubicBezTo>
                          <a:pt x="562240" y="419783"/>
                          <a:pt x="563473" y="428673"/>
                          <a:pt x="583894" y="462708"/>
                        </a:cubicBezTo>
                        <a:cubicBezTo>
                          <a:pt x="597519" y="485416"/>
                          <a:pt x="605927" y="514121"/>
                          <a:pt x="627961" y="528810"/>
                        </a:cubicBezTo>
                        <a:lnTo>
                          <a:pt x="661012" y="550843"/>
                        </a:lnTo>
                        <a:cubicBezTo>
                          <a:pt x="683046" y="616945"/>
                          <a:pt x="653667" y="558188"/>
                          <a:pt x="705080" y="594911"/>
                        </a:cubicBezTo>
                        <a:cubicBezTo>
                          <a:pt x="796568" y="660260"/>
                          <a:pt x="707520" y="625102"/>
                          <a:pt x="782198" y="649995"/>
                        </a:cubicBezTo>
                        <a:cubicBezTo>
                          <a:pt x="821179" y="675983"/>
                          <a:pt x="823699" y="674543"/>
                          <a:pt x="859316" y="716096"/>
                        </a:cubicBezTo>
                        <a:cubicBezTo>
                          <a:pt x="867933" y="726149"/>
                          <a:pt x="875972" y="737048"/>
                          <a:pt x="881349" y="749147"/>
                        </a:cubicBezTo>
                        <a:cubicBezTo>
                          <a:pt x="908361" y="809925"/>
                          <a:pt x="899588" y="811087"/>
                          <a:pt x="914400" y="870332"/>
                        </a:cubicBezTo>
                        <a:cubicBezTo>
                          <a:pt x="917217" y="881598"/>
                          <a:pt x="922600" y="892117"/>
                          <a:pt x="925417" y="903383"/>
                        </a:cubicBezTo>
                        <a:cubicBezTo>
                          <a:pt x="929959" y="921549"/>
                          <a:pt x="931054" y="940532"/>
                          <a:pt x="936434" y="958467"/>
                        </a:cubicBezTo>
                        <a:cubicBezTo>
                          <a:pt x="942116" y="977409"/>
                          <a:pt x="952213" y="994791"/>
                          <a:pt x="958467" y="1013552"/>
                        </a:cubicBezTo>
                        <a:cubicBezTo>
                          <a:pt x="963255" y="1027916"/>
                          <a:pt x="965324" y="1043060"/>
                          <a:pt x="969484" y="1057619"/>
                        </a:cubicBezTo>
                        <a:cubicBezTo>
                          <a:pt x="972674" y="1068785"/>
                          <a:pt x="977684" y="1079404"/>
                          <a:pt x="980501" y="1090670"/>
                        </a:cubicBezTo>
                        <a:cubicBezTo>
                          <a:pt x="987383" y="1118196"/>
                          <a:pt x="1003269" y="1220178"/>
                          <a:pt x="1013552" y="1233889"/>
                        </a:cubicBezTo>
                        <a:lnTo>
                          <a:pt x="1046602" y="1277957"/>
                        </a:lnTo>
                        <a:cubicBezTo>
                          <a:pt x="1050274" y="1288974"/>
                          <a:pt x="1051979" y="1300856"/>
                          <a:pt x="1057619" y="1311007"/>
                        </a:cubicBezTo>
                        <a:cubicBezTo>
                          <a:pt x="1083042" y="1356767"/>
                          <a:pt x="1092648" y="1378097"/>
                          <a:pt x="1134737" y="1399142"/>
                        </a:cubicBezTo>
                        <a:cubicBezTo>
                          <a:pt x="1145124" y="1404336"/>
                          <a:pt x="1156771" y="1406487"/>
                          <a:pt x="1167788" y="1410159"/>
                        </a:cubicBezTo>
                        <a:cubicBezTo>
                          <a:pt x="1164116" y="1421176"/>
                          <a:pt x="1164026" y="1434142"/>
                          <a:pt x="1156771" y="1443210"/>
                        </a:cubicBezTo>
                        <a:cubicBezTo>
                          <a:pt x="1137752" y="1466984"/>
                          <a:pt x="1106113" y="1469645"/>
                          <a:pt x="1079653" y="1476260"/>
                        </a:cubicBezTo>
                        <a:cubicBezTo>
                          <a:pt x="1035465" y="1461531"/>
                          <a:pt x="1045513" y="1473536"/>
                          <a:pt x="1024569" y="1421176"/>
                        </a:cubicBezTo>
                        <a:cubicBezTo>
                          <a:pt x="1015943" y="1399612"/>
                          <a:pt x="1002535" y="1355075"/>
                          <a:pt x="1002535" y="1355075"/>
                        </a:cubicBezTo>
                        <a:cubicBezTo>
                          <a:pt x="998863" y="1333041"/>
                          <a:pt x="994128" y="1311158"/>
                          <a:pt x="991518" y="1288973"/>
                        </a:cubicBezTo>
                        <a:cubicBezTo>
                          <a:pt x="986779" y="1248689"/>
                          <a:pt x="986237" y="1207942"/>
                          <a:pt x="980501" y="1167788"/>
                        </a:cubicBezTo>
                        <a:cubicBezTo>
                          <a:pt x="978859" y="1156292"/>
                          <a:pt x="972003" y="1146073"/>
                          <a:pt x="969484" y="1134737"/>
                        </a:cubicBezTo>
                        <a:cubicBezTo>
                          <a:pt x="952471" y="1058179"/>
                          <a:pt x="966261" y="1087272"/>
                          <a:pt x="947451" y="1024569"/>
                        </a:cubicBezTo>
                        <a:cubicBezTo>
                          <a:pt x="940777" y="1002323"/>
                          <a:pt x="938301" y="977792"/>
                          <a:pt x="925417" y="958467"/>
                        </a:cubicBezTo>
                        <a:lnTo>
                          <a:pt x="903383" y="925417"/>
                        </a:lnTo>
                        <a:cubicBezTo>
                          <a:pt x="899711" y="914400"/>
                          <a:pt x="898006" y="902518"/>
                          <a:pt x="892366" y="892366"/>
                        </a:cubicBezTo>
                        <a:cubicBezTo>
                          <a:pt x="854021" y="823345"/>
                          <a:pt x="839952" y="817918"/>
                          <a:pt x="782198" y="760164"/>
                        </a:cubicBezTo>
                        <a:cubicBezTo>
                          <a:pt x="771181" y="749147"/>
                          <a:pt x="762111" y="735755"/>
                          <a:pt x="749147" y="727113"/>
                        </a:cubicBezTo>
                        <a:cubicBezTo>
                          <a:pt x="702431" y="695969"/>
                          <a:pt x="727939" y="711000"/>
                          <a:pt x="672029" y="683046"/>
                        </a:cubicBezTo>
                        <a:cubicBezTo>
                          <a:pt x="641346" y="652363"/>
                          <a:pt x="577199" y="596858"/>
                          <a:pt x="561860" y="550843"/>
                        </a:cubicBezTo>
                        <a:cubicBezTo>
                          <a:pt x="558188" y="539826"/>
                          <a:pt x="554033" y="528959"/>
                          <a:pt x="550843" y="517793"/>
                        </a:cubicBezTo>
                        <a:cubicBezTo>
                          <a:pt x="546683" y="503234"/>
                          <a:pt x="546597" y="487268"/>
                          <a:pt x="539826" y="473725"/>
                        </a:cubicBezTo>
                        <a:cubicBezTo>
                          <a:pt x="527983" y="450040"/>
                          <a:pt x="504133" y="432746"/>
                          <a:pt x="495759" y="407624"/>
                        </a:cubicBezTo>
                        <a:cubicBezTo>
                          <a:pt x="488414" y="385590"/>
                          <a:pt x="486608" y="360848"/>
                          <a:pt x="473725" y="341523"/>
                        </a:cubicBezTo>
                        <a:cubicBezTo>
                          <a:pt x="441211" y="292751"/>
                          <a:pt x="414450" y="243247"/>
                          <a:pt x="363557" y="209320"/>
                        </a:cubicBezTo>
                        <a:cubicBezTo>
                          <a:pt x="352540" y="201976"/>
                          <a:pt x="340678" y="195763"/>
                          <a:pt x="330506" y="187287"/>
                        </a:cubicBezTo>
                        <a:cubicBezTo>
                          <a:pt x="302479" y="163932"/>
                          <a:pt x="298192" y="146682"/>
                          <a:pt x="264405" y="132202"/>
                        </a:cubicBezTo>
                        <a:cubicBezTo>
                          <a:pt x="225102" y="115358"/>
                          <a:pt x="117238" y="111813"/>
                          <a:pt x="99152" y="110169"/>
                        </a:cubicBezTo>
                        <a:cubicBezTo>
                          <a:pt x="88135" y="106497"/>
                          <a:pt x="76253" y="104792"/>
                          <a:pt x="66101" y="99152"/>
                        </a:cubicBezTo>
                        <a:cubicBezTo>
                          <a:pt x="42952" y="86291"/>
                          <a:pt x="0" y="55084"/>
                          <a:pt x="0" y="55084"/>
                        </a:cubicBezTo>
                        <a:lnTo>
                          <a:pt x="77118" y="11017"/>
                        </a:ln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343285" y="5762633"/>
                    <a:ext cx="699023" cy="1806107"/>
                  </a:xfrm>
                  <a:custGeom>
                    <a:avLst/>
                    <a:gdLst>
                      <a:gd name="connsiteX0" fmla="*/ 74479 w 699023"/>
                      <a:gd name="connsiteY0" fmla="*/ 208509 h 1806107"/>
                      <a:gd name="connsiteX1" fmla="*/ 96513 w 699023"/>
                      <a:gd name="connsiteY1" fmla="*/ 252577 h 1806107"/>
                      <a:gd name="connsiteX2" fmla="*/ 107529 w 699023"/>
                      <a:gd name="connsiteY2" fmla="*/ 318678 h 1806107"/>
                      <a:gd name="connsiteX3" fmla="*/ 118546 w 699023"/>
                      <a:gd name="connsiteY3" fmla="*/ 362745 h 1806107"/>
                      <a:gd name="connsiteX4" fmla="*/ 140580 w 699023"/>
                      <a:gd name="connsiteY4" fmla="*/ 428847 h 1806107"/>
                      <a:gd name="connsiteX5" fmla="*/ 162614 w 699023"/>
                      <a:gd name="connsiteY5" fmla="*/ 472914 h 1806107"/>
                      <a:gd name="connsiteX6" fmla="*/ 173631 w 699023"/>
                      <a:gd name="connsiteY6" fmla="*/ 516981 h 1806107"/>
                      <a:gd name="connsiteX7" fmla="*/ 184648 w 699023"/>
                      <a:gd name="connsiteY7" fmla="*/ 572066 h 1806107"/>
                      <a:gd name="connsiteX8" fmla="*/ 228715 w 699023"/>
                      <a:gd name="connsiteY8" fmla="*/ 638167 h 1806107"/>
                      <a:gd name="connsiteX9" fmla="*/ 250749 w 699023"/>
                      <a:gd name="connsiteY9" fmla="*/ 682234 h 1806107"/>
                      <a:gd name="connsiteX10" fmla="*/ 272782 w 699023"/>
                      <a:gd name="connsiteY10" fmla="*/ 715285 h 1806107"/>
                      <a:gd name="connsiteX11" fmla="*/ 283799 w 699023"/>
                      <a:gd name="connsiteY11" fmla="*/ 748336 h 1806107"/>
                      <a:gd name="connsiteX12" fmla="*/ 316850 w 699023"/>
                      <a:gd name="connsiteY12" fmla="*/ 781386 h 1806107"/>
                      <a:gd name="connsiteX13" fmla="*/ 338884 w 699023"/>
                      <a:gd name="connsiteY13" fmla="*/ 814437 h 1806107"/>
                      <a:gd name="connsiteX14" fmla="*/ 327867 w 699023"/>
                      <a:gd name="connsiteY14" fmla="*/ 1100875 h 1806107"/>
                      <a:gd name="connsiteX15" fmla="*/ 305833 w 699023"/>
                      <a:gd name="connsiteY15" fmla="*/ 1166977 h 1806107"/>
                      <a:gd name="connsiteX16" fmla="*/ 283799 w 699023"/>
                      <a:gd name="connsiteY16" fmla="*/ 1200027 h 1806107"/>
                      <a:gd name="connsiteX17" fmla="*/ 272782 w 699023"/>
                      <a:gd name="connsiteY17" fmla="*/ 1233078 h 1806107"/>
                      <a:gd name="connsiteX18" fmla="*/ 217698 w 699023"/>
                      <a:gd name="connsiteY18" fmla="*/ 1310196 h 1806107"/>
                      <a:gd name="connsiteX19" fmla="*/ 162614 w 699023"/>
                      <a:gd name="connsiteY19" fmla="*/ 1387314 h 1806107"/>
                      <a:gd name="connsiteX20" fmla="*/ 129563 w 699023"/>
                      <a:gd name="connsiteY20" fmla="*/ 1420365 h 1806107"/>
                      <a:gd name="connsiteX21" fmla="*/ 85496 w 699023"/>
                      <a:gd name="connsiteY21" fmla="*/ 1486466 h 1806107"/>
                      <a:gd name="connsiteX22" fmla="*/ 74479 w 699023"/>
                      <a:gd name="connsiteY22" fmla="*/ 1519516 h 1806107"/>
                      <a:gd name="connsiteX23" fmla="*/ 52445 w 699023"/>
                      <a:gd name="connsiteY23" fmla="*/ 1552567 h 1806107"/>
                      <a:gd name="connsiteX24" fmla="*/ 8378 w 699023"/>
                      <a:gd name="connsiteY24" fmla="*/ 1651719 h 1806107"/>
                      <a:gd name="connsiteX25" fmla="*/ 19395 w 699023"/>
                      <a:gd name="connsiteY25" fmla="*/ 1739854 h 1806107"/>
                      <a:gd name="connsiteX26" fmla="*/ 206681 w 699023"/>
                      <a:gd name="connsiteY26" fmla="*/ 1783921 h 1806107"/>
                      <a:gd name="connsiteX27" fmla="*/ 228715 w 699023"/>
                      <a:gd name="connsiteY27" fmla="*/ 1651719 h 1806107"/>
                      <a:gd name="connsiteX28" fmla="*/ 239732 w 699023"/>
                      <a:gd name="connsiteY28" fmla="*/ 1607651 h 1806107"/>
                      <a:gd name="connsiteX29" fmla="*/ 261766 w 699023"/>
                      <a:gd name="connsiteY29" fmla="*/ 1574601 h 1806107"/>
                      <a:gd name="connsiteX30" fmla="*/ 294816 w 699023"/>
                      <a:gd name="connsiteY30" fmla="*/ 1508500 h 1806107"/>
                      <a:gd name="connsiteX31" fmla="*/ 327867 w 699023"/>
                      <a:gd name="connsiteY31" fmla="*/ 1486466 h 1806107"/>
                      <a:gd name="connsiteX32" fmla="*/ 360917 w 699023"/>
                      <a:gd name="connsiteY32" fmla="*/ 1420365 h 1806107"/>
                      <a:gd name="connsiteX33" fmla="*/ 427019 w 699023"/>
                      <a:gd name="connsiteY33" fmla="*/ 1354263 h 1806107"/>
                      <a:gd name="connsiteX34" fmla="*/ 482103 w 699023"/>
                      <a:gd name="connsiteY34" fmla="*/ 1288162 h 1806107"/>
                      <a:gd name="connsiteX35" fmla="*/ 504137 w 699023"/>
                      <a:gd name="connsiteY35" fmla="*/ 1255112 h 1806107"/>
                      <a:gd name="connsiteX36" fmla="*/ 537187 w 699023"/>
                      <a:gd name="connsiteY36" fmla="*/ 1233078 h 1806107"/>
                      <a:gd name="connsiteX37" fmla="*/ 592272 w 699023"/>
                      <a:gd name="connsiteY37" fmla="*/ 1166977 h 1806107"/>
                      <a:gd name="connsiteX38" fmla="*/ 625322 w 699023"/>
                      <a:gd name="connsiteY38" fmla="*/ 1144943 h 1806107"/>
                      <a:gd name="connsiteX39" fmla="*/ 669390 w 699023"/>
                      <a:gd name="connsiteY39" fmla="*/ 1034774 h 1806107"/>
                      <a:gd name="connsiteX40" fmla="*/ 680407 w 699023"/>
                      <a:gd name="connsiteY40" fmla="*/ 1001724 h 1806107"/>
                      <a:gd name="connsiteX41" fmla="*/ 680407 w 699023"/>
                      <a:gd name="connsiteY41" fmla="*/ 682234 h 1806107"/>
                      <a:gd name="connsiteX42" fmla="*/ 658373 w 699023"/>
                      <a:gd name="connsiteY42" fmla="*/ 605116 h 1806107"/>
                      <a:gd name="connsiteX43" fmla="*/ 636339 w 699023"/>
                      <a:gd name="connsiteY43" fmla="*/ 572066 h 1806107"/>
                      <a:gd name="connsiteX44" fmla="*/ 603288 w 699023"/>
                      <a:gd name="connsiteY44" fmla="*/ 472914 h 1806107"/>
                      <a:gd name="connsiteX45" fmla="*/ 592272 w 699023"/>
                      <a:gd name="connsiteY45" fmla="*/ 439863 h 1806107"/>
                      <a:gd name="connsiteX46" fmla="*/ 592272 w 699023"/>
                      <a:gd name="connsiteY46" fmla="*/ 120374 h 1806107"/>
                      <a:gd name="connsiteX47" fmla="*/ 570238 w 699023"/>
                      <a:gd name="connsiteY47" fmla="*/ 87324 h 1806107"/>
                      <a:gd name="connsiteX48" fmla="*/ 504137 w 699023"/>
                      <a:gd name="connsiteY48" fmla="*/ 65290 h 1806107"/>
                      <a:gd name="connsiteX49" fmla="*/ 471086 w 699023"/>
                      <a:gd name="connsiteY49" fmla="*/ 43256 h 1806107"/>
                      <a:gd name="connsiteX50" fmla="*/ 382951 w 699023"/>
                      <a:gd name="connsiteY50" fmla="*/ 21222 h 1806107"/>
                      <a:gd name="connsiteX51" fmla="*/ 162614 w 699023"/>
                      <a:gd name="connsiteY51" fmla="*/ 54273 h 1806107"/>
                      <a:gd name="connsiteX52" fmla="*/ 151597 w 699023"/>
                      <a:gd name="connsiteY52" fmla="*/ 87324 h 1806107"/>
                      <a:gd name="connsiteX53" fmla="*/ 129563 w 699023"/>
                      <a:gd name="connsiteY53" fmla="*/ 131391 h 1806107"/>
                      <a:gd name="connsiteX54" fmla="*/ 74479 w 699023"/>
                      <a:gd name="connsiteY54" fmla="*/ 230543 h 1806107"/>
                      <a:gd name="connsiteX55" fmla="*/ 74479 w 699023"/>
                      <a:gd name="connsiteY55" fmla="*/ 208509 h 18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99023" h="1806107">
                        <a:moveTo>
                          <a:pt x="74479" y="208509"/>
                        </a:moveTo>
                        <a:cubicBezTo>
                          <a:pt x="81824" y="223198"/>
                          <a:pt x="91794" y="236846"/>
                          <a:pt x="96513" y="252577"/>
                        </a:cubicBezTo>
                        <a:cubicBezTo>
                          <a:pt x="102932" y="273973"/>
                          <a:pt x="103148" y="296774"/>
                          <a:pt x="107529" y="318678"/>
                        </a:cubicBezTo>
                        <a:cubicBezTo>
                          <a:pt x="110498" y="333525"/>
                          <a:pt x="114195" y="348242"/>
                          <a:pt x="118546" y="362745"/>
                        </a:cubicBezTo>
                        <a:cubicBezTo>
                          <a:pt x="125220" y="384991"/>
                          <a:pt x="130193" y="408073"/>
                          <a:pt x="140580" y="428847"/>
                        </a:cubicBezTo>
                        <a:cubicBezTo>
                          <a:pt x="147925" y="443536"/>
                          <a:pt x="156847" y="457537"/>
                          <a:pt x="162614" y="472914"/>
                        </a:cubicBezTo>
                        <a:cubicBezTo>
                          <a:pt x="167930" y="487091"/>
                          <a:pt x="170346" y="502200"/>
                          <a:pt x="173631" y="516981"/>
                        </a:cubicBezTo>
                        <a:cubicBezTo>
                          <a:pt x="177693" y="535260"/>
                          <a:pt x="176899" y="555019"/>
                          <a:pt x="184648" y="572066"/>
                        </a:cubicBezTo>
                        <a:cubicBezTo>
                          <a:pt x="195606" y="596174"/>
                          <a:pt x="216872" y="614482"/>
                          <a:pt x="228715" y="638167"/>
                        </a:cubicBezTo>
                        <a:cubicBezTo>
                          <a:pt x="236060" y="652856"/>
                          <a:pt x="242601" y="667975"/>
                          <a:pt x="250749" y="682234"/>
                        </a:cubicBezTo>
                        <a:cubicBezTo>
                          <a:pt x="257318" y="693730"/>
                          <a:pt x="266861" y="703442"/>
                          <a:pt x="272782" y="715285"/>
                        </a:cubicBezTo>
                        <a:cubicBezTo>
                          <a:pt x="277975" y="725672"/>
                          <a:pt x="277357" y="738673"/>
                          <a:pt x="283799" y="748336"/>
                        </a:cubicBezTo>
                        <a:cubicBezTo>
                          <a:pt x="292441" y="761299"/>
                          <a:pt x="306876" y="769417"/>
                          <a:pt x="316850" y="781386"/>
                        </a:cubicBezTo>
                        <a:cubicBezTo>
                          <a:pt x="325327" y="791558"/>
                          <a:pt x="331539" y="803420"/>
                          <a:pt x="338884" y="814437"/>
                        </a:cubicBezTo>
                        <a:cubicBezTo>
                          <a:pt x="335212" y="909916"/>
                          <a:pt x="336786" y="1005742"/>
                          <a:pt x="327867" y="1100875"/>
                        </a:cubicBezTo>
                        <a:cubicBezTo>
                          <a:pt x="325699" y="1123999"/>
                          <a:pt x="318717" y="1147652"/>
                          <a:pt x="305833" y="1166977"/>
                        </a:cubicBezTo>
                        <a:lnTo>
                          <a:pt x="283799" y="1200027"/>
                        </a:lnTo>
                        <a:cubicBezTo>
                          <a:pt x="280127" y="1211044"/>
                          <a:pt x="277975" y="1222691"/>
                          <a:pt x="272782" y="1233078"/>
                        </a:cubicBezTo>
                        <a:cubicBezTo>
                          <a:pt x="264127" y="1250388"/>
                          <a:pt x="226016" y="1298551"/>
                          <a:pt x="217698" y="1310196"/>
                        </a:cubicBezTo>
                        <a:cubicBezTo>
                          <a:pt x="192788" y="1345070"/>
                          <a:pt x="193473" y="1351312"/>
                          <a:pt x="162614" y="1387314"/>
                        </a:cubicBezTo>
                        <a:cubicBezTo>
                          <a:pt x="152474" y="1399144"/>
                          <a:pt x="140580" y="1409348"/>
                          <a:pt x="129563" y="1420365"/>
                        </a:cubicBezTo>
                        <a:cubicBezTo>
                          <a:pt x="103367" y="1498950"/>
                          <a:pt x="140511" y="1403942"/>
                          <a:pt x="85496" y="1486466"/>
                        </a:cubicBezTo>
                        <a:cubicBezTo>
                          <a:pt x="79055" y="1496128"/>
                          <a:pt x="79672" y="1509129"/>
                          <a:pt x="74479" y="1519516"/>
                        </a:cubicBezTo>
                        <a:cubicBezTo>
                          <a:pt x="68557" y="1531359"/>
                          <a:pt x="57823" y="1540467"/>
                          <a:pt x="52445" y="1552567"/>
                        </a:cubicBezTo>
                        <a:cubicBezTo>
                          <a:pt x="0" y="1670566"/>
                          <a:pt x="58243" y="1576917"/>
                          <a:pt x="8378" y="1651719"/>
                        </a:cubicBezTo>
                        <a:cubicBezTo>
                          <a:pt x="12050" y="1681097"/>
                          <a:pt x="9277" y="1712030"/>
                          <a:pt x="19395" y="1739854"/>
                        </a:cubicBezTo>
                        <a:cubicBezTo>
                          <a:pt x="43487" y="1806107"/>
                          <a:pt x="187116" y="1782523"/>
                          <a:pt x="206681" y="1783921"/>
                        </a:cubicBezTo>
                        <a:cubicBezTo>
                          <a:pt x="214026" y="1739854"/>
                          <a:pt x="217880" y="1695060"/>
                          <a:pt x="228715" y="1651719"/>
                        </a:cubicBezTo>
                        <a:cubicBezTo>
                          <a:pt x="232387" y="1637030"/>
                          <a:pt x="233767" y="1621568"/>
                          <a:pt x="239732" y="1607651"/>
                        </a:cubicBezTo>
                        <a:cubicBezTo>
                          <a:pt x="244948" y="1595481"/>
                          <a:pt x="254421" y="1585618"/>
                          <a:pt x="261766" y="1574601"/>
                        </a:cubicBezTo>
                        <a:cubicBezTo>
                          <a:pt x="270726" y="1547718"/>
                          <a:pt x="273458" y="1529858"/>
                          <a:pt x="294816" y="1508500"/>
                        </a:cubicBezTo>
                        <a:cubicBezTo>
                          <a:pt x="304179" y="1499137"/>
                          <a:pt x="316850" y="1493811"/>
                          <a:pt x="327867" y="1486466"/>
                        </a:cubicBezTo>
                        <a:cubicBezTo>
                          <a:pt x="338076" y="1455840"/>
                          <a:pt x="338138" y="1445992"/>
                          <a:pt x="360917" y="1420365"/>
                        </a:cubicBezTo>
                        <a:cubicBezTo>
                          <a:pt x="381619" y="1397075"/>
                          <a:pt x="409734" y="1380190"/>
                          <a:pt x="427019" y="1354263"/>
                        </a:cubicBezTo>
                        <a:cubicBezTo>
                          <a:pt x="481718" y="1272214"/>
                          <a:pt x="411421" y="1372980"/>
                          <a:pt x="482103" y="1288162"/>
                        </a:cubicBezTo>
                        <a:cubicBezTo>
                          <a:pt x="490579" y="1277990"/>
                          <a:pt x="494775" y="1264474"/>
                          <a:pt x="504137" y="1255112"/>
                        </a:cubicBezTo>
                        <a:cubicBezTo>
                          <a:pt x="513499" y="1245750"/>
                          <a:pt x="527015" y="1241554"/>
                          <a:pt x="537187" y="1233078"/>
                        </a:cubicBezTo>
                        <a:cubicBezTo>
                          <a:pt x="645479" y="1142833"/>
                          <a:pt x="505611" y="1253638"/>
                          <a:pt x="592272" y="1166977"/>
                        </a:cubicBezTo>
                        <a:cubicBezTo>
                          <a:pt x="601634" y="1157615"/>
                          <a:pt x="614305" y="1152288"/>
                          <a:pt x="625322" y="1144943"/>
                        </a:cubicBezTo>
                        <a:cubicBezTo>
                          <a:pt x="657743" y="1080101"/>
                          <a:pt x="642162" y="1116456"/>
                          <a:pt x="669390" y="1034774"/>
                        </a:cubicBezTo>
                        <a:lnTo>
                          <a:pt x="680407" y="1001724"/>
                        </a:lnTo>
                        <a:cubicBezTo>
                          <a:pt x="699023" y="852786"/>
                          <a:pt x="697983" y="901943"/>
                          <a:pt x="680407" y="682234"/>
                        </a:cubicBezTo>
                        <a:cubicBezTo>
                          <a:pt x="679735" y="673831"/>
                          <a:pt x="664084" y="616537"/>
                          <a:pt x="658373" y="605116"/>
                        </a:cubicBezTo>
                        <a:cubicBezTo>
                          <a:pt x="652452" y="593273"/>
                          <a:pt x="643684" y="583083"/>
                          <a:pt x="636339" y="572066"/>
                        </a:cubicBezTo>
                        <a:lnTo>
                          <a:pt x="603288" y="472914"/>
                        </a:lnTo>
                        <a:lnTo>
                          <a:pt x="592272" y="439863"/>
                        </a:lnTo>
                        <a:cubicBezTo>
                          <a:pt x="600260" y="320039"/>
                          <a:pt x="613249" y="239246"/>
                          <a:pt x="592272" y="120374"/>
                        </a:cubicBezTo>
                        <a:cubicBezTo>
                          <a:pt x="589971" y="107335"/>
                          <a:pt x="581466" y="94341"/>
                          <a:pt x="570238" y="87324"/>
                        </a:cubicBezTo>
                        <a:cubicBezTo>
                          <a:pt x="550543" y="75015"/>
                          <a:pt x="523462" y="78173"/>
                          <a:pt x="504137" y="65290"/>
                        </a:cubicBezTo>
                        <a:cubicBezTo>
                          <a:pt x="493120" y="57945"/>
                          <a:pt x="482929" y="49177"/>
                          <a:pt x="471086" y="43256"/>
                        </a:cubicBezTo>
                        <a:cubicBezTo>
                          <a:pt x="448502" y="31964"/>
                          <a:pt x="403902" y="25412"/>
                          <a:pt x="382951" y="21222"/>
                        </a:cubicBezTo>
                        <a:cubicBezTo>
                          <a:pt x="379241" y="21440"/>
                          <a:pt x="206031" y="0"/>
                          <a:pt x="162614" y="54273"/>
                        </a:cubicBezTo>
                        <a:cubicBezTo>
                          <a:pt x="155360" y="63341"/>
                          <a:pt x="156172" y="76650"/>
                          <a:pt x="151597" y="87324"/>
                        </a:cubicBezTo>
                        <a:cubicBezTo>
                          <a:pt x="145128" y="102419"/>
                          <a:pt x="136032" y="116296"/>
                          <a:pt x="129563" y="131391"/>
                        </a:cubicBezTo>
                        <a:cubicBezTo>
                          <a:pt x="118871" y="156339"/>
                          <a:pt x="105151" y="230543"/>
                          <a:pt x="74479" y="230543"/>
                        </a:cubicBezTo>
                        <a:lnTo>
                          <a:pt x="74479" y="208509"/>
                        </a:ln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106907" y="4035917"/>
                    <a:ext cx="4012524" cy="2089461"/>
                  </a:xfrm>
                  <a:custGeom>
                    <a:avLst/>
                    <a:gdLst>
                      <a:gd name="connsiteX0" fmla="*/ 1026953 w 4012524"/>
                      <a:gd name="connsiteY0" fmla="*/ 18290 h 2089461"/>
                      <a:gd name="connsiteX1" fmla="*/ 1060004 w 4012524"/>
                      <a:gd name="connsiteY1" fmla="*/ 29307 h 2089461"/>
                      <a:gd name="connsiteX2" fmla="*/ 1093054 w 4012524"/>
                      <a:gd name="connsiteY2" fmla="*/ 106425 h 2089461"/>
                      <a:gd name="connsiteX3" fmla="*/ 1170173 w 4012524"/>
                      <a:gd name="connsiteY3" fmla="*/ 161510 h 2089461"/>
                      <a:gd name="connsiteX4" fmla="*/ 1280341 w 4012524"/>
                      <a:gd name="connsiteY4" fmla="*/ 194560 h 2089461"/>
                      <a:gd name="connsiteX5" fmla="*/ 1346442 w 4012524"/>
                      <a:gd name="connsiteY5" fmla="*/ 216594 h 2089461"/>
                      <a:gd name="connsiteX6" fmla="*/ 1445594 w 4012524"/>
                      <a:gd name="connsiteY6" fmla="*/ 238628 h 2089461"/>
                      <a:gd name="connsiteX7" fmla="*/ 1500679 w 4012524"/>
                      <a:gd name="connsiteY7" fmla="*/ 249644 h 2089461"/>
                      <a:gd name="connsiteX8" fmla="*/ 1621864 w 4012524"/>
                      <a:gd name="connsiteY8" fmla="*/ 260661 h 2089461"/>
                      <a:gd name="connsiteX9" fmla="*/ 1687965 w 4012524"/>
                      <a:gd name="connsiteY9" fmla="*/ 271678 h 2089461"/>
                      <a:gd name="connsiteX10" fmla="*/ 1721016 w 4012524"/>
                      <a:gd name="connsiteY10" fmla="*/ 282695 h 2089461"/>
                      <a:gd name="connsiteX11" fmla="*/ 1820168 w 4012524"/>
                      <a:gd name="connsiteY11" fmla="*/ 293712 h 2089461"/>
                      <a:gd name="connsiteX12" fmla="*/ 2271859 w 4012524"/>
                      <a:gd name="connsiteY12" fmla="*/ 326763 h 2089461"/>
                      <a:gd name="connsiteX13" fmla="*/ 2525247 w 4012524"/>
                      <a:gd name="connsiteY13" fmla="*/ 315746 h 2089461"/>
                      <a:gd name="connsiteX14" fmla="*/ 2635416 w 4012524"/>
                      <a:gd name="connsiteY14" fmla="*/ 293712 h 2089461"/>
                      <a:gd name="connsiteX15" fmla="*/ 2668466 w 4012524"/>
                      <a:gd name="connsiteY15" fmla="*/ 282695 h 2089461"/>
                      <a:gd name="connsiteX16" fmla="*/ 2734568 w 4012524"/>
                      <a:gd name="connsiteY16" fmla="*/ 271678 h 2089461"/>
                      <a:gd name="connsiteX17" fmla="*/ 2811686 w 4012524"/>
                      <a:gd name="connsiteY17" fmla="*/ 249644 h 2089461"/>
                      <a:gd name="connsiteX18" fmla="*/ 2844736 w 4012524"/>
                      <a:gd name="connsiteY18" fmla="*/ 238628 h 2089461"/>
                      <a:gd name="connsiteX19" fmla="*/ 3065074 w 4012524"/>
                      <a:gd name="connsiteY19" fmla="*/ 227611 h 2089461"/>
                      <a:gd name="connsiteX20" fmla="*/ 3252360 w 4012524"/>
                      <a:gd name="connsiteY20" fmla="*/ 238628 h 2089461"/>
                      <a:gd name="connsiteX21" fmla="*/ 3285411 w 4012524"/>
                      <a:gd name="connsiteY21" fmla="*/ 249644 h 2089461"/>
                      <a:gd name="connsiteX22" fmla="*/ 3362529 w 4012524"/>
                      <a:gd name="connsiteY22" fmla="*/ 260661 h 2089461"/>
                      <a:gd name="connsiteX23" fmla="*/ 3428630 w 4012524"/>
                      <a:gd name="connsiteY23" fmla="*/ 282695 h 2089461"/>
                      <a:gd name="connsiteX24" fmla="*/ 3549816 w 4012524"/>
                      <a:gd name="connsiteY24" fmla="*/ 315746 h 2089461"/>
                      <a:gd name="connsiteX25" fmla="*/ 3637951 w 4012524"/>
                      <a:gd name="connsiteY25" fmla="*/ 348796 h 2089461"/>
                      <a:gd name="connsiteX26" fmla="*/ 3737103 w 4012524"/>
                      <a:gd name="connsiteY26" fmla="*/ 403881 h 2089461"/>
                      <a:gd name="connsiteX27" fmla="*/ 3814221 w 4012524"/>
                      <a:gd name="connsiteY27" fmla="*/ 447948 h 2089461"/>
                      <a:gd name="connsiteX28" fmla="*/ 3913373 w 4012524"/>
                      <a:gd name="connsiteY28" fmla="*/ 536083 h 2089461"/>
                      <a:gd name="connsiteX29" fmla="*/ 3957440 w 4012524"/>
                      <a:gd name="connsiteY29" fmla="*/ 602184 h 2089461"/>
                      <a:gd name="connsiteX30" fmla="*/ 3979474 w 4012524"/>
                      <a:gd name="connsiteY30" fmla="*/ 635235 h 2089461"/>
                      <a:gd name="connsiteX31" fmla="*/ 3990491 w 4012524"/>
                      <a:gd name="connsiteY31" fmla="*/ 679302 h 2089461"/>
                      <a:gd name="connsiteX32" fmla="*/ 4001507 w 4012524"/>
                      <a:gd name="connsiteY32" fmla="*/ 712353 h 2089461"/>
                      <a:gd name="connsiteX33" fmla="*/ 4012524 w 4012524"/>
                      <a:gd name="connsiteY33" fmla="*/ 1130994 h 2089461"/>
                      <a:gd name="connsiteX34" fmla="*/ 4001507 w 4012524"/>
                      <a:gd name="connsiteY34" fmla="*/ 1626753 h 2089461"/>
                      <a:gd name="connsiteX35" fmla="*/ 3990491 w 4012524"/>
                      <a:gd name="connsiteY35" fmla="*/ 1670820 h 2089461"/>
                      <a:gd name="connsiteX36" fmla="*/ 3946423 w 4012524"/>
                      <a:gd name="connsiteY36" fmla="*/ 1758955 h 2089461"/>
                      <a:gd name="connsiteX37" fmla="*/ 3902356 w 4012524"/>
                      <a:gd name="connsiteY37" fmla="*/ 1836073 h 2089461"/>
                      <a:gd name="connsiteX38" fmla="*/ 3836254 w 4012524"/>
                      <a:gd name="connsiteY38" fmla="*/ 1902175 h 2089461"/>
                      <a:gd name="connsiteX39" fmla="*/ 3814221 w 4012524"/>
                      <a:gd name="connsiteY39" fmla="*/ 1935225 h 2089461"/>
                      <a:gd name="connsiteX40" fmla="*/ 3704052 w 4012524"/>
                      <a:gd name="connsiteY40" fmla="*/ 2001326 h 2089461"/>
                      <a:gd name="connsiteX41" fmla="*/ 3593883 w 4012524"/>
                      <a:gd name="connsiteY41" fmla="*/ 2023360 h 2089461"/>
                      <a:gd name="connsiteX42" fmla="*/ 3384563 w 4012524"/>
                      <a:gd name="connsiteY42" fmla="*/ 2056411 h 2089461"/>
                      <a:gd name="connsiteX43" fmla="*/ 3318462 w 4012524"/>
                      <a:gd name="connsiteY43" fmla="*/ 2078444 h 2089461"/>
                      <a:gd name="connsiteX44" fmla="*/ 3197276 w 4012524"/>
                      <a:gd name="connsiteY44" fmla="*/ 2089461 h 2089461"/>
                      <a:gd name="connsiteX45" fmla="*/ 2745585 w 4012524"/>
                      <a:gd name="connsiteY45" fmla="*/ 2078444 h 2089461"/>
                      <a:gd name="connsiteX46" fmla="*/ 2668466 w 4012524"/>
                      <a:gd name="connsiteY46" fmla="*/ 2056411 h 2089461"/>
                      <a:gd name="connsiteX47" fmla="*/ 2514230 w 4012524"/>
                      <a:gd name="connsiteY47" fmla="*/ 2012343 h 2089461"/>
                      <a:gd name="connsiteX48" fmla="*/ 2481180 w 4012524"/>
                      <a:gd name="connsiteY48" fmla="*/ 1990310 h 2089461"/>
                      <a:gd name="connsiteX49" fmla="*/ 2371011 w 4012524"/>
                      <a:gd name="connsiteY49" fmla="*/ 1957259 h 2089461"/>
                      <a:gd name="connsiteX50" fmla="*/ 2227792 w 4012524"/>
                      <a:gd name="connsiteY50" fmla="*/ 1913191 h 2089461"/>
                      <a:gd name="connsiteX51" fmla="*/ 2106606 w 4012524"/>
                      <a:gd name="connsiteY51" fmla="*/ 1880141 h 2089461"/>
                      <a:gd name="connsiteX52" fmla="*/ 2051522 w 4012524"/>
                      <a:gd name="connsiteY52" fmla="*/ 1858107 h 2089461"/>
                      <a:gd name="connsiteX53" fmla="*/ 1941353 w 4012524"/>
                      <a:gd name="connsiteY53" fmla="*/ 1847090 h 2089461"/>
                      <a:gd name="connsiteX54" fmla="*/ 1908303 w 4012524"/>
                      <a:gd name="connsiteY54" fmla="*/ 1836073 h 2089461"/>
                      <a:gd name="connsiteX55" fmla="*/ 1236274 w 4012524"/>
                      <a:gd name="connsiteY55" fmla="*/ 1858107 h 2089461"/>
                      <a:gd name="connsiteX56" fmla="*/ 1137122 w 4012524"/>
                      <a:gd name="connsiteY56" fmla="*/ 1902175 h 2089461"/>
                      <a:gd name="connsiteX57" fmla="*/ 1071021 w 4012524"/>
                      <a:gd name="connsiteY57" fmla="*/ 1924208 h 2089461"/>
                      <a:gd name="connsiteX58" fmla="*/ 1026953 w 4012524"/>
                      <a:gd name="connsiteY58" fmla="*/ 1935225 h 2089461"/>
                      <a:gd name="connsiteX59" fmla="*/ 960852 w 4012524"/>
                      <a:gd name="connsiteY59" fmla="*/ 1957259 h 2089461"/>
                      <a:gd name="connsiteX60" fmla="*/ 894751 w 4012524"/>
                      <a:gd name="connsiteY60" fmla="*/ 1968276 h 2089461"/>
                      <a:gd name="connsiteX61" fmla="*/ 465093 w 4012524"/>
                      <a:gd name="connsiteY61" fmla="*/ 1957259 h 2089461"/>
                      <a:gd name="connsiteX62" fmla="*/ 421026 w 4012524"/>
                      <a:gd name="connsiteY62" fmla="*/ 1935225 h 2089461"/>
                      <a:gd name="connsiteX63" fmla="*/ 387975 w 4012524"/>
                      <a:gd name="connsiteY63" fmla="*/ 1924208 h 2089461"/>
                      <a:gd name="connsiteX64" fmla="*/ 354924 w 4012524"/>
                      <a:gd name="connsiteY64" fmla="*/ 1891158 h 2089461"/>
                      <a:gd name="connsiteX65" fmla="*/ 310857 w 4012524"/>
                      <a:gd name="connsiteY65" fmla="*/ 1869124 h 2089461"/>
                      <a:gd name="connsiteX66" fmla="*/ 266789 w 4012524"/>
                      <a:gd name="connsiteY66" fmla="*/ 1803023 h 2089461"/>
                      <a:gd name="connsiteX67" fmla="*/ 222722 w 4012524"/>
                      <a:gd name="connsiteY67" fmla="*/ 1736922 h 2089461"/>
                      <a:gd name="connsiteX68" fmla="*/ 200688 w 4012524"/>
                      <a:gd name="connsiteY68" fmla="*/ 1703871 h 2089461"/>
                      <a:gd name="connsiteX69" fmla="*/ 167638 w 4012524"/>
                      <a:gd name="connsiteY69" fmla="*/ 1626753 h 2089461"/>
                      <a:gd name="connsiteX70" fmla="*/ 123570 w 4012524"/>
                      <a:gd name="connsiteY70" fmla="*/ 1472517 h 2089461"/>
                      <a:gd name="connsiteX71" fmla="*/ 112553 w 4012524"/>
                      <a:gd name="connsiteY71" fmla="*/ 1439466 h 2089461"/>
                      <a:gd name="connsiteX72" fmla="*/ 101536 w 4012524"/>
                      <a:gd name="connsiteY72" fmla="*/ 1351331 h 2089461"/>
                      <a:gd name="connsiteX73" fmla="*/ 90520 w 4012524"/>
                      <a:gd name="connsiteY73" fmla="*/ 1318281 h 2089461"/>
                      <a:gd name="connsiteX74" fmla="*/ 79503 w 4012524"/>
                      <a:gd name="connsiteY74" fmla="*/ 1263196 h 2089461"/>
                      <a:gd name="connsiteX75" fmla="*/ 68486 w 4012524"/>
                      <a:gd name="connsiteY75" fmla="*/ 1142011 h 2089461"/>
                      <a:gd name="connsiteX76" fmla="*/ 57469 w 4012524"/>
                      <a:gd name="connsiteY76" fmla="*/ 1075910 h 2089461"/>
                      <a:gd name="connsiteX77" fmla="*/ 90520 w 4012524"/>
                      <a:gd name="connsiteY77" fmla="*/ 348796 h 2089461"/>
                      <a:gd name="connsiteX78" fmla="*/ 123570 w 4012524"/>
                      <a:gd name="connsiteY78" fmla="*/ 249644 h 2089461"/>
                      <a:gd name="connsiteX79" fmla="*/ 134587 w 4012524"/>
                      <a:gd name="connsiteY79" fmla="*/ 216594 h 2089461"/>
                      <a:gd name="connsiteX80" fmla="*/ 156621 w 4012524"/>
                      <a:gd name="connsiteY80" fmla="*/ 172526 h 2089461"/>
                      <a:gd name="connsiteX81" fmla="*/ 167638 w 4012524"/>
                      <a:gd name="connsiteY81" fmla="*/ 139476 h 2089461"/>
                      <a:gd name="connsiteX82" fmla="*/ 222722 w 4012524"/>
                      <a:gd name="connsiteY82" fmla="*/ 73375 h 2089461"/>
                      <a:gd name="connsiteX83" fmla="*/ 498144 w 4012524"/>
                      <a:gd name="connsiteY83" fmla="*/ 40324 h 2089461"/>
                      <a:gd name="connsiteX84" fmla="*/ 553228 w 4012524"/>
                      <a:gd name="connsiteY84" fmla="*/ 29307 h 2089461"/>
                      <a:gd name="connsiteX85" fmla="*/ 619329 w 4012524"/>
                      <a:gd name="connsiteY85" fmla="*/ 7273 h 2089461"/>
                      <a:gd name="connsiteX86" fmla="*/ 1004920 w 4012524"/>
                      <a:gd name="connsiteY86" fmla="*/ 18290 h 2089461"/>
                      <a:gd name="connsiteX87" fmla="*/ 1026953 w 4012524"/>
                      <a:gd name="connsiteY87" fmla="*/ 18290 h 208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012524" h="2089461">
                        <a:moveTo>
                          <a:pt x="1026953" y="18290"/>
                        </a:moveTo>
                        <a:cubicBezTo>
                          <a:pt x="1036134" y="20126"/>
                          <a:pt x="1052749" y="20239"/>
                          <a:pt x="1060004" y="29307"/>
                        </a:cubicBezTo>
                        <a:cubicBezTo>
                          <a:pt x="1161137" y="155723"/>
                          <a:pt x="986629" y="0"/>
                          <a:pt x="1093054" y="106425"/>
                        </a:cubicBezTo>
                        <a:cubicBezTo>
                          <a:pt x="1096309" y="109680"/>
                          <a:pt x="1158913" y="156506"/>
                          <a:pt x="1170173" y="161510"/>
                        </a:cubicBezTo>
                        <a:cubicBezTo>
                          <a:pt x="1224100" y="185477"/>
                          <a:pt x="1231043" y="179770"/>
                          <a:pt x="1280341" y="194560"/>
                        </a:cubicBezTo>
                        <a:cubicBezTo>
                          <a:pt x="1302587" y="201234"/>
                          <a:pt x="1323770" y="211556"/>
                          <a:pt x="1346442" y="216594"/>
                        </a:cubicBezTo>
                        <a:lnTo>
                          <a:pt x="1445594" y="238628"/>
                        </a:lnTo>
                        <a:cubicBezTo>
                          <a:pt x="1463904" y="242551"/>
                          <a:pt x="1482098" y="247321"/>
                          <a:pt x="1500679" y="249644"/>
                        </a:cubicBezTo>
                        <a:cubicBezTo>
                          <a:pt x="1540927" y="254675"/>
                          <a:pt x="1581580" y="255922"/>
                          <a:pt x="1621864" y="260661"/>
                        </a:cubicBezTo>
                        <a:cubicBezTo>
                          <a:pt x="1644049" y="263271"/>
                          <a:pt x="1666159" y="266832"/>
                          <a:pt x="1687965" y="271678"/>
                        </a:cubicBezTo>
                        <a:cubicBezTo>
                          <a:pt x="1699301" y="274197"/>
                          <a:pt x="1709561" y="280786"/>
                          <a:pt x="1721016" y="282695"/>
                        </a:cubicBezTo>
                        <a:cubicBezTo>
                          <a:pt x="1753818" y="288162"/>
                          <a:pt x="1787117" y="290040"/>
                          <a:pt x="1820168" y="293712"/>
                        </a:cubicBezTo>
                        <a:cubicBezTo>
                          <a:pt x="1993722" y="363135"/>
                          <a:pt x="1884399" y="326763"/>
                          <a:pt x="2271859" y="326763"/>
                        </a:cubicBezTo>
                        <a:cubicBezTo>
                          <a:pt x="2356401" y="326763"/>
                          <a:pt x="2440784" y="319418"/>
                          <a:pt x="2525247" y="315746"/>
                        </a:cubicBezTo>
                        <a:cubicBezTo>
                          <a:pt x="2599918" y="290856"/>
                          <a:pt x="2508822" y="319031"/>
                          <a:pt x="2635416" y="293712"/>
                        </a:cubicBezTo>
                        <a:cubicBezTo>
                          <a:pt x="2646803" y="291435"/>
                          <a:pt x="2657130" y="285214"/>
                          <a:pt x="2668466" y="282695"/>
                        </a:cubicBezTo>
                        <a:cubicBezTo>
                          <a:pt x="2690272" y="277849"/>
                          <a:pt x="2712534" y="275350"/>
                          <a:pt x="2734568" y="271678"/>
                        </a:cubicBezTo>
                        <a:cubicBezTo>
                          <a:pt x="2813790" y="245270"/>
                          <a:pt x="2714879" y="277302"/>
                          <a:pt x="2811686" y="249644"/>
                        </a:cubicBezTo>
                        <a:cubicBezTo>
                          <a:pt x="2822852" y="246454"/>
                          <a:pt x="2833167" y="239634"/>
                          <a:pt x="2844736" y="238628"/>
                        </a:cubicBezTo>
                        <a:cubicBezTo>
                          <a:pt x="2917997" y="232258"/>
                          <a:pt x="2991628" y="231283"/>
                          <a:pt x="3065074" y="227611"/>
                        </a:cubicBezTo>
                        <a:cubicBezTo>
                          <a:pt x="3127503" y="231283"/>
                          <a:pt x="3190134" y="232406"/>
                          <a:pt x="3252360" y="238628"/>
                        </a:cubicBezTo>
                        <a:cubicBezTo>
                          <a:pt x="3263915" y="239783"/>
                          <a:pt x="3274024" y="247367"/>
                          <a:pt x="3285411" y="249644"/>
                        </a:cubicBezTo>
                        <a:cubicBezTo>
                          <a:pt x="3310874" y="254736"/>
                          <a:pt x="3336823" y="256989"/>
                          <a:pt x="3362529" y="260661"/>
                        </a:cubicBezTo>
                        <a:cubicBezTo>
                          <a:pt x="3384563" y="268006"/>
                          <a:pt x="3406223" y="276584"/>
                          <a:pt x="3428630" y="282695"/>
                        </a:cubicBezTo>
                        <a:cubicBezTo>
                          <a:pt x="3599915" y="329410"/>
                          <a:pt x="3350072" y="249163"/>
                          <a:pt x="3549816" y="315746"/>
                        </a:cubicBezTo>
                        <a:cubicBezTo>
                          <a:pt x="3575100" y="324174"/>
                          <a:pt x="3617258" y="337509"/>
                          <a:pt x="3637951" y="348796"/>
                        </a:cubicBezTo>
                        <a:cubicBezTo>
                          <a:pt x="3757014" y="413739"/>
                          <a:pt x="3659942" y="378161"/>
                          <a:pt x="3737103" y="403881"/>
                        </a:cubicBezTo>
                        <a:cubicBezTo>
                          <a:pt x="3799891" y="466669"/>
                          <a:pt x="3736543" y="414657"/>
                          <a:pt x="3814221" y="447948"/>
                        </a:cubicBezTo>
                        <a:cubicBezTo>
                          <a:pt x="3845126" y="461193"/>
                          <a:pt x="3903973" y="521982"/>
                          <a:pt x="3913373" y="536083"/>
                        </a:cubicBezTo>
                        <a:lnTo>
                          <a:pt x="3957440" y="602184"/>
                        </a:lnTo>
                        <a:lnTo>
                          <a:pt x="3979474" y="635235"/>
                        </a:lnTo>
                        <a:cubicBezTo>
                          <a:pt x="3983146" y="649924"/>
                          <a:pt x="3986332" y="664743"/>
                          <a:pt x="3990491" y="679302"/>
                        </a:cubicBezTo>
                        <a:cubicBezTo>
                          <a:pt x="3993681" y="690468"/>
                          <a:pt x="4000941" y="700754"/>
                          <a:pt x="4001507" y="712353"/>
                        </a:cubicBezTo>
                        <a:cubicBezTo>
                          <a:pt x="4008308" y="851783"/>
                          <a:pt x="4008852" y="991447"/>
                          <a:pt x="4012524" y="1130994"/>
                        </a:cubicBezTo>
                        <a:cubicBezTo>
                          <a:pt x="4008852" y="1296247"/>
                          <a:pt x="4008248" y="1461597"/>
                          <a:pt x="4001507" y="1626753"/>
                        </a:cubicBezTo>
                        <a:cubicBezTo>
                          <a:pt x="4000890" y="1641881"/>
                          <a:pt x="3994650" y="1656262"/>
                          <a:pt x="3990491" y="1670820"/>
                        </a:cubicBezTo>
                        <a:cubicBezTo>
                          <a:pt x="3976275" y="1720577"/>
                          <a:pt x="3978861" y="1700567"/>
                          <a:pt x="3946423" y="1758955"/>
                        </a:cubicBezTo>
                        <a:cubicBezTo>
                          <a:pt x="3931646" y="1785553"/>
                          <a:pt x="3922874" y="1812990"/>
                          <a:pt x="3902356" y="1836073"/>
                        </a:cubicBezTo>
                        <a:cubicBezTo>
                          <a:pt x="3881654" y="1859363"/>
                          <a:pt x="3853539" y="1876248"/>
                          <a:pt x="3836254" y="1902175"/>
                        </a:cubicBezTo>
                        <a:cubicBezTo>
                          <a:pt x="3828910" y="1913192"/>
                          <a:pt x="3824185" y="1926506"/>
                          <a:pt x="3814221" y="1935225"/>
                        </a:cubicBezTo>
                        <a:cubicBezTo>
                          <a:pt x="3789154" y="1957159"/>
                          <a:pt x="3737883" y="1986827"/>
                          <a:pt x="3704052" y="2001326"/>
                        </a:cubicBezTo>
                        <a:cubicBezTo>
                          <a:pt x="3665593" y="2017808"/>
                          <a:pt x="3639505" y="2016842"/>
                          <a:pt x="3593883" y="2023360"/>
                        </a:cubicBezTo>
                        <a:cubicBezTo>
                          <a:pt x="3445114" y="2072951"/>
                          <a:pt x="3627721" y="2018018"/>
                          <a:pt x="3384563" y="2056411"/>
                        </a:cubicBezTo>
                        <a:cubicBezTo>
                          <a:pt x="3361622" y="2060033"/>
                          <a:pt x="3341334" y="2074408"/>
                          <a:pt x="3318462" y="2078444"/>
                        </a:cubicBezTo>
                        <a:cubicBezTo>
                          <a:pt x="3278517" y="2085493"/>
                          <a:pt x="3237671" y="2085789"/>
                          <a:pt x="3197276" y="2089461"/>
                        </a:cubicBezTo>
                        <a:cubicBezTo>
                          <a:pt x="3046712" y="2085789"/>
                          <a:pt x="2896045" y="2085131"/>
                          <a:pt x="2745585" y="2078444"/>
                        </a:cubicBezTo>
                        <a:cubicBezTo>
                          <a:pt x="2723658" y="2077470"/>
                          <a:pt x="2690259" y="2062355"/>
                          <a:pt x="2668466" y="2056411"/>
                        </a:cubicBezTo>
                        <a:cubicBezTo>
                          <a:pt x="2656035" y="2053021"/>
                          <a:pt x="2533716" y="2025333"/>
                          <a:pt x="2514230" y="2012343"/>
                        </a:cubicBezTo>
                        <a:cubicBezTo>
                          <a:pt x="2503213" y="2004999"/>
                          <a:pt x="2493279" y="1995687"/>
                          <a:pt x="2481180" y="1990310"/>
                        </a:cubicBezTo>
                        <a:cubicBezTo>
                          <a:pt x="2446693" y="1974982"/>
                          <a:pt x="2407637" y="1966415"/>
                          <a:pt x="2371011" y="1957259"/>
                        </a:cubicBezTo>
                        <a:cubicBezTo>
                          <a:pt x="2306800" y="1914452"/>
                          <a:pt x="2350942" y="1937820"/>
                          <a:pt x="2227792" y="1913191"/>
                        </a:cubicBezTo>
                        <a:cubicBezTo>
                          <a:pt x="2172465" y="1902126"/>
                          <a:pt x="2162524" y="1902509"/>
                          <a:pt x="2106606" y="1880141"/>
                        </a:cubicBezTo>
                        <a:cubicBezTo>
                          <a:pt x="2088245" y="1872796"/>
                          <a:pt x="2070914" y="1861985"/>
                          <a:pt x="2051522" y="1858107"/>
                        </a:cubicBezTo>
                        <a:cubicBezTo>
                          <a:pt x="2015333" y="1850869"/>
                          <a:pt x="1978076" y="1850762"/>
                          <a:pt x="1941353" y="1847090"/>
                        </a:cubicBezTo>
                        <a:cubicBezTo>
                          <a:pt x="1930336" y="1843418"/>
                          <a:pt x="1919916" y="1836073"/>
                          <a:pt x="1908303" y="1836073"/>
                        </a:cubicBezTo>
                        <a:cubicBezTo>
                          <a:pt x="1291364" y="1836073"/>
                          <a:pt x="1469582" y="1780335"/>
                          <a:pt x="1236274" y="1858107"/>
                        </a:cubicBezTo>
                        <a:cubicBezTo>
                          <a:pt x="1166306" y="1910583"/>
                          <a:pt x="1221347" y="1879205"/>
                          <a:pt x="1137122" y="1902175"/>
                        </a:cubicBezTo>
                        <a:cubicBezTo>
                          <a:pt x="1114715" y="1908286"/>
                          <a:pt x="1093553" y="1918575"/>
                          <a:pt x="1071021" y="1924208"/>
                        </a:cubicBezTo>
                        <a:cubicBezTo>
                          <a:pt x="1056332" y="1927880"/>
                          <a:pt x="1041456" y="1930874"/>
                          <a:pt x="1026953" y="1935225"/>
                        </a:cubicBezTo>
                        <a:cubicBezTo>
                          <a:pt x="1004707" y="1941899"/>
                          <a:pt x="983762" y="1953441"/>
                          <a:pt x="960852" y="1957259"/>
                        </a:cubicBezTo>
                        <a:lnTo>
                          <a:pt x="894751" y="1968276"/>
                        </a:lnTo>
                        <a:cubicBezTo>
                          <a:pt x="751532" y="1964604"/>
                          <a:pt x="608012" y="1967230"/>
                          <a:pt x="465093" y="1957259"/>
                        </a:cubicBezTo>
                        <a:cubicBezTo>
                          <a:pt x="448710" y="1956116"/>
                          <a:pt x="436121" y="1941694"/>
                          <a:pt x="421026" y="1935225"/>
                        </a:cubicBezTo>
                        <a:cubicBezTo>
                          <a:pt x="410352" y="1930650"/>
                          <a:pt x="398992" y="1927880"/>
                          <a:pt x="387975" y="1924208"/>
                        </a:cubicBezTo>
                        <a:cubicBezTo>
                          <a:pt x="376958" y="1913191"/>
                          <a:pt x="367602" y="1900214"/>
                          <a:pt x="354924" y="1891158"/>
                        </a:cubicBezTo>
                        <a:cubicBezTo>
                          <a:pt x="341560" y="1881612"/>
                          <a:pt x="322470" y="1880737"/>
                          <a:pt x="310857" y="1869124"/>
                        </a:cubicBezTo>
                        <a:cubicBezTo>
                          <a:pt x="292132" y="1850399"/>
                          <a:pt x="281478" y="1825057"/>
                          <a:pt x="266789" y="1803023"/>
                        </a:cubicBezTo>
                        <a:lnTo>
                          <a:pt x="222722" y="1736922"/>
                        </a:lnTo>
                        <a:lnTo>
                          <a:pt x="200688" y="1703871"/>
                        </a:lnTo>
                        <a:cubicBezTo>
                          <a:pt x="171545" y="1587300"/>
                          <a:pt x="211112" y="1724569"/>
                          <a:pt x="167638" y="1626753"/>
                        </a:cubicBezTo>
                        <a:cubicBezTo>
                          <a:pt x="139344" y="1563092"/>
                          <a:pt x="146913" y="1542545"/>
                          <a:pt x="123570" y="1472517"/>
                        </a:cubicBezTo>
                        <a:lnTo>
                          <a:pt x="112553" y="1439466"/>
                        </a:lnTo>
                        <a:cubicBezTo>
                          <a:pt x="108881" y="1410088"/>
                          <a:pt x="106832" y="1380460"/>
                          <a:pt x="101536" y="1351331"/>
                        </a:cubicBezTo>
                        <a:cubicBezTo>
                          <a:pt x="99459" y="1339906"/>
                          <a:pt x="93336" y="1329547"/>
                          <a:pt x="90520" y="1318281"/>
                        </a:cubicBezTo>
                        <a:cubicBezTo>
                          <a:pt x="85979" y="1300115"/>
                          <a:pt x="83175" y="1281558"/>
                          <a:pt x="79503" y="1263196"/>
                        </a:cubicBezTo>
                        <a:cubicBezTo>
                          <a:pt x="75831" y="1222801"/>
                          <a:pt x="73225" y="1182295"/>
                          <a:pt x="68486" y="1142011"/>
                        </a:cubicBezTo>
                        <a:cubicBezTo>
                          <a:pt x="65876" y="1119826"/>
                          <a:pt x="57469" y="1098248"/>
                          <a:pt x="57469" y="1075910"/>
                        </a:cubicBezTo>
                        <a:cubicBezTo>
                          <a:pt x="57469" y="425821"/>
                          <a:pt x="0" y="620358"/>
                          <a:pt x="90520" y="348796"/>
                        </a:cubicBezTo>
                        <a:lnTo>
                          <a:pt x="123570" y="249644"/>
                        </a:lnTo>
                        <a:cubicBezTo>
                          <a:pt x="127242" y="238627"/>
                          <a:pt x="129394" y="226981"/>
                          <a:pt x="134587" y="216594"/>
                        </a:cubicBezTo>
                        <a:cubicBezTo>
                          <a:pt x="141932" y="201905"/>
                          <a:pt x="150152" y="187621"/>
                          <a:pt x="156621" y="172526"/>
                        </a:cubicBezTo>
                        <a:cubicBezTo>
                          <a:pt x="161195" y="161852"/>
                          <a:pt x="162445" y="149863"/>
                          <a:pt x="167638" y="139476"/>
                        </a:cubicBezTo>
                        <a:cubicBezTo>
                          <a:pt x="176606" y="121540"/>
                          <a:pt x="205851" y="82748"/>
                          <a:pt x="222722" y="73375"/>
                        </a:cubicBezTo>
                        <a:cubicBezTo>
                          <a:pt x="296614" y="32324"/>
                          <a:pt x="441599" y="43300"/>
                          <a:pt x="498144" y="40324"/>
                        </a:cubicBezTo>
                        <a:cubicBezTo>
                          <a:pt x="516505" y="36652"/>
                          <a:pt x="535163" y="34234"/>
                          <a:pt x="553228" y="29307"/>
                        </a:cubicBezTo>
                        <a:cubicBezTo>
                          <a:pt x="575635" y="23196"/>
                          <a:pt x="596110" y="7839"/>
                          <a:pt x="619329" y="7273"/>
                        </a:cubicBezTo>
                        <a:cubicBezTo>
                          <a:pt x="747874" y="4138"/>
                          <a:pt x="876758" y="7898"/>
                          <a:pt x="1004920" y="18290"/>
                        </a:cubicBezTo>
                        <a:cubicBezTo>
                          <a:pt x="1015273" y="19129"/>
                          <a:pt x="1017772" y="16454"/>
                          <a:pt x="1026953" y="18290"/>
                        </a:cubicBez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505200" y="990600"/>
                    <a:ext cx="2379643" cy="3584174"/>
                    <a:chOff x="3437263" y="826265"/>
                    <a:chExt cx="2379643" cy="3584174"/>
                  </a:xfrm>
                </p:grpSpPr>
                <p:sp>
                  <p:nvSpPr>
                    <p:cNvPr id="9" name="Freeform 8"/>
                    <p:cNvSpPr/>
                    <p:nvPr/>
                  </p:nvSpPr>
                  <p:spPr>
                    <a:xfrm>
                      <a:off x="4129489" y="1809861"/>
                      <a:ext cx="436340" cy="466734"/>
                    </a:xfrm>
                    <a:custGeom>
                      <a:avLst/>
                      <a:gdLst>
                        <a:gd name="connsiteX0" fmla="*/ 1836 w 436340"/>
                        <a:gd name="connsiteY0" fmla="*/ 63006 h 466734"/>
                        <a:gd name="connsiteX1" fmla="*/ 12853 w 436340"/>
                        <a:gd name="connsiteY1" fmla="*/ 426563 h 466734"/>
                        <a:gd name="connsiteX2" fmla="*/ 23870 w 436340"/>
                        <a:gd name="connsiteY2" fmla="*/ 459614 h 466734"/>
                        <a:gd name="connsiteX3" fmla="*/ 387427 w 436340"/>
                        <a:gd name="connsiteY3" fmla="*/ 448597 h 466734"/>
                        <a:gd name="connsiteX4" fmla="*/ 387427 w 436340"/>
                        <a:gd name="connsiteY4" fmla="*/ 63006 h 466734"/>
                        <a:gd name="connsiteX5" fmla="*/ 288275 w 436340"/>
                        <a:gd name="connsiteY5" fmla="*/ 7922 h 466734"/>
                        <a:gd name="connsiteX6" fmla="*/ 56921 w 436340"/>
                        <a:gd name="connsiteY6" fmla="*/ 29956 h 466734"/>
                        <a:gd name="connsiteX7" fmla="*/ 23870 w 436340"/>
                        <a:gd name="connsiteY7" fmla="*/ 51990 h 466734"/>
                        <a:gd name="connsiteX8" fmla="*/ 1836 w 436340"/>
                        <a:gd name="connsiteY8" fmla="*/ 63006 h 46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340" h="466734">
                          <a:moveTo>
                            <a:pt x="1836" y="63006"/>
                          </a:moveTo>
                          <a:cubicBezTo>
                            <a:pt x="0" y="125435"/>
                            <a:pt x="6128" y="305508"/>
                            <a:pt x="12853" y="426563"/>
                          </a:cubicBezTo>
                          <a:cubicBezTo>
                            <a:pt x="13497" y="438158"/>
                            <a:pt x="12277" y="458932"/>
                            <a:pt x="23870" y="459614"/>
                          </a:cubicBezTo>
                          <a:cubicBezTo>
                            <a:pt x="144902" y="466734"/>
                            <a:pt x="266241" y="452269"/>
                            <a:pt x="387427" y="448597"/>
                          </a:cubicBezTo>
                          <a:cubicBezTo>
                            <a:pt x="431916" y="315131"/>
                            <a:pt x="436340" y="314554"/>
                            <a:pt x="387427" y="63006"/>
                          </a:cubicBezTo>
                          <a:cubicBezTo>
                            <a:pt x="382176" y="36003"/>
                            <a:pt x="315526" y="17006"/>
                            <a:pt x="288275" y="7922"/>
                          </a:cubicBezTo>
                          <a:cubicBezTo>
                            <a:pt x="283297" y="8199"/>
                            <a:pt x="116832" y="0"/>
                            <a:pt x="56921" y="29956"/>
                          </a:cubicBezTo>
                          <a:cubicBezTo>
                            <a:pt x="45078" y="35878"/>
                            <a:pt x="35224" y="45178"/>
                            <a:pt x="23870" y="51990"/>
                          </a:cubicBezTo>
                          <a:cubicBezTo>
                            <a:pt x="16829" y="56215"/>
                            <a:pt x="3672" y="577"/>
                            <a:pt x="1836" y="63006"/>
                          </a:cubicBezTo>
                          <a:close/>
                        </a:path>
                      </a:pathLst>
                    </a:custGeom>
                    <a:solidFill>
                      <a:srgbClr val="FEC4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862512" y="826265"/>
                      <a:ext cx="953725" cy="1156771"/>
                    </a:xfrm>
                    <a:custGeom>
                      <a:avLst/>
                      <a:gdLst>
                        <a:gd name="connsiteX0" fmla="*/ 158645 w 953725"/>
                        <a:gd name="connsiteY0" fmla="*/ 88135 h 1156771"/>
                        <a:gd name="connsiteX1" fmla="*/ 224746 w 953725"/>
                        <a:gd name="connsiteY1" fmla="*/ 55084 h 1156771"/>
                        <a:gd name="connsiteX2" fmla="*/ 257796 w 953725"/>
                        <a:gd name="connsiteY2" fmla="*/ 44068 h 1156771"/>
                        <a:gd name="connsiteX3" fmla="*/ 290847 w 953725"/>
                        <a:gd name="connsiteY3" fmla="*/ 22034 h 1156771"/>
                        <a:gd name="connsiteX4" fmla="*/ 412033 w 953725"/>
                        <a:gd name="connsiteY4" fmla="*/ 0 h 1156771"/>
                        <a:gd name="connsiteX5" fmla="*/ 643387 w 953725"/>
                        <a:gd name="connsiteY5" fmla="*/ 11017 h 1156771"/>
                        <a:gd name="connsiteX6" fmla="*/ 676437 w 953725"/>
                        <a:gd name="connsiteY6" fmla="*/ 22034 h 1156771"/>
                        <a:gd name="connsiteX7" fmla="*/ 742539 w 953725"/>
                        <a:gd name="connsiteY7" fmla="*/ 66101 h 1156771"/>
                        <a:gd name="connsiteX8" fmla="*/ 830674 w 953725"/>
                        <a:gd name="connsiteY8" fmla="*/ 132202 h 1156771"/>
                        <a:gd name="connsiteX9" fmla="*/ 863724 w 953725"/>
                        <a:gd name="connsiteY9" fmla="*/ 198304 h 1156771"/>
                        <a:gd name="connsiteX10" fmla="*/ 885758 w 953725"/>
                        <a:gd name="connsiteY10" fmla="*/ 231354 h 1156771"/>
                        <a:gd name="connsiteX11" fmla="*/ 907792 w 953725"/>
                        <a:gd name="connsiteY11" fmla="*/ 319489 h 1156771"/>
                        <a:gd name="connsiteX12" fmla="*/ 918808 w 953725"/>
                        <a:gd name="connsiteY12" fmla="*/ 352540 h 1156771"/>
                        <a:gd name="connsiteX13" fmla="*/ 929825 w 953725"/>
                        <a:gd name="connsiteY13" fmla="*/ 407624 h 1156771"/>
                        <a:gd name="connsiteX14" fmla="*/ 940842 w 953725"/>
                        <a:gd name="connsiteY14" fmla="*/ 440675 h 1156771"/>
                        <a:gd name="connsiteX15" fmla="*/ 951859 w 953725"/>
                        <a:gd name="connsiteY15" fmla="*/ 506776 h 1156771"/>
                        <a:gd name="connsiteX16" fmla="*/ 940842 w 953725"/>
                        <a:gd name="connsiteY16" fmla="*/ 694063 h 1156771"/>
                        <a:gd name="connsiteX17" fmla="*/ 907792 w 953725"/>
                        <a:gd name="connsiteY17" fmla="*/ 716096 h 1156771"/>
                        <a:gd name="connsiteX18" fmla="*/ 874741 w 953725"/>
                        <a:gd name="connsiteY18" fmla="*/ 760164 h 1156771"/>
                        <a:gd name="connsiteX19" fmla="*/ 830674 w 953725"/>
                        <a:gd name="connsiteY19" fmla="*/ 837282 h 1156771"/>
                        <a:gd name="connsiteX20" fmla="*/ 786606 w 953725"/>
                        <a:gd name="connsiteY20" fmla="*/ 903383 h 1156771"/>
                        <a:gd name="connsiteX21" fmla="*/ 775589 w 953725"/>
                        <a:gd name="connsiteY21" fmla="*/ 936434 h 1156771"/>
                        <a:gd name="connsiteX22" fmla="*/ 731522 w 953725"/>
                        <a:gd name="connsiteY22" fmla="*/ 1002535 h 1156771"/>
                        <a:gd name="connsiteX23" fmla="*/ 720505 w 953725"/>
                        <a:gd name="connsiteY23" fmla="*/ 1035586 h 1156771"/>
                        <a:gd name="connsiteX24" fmla="*/ 632370 w 953725"/>
                        <a:gd name="connsiteY24" fmla="*/ 1134737 h 1156771"/>
                        <a:gd name="connsiteX25" fmla="*/ 588302 w 953725"/>
                        <a:gd name="connsiteY25" fmla="*/ 1156771 h 1156771"/>
                        <a:gd name="connsiteX26" fmla="*/ 434066 w 953725"/>
                        <a:gd name="connsiteY26" fmla="*/ 1145754 h 1156771"/>
                        <a:gd name="connsiteX27" fmla="*/ 401016 w 953725"/>
                        <a:gd name="connsiteY27" fmla="*/ 1134737 h 1156771"/>
                        <a:gd name="connsiteX28" fmla="*/ 367965 w 953725"/>
                        <a:gd name="connsiteY28" fmla="*/ 1101687 h 1156771"/>
                        <a:gd name="connsiteX29" fmla="*/ 301864 w 953725"/>
                        <a:gd name="connsiteY29" fmla="*/ 1057619 h 1156771"/>
                        <a:gd name="connsiteX30" fmla="*/ 235763 w 953725"/>
                        <a:gd name="connsiteY30" fmla="*/ 1013552 h 1156771"/>
                        <a:gd name="connsiteX31" fmla="*/ 169661 w 953725"/>
                        <a:gd name="connsiteY31" fmla="*/ 969484 h 1156771"/>
                        <a:gd name="connsiteX32" fmla="*/ 70510 w 953725"/>
                        <a:gd name="connsiteY32" fmla="*/ 892366 h 1156771"/>
                        <a:gd name="connsiteX33" fmla="*/ 48476 w 953725"/>
                        <a:gd name="connsiteY33" fmla="*/ 826265 h 1156771"/>
                        <a:gd name="connsiteX34" fmla="*/ 37459 w 953725"/>
                        <a:gd name="connsiteY34" fmla="*/ 793215 h 1156771"/>
                        <a:gd name="connsiteX35" fmla="*/ 37459 w 953725"/>
                        <a:gd name="connsiteY35" fmla="*/ 209321 h 1156771"/>
                        <a:gd name="connsiteX36" fmla="*/ 59493 w 953725"/>
                        <a:gd name="connsiteY36" fmla="*/ 165253 h 1156771"/>
                        <a:gd name="connsiteX37" fmla="*/ 125594 w 953725"/>
                        <a:gd name="connsiteY37" fmla="*/ 121186 h 1156771"/>
                        <a:gd name="connsiteX38" fmla="*/ 158645 w 953725"/>
                        <a:gd name="connsiteY38" fmla="*/ 99152 h 1156771"/>
                        <a:gd name="connsiteX39" fmla="*/ 213729 w 953725"/>
                        <a:gd name="connsiteY39" fmla="*/ 77118 h 11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3725" h="1156771">
                          <a:moveTo>
                            <a:pt x="158645" y="88135"/>
                          </a:moveTo>
                          <a:cubicBezTo>
                            <a:pt x="241723" y="60442"/>
                            <a:pt x="139313" y="97800"/>
                            <a:pt x="224746" y="55084"/>
                          </a:cubicBezTo>
                          <a:cubicBezTo>
                            <a:pt x="235133" y="49891"/>
                            <a:pt x="246779" y="47740"/>
                            <a:pt x="257796" y="44068"/>
                          </a:cubicBezTo>
                          <a:cubicBezTo>
                            <a:pt x="268813" y="36723"/>
                            <a:pt x="279004" y="27955"/>
                            <a:pt x="290847" y="22034"/>
                          </a:cubicBezTo>
                          <a:cubicBezTo>
                            <a:pt x="324813" y="5051"/>
                            <a:pt x="381651" y="3798"/>
                            <a:pt x="412033" y="0"/>
                          </a:cubicBezTo>
                          <a:cubicBezTo>
                            <a:pt x="489151" y="3672"/>
                            <a:pt x="566448" y="4605"/>
                            <a:pt x="643387" y="11017"/>
                          </a:cubicBezTo>
                          <a:cubicBezTo>
                            <a:pt x="654960" y="11981"/>
                            <a:pt x="666286" y="16394"/>
                            <a:pt x="676437" y="22034"/>
                          </a:cubicBezTo>
                          <a:cubicBezTo>
                            <a:pt x="699586" y="34894"/>
                            <a:pt x="721354" y="50212"/>
                            <a:pt x="742539" y="66101"/>
                          </a:cubicBezTo>
                          <a:lnTo>
                            <a:pt x="830674" y="132202"/>
                          </a:lnTo>
                          <a:cubicBezTo>
                            <a:pt x="893826" y="226935"/>
                            <a:pt x="818105" y="107067"/>
                            <a:pt x="863724" y="198304"/>
                          </a:cubicBezTo>
                          <a:cubicBezTo>
                            <a:pt x="869645" y="210147"/>
                            <a:pt x="878413" y="220337"/>
                            <a:pt x="885758" y="231354"/>
                          </a:cubicBezTo>
                          <a:cubicBezTo>
                            <a:pt x="893103" y="260732"/>
                            <a:pt x="898217" y="290760"/>
                            <a:pt x="907792" y="319489"/>
                          </a:cubicBezTo>
                          <a:cubicBezTo>
                            <a:pt x="911464" y="330506"/>
                            <a:pt x="915992" y="341274"/>
                            <a:pt x="918808" y="352540"/>
                          </a:cubicBezTo>
                          <a:cubicBezTo>
                            <a:pt x="923349" y="370706"/>
                            <a:pt x="925283" y="389458"/>
                            <a:pt x="929825" y="407624"/>
                          </a:cubicBezTo>
                          <a:cubicBezTo>
                            <a:pt x="932642" y="418890"/>
                            <a:pt x="938323" y="429339"/>
                            <a:pt x="940842" y="440675"/>
                          </a:cubicBezTo>
                          <a:cubicBezTo>
                            <a:pt x="945688" y="462481"/>
                            <a:pt x="948187" y="484742"/>
                            <a:pt x="951859" y="506776"/>
                          </a:cubicBezTo>
                          <a:cubicBezTo>
                            <a:pt x="948187" y="569205"/>
                            <a:pt x="953725" y="632867"/>
                            <a:pt x="940842" y="694063"/>
                          </a:cubicBezTo>
                          <a:cubicBezTo>
                            <a:pt x="938114" y="707019"/>
                            <a:pt x="917154" y="706734"/>
                            <a:pt x="907792" y="716096"/>
                          </a:cubicBezTo>
                          <a:cubicBezTo>
                            <a:pt x="894808" y="729080"/>
                            <a:pt x="885414" y="745222"/>
                            <a:pt x="874741" y="760164"/>
                          </a:cubicBezTo>
                          <a:cubicBezTo>
                            <a:pt x="827099" y="826863"/>
                            <a:pt x="879091" y="756586"/>
                            <a:pt x="830674" y="837282"/>
                          </a:cubicBezTo>
                          <a:cubicBezTo>
                            <a:pt x="817049" y="859990"/>
                            <a:pt x="786606" y="903383"/>
                            <a:pt x="786606" y="903383"/>
                          </a:cubicBezTo>
                          <a:cubicBezTo>
                            <a:pt x="782934" y="914400"/>
                            <a:pt x="781229" y="926282"/>
                            <a:pt x="775589" y="936434"/>
                          </a:cubicBezTo>
                          <a:cubicBezTo>
                            <a:pt x="762729" y="959583"/>
                            <a:pt x="739896" y="977413"/>
                            <a:pt x="731522" y="1002535"/>
                          </a:cubicBezTo>
                          <a:cubicBezTo>
                            <a:pt x="727850" y="1013552"/>
                            <a:pt x="725699" y="1025199"/>
                            <a:pt x="720505" y="1035586"/>
                          </a:cubicBezTo>
                          <a:cubicBezTo>
                            <a:pt x="704982" y="1066632"/>
                            <a:pt x="651832" y="1125006"/>
                            <a:pt x="632370" y="1134737"/>
                          </a:cubicBezTo>
                          <a:lnTo>
                            <a:pt x="588302" y="1156771"/>
                          </a:lnTo>
                          <a:cubicBezTo>
                            <a:pt x="536890" y="1153099"/>
                            <a:pt x="485256" y="1151776"/>
                            <a:pt x="434066" y="1145754"/>
                          </a:cubicBezTo>
                          <a:cubicBezTo>
                            <a:pt x="422533" y="1144397"/>
                            <a:pt x="410678" y="1141178"/>
                            <a:pt x="401016" y="1134737"/>
                          </a:cubicBezTo>
                          <a:cubicBezTo>
                            <a:pt x="388052" y="1126095"/>
                            <a:pt x="380263" y="1111252"/>
                            <a:pt x="367965" y="1101687"/>
                          </a:cubicBezTo>
                          <a:cubicBezTo>
                            <a:pt x="347062" y="1085429"/>
                            <a:pt x="320589" y="1076344"/>
                            <a:pt x="301864" y="1057619"/>
                          </a:cubicBezTo>
                          <a:cubicBezTo>
                            <a:pt x="260602" y="1016358"/>
                            <a:pt x="283594" y="1029496"/>
                            <a:pt x="235763" y="1013552"/>
                          </a:cubicBezTo>
                          <a:cubicBezTo>
                            <a:pt x="162415" y="940204"/>
                            <a:pt x="241408" y="1009343"/>
                            <a:pt x="169661" y="969484"/>
                          </a:cubicBezTo>
                          <a:cubicBezTo>
                            <a:pt x="110361" y="936540"/>
                            <a:pt x="110656" y="932513"/>
                            <a:pt x="70510" y="892366"/>
                          </a:cubicBezTo>
                          <a:lnTo>
                            <a:pt x="48476" y="826265"/>
                          </a:lnTo>
                          <a:lnTo>
                            <a:pt x="37459" y="793215"/>
                          </a:lnTo>
                          <a:cubicBezTo>
                            <a:pt x="0" y="568463"/>
                            <a:pt x="10977" y="659508"/>
                            <a:pt x="37459" y="209321"/>
                          </a:cubicBezTo>
                          <a:cubicBezTo>
                            <a:pt x="38423" y="192926"/>
                            <a:pt x="47880" y="176866"/>
                            <a:pt x="59493" y="165253"/>
                          </a:cubicBezTo>
                          <a:cubicBezTo>
                            <a:pt x="78218" y="146528"/>
                            <a:pt x="103560" y="135875"/>
                            <a:pt x="125594" y="121186"/>
                          </a:cubicBezTo>
                          <a:cubicBezTo>
                            <a:pt x="136611" y="113841"/>
                            <a:pt x="146084" y="103339"/>
                            <a:pt x="158645" y="99152"/>
                          </a:cubicBezTo>
                          <a:cubicBezTo>
                            <a:pt x="199485" y="85538"/>
                            <a:pt x="181308" y="93328"/>
                            <a:pt x="213729" y="77118"/>
                          </a:cubicBezTo>
                        </a:path>
                      </a:pathLst>
                    </a:custGeom>
                    <a:solidFill>
                      <a:srgbClr val="FEC4A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437263" y="2225407"/>
                      <a:ext cx="2379643" cy="2185032"/>
                    </a:xfrm>
                    <a:custGeom>
                      <a:avLst/>
                      <a:gdLst>
                        <a:gd name="connsiteX0" fmla="*/ 705079 w 2379643"/>
                        <a:gd name="connsiteY0" fmla="*/ 55085 h 2185032"/>
                        <a:gd name="connsiteX1" fmla="*/ 143219 w 2379643"/>
                        <a:gd name="connsiteY1" fmla="*/ 66101 h 2185032"/>
                        <a:gd name="connsiteX2" fmla="*/ 121185 w 2379643"/>
                        <a:gd name="connsiteY2" fmla="*/ 99152 h 2185032"/>
                        <a:gd name="connsiteX3" fmla="*/ 99151 w 2379643"/>
                        <a:gd name="connsiteY3" fmla="*/ 143220 h 2185032"/>
                        <a:gd name="connsiteX4" fmla="*/ 77118 w 2379643"/>
                        <a:gd name="connsiteY4" fmla="*/ 176270 h 2185032"/>
                        <a:gd name="connsiteX5" fmla="*/ 33050 w 2379643"/>
                        <a:gd name="connsiteY5" fmla="*/ 352540 h 2185032"/>
                        <a:gd name="connsiteX6" fmla="*/ 22033 w 2379643"/>
                        <a:gd name="connsiteY6" fmla="*/ 407624 h 2185032"/>
                        <a:gd name="connsiteX7" fmla="*/ 11017 w 2379643"/>
                        <a:gd name="connsiteY7" fmla="*/ 517793 h 2185032"/>
                        <a:gd name="connsiteX8" fmla="*/ 0 w 2379643"/>
                        <a:gd name="connsiteY8" fmla="*/ 594911 h 2185032"/>
                        <a:gd name="connsiteX9" fmla="*/ 11017 w 2379643"/>
                        <a:gd name="connsiteY9" fmla="*/ 1454227 h 2185032"/>
                        <a:gd name="connsiteX10" fmla="*/ 44067 w 2379643"/>
                        <a:gd name="connsiteY10" fmla="*/ 1564395 h 2185032"/>
                        <a:gd name="connsiteX11" fmla="*/ 55084 w 2379643"/>
                        <a:gd name="connsiteY11" fmla="*/ 1608463 h 2185032"/>
                        <a:gd name="connsiteX12" fmla="*/ 77118 w 2379643"/>
                        <a:gd name="connsiteY12" fmla="*/ 1696598 h 2185032"/>
                        <a:gd name="connsiteX13" fmla="*/ 99151 w 2379643"/>
                        <a:gd name="connsiteY13" fmla="*/ 1729648 h 2185032"/>
                        <a:gd name="connsiteX14" fmla="*/ 121185 w 2379643"/>
                        <a:gd name="connsiteY14" fmla="*/ 1795750 h 2185032"/>
                        <a:gd name="connsiteX15" fmla="*/ 143219 w 2379643"/>
                        <a:gd name="connsiteY15" fmla="*/ 1861851 h 2185032"/>
                        <a:gd name="connsiteX16" fmla="*/ 154236 w 2379643"/>
                        <a:gd name="connsiteY16" fmla="*/ 1905918 h 2185032"/>
                        <a:gd name="connsiteX17" fmla="*/ 143219 w 2379643"/>
                        <a:gd name="connsiteY17" fmla="*/ 2071171 h 2185032"/>
                        <a:gd name="connsiteX18" fmla="*/ 132202 w 2379643"/>
                        <a:gd name="connsiteY18" fmla="*/ 2104222 h 2185032"/>
                        <a:gd name="connsiteX19" fmla="*/ 143219 w 2379643"/>
                        <a:gd name="connsiteY19" fmla="*/ 2181340 h 2185032"/>
                        <a:gd name="connsiteX20" fmla="*/ 209320 w 2379643"/>
                        <a:gd name="connsiteY20" fmla="*/ 2170323 h 2185032"/>
                        <a:gd name="connsiteX21" fmla="*/ 242371 w 2379643"/>
                        <a:gd name="connsiteY21" fmla="*/ 2071171 h 2185032"/>
                        <a:gd name="connsiteX22" fmla="*/ 253388 w 2379643"/>
                        <a:gd name="connsiteY22" fmla="*/ 2038121 h 2185032"/>
                        <a:gd name="connsiteX23" fmla="*/ 286438 w 2379643"/>
                        <a:gd name="connsiteY23" fmla="*/ 2104222 h 2185032"/>
                        <a:gd name="connsiteX24" fmla="*/ 308472 w 2379643"/>
                        <a:gd name="connsiteY24" fmla="*/ 2137273 h 2185032"/>
                        <a:gd name="connsiteX25" fmla="*/ 341523 w 2379643"/>
                        <a:gd name="connsiteY25" fmla="*/ 2126256 h 2185032"/>
                        <a:gd name="connsiteX26" fmla="*/ 341523 w 2379643"/>
                        <a:gd name="connsiteY26" fmla="*/ 2005070 h 2185032"/>
                        <a:gd name="connsiteX27" fmla="*/ 385590 w 2379643"/>
                        <a:gd name="connsiteY27" fmla="*/ 1994053 h 2185032"/>
                        <a:gd name="connsiteX28" fmla="*/ 396607 w 2379643"/>
                        <a:gd name="connsiteY28" fmla="*/ 1905918 h 2185032"/>
                        <a:gd name="connsiteX29" fmla="*/ 385590 w 2379643"/>
                        <a:gd name="connsiteY29" fmla="*/ 1828800 h 2185032"/>
                        <a:gd name="connsiteX30" fmla="*/ 308472 w 2379643"/>
                        <a:gd name="connsiteY30" fmla="*/ 1817783 h 2185032"/>
                        <a:gd name="connsiteX31" fmla="*/ 275421 w 2379643"/>
                        <a:gd name="connsiteY31" fmla="*/ 1795750 h 2185032"/>
                        <a:gd name="connsiteX32" fmla="*/ 242371 w 2379643"/>
                        <a:gd name="connsiteY32" fmla="*/ 1729648 h 2185032"/>
                        <a:gd name="connsiteX33" fmla="*/ 220337 w 2379643"/>
                        <a:gd name="connsiteY33" fmla="*/ 1696598 h 2185032"/>
                        <a:gd name="connsiteX34" fmla="*/ 209320 w 2379643"/>
                        <a:gd name="connsiteY34" fmla="*/ 1663547 h 2185032"/>
                        <a:gd name="connsiteX35" fmla="*/ 187286 w 2379643"/>
                        <a:gd name="connsiteY35" fmla="*/ 1630497 h 2185032"/>
                        <a:gd name="connsiteX36" fmla="*/ 198303 w 2379643"/>
                        <a:gd name="connsiteY36" fmla="*/ 1366092 h 2185032"/>
                        <a:gd name="connsiteX37" fmla="*/ 209320 w 2379643"/>
                        <a:gd name="connsiteY37" fmla="*/ 1333041 h 2185032"/>
                        <a:gd name="connsiteX38" fmla="*/ 220337 w 2379643"/>
                        <a:gd name="connsiteY38" fmla="*/ 1288974 h 2185032"/>
                        <a:gd name="connsiteX39" fmla="*/ 264404 w 2379643"/>
                        <a:gd name="connsiteY39" fmla="*/ 1200839 h 2185032"/>
                        <a:gd name="connsiteX40" fmla="*/ 275421 w 2379643"/>
                        <a:gd name="connsiteY40" fmla="*/ 1123721 h 2185032"/>
                        <a:gd name="connsiteX41" fmla="*/ 286438 w 2379643"/>
                        <a:gd name="connsiteY41" fmla="*/ 1090670 h 2185032"/>
                        <a:gd name="connsiteX42" fmla="*/ 319489 w 2379643"/>
                        <a:gd name="connsiteY42" fmla="*/ 782198 h 2185032"/>
                        <a:gd name="connsiteX43" fmla="*/ 330506 w 2379643"/>
                        <a:gd name="connsiteY43" fmla="*/ 749147 h 2185032"/>
                        <a:gd name="connsiteX44" fmla="*/ 363556 w 2379643"/>
                        <a:gd name="connsiteY44" fmla="*/ 683046 h 2185032"/>
                        <a:gd name="connsiteX45" fmla="*/ 374573 w 2379643"/>
                        <a:gd name="connsiteY45" fmla="*/ 616945 h 2185032"/>
                        <a:gd name="connsiteX46" fmla="*/ 385590 w 2379643"/>
                        <a:gd name="connsiteY46" fmla="*/ 583894 h 2185032"/>
                        <a:gd name="connsiteX47" fmla="*/ 407624 w 2379643"/>
                        <a:gd name="connsiteY47" fmla="*/ 506776 h 2185032"/>
                        <a:gd name="connsiteX48" fmla="*/ 484742 w 2379643"/>
                        <a:gd name="connsiteY48" fmla="*/ 517793 h 2185032"/>
                        <a:gd name="connsiteX49" fmla="*/ 495759 w 2379643"/>
                        <a:gd name="connsiteY49" fmla="*/ 550844 h 2185032"/>
                        <a:gd name="connsiteX50" fmla="*/ 517792 w 2379643"/>
                        <a:gd name="connsiteY50" fmla="*/ 583894 h 2185032"/>
                        <a:gd name="connsiteX51" fmla="*/ 539826 w 2379643"/>
                        <a:gd name="connsiteY51" fmla="*/ 672029 h 2185032"/>
                        <a:gd name="connsiteX52" fmla="*/ 561860 w 2379643"/>
                        <a:gd name="connsiteY52" fmla="*/ 771181 h 2185032"/>
                        <a:gd name="connsiteX53" fmla="*/ 572877 w 2379643"/>
                        <a:gd name="connsiteY53" fmla="*/ 870333 h 2185032"/>
                        <a:gd name="connsiteX54" fmla="*/ 594910 w 2379643"/>
                        <a:gd name="connsiteY54" fmla="*/ 936434 h 2185032"/>
                        <a:gd name="connsiteX55" fmla="*/ 605927 w 2379643"/>
                        <a:gd name="connsiteY55" fmla="*/ 980501 h 2185032"/>
                        <a:gd name="connsiteX56" fmla="*/ 616944 w 2379643"/>
                        <a:gd name="connsiteY56" fmla="*/ 1013552 h 2185032"/>
                        <a:gd name="connsiteX57" fmla="*/ 627961 w 2379643"/>
                        <a:gd name="connsiteY57" fmla="*/ 1057620 h 2185032"/>
                        <a:gd name="connsiteX58" fmla="*/ 638978 w 2379643"/>
                        <a:gd name="connsiteY58" fmla="*/ 1090670 h 2185032"/>
                        <a:gd name="connsiteX59" fmla="*/ 649995 w 2379643"/>
                        <a:gd name="connsiteY59" fmla="*/ 1134738 h 2185032"/>
                        <a:gd name="connsiteX60" fmla="*/ 672029 w 2379643"/>
                        <a:gd name="connsiteY60" fmla="*/ 1200839 h 2185032"/>
                        <a:gd name="connsiteX61" fmla="*/ 683045 w 2379643"/>
                        <a:gd name="connsiteY61" fmla="*/ 1266940 h 2185032"/>
                        <a:gd name="connsiteX62" fmla="*/ 705079 w 2379643"/>
                        <a:gd name="connsiteY62" fmla="*/ 1333041 h 2185032"/>
                        <a:gd name="connsiteX63" fmla="*/ 716096 w 2379643"/>
                        <a:gd name="connsiteY63" fmla="*/ 1366092 h 2185032"/>
                        <a:gd name="connsiteX64" fmla="*/ 738130 w 2379643"/>
                        <a:gd name="connsiteY64" fmla="*/ 1432193 h 2185032"/>
                        <a:gd name="connsiteX65" fmla="*/ 749147 w 2379643"/>
                        <a:gd name="connsiteY65" fmla="*/ 1465244 h 2185032"/>
                        <a:gd name="connsiteX66" fmla="*/ 760164 w 2379643"/>
                        <a:gd name="connsiteY66" fmla="*/ 1575412 h 2185032"/>
                        <a:gd name="connsiteX67" fmla="*/ 771180 w 2379643"/>
                        <a:gd name="connsiteY67" fmla="*/ 1608463 h 2185032"/>
                        <a:gd name="connsiteX68" fmla="*/ 793214 w 2379643"/>
                        <a:gd name="connsiteY68" fmla="*/ 1751682 h 2185032"/>
                        <a:gd name="connsiteX69" fmla="*/ 826265 w 2379643"/>
                        <a:gd name="connsiteY69" fmla="*/ 1961003 h 2185032"/>
                        <a:gd name="connsiteX70" fmla="*/ 936433 w 2379643"/>
                        <a:gd name="connsiteY70" fmla="*/ 1927952 h 2185032"/>
                        <a:gd name="connsiteX71" fmla="*/ 1002535 w 2379643"/>
                        <a:gd name="connsiteY71" fmla="*/ 1905918 h 2185032"/>
                        <a:gd name="connsiteX72" fmla="*/ 1057619 w 2379643"/>
                        <a:gd name="connsiteY72" fmla="*/ 1916935 h 2185032"/>
                        <a:gd name="connsiteX73" fmla="*/ 1090670 w 2379643"/>
                        <a:gd name="connsiteY73" fmla="*/ 1938969 h 2185032"/>
                        <a:gd name="connsiteX74" fmla="*/ 1134737 w 2379643"/>
                        <a:gd name="connsiteY74" fmla="*/ 1927952 h 2185032"/>
                        <a:gd name="connsiteX75" fmla="*/ 1200838 w 2379643"/>
                        <a:gd name="connsiteY75" fmla="*/ 1894901 h 2185032"/>
                        <a:gd name="connsiteX76" fmla="*/ 1311007 w 2379643"/>
                        <a:gd name="connsiteY76" fmla="*/ 1905918 h 2185032"/>
                        <a:gd name="connsiteX77" fmla="*/ 1410159 w 2379643"/>
                        <a:gd name="connsiteY77" fmla="*/ 1927952 h 2185032"/>
                        <a:gd name="connsiteX78" fmla="*/ 1509310 w 2379643"/>
                        <a:gd name="connsiteY78" fmla="*/ 1916935 h 2185032"/>
                        <a:gd name="connsiteX79" fmla="*/ 1553378 w 2379643"/>
                        <a:gd name="connsiteY79" fmla="*/ 1905918 h 2185032"/>
                        <a:gd name="connsiteX80" fmla="*/ 1586429 w 2379643"/>
                        <a:gd name="connsiteY80" fmla="*/ 1894901 h 2185032"/>
                        <a:gd name="connsiteX81" fmla="*/ 1674564 w 2379643"/>
                        <a:gd name="connsiteY81" fmla="*/ 1883885 h 2185032"/>
                        <a:gd name="connsiteX82" fmla="*/ 1685580 w 2379643"/>
                        <a:gd name="connsiteY82" fmla="*/ 1850834 h 2185032"/>
                        <a:gd name="connsiteX83" fmla="*/ 1663547 w 2379643"/>
                        <a:gd name="connsiteY83" fmla="*/ 1718632 h 2185032"/>
                        <a:gd name="connsiteX84" fmla="*/ 1641513 w 2379643"/>
                        <a:gd name="connsiteY84" fmla="*/ 1652530 h 2185032"/>
                        <a:gd name="connsiteX85" fmla="*/ 1630496 w 2379643"/>
                        <a:gd name="connsiteY85" fmla="*/ 1597446 h 2185032"/>
                        <a:gd name="connsiteX86" fmla="*/ 1608462 w 2379643"/>
                        <a:gd name="connsiteY86" fmla="*/ 1531345 h 2185032"/>
                        <a:gd name="connsiteX87" fmla="*/ 1597445 w 2379643"/>
                        <a:gd name="connsiteY87" fmla="*/ 1498294 h 2185032"/>
                        <a:gd name="connsiteX88" fmla="*/ 1586429 w 2379643"/>
                        <a:gd name="connsiteY88" fmla="*/ 1465244 h 2185032"/>
                        <a:gd name="connsiteX89" fmla="*/ 1575412 w 2379643"/>
                        <a:gd name="connsiteY89" fmla="*/ 1432193 h 2185032"/>
                        <a:gd name="connsiteX90" fmla="*/ 1564395 w 2379643"/>
                        <a:gd name="connsiteY90" fmla="*/ 1355075 h 2185032"/>
                        <a:gd name="connsiteX91" fmla="*/ 1531344 w 2379643"/>
                        <a:gd name="connsiteY91" fmla="*/ 1167788 h 2185032"/>
                        <a:gd name="connsiteX92" fmla="*/ 1509310 w 2379643"/>
                        <a:gd name="connsiteY92" fmla="*/ 1013552 h 2185032"/>
                        <a:gd name="connsiteX93" fmla="*/ 1520327 w 2379643"/>
                        <a:gd name="connsiteY93" fmla="*/ 561860 h 2185032"/>
                        <a:gd name="connsiteX94" fmla="*/ 1553378 w 2379643"/>
                        <a:gd name="connsiteY94" fmla="*/ 550844 h 2185032"/>
                        <a:gd name="connsiteX95" fmla="*/ 1586429 w 2379643"/>
                        <a:gd name="connsiteY95" fmla="*/ 528810 h 2185032"/>
                        <a:gd name="connsiteX96" fmla="*/ 1674564 w 2379643"/>
                        <a:gd name="connsiteY96" fmla="*/ 539827 h 2185032"/>
                        <a:gd name="connsiteX97" fmla="*/ 1685580 w 2379643"/>
                        <a:gd name="connsiteY97" fmla="*/ 572877 h 2185032"/>
                        <a:gd name="connsiteX98" fmla="*/ 1696597 w 2379643"/>
                        <a:gd name="connsiteY98" fmla="*/ 661012 h 2185032"/>
                        <a:gd name="connsiteX99" fmla="*/ 1718631 w 2379643"/>
                        <a:gd name="connsiteY99" fmla="*/ 727113 h 2185032"/>
                        <a:gd name="connsiteX100" fmla="*/ 1740665 w 2379643"/>
                        <a:gd name="connsiteY100" fmla="*/ 793215 h 2185032"/>
                        <a:gd name="connsiteX101" fmla="*/ 1751682 w 2379643"/>
                        <a:gd name="connsiteY101" fmla="*/ 826265 h 2185032"/>
                        <a:gd name="connsiteX102" fmla="*/ 1795749 w 2379643"/>
                        <a:gd name="connsiteY102" fmla="*/ 892366 h 2185032"/>
                        <a:gd name="connsiteX103" fmla="*/ 1850833 w 2379643"/>
                        <a:gd name="connsiteY103" fmla="*/ 958468 h 2185032"/>
                        <a:gd name="connsiteX104" fmla="*/ 1883884 w 2379643"/>
                        <a:gd name="connsiteY104" fmla="*/ 980501 h 2185032"/>
                        <a:gd name="connsiteX105" fmla="*/ 1905918 w 2379643"/>
                        <a:gd name="connsiteY105" fmla="*/ 1145754 h 2185032"/>
                        <a:gd name="connsiteX106" fmla="*/ 1916935 w 2379643"/>
                        <a:gd name="connsiteY106" fmla="*/ 1189822 h 2185032"/>
                        <a:gd name="connsiteX107" fmla="*/ 1949985 w 2379643"/>
                        <a:gd name="connsiteY107" fmla="*/ 1311007 h 2185032"/>
                        <a:gd name="connsiteX108" fmla="*/ 1994053 w 2379643"/>
                        <a:gd name="connsiteY108" fmla="*/ 1377109 h 2185032"/>
                        <a:gd name="connsiteX109" fmla="*/ 2027103 w 2379643"/>
                        <a:gd name="connsiteY109" fmla="*/ 1443210 h 2185032"/>
                        <a:gd name="connsiteX110" fmla="*/ 2049137 w 2379643"/>
                        <a:gd name="connsiteY110" fmla="*/ 1487277 h 2185032"/>
                        <a:gd name="connsiteX111" fmla="*/ 2093204 w 2379643"/>
                        <a:gd name="connsiteY111" fmla="*/ 1553379 h 2185032"/>
                        <a:gd name="connsiteX112" fmla="*/ 2082188 w 2379643"/>
                        <a:gd name="connsiteY112" fmla="*/ 1685581 h 2185032"/>
                        <a:gd name="connsiteX113" fmla="*/ 2082188 w 2379643"/>
                        <a:gd name="connsiteY113" fmla="*/ 1795750 h 2185032"/>
                        <a:gd name="connsiteX114" fmla="*/ 2115238 w 2379643"/>
                        <a:gd name="connsiteY114" fmla="*/ 1817783 h 2185032"/>
                        <a:gd name="connsiteX115" fmla="*/ 2159306 w 2379643"/>
                        <a:gd name="connsiteY115" fmla="*/ 1806766 h 2185032"/>
                        <a:gd name="connsiteX116" fmla="*/ 2170323 w 2379643"/>
                        <a:gd name="connsiteY116" fmla="*/ 1762699 h 2185032"/>
                        <a:gd name="connsiteX117" fmla="*/ 2181339 w 2379643"/>
                        <a:gd name="connsiteY117" fmla="*/ 1729648 h 2185032"/>
                        <a:gd name="connsiteX118" fmla="*/ 2203373 w 2379643"/>
                        <a:gd name="connsiteY118" fmla="*/ 1806766 h 2185032"/>
                        <a:gd name="connsiteX119" fmla="*/ 2214390 w 2379643"/>
                        <a:gd name="connsiteY119" fmla="*/ 1839817 h 2185032"/>
                        <a:gd name="connsiteX120" fmla="*/ 2258457 w 2379643"/>
                        <a:gd name="connsiteY120" fmla="*/ 1828800 h 2185032"/>
                        <a:gd name="connsiteX121" fmla="*/ 2269474 w 2379643"/>
                        <a:gd name="connsiteY121" fmla="*/ 1784733 h 2185032"/>
                        <a:gd name="connsiteX122" fmla="*/ 2280491 w 2379643"/>
                        <a:gd name="connsiteY122" fmla="*/ 1751682 h 2185032"/>
                        <a:gd name="connsiteX123" fmla="*/ 2346592 w 2379643"/>
                        <a:gd name="connsiteY123" fmla="*/ 1784733 h 2185032"/>
                        <a:gd name="connsiteX124" fmla="*/ 2379643 w 2379643"/>
                        <a:gd name="connsiteY124" fmla="*/ 1773716 h 2185032"/>
                        <a:gd name="connsiteX125" fmla="*/ 2357609 w 2379643"/>
                        <a:gd name="connsiteY125" fmla="*/ 1641513 h 2185032"/>
                        <a:gd name="connsiteX126" fmla="*/ 2335576 w 2379643"/>
                        <a:gd name="connsiteY126" fmla="*/ 1608463 h 2185032"/>
                        <a:gd name="connsiteX127" fmla="*/ 2313542 w 2379643"/>
                        <a:gd name="connsiteY127" fmla="*/ 1542362 h 2185032"/>
                        <a:gd name="connsiteX128" fmla="*/ 2302525 w 2379643"/>
                        <a:gd name="connsiteY128" fmla="*/ 1167788 h 2185032"/>
                        <a:gd name="connsiteX129" fmla="*/ 2269474 w 2379643"/>
                        <a:gd name="connsiteY129" fmla="*/ 1079653 h 2185032"/>
                        <a:gd name="connsiteX130" fmla="*/ 2247441 w 2379643"/>
                        <a:gd name="connsiteY130" fmla="*/ 1046603 h 2185032"/>
                        <a:gd name="connsiteX131" fmla="*/ 2214390 w 2379643"/>
                        <a:gd name="connsiteY131" fmla="*/ 1013552 h 2185032"/>
                        <a:gd name="connsiteX132" fmla="*/ 2181339 w 2379643"/>
                        <a:gd name="connsiteY132" fmla="*/ 903383 h 2185032"/>
                        <a:gd name="connsiteX133" fmla="*/ 2159306 w 2379643"/>
                        <a:gd name="connsiteY133" fmla="*/ 738130 h 2185032"/>
                        <a:gd name="connsiteX134" fmla="*/ 2148289 w 2379643"/>
                        <a:gd name="connsiteY134" fmla="*/ 705080 h 2185032"/>
                        <a:gd name="connsiteX135" fmla="*/ 2137272 w 2379643"/>
                        <a:gd name="connsiteY135" fmla="*/ 661012 h 2185032"/>
                        <a:gd name="connsiteX136" fmla="*/ 2115238 w 2379643"/>
                        <a:gd name="connsiteY136" fmla="*/ 627962 h 2185032"/>
                        <a:gd name="connsiteX137" fmla="*/ 2093204 w 2379643"/>
                        <a:gd name="connsiteY137" fmla="*/ 583894 h 2185032"/>
                        <a:gd name="connsiteX138" fmla="*/ 2071171 w 2379643"/>
                        <a:gd name="connsiteY138" fmla="*/ 517793 h 2185032"/>
                        <a:gd name="connsiteX139" fmla="*/ 2060154 w 2379643"/>
                        <a:gd name="connsiteY139" fmla="*/ 484742 h 2185032"/>
                        <a:gd name="connsiteX140" fmla="*/ 2038120 w 2379643"/>
                        <a:gd name="connsiteY140" fmla="*/ 451692 h 2185032"/>
                        <a:gd name="connsiteX141" fmla="*/ 2027103 w 2379643"/>
                        <a:gd name="connsiteY141" fmla="*/ 418641 h 2185032"/>
                        <a:gd name="connsiteX142" fmla="*/ 1983036 w 2379643"/>
                        <a:gd name="connsiteY142" fmla="*/ 341523 h 2185032"/>
                        <a:gd name="connsiteX143" fmla="*/ 1949985 w 2379643"/>
                        <a:gd name="connsiteY143" fmla="*/ 275422 h 2185032"/>
                        <a:gd name="connsiteX144" fmla="*/ 1916935 w 2379643"/>
                        <a:gd name="connsiteY144" fmla="*/ 242371 h 2185032"/>
                        <a:gd name="connsiteX145" fmla="*/ 1894901 w 2379643"/>
                        <a:gd name="connsiteY145" fmla="*/ 209321 h 2185032"/>
                        <a:gd name="connsiteX146" fmla="*/ 1861850 w 2379643"/>
                        <a:gd name="connsiteY146" fmla="*/ 176270 h 2185032"/>
                        <a:gd name="connsiteX147" fmla="*/ 1828800 w 2379643"/>
                        <a:gd name="connsiteY147" fmla="*/ 132203 h 2185032"/>
                        <a:gd name="connsiteX148" fmla="*/ 1795749 w 2379643"/>
                        <a:gd name="connsiteY148" fmla="*/ 110169 h 2185032"/>
                        <a:gd name="connsiteX149" fmla="*/ 1751682 w 2379643"/>
                        <a:gd name="connsiteY149" fmla="*/ 77118 h 2185032"/>
                        <a:gd name="connsiteX150" fmla="*/ 1707614 w 2379643"/>
                        <a:gd name="connsiteY150" fmla="*/ 66101 h 2185032"/>
                        <a:gd name="connsiteX151" fmla="*/ 1641513 w 2379643"/>
                        <a:gd name="connsiteY151" fmla="*/ 44068 h 2185032"/>
                        <a:gd name="connsiteX152" fmla="*/ 1608462 w 2379643"/>
                        <a:gd name="connsiteY152" fmla="*/ 33051 h 2185032"/>
                        <a:gd name="connsiteX153" fmla="*/ 1542361 w 2379643"/>
                        <a:gd name="connsiteY153" fmla="*/ 11017 h 2185032"/>
                        <a:gd name="connsiteX154" fmla="*/ 1465243 w 2379643"/>
                        <a:gd name="connsiteY154" fmla="*/ 0 h 2185032"/>
                        <a:gd name="connsiteX155" fmla="*/ 1057619 w 2379643"/>
                        <a:gd name="connsiteY155" fmla="*/ 11017 h 2185032"/>
                        <a:gd name="connsiteX156" fmla="*/ 991518 w 2379643"/>
                        <a:gd name="connsiteY156" fmla="*/ 33051 h 2185032"/>
                        <a:gd name="connsiteX157" fmla="*/ 958467 w 2379643"/>
                        <a:gd name="connsiteY157" fmla="*/ 44068 h 2185032"/>
                        <a:gd name="connsiteX158" fmla="*/ 925417 w 2379643"/>
                        <a:gd name="connsiteY158" fmla="*/ 44068 h 218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379643" h="2185032">
                          <a:moveTo>
                            <a:pt x="705079" y="55085"/>
                          </a:moveTo>
                          <a:cubicBezTo>
                            <a:pt x="517792" y="58757"/>
                            <a:pt x="330010" y="52004"/>
                            <a:pt x="143219" y="66101"/>
                          </a:cubicBezTo>
                          <a:cubicBezTo>
                            <a:pt x="130016" y="67097"/>
                            <a:pt x="127754" y="87656"/>
                            <a:pt x="121185" y="99152"/>
                          </a:cubicBezTo>
                          <a:cubicBezTo>
                            <a:pt x="113037" y="113411"/>
                            <a:pt x="107299" y="128961"/>
                            <a:pt x="99151" y="143220"/>
                          </a:cubicBezTo>
                          <a:cubicBezTo>
                            <a:pt x="92582" y="154716"/>
                            <a:pt x="82495" y="164171"/>
                            <a:pt x="77118" y="176270"/>
                          </a:cubicBezTo>
                          <a:cubicBezTo>
                            <a:pt x="52480" y="231706"/>
                            <a:pt x="44742" y="294081"/>
                            <a:pt x="33050" y="352540"/>
                          </a:cubicBezTo>
                          <a:lnTo>
                            <a:pt x="22033" y="407624"/>
                          </a:lnTo>
                          <a:cubicBezTo>
                            <a:pt x="18361" y="444347"/>
                            <a:pt x="15329" y="481140"/>
                            <a:pt x="11017" y="517793"/>
                          </a:cubicBezTo>
                          <a:cubicBezTo>
                            <a:pt x="7983" y="543582"/>
                            <a:pt x="0" y="568944"/>
                            <a:pt x="0" y="594911"/>
                          </a:cubicBezTo>
                          <a:cubicBezTo>
                            <a:pt x="0" y="881373"/>
                            <a:pt x="4032" y="1167850"/>
                            <a:pt x="11017" y="1454227"/>
                          </a:cubicBezTo>
                          <a:cubicBezTo>
                            <a:pt x="11490" y="1473609"/>
                            <a:pt x="42058" y="1556359"/>
                            <a:pt x="44067" y="1564395"/>
                          </a:cubicBezTo>
                          <a:cubicBezTo>
                            <a:pt x="47739" y="1579084"/>
                            <a:pt x="51799" y="1593682"/>
                            <a:pt x="55084" y="1608463"/>
                          </a:cubicBezTo>
                          <a:cubicBezTo>
                            <a:pt x="60113" y="1631091"/>
                            <a:pt x="65306" y="1672974"/>
                            <a:pt x="77118" y="1696598"/>
                          </a:cubicBezTo>
                          <a:cubicBezTo>
                            <a:pt x="83039" y="1708441"/>
                            <a:pt x="93774" y="1717549"/>
                            <a:pt x="99151" y="1729648"/>
                          </a:cubicBezTo>
                          <a:cubicBezTo>
                            <a:pt x="108584" y="1750872"/>
                            <a:pt x="113840" y="1773716"/>
                            <a:pt x="121185" y="1795750"/>
                          </a:cubicBezTo>
                          <a:lnTo>
                            <a:pt x="143219" y="1861851"/>
                          </a:lnTo>
                          <a:lnTo>
                            <a:pt x="154236" y="1905918"/>
                          </a:lnTo>
                          <a:cubicBezTo>
                            <a:pt x="150564" y="1961002"/>
                            <a:pt x="149316" y="2016302"/>
                            <a:pt x="143219" y="2071171"/>
                          </a:cubicBezTo>
                          <a:cubicBezTo>
                            <a:pt x="141937" y="2082713"/>
                            <a:pt x="132202" y="2092609"/>
                            <a:pt x="132202" y="2104222"/>
                          </a:cubicBezTo>
                          <a:cubicBezTo>
                            <a:pt x="132202" y="2130189"/>
                            <a:pt x="139547" y="2155634"/>
                            <a:pt x="143219" y="2181340"/>
                          </a:cubicBezTo>
                          <a:cubicBezTo>
                            <a:pt x="165253" y="2177668"/>
                            <a:pt x="192509" y="2185032"/>
                            <a:pt x="209320" y="2170323"/>
                          </a:cubicBezTo>
                          <a:cubicBezTo>
                            <a:pt x="209321" y="2170322"/>
                            <a:pt x="236862" y="2087697"/>
                            <a:pt x="242371" y="2071171"/>
                          </a:cubicBezTo>
                          <a:lnTo>
                            <a:pt x="253388" y="2038121"/>
                          </a:lnTo>
                          <a:cubicBezTo>
                            <a:pt x="316533" y="2132840"/>
                            <a:pt x="240825" y="2012995"/>
                            <a:pt x="286438" y="2104222"/>
                          </a:cubicBezTo>
                          <a:cubicBezTo>
                            <a:pt x="292359" y="2116065"/>
                            <a:pt x="301127" y="2126256"/>
                            <a:pt x="308472" y="2137273"/>
                          </a:cubicBezTo>
                          <a:cubicBezTo>
                            <a:pt x="319489" y="2133601"/>
                            <a:pt x="335081" y="2135919"/>
                            <a:pt x="341523" y="2126256"/>
                          </a:cubicBezTo>
                          <a:cubicBezTo>
                            <a:pt x="364105" y="2092383"/>
                            <a:pt x="347046" y="2038209"/>
                            <a:pt x="341523" y="2005070"/>
                          </a:cubicBezTo>
                          <a:cubicBezTo>
                            <a:pt x="356212" y="2001398"/>
                            <a:pt x="373958" y="2003746"/>
                            <a:pt x="385590" y="1994053"/>
                          </a:cubicBezTo>
                          <a:cubicBezTo>
                            <a:pt x="423555" y="1962416"/>
                            <a:pt x="403162" y="1941973"/>
                            <a:pt x="396607" y="1905918"/>
                          </a:cubicBezTo>
                          <a:cubicBezTo>
                            <a:pt x="391962" y="1880370"/>
                            <a:pt x="403951" y="1847161"/>
                            <a:pt x="385590" y="1828800"/>
                          </a:cubicBezTo>
                          <a:cubicBezTo>
                            <a:pt x="367229" y="1810439"/>
                            <a:pt x="334178" y="1821455"/>
                            <a:pt x="308472" y="1817783"/>
                          </a:cubicBezTo>
                          <a:cubicBezTo>
                            <a:pt x="297455" y="1810439"/>
                            <a:pt x="284784" y="1805113"/>
                            <a:pt x="275421" y="1795750"/>
                          </a:cubicBezTo>
                          <a:cubicBezTo>
                            <a:pt x="243850" y="1764179"/>
                            <a:pt x="260291" y="1765487"/>
                            <a:pt x="242371" y="1729648"/>
                          </a:cubicBezTo>
                          <a:cubicBezTo>
                            <a:pt x="236450" y="1717805"/>
                            <a:pt x="227682" y="1707615"/>
                            <a:pt x="220337" y="1696598"/>
                          </a:cubicBezTo>
                          <a:cubicBezTo>
                            <a:pt x="216665" y="1685581"/>
                            <a:pt x="214514" y="1673934"/>
                            <a:pt x="209320" y="1663547"/>
                          </a:cubicBezTo>
                          <a:cubicBezTo>
                            <a:pt x="203399" y="1651704"/>
                            <a:pt x="187776" y="1643728"/>
                            <a:pt x="187286" y="1630497"/>
                          </a:cubicBezTo>
                          <a:cubicBezTo>
                            <a:pt x="184021" y="1542346"/>
                            <a:pt x="191787" y="1454062"/>
                            <a:pt x="198303" y="1366092"/>
                          </a:cubicBezTo>
                          <a:cubicBezTo>
                            <a:pt x="199161" y="1354511"/>
                            <a:pt x="206130" y="1344207"/>
                            <a:pt x="209320" y="1333041"/>
                          </a:cubicBezTo>
                          <a:cubicBezTo>
                            <a:pt x="213480" y="1318482"/>
                            <a:pt x="214514" y="1302950"/>
                            <a:pt x="220337" y="1288974"/>
                          </a:cubicBezTo>
                          <a:cubicBezTo>
                            <a:pt x="232970" y="1258655"/>
                            <a:pt x="264404" y="1200839"/>
                            <a:pt x="264404" y="1200839"/>
                          </a:cubicBezTo>
                          <a:cubicBezTo>
                            <a:pt x="268076" y="1175133"/>
                            <a:pt x="270328" y="1149184"/>
                            <a:pt x="275421" y="1123721"/>
                          </a:cubicBezTo>
                          <a:cubicBezTo>
                            <a:pt x="277699" y="1112334"/>
                            <a:pt x="285611" y="1102253"/>
                            <a:pt x="286438" y="1090670"/>
                          </a:cubicBezTo>
                          <a:cubicBezTo>
                            <a:pt x="308145" y="786778"/>
                            <a:pt x="245023" y="893893"/>
                            <a:pt x="319489" y="782198"/>
                          </a:cubicBezTo>
                          <a:cubicBezTo>
                            <a:pt x="323161" y="771181"/>
                            <a:pt x="325313" y="759534"/>
                            <a:pt x="330506" y="749147"/>
                          </a:cubicBezTo>
                          <a:cubicBezTo>
                            <a:pt x="354275" y="701608"/>
                            <a:pt x="352479" y="732891"/>
                            <a:pt x="363556" y="683046"/>
                          </a:cubicBezTo>
                          <a:cubicBezTo>
                            <a:pt x="368402" y="661240"/>
                            <a:pt x="369727" y="638751"/>
                            <a:pt x="374573" y="616945"/>
                          </a:cubicBezTo>
                          <a:cubicBezTo>
                            <a:pt x="377092" y="605609"/>
                            <a:pt x="382400" y="595060"/>
                            <a:pt x="385590" y="583894"/>
                          </a:cubicBezTo>
                          <a:cubicBezTo>
                            <a:pt x="413257" y="487060"/>
                            <a:pt x="381209" y="586021"/>
                            <a:pt x="407624" y="506776"/>
                          </a:cubicBezTo>
                          <a:cubicBezTo>
                            <a:pt x="433330" y="510448"/>
                            <a:pt x="461516" y="506180"/>
                            <a:pt x="484742" y="517793"/>
                          </a:cubicBezTo>
                          <a:cubicBezTo>
                            <a:pt x="495129" y="522987"/>
                            <a:pt x="490566" y="540457"/>
                            <a:pt x="495759" y="550844"/>
                          </a:cubicBezTo>
                          <a:cubicBezTo>
                            <a:pt x="501680" y="562687"/>
                            <a:pt x="510448" y="572877"/>
                            <a:pt x="517792" y="583894"/>
                          </a:cubicBezTo>
                          <a:lnTo>
                            <a:pt x="539826" y="672029"/>
                          </a:lnTo>
                          <a:cubicBezTo>
                            <a:pt x="547844" y="704102"/>
                            <a:pt x="557198" y="738549"/>
                            <a:pt x="561860" y="771181"/>
                          </a:cubicBezTo>
                          <a:cubicBezTo>
                            <a:pt x="566563" y="804101"/>
                            <a:pt x="566355" y="837725"/>
                            <a:pt x="572877" y="870333"/>
                          </a:cubicBezTo>
                          <a:cubicBezTo>
                            <a:pt x="577432" y="893107"/>
                            <a:pt x="589277" y="913902"/>
                            <a:pt x="594910" y="936434"/>
                          </a:cubicBezTo>
                          <a:cubicBezTo>
                            <a:pt x="598582" y="951123"/>
                            <a:pt x="601767" y="965942"/>
                            <a:pt x="605927" y="980501"/>
                          </a:cubicBezTo>
                          <a:cubicBezTo>
                            <a:pt x="609117" y="991667"/>
                            <a:pt x="613754" y="1002386"/>
                            <a:pt x="616944" y="1013552"/>
                          </a:cubicBezTo>
                          <a:cubicBezTo>
                            <a:pt x="621104" y="1028111"/>
                            <a:pt x="623801" y="1043061"/>
                            <a:pt x="627961" y="1057620"/>
                          </a:cubicBezTo>
                          <a:cubicBezTo>
                            <a:pt x="631151" y="1068786"/>
                            <a:pt x="635788" y="1079504"/>
                            <a:pt x="638978" y="1090670"/>
                          </a:cubicBezTo>
                          <a:cubicBezTo>
                            <a:pt x="643138" y="1105229"/>
                            <a:pt x="645644" y="1120235"/>
                            <a:pt x="649995" y="1134738"/>
                          </a:cubicBezTo>
                          <a:cubicBezTo>
                            <a:pt x="656669" y="1156984"/>
                            <a:pt x="672029" y="1200839"/>
                            <a:pt x="672029" y="1200839"/>
                          </a:cubicBezTo>
                          <a:cubicBezTo>
                            <a:pt x="675701" y="1222873"/>
                            <a:pt x="677627" y="1245269"/>
                            <a:pt x="683045" y="1266940"/>
                          </a:cubicBezTo>
                          <a:cubicBezTo>
                            <a:pt x="688678" y="1289472"/>
                            <a:pt x="697734" y="1311007"/>
                            <a:pt x="705079" y="1333041"/>
                          </a:cubicBezTo>
                          <a:lnTo>
                            <a:pt x="716096" y="1366092"/>
                          </a:lnTo>
                          <a:lnTo>
                            <a:pt x="738130" y="1432193"/>
                          </a:lnTo>
                          <a:lnTo>
                            <a:pt x="749147" y="1465244"/>
                          </a:lnTo>
                          <a:cubicBezTo>
                            <a:pt x="752819" y="1501967"/>
                            <a:pt x="754552" y="1538935"/>
                            <a:pt x="760164" y="1575412"/>
                          </a:cubicBezTo>
                          <a:cubicBezTo>
                            <a:pt x="761930" y="1586890"/>
                            <a:pt x="769271" y="1597008"/>
                            <a:pt x="771180" y="1608463"/>
                          </a:cubicBezTo>
                          <a:cubicBezTo>
                            <a:pt x="802898" y="1798776"/>
                            <a:pt x="765468" y="1640699"/>
                            <a:pt x="793214" y="1751682"/>
                          </a:cubicBezTo>
                          <a:cubicBezTo>
                            <a:pt x="816688" y="1939475"/>
                            <a:pt x="796523" y="1871777"/>
                            <a:pt x="826265" y="1961003"/>
                          </a:cubicBezTo>
                          <a:cubicBezTo>
                            <a:pt x="995477" y="1936830"/>
                            <a:pt x="841502" y="1970144"/>
                            <a:pt x="936433" y="1927952"/>
                          </a:cubicBezTo>
                          <a:cubicBezTo>
                            <a:pt x="957657" y="1918519"/>
                            <a:pt x="1002535" y="1905918"/>
                            <a:pt x="1002535" y="1905918"/>
                          </a:cubicBezTo>
                          <a:cubicBezTo>
                            <a:pt x="1020896" y="1909590"/>
                            <a:pt x="1040086" y="1910360"/>
                            <a:pt x="1057619" y="1916935"/>
                          </a:cubicBezTo>
                          <a:cubicBezTo>
                            <a:pt x="1070017" y="1921584"/>
                            <a:pt x="1077562" y="1937096"/>
                            <a:pt x="1090670" y="1938969"/>
                          </a:cubicBezTo>
                          <a:cubicBezTo>
                            <a:pt x="1105659" y="1941110"/>
                            <a:pt x="1120048" y="1931624"/>
                            <a:pt x="1134737" y="1927952"/>
                          </a:cubicBezTo>
                          <a:cubicBezTo>
                            <a:pt x="1151446" y="1916812"/>
                            <a:pt x="1178033" y="1894901"/>
                            <a:pt x="1200838" y="1894901"/>
                          </a:cubicBezTo>
                          <a:cubicBezTo>
                            <a:pt x="1237744" y="1894901"/>
                            <a:pt x="1274386" y="1901340"/>
                            <a:pt x="1311007" y="1905918"/>
                          </a:cubicBezTo>
                          <a:cubicBezTo>
                            <a:pt x="1373051" y="1913674"/>
                            <a:pt x="1363981" y="1912559"/>
                            <a:pt x="1410159" y="1927952"/>
                          </a:cubicBezTo>
                          <a:cubicBezTo>
                            <a:pt x="1443209" y="1924280"/>
                            <a:pt x="1476443" y="1921992"/>
                            <a:pt x="1509310" y="1916935"/>
                          </a:cubicBezTo>
                          <a:cubicBezTo>
                            <a:pt x="1524275" y="1914633"/>
                            <a:pt x="1538819" y="1910078"/>
                            <a:pt x="1553378" y="1905918"/>
                          </a:cubicBezTo>
                          <a:cubicBezTo>
                            <a:pt x="1564544" y="1902728"/>
                            <a:pt x="1575003" y="1896978"/>
                            <a:pt x="1586429" y="1894901"/>
                          </a:cubicBezTo>
                          <a:cubicBezTo>
                            <a:pt x="1615558" y="1889605"/>
                            <a:pt x="1645186" y="1887557"/>
                            <a:pt x="1674564" y="1883885"/>
                          </a:cubicBezTo>
                          <a:cubicBezTo>
                            <a:pt x="1678236" y="1872868"/>
                            <a:pt x="1685580" y="1862447"/>
                            <a:pt x="1685580" y="1850834"/>
                          </a:cubicBezTo>
                          <a:cubicBezTo>
                            <a:pt x="1685580" y="1814375"/>
                            <a:pt x="1675151" y="1757311"/>
                            <a:pt x="1663547" y="1718632"/>
                          </a:cubicBezTo>
                          <a:cubicBezTo>
                            <a:pt x="1656873" y="1696386"/>
                            <a:pt x="1646068" y="1675305"/>
                            <a:pt x="1641513" y="1652530"/>
                          </a:cubicBezTo>
                          <a:cubicBezTo>
                            <a:pt x="1637841" y="1634169"/>
                            <a:pt x="1635423" y="1615511"/>
                            <a:pt x="1630496" y="1597446"/>
                          </a:cubicBezTo>
                          <a:cubicBezTo>
                            <a:pt x="1624385" y="1575039"/>
                            <a:pt x="1615807" y="1553379"/>
                            <a:pt x="1608462" y="1531345"/>
                          </a:cubicBezTo>
                          <a:lnTo>
                            <a:pt x="1597445" y="1498294"/>
                          </a:lnTo>
                          <a:lnTo>
                            <a:pt x="1586429" y="1465244"/>
                          </a:lnTo>
                          <a:lnTo>
                            <a:pt x="1575412" y="1432193"/>
                          </a:lnTo>
                          <a:cubicBezTo>
                            <a:pt x="1571740" y="1406487"/>
                            <a:pt x="1568908" y="1380647"/>
                            <a:pt x="1564395" y="1355075"/>
                          </a:cubicBezTo>
                          <a:cubicBezTo>
                            <a:pt x="1545960" y="1250609"/>
                            <a:pt x="1541631" y="1260371"/>
                            <a:pt x="1531344" y="1167788"/>
                          </a:cubicBezTo>
                          <a:cubicBezTo>
                            <a:pt x="1515253" y="1022969"/>
                            <a:pt x="1534305" y="1088538"/>
                            <a:pt x="1509310" y="1013552"/>
                          </a:cubicBezTo>
                          <a:cubicBezTo>
                            <a:pt x="1512982" y="862988"/>
                            <a:pt x="1506048" y="711790"/>
                            <a:pt x="1520327" y="561860"/>
                          </a:cubicBezTo>
                          <a:cubicBezTo>
                            <a:pt x="1521428" y="550299"/>
                            <a:pt x="1542991" y="556037"/>
                            <a:pt x="1553378" y="550844"/>
                          </a:cubicBezTo>
                          <a:cubicBezTo>
                            <a:pt x="1565221" y="544923"/>
                            <a:pt x="1575412" y="536155"/>
                            <a:pt x="1586429" y="528810"/>
                          </a:cubicBezTo>
                          <a:cubicBezTo>
                            <a:pt x="1615807" y="532482"/>
                            <a:pt x="1647509" y="527802"/>
                            <a:pt x="1674564" y="539827"/>
                          </a:cubicBezTo>
                          <a:cubicBezTo>
                            <a:pt x="1685176" y="544543"/>
                            <a:pt x="1683503" y="561452"/>
                            <a:pt x="1685580" y="572877"/>
                          </a:cubicBezTo>
                          <a:cubicBezTo>
                            <a:pt x="1690876" y="602006"/>
                            <a:pt x="1690393" y="632062"/>
                            <a:pt x="1696597" y="661012"/>
                          </a:cubicBezTo>
                          <a:cubicBezTo>
                            <a:pt x="1701463" y="683722"/>
                            <a:pt x="1711286" y="705079"/>
                            <a:pt x="1718631" y="727113"/>
                          </a:cubicBezTo>
                          <a:lnTo>
                            <a:pt x="1740665" y="793215"/>
                          </a:lnTo>
                          <a:cubicBezTo>
                            <a:pt x="1744337" y="804232"/>
                            <a:pt x="1745241" y="816603"/>
                            <a:pt x="1751682" y="826265"/>
                          </a:cubicBezTo>
                          <a:lnTo>
                            <a:pt x="1795749" y="892366"/>
                          </a:lnTo>
                          <a:cubicBezTo>
                            <a:pt x="1817412" y="924861"/>
                            <a:pt x="1819026" y="931962"/>
                            <a:pt x="1850833" y="958468"/>
                          </a:cubicBezTo>
                          <a:cubicBezTo>
                            <a:pt x="1861005" y="966944"/>
                            <a:pt x="1872867" y="973157"/>
                            <a:pt x="1883884" y="980501"/>
                          </a:cubicBezTo>
                          <a:cubicBezTo>
                            <a:pt x="1887721" y="1011195"/>
                            <a:pt x="1899836" y="1112305"/>
                            <a:pt x="1905918" y="1145754"/>
                          </a:cubicBezTo>
                          <a:cubicBezTo>
                            <a:pt x="1908627" y="1160651"/>
                            <a:pt x="1913650" y="1175041"/>
                            <a:pt x="1916935" y="1189822"/>
                          </a:cubicBezTo>
                          <a:cubicBezTo>
                            <a:pt x="1923833" y="1220866"/>
                            <a:pt x="1932786" y="1285209"/>
                            <a:pt x="1949985" y="1311007"/>
                          </a:cubicBezTo>
                          <a:cubicBezTo>
                            <a:pt x="1964674" y="1333041"/>
                            <a:pt x="1985679" y="1351986"/>
                            <a:pt x="1994053" y="1377109"/>
                          </a:cubicBezTo>
                          <a:cubicBezTo>
                            <a:pt x="2014251" y="1437702"/>
                            <a:pt x="1992934" y="1383415"/>
                            <a:pt x="2027103" y="1443210"/>
                          </a:cubicBezTo>
                          <a:cubicBezTo>
                            <a:pt x="2035251" y="1457469"/>
                            <a:pt x="2040688" y="1473194"/>
                            <a:pt x="2049137" y="1487277"/>
                          </a:cubicBezTo>
                          <a:cubicBezTo>
                            <a:pt x="2062762" y="1509985"/>
                            <a:pt x="2093204" y="1553379"/>
                            <a:pt x="2093204" y="1553379"/>
                          </a:cubicBezTo>
                          <a:cubicBezTo>
                            <a:pt x="2089532" y="1597446"/>
                            <a:pt x="2088032" y="1641749"/>
                            <a:pt x="2082188" y="1685581"/>
                          </a:cubicBezTo>
                          <a:cubicBezTo>
                            <a:pt x="2074593" y="1742549"/>
                            <a:pt x="2043517" y="1708740"/>
                            <a:pt x="2082188" y="1795750"/>
                          </a:cubicBezTo>
                          <a:cubicBezTo>
                            <a:pt x="2087565" y="1807849"/>
                            <a:pt x="2104221" y="1810439"/>
                            <a:pt x="2115238" y="1817783"/>
                          </a:cubicBezTo>
                          <a:cubicBezTo>
                            <a:pt x="2129927" y="1814111"/>
                            <a:pt x="2148599" y="1817473"/>
                            <a:pt x="2159306" y="1806766"/>
                          </a:cubicBezTo>
                          <a:cubicBezTo>
                            <a:pt x="2170012" y="1796060"/>
                            <a:pt x="2166164" y="1777258"/>
                            <a:pt x="2170323" y="1762699"/>
                          </a:cubicBezTo>
                          <a:cubicBezTo>
                            <a:pt x="2173513" y="1751533"/>
                            <a:pt x="2177667" y="1740665"/>
                            <a:pt x="2181339" y="1729648"/>
                          </a:cubicBezTo>
                          <a:cubicBezTo>
                            <a:pt x="2207754" y="1808893"/>
                            <a:pt x="2175706" y="1709932"/>
                            <a:pt x="2203373" y="1806766"/>
                          </a:cubicBezTo>
                          <a:cubicBezTo>
                            <a:pt x="2206563" y="1817932"/>
                            <a:pt x="2210718" y="1828800"/>
                            <a:pt x="2214390" y="1839817"/>
                          </a:cubicBezTo>
                          <a:cubicBezTo>
                            <a:pt x="2229079" y="1836145"/>
                            <a:pt x="2247751" y="1839506"/>
                            <a:pt x="2258457" y="1828800"/>
                          </a:cubicBezTo>
                          <a:cubicBezTo>
                            <a:pt x="2269163" y="1818094"/>
                            <a:pt x="2265314" y="1799292"/>
                            <a:pt x="2269474" y="1784733"/>
                          </a:cubicBezTo>
                          <a:cubicBezTo>
                            <a:pt x="2272664" y="1773567"/>
                            <a:pt x="2276819" y="1762699"/>
                            <a:pt x="2280491" y="1751682"/>
                          </a:cubicBezTo>
                          <a:cubicBezTo>
                            <a:pt x="2297200" y="1762822"/>
                            <a:pt x="2323787" y="1784733"/>
                            <a:pt x="2346592" y="1784733"/>
                          </a:cubicBezTo>
                          <a:cubicBezTo>
                            <a:pt x="2358205" y="1784733"/>
                            <a:pt x="2368626" y="1777388"/>
                            <a:pt x="2379643" y="1773716"/>
                          </a:cubicBezTo>
                          <a:cubicBezTo>
                            <a:pt x="2376152" y="1742298"/>
                            <a:pt x="2376066" y="1678427"/>
                            <a:pt x="2357609" y="1641513"/>
                          </a:cubicBezTo>
                          <a:cubicBezTo>
                            <a:pt x="2351688" y="1629670"/>
                            <a:pt x="2340953" y="1620562"/>
                            <a:pt x="2335576" y="1608463"/>
                          </a:cubicBezTo>
                          <a:cubicBezTo>
                            <a:pt x="2326143" y="1587239"/>
                            <a:pt x="2313542" y="1542362"/>
                            <a:pt x="2313542" y="1542362"/>
                          </a:cubicBezTo>
                          <a:cubicBezTo>
                            <a:pt x="2309870" y="1417504"/>
                            <a:pt x="2309090" y="1292527"/>
                            <a:pt x="2302525" y="1167788"/>
                          </a:cubicBezTo>
                          <a:cubicBezTo>
                            <a:pt x="2300953" y="1137927"/>
                            <a:pt x="2283714" y="1104572"/>
                            <a:pt x="2269474" y="1079653"/>
                          </a:cubicBezTo>
                          <a:cubicBezTo>
                            <a:pt x="2262905" y="1068157"/>
                            <a:pt x="2255917" y="1056775"/>
                            <a:pt x="2247441" y="1046603"/>
                          </a:cubicBezTo>
                          <a:cubicBezTo>
                            <a:pt x="2237467" y="1034634"/>
                            <a:pt x="2225407" y="1024569"/>
                            <a:pt x="2214390" y="1013552"/>
                          </a:cubicBezTo>
                          <a:cubicBezTo>
                            <a:pt x="2200338" y="971398"/>
                            <a:pt x="2189663" y="945007"/>
                            <a:pt x="2181339" y="903383"/>
                          </a:cubicBezTo>
                          <a:cubicBezTo>
                            <a:pt x="2154168" y="767525"/>
                            <a:pt x="2188701" y="914498"/>
                            <a:pt x="2159306" y="738130"/>
                          </a:cubicBezTo>
                          <a:cubicBezTo>
                            <a:pt x="2157397" y="726675"/>
                            <a:pt x="2151479" y="716246"/>
                            <a:pt x="2148289" y="705080"/>
                          </a:cubicBezTo>
                          <a:cubicBezTo>
                            <a:pt x="2144129" y="690521"/>
                            <a:pt x="2143237" y="674929"/>
                            <a:pt x="2137272" y="661012"/>
                          </a:cubicBezTo>
                          <a:cubicBezTo>
                            <a:pt x="2132056" y="648842"/>
                            <a:pt x="2121807" y="639458"/>
                            <a:pt x="2115238" y="627962"/>
                          </a:cubicBezTo>
                          <a:cubicBezTo>
                            <a:pt x="2107090" y="613703"/>
                            <a:pt x="2099303" y="599143"/>
                            <a:pt x="2093204" y="583894"/>
                          </a:cubicBezTo>
                          <a:cubicBezTo>
                            <a:pt x="2084578" y="562330"/>
                            <a:pt x="2078515" y="539827"/>
                            <a:pt x="2071171" y="517793"/>
                          </a:cubicBezTo>
                          <a:cubicBezTo>
                            <a:pt x="2067499" y="506776"/>
                            <a:pt x="2066596" y="494404"/>
                            <a:pt x="2060154" y="484742"/>
                          </a:cubicBezTo>
                          <a:lnTo>
                            <a:pt x="2038120" y="451692"/>
                          </a:lnTo>
                          <a:cubicBezTo>
                            <a:pt x="2034448" y="440675"/>
                            <a:pt x="2032296" y="429028"/>
                            <a:pt x="2027103" y="418641"/>
                          </a:cubicBezTo>
                          <a:cubicBezTo>
                            <a:pt x="1971776" y="307986"/>
                            <a:pt x="2040989" y="476744"/>
                            <a:pt x="1983036" y="341523"/>
                          </a:cubicBezTo>
                          <a:cubicBezTo>
                            <a:pt x="1965499" y="300604"/>
                            <a:pt x="1981120" y="312785"/>
                            <a:pt x="1949985" y="275422"/>
                          </a:cubicBezTo>
                          <a:cubicBezTo>
                            <a:pt x="1940011" y="263453"/>
                            <a:pt x="1926909" y="254340"/>
                            <a:pt x="1916935" y="242371"/>
                          </a:cubicBezTo>
                          <a:cubicBezTo>
                            <a:pt x="1908459" y="232199"/>
                            <a:pt x="1903377" y="219493"/>
                            <a:pt x="1894901" y="209321"/>
                          </a:cubicBezTo>
                          <a:cubicBezTo>
                            <a:pt x="1884927" y="197352"/>
                            <a:pt x="1871990" y="188100"/>
                            <a:pt x="1861850" y="176270"/>
                          </a:cubicBezTo>
                          <a:cubicBezTo>
                            <a:pt x="1849901" y="162329"/>
                            <a:pt x="1841783" y="145186"/>
                            <a:pt x="1828800" y="132203"/>
                          </a:cubicBezTo>
                          <a:cubicBezTo>
                            <a:pt x="1819437" y="122840"/>
                            <a:pt x="1806523" y="117865"/>
                            <a:pt x="1795749" y="110169"/>
                          </a:cubicBezTo>
                          <a:cubicBezTo>
                            <a:pt x="1780808" y="99497"/>
                            <a:pt x="1768105" y="85330"/>
                            <a:pt x="1751682" y="77118"/>
                          </a:cubicBezTo>
                          <a:cubicBezTo>
                            <a:pt x="1738139" y="70346"/>
                            <a:pt x="1722117" y="70452"/>
                            <a:pt x="1707614" y="66101"/>
                          </a:cubicBezTo>
                          <a:cubicBezTo>
                            <a:pt x="1685368" y="59427"/>
                            <a:pt x="1663547" y="51412"/>
                            <a:pt x="1641513" y="44068"/>
                          </a:cubicBezTo>
                          <a:lnTo>
                            <a:pt x="1608462" y="33051"/>
                          </a:lnTo>
                          <a:cubicBezTo>
                            <a:pt x="1586428" y="25706"/>
                            <a:pt x="1565353" y="14302"/>
                            <a:pt x="1542361" y="11017"/>
                          </a:cubicBezTo>
                          <a:lnTo>
                            <a:pt x="1465243" y="0"/>
                          </a:lnTo>
                          <a:cubicBezTo>
                            <a:pt x="1329368" y="3672"/>
                            <a:pt x="1193214" y="1557"/>
                            <a:pt x="1057619" y="11017"/>
                          </a:cubicBezTo>
                          <a:cubicBezTo>
                            <a:pt x="1034450" y="12633"/>
                            <a:pt x="1013552" y="25706"/>
                            <a:pt x="991518" y="33051"/>
                          </a:cubicBezTo>
                          <a:cubicBezTo>
                            <a:pt x="980501" y="36723"/>
                            <a:pt x="970080" y="44068"/>
                            <a:pt x="958467" y="44068"/>
                          </a:cubicBezTo>
                          <a:lnTo>
                            <a:pt x="925417" y="44068"/>
                          </a:lnTo>
                        </a:path>
                      </a:pathLst>
                    </a:custGeom>
                    <a:solidFill>
                      <a:srgbClr val="FEC4A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486120" y="3256872"/>
                      <a:ext cx="134592" cy="771575"/>
                    </a:xfrm>
                    <a:custGeom>
                      <a:avLst/>
                      <a:gdLst>
                        <a:gd name="connsiteX0" fmla="*/ 8762 w 134592"/>
                        <a:gd name="connsiteY0" fmla="*/ 48188 h 771575"/>
                        <a:gd name="connsiteX1" fmla="*/ 30796 w 134592"/>
                        <a:gd name="connsiteY1" fmla="*/ 169374 h 771575"/>
                        <a:gd name="connsiteX2" fmla="*/ 41813 w 134592"/>
                        <a:gd name="connsiteY2" fmla="*/ 235475 h 771575"/>
                        <a:gd name="connsiteX3" fmla="*/ 63846 w 134592"/>
                        <a:gd name="connsiteY3" fmla="*/ 323610 h 771575"/>
                        <a:gd name="connsiteX4" fmla="*/ 74863 w 134592"/>
                        <a:gd name="connsiteY4" fmla="*/ 367677 h 771575"/>
                        <a:gd name="connsiteX5" fmla="*/ 96897 w 134592"/>
                        <a:gd name="connsiteY5" fmla="*/ 455812 h 771575"/>
                        <a:gd name="connsiteX6" fmla="*/ 118931 w 134592"/>
                        <a:gd name="connsiteY6" fmla="*/ 654116 h 771575"/>
                        <a:gd name="connsiteX7" fmla="*/ 129947 w 134592"/>
                        <a:gd name="connsiteY7" fmla="*/ 731234 h 7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92" h="771575">
                          <a:moveTo>
                            <a:pt x="8762" y="48188"/>
                          </a:moveTo>
                          <a:cubicBezTo>
                            <a:pt x="41226" y="242967"/>
                            <a:pt x="0" y="0"/>
                            <a:pt x="30796" y="169374"/>
                          </a:cubicBezTo>
                          <a:cubicBezTo>
                            <a:pt x="34792" y="191351"/>
                            <a:pt x="37133" y="213633"/>
                            <a:pt x="41813" y="235475"/>
                          </a:cubicBezTo>
                          <a:cubicBezTo>
                            <a:pt x="48158" y="265085"/>
                            <a:pt x="56502" y="294232"/>
                            <a:pt x="63846" y="323610"/>
                          </a:cubicBezTo>
                          <a:cubicBezTo>
                            <a:pt x="67518" y="338299"/>
                            <a:pt x="70075" y="353313"/>
                            <a:pt x="74863" y="367677"/>
                          </a:cubicBezTo>
                          <a:cubicBezTo>
                            <a:pt x="90152" y="413544"/>
                            <a:pt x="86262" y="397318"/>
                            <a:pt x="96897" y="455812"/>
                          </a:cubicBezTo>
                          <a:cubicBezTo>
                            <a:pt x="125239" y="611692"/>
                            <a:pt x="86153" y="408275"/>
                            <a:pt x="118931" y="654116"/>
                          </a:cubicBezTo>
                          <a:cubicBezTo>
                            <a:pt x="134592" y="771575"/>
                            <a:pt x="129947" y="586414"/>
                            <a:pt x="129947" y="73123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342939" y="3519757"/>
                      <a:ext cx="306179" cy="39158"/>
                    </a:xfrm>
                    <a:custGeom>
                      <a:avLst/>
                      <a:gdLst>
                        <a:gd name="connsiteX0" fmla="*/ 19741 w 306179"/>
                        <a:gd name="connsiteY0" fmla="*/ 5641 h 39158"/>
                        <a:gd name="connsiteX1" fmla="*/ 96859 w 306179"/>
                        <a:gd name="connsiteY1" fmla="*/ 27674 h 39158"/>
                        <a:gd name="connsiteX2" fmla="*/ 129909 w 306179"/>
                        <a:gd name="connsiteY2" fmla="*/ 38691 h 39158"/>
                        <a:gd name="connsiteX3" fmla="*/ 295162 w 306179"/>
                        <a:gd name="connsiteY3" fmla="*/ 16657 h 39158"/>
                        <a:gd name="connsiteX4" fmla="*/ 306179 w 306179"/>
                        <a:gd name="connsiteY4" fmla="*/ 5641 h 39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79" h="39158">
                          <a:moveTo>
                            <a:pt x="19741" y="5641"/>
                          </a:moveTo>
                          <a:cubicBezTo>
                            <a:pt x="99003" y="32060"/>
                            <a:pt x="0" y="0"/>
                            <a:pt x="96859" y="27674"/>
                          </a:cubicBezTo>
                          <a:cubicBezTo>
                            <a:pt x="108025" y="30864"/>
                            <a:pt x="118892" y="35019"/>
                            <a:pt x="129909" y="38691"/>
                          </a:cubicBezTo>
                          <a:cubicBezTo>
                            <a:pt x="159455" y="36229"/>
                            <a:pt x="250158" y="39158"/>
                            <a:pt x="295162" y="16657"/>
                          </a:cubicBezTo>
                          <a:cubicBezTo>
                            <a:pt x="299807" y="14335"/>
                            <a:pt x="302507" y="9313"/>
                            <a:pt x="306179" y="564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50814" y="3811836"/>
                      <a:ext cx="275422" cy="33051"/>
                    </a:xfrm>
                    <a:custGeom>
                      <a:avLst/>
                      <a:gdLst>
                        <a:gd name="connsiteX0" fmla="*/ 0 w 275422"/>
                        <a:gd name="connsiteY0" fmla="*/ 0 h 33051"/>
                        <a:gd name="connsiteX1" fmla="*/ 66102 w 275422"/>
                        <a:gd name="connsiteY1" fmla="*/ 22034 h 33051"/>
                        <a:gd name="connsiteX2" fmla="*/ 99152 w 275422"/>
                        <a:gd name="connsiteY2" fmla="*/ 33051 h 33051"/>
                        <a:gd name="connsiteX3" fmla="*/ 275422 w 275422"/>
                        <a:gd name="connsiteY3" fmla="*/ 22034 h 33051"/>
                      </a:gdLst>
                      <a:ahLst/>
                      <a:cxnLst>
                        <a:cxn ang="0">
                          <a:pos x="connsiteX0" y="connsiteY0"/>
                        </a:cxn>
                        <a:cxn ang="0">
                          <a:pos x="connsiteX1" y="connsiteY1"/>
                        </a:cxn>
                        <a:cxn ang="0">
                          <a:pos x="connsiteX2" y="connsiteY2"/>
                        </a:cxn>
                        <a:cxn ang="0">
                          <a:pos x="connsiteX3" y="connsiteY3"/>
                        </a:cxn>
                      </a:cxnLst>
                      <a:rect l="l" t="t" r="r" b="b"/>
                      <a:pathLst>
                        <a:path w="275422" h="33051">
                          <a:moveTo>
                            <a:pt x="0" y="0"/>
                          </a:moveTo>
                          <a:lnTo>
                            <a:pt x="66102" y="22034"/>
                          </a:lnTo>
                          <a:lnTo>
                            <a:pt x="99152" y="33051"/>
                          </a:lnTo>
                          <a:lnTo>
                            <a:pt x="275422" y="2203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406747" y="3701667"/>
                      <a:ext cx="286439" cy="35737"/>
                    </a:xfrm>
                    <a:custGeom>
                      <a:avLst/>
                      <a:gdLst>
                        <a:gd name="connsiteX0" fmla="*/ 0 w 286439"/>
                        <a:gd name="connsiteY0" fmla="*/ 0 h 35737"/>
                        <a:gd name="connsiteX1" fmla="*/ 55084 w 286439"/>
                        <a:gd name="connsiteY1" fmla="*/ 11017 h 35737"/>
                        <a:gd name="connsiteX2" fmla="*/ 88135 w 286439"/>
                        <a:gd name="connsiteY2" fmla="*/ 22034 h 35737"/>
                        <a:gd name="connsiteX3" fmla="*/ 286439 w 286439"/>
                        <a:gd name="connsiteY3" fmla="*/ 0 h 35737"/>
                      </a:gdLst>
                      <a:ahLst/>
                      <a:cxnLst>
                        <a:cxn ang="0">
                          <a:pos x="connsiteX0" y="connsiteY0"/>
                        </a:cxn>
                        <a:cxn ang="0">
                          <a:pos x="connsiteX1" y="connsiteY1"/>
                        </a:cxn>
                        <a:cxn ang="0">
                          <a:pos x="connsiteX2" y="connsiteY2"/>
                        </a:cxn>
                        <a:cxn ang="0">
                          <a:pos x="connsiteX3" y="connsiteY3"/>
                        </a:cxn>
                      </a:cxnLst>
                      <a:rect l="l" t="t" r="r" b="b"/>
                      <a:pathLst>
                        <a:path w="286439" h="35737">
                          <a:moveTo>
                            <a:pt x="0" y="0"/>
                          </a:moveTo>
                          <a:cubicBezTo>
                            <a:pt x="18361" y="3672"/>
                            <a:pt x="36918" y="6475"/>
                            <a:pt x="55084" y="11017"/>
                          </a:cubicBezTo>
                          <a:cubicBezTo>
                            <a:pt x="66350" y="13834"/>
                            <a:pt x="76522" y="22034"/>
                            <a:pt x="88135" y="22034"/>
                          </a:cubicBezTo>
                          <a:cubicBezTo>
                            <a:pt x="249542" y="22034"/>
                            <a:pt x="214965" y="35737"/>
                            <a:pt x="286439"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406747" y="3327094"/>
                      <a:ext cx="374573" cy="385590"/>
                    </a:xfrm>
                    <a:custGeom>
                      <a:avLst/>
                      <a:gdLst>
                        <a:gd name="connsiteX0" fmla="*/ 0 w 374573"/>
                        <a:gd name="connsiteY0" fmla="*/ 0 h 385590"/>
                        <a:gd name="connsiteX1" fmla="*/ 209320 w 374573"/>
                        <a:gd name="connsiteY1" fmla="*/ 11017 h 385590"/>
                        <a:gd name="connsiteX2" fmla="*/ 242371 w 374573"/>
                        <a:gd name="connsiteY2" fmla="*/ 22034 h 385590"/>
                        <a:gd name="connsiteX3" fmla="*/ 308472 w 374573"/>
                        <a:gd name="connsiteY3" fmla="*/ 66101 h 385590"/>
                        <a:gd name="connsiteX4" fmla="*/ 319489 w 374573"/>
                        <a:gd name="connsiteY4" fmla="*/ 110169 h 385590"/>
                        <a:gd name="connsiteX5" fmla="*/ 341523 w 374573"/>
                        <a:gd name="connsiteY5" fmla="*/ 154236 h 385590"/>
                        <a:gd name="connsiteX6" fmla="*/ 352540 w 374573"/>
                        <a:gd name="connsiteY6" fmla="*/ 231354 h 385590"/>
                        <a:gd name="connsiteX7" fmla="*/ 363557 w 374573"/>
                        <a:gd name="connsiteY7" fmla="*/ 352540 h 385590"/>
                        <a:gd name="connsiteX8" fmla="*/ 374573 w 374573"/>
                        <a:gd name="connsiteY8" fmla="*/ 385590 h 38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73" h="385590">
                          <a:moveTo>
                            <a:pt x="0" y="0"/>
                          </a:moveTo>
                          <a:cubicBezTo>
                            <a:pt x="69773" y="3672"/>
                            <a:pt x="139737" y="4691"/>
                            <a:pt x="209320" y="11017"/>
                          </a:cubicBezTo>
                          <a:cubicBezTo>
                            <a:pt x="220885" y="12068"/>
                            <a:pt x="232708" y="15592"/>
                            <a:pt x="242371" y="22034"/>
                          </a:cubicBezTo>
                          <a:cubicBezTo>
                            <a:pt x="324897" y="77050"/>
                            <a:pt x="229886" y="39905"/>
                            <a:pt x="308472" y="66101"/>
                          </a:cubicBezTo>
                          <a:cubicBezTo>
                            <a:pt x="312144" y="80790"/>
                            <a:pt x="314172" y="95992"/>
                            <a:pt x="319489" y="110169"/>
                          </a:cubicBezTo>
                          <a:cubicBezTo>
                            <a:pt x="325256" y="125546"/>
                            <a:pt x="337202" y="138392"/>
                            <a:pt x="341523" y="154236"/>
                          </a:cubicBezTo>
                          <a:cubicBezTo>
                            <a:pt x="348355" y="179288"/>
                            <a:pt x="349672" y="205546"/>
                            <a:pt x="352540" y="231354"/>
                          </a:cubicBezTo>
                          <a:cubicBezTo>
                            <a:pt x="357019" y="271668"/>
                            <a:pt x="357821" y="312386"/>
                            <a:pt x="363557" y="352540"/>
                          </a:cubicBezTo>
                          <a:cubicBezTo>
                            <a:pt x="365199" y="364036"/>
                            <a:pt x="374573" y="385590"/>
                            <a:pt x="374573" y="3855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318612" y="3712684"/>
                      <a:ext cx="304616" cy="327280"/>
                    </a:xfrm>
                    <a:custGeom>
                      <a:avLst/>
                      <a:gdLst>
                        <a:gd name="connsiteX0" fmla="*/ 0 w 304616"/>
                        <a:gd name="connsiteY0" fmla="*/ 0 h 327280"/>
                        <a:gd name="connsiteX1" fmla="*/ 22034 w 304616"/>
                        <a:gd name="connsiteY1" fmla="*/ 33051 h 327280"/>
                        <a:gd name="connsiteX2" fmla="*/ 33051 w 304616"/>
                        <a:gd name="connsiteY2" fmla="*/ 88135 h 327280"/>
                        <a:gd name="connsiteX3" fmla="*/ 55084 w 304616"/>
                        <a:gd name="connsiteY3" fmla="*/ 154236 h 327280"/>
                        <a:gd name="connsiteX4" fmla="*/ 66101 w 304616"/>
                        <a:gd name="connsiteY4" fmla="*/ 187287 h 327280"/>
                        <a:gd name="connsiteX5" fmla="*/ 99152 w 304616"/>
                        <a:gd name="connsiteY5" fmla="*/ 220338 h 327280"/>
                        <a:gd name="connsiteX6" fmla="*/ 209321 w 304616"/>
                        <a:gd name="connsiteY6" fmla="*/ 286439 h 327280"/>
                        <a:gd name="connsiteX7" fmla="*/ 264405 w 304616"/>
                        <a:gd name="connsiteY7" fmla="*/ 308473 h 32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616" h="327280">
                          <a:moveTo>
                            <a:pt x="0" y="0"/>
                          </a:moveTo>
                          <a:cubicBezTo>
                            <a:pt x="7345" y="11017"/>
                            <a:pt x="17385" y="20653"/>
                            <a:pt x="22034" y="33051"/>
                          </a:cubicBezTo>
                          <a:cubicBezTo>
                            <a:pt x="28609" y="50584"/>
                            <a:pt x="28124" y="70070"/>
                            <a:pt x="33051" y="88135"/>
                          </a:cubicBezTo>
                          <a:cubicBezTo>
                            <a:pt x="39162" y="110542"/>
                            <a:pt x="47740" y="132202"/>
                            <a:pt x="55084" y="154236"/>
                          </a:cubicBezTo>
                          <a:cubicBezTo>
                            <a:pt x="58756" y="165253"/>
                            <a:pt x="57889" y="179075"/>
                            <a:pt x="66101" y="187287"/>
                          </a:cubicBezTo>
                          <a:cubicBezTo>
                            <a:pt x="77118" y="198304"/>
                            <a:pt x="86854" y="210773"/>
                            <a:pt x="99152" y="220338"/>
                          </a:cubicBezTo>
                          <a:cubicBezTo>
                            <a:pt x="131192" y="245258"/>
                            <a:pt x="171167" y="270087"/>
                            <a:pt x="209321" y="286439"/>
                          </a:cubicBezTo>
                          <a:cubicBezTo>
                            <a:pt x="304616" y="327280"/>
                            <a:pt x="193478" y="273009"/>
                            <a:pt x="264405" y="3084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038600" y="2819400"/>
                      <a:ext cx="385590" cy="223087"/>
                    </a:xfrm>
                    <a:custGeom>
                      <a:avLst/>
                      <a:gdLst>
                        <a:gd name="connsiteX0" fmla="*/ 0 w 385590"/>
                        <a:gd name="connsiteY0" fmla="*/ 165253 h 223087"/>
                        <a:gd name="connsiteX1" fmla="*/ 330506 w 385590"/>
                        <a:gd name="connsiteY1" fmla="*/ 121186 h 223087"/>
                        <a:gd name="connsiteX2" fmla="*/ 341523 w 385590"/>
                        <a:gd name="connsiteY2" fmla="*/ 88135 h 223087"/>
                        <a:gd name="connsiteX3" fmla="*/ 363557 w 385590"/>
                        <a:gd name="connsiteY3" fmla="*/ 55085 h 223087"/>
                        <a:gd name="connsiteX4" fmla="*/ 385590 w 385590"/>
                        <a:gd name="connsiteY4" fmla="*/ 0 h 22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0" h="223087">
                          <a:moveTo>
                            <a:pt x="0" y="165253"/>
                          </a:moveTo>
                          <a:cubicBezTo>
                            <a:pt x="88377" y="161980"/>
                            <a:pt x="262571" y="223087"/>
                            <a:pt x="330506" y="121186"/>
                          </a:cubicBezTo>
                          <a:cubicBezTo>
                            <a:pt x="336948" y="111523"/>
                            <a:pt x="336329" y="98522"/>
                            <a:pt x="341523" y="88135"/>
                          </a:cubicBezTo>
                          <a:cubicBezTo>
                            <a:pt x="347444" y="76292"/>
                            <a:pt x="356212" y="66102"/>
                            <a:pt x="363557" y="55085"/>
                          </a:cubicBezTo>
                          <a:cubicBezTo>
                            <a:pt x="377170" y="14244"/>
                            <a:pt x="369380" y="32421"/>
                            <a:pt x="3855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495800" y="2819400"/>
                      <a:ext cx="308472" cy="176269"/>
                    </a:xfrm>
                    <a:custGeom>
                      <a:avLst/>
                      <a:gdLst>
                        <a:gd name="connsiteX0" fmla="*/ 0 w 308472"/>
                        <a:gd name="connsiteY0" fmla="*/ 0 h 176269"/>
                        <a:gd name="connsiteX1" fmla="*/ 11017 w 308472"/>
                        <a:gd name="connsiteY1" fmla="*/ 33050 h 176269"/>
                        <a:gd name="connsiteX2" fmla="*/ 22033 w 308472"/>
                        <a:gd name="connsiteY2" fmla="*/ 88135 h 176269"/>
                        <a:gd name="connsiteX3" fmla="*/ 55084 w 308472"/>
                        <a:gd name="connsiteY3" fmla="*/ 154236 h 176269"/>
                        <a:gd name="connsiteX4" fmla="*/ 88135 w 308472"/>
                        <a:gd name="connsiteY4" fmla="*/ 176269 h 176269"/>
                        <a:gd name="connsiteX5" fmla="*/ 308472 w 308472"/>
                        <a:gd name="connsiteY5" fmla="*/ 165253 h 1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472" h="176269">
                          <a:moveTo>
                            <a:pt x="0" y="0"/>
                          </a:moveTo>
                          <a:cubicBezTo>
                            <a:pt x="3672" y="11017"/>
                            <a:pt x="8201" y="21784"/>
                            <a:pt x="11017" y="33050"/>
                          </a:cubicBezTo>
                          <a:cubicBezTo>
                            <a:pt x="15558" y="51216"/>
                            <a:pt x="17492" y="69969"/>
                            <a:pt x="22033" y="88135"/>
                          </a:cubicBezTo>
                          <a:cubicBezTo>
                            <a:pt x="28006" y="112028"/>
                            <a:pt x="37134" y="136286"/>
                            <a:pt x="55084" y="154236"/>
                          </a:cubicBezTo>
                          <a:cubicBezTo>
                            <a:pt x="64447" y="163598"/>
                            <a:pt x="77118" y="168925"/>
                            <a:pt x="88135" y="176269"/>
                          </a:cubicBezTo>
                          <a:cubicBezTo>
                            <a:pt x="293771" y="164846"/>
                            <a:pt x="220235" y="165253"/>
                            <a:pt x="308472" y="16525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Freeform 21"/>
                  <p:cNvSpPr/>
                  <p:nvPr/>
                </p:nvSpPr>
                <p:spPr>
                  <a:xfrm>
                    <a:off x="6923854" y="5023692"/>
                    <a:ext cx="424397" cy="914400"/>
                  </a:xfrm>
                  <a:custGeom>
                    <a:avLst/>
                    <a:gdLst>
                      <a:gd name="connsiteX0" fmla="*/ 424397 w 424397"/>
                      <a:gd name="connsiteY0" fmla="*/ 0 h 914400"/>
                      <a:gd name="connsiteX1" fmla="*/ 325245 w 424397"/>
                      <a:gd name="connsiteY1" fmla="*/ 33050 h 914400"/>
                      <a:gd name="connsiteX2" fmla="*/ 292194 w 424397"/>
                      <a:gd name="connsiteY2" fmla="*/ 44067 h 914400"/>
                      <a:gd name="connsiteX3" fmla="*/ 259144 w 424397"/>
                      <a:gd name="connsiteY3" fmla="*/ 66101 h 914400"/>
                      <a:gd name="connsiteX4" fmla="*/ 226093 w 424397"/>
                      <a:gd name="connsiteY4" fmla="*/ 77118 h 914400"/>
                      <a:gd name="connsiteX5" fmla="*/ 193042 w 424397"/>
                      <a:gd name="connsiteY5" fmla="*/ 110168 h 914400"/>
                      <a:gd name="connsiteX6" fmla="*/ 159992 w 424397"/>
                      <a:gd name="connsiteY6" fmla="*/ 121185 h 914400"/>
                      <a:gd name="connsiteX7" fmla="*/ 93891 w 424397"/>
                      <a:gd name="connsiteY7" fmla="*/ 176269 h 914400"/>
                      <a:gd name="connsiteX8" fmla="*/ 49823 w 424397"/>
                      <a:gd name="connsiteY8" fmla="*/ 275421 h 914400"/>
                      <a:gd name="connsiteX9" fmla="*/ 38806 w 424397"/>
                      <a:gd name="connsiteY9" fmla="*/ 308472 h 914400"/>
                      <a:gd name="connsiteX10" fmla="*/ 27789 w 424397"/>
                      <a:gd name="connsiteY10" fmla="*/ 341522 h 914400"/>
                      <a:gd name="connsiteX11" fmla="*/ 27789 w 424397"/>
                      <a:gd name="connsiteY11" fmla="*/ 738130 h 914400"/>
                      <a:gd name="connsiteX12" fmla="*/ 38806 w 424397"/>
                      <a:gd name="connsiteY12" fmla="*/ 782197 h 914400"/>
                      <a:gd name="connsiteX13" fmla="*/ 71857 w 424397"/>
                      <a:gd name="connsiteY13" fmla="*/ 859315 h 914400"/>
                      <a:gd name="connsiteX14" fmla="*/ 93891 w 424397"/>
                      <a:gd name="connsiteY14" fmla="*/ 892366 h 914400"/>
                      <a:gd name="connsiteX15" fmla="*/ 126941 w 424397"/>
                      <a:gd name="connsiteY1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397" h="914400">
                        <a:moveTo>
                          <a:pt x="424397" y="0"/>
                        </a:moveTo>
                        <a:lnTo>
                          <a:pt x="325245" y="33050"/>
                        </a:lnTo>
                        <a:lnTo>
                          <a:pt x="292194" y="44067"/>
                        </a:lnTo>
                        <a:cubicBezTo>
                          <a:pt x="281177" y="51412"/>
                          <a:pt x="270987" y="60180"/>
                          <a:pt x="259144" y="66101"/>
                        </a:cubicBezTo>
                        <a:cubicBezTo>
                          <a:pt x="248757" y="71295"/>
                          <a:pt x="235756" y="70676"/>
                          <a:pt x="226093" y="77118"/>
                        </a:cubicBezTo>
                        <a:cubicBezTo>
                          <a:pt x="213129" y="85760"/>
                          <a:pt x="206006" y="101526"/>
                          <a:pt x="193042" y="110168"/>
                        </a:cubicBezTo>
                        <a:cubicBezTo>
                          <a:pt x="183380" y="116609"/>
                          <a:pt x="170379" y="115992"/>
                          <a:pt x="159992" y="121185"/>
                        </a:cubicBezTo>
                        <a:cubicBezTo>
                          <a:pt x="135232" y="133565"/>
                          <a:pt x="111295" y="155384"/>
                          <a:pt x="93891" y="176269"/>
                        </a:cubicBezTo>
                        <a:cubicBezTo>
                          <a:pt x="64793" y="211186"/>
                          <a:pt x="65836" y="227383"/>
                          <a:pt x="49823" y="275421"/>
                        </a:cubicBezTo>
                        <a:lnTo>
                          <a:pt x="38806" y="308472"/>
                        </a:lnTo>
                        <a:lnTo>
                          <a:pt x="27789" y="341522"/>
                        </a:lnTo>
                        <a:cubicBezTo>
                          <a:pt x="0" y="508271"/>
                          <a:pt x="9381" y="425188"/>
                          <a:pt x="27789" y="738130"/>
                        </a:cubicBezTo>
                        <a:cubicBezTo>
                          <a:pt x="28678" y="753245"/>
                          <a:pt x="34646" y="767638"/>
                          <a:pt x="38806" y="782197"/>
                        </a:cubicBezTo>
                        <a:cubicBezTo>
                          <a:pt x="47635" y="813098"/>
                          <a:pt x="55068" y="829935"/>
                          <a:pt x="71857" y="859315"/>
                        </a:cubicBezTo>
                        <a:cubicBezTo>
                          <a:pt x="78426" y="870811"/>
                          <a:pt x="84528" y="883003"/>
                          <a:pt x="93891" y="892366"/>
                        </a:cubicBezTo>
                        <a:cubicBezTo>
                          <a:pt x="103253" y="901729"/>
                          <a:pt x="126941" y="914400"/>
                          <a:pt x="126941" y="914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810959" y="5519451"/>
                    <a:ext cx="33051" cy="429657"/>
                  </a:xfrm>
                  <a:custGeom>
                    <a:avLst/>
                    <a:gdLst>
                      <a:gd name="connsiteX0" fmla="*/ 11017 w 33051"/>
                      <a:gd name="connsiteY0" fmla="*/ 429657 h 429657"/>
                      <a:gd name="connsiteX1" fmla="*/ 0 w 33051"/>
                      <a:gd name="connsiteY1" fmla="*/ 396607 h 429657"/>
                      <a:gd name="connsiteX2" fmla="*/ 11017 w 33051"/>
                      <a:gd name="connsiteY2" fmla="*/ 264404 h 429657"/>
                      <a:gd name="connsiteX3" fmla="*/ 22034 w 33051"/>
                      <a:gd name="connsiteY3" fmla="*/ 231354 h 429657"/>
                      <a:gd name="connsiteX4" fmla="*/ 33051 w 33051"/>
                      <a:gd name="connsiteY4" fmla="*/ 176269 h 429657"/>
                      <a:gd name="connsiteX5" fmla="*/ 22034 w 33051"/>
                      <a:gd name="connsiteY5" fmla="*/ 33050 h 429657"/>
                      <a:gd name="connsiteX6" fmla="*/ 11017 w 33051"/>
                      <a:gd name="connsiteY6" fmla="*/ 0 h 42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51" h="429657">
                        <a:moveTo>
                          <a:pt x="11017" y="429657"/>
                        </a:moveTo>
                        <a:cubicBezTo>
                          <a:pt x="7345" y="418640"/>
                          <a:pt x="0" y="408220"/>
                          <a:pt x="0" y="396607"/>
                        </a:cubicBezTo>
                        <a:cubicBezTo>
                          <a:pt x="0" y="352387"/>
                          <a:pt x="5173" y="308237"/>
                          <a:pt x="11017" y="264404"/>
                        </a:cubicBezTo>
                        <a:cubicBezTo>
                          <a:pt x="12552" y="252893"/>
                          <a:pt x="19217" y="242620"/>
                          <a:pt x="22034" y="231354"/>
                        </a:cubicBezTo>
                        <a:cubicBezTo>
                          <a:pt x="26576" y="213188"/>
                          <a:pt x="29379" y="194631"/>
                          <a:pt x="33051" y="176269"/>
                        </a:cubicBezTo>
                        <a:cubicBezTo>
                          <a:pt x="29379" y="128529"/>
                          <a:pt x="27973" y="80561"/>
                          <a:pt x="22034" y="33050"/>
                        </a:cubicBezTo>
                        <a:cubicBezTo>
                          <a:pt x="20594" y="21527"/>
                          <a:pt x="11017" y="0"/>
                          <a:pt x="11017"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967730" y="5883007"/>
                    <a:ext cx="677222" cy="586065"/>
                  </a:xfrm>
                  <a:custGeom>
                    <a:avLst/>
                    <a:gdLst>
                      <a:gd name="connsiteX0" fmla="*/ 22034 w 677222"/>
                      <a:gd name="connsiteY0" fmla="*/ 0 h 586065"/>
                      <a:gd name="connsiteX1" fmla="*/ 88135 w 677222"/>
                      <a:gd name="connsiteY1" fmla="*/ 44068 h 586065"/>
                      <a:gd name="connsiteX2" fmla="*/ 121186 w 677222"/>
                      <a:gd name="connsiteY2" fmla="*/ 66101 h 586065"/>
                      <a:gd name="connsiteX3" fmla="*/ 165253 w 677222"/>
                      <a:gd name="connsiteY3" fmla="*/ 132203 h 586065"/>
                      <a:gd name="connsiteX4" fmla="*/ 187287 w 677222"/>
                      <a:gd name="connsiteY4" fmla="*/ 198304 h 586065"/>
                      <a:gd name="connsiteX5" fmla="*/ 253388 w 677222"/>
                      <a:gd name="connsiteY5" fmla="*/ 253388 h 586065"/>
                      <a:gd name="connsiteX6" fmla="*/ 286439 w 677222"/>
                      <a:gd name="connsiteY6" fmla="*/ 264405 h 586065"/>
                      <a:gd name="connsiteX7" fmla="*/ 319489 w 677222"/>
                      <a:gd name="connsiteY7" fmla="*/ 286439 h 586065"/>
                      <a:gd name="connsiteX8" fmla="*/ 352540 w 677222"/>
                      <a:gd name="connsiteY8" fmla="*/ 297456 h 586065"/>
                      <a:gd name="connsiteX9" fmla="*/ 385590 w 677222"/>
                      <a:gd name="connsiteY9" fmla="*/ 407624 h 586065"/>
                      <a:gd name="connsiteX10" fmla="*/ 396607 w 677222"/>
                      <a:gd name="connsiteY10" fmla="*/ 440675 h 586065"/>
                      <a:gd name="connsiteX11" fmla="*/ 440675 w 677222"/>
                      <a:gd name="connsiteY11" fmla="*/ 473726 h 586065"/>
                      <a:gd name="connsiteX12" fmla="*/ 484742 w 677222"/>
                      <a:gd name="connsiteY12" fmla="*/ 484742 h 586065"/>
                      <a:gd name="connsiteX13" fmla="*/ 638978 w 677222"/>
                      <a:gd name="connsiteY13" fmla="*/ 451692 h 586065"/>
                      <a:gd name="connsiteX14" fmla="*/ 661012 w 677222"/>
                      <a:gd name="connsiteY14" fmla="*/ 418641 h 586065"/>
                      <a:gd name="connsiteX15" fmla="*/ 672029 w 677222"/>
                      <a:gd name="connsiteY15" fmla="*/ 451692 h 586065"/>
                      <a:gd name="connsiteX16" fmla="*/ 638978 w 677222"/>
                      <a:gd name="connsiteY16" fmla="*/ 462709 h 586065"/>
                      <a:gd name="connsiteX17" fmla="*/ 594911 w 677222"/>
                      <a:gd name="connsiteY17" fmla="*/ 495759 h 586065"/>
                      <a:gd name="connsiteX18" fmla="*/ 561860 w 677222"/>
                      <a:gd name="connsiteY18" fmla="*/ 528810 h 586065"/>
                      <a:gd name="connsiteX19" fmla="*/ 506776 w 677222"/>
                      <a:gd name="connsiteY19" fmla="*/ 539827 h 586065"/>
                      <a:gd name="connsiteX20" fmla="*/ 440675 w 677222"/>
                      <a:gd name="connsiteY20" fmla="*/ 561860 h 586065"/>
                      <a:gd name="connsiteX21" fmla="*/ 407624 w 677222"/>
                      <a:gd name="connsiteY21" fmla="*/ 583894 h 586065"/>
                      <a:gd name="connsiteX22" fmla="*/ 165253 w 677222"/>
                      <a:gd name="connsiteY22" fmla="*/ 561860 h 586065"/>
                      <a:gd name="connsiteX23" fmla="*/ 132203 w 677222"/>
                      <a:gd name="connsiteY23" fmla="*/ 539827 h 586065"/>
                      <a:gd name="connsiteX24" fmla="*/ 110169 w 677222"/>
                      <a:gd name="connsiteY24" fmla="*/ 462709 h 586065"/>
                      <a:gd name="connsiteX25" fmla="*/ 88135 w 677222"/>
                      <a:gd name="connsiteY25" fmla="*/ 396607 h 586065"/>
                      <a:gd name="connsiteX26" fmla="*/ 77118 w 677222"/>
                      <a:gd name="connsiteY26" fmla="*/ 363557 h 586065"/>
                      <a:gd name="connsiteX27" fmla="*/ 55084 w 677222"/>
                      <a:gd name="connsiteY27" fmla="*/ 330506 h 586065"/>
                      <a:gd name="connsiteX28" fmla="*/ 33051 w 677222"/>
                      <a:gd name="connsiteY28" fmla="*/ 253388 h 586065"/>
                      <a:gd name="connsiteX29" fmla="*/ 22034 w 677222"/>
                      <a:gd name="connsiteY29" fmla="*/ 176270 h 586065"/>
                      <a:gd name="connsiteX30" fmla="*/ 11017 w 677222"/>
                      <a:gd name="connsiteY30" fmla="*/ 88135 h 586065"/>
                      <a:gd name="connsiteX31" fmla="*/ 0 w 677222"/>
                      <a:gd name="connsiteY31" fmla="*/ 55085 h 586065"/>
                      <a:gd name="connsiteX32" fmla="*/ 22034 w 677222"/>
                      <a:gd name="connsiteY32" fmla="*/ 0 h 58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7222" h="586065">
                        <a:moveTo>
                          <a:pt x="22034" y="0"/>
                        </a:moveTo>
                        <a:lnTo>
                          <a:pt x="88135" y="44068"/>
                        </a:lnTo>
                        <a:lnTo>
                          <a:pt x="121186" y="66101"/>
                        </a:lnTo>
                        <a:cubicBezTo>
                          <a:pt x="135875" y="88135"/>
                          <a:pt x="156879" y="107081"/>
                          <a:pt x="165253" y="132203"/>
                        </a:cubicBezTo>
                        <a:cubicBezTo>
                          <a:pt x="172598" y="154237"/>
                          <a:pt x="170864" y="181881"/>
                          <a:pt x="187287" y="198304"/>
                        </a:cubicBezTo>
                        <a:cubicBezTo>
                          <a:pt x="211652" y="222669"/>
                          <a:pt x="222712" y="238050"/>
                          <a:pt x="253388" y="253388"/>
                        </a:cubicBezTo>
                        <a:cubicBezTo>
                          <a:pt x="263775" y="258581"/>
                          <a:pt x="275422" y="260733"/>
                          <a:pt x="286439" y="264405"/>
                        </a:cubicBezTo>
                        <a:cubicBezTo>
                          <a:pt x="297456" y="271750"/>
                          <a:pt x="307646" y="280518"/>
                          <a:pt x="319489" y="286439"/>
                        </a:cubicBezTo>
                        <a:cubicBezTo>
                          <a:pt x="329876" y="291633"/>
                          <a:pt x="345790" y="288006"/>
                          <a:pt x="352540" y="297456"/>
                        </a:cubicBezTo>
                        <a:cubicBezTo>
                          <a:pt x="365010" y="314914"/>
                          <a:pt x="378298" y="382100"/>
                          <a:pt x="385590" y="407624"/>
                        </a:cubicBezTo>
                        <a:cubicBezTo>
                          <a:pt x="388780" y="418790"/>
                          <a:pt x="389173" y="431754"/>
                          <a:pt x="396607" y="440675"/>
                        </a:cubicBezTo>
                        <a:cubicBezTo>
                          <a:pt x="408362" y="454781"/>
                          <a:pt x="424252" y="465514"/>
                          <a:pt x="440675" y="473726"/>
                        </a:cubicBezTo>
                        <a:cubicBezTo>
                          <a:pt x="454218" y="480497"/>
                          <a:pt x="470053" y="481070"/>
                          <a:pt x="484742" y="484742"/>
                        </a:cubicBezTo>
                        <a:cubicBezTo>
                          <a:pt x="544083" y="479348"/>
                          <a:pt x="596671" y="494000"/>
                          <a:pt x="638978" y="451692"/>
                        </a:cubicBezTo>
                        <a:cubicBezTo>
                          <a:pt x="648341" y="442329"/>
                          <a:pt x="653667" y="429658"/>
                          <a:pt x="661012" y="418641"/>
                        </a:cubicBezTo>
                        <a:cubicBezTo>
                          <a:pt x="664684" y="429658"/>
                          <a:pt x="677222" y="441305"/>
                          <a:pt x="672029" y="451692"/>
                        </a:cubicBezTo>
                        <a:cubicBezTo>
                          <a:pt x="666836" y="462079"/>
                          <a:pt x="649061" y="456947"/>
                          <a:pt x="638978" y="462709"/>
                        </a:cubicBezTo>
                        <a:cubicBezTo>
                          <a:pt x="623036" y="471819"/>
                          <a:pt x="608852" y="483810"/>
                          <a:pt x="594911" y="495759"/>
                        </a:cubicBezTo>
                        <a:cubicBezTo>
                          <a:pt x="583081" y="505899"/>
                          <a:pt x="575795" y="521842"/>
                          <a:pt x="561860" y="528810"/>
                        </a:cubicBezTo>
                        <a:cubicBezTo>
                          <a:pt x="545112" y="537184"/>
                          <a:pt x="524841" y="534900"/>
                          <a:pt x="506776" y="539827"/>
                        </a:cubicBezTo>
                        <a:cubicBezTo>
                          <a:pt x="484369" y="545938"/>
                          <a:pt x="440675" y="561860"/>
                          <a:pt x="440675" y="561860"/>
                        </a:cubicBezTo>
                        <a:cubicBezTo>
                          <a:pt x="429658" y="569205"/>
                          <a:pt x="420839" y="583068"/>
                          <a:pt x="407624" y="583894"/>
                        </a:cubicBezTo>
                        <a:cubicBezTo>
                          <a:pt x="372892" y="586065"/>
                          <a:pt x="213619" y="567234"/>
                          <a:pt x="165253" y="561860"/>
                        </a:cubicBezTo>
                        <a:cubicBezTo>
                          <a:pt x="154236" y="554516"/>
                          <a:pt x="140474" y="550166"/>
                          <a:pt x="132203" y="539827"/>
                        </a:cubicBezTo>
                        <a:cubicBezTo>
                          <a:pt x="126279" y="532422"/>
                          <a:pt x="111119" y="465876"/>
                          <a:pt x="110169" y="462709"/>
                        </a:cubicBezTo>
                        <a:cubicBezTo>
                          <a:pt x="103495" y="440463"/>
                          <a:pt x="95480" y="418641"/>
                          <a:pt x="88135" y="396607"/>
                        </a:cubicBezTo>
                        <a:cubicBezTo>
                          <a:pt x="84463" y="385590"/>
                          <a:pt x="83560" y="373219"/>
                          <a:pt x="77118" y="363557"/>
                        </a:cubicBezTo>
                        <a:lnTo>
                          <a:pt x="55084" y="330506"/>
                        </a:lnTo>
                        <a:cubicBezTo>
                          <a:pt x="45646" y="302191"/>
                          <a:pt x="38584" y="283819"/>
                          <a:pt x="33051" y="253388"/>
                        </a:cubicBezTo>
                        <a:cubicBezTo>
                          <a:pt x="28406" y="227840"/>
                          <a:pt x="25466" y="202009"/>
                          <a:pt x="22034" y="176270"/>
                        </a:cubicBezTo>
                        <a:cubicBezTo>
                          <a:pt x="18121" y="146923"/>
                          <a:pt x="16313" y="117264"/>
                          <a:pt x="11017" y="88135"/>
                        </a:cubicBezTo>
                        <a:cubicBezTo>
                          <a:pt x="8940" y="76710"/>
                          <a:pt x="3672" y="66102"/>
                          <a:pt x="0" y="55085"/>
                        </a:cubicBezTo>
                        <a:cubicBezTo>
                          <a:pt x="13009" y="3051"/>
                          <a:pt x="4246" y="24560"/>
                          <a:pt x="22034" y="0"/>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9022814" y="5982159"/>
                    <a:ext cx="319490" cy="418499"/>
                  </a:xfrm>
                  <a:custGeom>
                    <a:avLst/>
                    <a:gdLst>
                      <a:gd name="connsiteX0" fmla="*/ 11017 w 319490"/>
                      <a:gd name="connsiteY0" fmla="*/ 0 h 418499"/>
                      <a:gd name="connsiteX1" fmla="*/ 44068 w 319490"/>
                      <a:gd name="connsiteY1" fmla="*/ 22034 h 418499"/>
                      <a:gd name="connsiteX2" fmla="*/ 55085 w 319490"/>
                      <a:gd name="connsiteY2" fmla="*/ 66101 h 418499"/>
                      <a:gd name="connsiteX3" fmla="*/ 77119 w 319490"/>
                      <a:gd name="connsiteY3" fmla="*/ 132202 h 418499"/>
                      <a:gd name="connsiteX4" fmla="*/ 99152 w 319490"/>
                      <a:gd name="connsiteY4" fmla="*/ 165253 h 418499"/>
                      <a:gd name="connsiteX5" fmla="*/ 132203 w 319490"/>
                      <a:gd name="connsiteY5" fmla="*/ 231354 h 418499"/>
                      <a:gd name="connsiteX6" fmla="*/ 165253 w 319490"/>
                      <a:gd name="connsiteY6" fmla="*/ 253388 h 418499"/>
                      <a:gd name="connsiteX7" fmla="*/ 176270 w 319490"/>
                      <a:gd name="connsiteY7" fmla="*/ 286439 h 418499"/>
                      <a:gd name="connsiteX8" fmla="*/ 242372 w 319490"/>
                      <a:gd name="connsiteY8" fmla="*/ 308472 h 418499"/>
                      <a:gd name="connsiteX9" fmla="*/ 275422 w 319490"/>
                      <a:gd name="connsiteY9" fmla="*/ 330506 h 418499"/>
                      <a:gd name="connsiteX10" fmla="*/ 319490 w 319490"/>
                      <a:gd name="connsiteY10" fmla="*/ 396607 h 418499"/>
                      <a:gd name="connsiteX11" fmla="*/ 220338 w 319490"/>
                      <a:gd name="connsiteY11" fmla="*/ 396607 h 418499"/>
                      <a:gd name="connsiteX12" fmla="*/ 198304 w 319490"/>
                      <a:gd name="connsiteY12" fmla="*/ 363557 h 418499"/>
                      <a:gd name="connsiteX13" fmla="*/ 121186 w 319490"/>
                      <a:gd name="connsiteY13" fmla="*/ 352540 h 418499"/>
                      <a:gd name="connsiteX14" fmla="*/ 66102 w 319490"/>
                      <a:gd name="connsiteY14" fmla="*/ 275422 h 418499"/>
                      <a:gd name="connsiteX15" fmla="*/ 55085 w 319490"/>
                      <a:gd name="connsiteY15" fmla="*/ 231354 h 418499"/>
                      <a:gd name="connsiteX16" fmla="*/ 22034 w 319490"/>
                      <a:gd name="connsiteY16" fmla="*/ 99152 h 418499"/>
                      <a:gd name="connsiteX17" fmla="*/ 0 w 319490"/>
                      <a:gd name="connsiteY17" fmla="*/ 88135 h 41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490" h="418499">
                        <a:moveTo>
                          <a:pt x="11017" y="0"/>
                        </a:moveTo>
                        <a:cubicBezTo>
                          <a:pt x="22034" y="7345"/>
                          <a:pt x="36723" y="11017"/>
                          <a:pt x="44068" y="22034"/>
                        </a:cubicBezTo>
                        <a:cubicBezTo>
                          <a:pt x="52467" y="34632"/>
                          <a:pt x="50734" y="51598"/>
                          <a:pt x="55085" y="66101"/>
                        </a:cubicBezTo>
                        <a:cubicBezTo>
                          <a:pt x="61759" y="88347"/>
                          <a:pt x="64236" y="112877"/>
                          <a:pt x="77119" y="132202"/>
                        </a:cubicBezTo>
                        <a:cubicBezTo>
                          <a:pt x="84463" y="143219"/>
                          <a:pt x="93231" y="153410"/>
                          <a:pt x="99152" y="165253"/>
                        </a:cubicBezTo>
                        <a:cubicBezTo>
                          <a:pt x="117072" y="201095"/>
                          <a:pt x="100630" y="199781"/>
                          <a:pt x="132203" y="231354"/>
                        </a:cubicBezTo>
                        <a:cubicBezTo>
                          <a:pt x="141565" y="240716"/>
                          <a:pt x="154236" y="246043"/>
                          <a:pt x="165253" y="253388"/>
                        </a:cubicBezTo>
                        <a:cubicBezTo>
                          <a:pt x="168925" y="264405"/>
                          <a:pt x="166820" y="279689"/>
                          <a:pt x="176270" y="286439"/>
                        </a:cubicBezTo>
                        <a:cubicBezTo>
                          <a:pt x="195170" y="299939"/>
                          <a:pt x="242372" y="308472"/>
                          <a:pt x="242372" y="308472"/>
                        </a:cubicBezTo>
                        <a:cubicBezTo>
                          <a:pt x="253389" y="315817"/>
                          <a:pt x="266703" y="320541"/>
                          <a:pt x="275422" y="330506"/>
                        </a:cubicBezTo>
                        <a:cubicBezTo>
                          <a:pt x="292860" y="350435"/>
                          <a:pt x="319490" y="396607"/>
                          <a:pt x="319490" y="396607"/>
                        </a:cubicBezTo>
                        <a:cubicBezTo>
                          <a:pt x="282825" y="405773"/>
                          <a:pt x="258649" y="418499"/>
                          <a:pt x="220338" y="396607"/>
                        </a:cubicBezTo>
                        <a:cubicBezTo>
                          <a:pt x="208842" y="390038"/>
                          <a:pt x="210403" y="368934"/>
                          <a:pt x="198304" y="363557"/>
                        </a:cubicBezTo>
                        <a:cubicBezTo>
                          <a:pt x="174575" y="353011"/>
                          <a:pt x="146892" y="356212"/>
                          <a:pt x="121186" y="352540"/>
                        </a:cubicBezTo>
                        <a:cubicBezTo>
                          <a:pt x="117423" y="347523"/>
                          <a:pt x="71472" y="287953"/>
                          <a:pt x="66102" y="275422"/>
                        </a:cubicBezTo>
                        <a:cubicBezTo>
                          <a:pt x="60138" y="261505"/>
                          <a:pt x="58757" y="246043"/>
                          <a:pt x="55085" y="231354"/>
                        </a:cubicBezTo>
                        <a:cubicBezTo>
                          <a:pt x="48960" y="176228"/>
                          <a:pt x="59984" y="137102"/>
                          <a:pt x="22034" y="99152"/>
                        </a:cubicBezTo>
                        <a:cubicBezTo>
                          <a:pt x="16227" y="93346"/>
                          <a:pt x="7345" y="91807"/>
                          <a:pt x="0" y="8813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7086600" y="7010400"/>
                    <a:ext cx="381000" cy="1524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246666" y="7006728"/>
                    <a:ext cx="24467" cy="143219"/>
                  </a:xfrm>
                  <a:custGeom>
                    <a:avLst/>
                    <a:gdLst>
                      <a:gd name="connsiteX0" fmla="*/ 24467 w 24467"/>
                      <a:gd name="connsiteY0" fmla="*/ 143219 h 143219"/>
                      <a:gd name="connsiteX1" fmla="*/ 13450 w 24467"/>
                      <a:gd name="connsiteY1" fmla="*/ 99152 h 143219"/>
                      <a:gd name="connsiteX2" fmla="*/ 2433 w 24467"/>
                      <a:gd name="connsiteY2" fmla="*/ 66101 h 143219"/>
                      <a:gd name="connsiteX3" fmla="*/ 2433 w 24467"/>
                      <a:gd name="connsiteY3" fmla="*/ 0 h 143219"/>
                    </a:gdLst>
                    <a:ahLst/>
                    <a:cxnLst>
                      <a:cxn ang="0">
                        <a:pos x="connsiteX0" y="connsiteY0"/>
                      </a:cxn>
                      <a:cxn ang="0">
                        <a:pos x="connsiteX1" y="connsiteY1"/>
                      </a:cxn>
                      <a:cxn ang="0">
                        <a:pos x="connsiteX2" y="connsiteY2"/>
                      </a:cxn>
                      <a:cxn ang="0">
                        <a:pos x="connsiteX3" y="connsiteY3"/>
                      </a:cxn>
                    </a:cxnLst>
                    <a:rect l="l" t="t" r="r" b="b"/>
                    <a:pathLst>
                      <a:path w="24467" h="143219">
                        <a:moveTo>
                          <a:pt x="24467" y="143219"/>
                        </a:moveTo>
                        <a:cubicBezTo>
                          <a:pt x="20795" y="128530"/>
                          <a:pt x="17610" y="113711"/>
                          <a:pt x="13450" y="99152"/>
                        </a:cubicBezTo>
                        <a:cubicBezTo>
                          <a:pt x="10260" y="87986"/>
                          <a:pt x="3715" y="77643"/>
                          <a:pt x="2433" y="66101"/>
                        </a:cubicBezTo>
                        <a:cubicBezTo>
                          <a:pt x="0" y="44202"/>
                          <a:pt x="2433" y="22034"/>
                          <a:pt x="2433"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373696" y="5343181"/>
                    <a:ext cx="113451" cy="612493"/>
                  </a:xfrm>
                  <a:custGeom>
                    <a:avLst/>
                    <a:gdLst>
                      <a:gd name="connsiteX0" fmla="*/ 0 w 113451"/>
                      <a:gd name="connsiteY0" fmla="*/ 0 h 612493"/>
                      <a:gd name="connsiteX1" fmla="*/ 11017 w 113451"/>
                      <a:gd name="connsiteY1" fmla="*/ 341523 h 612493"/>
                      <a:gd name="connsiteX2" fmla="*/ 33051 w 113451"/>
                      <a:gd name="connsiteY2" fmla="*/ 418641 h 612493"/>
                      <a:gd name="connsiteX3" fmla="*/ 66102 w 113451"/>
                      <a:gd name="connsiteY3" fmla="*/ 528809 h 612493"/>
                      <a:gd name="connsiteX4" fmla="*/ 88135 w 113451"/>
                      <a:gd name="connsiteY4" fmla="*/ 561860 h 612493"/>
                      <a:gd name="connsiteX5" fmla="*/ 110169 w 113451"/>
                      <a:gd name="connsiteY5" fmla="*/ 605927 h 61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51" h="612493">
                        <a:moveTo>
                          <a:pt x="0" y="0"/>
                        </a:moveTo>
                        <a:cubicBezTo>
                          <a:pt x="3672" y="113841"/>
                          <a:pt x="4519" y="227808"/>
                          <a:pt x="11017" y="341523"/>
                        </a:cubicBezTo>
                        <a:cubicBezTo>
                          <a:pt x="12247" y="363046"/>
                          <a:pt x="26913" y="397157"/>
                          <a:pt x="33051" y="418641"/>
                        </a:cubicBezTo>
                        <a:cubicBezTo>
                          <a:pt x="40749" y="445585"/>
                          <a:pt x="53011" y="509172"/>
                          <a:pt x="66102" y="528809"/>
                        </a:cubicBezTo>
                        <a:cubicBezTo>
                          <a:pt x="73446" y="539826"/>
                          <a:pt x="82214" y="550017"/>
                          <a:pt x="88135" y="561860"/>
                        </a:cubicBezTo>
                        <a:cubicBezTo>
                          <a:pt x="113451" y="612493"/>
                          <a:pt x="85280" y="581040"/>
                          <a:pt x="110169" y="60592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302087" y="7407713"/>
                    <a:ext cx="294023" cy="149858"/>
                  </a:xfrm>
                  <a:custGeom>
                    <a:avLst/>
                    <a:gdLst>
                      <a:gd name="connsiteX0" fmla="*/ 38559 w 294023"/>
                      <a:gd name="connsiteY0" fmla="*/ 17656 h 149858"/>
                      <a:gd name="connsiteX1" fmla="*/ 269913 w 294023"/>
                      <a:gd name="connsiteY1" fmla="*/ 28673 h 149858"/>
                      <a:gd name="connsiteX2" fmla="*/ 258896 w 294023"/>
                      <a:gd name="connsiteY2" fmla="*/ 105791 h 149858"/>
                      <a:gd name="connsiteX3" fmla="*/ 247879 w 294023"/>
                      <a:gd name="connsiteY3" fmla="*/ 138841 h 149858"/>
                      <a:gd name="connsiteX4" fmla="*/ 214829 w 294023"/>
                      <a:gd name="connsiteY4" fmla="*/ 149858 h 149858"/>
                      <a:gd name="connsiteX5" fmla="*/ 93643 w 294023"/>
                      <a:gd name="connsiteY5" fmla="*/ 138841 h 149858"/>
                      <a:gd name="connsiteX6" fmla="*/ 49576 w 294023"/>
                      <a:gd name="connsiteY6" fmla="*/ 127824 h 149858"/>
                      <a:gd name="connsiteX7" fmla="*/ 38559 w 294023"/>
                      <a:gd name="connsiteY7" fmla="*/ 94774 h 149858"/>
                      <a:gd name="connsiteX8" fmla="*/ 38559 w 294023"/>
                      <a:gd name="connsiteY8" fmla="*/ 17656 h 1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23" h="149858">
                        <a:moveTo>
                          <a:pt x="38559" y="17656"/>
                        </a:moveTo>
                        <a:cubicBezTo>
                          <a:pt x="77118" y="6639"/>
                          <a:pt x="198230" y="0"/>
                          <a:pt x="269913" y="28673"/>
                        </a:cubicBezTo>
                        <a:cubicBezTo>
                          <a:pt x="294023" y="38317"/>
                          <a:pt x="263989" y="80328"/>
                          <a:pt x="258896" y="105791"/>
                        </a:cubicBezTo>
                        <a:cubicBezTo>
                          <a:pt x="256619" y="117178"/>
                          <a:pt x="256090" y="130630"/>
                          <a:pt x="247879" y="138841"/>
                        </a:cubicBezTo>
                        <a:cubicBezTo>
                          <a:pt x="239668" y="147052"/>
                          <a:pt x="225846" y="146186"/>
                          <a:pt x="214829" y="149858"/>
                        </a:cubicBezTo>
                        <a:cubicBezTo>
                          <a:pt x="174434" y="146186"/>
                          <a:pt x="133849" y="144202"/>
                          <a:pt x="93643" y="138841"/>
                        </a:cubicBezTo>
                        <a:cubicBezTo>
                          <a:pt x="78635" y="136840"/>
                          <a:pt x="61399" y="137283"/>
                          <a:pt x="49576" y="127824"/>
                        </a:cubicBezTo>
                        <a:cubicBezTo>
                          <a:pt x="40508" y="120570"/>
                          <a:pt x="39715" y="106329"/>
                          <a:pt x="38559" y="94774"/>
                        </a:cubicBezTo>
                        <a:cubicBezTo>
                          <a:pt x="36001" y="69196"/>
                          <a:pt x="0" y="28673"/>
                          <a:pt x="38559" y="17656"/>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428781" y="7414352"/>
                    <a:ext cx="33961" cy="154236"/>
                  </a:xfrm>
                  <a:custGeom>
                    <a:avLst/>
                    <a:gdLst>
                      <a:gd name="connsiteX0" fmla="*/ 0 w 33961"/>
                      <a:gd name="connsiteY0" fmla="*/ 154236 h 154236"/>
                      <a:gd name="connsiteX1" fmla="*/ 33050 w 33961"/>
                      <a:gd name="connsiteY1" fmla="*/ 22034 h 154236"/>
                      <a:gd name="connsiteX2" fmla="*/ 33050 w 33961"/>
                      <a:gd name="connsiteY2" fmla="*/ 0 h 154236"/>
                    </a:gdLst>
                    <a:ahLst/>
                    <a:cxnLst>
                      <a:cxn ang="0">
                        <a:pos x="connsiteX0" y="connsiteY0"/>
                      </a:cxn>
                      <a:cxn ang="0">
                        <a:pos x="connsiteX1" y="connsiteY1"/>
                      </a:cxn>
                      <a:cxn ang="0">
                        <a:pos x="connsiteX2" y="connsiteY2"/>
                      </a:cxn>
                    </a:cxnLst>
                    <a:rect l="l" t="t" r="r" b="b"/>
                    <a:pathLst>
                      <a:path w="33961" h="154236">
                        <a:moveTo>
                          <a:pt x="0" y="154236"/>
                        </a:moveTo>
                        <a:cubicBezTo>
                          <a:pt x="22926" y="85455"/>
                          <a:pt x="24149" y="93241"/>
                          <a:pt x="33050" y="22034"/>
                        </a:cubicBezTo>
                        <a:cubicBezTo>
                          <a:pt x="33961" y="14746"/>
                          <a:pt x="33050" y="7345"/>
                          <a:pt x="3305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125817" y="7036106"/>
                    <a:ext cx="263209" cy="185392"/>
                  </a:xfrm>
                  <a:custGeom>
                    <a:avLst/>
                    <a:gdLst>
                      <a:gd name="connsiteX0" fmla="*/ 5508 w 263209"/>
                      <a:gd name="connsiteY0" fmla="*/ 14689 h 185392"/>
                      <a:gd name="connsiteX1" fmla="*/ 38559 w 263209"/>
                      <a:gd name="connsiteY1" fmla="*/ 36723 h 185392"/>
                      <a:gd name="connsiteX2" fmla="*/ 203812 w 263209"/>
                      <a:gd name="connsiteY2" fmla="*/ 36723 h 185392"/>
                      <a:gd name="connsiteX3" fmla="*/ 214829 w 263209"/>
                      <a:gd name="connsiteY3" fmla="*/ 69774 h 185392"/>
                      <a:gd name="connsiteX4" fmla="*/ 181778 w 263209"/>
                      <a:gd name="connsiteY4" fmla="*/ 179942 h 185392"/>
                      <a:gd name="connsiteX5" fmla="*/ 16525 w 263209"/>
                      <a:gd name="connsiteY5" fmla="*/ 168925 h 185392"/>
                      <a:gd name="connsiteX6" fmla="*/ 5508 w 263209"/>
                      <a:gd name="connsiteY6" fmla="*/ 124858 h 185392"/>
                      <a:gd name="connsiteX7" fmla="*/ 5508 w 263209"/>
                      <a:gd name="connsiteY7" fmla="*/ 14689 h 18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209" h="185392">
                        <a:moveTo>
                          <a:pt x="5508" y="14689"/>
                        </a:moveTo>
                        <a:cubicBezTo>
                          <a:pt x="11016" y="0"/>
                          <a:pt x="25348" y="35842"/>
                          <a:pt x="38559" y="36723"/>
                        </a:cubicBezTo>
                        <a:cubicBezTo>
                          <a:pt x="263209" y="51700"/>
                          <a:pt x="107571" y="4643"/>
                          <a:pt x="203812" y="36723"/>
                        </a:cubicBezTo>
                        <a:cubicBezTo>
                          <a:pt x="207484" y="47740"/>
                          <a:pt x="214829" y="58161"/>
                          <a:pt x="214829" y="69774"/>
                        </a:cubicBezTo>
                        <a:cubicBezTo>
                          <a:pt x="214829" y="140666"/>
                          <a:pt x="211644" y="135145"/>
                          <a:pt x="181778" y="179942"/>
                        </a:cubicBezTo>
                        <a:cubicBezTo>
                          <a:pt x="126694" y="176270"/>
                          <a:pt x="69219" y="185392"/>
                          <a:pt x="16525" y="168925"/>
                        </a:cubicBezTo>
                        <a:cubicBezTo>
                          <a:pt x="2073" y="164409"/>
                          <a:pt x="6515" y="139966"/>
                          <a:pt x="5508" y="124858"/>
                        </a:cubicBezTo>
                        <a:cubicBezTo>
                          <a:pt x="2821" y="84552"/>
                          <a:pt x="0" y="29378"/>
                          <a:pt x="5508" y="14689"/>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208443" y="7105880"/>
                    <a:ext cx="0" cy="88134"/>
                  </a:xfrm>
                  <a:custGeom>
                    <a:avLst/>
                    <a:gdLst>
                      <a:gd name="connsiteX0" fmla="*/ 0 w 0"/>
                      <a:gd name="connsiteY0" fmla="*/ 88134 h 88134"/>
                      <a:gd name="connsiteX1" fmla="*/ 0 w 0"/>
                      <a:gd name="connsiteY1" fmla="*/ 0 h 88134"/>
                    </a:gdLst>
                    <a:ahLst/>
                    <a:cxnLst>
                      <a:cxn ang="0">
                        <a:pos x="connsiteX0" y="connsiteY0"/>
                      </a:cxn>
                      <a:cxn ang="0">
                        <a:pos x="connsiteX1" y="connsiteY1"/>
                      </a:cxn>
                    </a:cxnLst>
                    <a:rect l="l" t="t" r="r" b="b"/>
                    <a:pathLst>
                      <a:path h="88134">
                        <a:moveTo>
                          <a:pt x="0" y="88134"/>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11"/>
                <p:cNvGrpSpPr/>
                <p:nvPr/>
              </p:nvGrpSpPr>
              <p:grpSpPr>
                <a:xfrm>
                  <a:off x="5257800" y="1600200"/>
                  <a:ext cx="213466" cy="155090"/>
                  <a:chOff x="4267200" y="1600200"/>
                  <a:chExt cx="1371600" cy="1371600"/>
                </a:xfrm>
                <a:solidFill>
                  <a:srgbClr val="C00000"/>
                </a:solidFill>
              </p:grpSpPr>
              <p:sp>
                <p:nvSpPr>
                  <p:cNvPr id="45" name="Oval 44"/>
                  <p:cNvSpPr/>
                  <p:nvPr/>
                </p:nvSpPr>
                <p:spPr>
                  <a:xfrm>
                    <a:off x="4267200" y="1600200"/>
                    <a:ext cx="1371600" cy="1371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9"/>
                  <p:cNvGrpSpPr/>
                  <p:nvPr/>
                </p:nvGrpSpPr>
                <p:grpSpPr>
                  <a:xfrm>
                    <a:off x="4495800" y="1981200"/>
                    <a:ext cx="914400" cy="990600"/>
                    <a:chOff x="6019800" y="1524000"/>
                    <a:chExt cx="990600" cy="1066800"/>
                  </a:xfrm>
                  <a:grpFill/>
                </p:grpSpPr>
                <p:sp>
                  <p:nvSpPr>
                    <p:cNvPr id="47" name="Oval 14"/>
                    <p:cNvSpPr/>
                    <p:nvPr/>
                  </p:nvSpPr>
                  <p:spPr>
                    <a:xfrm>
                      <a:off x="6019800" y="1524000"/>
                      <a:ext cx="9906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5"/>
                    <p:cNvSpPr/>
                    <p:nvPr/>
                  </p:nvSpPr>
                  <p:spPr>
                    <a:xfrm>
                      <a:off x="6172200" y="1676400"/>
                      <a:ext cx="685800" cy="76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11"/>
                <p:cNvGrpSpPr/>
                <p:nvPr/>
              </p:nvGrpSpPr>
              <p:grpSpPr>
                <a:xfrm>
                  <a:off x="5562600" y="1600200"/>
                  <a:ext cx="213466" cy="155090"/>
                  <a:chOff x="4267200" y="1600200"/>
                  <a:chExt cx="1371600" cy="1371600"/>
                </a:xfrm>
                <a:solidFill>
                  <a:srgbClr val="C00000"/>
                </a:solidFill>
              </p:grpSpPr>
              <p:sp>
                <p:nvSpPr>
                  <p:cNvPr id="50" name="Oval 49"/>
                  <p:cNvSpPr/>
                  <p:nvPr/>
                </p:nvSpPr>
                <p:spPr>
                  <a:xfrm>
                    <a:off x="4267200" y="1600200"/>
                    <a:ext cx="1371600" cy="1371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9"/>
                  <p:cNvGrpSpPr/>
                  <p:nvPr/>
                </p:nvGrpSpPr>
                <p:grpSpPr>
                  <a:xfrm>
                    <a:off x="4495800" y="1981200"/>
                    <a:ext cx="914400" cy="990600"/>
                    <a:chOff x="6019800" y="1524000"/>
                    <a:chExt cx="990600" cy="1066800"/>
                  </a:xfrm>
                  <a:grpFill/>
                </p:grpSpPr>
                <p:sp>
                  <p:nvSpPr>
                    <p:cNvPr id="52" name="Oval 14"/>
                    <p:cNvSpPr/>
                    <p:nvPr/>
                  </p:nvSpPr>
                  <p:spPr>
                    <a:xfrm>
                      <a:off x="6019800" y="1524000"/>
                      <a:ext cx="9906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5"/>
                    <p:cNvSpPr/>
                    <p:nvPr/>
                  </p:nvSpPr>
                  <p:spPr>
                    <a:xfrm>
                      <a:off x="6172200" y="1676400"/>
                      <a:ext cx="685800" cy="76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53"/>
                <p:cNvSpPr/>
                <p:nvPr/>
              </p:nvSpPr>
              <p:spPr>
                <a:xfrm>
                  <a:off x="5392122" y="1751682"/>
                  <a:ext cx="105891" cy="237684"/>
                </a:xfrm>
                <a:custGeom>
                  <a:avLst/>
                  <a:gdLst>
                    <a:gd name="connsiteX0" fmla="*/ 83261 w 105891"/>
                    <a:gd name="connsiteY0" fmla="*/ 0 h 237684"/>
                    <a:gd name="connsiteX1" fmla="*/ 61227 w 105891"/>
                    <a:gd name="connsiteY1" fmla="*/ 66101 h 237684"/>
                    <a:gd name="connsiteX2" fmla="*/ 50211 w 105891"/>
                    <a:gd name="connsiteY2" fmla="*/ 99152 h 237684"/>
                    <a:gd name="connsiteX3" fmla="*/ 6143 w 105891"/>
                    <a:gd name="connsiteY3" fmla="*/ 165253 h 237684"/>
                    <a:gd name="connsiteX4" fmla="*/ 17160 w 105891"/>
                    <a:gd name="connsiteY4" fmla="*/ 231354 h 237684"/>
                    <a:gd name="connsiteX5" fmla="*/ 105295 w 105891"/>
                    <a:gd name="connsiteY5" fmla="*/ 209320 h 237684"/>
                    <a:gd name="connsiteX6" fmla="*/ 72244 w 105891"/>
                    <a:gd name="connsiteY6" fmla="*/ 176270 h 2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1" h="237684">
                      <a:moveTo>
                        <a:pt x="83261" y="0"/>
                      </a:moveTo>
                      <a:lnTo>
                        <a:pt x="61227" y="66101"/>
                      </a:lnTo>
                      <a:cubicBezTo>
                        <a:pt x="57555" y="77118"/>
                        <a:pt x="56653" y="89490"/>
                        <a:pt x="50211" y="99152"/>
                      </a:cubicBezTo>
                      <a:lnTo>
                        <a:pt x="6143" y="165253"/>
                      </a:lnTo>
                      <a:cubicBezTo>
                        <a:pt x="9815" y="187287"/>
                        <a:pt x="0" y="217054"/>
                        <a:pt x="17160" y="231354"/>
                      </a:cubicBezTo>
                      <a:cubicBezTo>
                        <a:pt x="24757" y="237684"/>
                        <a:pt x="90993" y="214087"/>
                        <a:pt x="105295" y="209320"/>
                      </a:cubicBezTo>
                      <a:cubicBezTo>
                        <a:pt x="91955" y="169302"/>
                        <a:pt x="105891" y="176270"/>
                        <a:pt x="72244" y="17627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401938" y="2047968"/>
                  <a:ext cx="265278" cy="133372"/>
                </a:xfrm>
                <a:custGeom>
                  <a:avLst/>
                  <a:gdLst>
                    <a:gd name="connsiteX0" fmla="*/ 7344 w 265278"/>
                    <a:gd name="connsiteY0" fmla="*/ 67271 h 133372"/>
                    <a:gd name="connsiteX1" fmla="*/ 73445 w 265278"/>
                    <a:gd name="connsiteY1" fmla="*/ 45237 h 133372"/>
                    <a:gd name="connsiteX2" fmla="*/ 106496 w 265278"/>
                    <a:gd name="connsiteY2" fmla="*/ 23203 h 133372"/>
                    <a:gd name="connsiteX3" fmla="*/ 172597 w 265278"/>
                    <a:gd name="connsiteY3" fmla="*/ 1169 h 133372"/>
                    <a:gd name="connsiteX4" fmla="*/ 227681 w 265278"/>
                    <a:gd name="connsiteY4" fmla="*/ 12186 h 133372"/>
                    <a:gd name="connsiteX5" fmla="*/ 238698 w 265278"/>
                    <a:gd name="connsiteY5" fmla="*/ 133372 h 133372"/>
                    <a:gd name="connsiteX6" fmla="*/ 139546 w 265278"/>
                    <a:gd name="connsiteY6" fmla="*/ 122355 h 133372"/>
                    <a:gd name="connsiteX7" fmla="*/ 95479 w 265278"/>
                    <a:gd name="connsiteY7" fmla="*/ 111338 h 133372"/>
                    <a:gd name="connsiteX8" fmla="*/ 29378 w 265278"/>
                    <a:gd name="connsiteY8" fmla="*/ 100321 h 133372"/>
                    <a:gd name="connsiteX9" fmla="*/ 7344 w 265278"/>
                    <a:gd name="connsiteY9" fmla="*/ 67271 h 1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278" h="133372">
                      <a:moveTo>
                        <a:pt x="7344" y="67271"/>
                      </a:moveTo>
                      <a:cubicBezTo>
                        <a:pt x="14688" y="58090"/>
                        <a:pt x="54120" y="58120"/>
                        <a:pt x="73445" y="45237"/>
                      </a:cubicBezTo>
                      <a:cubicBezTo>
                        <a:pt x="84462" y="37892"/>
                        <a:pt x="94396" y="28581"/>
                        <a:pt x="106496" y="23203"/>
                      </a:cubicBezTo>
                      <a:cubicBezTo>
                        <a:pt x="127720" y="13770"/>
                        <a:pt x="172597" y="1169"/>
                        <a:pt x="172597" y="1169"/>
                      </a:cubicBezTo>
                      <a:cubicBezTo>
                        <a:pt x="190958" y="4841"/>
                        <a:pt x="213464" y="0"/>
                        <a:pt x="227681" y="12186"/>
                      </a:cubicBezTo>
                      <a:cubicBezTo>
                        <a:pt x="265278" y="44412"/>
                        <a:pt x="244758" y="97010"/>
                        <a:pt x="238698" y="133372"/>
                      </a:cubicBezTo>
                      <a:cubicBezTo>
                        <a:pt x="205647" y="129700"/>
                        <a:pt x="172413" y="127412"/>
                        <a:pt x="139546" y="122355"/>
                      </a:cubicBezTo>
                      <a:cubicBezTo>
                        <a:pt x="124581" y="120053"/>
                        <a:pt x="110326" y="114307"/>
                        <a:pt x="95479" y="111338"/>
                      </a:cubicBezTo>
                      <a:cubicBezTo>
                        <a:pt x="73575" y="106957"/>
                        <a:pt x="51412" y="103993"/>
                        <a:pt x="29378" y="100321"/>
                      </a:cubicBezTo>
                      <a:cubicBezTo>
                        <a:pt x="5307" y="64215"/>
                        <a:pt x="0" y="76452"/>
                        <a:pt x="7344" y="6727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176092" y="1240363"/>
                  <a:ext cx="689317" cy="324032"/>
                </a:xfrm>
                <a:custGeom>
                  <a:avLst/>
                  <a:gdLst>
                    <a:gd name="connsiteX0" fmla="*/ 1836 w 689317"/>
                    <a:gd name="connsiteY0" fmla="*/ 301998 h 324032"/>
                    <a:gd name="connsiteX1" fmla="*/ 34886 w 689317"/>
                    <a:gd name="connsiteY1" fmla="*/ 279965 h 324032"/>
                    <a:gd name="connsiteX2" fmla="*/ 266241 w 689317"/>
                    <a:gd name="connsiteY2" fmla="*/ 257931 h 324032"/>
                    <a:gd name="connsiteX3" fmla="*/ 299291 w 689317"/>
                    <a:gd name="connsiteY3" fmla="*/ 235897 h 324032"/>
                    <a:gd name="connsiteX4" fmla="*/ 409460 w 689317"/>
                    <a:gd name="connsiteY4" fmla="*/ 257931 h 324032"/>
                    <a:gd name="connsiteX5" fmla="*/ 607763 w 689317"/>
                    <a:gd name="connsiteY5" fmla="*/ 246914 h 324032"/>
                    <a:gd name="connsiteX6" fmla="*/ 673865 w 689317"/>
                    <a:gd name="connsiteY6" fmla="*/ 235897 h 324032"/>
                    <a:gd name="connsiteX7" fmla="*/ 618780 w 689317"/>
                    <a:gd name="connsiteY7" fmla="*/ 70644 h 324032"/>
                    <a:gd name="connsiteX8" fmla="*/ 552679 w 689317"/>
                    <a:gd name="connsiteY8" fmla="*/ 59627 h 324032"/>
                    <a:gd name="connsiteX9" fmla="*/ 508612 w 689317"/>
                    <a:gd name="connsiteY9" fmla="*/ 37594 h 324032"/>
                    <a:gd name="connsiteX10" fmla="*/ 233190 w 689317"/>
                    <a:gd name="connsiteY10" fmla="*/ 37594 h 324032"/>
                    <a:gd name="connsiteX11" fmla="*/ 156072 w 689317"/>
                    <a:gd name="connsiteY11" fmla="*/ 70644 h 324032"/>
                    <a:gd name="connsiteX12" fmla="*/ 56920 w 689317"/>
                    <a:gd name="connsiteY12" fmla="*/ 114712 h 324032"/>
                    <a:gd name="connsiteX13" fmla="*/ 23869 w 689317"/>
                    <a:gd name="connsiteY13" fmla="*/ 147762 h 324032"/>
                    <a:gd name="connsiteX14" fmla="*/ 1836 w 689317"/>
                    <a:gd name="connsiteY14" fmla="*/ 301998 h 32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317" h="324032">
                      <a:moveTo>
                        <a:pt x="1836" y="301998"/>
                      </a:moveTo>
                      <a:cubicBezTo>
                        <a:pt x="3672" y="324032"/>
                        <a:pt x="21779" y="281837"/>
                        <a:pt x="34886" y="279965"/>
                      </a:cubicBezTo>
                      <a:cubicBezTo>
                        <a:pt x="340984" y="236237"/>
                        <a:pt x="153509" y="295508"/>
                        <a:pt x="266241" y="257931"/>
                      </a:cubicBezTo>
                      <a:cubicBezTo>
                        <a:pt x="277258" y="250586"/>
                        <a:pt x="286116" y="237215"/>
                        <a:pt x="299291" y="235897"/>
                      </a:cubicBezTo>
                      <a:cubicBezTo>
                        <a:pt x="338242" y="232002"/>
                        <a:pt x="373985" y="246106"/>
                        <a:pt x="409460" y="257931"/>
                      </a:cubicBezTo>
                      <a:cubicBezTo>
                        <a:pt x="475561" y="254259"/>
                        <a:pt x="541789" y="252412"/>
                        <a:pt x="607763" y="246914"/>
                      </a:cubicBezTo>
                      <a:cubicBezTo>
                        <a:pt x="630024" y="245059"/>
                        <a:pt x="667728" y="257375"/>
                        <a:pt x="673865" y="235897"/>
                      </a:cubicBezTo>
                      <a:cubicBezTo>
                        <a:pt x="689317" y="181815"/>
                        <a:pt x="681192" y="91448"/>
                        <a:pt x="618780" y="70644"/>
                      </a:cubicBezTo>
                      <a:cubicBezTo>
                        <a:pt x="597589" y="63580"/>
                        <a:pt x="574713" y="63299"/>
                        <a:pt x="552679" y="59627"/>
                      </a:cubicBezTo>
                      <a:cubicBezTo>
                        <a:pt x="537990" y="52283"/>
                        <a:pt x="523707" y="44063"/>
                        <a:pt x="508612" y="37594"/>
                      </a:cubicBezTo>
                      <a:cubicBezTo>
                        <a:pt x="420891" y="0"/>
                        <a:pt x="333577" y="33031"/>
                        <a:pt x="233190" y="37594"/>
                      </a:cubicBezTo>
                      <a:cubicBezTo>
                        <a:pt x="126831" y="73044"/>
                        <a:pt x="292164" y="16206"/>
                        <a:pt x="156072" y="70644"/>
                      </a:cubicBezTo>
                      <a:cubicBezTo>
                        <a:pt x="100641" y="92817"/>
                        <a:pt x="96052" y="82103"/>
                        <a:pt x="56920" y="114712"/>
                      </a:cubicBezTo>
                      <a:cubicBezTo>
                        <a:pt x="44951" y="124686"/>
                        <a:pt x="34886" y="136745"/>
                        <a:pt x="23869" y="147762"/>
                      </a:cubicBezTo>
                      <a:cubicBezTo>
                        <a:pt x="2402" y="212168"/>
                        <a:pt x="0" y="279964"/>
                        <a:pt x="1836" y="30199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858651" y="1426685"/>
                  <a:ext cx="70079" cy="391098"/>
                </a:xfrm>
                <a:custGeom>
                  <a:avLst/>
                  <a:gdLst>
                    <a:gd name="connsiteX0" fmla="*/ 24356 w 70079"/>
                    <a:gd name="connsiteY0" fmla="*/ 5508 h 391098"/>
                    <a:gd name="connsiteX1" fmla="*/ 35373 w 70079"/>
                    <a:gd name="connsiteY1" fmla="*/ 60592 h 391098"/>
                    <a:gd name="connsiteX2" fmla="*/ 46390 w 70079"/>
                    <a:gd name="connsiteY2" fmla="*/ 93643 h 391098"/>
                    <a:gd name="connsiteX3" fmla="*/ 68424 w 70079"/>
                    <a:gd name="connsiteY3" fmla="*/ 280929 h 391098"/>
                    <a:gd name="connsiteX4" fmla="*/ 57407 w 70079"/>
                    <a:gd name="connsiteY4" fmla="*/ 380081 h 391098"/>
                    <a:gd name="connsiteX5" fmla="*/ 46390 w 70079"/>
                    <a:gd name="connsiteY5" fmla="*/ 347031 h 391098"/>
                    <a:gd name="connsiteX6" fmla="*/ 35373 w 70079"/>
                    <a:gd name="connsiteY6" fmla="*/ 280929 h 391098"/>
                    <a:gd name="connsiteX7" fmla="*/ 24356 w 70079"/>
                    <a:gd name="connsiteY7" fmla="*/ 236862 h 391098"/>
                    <a:gd name="connsiteX8" fmla="*/ 2322 w 70079"/>
                    <a:gd name="connsiteY8" fmla="*/ 27542 h 391098"/>
                    <a:gd name="connsiteX9" fmla="*/ 24356 w 70079"/>
                    <a:gd name="connsiteY9" fmla="*/ 5508 h 3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9" h="391098">
                      <a:moveTo>
                        <a:pt x="24356" y="5508"/>
                      </a:moveTo>
                      <a:cubicBezTo>
                        <a:pt x="29865" y="11016"/>
                        <a:pt x="30831" y="42426"/>
                        <a:pt x="35373" y="60592"/>
                      </a:cubicBezTo>
                      <a:cubicBezTo>
                        <a:pt x="38190" y="71858"/>
                        <a:pt x="45033" y="82110"/>
                        <a:pt x="46390" y="93643"/>
                      </a:cubicBezTo>
                      <a:cubicBezTo>
                        <a:pt x="70079" y="294994"/>
                        <a:pt x="38439" y="190976"/>
                        <a:pt x="68424" y="280929"/>
                      </a:cubicBezTo>
                      <a:cubicBezTo>
                        <a:pt x="64752" y="313980"/>
                        <a:pt x="67923" y="348533"/>
                        <a:pt x="57407" y="380081"/>
                      </a:cubicBezTo>
                      <a:cubicBezTo>
                        <a:pt x="53735" y="391098"/>
                        <a:pt x="48909" y="358367"/>
                        <a:pt x="46390" y="347031"/>
                      </a:cubicBezTo>
                      <a:cubicBezTo>
                        <a:pt x="41544" y="325225"/>
                        <a:pt x="39754" y="302833"/>
                        <a:pt x="35373" y="280929"/>
                      </a:cubicBezTo>
                      <a:cubicBezTo>
                        <a:pt x="32404" y="266082"/>
                        <a:pt x="28028" y="251551"/>
                        <a:pt x="24356" y="236862"/>
                      </a:cubicBezTo>
                      <a:cubicBezTo>
                        <a:pt x="23344" y="220675"/>
                        <a:pt x="29840" y="82579"/>
                        <a:pt x="2322" y="27542"/>
                      </a:cubicBezTo>
                      <a:cubicBezTo>
                        <a:pt x="0" y="22897"/>
                        <a:pt x="18848" y="0"/>
                        <a:pt x="24356" y="550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Freeform 113"/>
              <p:cNvSpPr/>
              <p:nvPr/>
            </p:nvSpPr>
            <p:spPr>
              <a:xfrm>
                <a:off x="5518180" y="1501422"/>
                <a:ext cx="250442" cy="116020"/>
              </a:xfrm>
              <a:custGeom>
                <a:avLst/>
                <a:gdLst>
                  <a:gd name="connsiteX0" fmla="*/ 35953 w 250442"/>
                  <a:gd name="connsiteY0" fmla="*/ 112889 h 116020"/>
                  <a:gd name="connsiteX1" fmla="*/ 47242 w 250442"/>
                  <a:gd name="connsiteY1" fmla="*/ 79022 h 116020"/>
                  <a:gd name="connsiteX2" fmla="*/ 148842 w 250442"/>
                  <a:gd name="connsiteY2" fmla="*/ 33867 h 116020"/>
                  <a:gd name="connsiteX3" fmla="*/ 216576 w 250442"/>
                  <a:gd name="connsiteY3" fmla="*/ 11289 h 116020"/>
                  <a:gd name="connsiteX4" fmla="*/ 250442 w 250442"/>
                  <a:gd name="connsiteY4" fmla="*/ 0 h 116020"/>
                  <a:gd name="connsiteX5" fmla="*/ 216576 w 250442"/>
                  <a:gd name="connsiteY5" fmla="*/ 11289 h 116020"/>
                  <a:gd name="connsiteX6" fmla="*/ 126264 w 250442"/>
                  <a:gd name="connsiteY6" fmla="*/ 33867 h 116020"/>
                  <a:gd name="connsiteX7" fmla="*/ 92398 w 250442"/>
                  <a:gd name="connsiteY7" fmla="*/ 56445 h 116020"/>
                  <a:gd name="connsiteX8" fmla="*/ 24664 w 250442"/>
                  <a:gd name="connsiteY8" fmla="*/ 79022 h 116020"/>
                  <a:gd name="connsiteX9" fmla="*/ 35953 w 250442"/>
                  <a:gd name="connsiteY9" fmla="*/ 112889 h 1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442" h="116020">
                    <a:moveTo>
                      <a:pt x="35953" y="112889"/>
                    </a:moveTo>
                    <a:cubicBezTo>
                      <a:pt x="39716" y="112889"/>
                      <a:pt x="40641" y="88923"/>
                      <a:pt x="47242" y="79022"/>
                    </a:cubicBezTo>
                    <a:cubicBezTo>
                      <a:pt x="81155" y="28154"/>
                      <a:pt x="88501" y="48952"/>
                      <a:pt x="148842" y="33867"/>
                    </a:cubicBezTo>
                    <a:cubicBezTo>
                      <a:pt x="171931" y="28095"/>
                      <a:pt x="193998" y="18815"/>
                      <a:pt x="216576" y="11289"/>
                    </a:cubicBezTo>
                    <a:lnTo>
                      <a:pt x="250442" y="0"/>
                    </a:lnTo>
                    <a:lnTo>
                      <a:pt x="216576" y="11289"/>
                    </a:lnTo>
                    <a:cubicBezTo>
                      <a:pt x="164508" y="28645"/>
                      <a:pt x="194374" y="20245"/>
                      <a:pt x="126264" y="33867"/>
                    </a:cubicBezTo>
                    <a:cubicBezTo>
                      <a:pt x="114975" y="41393"/>
                      <a:pt x="104796" y="50935"/>
                      <a:pt x="92398" y="56445"/>
                    </a:cubicBezTo>
                    <a:cubicBezTo>
                      <a:pt x="70650" y="66111"/>
                      <a:pt x="24664" y="79022"/>
                      <a:pt x="24664" y="79022"/>
                    </a:cubicBezTo>
                    <a:cubicBezTo>
                      <a:pt x="0" y="116020"/>
                      <a:pt x="32190" y="112889"/>
                      <a:pt x="35953" y="11288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238044" y="1524000"/>
                <a:ext cx="214489" cy="79022"/>
              </a:xfrm>
              <a:custGeom>
                <a:avLst/>
                <a:gdLst>
                  <a:gd name="connsiteX0" fmla="*/ 214489 w 214489"/>
                  <a:gd name="connsiteY0" fmla="*/ 79022 h 79022"/>
                  <a:gd name="connsiteX1" fmla="*/ 180623 w 214489"/>
                  <a:gd name="connsiteY1" fmla="*/ 56444 h 79022"/>
                  <a:gd name="connsiteX2" fmla="*/ 135467 w 214489"/>
                  <a:gd name="connsiteY2" fmla="*/ 45156 h 79022"/>
                  <a:gd name="connsiteX3" fmla="*/ 67734 w 214489"/>
                  <a:gd name="connsiteY3" fmla="*/ 22578 h 79022"/>
                  <a:gd name="connsiteX4" fmla="*/ 33867 w 214489"/>
                  <a:gd name="connsiteY4" fmla="*/ 11289 h 79022"/>
                  <a:gd name="connsiteX5" fmla="*/ 0 w 214489"/>
                  <a:gd name="connsiteY5" fmla="*/ 0 h 79022"/>
                  <a:gd name="connsiteX6" fmla="*/ 33867 w 214489"/>
                  <a:gd name="connsiteY6" fmla="*/ 33867 h 79022"/>
                  <a:gd name="connsiteX7" fmla="*/ 135467 w 214489"/>
                  <a:gd name="connsiteY7" fmla="*/ 79022 h 79022"/>
                  <a:gd name="connsiteX8" fmla="*/ 214489 w 214489"/>
                  <a:gd name="connsiteY8" fmla="*/ 79022 h 7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89" h="79022">
                    <a:moveTo>
                      <a:pt x="214489" y="79022"/>
                    </a:moveTo>
                    <a:cubicBezTo>
                      <a:pt x="203200" y="71496"/>
                      <a:pt x="193093" y="61788"/>
                      <a:pt x="180623" y="56444"/>
                    </a:cubicBezTo>
                    <a:cubicBezTo>
                      <a:pt x="166362" y="50332"/>
                      <a:pt x="150328" y="49614"/>
                      <a:pt x="135467" y="45156"/>
                    </a:cubicBezTo>
                    <a:cubicBezTo>
                      <a:pt x="112672" y="38318"/>
                      <a:pt x="90312" y="30104"/>
                      <a:pt x="67734" y="22578"/>
                    </a:cubicBezTo>
                    <a:lnTo>
                      <a:pt x="33867" y="11289"/>
                    </a:lnTo>
                    <a:lnTo>
                      <a:pt x="0" y="0"/>
                    </a:lnTo>
                    <a:cubicBezTo>
                      <a:pt x="11289" y="11289"/>
                      <a:pt x="21602" y="23647"/>
                      <a:pt x="33867" y="33867"/>
                    </a:cubicBezTo>
                    <a:cubicBezTo>
                      <a:pt x="65635" y="60340"/>
                      <a:pt x="93279" y="68475"/>
                      <a:pt x="135467" y="79022"/>
                    </a:cubicBezTo>
                    <a:lnTo>
                      <a:pt x="214489" y="7902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4724400" y="1524000"/>
            <a:ext cx="609600" cy="304800"/>
            <a:chOff x="5181600" y="1524000"/>
            <a:chExt cx="609600" cy="304800"/>
          </a:xfrm>
        </p:grpSpPr>
        <p:grpSp>
          <p:nvGrpSpPr>
            <p:cNvPr id="123" name="Group 122"/>
            <p:cNvGrpSpPr/>
            <p:nvPr/>
          </p:nvGrpSpPr>
          <p:grpSpPr>
            <a:xfrm>
              <a:off x="5181600" y="1524000"/>
              <a:ext cx="304800" cy="304800"/>
              <a:chOff x="4800600" y="1524000"/>
              <a:chExt cx="381000" cy="381000"/>
            </a:xfrm>
          </p:grpSpPr>
          <p:sp>
            <p:nvSpPr>
              <p:cNvPr id="121" name="Oval 120"/>
              <p:cNvSpPr/>
              <p:nvPr/>
            </p:nvSpPr>
            <p:spPr>
              <a:xfrm>
                <a:off x="4800600" y="1524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953000" y="1676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5486400" y="1524000"/>
              <a:ext cx="304800" cy="304800"/>
              <a:chOff x="4800600" y="1524000"/>
              <a:chExt cx="381000" cy="381000"/>
            </a:xfrm>
          </p:grpSpPr>
          <p:sp>
            <p:nvSpPr>
              <p:cNvPr id="125" name="Oval 124"/>
              <p:cNvSpPr/>
              <p:nvPr/>
            </p:nvSpPr>
            <p:spPr>
              <a:xfrm>
                <a:off x="4800600" y="1524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953000" y="1676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p:cNvGrpSpPr/>
          <p:nvPr/>
        </p:nvGrpSpPr>
        <p:grpSpPr>
          <a:xfrm>
            <a:off x="-2209800" y="2286000"/>
            <a:ext cx="1981200" cy="4038600"/>
            <a:chOff x="-2286000" y="2438400"/>
            <a:chExt cx="1981200" cy="4038600"/>
          </a:xfrm>
        </p:grpSpPr>
        <p:sp>
          <p:nvSpPr>
            <p:cNvPr id="62" name="Freeform 61"/>
            <p:cNvSpPr/>
            <p:nvPr/>
          </p:nvSpPr>
          <p:spPr>
            <a:xfrm>
              <a:off x="-1417948" y="4553414"/>
              <a:ext cx="523827" cy="1923586"/>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807670" y="4512935"/>
              <a:ext cx="523827" cy="1923586"/>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4" name="Group 46"/>
            <p:cNvGrpSpPr/>
            <p:nvPr/>
          </p:nvGrpSpPr>
          <p:grpSpPr>
            <a:xfrm>
              <a:off x="-1811125" y="6167491"/>
              <a:ext cx="449344" cy="275397"/>
              <a:chOff x="2266319" y="4783156"/>
              <a:chExt cx="462560" cy="295620"/>
            </a:xfrm>
            <a:solidFill>
              <a:schemeClr val="tx1"/>
            </a:solidFill>
          </p:grpSpPr>
          <p:sp>
            <p:nvSpPr>
              <p:cNvPr id="112"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47"/>
            <p:cNvGrpSpPr/>
            <p:nvPr/>
          </p:nvGrpSpPr>
          <p:grpSpPr>
            <a:xfrm rot="573418">
              <a:off x="-1398206" y="6197127"/>
              <a:ext cx="382691" cy="267371"/>
              <a:chOff x="2266319" y="4783156"/>
              <a:chExt cx="462560" cy="295620"/>
            </a:xfrm>
            <a:solidFill>
              <a:schemeClr val="tx1"/>
            </a:solidFill>
          </p:grpSpPr>
          <p:sp>
            <p:nvSpPr>
              <p:cNvPr id="110" name="Freeform 109"/>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Freeform 65"/>
            <p:cNvSpPr/>
            <p:nvPr/>
          </p:nvSpPr>
          <p:spPr>
            <a:xfrm>
              <a:off x="-1918355" y="2438400"/>
              <a:ext cx="735291" cy="395957"/>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754957" y="3223965"/>
              <a:ext cx="280573" cy="226563"/>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
            <p:cNvSpPr/>
            <p:nvPr/>
          </p:nvSpPr>
          <p:spPr>
            <a:xfrm>
              <a:off x="-1866728" y="2556066"/>
              <a:ext cx="679789" cy="756399"/>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9" name="Group 68"/>
            <p:cNvGrpSpPr/>
            <p:nvPr/>
          </p:nvGrpSpPr>
          <p:grpSpPr>
            <a:xfrm>
              <a:off x="-1754957" y="2834357"/>
              <a:ext cx="157349" cy="113281"/>
              <a:chOff x="4267200" y="1600200"/>
              <a:chExt cx="1371600" cy="1371600"/>
            </a:xfrm>
          </p:grpSpPr>
          <p:sp>
            <p:nvSpPr>
              <p:cNvPr id="106" name="Oval 105"/>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9"/>
              <p:cNvGrpSpPr/>
              <p:nvPr/>
            </p:nvGrpSpPr>
            <p:grpSpPr>
              <a:xfrm>
                <a:off x="4495800" y="1981200"/>
                <a:ext cx="914400" cy="990600"/>
                <a:chOff x="6019800" y="1524000"/>
                <a:chExt cx="990600" cy="1066800"/>
              </a:xfrm>
            </p:grpSpPr>
            <p:sp>
              <p:nvSpPr>
                <p:cNvPr id="108"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22"/>
            <p:cNvGrpSpPr/>
            <p:nvPr/>
          </p:nvGrpSpPr>
          <p:grpSpPr>
            <a:xfrm>
              <a:off x="-1530285" y="2834357"/>
              <a:ext cx="157349" cy="113281"/>
              <a:chOff x="4267200" y="1600200"/>
              <a:chExt cx="1371600" cy="1371600"/>
            </a:xfrm>
          </p:grpSpPr>
          <p:sp>
            <p:nvSpPr>
              <p:cNvPr id="102" name="Oval 101"/>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9"/>
              <p:cNvGrpSpPr/>
              <p:nvPr/>
            </p:nvGrpSpPr>
            <p:grpSpPr>
              <a:xfrm>
                <a:off x="4495800" y="1981200"/>
                <a:ext cx="914400" cy="990600"/>
                <a:chOff x="6019800" y="1524000"/>
                <a:chExt cx="990600" cy="1066800"/>
              </a:xfrm>
            </p:grpSpPr>
            <p:sp>
              <p:nvSpPr>
                <p:cNvPr id="104"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Freeform 70"/>
            <p:cNvSpPr/>
            <p:nvPr/>
          </p:nvSpPr>
          <p:spPr>
            <a:xfrm rot="20436320">
              <a:off x="-1521810" y="2697303"/>
              <a:ext cx="190323" cy="4571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rot="1392584">
              <a:off x="-1773883" y="2702874"/>
              <a:ext cx="195971" cy="67762"/>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601771" y="2991212"/>
              <a:ext cx="112336" cy="101197"/>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923461" y="2500408"/>
              <a:ext cx="536150" cy="192394"/>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2286000" y="3440249"/>
              <a:ext cx="1981200" cy="147747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11"/>
            <p:cNvSpPr/>
            <p:nvPr/>
          </p:nvSpPr>
          <p:spPr>
            <a:xfrm>
              <a:off x="-1811125" y="3607223"/>
              <a:ext cx="961577" cy="1106200"/>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1745012" y="4343132"/>
              <a:ext cx="789301" cy="432915"/>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993071" y="4420665"/>
              <a:ext cx="320760" cy="744989"/>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1689373" y="4381085"/>
              <a:ext cx="339148" cy="78457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1015877" y="4337410"/>
              <a:ext cx="384280" cy="828244"/>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205952" y="4450691"/>
              <a:ext cx="237348" cy="826279"/>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467569" y="4434314"/>
              <a:ext cx="251438" cy="675682"/>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29"/>
            <p:cNvGrpSpPr/>
            <p:nvPr/>
          </p:nvGrpSpPr>
          <p:grpSpPr>
            <a:xfrm>
              <a:off x="-1890325" y="3467327"/>
              <a:ext cx="314697" cy="226563"/>
              <a:chOff x="4191000" y="2057400"/>
              <a:chExt cx="2971800" cy="2743200"/>
            </a:xfrm>
            <a:solidFill>
              <a:schemeClr val="accent3">
                <a:lumMod val="50000"/>
              </a:schemeClr>
            </a:solidFill>
          </p:grpSpPr>
          <p:sp>
            <p:nvSpPr>
              <p:cNvPr id="95" name="Oval 94"/>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5" name="Freeform 84"/>
            <p:cNvSpPr/>
            <p:nvPr/>
          </p:nvSpPr>
          <p:spPr>
            <a:xfrm>
              <a:off x="-754144" y="4371259"/>
              <a:ext cx="81699" cy="202394"/>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11171" y="4047430"/>
              <a:ext cx="133837" cy="141675"/>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2176893" y="3642642"/>
              <a:ext cx="54291" cy="151795"/>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040903" y="4138507"/>
              <a:ext cx="61274" cy="101196"/>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1763308" y="4207215"/>
              <a:ext cx="794198" cy="29054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1652833" y="4327764"/>
              <a:ext cx="516709" cy="105632"/>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1295400" y="4361140"/>
              <a:ext cx="204247" cy="91077"/>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1448586" y="3999764"/>
              <a:ext cx="79907" cy="320896"/>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1479223" y="4108148"/>
              <a:ext cx="183823" cy="53245"/>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1499647" y="4259943"/>
              <a:ext cx="142973" cy="40479"/>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1749778" y="3131171"/>
              <a:ext cx="382238" cy="120029"/>
            </a:xfrm>
            <a:custGeom>
              <a:avLst/>
              <a:gdLst>
                <a:gd name="connsiteX0" fmla="*/ 45156 w 382238"/>
                <a:gd name="connsiteY0" fmla="*/ 52296 h 120029"/>
                <a:gd name="connsiteX1" fmla="*/ 56445 w 382238"/>
                <a:gd name="connsiteY1" fmla="*/ 7140 h 120029"/>
                <a:gd name="connsiteX2" fmla="*/ 90311 w 382238"/>
                <a:gd name="connsiteY2" fmla="*/ 18429 h 120029"/>
                <a:gd name="connsiteX3" fmla="*/ 169334 w 382238"/>
                <a:gd name="connsiteY3" fmla="*/ 52296 h 120029"/>
                <a:gd name="connsiteX4" fmla="*/ 282222 w 382238"/>
                <a:gd name="connsiteY4" fmla="*/ 18429 h 120029"/>
                <a:gd name="connsiteX5" fmla="*/ 316089 w 382238"/>
                <a:gd name="connsiteY5" fmla="*/ 7140 h 120029"/>
                <a:gd name="connsiteX6" fmla="*/ 361245 w 382238"/>
                <a:gd name="connsiteY6" fmla="*/ 18429 h 120029"/>
                <a:gd name="connsiteX7" fmla="*/ 316089 w 382238"/>
                <a:gd name="connsiteY7" fmla="*/ 108740 h 120029"/>
                <a:gd name="connsiteX8" fmla="*/ 282222 w 382238"/>
                <a:gd name="connsiteY8" fmla="*/ 120029 h 120029"/>
                <a:gd name="connsiteX9" fmla="*/ 45156 w 382238"/>
                <a:gd name="connsiteY9" fmla="*/ 108740 h 120029"/>
                <a:gd name="connsiteX10" fmla="*/ 0 w 382238"/>
                <a:gd name="connsiteY10" fmla="*/ 63585 h 120029"/>
                <a:gd name="connsiteX11" fmla="*/ 45156 w 382238"/>
                <a:gd name="connsiteY11" fmla="*/ 52296 h 1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238" h="120029">
                  <a:moveTo>
                    <a:pt x="45156" y="52296"/>
                  </a:moveTo>
                  <a:cubicBezTo>
                    <a:pt x="54563" y="42889"/>
                    <a:pt x="44033" y="16449"/>
                    <a:pt x="56445" y="7140"/>
                  </a:cubicBezTo>
                  <a:cubicBezTo>
                    <a:pt x="65964" y="0"/>
                    <a:pt x="79374" y="13742"/>
                    <a:pt x="90311" y="18429"/>
                  </a:cubicBezTo>
                  <a:cubicBezTo>
                    <a:pt x="187954" y="60277"/>
                    <a:pt x="89914" y="25823"/>
                    <a:pt x="169334" y="52296"/>
                  </a:cubicBezTo>
                  <a:cubicBezTo>
                    <a:pt x="237578" y="35235"/>
                    <a:pt x="199769" y="45914"/>
                    <a:pt x="282222" y="18429"/>
                  </a:cubicBezTo>
                  <a:lnTo>
                    <a:pt x="316089" y="7140"/>
                  </a:lnTo>
                  <a:cubicBezTo>
                    <a:pt x="331141" y="10903"/>
                    <a:pt x="355133" y="4168"/>
                    <a:pt x="361245" y="18429"/>
                  </a:cubicBezTo>
                  <a:cubicBezTo>
                    <a:pt x="382238" y="67412"/>
                    <a:pt x="348543" y="92513"/>
                    <a:pt x="316089" y="108740"/>
                  </a:cubicBezTo>
                  <a:cubicBezTo>
                    <a:pt x="305446" y="114062"/>
                    <a:pt x="293511" y="116266"/>
                    <a:pt x="282222" y="120029"/>
                  </a:cubicBezTo>
                  <a:cubicBezTo>
                    <a:pt x="203200" y="116266"/>
                    <a:pt x="123994" y="115310"/>
                    <a:pt x="45156" y="108740"/>
                  </a:cubicBezTo>
                  <a:cubicBezTo>
                    <a:pt x="15053" y="106231"/>
                    <a:pt x="0" y="96197"/>
                    <a:pt x="0" y="63585"/>
                  </a:cubicBezTo>
                  <a:cubicBezTo>
                    <a:pt x="0" y="55171"/>
                    <a:pt x="35749" y="61703"/>
                    <a:pt x="45156" y="5229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TextBox 131"/>
          <p:cNvSpPr txBox="1"/>
          <p:nvPr/>
        </p:nvSpPr>
        <p:spPr>
          <a:xfrm>
            <a:off x="0" y="0"/>
            <a:ext cx="9144000" cy="861774"/>
          </a:xfrm>
          <a:prstGeom prst="rect">
            <a:avLst/>
          </a:prstGeom>
          <a:noFill/>
        </p:spPr>
        <p:txBody>
          <a:bodyPr wrap="square" rtlCol="0">
            <a:spAutoFit/>
          </a:bodyPr>
          <a:lstStyle/>
          <a:p>
            <a:r>
              <a:rPr lang="en-US" sz="2500" b="1" dirty="0" smtClean="0">
                <a:latin typeface="Century" pitchFamily="18" charset="0"/>
              </a:rPr>
              <a:t>     </a:t>
            </a:r>
            <a:r>
              <a:rPr lang="en-US" sz="2500" b="1" dirty="0" err="1" smtClean="0">
                <a:latin typeface="Century" pitchFamily="18" charset="0"/>
              </a:rPr>
              <a:t>Theseus</a:t>
            </a:r>
            <a:r>
              <a:rPr lang="en-US" sz="2500" b="1" dirty="0" smtClean="0">
                <a:latin typeface="Century" pitchFamily="18" charset="0"/>
              </a:rPr>
              <a:t> entered the Labyrinth and found the dreaded Minotaur.</a:t>
            </a:r>
            <a:endParaRPr lang="en-US" sz="2500" b="1" dirty="0">
              <a:latin typeface="Century" pitchFamily="18" charset="0"/>
            </a:endParaRPr>
          </a:p>
        </p:txBody>
      </p:sp>
      <p:grpSp>
        <p:nvGrpSpPr>
          <p:cNvPr id="144" name="Group 143"/>
          <p:cNvGrpSpPr/>
          <p:nvPr/>
        </p:nvGrpSpPr>
        <p:grpSpPr>
          <a:xfrm>
            <a:off x="-15621000" y="4419600"/>
            <a:ext cx="12344400" cy="743325"/>
            <a:chOff x="-14249400" y="4419600"/>
            <a:chExt cx="12344400" cy="743325"/>
          </a:xfrm>
        </p:grpSpPr>
        <p:sp>
          <p:nvSpPr>
            <p:cNvPr id="142" name="Freeform 141"/>
            <p:cNvSpPr/>
            <p:nvPr/>
          </p:nvSpPr>
          <p:spPr>
            <a:xfrm>
              <a:off x="-14249400" y="4704090"/>
              <a:ext cx="11739233" cy="458835"/>
            </a:xfrm>
            <a:custGeom>
              <a:avLst/>
              <a:gdLst>
                <a:gd name="connsiteX0" fmla="*/ 8387797 w 8436029"/>
                <a:gd name="connsiteY0" fmla="*/ 18815 h 1346340"/>
                <a:gd name="connsiteX1" fmla="*/ 8376508 w 8436029"/>
                <a:gd name="connsiteY1" fmla="*/ 120415 h 1346340"/>
                <a:gd name="connsiteX2" fmla="*/ 8365219 w 8436029"/>
                <a:gd name="connsiteY2" fmla="*/ 154282 h 1346340"/>
                <a:gd name="connsiteX3" fmla="*/ 8331353 w 8436029"/>
                <a:gd name="connsiteY3" fmla="*/ 188148 h 1346340"/>
                <a:gd name="connsiteX4" fmla="*/ 8308775 w 8436029"/>
                <a:gd name="connsiteY4" fmla="*/ 233304 h 1346340"/>
                <a:gd name="connsiteX5" fmla="*/ 8263619 w 8436029"/>
                <a:gd name="connsiteY5" fmla="*/ 301037 h 1346340"/>
                <a:gd name="connsiteX6" fmla="*/ 8195886 w 8436029"/>
                <a:gd name="connsiteY6" fmla="*/ 323615 h 1346340"/>
                <a:gd name="connsiteX7" fmla="*/ 8082997 w 8436029"/>
                <a:gd name="connsiteY7" fmla="*/ 391348 h 1346340"/>
                <a:gd name="connsiteX8" fmla="*/ 8049130 w 8436029"/>
                <a:gd name="connsiteY8" fmla="*/ 413926 h 1346340"/>
                <a:gd name="connsiteX9" fmla="*/ 8003975 w 8436029"/>
                <a:gd name="connsiteY9" fmla="*/ 425215 h 1346340"/>
                <a:gd name="connsiteX10" fmla="*/ 7936242 w 8436029"/>
                <a:gd name="connsiteY10" fmla="*/ 470371 h 1346340"/>
                <a:gd name="connsiteX11" fmla="*/ 7823353 w 8436029"/>
                <a:gd name="connsiteY11" fmla="*/ 549393 h 1346340"/>
                <a:gd name="connsiteX12" fmla="*/ 7789486 w 8436029"/>
                <a:gd name="connsiteY12" fmla="*/ 560682 h 1346340"/>
                <a:gd name="connsiteX13" fmla="*/ 7676597 w 8436029"/>
                <a:gd name="connsiteY13" fmla="*/ 628415 h 1346340"/>
                <a:gd name="connsiteX14" fmla="*/ 7495975 w 8436029"/>
                <a:gd name="connsiteY14" fmla="*/ 673571 h 1346340"/>
                <a:gd name="connsiteX15" fmla="*/ 7428242 w 8436029"/>
                <a:gd name="connsiteY15" fmla="*/ 696148 h 1346340"/>
                <a:gd name="connsiteX16" fmla="*/ 7146019 w 8436029"/>
                <a:gd name="connsiteY16" fmla="*/ 707437 h 1346340"/>
                <a:gd name="connsiteX17" fmla="*/ 7044419 w 8436029"/>
                <a:gd name="connsiteY17" fmla="*/ 730015 h 1346340"/>
                <a:gd name="connsiteX18" fmla="*/ 6942819 w 8436029"/>
                <a:gd name="connsiteY18" fmla="*/ 775171 h 1346340"/>
                <a:gd name="connsiteX19" fmla="*/ 6886375 w 8436029"/>
                <a:gd name="connsiteY19" fmla="*/ 786459 h 1346340"/>
                <a:gd name="connsiteX20" fmla="*/ 6818642 w 8436029"/>
                <a:gd name="connsiteY20" fmla="*/ 809037 h 1346340"/>
                <a:gd name="connsiteX21" fmla="*/ 6784775 w 8436029"/>
                <a:gd name="connsiteY21" fmla="*/ 820326 h 1346340"/>
                <a:gd name="connsiteX22" fmla="*/ 6717042 w 8436029"/>
                <a:gd name="connsiteY22" fmla="*/ 842904 h 1346340"/>
                <a:gd name="connsiteX23" fmla="*/ 6683175 w 8436029"/>
                <a:gd name="connsiteY23" fmla="*/ 854193 h 1346340"/>
                <a:gd name="connsiteX24" fmla="*/ 6570286 w 8436029"/>
                <a:gd name="connsiteY24" fmla="*/ 876771 h 1346340"/>
                <a:gd name="connsiteX25" fmla="*/ 6536419 w 8436029"/>
                <a:gd name="connsiteY25" fmla="*/ 888059 h 1346340"/>
                <a:gd name="connsiteX26" fmla="*/ 6468686 w 8436029"/>
                <a:gd name="connsiteY26" fmla="*/ 899348 h 1346340"/>
                <a:gd name="connsiteX27" fmla="*/ 6412242 w 8436029"/>
                <a:gd name="connsiteY27" fmla="*/ 910637 h 1346340"/>
                <a:gd name="connsiteX28" fmla="*/ 6367086 w 8436029"/>
                <a:gd name="connsiteY28" fmla="*/ 921926 h 1346340"/>
                <a:gd name="connsiteX29" fmla="*/ 6276775 w 8436029"/>
                <a:gd name="connsiteY29" fmla="*/ 933215 h 1346340"/>
                <a:gd name="connsiteX30" fmla="*/ 5701042 w 8436029"/>
                <a:gd name="connsiteY30" fmla="*/ 933215 h 1346340"/>
                <a:gd name="connsiteX31" fmla="*/ 5588153 w 8436029"/>
                <a:gd name="connsiteY31" fmla="*/ 967082 h 1346340"/>
                <a:gd name="connsiteX32" fmla="*/ 5509130 w 8436029"/>
                <a:gd name="connsiteY32" fmla="*/ 989659 h 1346340"/>
                <a:gd name="connsiteX33" fmla="*/ 5475264 w 8436029"/>
                <a:gd name="connsiteY33" fmla="*/ 1000948 h 1346340"/>
                <a:gd name="connsiteX34" fmla="*/ 5396242 w 8436029"/>
                <a:gd name="connsiteY34" fmla="*/ 1023526 h 1346340"/>
                <a:gd name="connsiteX35" fmla="*/ 5339797 w 8436029"/>
                <a:gd name="connsiteY35" fmla="*/ 1057393 h 1346340"/>
                <a:gd name="connsiteX36" fmla="*/ 5294642 w 8436029"/>
                <a:gd name="connsiteY36" fmla="*/ 1068682 h 1346340"/>
                <a:gd name="connsiteX37" fmla="*/ 5260775 w 8436029"/>
                <a:gd name="connsiteY37" fmla="*/ 1079971 h 1346340"/>
                <a:gd name="connsiteX38" fmla="*/ 4876953 w 8436029"/>
                <a:gd name="connsiteY38" fmla="*/ 1125126 h 1346340"/>
                <a:gd name="connsiteX39" fmla="*/ 4436686 w 8436029"/>
                <a:gd name="connsiteY39" fmla="*/ 1113837 h 1346340"/>
                <a:gd name="connsiteX40" fmla="*/ 4256064 w 8436029"/>
                <a:gd name="connsiteY40" fmla="*/ 1102548 h 1346340"/>
                <a:gd name="connsiteX41" fmla="*/ 3939975 w 8436029"/>
                <a:gd name="connsiteY41" fmla="*/ 1113837 h 1346340"/>
                <a:gd name="connsiteX42" fmla="*/ 3894819 w 8436029"/>
                <a:gd name="connsiteY42" fmla="*/ 1125126 h 1346340"/>
                <a:gd name="connsiteX43" fmla="*/ 3443264 w 8436029"/>
                <a:gd name="connsiteY43" fmla="*/ 1147704 h 1346340"/>
                <a:gd name="connsiteX44" fmla="*/ 3307797 w 8436029"/>
                <a:gd name="connsiteY44" fmla="*/ 1170282 h 1346340"/>
                <a:gd name="connsiteX45" fmla="*/ 3262642 w 8436029"/>
                <a:gd name="connsiteY45" fmla="*/ 1181571 h 1346340"/>
                <a:gd name="connsiteX46" fmla="*/ 3036864 w 8436029"/>
                <a:gd name="connsiteY46" fmla="*/ 1204148 h 1346340"/>
                <a:gd name="connsiteX47" fmla="*/ 2833664 w 8436029"/>
                <a:gd name="connsiteY47" fmla="*/ 1192859 h 1346340"/>
                <a:gd name="connsiteX48" fmla="*/ 2754642 w 8436029"/>
                <a:gd name="connsiteY48" fmla="*/ 1158993 h 1346340"/>
                <a:gd name="connsiteX49" fmla="*/ 2653042 w 8436029"/>
                <a:gd name="connsiteY49" fmla="*/ 1136415 h 1346340"/>
                <a:gd name="connsiteX50" fmla="*/ 1445130 w 8436029"/>
                <a:gd name="connsiteY50" fmla="*/ 1091259 h 1346340"/>
                <a:gd name="connsiteX51" fmla="*/ 1411264 w 8436029"/>
                <a:gd name="connsiteY51" fmla="*/ 1079971 h 1346340"/>
                <a:gd name="connsiteX52" fmla="*/ 1343530 w 8436029"/>
                <a:gd name="connsiteY52" fmla="*/ 1068682 h 1346340"/>
                <a:gd name="connsiteX53" fmla="*/ 1287086 w 8436029"/>
                <a:gd name="connsiteY53" fmla="*/ 1057393 h 1346340"/>
                <a:gd name="connsiteX54" fmla="*/ 1151619 w 8436029"/>
                <a:gd name="connsiteY54" fmla="*/ 1034815 h 1346340"/>
                <a:gd name="connsiteX55" fmla="*/ 937130 w 8436029"/>
                <a:gd name="connsiteY55" fmla="*/ 1046104 h 1346340"/>
                <a:gd name="connsiteX56" fmla="*/ 891975 w 8436029"/>
                <a:gd name="connsiteY56" fmla="*/ 1057393 h 1346340"/>
                <a:gd name="connsiteX57" fmla="*/ 767797 w 8436029"/>
                <a:gd name="connsiteY57" fmla="*/ 1091259 h 1346340"/>
                <a:gd name="connsiteX58" fmla="*/ 733930 w 8436029"/>
                <a:gd name="connsiteY58" fmla="*/ 1113837 h 1346340"/>
                <a:gd name="connsiteX59" fmla="*/ 700064 w 8436029"/>
                <a:gd name="connsiteY59" fmla="*/ 1125126 h 1346340"/>
                <a:gd name="connsiteX60" fmla="*/ 361397 w 8436029"/>
                <a:gd name="connsiteY60" fmla="*/ 1113837 h 1346340"/>
                <a:gd name="connsiteX61" fmla="*/ 259797 w 8436029"/>
                <a:gd name="connsiteY61" fmla="*/ 1102548 h 1346340"/>
                <a:gd name="connsiteX62" fmla="*/ 225930 w 8436029"/>
                <a:gd name="connsiteY62" fmla="*/ 1091259 h 1346340"/>
                <a:gd name="connsiteX63" fmla="*/ 180775 w 8436029"/>
                <a:gd name="connsiteY63" fmla="*/ 1079971 h 1346340"/>
                <a:gd name="connsiteX64" fmla="*/ 11442 w 8436029"/>
                <a:gd name="connsiteY64" fmla="*/ 1091259 h 1346340"/>
                <a:gd name="connsiteX65" fmla="*/ 22730 w 8436029"/>
                <a:gd name="connsiteY65" fmla="*/ 1125126 h 1346340"/>
                <a:gd name="connsiteX66" fmla="*/ 45308 w 8436029"/>
                <a:gd name="connsiteY66" fmla="*/ 1158993 h 1346340"/>
                <a:gd name="connsiteX67" fmla="*/ 271086 w 8436029"/>
                <a:gd name="connsiteY67" fmla="*/ 1170282 h 1346340"/>
                <a:gd name="connsiteX68" fmla="*/ 372686 w 8436029"/>
                <a:gd name="connsiteY68" fmla="*/ 1204148 h 1346340"/>
                <a:gd name="connsiteX69" fmla="*/ 440419 w 8436029"/>
                <a:gd name="connsiteY69" fmla="*/ 1226726 h 1346340"/>
                <a:gd name="connsiteX70" fmla="*/ 779086 w 8436029"/>
                <a:gd name="connsiteY70" fmla="*/ 1204148 h 1346340"/>
                <a:gd name="connsiteX71" fmla="*/ 812953 w 8436029"/>
                <a:gd name="connsiteY71" fmla="*/ 1192859 h 1346340"/>
                <a:gd name="connsiteX72" fmla="*/ 914553 w 8436029"/>
                <a:gd name="connsiteY72" fmla="*/ 1136415 h 1346340"/>
                <a:gd name="connsiteX73" fmla="*/ 1027442 w 8436029"/>
                <a:gd name="connsiteY73" fmla="*/ 1113837 h 1346340"/>
                <a:gd name="connsiteX74" fmla="*/ 1151619 w 8436029"/>
                <a:gd name="connsiteY74" fmla="*/ 1136415 h 1346340"/>
                <a:gd name="connsiteX75" fmla="*/ 1185486 w 8436029"/>
                <a:gd name="connsiteY75" fmla="*/ 1158993 h 1346340"/>
                <a:gd name="connsiteX76" fmla="*/ 1253219 w 8436029"/>
                <a:gd name="connsiteY76" fmla="*/ 1181571 h 1346340"/>
                <a:gd name="connsiteX77" fmla="*/ 1287086 w 8436029"/>
                <a:gd name="connsiteY77" fmla="*/ 1192859 h 1346340"/>
                <a:gd name="connsiteX78" fmla="*/ 1343530 w 8436029"/>
                <a:gd name="connsiteY78" fmla="*/ 1204148 h 1346340"/>
                <a:gd name="connsiteX79" fmla="*/ 1535442 w 8436029"/>
                <a:gd name="connsiteY79" fmla="*/ 1226726 h 1346340"/>
                <a:gd name="connsiteX80" fmla="*/ 1840242 w 8436029"/>
                <a:gd name="connsiteY80" fmla="*/ 1215437 h 1346340"/>
                <a:gd name="connsiteX81" fmla="*/ 1885397 w 8436029"/>
                <a:gd name="connsiteY81" fmla="*/ 1204148 h 1346340"/>
                <a:gd name="connsiteX82" fmla="*/ 2122464 w 8436029"/>
                <a:gd name="connsiteY82" fmla="*/ 1181571 h 1346340"/>
                <a:gd name="connsiteX83" fmla="*/ 2506286 w 8436029"/>
                <a:gd name="connsiteY83" fmla="*/ 1192859 h 1346340"/>
                <a:gd name="connsiteX84" fmla="*/ 2574019 w 8436029"/>
                <a:gd name="connsiteY84" fmla="*/ 1215437 h 1346340"/>
                <a:gd name="connsiteX85" fmla="*/ 2607886 w 8436029"/>
                <a:gd name="connsiteY85" fmla="*/ 1226726 h 1346340"/>
                <a:gd name="connsiteX86" fmla="*/ 2675619 w 8436029"/>
                <a:gd name="connsiteY86" fmla="*/ 1260593 h 1346340"/>
                <a:gd name="connsiteX87" fmla="*/ 2811086 w 8436029"/>
                <a:gd name="connsiteY87" fmla="*/ 1283171 h 1346340"/>
                <a:gd name="connsiteX88" fmla="*/ 2901397 w 8436029"/>
                <a:gd name="connsiteY88" fmla="*/ 1294459 h 1346340"/>
                <a:gd name="connsiteX89" fmla="*/ 3465842 w 8436029"/>
                <a:gd name="connsiteY89" fmla="*/ 1294459 h 1346340"/>
                <a:gd name="connsiteX90" fmla="*/ 3533575 w 8436029"/>
                <a:gd name="connsiteY90" fmla="*/ 1271882 h 1346340"/>
                <a:gd name="connsiteX91" fmla="*/ 3578730 w 8436029"/>
                <a:gd name="connsiteY91" fmla="*/ 1260593 h 1346340"/>
                <a:gd name="connsiteX92" fmla="*/ 3646464 w 8436029"/>
                <a:gd name="connsiteY92" fmla="*/ 1238015 h 1346340"/>
                <a:gd name="connsiteX93" fmla="*/ 3691619 w 8436029"/>
                <a:gd name="connsiteY93" fmla="*/ 1226726 h 1346340"/>
                <a:gd name="connsiteX94" fmla="*/ 4233486 w 8436029"/>
                <a:gd name="connsiteY94" fmla="*/ 1204148 h 1346340"/>
                <a:gd name="connsiteX95" fmla="*/ 5136597 w 8436029"/>
                <a:gd name="connsiteY95" fmla="*/ 1204148 h 1346340"/>
                <a:gd name="connsiteX96" fmla="*/ 5181753 w 8436029"/>
                <a:gd name="connsiteY96" fmla="*/ 1192859 h 1346340"/>
                <a:gd name="connsiteX97" fmla="*/ 5260775 w 8436029"/>
                <a:gd name="connsiteY97" fmla="*/ 1181571 h 1346340"/>
                <a:gd name="connsiteX98" fmla="*/ 5373664 w 8436029"/>
                <a:gd name="connsiteY98" fmla="*/ 1147704 h 1346340"/>
                <a:gd name="connsiteX99" fmla="*/ 5441397 w 8436029"/>
                <a:gd name="connsiteY99" fmla="*/ 1136415 h 1346340"/>
                <a:gd name="connsiteX100" fmla="*/ 5475264 w 8436029"/>
                <a:gd name="connsiteY100" fmla="*/ 1113837 h 1346340"/>
                <a:gd name="connsiteX101" fmla="*/ 5520419 w 8436029"/>
                <a:gd name="connsiteY101" fmla="*/ 1102548 h 1346340"/>
                <a:gd name="connsiteX102" fmla="*/ 5565575 w 8436029"/>
                <a:gd name="connsiteY102" fmla="*/ 1079971 h 1346340"/>
                <a:gd name="connsiteX103" fmla="*/ 5576864 w 8436029"/>
                <a:gd name="connsiteY103" fmla="*/ 1046104 h 1346340"/>
                <a:gd name="connsiteX104" fmla="*/ 5610730 w 8436029"/>
                <a:gd name="connsiteY104" fmla="*/ 1023526 h 1346340"/>
                <a:gd name="connsiteX105" fmla="*/ 5689753 w 8436029"/>
                <a:gd name="connsiteY105" fmla="*/ 1000948 h 1346340"/>
                <a:gd name="connsiteX106" fmla="*/ 5949397 w 8436029"/>
                <a:gd name="connsiteY106" fmla="*/ 1012237 h 1346340"/>
                <a:gd name="connsiteX107" fmla="*/ 6073575 w 8436029"/>
                <a:gd name="connsiteY107" fmla="*/ 1023526 h 1346340"/>
                <a:gd name="connsiteX108" fmla="*/ 6479975 w 8436029"/>
                <a:gd name="connsiteY108" fmla="*/ 1012237 h 1346340"/>
                <a:gd name="connsiteX109" fmla="*/ 6592864 w 8436029"/>
                <a:gd name="connsiteY109" fmla="*/ 978371 h 1346340"/>
                <a:gd name="connsiteX110" fmla="*/ 6694464 w 8436029"/>
                <a:gd name="connsiteY110" fmla="*/ 933215 h 1346340"/>
                <a:gd name="connsiteX111" fmla="*/ 6728330 w 8436029"/>
                <a:gd name="connsiteY111" fmla="*/ 921926 h 1346340"/>
                <a:gd name="connsiteX112" fmla="*/ 6762197 w 8436029"/>
                <a:gd name="connsiteY112" fmla="*/ 899348 h 1346340"/>
                <a:gd name="connsiteX113" fmla="*/ 6796064 w 8436029"/>
                <a:gd name="connsiteY113" fmla="*/ 888059 h 1346340"/>
                <a:gd name="connsiteX114" fmla="*/ 6942819 w 8436029"/>
                <a:gd name="connsiteY114" fmla="*/ 865482 h 1346340"/>
                <a:gd name="connsiteX115" fmla="*/ 6987975 w 8436029"/>
                <a:gd name="connsiteY115" fmla="*/ 854193 h 1346340"/>
                <a:gd name="connsiteX116" fmla="*/ 7100864 w 8436029"/>
                <a:gd name="connsiteY116" fmla="*/ 842904 h 1346340"/>
                <a:gd name="connsiteX117" fmla="*/ 7146019 w 8436029"/>
                <a:gd name="connsiteY117" fmla="*/ 820326 h 1346340"/>
                <a:gd name="connsiteX118" fmla="*/ 7247619 w 8436029"/>
                <a:gd name="connsiteY118" fmla="*/ 809037 h 1346340"/>
                <a:gd name="connsiteX119" fmla="*/ 7439530 w 8436029"/>
                <a:gd name="connsiteY119" fmla="*/ 775171 h 1346340"/>
                <a:gd name="connsiteX120" fmla="*/ 7552419 w 8436029"/>
                <a:gd name="connsiteY120" fmla="*/ 752593 h 1346340"/>
                <a:gd name="connsiteX121" fmla="*/ 7586286 w 8436029"/>
                <a:gd name="connsiteY121" fmla="*/ 741304 h 1346340"/>
                <a:gd name="connsiteX122" fmla="*/ 7676597 w 8436029"/>
                <a:gd name="connsiteY122" fmla="*/ 718726 h 1346340"/>
                <a:gd name="connsiteX123" fmla="*/ 7812064 w 8436029"/>
                <a:gd name="connsiteY123" fmla="*/ 684859 h 1346340"/>
                <a:gd name="connsiteX124" fmla="*/ 7879797 w 8436029"/>
                <a:gd name="connsiteY124" fmla="*/ 662282 h 1346340"/>
                <a:gd name="connsiteX125" fmla="*/ 7992686 w 8436029"/>
                <a:gd name="connsiteY125" fmla="*/ 628415 h 1346340"/>
                <a:gd name="connsiteX126" fmla="*/ 8037842 w 8436029"/>
                <a:gd name="connsiteY126" fmla="*/ 605837 h 1346340"/>
                <a:gd name="connsiteX127" fmla="*/ 8105575 w 8436029"/>
                <a:gd name="connsiteY127" fmla="*/ 583259 h 1346340"/>
                <a:gd name="connsiteX128" fmla="*/ 8173308 w 8436029"/>
                <a:gd name="connsiteY128" fmla="*/ 538104 h 1346340"/>
                <a:gd name="connsiteX129" fmla="*/ 8207175 w 8436029"/>
                <a:gd name="connsiteY129" fmla="*/ 515526 h 1346340"/>
                <a:gd name="connsiteX130" fmla="*/ 8274908 w 8436029"/>
                <a:gd name="connsiteY130" fmla="*/ 459082 h 1346340"/>
                <a:gd name="connsiteX131" fmla="*/ 8297486 w 8436029"/>
                <a:gd name="connsiteY131" fmla="*/ 425215 h 1346340"/>
                <a:gd name="connsiteX132" fmla="*/ 8331353 w 8436029"/>
                <a:gd name="connsiteY132" fmla="*/ 402637 h 1346340"/>
                <a:gd name="connsiteX133" fmla="*/ 8342642 w 8436029"/>
                <a:gd name="connsiteY133" fmla="*/ 368771 h 1346340"/>
                <a:gd name="connsiteX134" fmla="*/ 8376508 w 8436029"/>
                <a:gd name="connsiteY134" fmla="*/ 334904 h 1346340"/>
                <a:gd name="connsiteX135" fmla="*/ 8421664 w 8436029"/>
                <a:gd name="connsiteY135" fmla="*/ 278459 h 1346340"/>
                <a:gd name="connsiteX136" fmla="*/ 8432953 w 8436029"/>
                <a:gd name="connsiteY136" fmla="*/ 233304 h 1346340"/>
                <a:gd name="connsiteX137" fmla="*/ 8387797 w 8436029"/>
                <a:gd name="connsiteY137" fmla="*/ 18815 h 134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436029" h="1346340">
                  <a:moveTo>
                    <a:pt x="8387797" y="18815"/>
                  </a:moveTo>
                  <a:cubicBezTo>
                    <a:pt x="8378390" y="0"/>
                    <a:pt x="8382110" y="86804"/>
                    <a:pt x="8376508" y="120415"/>
                  </a:cubicBezTo>
                  <a:cubicBezTo>
                    <a:pt x="8374552" y="132153"/>
                    <a:pt x="8371820" y="144381"/>
                    <a:pt x="8365219" y="154282"/>
                  </a:cubicBezTo>
                  <a:cubicBezTo>
                    <a:pt x="8356363" y="167565"/>
                    <a:pt x="8340632" y="175157"/>
                    <a:pt x="8331353" y="188148"/>
                  </a:cubicBezTo>
                  <a:cubicBezTo>
                    <a:pt x="8321572" y="201842"/>
                    <a:pt x="8317433" y="218874"/>
                    <a:pt x="8308775" y="233304"/>
                  </a:cubicBezTo>
                  <a:cubicBezTo>
                    <a:pt x="8294814" y="256572"/>
                    <a:pt x="8289362" y="292456"/>
                    <a:pt x="8263619" y="301037"/>
                  </a:cubicBezTo>
                  <a:cubicBezTo>
                    <a:pt x="8241041" y="308563"/>
                    <a:pt x="8215688" y="310414"/>
                    <a:pt x="8195886" y="323615"/>
                  </a:cubicBezTo>
                  <a:cubicBezTo>
                    <a:pt x="8030199" y="434074"/>
                    <a:pt x="8204488" y="321926"/>
                    <a:pt x="8082997" y="391348"/>
                  </a:cubicBezTo>
                  <a:cubicBezTo>
                    <a:pt x="8071217" y="398079"/>
                    <a:pt x="8061601" y="408581"/>
                    <a:pt x="8049130" y="413926"/>
                  </a:cubicBezTo>
                  <a:cubicBezTo>
                    <a:pt x="8034870" y="420038"/>
                    <a:pt x="8019027" y="421452"/>
                    <a:pt x="8003975" y="425215"/>
                  </a:cubicBezTo>
                  <a:cubicBezTo>
                    <a:pt x="7925165" y="504025"/>
                    <a:pt x="8012480" y="426807"/>
                    <a:pt x="7936242" y="470371"/>
                  </a:cubicBezTo>
                  <a:cubicBezTo>
                    <a:pt x="7900184" y="490975"/>
                    <a:pt x="7862311" y="536407"/>
                    <a:pt x="7823353" y="549393"/>
                  </a:cubicBezTo>
                  <a:cubicBezTo>
                    <a:pt x="7812064" y="553156"/>
                    <a:pt x="7799888" y="554903"/>
                    <a:pt x="7789486" y="560682"/>
                  </a:cubicBezTo>
                  <a:cubicBezTo>
                    <a:pt x="7721331" y="598546"/>
                    <a:pt x="7737601" y="604013"/>
                    <a:pt x="7676597" y="628415"/>
                  </a:cubicBezTo>
                  <a:cubicBezTo>
                    <a:pt x="7507656" y="695992"/>
                    <a:pt x="7736692" y="593334"/>
                    <a:pt x="7495975" y="673571"/>
                  </a:cubicBezTo>
                  <a:cubicBezTo>
                    <a:pt x="7473397" y="681097"/>
                    <a:pt x="7452022" y="695197"/>
                    <a:pt x="7428242" y="696148"/>
                  </a:cubicBezTo>
                  <a:lnTo>
                    <a:pt x="7146019" y="707437"/>
                  </a:lnTo>
                  <a:cubicBezTo>
                    <a:pt x="7120006" y="711773"/>
                    <a:pt x="7072209" y="716120"/>
                    <a:pt x="7044419" y="730015"/>
                  </a:cubicBezTo>
                  <a:cubicBezTo>
                    <a:pt x="6981359" y="761546"/>
                    <a:pt x="7039900" y="755756"/>
                    <a:pt x="6942819" y="775171"/>
                  </a:cubicBezTo>
                  <a:cubicBezTo>
                    <a:pt x="6924004" y="778934"/>
                    <a:pt x="6904886" y="781411"/>
                    <a:pt x="6886375" y="786459"/>
                  </a:cubicBezTo>
                  <a:cubicBezTo>
                    <a:pt x="6863415" y="792721"/>
                    <a:pt x="6841220" y="801511"/>
                    <a:pt x="6818642" y="809037"/>
                  </a:cubicBezTo>
                  <a:lnTo>
                    <a:pt x="6784775" y="820326"/>
                  </a:lnTo>
                  <a:lnTo>
                    <a:pt x="6717042" y="842904"/>
                  </a:lnTo>
                  <a:cubicBezTo>
                    <a:pt x="6705753" y="846667"/>
                    <a:pt x="6694844" y="851859"/>
                    <a:pt x="6683175" y="854193"/>
                  </a:cubicBezTo>
                  <a:cubicBezTo>
                    <a:pt x="6645545" y="861719"/>
                    <a:pt x="6606692" y="864637"/>
                    <a:pt x="6570286" y="876771"/>
                  </a:cubicBezTo>
                  <a:cubicBezTo>
                    <a:pt x="6558997" y="880534"/>
                    <a:pt x="6548035" y="885478"/>
                    <a:pt x="6536419" y="888059"/>
                  </a:cubicBezTo>
                  <a:cubicBezTo>
                    <a:pt x="6514075" y="893024"/>
                    <a:pt x="6491206" y="895253"/>
                    <a:pt x="6468686" y="899348"/>
                  </a:cubicBezTo>
                  <a:cubicBezTo>
                    <a:pt x="6449808" y="902780"/>
                    <a:pt x="6430972" y="906475"/>
                    <a:pt x="6412242" y="910637"/>
                  </a:cubicBezTo>
                  <a:cubicBezTo>
                    <a:pt x="6397096" y="914003"/>
                    <a:pt x="6382390" y="919375"/>
                    <a:pt x="6367086" y="921926"/>
                  </a:cubicBezTo>
                  <a:cubicBezTo>
                    <a:pt x="6337161" y="926914"/>
                    <a:pt x="6306879" y="929452"/>
                    <a:pt x="6276775" y="933215"/>
                  </a:cubicBezTo>
                  <a:cubicBezTo>
                    <a:pt x="6039849" y="922914"/>
                    <a:pt x="5947867" y="912058"/>
                    <a:pt x="5701042" y="933215"/>
                  </a:cubicBezTo>
                  <a:cubicBezTo>
                    <a:pt x="5673567" y="935570"/>
                    <a:pt x="5620648" y="957334"/>
                    <a:pt x="5588153" y="967082"/>
                  </a:cubicBezTo>
                  <a:cubicBezTo>
                    <a:pt x="5561913" y="974954"/>
                    <a:pt x="5535370" y="981787"/>
                    <a:pt x="5509130" y="989659"/>
                  </a:cubicBezTo>
                  <a:cubicBezTo>
                    <a:pt x="5497732" y="993078"/>
                    <a:pt x="5486705" y="997679"/>
                    <a:pt x="5475264" y="1000948"/>
                  </a:cubicBezTo>
                  <a:cubicBezTo>
                    <a:pt x="5458383" y="1005771"/>
                    <a:pt x="5414288" y="1014503"/>
                    <a:pt x="5396242" y="1023526"/>
                  </a:cubicBezTo>
                  <a:cubicBezTo>
                    <a:pt x="5376617" y="1033339"/>
                    <a:pt x="5359848" y="1048481"/>
                    <a:pt x="5339797" y="1057393"/>
                  </a:cubicBezTo>
                  <a:cubicBezTo>
                    <a:pt x="5325619" y="1063694"/>
                    <a:pt x="5309560" y="1064420"/>
                    <a:pt x="5294642" y="1068682"/>
                  </a:cubicBezTo>
                  <a:cubicBezTo>
                    <a:pt x="5283200" y="1071951"/>
                    <a:pt x="5272483" y="1077842"/>
                    <a:pt x="5260775" y="1079971"/>
                  </a:cubicBezTo>
                  <a:cubicBezTo>
                    <a:pt x="5046582" y="1118915"/>
                    <a:pt x="5074606" y="1111949"/>
                    <a:pt x="4876953" y="1125126"/>
                  </a:cubicBezTo>
                  <a:lnTo>
                    <a:pt x="4436686" y="1113837"/>
                  </a:lnTo>
                  <a:cubicBezTo>
                    <a:pt x="4376401" y="1111645"/>
                    <a:pt x="4316389" y="1102548"/>
                    <a:pt x="4256064" y="1102548"/>
                  </a:cubicBezTo>
                  <a:cubicBezTo>
                    <a:pt x="4150634" y="1102548"/>
                    <a:pt x="4045338" y="1110074"/>
                    <a:pt x="3939975" y="1113837"/>
                  </a:cubicBezTo>
                  <a:cubicBezTo>
                    <a:pt x="3924923" y="1117600"/>
                    <a:pt x="3910033" y="1122083"/>
                    <a:pt x="3894819" y="1125126"/>
                  </a:cubicBezTo>
                  <a:cubicBezTo>
                    <a:pt x="3738736" y="1156343"/>
                    <a:pt x="3638003" y="1141976"/>
                    <a:pt x="3443264" y="1147704"/>
                  </a:cubicBezTo>
                  <a:cubicBezTo>
                    <a:pt x="3341645" y="1173109"/>
                    <a:pt x="3466360" y="1143855"/>
                    <a:pt x="3307797" y="1170282"/>
                  </a:cubicBezTo>
                  <a:cubicBezTo>
                    <a:pt x="3292493" y="1172833"/>
                    <a:pt x="3277946" y="1179020"/>
                    <a:pt x="3262642" y="1181571"/>
                  </a:cubicBezTo>
                  <a:cubicBezTo>
                    <a:pt x="3195019" y="1192841"/>
                    <a:pt x="3101523" y="1198760"/>
                    <a:pt x="3036864" y="1204148"/>
                  </a:cubicBezTo>
                  <a:cubicBezTo>
                    <a:pt x="2969131" y="1200385"/>
                    <a:pt x="2901196" y="1199290"/>
                    <a:pt x="2833664" y="1192859"/>
                  </a:cubicBezTo>
                  <a:cubicBezTo>
                    <a:pt x="2808607" y="1190473"/>
                    <a:pt x="2775404" y="1166779"/>
                    <a:pt x="2754642" y="1158993"/>
                  </a:cubicBezTo>
                  <a:cubicBezTo>
                    <a:pt x="2736423" y="1152161"/>
                    <a:pt x="2668367" y="1139480"/>
                    <a:pt x="2653042" y="1136415"/>
                  </a:cubicBezTo>
                  <a:cubicBezTo>
                    <a:pt x="2260189" y="939989"/>
                    <a:pt x="2646927" y="1125271"/>
                    <a:pt x="1445130" y="1091259"/>
                  </a:cubicBezTo>
                  <a:cubicBezTo>
                    <a:pt x="1433236" y="1090922"/>
                    <a:pt x="1422880" y="1082552"/>
                    <a:pt x="1411264" y="1079971"/>
                  </a:cubicBezTo>
                  <a:cubicBezTo>
                    <a:pt x="1388920" y="1075006"/>
                    <a:pt x="1366050" y="1072777"/>
                    <a:pt x="1343530" y="1068682"/>
                  </a:cubicBezTo>
                  <a:cubicBezTo>
                    <a:pt x="1324652" y="1065250"/>
                    <a:pt x="1306012" y="1060547"/>
                    <a:pt x="1287086" y="1057393"/>
                  </a:cubicBezTo>
                  <a:cubicBezTo>
                    <a:pt x="1119050" y="1029387"/>
                    <a:pt x="1284647" y="1061421"/>
                    <a:pt x="1151619" y="1034815"/>
                  </a:cubicBezTo>
                  <a:cubicBezTo>
                    <a:pt x="1080123" y="1038578"/>
                    <a:pt x="1008456" y="1039902"/>
                    <a:pt x="937130" y="1046104"/>
                  </a:cubicBezTo>
                  <a:cubicBezTo>
                    <a:pt x="921673" y="1047448"/>
                    <a:pt x="906943" y="1053311"/>
                    <a:pt x="891975" y="1057393"/>
                  </a:cubicBezTo>
                  <a:cubicBezTo>
                    <a:pt x="744421" y="1097636"/>
                    <a:pt x="869895" y="1065737"/>
                    <a:pt x="767797" y="1091259"/>
                  </a:cubicBezTo>
                  <a:cubicBezTo>
                    <a:pt x="756508" y="1098785"/>
                    <a:pt x="746065" y="1107769"/>
                    <a:pt x="733930" y="1113837"/>
                  </a:cubicBezTo>
                  <a:cubicBezTo>
                    <a:pt x="723287" y="1119159"/>
                    <a:pt x="711963" y="1125126"/>
                    <a:pt x="700064" y="1125126"/>
                  </a:cubicBezTo>
                  <a:cubicBezTo>
                    <a:pt x="587112" y="1125126"/>
                    <a:pt x="474286" y="1117600"/>
                    <a:pt x="361397" y="1113837"/>
                  </a:cubicBezTo>
                  <a:cubicBezTo>
                    <a:pt x="327530" y="1110074"/>
                    <a:pt x="293408" y="1108150"/>
                    <a:pt x="259797" y="1102548"/>
                  </a:cubicBezTo>
                  <a:cubicBezTo>
                    <a:pt x="248059" y="1100592"/>
                    <a:pt x="237372" y="1094528"/>
                    <a:pt x="225930" y="1091259"/>
                  </a:cubicBezTo>
                  <a:cubicBezTo>
                    <a:pt x="211012" y="1086997"/>
                    <a:pt x="195827" y="1083734"/>
                    <a:pt x="180775" y="1079971"/>
                  </a:cubicBezTo>
                  <a:cubicBezTo>
                    <a:pt x="124331" y="1083734"/>
                    <a:pt x="65835" y="1075718"/>
                    <a:pt x="11442" y="1091259"/>
                  </a:cubicBezTo>
                  <a:cubicBezTo>
                    <a:pt x="0" y="1094528"/>
                    <a:pt x="17408" y="1114483"/>
                    <a:pt x="22730" y="1125126"/>
                  </a:cubicBezTo>
                  <a:cubicBezTo>
                    <a:pt x="28798" y="1137261"/>
                    <a:pt x="31959" y="1156566"/>
                    <a:pt x="45308" y="1158993"/>
                  </a:cubicBezTo>
                  <a:cubicBezTo>
                    <a:pt x="119446" y="1172473"/>
                    <a:pt x="195827" y="1166519"/>
                    <a:pt x="271086" y="1170282"/>
                  </a:cubicBezTo>
                  <a:cubicBezTo>
                    <a:pt x="353879" y="1211677"/>
                    <a:pt x="276395" y="1177886"/>
                    <a:pt x="372686" y="1204148"/>
                  </a:cubicBezTo>
                  <a:cubicBezTo>
                    <a:pt x="395646" y="1210410"/>
                    <a:pt x="440419" y="1226726"/>
                    <a:pt x="440419" y="1226726"/>
                  </a:cubicBezTo>
                  <a:cubicBezTo>
                    <a:pt x="543587" y="1222427"/>
                    <a:pt x="670467" y="1228286"/>
                    <a:pt x="779086" y="1204148"/>
                  </a:cubicBezTo>
                  <a:cubicBezTo>
                    <a:pt x="790702" y="1201567"/>
                    <a:pt x="802551" y="1198638"/>
                    <a:pt x="812953" y="1192859"/>
                  </a:cubicBezTo>
                  <a:cubicBezTo>
                    <a:pt x="874222" y="1158821"/>
                    <a:pt x="862120" y="1148515"/>
                    <a:pt x="914553" y="1136415"/>
                  </a:cubicBezTo>
                  <a:cubicBezTo>
                    <a:pt x="951945" y="1127786"/>
                    <a:pt x="1027442" y="1113837"/>
                    <a:pt x="1027442" y="1113837"/>
                  </a:cubicBezTo>
                  <a:cubicBezTo>
                    <a:pt x="1058575" y="1117729"/>
                    <a:pt x="1116814" y="1119012"/>
                    <a:pt x="1151619" y="1136415"/>
                  </a:cubicBezTo>
                  <a:cubicBezTo>
                    <a:pt x="1163754" y="1142483"/>
                    <a:pt x="1173088" y="1153483"/>
                    <a:pt x="1185486" y="1158993"/>
                  </a:cubicBezTo>
                  <a:cubicBezTo>
                    <a:pt x="1207234" y="1168659"/>
                    <a:pt x="1230641" y="1174045"/>
                    <a:pt x="1253219" y="1181571"/>
                  </a:cubicBezTo>
                  <a:cubicBezTo>
                    <a:pt x="1264508" y="1185334"/>
                    <a:pt x="1275418" y="1190525"/>
                    <a:pt x="1287086" y="1192859"/>
                  </a:cubicBezTo>
                  <a:cubicBezTo>
                    <a:pt x="1305901" y="1196622"/>
                    <a:pt x="1324566" y="1201230"/>
                    <a:pt x="1343530" y="1204148"/>
                  </a:cubicBezTo>
                  <a:cubicBezTo>
                    <a:pt x="1383867" y="1210354"/>
                    <a:pt x="1497796" y="1222543"/>
                    <a:pt x="1535442" y="1226726"/>
                  </a:cubicBezTo>
                  <a:cubicBezTo>
                    <a:pt x="1637042" y="1222963"/>
                    <a:pt x="1738783" y="1221983"/>
                    <a:pt x="1840242" y="1215437"/>
                  </a:cubicBezTo>
                  <a:cubicBezTo>
                    <a:pt x="1855725" y="1214438"/>
                    <a:pt x="1869993" y="1205996"/>
                    <a:pt x="1885397" y="1204148"/>
                  </a:cubicBezTo>
                  <a:cubicBezTo>
                    <a:pt x="1964211" y="1194690"/>
                    <a:pt x="2043442" y="1189097"/>
                    <a:pt x="2122464" y="1181571"/>
                  </a:cubicBezTo>
                  <a:cubicBezTo>
                    <a:pt x="2250405" y="1185334"/>
                    <a:pt x="2378648" y="1183286"/>
                    <a:pt x="2506286" y="1192859"/>
                  </a:cubicBezTo>
                  <a:cubicBezTo>
                    <a:pt x="2530018" y="1194639"/>
                    <a:pt x="2551441" y="1207911"/>
                    <a:pt x="2574019" y="1215437"/>
                  </a:cubicBezTo>
                  <a:cubicBezTo>
                    <a:pt x="2585308" y="1219200"/>
                    <a:pt x="2597985" y="1220125"/>
                    <a:pt x="2607886" y="1226726"/>
                  </a:cubicBezTo>
                  <a:cubicBezTo>
                    <a:pt x="2640995" y="1248799"/>
                    <a:pt x="2638230" y="1251246"/>
                    <a:pt x="2675619" y="1260593"/>
                  </a:cubicBezTo>
                  <a:cubicBezTo>
                    <a:pt x="2717010" y="1270941"/>
                    <a:pt x="2770128" y="1277710"/>
                    <a:pt x="2811086" y="1283171"/>
                  </a:cubicBezTo>
                  <a:lnTo>
                    <a:pt x="2901397" y="1294459"/>
                  </a:lnTo>
                  <a:cubicBezTo>
                    <a:pt x="3108921" y="1346340"/>
                    <a:pt x="2993530" y="1321707"/>
                    <a:pt x="3465842" y="1294459"/>
                  </a:cubicBezTo>
                  <a:cubicBezTo>
                    <a:pt x="3489601" y="1293088"/>
                    <a:pt x="3510487" y="1277654"/>
                    <a:pt x="3533575" y="1271882"/>
                  </a:cubicBezTo>
                  <a:cubicBezTo>
                    <a:pt x="3548627" y="1268119"/>
                    <a:pt x="3563869" y="1265051"/>
                    <a:pt x="3578730" y="1260593"/>
                  </a:cubicBezTo>
                  <a:cubicBezTo>
                    <a:pt x="3601526" y="1253754"/>
                    <a:pt x="3623375" y="1243787"/>
                    <a:pt x="3646464" y="1238015"/>
                  </a:cubicBezTo>
                  <a:cubicBezTo>
                    <a:pt x="3661516" y="1234252"/>
                    <a:pt x="3676130" y="1227620"/>
                    <a:pt x="3691619" y="1226726"/>
                  </a:cubicBezTo>
                  <a:cubicBezTo>
                    <a:pt x="3872098" y="1216314"/>
                    <a:pt x="4052864" y="1211674"/>
                    <a:pt x="4233486" y="1204148"/>
                  </a:cubicBezTo>
                  <a:cubicBezTo>
                    <a:pt x="4657391" y="1219848"/>
                    <a:pt x="4594046" y="1223185"/>
                    <a:pt x="5136597" y="1204148"/>
                  </a:cubicBezTo>
                  <a:cubicBezTo>
                    <a:pt x="5152103" y="1203604"/>
                    <a:pt x="5166488" y="1195634"/>
                    <a:pt x="5181753" y="1192859"/>
                  </a:cubicBezTo>
                  <a:cubicBezTo>
                    <a:pt x="5207932" y="1188099"/>
                    <a:pt x="5234434" y="1185334"/>
                    <a:pt x="5260775" y="1181571"/>
                  </a:cubicBezTo>
                  <a:cubicBezTo>
                    <a:pt x="5303974" y="1167171"/>
                    <a:pt x="5331010" y="1156235"/>
                    <a:pt x="5373664" y="1147704"/>
                  </a:cubicBezTo>
                  <a:cubicBezTo>
                    <a:pt x="5396109" y="1143215"/>
                    <a:pt x="5418819" y="1140178"/>
                    <a:pt x="5441397" y="1136415"/>
                  </a:cubicBezTo>
                  <a:cubicBezTo>
                    <a:pt x="5452686" y="1128889"/>
                    <a:pt x="5462793" y="1119182"/>
                    <a:pt x="5475264" y="1113837"/>
                  </a:cubicBezTo>
                  <a:cubicBezTo>
                    <a:pt x="5489524" y="1107725"/>
                    <a:pt x="5505892" y="1107996"/>
                    <a:pt x="5520419" y="1102548"/>
                  </a:cubicBezTo>
                  <a:cubicBezTo>
                    <a:pt x="5536176" y="1096639"/>
                    <a:pt x="5550523" y="1087497"/>
                    <a:pt x="5565575" y="1079971"/>
                  </a:cubicBezTo>
                  <a:cubicBezTo>
                    <a:pt x="5569338" y="1068682"/>
                    <a:pt x="5569430" y="1055396"/>
                    <a:pt x="5576864" y="1046104"/>
                  </a:cubicBezTo>
                  <a:cubicBezTo>
                    <a:pt x="5585339" y="1035510"/>
                    <a:pt x="5598595" y="1029594"/>
                    <a:pt x="5610730" y="1023526"/>
                  </a:cubicBezTo>
                  <a:cubicBezTo>
                    <a:pt x="5626925" y="1015428"/>
                    <a:pt x="5675286" y="1004565"/>
                    <a:pt x="5689753" y="1000948"/>
                  </a:cubicBezTo>
                  <a:lnTo>
                    <a:pt x="5949397" y="1012237"/>
                  </a:lnTo>
                  <a:cubicBezTo>
                    <a:pt x="5990889" y="1014678"/>
                    <a:pt x="6032012" y="1023526"/>
                    <a:pt x="6073575" y="1023526"/>
                  </a:cubicBezTo>
                  <a:cubicBezTo>
                    <a:pt x="6209094" y="1023526"/>
                    <a:pt x="6344508" y="1016000"/>
                    <a:pt x="6479975" y="1012237"/>
                  </a:cubicBezTo>
                  <a:cubicBezTo>
                    <a:pt x="6562427" y="984753"/>
                    <a:pt x="6524619" y="995431"/>
                    <a:pt x="6592864" y="978371"/>
                  </a:cubicBezTo>
                  <a:cubicBezTo>
                    <a:pt x="6646532" y="942591"/>
                    <a:pt x="6613858" y="960084"/>
                    <a:pt x="6694464" y="933215"/>
                  </a:cubicBezTo>
                  <a:cubicBezTo>
                    <a:pt x="6705753" y="929452"/>
                    <a:pt x="6718429" y="928527"/>
                    <a:pt x="6728330" y="921926"/>
                  </a:cubicBezTo>
                  <a:cubicBezTo>
                    <a:pt x="6739619" y="914400"/>
                    <a:pt x="6750062" y="905416"/>
                    <a:pt x="6762197" y="899348"/>
                  </a:cubicBezTo>
                  <a:cubicBezTo>
                    <a:pt x="6772840" y="894026"/>
                    <a:pt x="6784622" y="891328"/>
                    <a:pt x="6796064" y="888059"/>
                  </a:cubicBezTo>
                  <a:cubicBezTo>
                    <a:pt x="6858274" y="870285"/>
                    <a:pt x="6860945" y="874579"/>
                    <a:pt x="6942819" y="865482"/>
                  </a:cubicBezTo>
                  <a:cubicBezTo>
                    <a:pt x="6957871" y="861719"/>
                    <a:pt x="6972616" y="856387"/>
                    <a:pt x="6987975" y="854193"/>
                  </a:cubicBezTo>
                  <a:cubicBezTo>
                    <a:pt x="7025412" y="848845"/>
                    <a:pt x="7063886" y="850828"/>
                    <a:pt x="7100864" y="842904"/>
                  </a:cubicBezTo>
                  <a:cubicBezTo>
                    <a:pt x="7117319" y="839378"/>
                    <a:pt x="7129622" y="824110"/>
                    <a:pt x="7146019" y="820326"/>
                  </a:cubicBezTo>
                  <a:cubicBezTo>
                    <a:pt x="7179221" y="812664"/>
                    <a:pt x="7213752" y="812800"/>
                    <a:pt x="7247619" y="809037"/>
                  </a:cubicBezTo>
                  <a:cubicBezTo>
                    <a:pt x="7354783" y="773316"/>
                    <a:pt x="7291651" y="788614"/>
                    <a:pt x="7439530" y="775171"/>
                  </a:cubicBezTo>
                  <a:cubicBezTo>
                    <a:pt x="7477160" y="767645"/>
                    <a:pt x="7516013" y="764728"/>
                    <a:pt x="7552419" y="752593"/>
                  </a:cubicBezTo>
                  <a:cubicBezTo>
                    <a:pt x="7563708" y="748830"/>
                    <a:pt x="7574806" y="744435"/>
                    <a:pt x="7586286" y="741304"/>
                  </a:cubicBezTo>
                  <a:cubicBezTo>
                    <a:pt x="7616223" y="733139"/>
                    <a:pt x="7648843" y="732603"/>
                    <a:pt x="7676597" y="718726"/>
                  </a:cubicBezTo>
                  <a:cubicBezTo>
                    <a:pt x="7748888" y="682580"/>
                    <a:pt x="7705054" y="698235"/>
                    <a:pt x="7812064" y="684859"/>
                  </a:cubicBezTo>
                  <a:cubicBezTo>
                    <a:pt x="7834642" y="677333"/>
                    <a:pt x="7856709" y="668054"/>
                    <a:pt x="7879797" y="662282"/>
                  </a:cubicBezTo>
                  <a:cubicBezTo>
                    <a:pt x="7912207" y="654179"/>
                    <a:pt x="7965200" y="642158"/>
                    <a:pt x="7992686" y="628415"/>
                  </a:cubicBezTo>
                  <a:cubicBezTo>
                    <a:pt x="8007738" y="620889"/>
                    <a:pt x="8022217" y="612087"/>
                    <a:pt x="8037842" y="605837"/>
                  </a:cubicBezTo>
                  <a:cubicBezTo>
                    <a:pt x="8059939" y="596998"/>
                    <a:pt x="8085773" y="596460"/>
                    <a:pt x="8105575" y="583259"/>
                  </a:cubicBezTo>
                  <a:lnTo>
                    <a:pt x="8173308" y="538104"/>
                  </a:lnTo>
                  <a:cubicBezTo>
                    <a:pt x="8184597" y="530578"/>
                    <a:pt x="8197581" y="525120"/>
                    <a:pt x="8207175" y="515526"/>
                  </a:cubicBezTo>
                  <a:cubicBezTo>
                    <a:pt x="8250635" y="472066"/>
                    <a:pt x="8227758" y="490515"/>
                    <a:pt x="8274908" y="459082"/>
                  </a:cubicBezTo>
                  <a:cubicBezTo>
                    <a:pt x="8282434" y="447793"/>
                    <a:pt x="8287892" y="434809"/>
                    <a:pt x="8297486" y="425215"/>
                  </a:cubicBezTo>
                  <a:cubicBezTo>
                    <a:pt x="8307080" y="415621"/>
                    <a:pt x="8322877" y="413232"/>
                    <a:pt x="8331353" y="402637"/>
                  </a:cubicBezTo>
                  <a:cubicBezTo>
                    <a:pt x="8338787" y="393345"/>
                    <a:pt x="8336041" y="378672"/>
                    <a:pt x="8342642" y="368771"/>
                  </a:cubicBezTo>
                  <a:cubicBezTo>
                    <a:pt x="8351498" y="355487"/>
                    <a:pt x="8365219" y="346193"/>
                    <a:pt x="8376508" y="334904"/>
                  </a:cubicBezTo>
                  <a:cubicBezTo>
                    <a:pt x="8413413" y="224190"/>
                    <a:pt x="8353581" y="380582"/>
                    <a:pt x="8421664" y="278459"/>
                  </a:cubicBezTo>
                  <a:cubicBezTo>
                    <a:pt x="8430270" y="265550"/>
                    <a:pt x="8432248" y="248803"/>
                    <a:pt x="8432953" y="233304"/>
                  </a:cubicBezTo>
                  <a:cubicBezTo>
                    <a:pt x="8436029" y="165641"/>
                    <a:pt x="8397204" y="37630"/>
                    <a:pt x="8387797" y="18815"/>
                  </a:cubicBezTo>
                  <a:close/>
                </a:path>
              </a:pathLst>
            </a:custGeom>
            <a:solidFill>
              <a:srgbClr val="66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2613013" y="4419600"/>
              <a:ext cx="708013" cy="694213"/>
              <a:chOff x="6325350" y="1219200"/>
              <a:chExt cx="1828050" cy="1589818"/>
            </a:xfrm>
          </p:grpSpPr>
          <p:sp>
            <p:nvSpPr>
              <p:cNvPr id="138" name="Oval 137"/>
              <p:cNvSpPr/>
              <p:nvPr/>
            </p:nvSpPr>
            <p:spPr>
              <a:xfrm>
                <a:off x="6359930" y="1219200"/>
                <a:ext cx="1793470" cy="1589818"/>
              </a:xfrm>
              <a:prstGeom prst="ellipse">
                <a:avLst/>
              </a:prstGeom>
              <a:solidFill>
                <a:srgbClr val="66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6325350" y="1269250"/>
                <a:ext cx="1783650" cy="1472054"/>
              </a:xfrm>
              <a:custGeom>
                <a:avLst/>
                <a:gdLst>
                  <a:gd name="connsiteX0" fmla="*/ 400564 w 1591438"/>
                  <a:gd name="connsiteY0" fmla="*/ 90311 h 1411111"/>
                  <a:gd name="connsiteX1" fmla="*/ 457009 w 1591438"/>
                  <a:gd name="connsiteY1" fmla="*/ 101600 h 1411111"/>
                  <a:gd name="connsiteX2" fmla="*/ 513453 w 1591438"/>
                  <a:gd name="connsiteY2" fmla="*/ 180622 h 1411111"/>
                  <a:gd name="connsiteX3" fmla="*/ 547320 w 1591438"/>
                  <a:gd name="connsiteY3" fmla="*/ 191911 h 1411111"/>
                  <a:gd name="connsiteX4" fmla="*/ 592475 w 1591438"/>
                  <a:gd name="connsiteY4" fmla="*/ 214489 h 1411111"/>
                  <a:gd name="connsiteX5" fmla="*/ 626342 w 1591438"/>
                  <a:gd name="connsiteY5" fmla="*/ 225778 h 1411111"/>
                  <a:gd name="connsiteX6" fmla="*/ 705364 w 1591438"/>
                  <a:gd name="connsiteY6" fmla="*/ 270933 h 1411111"/>
                  <a:gd name="connsiteX7" fmla="*/ 784386 w 1591438"/>
                  <a:gd name="connsiteY7" fmla="*/ 282222 h 1411111"/>
                  <a:gd name="connsiteX8" fmla="*/ 897275 w 1591438"/>
                  <a:gd name="connsiteY8" fmla="*/ 316089 h 1411111"/>
                  <a:gd name="connsiteX9" fmla="*/ 942431 w 1591438"/>
                  <a:gd name="connsiteY9" fmla="*/ 327378 h 1411111"/>
                  <a:gd name="connsiteX10" fmla="*/ 1055320 w 1591438"/>
                  <a:gd name="connsiteY10" fmla="*/ 338666 h 1411111"/>
                  <a:gd name="connsiteX11" fmla="*/ 1484297 w 1591438"/>
                  <a:gd name="connsiteY11" fmla="*/ 316089 h 1411111"/>
                  <a:gd name="connsiteX12" fmla="*/ 1495586 w 1591438"/>
                  <a:gd name="connsiteY12" fmla="*/ 349955 h 1411111"/>
                  <a:gd name="connsiteX13" fmla="*/ 1427853 w 1591438"/>
                  <a:gd name="connsiteY13" fmla="*/ 395111 h 1411111"/>
                  <a:gd name="connsiteX14" fmla="*/ 1303675 w 1591438"/>
                  <a:gd name="connsiteY14" fmla="*/ 451555 h 1411111"/>
                  <a:gd name="connsiteX15" fmla="*/ 987586 w 1591438"/>
                  <a:gd name="connsiteY15" fmla="*/ 440266 h 1411111"/>
                  <a:gd name="connsiteX16" fmla="*/ 897275 w 1591438"/>
                  <a:gd name="connsiteY16" fmla="*/ 406400 h 1411111"/>
                  <a:gd name="connsiteX17" fmla="*/ 829542 w 1591438"/>
                  <a:gd name="connsiteY17" fmla="*/ 383822 h 1411111"/>
                  <a:gd name="connsiteX18" fmla="*/ 795675 w 1591438"/>
                  <a:gd name="connsiteY18" fmla="*/ 372533 h 1411111"/>
                  <a:gd name="connsiteX19" fmla="*/ 761809 w 1591438"/>
                  <a:gd name="connsiteY19" fmla="*/ 349955 h 1411111"/>
                  <a:gd name="connsiteX20" fmla="*/ 727942 w 1591438"/>
                  <a:gd name="connsiteY20" fmla="*/ 338666 h 1411111"/>
                  <a:gd name="connsiteX21" fmla="*/ 694075 w 1591438"/>
                  <a:gd name="connsiteY21" fmla="*/ 304800 h 1411111"/>
                  <a:gd name="connsiteX22" fmla="*/ 626342 w 1591438"/>
                  <a:gd name="connsiteY22" fmla="*/ 270933 h 1411111"/>
                  <a:gd name="connsiteX23" fmla="*/ 592475 w 1591438"/>
                  <a:gd name="connsiteY23" fmla="*/ 248355 h 1411111"/>
                  <a:gd name="connsiteX24" fmla="*/ 558609 w 1591438"/>
                  <a:gd name="connsiteY24" fmla="*/ 237066 h 1411111"/>
                  <a:gd name="connsiteX25" fmla="*/ 513453 w 1591438"/>
                  <a:gd name="connsiteY25" fmla="*/ 214489 h 1411111"/>
                  <a:gd name="connsiteX26" fmla="*/ 445720 w 1591438"/>
                  <a:gd name="connsiteY26" fmla="*/ 203200 h 1411111"/>
                  <a:gd name="connsiteX27" fmla="*/ 377986 w 1591438"/>
                  <a:gd name="connsiteY27" fmla="*/ 180622 h 1411111"/>
                  <a:gd name="connsiteX28" fmla="*/ 344120 w 1591438"/>
                  <a:gd name="connsiteY28" fmla="*/ 158044 h 1411111"/>
                  <a:gd name="connsiteX29" fmla="*/ 332831 w 1591438"/>
                  <a:gd name="connsiteY29" fmla="*/ 191911 h 1411111"/>
                  <a:gd name="connsiteX30" fmla="*/ 377986 w 1591438"/>
                  <a:gd name="connsiteY30" fmla="*/ 259644 h 1411111"/>
                  <a:gd name="connsiteX31" fmla="*/ 468297 w 1591438"/>
                  <a:gd name="connsiteY31" fmla="*/ 361244 h 1411111"/>
                  <a:gd name="connsiteX32" fmla="*/ 502164 w 1591438"/>
                  <a:gd name="connsiteY32" fmla="*/ 383822 h 1411111"/>
                  <a:gd name="connsiteX33" fmla="*/ 569897 w 1591438"/>
                  <a:gd name="connsiteY33" fmla="*/ 406400 h 1411111"/>
                  <a:gd name="connsiteX34" fmla="*/ 671497 w 1591438"/>
                  <a:gd name="connsiteY34" fmla="*/ 440266 h 1411111"/>
                  <a:gd name="connsiteX35" fmla="*/ 739231 w 1591438"/>
                  <a:gd name="connsiteY35" fmla="*/ 462844 h 1411111"/>
                  <a:gd name="connsiteX36" fmla="*/ 852120 w 1591438"/>
                  <a:gd name="connsiteY36" fmla="*/ 485422 h 1411111"/>
                  <a:gd name="connsiteX37" fmla="*/ 1371409 w 1591438"/>
                  <a:gd name="connsiteY37" fmla="*/ 474133 h 1411111"/>
                  <a:gd name="connsiteX38" fmla="*/ 1427853 w 1591438"/>
                  <a:gd name="connsiteY38" fmla="*/ 462844 h 1411111"/>
                  <a:gd name="connsiteX39" fmla="*/ 1495586 w 1591438"/>
                  <a:gd name="connsiteY39" fmla="*/ 440266 h 1411111"/>
                  <a:gd name="connsiteX40" fmla="*/ 1416564 w 1591438"/>
                  <a:gd name="connsiteY40" fmla="*/ 530578 h 1411111"/>
                  <a:gd name="connsiteX41" fmla="*/ 1326253 w 1591438"/>
                  <a:gd name="connsiteY41" fmla="*/ 575733 h 1411111"/>
                  <a:gd name="connsiteX42" fmla="*/ 1134342 w 1591438"/>
                  <a:gd name="connsiteY42" fmla="*/ 609600 h 1411111"/>
                  <a:gd name="connsiteX43" fmla="*/ 795675 w 1591438"/>
                  <a:gd name="connsiteY43" fmla="*/ 598311 h 1411111"/>
                  <a:gd name="connsiteX44" fmla="*/ 761809 w 1591438"/>
                  <a:gd name="connsiteY44" fmla="*/ 587022 h 1411111"/>
                  <a:gd name="connsiteX45" fmla="*/ 682786 w 1591438"/>
                  <a:gd name="connsiteY45" fmla="*/ 575733 h 1411111"/>
                  <a:gd name="connsiteX46" fmla="*/ 592475 w 1591438"/>
                  <a:gd name="connsiteY46" fmla="*/ 541866 h 1411111"/>
                  <a:gd name="connsiteX47" fmla="*/ 524742 w 1591438"/>
                  <a:gd name="connsiteY47" fmla="*/ 519289 h 1411111"/>
                  <a:gd name="connsiteX48" fmla="*/ 490875 w 1591438"/>
                  <a:gd name="connsiteY48" fmla="*/ 508000 h 1411111"/>
                  <a:gd name="connsiteX49" fmla="*/ 457009 w 1591438"/>
                  <a:gd name="connsiteY49" fmla="*/ 485422 h 1411111"/>
                  <a:gd name="connsiteX50" fmla="*/ 400564 w 1591438"/>
                  <a:gd name="connsiteY50" fmla="*/ 417689 h 1411111"/>
                  <a:gd name="connsiteX51" fmla="*/ 355409 w 1591438"/>
                  <a:gd name="connsiteY51" fmla="*/ 406400 h 1411111"/>
                  <a:gd name="connsiteX52" fmla="*/ 253809 w 1591438"/>
                  <a:gd name="connsiteY52" fmla="*/ 327378 h 1411111"/>
                  <a:gd name="connsiteX53" fmla="*/ 219942 w 1591438"/>
                  <a:gd name="connsiteY53" fmla="*/ 304800 h 1411111"/>
                  <a:gd name="connsiteX54" fmla="*/ 242520 w 1591438"/>
                  <a:gd name="connsiteY54" fmla="*/ 338666 h 1411111"/>
                  <a:gd name="connsiteX55" fmla="*/ 310253 w 1591438"/>
                  <a:gd name="connsiteY55" fmla="*/ 428978 h 1411111"/>
                  <a:gd name="connsiteX56" fmla="*/ 389275 w 1591438"/>
                  <a:gd name="connsiteY56" fmla="*/ 530578 h 1411111"/>
                  <a:gd name="connsiteX57" fmla="*/ 423142 w 1591438"/>
                  <a:gd name="connsiteY57" fmla="*/ 564444 h 1411111"/>
                  <a:gd name="connsiteX58" fmla="*/ 457009 w 1591438"/>
                  <a:gd name="connsiteY58" fmla="*/ 598311 h 1411111"/>
                  <a:gd name="connsiteX59" fmla="*/ 524742 w 1591438"/>
                  <a:gd name="connsiteY59" fmla="*/ 643466 h 1411111"/>
                  <a:gd name="connsiteX60" fmla="*/ 558609 w 1591438"/>
                  <a:gd name="connsiteY60" fmla="*/ 666044 h 1411111"/>
                  <a:gd name="connsiteX61" fmla="*/ 671497 w 1591438"/>
                  <a:gd name="connsiteY61" fmla="*/ 699911 h 1411111"/>
                  <a:gd name="connsiteX62" fmla="*/ 705364 w 1591438"/>
                  <a:gd name="connsiteY62" fmla="*/ 711200 h 1411111"/>
                  <a:gd name="connsiteX63" fmla="*/ 1179497 w 1591438"/>
                  <a:gd name="connsiteY63" fmla="*/ 699911 h 1411111"/>
                  <a:gd name="connsiteX64" fmla="*/ 1292386 w 1591438"/>
                  <a:gd name="connsiteY64" fmla="*/ 654755 h 1411111"/>
                  <a:gd name="connsiteX65" fmla="*/ 1326253 w 1591438"/>
                  <a:gd name="connsiteY65" fmla="*/ 632178 h 1411111"/>
                  <a:gd name="connsiteX66" fmla="*/ 1360120 w 1591438"/>
                  <a:gd name="connsiteY66" fmla="*/ 620889 h 1411111"/>
                  <a:gd name="connsiteX67" fmla="*/ 1405275 w 1591438"/>
                  <a:gd name="connsiteY67" fmla="*/ 598311 h 1411111"/>
                  <a:gd name="connsiteX68" fmla="*/ 1473009 w 1591438"/>
                  <a:gd name="connsiteY68" fmla="*/ 564444 h 1411111"/>
                  <a:gd name="connsiteX69" fmla="*/ 1518164 w 1591438"/>
                  <a:gd name="connsiteY69" fmla="*/ 496711 h 1411111"/>
                  <a:gd name="connsiteX70" fmla="*/ 1416564 w 1591438"/>
                  <a:gd name="connsiteY70" fmla="*/ 462844 h 1411111"/>
                  <a:gd name="connsiteX71" fmla="*/ 1382697 w 1591438"/>
                  <a:gd name="connsiteY71" fmla="*/ 451555 h 1411111"/>
                  <a:gd name="connsiteX72" fmla="*/ 1269809 w 1591438"/>
                  <a:gd name="connsiteY72" fmla="*/ 428978 h 1411111"/>
                  <a:gd name="connsiteX73" fmla="*/ 1235942 w 1591438"/>
                  <a:gd name="connsiteY73" fmla="*/ 417689 h 1411111"/>
                  <a:gd name="connsiteX74" fmla="*/ 1134342 w 1591438"/>
                  <a:gd name="connsiteY74" fmla="*/ 406400 h 1411111"/>
                  <a:gd name="connsiteX75" fmla="*/ 1010164 w 1591438"/>
                  <a:gd name="connsiteY75" fmla="*/ 372533 h 1411111"/>
                  <a:gd name="connsiteX76" fmla="*/ 965009 w 1591438"/>
                  <a:gd name="connsiteY76" fmla="*/ 349955 h 1411111"/>
                  <a:gd name="connsiteX77" fmla="*/ 931142 w 1591438"/>
                  <a:gd name="connsiteY77" fmla="*/ 338666 h 1411111"/>
                  <a:gd name="connsiteX78" fmla="*/ 897275 w 1591438"/>
                  <a:gd name="connsiteY78" fmla="*/ 316089 h 1411111"/>
                  <a:gd name="connsiteX79" fmla="*/ 829542 w 1591438"/>
                  <a:gd name="connsiteY79" fmla="*/ 282222 h 1411111"/>
                  <a:gd name="connsiteX80" fmla="*/ 795675 w 1591438"/>
                  <a:gd name="connsiteY80" fmla="*/ 248355 h 1411111"/>
                  <a:gd name="connsiteX81" fmla="*/ 727942 w 1591438"/>
                  <a:gd name="connsiteY81" fmla="*/ 191911 h 1411111"/>
                  <a:gd name="connsiteX82" fmla="*/ 671497 w 1591438"/>
                  <a:gd name="connsiteY82" fmla="*/ 135466 h 1411111"/>
                  <a:gd name="connsiteX83" fmla="*/ 615053 w 1591438"/>
                  <a:gd name="connsiteY83" fmla="*/ 33866 h 1411111"/>
                  <a:gd name="connsiteX84" fmla="*/ 592475 w 1591438"/>
                  <a:gd name="connsiteY84" fmla="*/ 0 h 1411111"/>
                  <a:gd name="connsiteX85" fmla="*/ 581186 w 1591438"/>
                  <a:gd name="connsiteY85" fmla="*/ 33866 h 1411111"/>
                  <a:gd name="connsiteX86" fmla="*/ 592475 w 1591438"/>
                  <a:gd name="connsiteY86" fmla="*/ 101600 h 1411111"/>
                  <a:gd name="connsiteX87" fmla="*/ 660209 w 1591438"/>
                  <a:gd name="connsiteY87" fmla="*/ 214489 h 1411111"/>
                  <a:gd name="connsiteX88" fmla="*/ 716653 w 1591438"/>
                  <a:gd name="connsiteY88" fmla="*/ 259644 h 1411111"/>
                  <a:gd name="connsiteX89" fmla="*/ 773097 w 1591438"/>
                  <a:gd name="connsiteY89" fmla="*/ 316089 h 1411111"/>
                  <a:gd name="connsiteX90" fmla="*/ 806964 w 1591438"/>
                  <a:gd name="connsiteY90" fmla="*/ 349955 h 1411111"/>
                  <a:gd name="connsiteX91" fmla="*/ 874697 w 1591438"/>
                  <a:gd name="connsiteY91" fmla="*/ 395111 h 1411111"/>
                  <a:gd name="connsiteX92" fmla="*/ 942431 w 1591438"/>
                  <a:gd name="connsiteY92" fmla="*/ 451555 h 1411111"/>
                  <a:gd name="connsiteX93" fmla="*/ 1010164 w 1591438"/>
                  <a:gd name="connsiteY93" fmla="*/ 496711 h 1411111"/>
                  <a:gd name="connsiteX94" fmla="*/ 1077897 w 1591438"/>
                  <a:gd name="connsiteY94" fmla="*/ 553155 h 1411111"/>
                  <a:gd name="connsiteX95" fmla="*/ 1145631 w 1591438"/>
                  <a:gd name="connsiteY95" fmla="*/ 575733 h 1411111"/>
                  <a:gd name="connsiteX96" fmla="*/ 1179497 w 1591438"/>
                  <a:gd name="connsiteY96" fmla="*/ 587022 h 1411111"/>
                  <a:gd name="connsiteX97" fmla="*/ 1213364 w 1591438"/>
                  <a:gd name="connsiteY97" fmla="*/ 609600 h 1411111"/>
                  <a:gd name="connsiteX98" fmla="*/ 1258520 w 1591438"/>
                  <a:gd name="connsiteY98" fmla="*/ 620889 h 1411111"/>
                  <a:gd name="connsiteX99" fmla="*/ 1292386 w 1591438"/>
                  <a:gd name="connsiteY99" fmla="*/ 632178 h 1411111"/>
                  <a:gd name="connsiteX100" fmla="*/ 1461720 w 1591438"/>
                  <a:gd name="connsiteY100" fmla="*/ 654755 h 1411111"/>
                  <a:gd name="connsiteX101" fmla="*/ 1495586 w 1591438"/>
                  <a:gd name="connsiteY101" fmla="*/ 666044 h 1411111"/>
                  <a:gd name="connsiteX102" fmla="*/ 1574609 w 1591438"/>
                  <a:gd name="connsiteY102" fmla="*/ 654755 h 1411111"/>
                  <a:gd name="connsiteX103" fmla="*/ 1506875 w 1591438"/>
                  <a:gd name="connsiteY103" fmla="*/ 677333 h 1411111"/>
                  <a:gd name="connsiteX104" fmla="*/ 1473009 w 1591438"/>
                  <a:gd name="connsiteY104" fmla="*/ 688622 h 1411111"/>
                  <a:gd name="connsiteX105" fmla="*/ 1427853 w 1591438"/>
                  <a:gd name="connsiteY105" fmla="*/ 711200 h 1411111"/>
                  <a:gd name="connsiteX106" fmla="*/ 1337542 w 1591438"/>
                  <a:gd name="connsiteY106" fmla="*/ 733778 h 1411111"/>
                  <a:gd name="connsiteX107" fmla="*/ 1224653 w 1591438"/>
                  <a:gd name="connsiteY107" fmla="*/ 767644 h 1411111"/>
                  <a:gd name="connsiteX108" fmla="*/ 1190786 w 1591438"/>
                  <a:gd name="connsiteY108" fmla="*/ 778933 h 1411111"/>
                  <a:gd name="connsiteX109" fmla="*/ 1100475 w 1591438"/>
                  <a:gd name="connsiteY109" fmla="*/ 801511 h 1411111"/>
                  <a:gd name="connsiteX110" fmla="*/ 1066609 w 1591438"/>
                  <a:gd name="connsiteY110" fmla="*/ 824089 h 1411111"/>
                  <a:gd name="connsiteX111" fmla="*/ 637631 w 1591438"/>
                  <a:gd name="connsiteY111" fmla="*/ 835378 h 1411111"/>
                  <a:gd name="connsiteX112" fmla="*/ 536031 w 1591438"/>
                  <a:gd name="connsiteY112" fmla="*/ 801511 h 1411111"/>
                  <a:gd name="connsiteX113" fmla="*/ 457009 w 1591438"/>
                  <a:gd name="connsiteY113" fmla="*/ 756355 h 1411111"/>
                  <a:gd name="connsiteX114" fmla="*/ 344120 w 1591438"/>
                  <a:gd name="connsiteY114" fmla="*/ 688622 h 1411111"/>
                  <a:gd name="connsiteX115" fmla="*/ 310253 w 1591438"/>
                  <a:gd name="connsiteY115" fmla="*/ 666044 h 1411111"/>
                  <a:gd name="connsiteX116" fmla="*/ 242520 w 1591438"/>
                  <a:gd name="connsiteY116" fmla="*/ 643466 h 1411111"/>
                  <a:gd name="connsiteX117" fmla="*/ 208653 w 1591438"/>
                  <a:gd name="connsiteY117" fmla="*/ 609600 h 1411111"/>
                  <a:gd name="connsiteX118" fmla="*/ 107053 w 1591438"/>
                  <a:gd name="connsiteY118" fmla="*/ 530578 h 1411111"/>
                  <a:gd name="connsiteX119" fmla="*/ 84475 w 1591438"/>
                  <a:gd name="connsiteY119" fmla="*/ 485422 h 1411111"/>
                  <a:gd name="connsiteX120" fmla="*/ 118342 w 1591438"/>
                  <a:gd name="connsiteY120" fmla="*/ 462844 h 1411111"/>
                  <a:gd name="connsiteX121" fmla="*/ 197364 w 1591438"/>
                  <a:gd name="connsiteY121" fmla="*/ 474133 h 1411111"/>
                  <a:gd name="connsiteX122" fmla="*/ 265097 w 1591438"/>
                  <a:gd name="connsiteY122" fmla="*/ 530578 h 1411111"/>
                  <a:gd name="connsiteX123" fmla="*/ 332831 w 1591438"/>
                  <a:gd name="connsiteY123" fmla="*/ 575733 h 1411111"/>
                  <a:gd name="connsiteX124" fmla="*/ 377986 w 1591438"/>
                  <a:gd name="connsiteY124" fmla="*/ 609600 h 1411111"/>
                  <a:gd name="connsiteX125" fmla="*/ 411853 w 1591438"/>
                  <a:gd name="connsiteY125" fmla="*/ 620889 h 1411111"/>
                  <a:gd name="connsiteX126" fmla="*/ 502164 w 1591438"/>
                  <a:gd name="connsiteY126" fmla="*/ 699911 h 1411111"/>
                  <a:gd name="connsiteX127" fmla="*/ 536031 w 1591438"/>
                  <a:gd name="connsiteY127" fmla="*/ 722489 h 1411111"/>
                  <a:gd name="connsiteX128" fmla="*/ 592475 w 1591438"/>
                  <a:gd name="connsiteY128" fmla="*/ 767644 h 1411111"/>
                  <a:gd name="connsiteX129" fmla="*/ 615053 w 1591438"/>
                  <a:gd name="connsiteY129" fmla="*/ 801511 h 1411111"/>
                  <a:gd name="connsiteX130" fmla="*/ 648920 w 1591438"/>
                  <a:gd name="connsiteY130" fmla="*/ 824089 h 1411111"/>
                  <a:gd name="connsiteX131" fmla="*/ 761809 w 1591438"/>
                  <a:gd name="connsiteY131" fmla="*/ 903111 h 1411111"/>
                  <a:gd name="connsiteX132" fmla="*/ 795675 w 1591438"/>
                  <a:gd name="connsiteY132" fmla="*/ 914400 h 1411111"/>
                  <a:gd name="connsiteX133" fmla="*/ 863409 w 1591438"/>
                  <a:gd name="connsiteY133" fmla="*/ 970844 h 1411111"/>
                  <a:gd name="connsiteX134" fmla="*/ 908564 w 1591438"/>
                  <a:gd name="connsiteY134" fmla="*/ 1004711 h 1411111"/>
                  <a:gd name="connsiteX135" fmla="*/ 942431 w 1591438"/>
                  <a:gd name="connsiteY135" fmla="*/ 1016000 h 1411111"/>
                  <a:gd name="connsiteX136" fmla="*/ 1066609 w 1591438"/>
                  <a:gd name="connsiteY136" fmla="*/ 1083733 h 1411111"/>
                  <a:gd name="connsiteX137" fmla="*/ 1168209 w 1591438"/>
                  <a:gd name="connsiteY137" fmla="*/ 1117600 h 1411111"/>
                  <a:gd name="connsiteX138" fmla="*/ 1202075 w 1591438"/>
                  <a:gd name="connsiteY138" fmla="*/ 1128889 h 1411111"/>
                  <a:gd name="connsiteX139" fmla="*/ 1281097 w 1591438"/>
                  <a:gd name="connsiteY139" fmla="*/ 1162755 h 1411111"/>
                  <a:gd name="connsiteX140" fmla="*/ 1427853 w 1591438"/>
                  <a:gd name="connsiteY140" fmla="*/ 1117600 h 1411111"/>
                  <a:gd name="connsiteX141" fmla="*/ 1439142 w 1591438"/>
                  <a:gd name="connsiteY141" fmla="*/ 1083733 h 1411111"/>
                  <a:gd name="connsiteX142" fmla="*/ 1416564 w 1591438"/>
                  <a:gd name="connsiteY142" fmla="*/ 1049866 h 1411111"/>
                  <a:gd name="connsiteX143" fmla="*/ 1314964 w 1591438"/>
                  <a:gd name="connsiteY143" fmla="*/ 1004711 h 1411111"/>
                  <a:gd name="connsiteX144" fmla="*/ 1224653 w 1591438"/>
                  <a:gd name="connsiteY144" fmla="*/ 982133 h 1411111"/>
                  <a:gd name="connsiteX145" fmla="*/ 1089186 w 1591438"/>
                  <a:gd name="connsiteY145" fmla="*/ 959555 h 1411111"/>
                  <a:gd name="connsiteX146" fmla="*/ 1021453 w 1591438"/>
                  <a:gd name="connsiteY146" fmla="*/ 936978 h 1411111"/>
                  <a:gd name="connsiteX147" fmla="*/ 987586 w 1591438"/>
                  <a:gd name="connsiteY147" fmla="*/ 914400 h 1411111"/>
                  <a:gd name="connsiteX148" fmla="*/ 919853 w 1591438"/>
                  <a:gd name="connsiteY148" fmla="*/ 891822 h 1411111"/>
                  <a:gd name="connsiteX149" fmla="*/ 885986 w 1591438"/>
                  <a:gd name="connsiteY149" fmla="*/ 880533 h 1411111"/>
                  <a:gd name="connsiteX150" fmla="*/ 818253 w 1591438"/>
                  <a:gd name="connsiteY150" fmla="*/ 846666 h 1411111"/>
                  <a:gd name="connsiteX151" fmla="*/ 716653 w 1591438"/>
                  <a:gd name="connsiteY151" fmla="*/ 756355 h 1411111"/>
                  <a:gd name="connsiteX152" fmla="*/ 648920 w 1591438"/>
                  <a:gd name="connsiteY152" fmla="*/ 711200 h 1411111"/>
                  <a:gd name="connsiteX153" fmla="*/ 558609 w 1591438"/>
                  <a:gd name="connsiteY153" fmla="*/ 609600 h 1411111"/>
                  <a:gd name="connsiteX154" fmla="*/ 547320 w 1591438"/>
                  <a:gd name="connsiteY154" fmla="*/ 564444 h 1411111"/>
                  <a:gd name="connsiteX155" fmla="*/ 524742 w 1591438"/>
                  <a:gd name="connsiteY155" fmla="*/ 530578 h 1411111"/>
                  <a:gd name="connsiteX156" fmla="*/ 502164 w 1591438"/>
                  <a:gd name="connsiteY156" fmla="*/ 485422 h 1411111"/>
                  <a:gd name="connsiteX157" fmla="*/ 468297 w 1591438"/>
                  <a:gd name="connsiteY157" fmla="*/ 417689 h 1411111"/>
                  <a:gd name="connsiteX158" fmla="*/ 457009 w 1591438"/>
                  <a:gd name="connsiteY158" fmla="*/ 383822 h 1411111"/>
                  <a:gd name="connsiteX159" fmla="*/ 434431 w 1591438"/>
                  <a:gd name="connsiteY159" fmla="*/ 349955 h 1411111"/>
                  <a:gd name="connsiteX160" fmla="*/ 400564 w 1591438"/>
                  <a:gd name="connsiteY160" fmla="*/ 237066 h 1411111"/>
                  <a:gd name="connsiteX161" fmla="*/ 298964 w 1591438"/>
                  <a:gd name="connsiteY161" fmla="*/ 180622 h 1411111"/>
                  <a:gd name="connsiteX162" fmla="*/ 231231 w 1591438"/>
                  <a:gd name="connsiteY162" fmla="*/ 191911 h 1411111"/>
                  <a:gd name="connsiteX163" fmla="*/ 219942 w 1591438"/>
                  <a:gd name="connsiteY163" fmla="*/ 225778 h 1411111"/>
                  <a:gd name="connsiteX164" fmla="*/ 231231 w 1591438"/>
                  <a:gd name="connsiteY164" fmla="*/ 383822 h 1411111"/>
                  <a:gd name="connsiteX165" fmla="*/ 253809 w 1591438"/>
                  <a:gd name="connsiteY165" fmla="*/ 451555 h 1411111"/>
                  <a:gd name="connsiteX166" fmla="*/ 265097 w 1591438"/>
                  <a:gd name="connsiteY166" fmla="*/ 485422 h 1411111"/>
                  <a:gd name="connsiteX167" fmla="*/ 276386 w 1591438"/>
                  <a:gd name="connsiteY167" fmla="*/ 519289 h 1411111"/>
                  <a:gd name="connsiteX168" fmla="*/ 287675 w 1591438"/>
                  <a:gd name="connsiteY168" fmla="*/ 564444 h 1411111"/>
                  <a:gd name="connsiteX169" fmla="*/ 310253 w 1591438"/>
                  <a:gd name="connsiteY169" fmla="*/ 598311 h 1411111"/>
                  <a:gd name="connsiteX170" fmla="*/ 332831 w 1591438"/>
                  <a:gd name="connsiteY170" fmla="*/ 666044 h 1411111"/>
                  <a:gd name="connsiteX171" fmla="*/ 377986 w 1591438"/>
                  <a:gd name="connsiteY171" fmla="*/ 756355 h 1411111"/>
                  <a:gd name="connsiteX172" fmla="*/ 411853 w 1591438"/>
                  <a:gd name="connsiteY172" fmla="*/ 835378 h 1411111"/>
                  <a:gd name="connsiteX173" fmla="*/ 457009 w 1591438"/>
                  <a:gd name="connsiteY173" fmla="*/ 903111 h 1411111"/>
                  <a:gd name="connsiteX174" fmla="*/ 479586 w 1591438"/>
                  <a:gd name="connsiteY174" fmla="*/ 936978 h 1411111"/>
                  <a:gd name="connsiteX175" fmla="*/ 513453 w 1591438"/>
                  <a:gd name="connsiteY175" fmla="*/ 959555 h 1411111"/>
                  <a:gd name="connsiteX176" fmla="*/ 592475 w 1591438"/>
                  <a:gd name="connsiteY176" fmla="*/ 1038578 h 1411111"/>
                  <a:gd name="connsiteX177" fmla="*/ 660209 w 1591438"/>
                  <a:gd name="connsiteY177" fmla="*/ 1083733 h 1411111"/>
                  <a:gd name="connsiteX178" fmla="*/ 694075 w 1591438"/>
                  <a:gd name="connsiteY178" fmla="*/ 1095022 h 1411111"/>
                  <a:gd name="connsiteX179" fmla="*/ 761809 w 1591438"/>
                  <a:gd name="connsiteY179" fmla="*/ 1140178 h 1411111"/>
                  <a:gd name="connsiteX180" fmla="*/ 795675 w 1591438"/>
                  <a:gd name="connsiteY180" fmla="*/ 1162755 h 1411111"/>
                  <a:gd name="connsiteX181" fmla="*/ 863409 w 1591438"/>
                  <a:gd name="connsiteY181" fmla="*/ 1185333 h 1411111"/>
                  <a:gd name="connsiteX182" fmla="*/ 897275 w 1591438"/>
                  <a:gd name="connsiteY182" fmla="*/ 1196622 h 1411111"/>
                  <a:gd name="connsiteX183" fmla="*/ 953720 w 1591438"/>
                  <a:gd name="connsiteY183" fmla="*/ 1219200 h 1411111"/>
                  <a:gd name="connsiteX184" fmla="*/ 1010164 w 1591438"/>
                  <a:gd name="connsiteY184" fmla="*/ 1230489 h 1411111"/>
                  <a:gd name="connsiteX185" fmla="*/ 1044031 w 1591438"/>
                  <a:gd name="connsiteY185" fmla="*/ 1241778 h 1411111"/>
                  <a:gd name="connsiteX186" fmla="*/ 1089186 w 1591438"/>
                  <a:gd name="connsiteY186" fmla="*/ 1253066 h 1411111"/>
                  <a:gd name="connsiteX187" fmla="*/ 1382697 w 1591438"/>
                  <a:gd name="connsiteY187" fmla="*/ 1241778 h 1411111"/>
                  <a:gd name="connsiteX188" fmla="*/ 1405275 w 1591438"/>
                  <a:gd name="connsiteY188" fmla="*/ 1207911 h 1411111"/>
                  <a:gd name="connsiteX189" fmla="*/ 1371409 w 1591438"/>
                  <a:gd name="connsiteY189" fmla="*/ 1185333 h 1411111"/>
                  <a:gd name="connsiteX190" fmla="*/ 1292386 w 1591438"/>
                  <a:gd name="connsiteY190" fmla="*/ 1174044 h 1411111"/>
                  <a:gd name="connsiteX191" fmla="*/ 1179497 w 1591438"/>
                  <a:gd name="connsiteY191" fmla="*/ 1151466 h 1411111"/>
                  <a:gd name="connsiteX192" fmla="*/ 1123053 w 1591438"/>
                  <a:gd name="connsiteY192" fmla="*/ 1140178 h 1411111"/>
                  <a:gd name="connsiteX193" fmla="*/ 1055320 w 1591438"/>
                  <a:gd name="connsiteY193" fmla="*/ 1128889 h 1411111"/>
                  <a:gd name="connsiteX194" fmla="*/ 953720 w 1591438"/>
                  <a:gd name="connsiteY194" fmla="*/ 1106311 h 1411111"/>
                  <a:gd name="connsiteX195" fmla="*/ 840831 w 1591438"/>
                  <a:gd name="connsiteY195" fmla="*/ 1095022 h 1411111"/>
                  <a:gd name="connsiteX196" fmla="*/ 727942 w 1591438"/>
                  <a:gd name="connsiteY196" fmla="*/ 1061155 h 1411111"/>
                  <a:gd name="connsiteX197" fmla="*/ 547320 w 1591438"/>
                  <a:gd name="connsiteY197" fmla="*/ 1038578 h 1411111"/>
                  <a:gd name="connsiteX198" fmla="*/ 490875 w 1591438"/>
                  <a:gd name="connsiteY198" fmla="*/ 1027289 h 1411111"/>
                  <a:gd name="connsiteX199" fmla="*/ 445720 w 1591438"/>
                  <a:gd name="connsiteY199" fmla="*/ 1016000 h 1411111"/>
                  <a:gd name="connsiteX200" fmla="*/ 265097 w 1591438"/>
                  <a:gd name="connsiteY200" fmla="*/ 982133 h 1411111"/>
                  <a:gd name="connsiteX201" fmla="*/ 231231 w 1591438"/>
                  <a:gd name="connsiteY201" fmla="*/ 970844 h 1411111"/>
                  <a:gd name="connsiteX202" fmla="*/ 84475 w 1591438"/>
                  <a:gd name="connsiteY202" fmla="*/ 948266 h 1411111"/>
                  <a:gd name="connsiteX203" fmla="*/ 50609 w 1591438"/>
                  <a:gd name="connsiteY203" fmla="*/ 936978 h 1411111"/>
                  <a:gd name="connsiteX204" fmla="*/ 5453 w 1591438"/>
                  <a:gd name="connsiteY204" fmla="*/ 880533 h 1411111"/>
                  <a:gd name="connsiteX205" fmla="*/ 28031 w 1591438"/>
                  <a:gd name="connsiteY205" fmla="*/ 846666 h 1411111"/>
                  <a:gd name="connsiteX206" fmla="*/ 276386 w 1591438"/>
                  <a:gd name="connsiteY206" fmla="*/ 857955 h 1411111"/>
                  <a:gd name="connsiteX207" fmla="*/ 355409 w 1591438"/>
                  <a:gd name="connsiteY207" fmla="*/ 891822 h 1411111"/>
                  <a:gd name="connsiteX208" fmla="*/ 423142 w 1591438"/>
                  <a:gd name="connsiteY208" fmla="*/ 914400 h 1411111"/>
                  <a:gd name="connsiteX209" fmla="*/ 502164 w 1591438"/>
                  <a:gd name="connsiteY209" fmla="*/ 959555 h 1411111"/>
                  <a:gd name="connsiteX210" fmla="*/ 536031 w 1591438"/>
                  <a:gd name="connsiteY210" fmla="*/ 970844 h 1411111"/>
                  <a:gd name="connsiteX211" fmla="*/ 615053 w 1591438"/>
                  <a:gd name="connsiteY211" fmla="*/ 1016000 h 1411111"/>
                  <a:gd name="connsiteX212" fmla="*/ 648920 w 1591438"/>
                  <a:gd name="connsiteY212" fmla="*/ 1027289 h 1411111"/>
                  <a:gd name="connsiteX213" fmla="*/ 773097 w 1591438"/>
                  <a:gd name="connsiteY213" fmla="*/ 1095022 h 1411111"/>
                  <a:gd name="connsiteX214" fmla="*/ 840831 w 1591438"/>
                  <a:gd name="connsiteY214" fmla="*/ 1128889 h 1411111"/>
                  <a:gd name="connsiteX215" fmla="*/ 874697 w 1591438"/>
                  <a:gd name="connsiteY215" fmla="*/ 1162755 h 1411111"/>
                  <a:gd name="connsiteX216" fmla="*/ 942431 w 1591438"/>
                  <a:gd name="connsiteY216" fmla="*/ 1185333 h 1411111"/>
                  <a:gd name="connsiteX217" fmla="*/ 976297 w 1591438"/>
                  <a:gd name="connsiteY217" fmla="*/ 1207911 h 1411111"/>
                  <a:gd name="connsiteX218" fmla="*/ 1010164 w 1591438"/>
                  <a:gd name="connsiteY218" fmla="*/ 1241778 h 1411111"/>
                  <a:gd name="connsiteX219" fmla="*/ 1089186 w 1591438"/>
                  <a:gd name="connsiteY219" fmla="*/ 1264355 h 1411111"/>
                  <a:gd name="connsiteX220" fmla="*/ 1179497 w 1591438"/>
                  <a:gd name="connsiteY220" fmla="*/ 1298222 h 1411111"/>
                  <a:gd name="connsiteX221" fmla="*/ 1213364 w 1591438"/>
                  <a:gd name="connsiteY221" fmla="*/ 1320800 h 1411111"/>
                  <a:gd name="connsiteX222" fmla="*/ 1145631 w 1591438"/>
                  <a:gd name="connsiteY222" fmla="*/ 1343378 h 1411111"/>
                  <a:gd name="connsiteX223" fmla="*/ 1044031 w 1591438"/>
                  <a:gd name="connsiteY223" fmla="*/ 1354666 h 1411111"/>
                  <a:gd name="connsiteX224" fmla="*/ 976297 w 1591438"/>
                  <a:gd name="connsiteY224" fmla="*/ 1365955 h 1411111"/>
                  <a:gd name="connsiteX225" fmla="*/ 897275 w 1591438"/>
                  <a:gd name="connsiteY225" fmla="*/ 1377244 h 1411111"/>
                  <a:gd name="connsiteX226" fmla="*/ 434431 w 1591438"/>
                  <a:gd name="connsiteY226" fmla="*/ 1365955 h 1411111"/>
                  <a:gd name="connsiteX227" fmla="*/ 400564 w 1591438"/>
                  <a:gd name="connsiteY227" fmla="*/ 1354666 h 1411111"/>
                  <a:gd name="connsiteX228" fmla="*/ 332831 w 1591438"/>
                  <a:gd name="connsiteY228" fmla="*/ 1309511 h 1411111"/>
                  <a:gd name="connsiteX229" fmla="*/ 298964 w 1591438"/>
                  <a:gd name="connsiteY229" fmla="*/ 1241778 h 1411111"/>
                  <a:gd name="connsiteX230" fmla="*/ 287675 w 1591438"/>
                  <a:gd name="connsiteY230" fmla="*/ 1207911 h 1411111"/>
                  <a:gd name="connsiteX231" fmla="*/ 310253 w 1591438"/>
                  <a:gd name="connsiteY231" fmla="*/ 1140178 h 1411111"/>
                  <a:gd name="connsiteX232" fmla="*/ 445720 w 1591438"/>
                  <a:gd name="connsiteY232" fmla="*/ 1151466 h 1411111"/>
                  <a:gd name="connsiteX233" fmla="*/ 581186 w 1591438"/>
                  <a:gd name="connsiteY233" fmla="*/ 1207911 h 1411111"/>
                  <a:gd name="connsiteX234" fmla="*/ 648920 w 1591438"/>
                  <a:gd name="connsiteY234" fmla="*/ 1230489 h 1411111"/>
                  <a:gd name="connsiteX235" fmla="*/ 750520 w 1591438"/>
                  <a:gd name="connsiteY235" fmla="*/ 1286933 h 1411111"/>
                  <a:gd name="connsiteX236" fmla="*/ 784386 w 1591438"/>
                  <a:gd name="connsiteY236" fmla="*/ 1309511 h 1411111"/>
                  <a:gd name="connsiteX237" fmla="*/ 987586 w 1591438"/>
                  <a:gd name="connsiteY237" fmla="*/ 1343378 h 1411111"/>
                  <a:gd name="connsiteX238" fmla="*/ 1179497 w 1591438"/>
                  <a:gd name="connsiteY238" fmla="*/ 1343378 h 1411111"/>
                  <a:gd name="connsiteX239" fmla="*/ 1247231 w 1591438"/>
                  <a:gd name="connsiteY239" fmla="*/ 1298222 h 1411111"/>
                  <a:gd name="connsiteX240" fmla="*/ 1314964 w 1591438"/>
                  <a:gd name="connsiteY240" fmla="*/ 1264355 h 1411111"/>
                  <a:gd name="connsiteX241" fmla="*/ 1348831 w 1591438"/>
                  <a:gd name="connsiteY241" fmla="*/ 1230489 h 1411111"/>
                  <a:gd name="connsiteX242" fmla="*/ 1382697 w 1591438"/>
                  <a:gd name="connsiteY242" fmla="*/ 1207911 h 1411111"/>
                  <a:gd name="connsiteX243" fmla="*/ 1461720 w 1591438"/>
                  <a:gd name="connsiteY243" fmla="*/ 1106311 h 1411111"/>
                  <a:gd name="connsiteX244" fmla="*/ 1484297 w 1591438"/>
                  <a:gd name="connsiteY244" fmla="*/ 1038578 h 1411111"/>
                  <a:gd name="connsiteX245" fmla="*/ 1473009 w 1591438"/>
                  <a:gd name="connsiteY245" fmla="*/ 959555 h 1411111"/>
                  <a:gd name="connsiteX246" fmla="*/ 1405275 w 1591438"/>
                  <a:gd name="connsiteY246" fmla="*/ 914400 h 1411111"/>
                  <a:gd name="connsiteX247" fmla="*/ 1055320 w 1591438"/>
                  <a:gd name="connsiteY247" fmla="*/ 903111 h 1411111"/>
                  <a:gd name="connsiteX248" fmla="*/ 953720 w 1591438"/>
                  <a:gd name="connsiteY248" fmla="*/ 891822 h 1411111"/>
                  <a:gd name="connsiteX249" fmla="*/ 852120 w 1591438"/>
                  <a:gd name="connsiteY249" fmla="*/ 869244 h 1411111"/>
                  <a:gd name="connsiteX250" fmla="*/ 716653 w 1591438"/>
                  <a:gd name="connsiteY250" fmla="*/ 857955 h 1411111"/>
                  <a:gd name="connsiteX251" fmla="*/ 648920 w 1591438"/>
                  <a:gd name="connsiteY251" fmla="*/ 846666 h 1411111"/>
                  <a:gd name="connsiteX252" fmla="*/ 603764 w 1591438"/>
                  <a:gd name="connsiteY252" fmla="*/ 835378 h 1411111"/>
                  <a:gd name="connsiteX253" fmla="*/ 524742 w 1591438"/>
                  <a:gd name="connsiteY253" fmla="*/ 824089 h 1411111"/>
                  <a:gd name="connsiteX254" fmla="*/ 479586 w 1591438"/>
                  <a:gd name="connsiteY254" fmla="*/ 812800 h 1411111"/>
                  <a:gd name="connsiteX255" fmla="*/ 400564 w 1591438"/>
                  <a:gd name="connsiteY255" fmla="*/ 801511 h 1411111"/>
                  <a:gd name="connsiteX256" fmla="*/ 310253 w 1591438"/>
                  <a:gd name="connsiteY256" fmla="*/ 778933 h 1411111"/>
                  <a:gd name="connsiteX257" fmla="*/ 253809 w 1591438"/>
                  <a:gd name="connsiteY257" fmla="*/ 767644 h 1411111"/>
                  <a:gd name="connsiteX258" fmla="*/ 186075 w 1591438"/>
                  <a:gd name="connsiteY258" fmla="*/ 745066 h 1411111"/>
                  <a:gd name="connsiteX259" fmla="*/ 163497 w 1591438"/>
                  <a:gd name="connsiteY259" fmla="*/ 711200 h 1411111"/>
                  <a:gd name="connsiteX260" fmla="*/ 129631 w 1591438"/>
                  <a:gd name="connsiteY260" fmla="*/ 688622 h 1411111"/>
                  <a:gd name="connsiteX261" fmla="*/ 118342 w 1591438"/>
                  <a:gd name="connsiteY261" fmla="*/ 654755 h 1411111"/>
                  <a:gd name="connsiteX262" fmla="*/ 479586 w 1591438"/>
                  <a:gd name="connsiteY262" fmla="*/ 643466 h 1411111"/>
                  <a:gd name="connsiteX263" fmla="*/ 547320 w 1591438"/>
                  <a:gd name="connsiteY263" fmla="*/ 666044 h 1411111"/>
                  <a:gd name="connsiteX264" fmla="*/ 592475 w 1591438"/>
                  <a:gd name="connsiteY264" fmla="*/ 688622 h 1411111"/>
                  <a:gd name="connsiteX265" fmla="*/ 637631 w 1591438"/>
                  <a:gd name="connsiteY265" fmla="*/ 699911 h 1411111"/>
                  <a:gd name="connsiteX266" fmla="*/ 750520 w 1591438"/>
                  <a:gd name="connsiteY266" fmla="*/ 722489 h 1411111"/>
                  <a:gd name="connsiteX267" fmla="*/ 829542 w 1591438"/>
                  <a:gd name="connsiteY267" fmla="*/ 745066 h 1411111"/>
                  <a:gd name="connsiteX268" fmla="*/ 863409 w 1591438"/>
                  <a:gd name="connsiteY268" fmla="*/ 756355 h 1411111"/>
                  <a:gd name="connsiteX269" fmla="*/ 953720 w 1591438"/>
                  <a:gd name="connsiteY269" fmla="*/ 778933 h 1411111"/>
                  <a:gd name="connsiteX270" fmla="*/ 1021453 w 1591438"/>
                  <a:gd name="connsiteY270" fmla="*/ 801511 h 1411111"/>
                  <a:gd name="connsiteX271" fmla="*/ 1055320 w 1591438"/>
                  <a:gd name="connsiteY271" fmla="*/ 812800 h 1411111"/>
                  <a:gd name="connsiteX272" fmla="*/ 1111764 w 1591438"/>
                  <a:gd name="connsiteY272" fmla="*/ 824089 h 1411111"/>
                  <a:gd name="connsiteX273" fmla="*/ 1450431 w 1591438"/>
                  <a:gd name="connsiteY273" fmla="*/ 790222 h 1411111"/>
                  <a:gd name="connsiteX274" fmla="*/ 1473009 w 1591438"/>
                  <a:gd name="connsiteY274" fmla="*/ 756355 h 1411111"/>
                  <a:gd name="connsiteX275" fmla="*/ 1484297 w 1591438"/>
                  <a:gd name="connsiteY275" fmla="*/ 722489 h 1411111"/>
                  <a:gd name="connsiteX276" fmla="*/ 1518164 w 1591438"/>
                  <a:gd name="connsiteY276" fmla="*/ 654755 h 1411111"/>
                  <a:gd name="connsiteX277" fmla="*/ 1495586 w 1591438"/>
                  <a:gd name="connsiteY277" fmla="*/ 428978 h 1411111"/>
                  <a:gd name="connsiteX278" fmla="*/ 1405275 w 1591438"/>
                  <a:gd name="connsiteY278" fmla="*/ 349955 h 1411111"/>
                  <a:gd name="connsiteX279" fmla="*/ 1371409 w 1591438"/>
                  <a:gd name="connsiteY279" fmla="*/ 327378 h 1411111"/>
                  <a:gd name="connsiteX280" fmla="*/ 1303675 w 1591438"/>
                  <a:gd name="connsiteY280" fmla="*/ 259644 h 1411111"/>
                  <a:gd name="connsiteX281" fmla="*/ 1235942 w 1591438"/>
                  <a:gd name="connsiteY281" fmla="*/ 225778 h 1411111"/>
                  <a:gd name="connsiteX282" fmla="*/ 1213364 w 1591438"/>
                  <a:gd name="connsiteY282" fmla="*/ 191911 h 1411111"/>
                  <a:gd name="connsiteX283" fmla="*/ 1134342 w 1591438"/>
                  <a:gd name="connsiteY283" fmla="*/ 135466 h 1411111"/>
                  <a:gd name="connsiteX284" fmla="*/ 1100475 w 1591438"/>
                  <a:gd name="connsiteY284" fmla="*/ 124178 h 1411111"/>
                  <a:gd name="connsiteX285" fmla="*/ 1010164 w 1591438"/>
                  <a:gd name="connsiteY285" fmla="*/ 135466 h 1411111"/>
                  <a:gd name="connsiteX286" fmla="*/ 953720 w 1591438"/>
                  <a:gd name="connsiteY286" fmla="*/ 191911 h 1411111"/>
                  <a:gd name="connsiteX287" fmla="*/ 942431 w 1591438"/>
                  <a:gd name="connsiteY287" fmla="*/ 225778 h 1411111"/>
                  <a:gd name="connsiteX288" fmla="*/ 919853 w 1591438"/>
                  <a:gd name="connsiteY288" fmla="*/ 259644 h 1411111"/>
                  <a:gd name="connsiteX289" fmla="*/ 908564 w 1591438"/>
                  <a:gd name="connsiteY289" fmla="*/ 293511 h 1411111"/>
                  <a:gd name="connsiteX290" fmla="*/ 885986 w 1591438"/>
                  <a:gd name="connsiteY290" fmla="*/ 383822 h 1411111"/>
                  <a:gd name="connsiteX291" fmla="*/ 863409 w 1591438"/>
                  <a:gd name="connsiteY291" fmla="*/ 417689 h 1411111"/>
                  <a:gd name="connsiteX292" fmla="*/ 852120 w 1591438"/>
                  <a:gd name="connsiteY292" fmla="*/ 451555 h 1411111"/>
                  <a:gd name="connsiteX293" fmla="*/ 840831 w 1591438"/>
                  <a:gd name="connsiteY293" fmla="*/ 496711 h 1411111"/>
                  <a:gd name="connsiteX294" fmla="*/ 795675 w 1591438"/>
                  <a:gd name="connsiteY294" fmla="*/ 564444 h 1411111"/>
                  <a:gd name="connsiteX295" fmla="*/ 773097 w 1591438"/>
                  <a:gd name="connsiteY295" fmla="*/ 609600 h 1411111"/>
                  <a:gd name="connsiteX296" fmla="*/ 716653 w 1591438"/>
                  <a:gd name="connsiteY296" fmla="*/ 688622 h 1411111"/>
                  <a:gd name="connsiteX297" fmla="*/ 682786 w 1591438"/>
                  <a:gd name="connsiteY297" fmla="*/ 767644 h 1411111"/>
                  <a:gd name="connsiteX298" fmla="*/ 660209 w 1591438"/>
                  <a:gd name="connsiteY298" fmla="*/ 835378 h 1411111"/>
                  <a:gd name="connsiteX299" fmla="*/ 603764 w 1591438"/>
                  <a:gd name="connsiteY299" fmla="*/ 914400 h 1411111"/>
                  <a:gd name="connsiteX300" fmla="*/ 569897 w 1591438"/>
                  <a:gd name="connsiteY300" fmla="*/ 959555 h 1411111"/>
                  <a:gd name="connsiteX301" fmla="*/ 547320 w 1591438"/>
                  <a:gd name="connsiteY301" fmla="*/ 993422 h 1411111"/>
                  <a:gd name="connsiteX302" fmla="*/ 513453 w 1591438"/>
                  <a:gd name="connsiteY302" fmla="*/ 1027289 h 1411111"/>
                  <a:gd name="connsiteX303" fmla="*/ 490875 w 1591438"/>
                  <a:gd name="connsiteY303" fmla="*/ 1095022 h 1411111"/>
                  <a:gd name="connsiteX304" fmla="*/ 445720 w 1591438"/>
                  <a:gd name="connsiteY304" fmla="*/ 1162755 h 1411111"/>
                  <a:gd name="connsiteX305" fmla="*/ 411853 w 1591438"/>
                  <a:gd name="connsiteY305" fmla="*/ 1230489 h 1411111"/>
                  <a:gd name="connsiteX306" fmla="*/ 423142 w 1591438"/>
                  <a:gd name="connsiteY306" fmla="*/ 1320800 h 1411111"/>
                  <a:gd name="connsiteX307" fmla="*/ 490875 w 1591438"/>
                  <a:gd name="connsiteY307" fmla="*/ 1253066 h 1411111"/>
                  <a:gd name="connsiteX308" fmla="*/ 502164 w 1591438"/>
                  <a:gd name="connsiteY308" fmla="*/ 1219200 h 1411111"/>
                  <a:gd name="connsiteX309" fmla="*/ 558609 w 1591438"/>
                  <a:gd name="connsiteY309" fmla="*/ 1140178 h 1411111"/>
                  <a:gd name="connsiteX310" fmla="*/ 569897 w 1591438"/>
                  <a:gd name="connsiteY310" fmla="*/ 1106311 h 1411111"/>
                  <a:gd name="connsiteX311" fmla="*/ 648920 w 1591438"/>
                  <a:gd name="connsiteY311" fmla="*/ 993422 h 1411111"/>
                  <a:gd name="connsiteX312" fmla="*/ 682786 w 1591438"/>
                  <a:gd name="connsiteY312" fmla="*/ 914400 h 1411111"/>
                  <a:gd name="connsiteX313" fmla="*/ 705364 w 1591438"/>
                  <a:gd name="connsiteY313" fmla="*/ 880533 h 1411111"/>
                  <a:gd name="connsiteX314" fmla="*/ 761809 w 1591438"/>
                  <a:gd name="connsiteY314" fmla="*/ 790222 h 1411111"/>
                  <a:gd name="connsiteX315" fmla="*/ 795675 w 1591438"/>
                  <a:gd name="connsiteY315" fmla="*/ 756355 h 1411111"/>
                  <a:gd name="connsiteX316" fmla="*/ 852120 w 1591438"/>
                  <a:gd name="connsiteY316" fmla="*/ 677333 h 1411111"/>
                  <a:gd name="connsiteX317" fmla="*/ 863409 w 1591438"/>
                  <a:gd name="connsiteY317" fmla="*/ 643466 h 1411111"/>
                  <a:gd name="connsiteX318" fmla="*/ 942431 w 1591438"/>
                  <a:gd name="connsiteY318" fmla="*/ 541866 h 1411111"/>
                  <a:gd name="connsiteX319" fmla="*/ 998875 w 1591438"/>
                  <a:gd name="connsiteY319" fmla="*/ 440266 h 1411111"/>
                  <a:gd name="connsiteX320" fmla="*/ 1032742 w 1591438"/>
                  <a:gd name="connsiteY320" fmla="*/ 406400 h 1411111"/>
                  <a:gd name="connsiteX321" fmla="*/ 1077897 w 1591438"/>
                  <a:gd name="connsiteY321" fmla="*/ 338666 h 1411111"/>
                  <a:gd name="connsiteX322" fmla="*/ 1100475 w 1591438"/>
                  <a:gd name="connsiteY322" fmla="*/ 304800 h 1411111"/>
                  <a:gd name="connsiteX323" fmla="*/ 1134342 w 1591438"/>
                  <a:gd name="connsiteY323" fmla="*/ 282222 h 1411111"/>
                  <a:gd name="connsiteX324" fmla="*/ 1190786 w 1591438"/>
                  <a:gd name="connsiteY324" fmla="*/ 237066 h 1411111"/>
                  <a:gd name="connsiteX325" fmla="*/ 1258520 w 1591438"/>
                  <a:gd name="connsiteY325" fmla="*/ 191911 h 1411111"/>
                  <a:gd name="connsiteX326" fmla="*/ 1258520 w 1591438"/>
                  <a:gd name="connsiteY326" fmla="*/ 417689 h 1411111"/>
                  <a:gd name="connsiteX327" fmla="*/ 1247231 w 1591438"/>
                  <a:gd name="connsiteY327" fmla="*/ 451555 h 1411111"/>
                  <a:gd name="connsiteX328" fmla="*/ 1224653 w 1591438"/>
                  <a:gd name="connsiteY328" fmla="*/ 485422 h 1411111"/>
                  <a:gd name="connsiteX329" fmla="*/ 1190786 w 1591438"/>
                  <a:gd name="connsiteY329" fmla="*/ 564444 h 1411111"/>
                  <a:gd name="connsiteX330" fmla="*/ 1145631 w 1591438"/>
                  <a:gd name="connsiteY330" fmla="*/ 643466 h 1411111"/>
                  <a:gd name="connsiteX331" fmla="*/ 1111764 w 1591438"/>
                  <a:gd name="connsiteY331" fmla="*/ 666044 h 1411111"/>
                  <a:gd name="connsiteX332" fmla="*/ 1066609 w 1591438"/>
                  <a:gd name="connsiteY332" fmla="*/ 733778 h 1411111"/>
                  <a:gd name="connsiteX333" fmla="*/ 976297 w 1591438"/>
                  <a:gd name="connsiteY333" fmla="*/ 857955 h 1411111"/>
                  <a:gd name="connsiteX334" fmla="*/ 908564 w 1591438"/>
                  <a:gd name="connsiteY334" fmla="*/ 936978 h 1411111"/>
                  <a:gd name="connsiteX335" fmla="*/ 863409 w 1591438"/>
                  <a:gd name="connsiteY335" fmla="*/ 1004711 h 1411111"/>
                  <a:gd name="connsiteX336" fmla="*/ 795675 w 1591438"/>
                  <a:gd name="connsiteY336" fmla="*/ 1106311 h 1411111"/>
                  <a:gd name="connsiteX337" fmla="*/ 773097 w 1591438"/>
                  <a:gd name="connsiteY337" fmla="*/ 1140178 h 1411111"/>
                  <a:gd name="connsiteX338" fmla="*/ 727942 w 1591438"/>
                  <a:gd name="connsiteY338" fmla="*/ 1185333 h 1411111"/>
                  <a:gd name="connsiteX339" fmla="*/ 682786 w 1591438"/>
                  <a:gd name="connsiteY339" fmla="*/ 1253066 h 1411111"/>
                  <a:gd name="connsiteX340" fmla="*/ 626342 w 1591438"/>
                  <a:gd name="connsiteY340" fmla="*/ 1320800 h 1411111"/>
                  <a:gd name="connsiteX341" fmla="*/ 603764 w 1591438"/>
                  <a:gd name="connsiteY341" fmla="*/ 1388533 h 1411111"/>
                  <a:gd name="connsiteX342" fmla="*/ 648920 w 1591438"/>
                  <a:gd name="connsiteY342" fmla="*/ 1411111 h 1411111"/>
                  <a:gd name="connsiteX343" fmla="*/ 727942 w 1591438"/>
                  <a:gd name="connsiteY343" fmla="*/ 1354666 h 1411111"/>
                  <a:gd name="connsiteX344" fmla="*/ 761809 w 1591438"/>
                  <a:gd name="connsiteY344" fmla="*/ 1332089 h 1411111"/>
                  <a:gd name="connsiteX345" fmla="*/ 784386 w 1591438"/>
                  <a:gd name="connsiteY345" fmla="*/ 1298222 h 1411111"/>
                  <a:gd name="connsiteX346" fmla="*/ 818253 w 1591438"/>
                  <a:gd name="connsiteY346" fmla="*/ 1275644 h 1411111"/>
                  <a:gd name="connsiteX347" fmla="*/ 863409 w 1591438"/>
                  <a:gd name="connsiteY347" fmla="*/ 1207911 h 1411111"/>
                  <a:gd name="connsiteX348" fmla="*/ 919853 w 1591438"/>
                  <a:gd name="connsiteY348" fmla="*/ 1140178 h 1411111"/>
                  <a:gd name="connsiteX349" fmla="*/ 942431 w 1591438"/>
                  <a:gd name="connsiteY349" fmla="*/ 1083733 h 1411111"/>
                  <a:gd name="connsiteX350" fmla="*/ 998875 w 1591438"/>
                  <a:gd name="connsiteY350" fmla="*/ 1016000 h 1411111"/>
                  <a:gd name="connsiteX351" fmla="*/ 1055320 w 1591438"/>
                  <a:gd name="connsiteY351" fmla="*/ 959555 h 1411111"/>
                  <a:gd name="connsiteX352" fmla="*/ 1066609 w 1591438"/>
                  <a:gd name="connsiteY352" fmla="*/ 925689 h 1411111"/>
                  <a:gd name="connsiteX353" fmla="*/ 1111764 w 1591438"/>
                  <a:gd name="connsiteY353" fmla="*/ 857955 h 1411111"/>
                  <a:gd name="connsiteX354" fmla="*/ 1156920 w 1591438"/>
                  <a:gd name="connsiteY354" fmla="*/ 790222 h 1411111"/>
                  <a:gd name="connsiteX355" fmla="*/ 1179497 w 1591438"/>
                  <a:gd name="connsiteY355" fmla="*/ 756355 h 1411111"/>
                  <a:gd name="connsiteX356" fmla="*/ 1202075 w 1591438"/>
                  <a:gd name="connsiteY356" fmla="*/ 722489 h 1411111"/>
                  <a:gd name="connsiteX357" fmla="*/ 1235942 w 1591438"/>
                  <a:gd name="connsiteY357" fmla="*/ 654755 h 1411111"/>
                  <a:gd name="connsiteX358" fmla="*/ 1269809 w 1591438"/>
                  <a:gd name="connsiteY358" fmla="*/ 587022 h 1411111"/>
                  <a:gd name="connsiteX359" fmla="*/ 1303675 w 1591438"/>
                  <a:gd name="connsiteY359" fmla="*/ 485422 h 1411111"/>
                  <a:gd name="connsiteX360" fmla="*/ 1314964 w 1591438"/>
                  <a:gd name="connsiteY360" fmla="*/ 451555 h 1411111"/>
                  <a:gd name="connsiteX361" fmla="*/ 1337542 w 1591438"/>
                  <a:gd name="connsiteY361" fmla="*/ 349955 h 1411111"/>
                  <a:gd name="connsiteX362" fmla="*/ 1314964 w 1591438"/>
                  <a:gd name="connsiteY362" fmla="*/ 225778 h 1411111"/>
                  <a:gd name="connsiteX363" fmla="*/ 1213364 w 1591438"/>
                  <a:gd name="connsiteY363" fmla="*/ 191911 h 1411111"/>
                  <a:gd name="connsiteX364" fmla="*/ 1134342 w 1591438"/>
                  <a:gd name="connsiteY364" fmla="*/ 169333 h 1411111"/>
                  <a:gd name="connsiteX365" fmla="*/ 1010164 w 1591438"/>
                  <a:gd name="connsiteY365" fmla="*/ 135466 h 1411111"/>
                  <a:gd name="connsiteX366" fmla="*/ 829542 w 1591438"/>
                  <a:gd name="connsiteY366" fmla="*/ 146755 h 1411111"/>
                  <a:gd name="connsiteX367" fmla="*/ 784386 w 1591438"/>
                  <a:gd name="connsiteY367" fmla="*/ 169333 h 1411111"/>
                  <a:gd name="connsiteX368" fmla="*/ 705364 w 1591438"/>
                  <a:gd name="connsiteY368" fmla="*/ 214489 h 1411111"/>
                  <a:gd name="connsiteX369" fmla="*/ 648920 w 1591438"/>
                  <a:gd name="connsiteY369" fmla="*/ 316089 h 1411111"/>
                  <a:gd name="connsiteX370" fmla="*/ 626342 w 1591438"/>
                  <a:gd name="connsiteY370" fmla="*/ 361244 h 1411111"/>
                  <a:gd name="connsiteX371" fmla="*/ 615053 w 1591438"/>
                  <a:gd name="connsiteY371" fmla="*/ 395111 h 1411111"/>
                  <a:gd name="connsiteX372" fmla="*/ 581186 w 1591438"/>
                  <a:gd name="connsiteY372" fmla="*/ 428978 h 1411111"/>
                  <a:gd name="connsiteX373" fmla="*/ 569897 w 1591438"/>
                  <a:gd name="connsiteY373" fmla="*/ 462844 h 1411111"/>
                  <a:gd name="connsiteX374" fmla="*/ 479586 w 1591438"/>
                  <a:gd name="connsiteY374" fmla="*/ 575733 h 1411111"/>
                  <a:gd name="connsiteX375" fmla="*/ 434431 w 1591438"/>
                  <a:gd name="connsiteY375" fmla="*/ 632178 h 1411111"/>
                  <a:gd name="connsiteX376" fmla="*/ 411853 w 1591438"/>
                  <a:gd name="connsiteY376" fmla="*/ 677333 h 1411111"/>
                  <a:gd name="connsiteX377" fmla="*/ 366697 w 1591438"/>
                  <a:gd name="connsiteY377" fmla="*/ 745066 h 1411111"/>
                  <a:gd name="connsiteX378" fmla="*/ 344120 w 1591438"/>
                  <a:gd name="connsiteY378" fmla="*/ 778933 h 1411111"/>
                  <a:gd name="connsiteX379" fmla="*/ 321542 w 1591438"/>
                  <a:gd name="connsiteY379" fmla="*/ 812800 h 1411111"/>
                  <a:gd name="connsiteX380" fmla="*/ 287675 w 1591438"/>
                  <a:gd name="connsiteY380" fmla="*/ 846666 h 1411111"/>
                  <a:gd name="connsiteX381" fmla="*/ 265097 w 1591438"/>
                  <a:gd name="connsiteY381" fmla="*/ 891822 h 1411111"/>
                  <a:gd name="connsiteX382" fmla="*/ 253809 w 1591438"/>
                  <a:gd name="connsiteY382" fmla="*/ 925689 h 1411111"/>
                  <a:gd name="connsiteX383" fmla="*/ 231231 w 1591438"/>
                  <a:gd name="connsiteY383" fmla="*/ 959555 h 1411111"/>
                  <a:gd name="connsiteX384" fmla="*/ 208653 w 1591438"/>
                  <a:gd name="connsiteY384" fmla="*/ 1027289 h 1411111"/>
                  <a:gd name="connsiteX385" fmla="*/ 197364 w 1591438"/>
                  <a:gd name="connsiteY385" fmla="*/ 1061155 h 1411111"/>
                  <a:gd name="connsiteX386" fmla="*/ 208653 w 1591438"/>
                  <a:gd name="connsiteY386" fmla="*/ 1106311 h 1411111"/>
                  <a:gd name="connsiteX387" fmla="*/ 253809 w 1591438"/>
                  <a:gd name="connsiteY387" fmla="*/ 1095022 h 1411111"/>
                  <a:gd name="connsiteX388" fmla="*/ 344120 w 1591438"/>
                  <a:gd name="connsiteY388" fmla="*/ 993422 h 1411111"/>
                  <a:gd name="connsiteX389" fmla="*/ 411853 w 1591438"/>
                  <a:gd name="connsiteY389" fmla="*/ 925689 h 1411111"/>
                  <a:gd name="connsiteX390" fmla="*/ 468297 w 1591438"/>
                  <a:gd name="connsiteY390" fmla="*/ 812800 h 1411111"/>
                  <a:gd name="connsiteX391" fmla="*/ 727942 w 1591438"/>
                  <a:gd name="connsiteY391" fmla="*/ 383822 h 1411111"/>
                  <a:gd name="connsiteX392" fmla="*/ 750520 w 1591438"/>
                  <a:gd name="connsiteY392" fmla="*/ 349955 h 1411111"/>
                  <a:gd name="connsiteX393" fmla="*/ 773097 w 1591438"/>
                  <a:gd name="connsiteY393" fmla="*/ 316089 h 1411111"/>
                  <a:gd name="connsiteX394" fmla="*/ 806964 w 1591438"/>
                  <a:gd name="connsiteY394" fmla="*/ 282222 h 1411111"/>
                  <a:gd name="connsiteX395" fmla="*/ 852120 w 1591438"/>
                  <a:gd name="connsiteY395" fmla="*/ 214489 h 1411111"/>
                  <a:gd name="connsiteX396" fmla="*/ 874697 w 1591438"/>
                  <a:gd name="connsiteY396" fmla="*/ 180622 h 1411111"/>
                  <a:gd name="connsiteX397" fmla="*/ 908564 w 1591438"/>
                  <a:gd name="connsiteY397" fmla="*/ 158044 h 1411111"/>
                  <a:gd name="connsiteX398" fmla="*/ 919853 w 1591438"/>
                  <a:gd name="connsiteY398" fmla="*/ 124178 h 1411111"/>
                  <a:gd name="connsiteX399" fmla="*/ 942431 w 1591438"/>
                  <a:gd name="connsiteY399" fmla="*/ 90311 h 1411111"/>
                  <a:gd name="connsiteX400" fmla="*/ 953720 w 1591438"/>
                  <a:gd name="connsiteY400" fmla="*/ 33866 h 14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591438" h="1411111">
                    <a:moveTo>
                      <a:pt x="400564" y="90311"/>
                    </a:moveTo>
                    <a:cubicBezTo>
                      <a:pt x="419379" y="94074"/>
                      <a:pt x="440738" y="91431"/>
                      <a:pt x="457009" y="101600"/>
                    </a:cubicBezTo>
                    <a:cubicBezTo>
                      <a:pt x="512112" y="136039"/>
                      <a:pt x="470994" y="146655"/>
                      <a:pt x="513453" y="180622"/>
                    </a:cubicBezTo>
                    <a:cubicBezTo>
                      <a:pt x="522745" y="188056"/>
                      <a:pt x="536383" y="187223"/>
                      <a:pt x="547320" y="191911"/>
                    </a:cubicBezTo>
                    <a:cubicBezTo>
                      <a:pt x="562788" y="198540"/>
                      <a:pt x="577007" y="207860"/>
                      <a:pt x="592475" y="214489"/>
                    </a:cubicBezTo>
                    <a:cubicBezTo>
                      <a:pt x="603412" y="219177"/>
                      <a:pt x="615699" y="220456"/>
                      <a:pt x="626342" y="225778"/>
                    </a:cubicBezTo>
                    <a:cubicBezTo>
                      <a:pt x="663121" y="244167"/>
                      <a:pt x="661830" y="259060"/>
                      <a:pt x="705364" y="270933"/>
                    </a:cubicBezTo>
                    <a:cubicBezTo>
                      <a:pt x="731035" y="277934"/>
                      <a:pt x="758207" y="277462"/>
                      <a:pt x="784386" y="282222"/>
                    </a:cubicBezTo>
                    <a:cubicBezTo>
                      <a:pt x="850089" y="294168"/>
                      <a:pt x="818721" y="296450"/>
                      <a:pt x="897275" y="316089"/>
                    </a:cubicBezTo>
                    <a:cubicBezTo>
                      <a:pt x="912327" y="319852"/>
                      <a:pt x="927072" y="325184"/>
                      <a:pt x="942431" y="327378"/>
                    </a:cubicBezTo>
                    <a:cubicBezTo>
                      <a:pt x="979868" y="332726"/>
                      <a:pt x="1017690" y="334903"/>
                      <a:pt x="1055320" y="338666"/>
                    </a:cubicBezTo>
                    <a:cubicBezTo>
                      <a:pt x="1198312" y="331140"/>
                      <a:pt x="1341154" y="312419"/>
                      <a:pt x="1484297" y="316089"/>
                    </a:cubicBezTo>
                    <a:cubicBezTo>
                      <a:pt x="1496192" y="316394"/>
                      <a:pt x="1502502" y="340272"/>
                      <a:pt x="1495586" y="349955"/>
                    </a:cubicBezTo>
                    <a:cubicBezTo>
                      <a:pt x="1479814" y="372036"/>
                      <a:pt x="1447040" y="375924"/>
                      <a:pt x="1427853" y="395111"/>
                    </a:cubicBezTo>
                    <a:cubicBezTo>
                      <a:pt x="1372044" y="450920"/>
                      <a:pt x="1409474" y="425106"/>
                      <a:pt x="1303675" y="451555"/>
                    </a:cubicBezTo>
                    <a:cubicBezTo>
                      <a:pt x="1198312" y="447792"/>
                      <a:pt x="1092823" y="446644"/>
                      <a:pt x="987586" y="440266"/>
                    </a:cubicBezTo>
                    <a:cubicBezTo>
                      <a:pt x="902367" y="435101"/>
                      <a:pt x="958046" y="433410"/>
                      <a:pt x="897275" y="406400"/>
                    </a:cubicBezTo>
                    <a:cubicBezTo>
                      <a:pt x="875527" y="396734"/>
                      <a:pt x="852120" y="391348"/>
                      <a:pt x="829542" y="383822"/>
                    </a:cubicBezTo>
                    <a:lnTo>
                      <a:pt x="795675" y="372533"/>
                    </a:lnTo>
                    <a:cubicBezTo>
                      <a:pt x="784386" y="365007"/>
                      <a:pt x="773944" y="356023"/>
                      <a:pt x="761809" y="349955"/>
                    </a:cubicBezTo>
                    <a:cubicBezTo>
                      <a:pt x="751166" y="344633"/>
                      <a:pt x="737843" y="345267"/>
                      <a:pt x="727942" y="338666"/>
                    </a:cubicBezTo>
                    <a:cubicBezTo>
                      <a:pt x="714658" y="329810"/>
                      <a:pt x="706340" y="315020"/>
                      <a:pt x="694075" y="304800"/>
                    </a:cubicBezTo>
                    <a:cubicBezTo>
                      <a:pt x="645544" y="264358"/>
                      <a:pt x="677258" y="296391"/>
                      <a:pt x="626342" y="270933"/>
                    </a:cubicBezTo>
                    <a:cubicBezTo>
                      <a:pt x="614207" y="264865"/>
                      <a:pt x="604610" y="254423"/>
                      <a:pt x="592475" y="248355"/>
                    </a:cubicBezTo>
                    <a:cubicBezTo>
                      <a:pt x="581832" y="243033"/>
                      <a:pt x="569546" y="241753"/>
                      <a:pt x="558609" y="237066"/>
                    </a:cubicBezTo>
                    <a:cubicBezTo>
                      <a:pt x="543141" y="230437"/>
                      <a:pt x="529572" y="219325"/>
                      <a:pt x="513453" y="214489"/>
                    </a:cubicBezTo>
                    <a:cubicBezTo>
                      <a:pt x="491529" y="207912"/>
                      <a:pt x="467926" y="208751"/>
                      <a:pt x="445720" y="203200"/>
                    </a:cubicBezTo>
                    <a:cubicBezTo>
                      <a:pt x="422631" y="197428"/>
                      <a:pt x="377986" y="180622"/>
                      <a:pt x="377986" y="180622"/>
                    </a:cubicBezTo>
                    <a:cubicBezTo>
                      <a:pt x="366697" y="173096"/>
                      <a:pt x="357282" y="154753"/>
                      <a:pt x="344120" y="158044"/>
                    </a:cubicBezTo>
                    <a:cubicBezTo>
                      <a:pt x="332576" y="160930"/>
                      <a:pt x="329068" y="180622"/>
                      <a:pt x="332831" y="191911"/>
                    </a:cubicBezTo>
                    <a:cubicBezTo>
                      <a:pt x="341412" y="217653"/>
                      <a:pt x="362934" y="237066"/>
                      <a:pt x="377986" y="259644"/>
                    </a:cubicBezTo>
                    <a:cubicBezTo>
                      <a:pt x="405132" y="300363"/>
                      <a:pt x="421901" y="330314"/>
                      <a:pt x="468297" y="361244"/>
                    </a:cubicBezTo>
                    <a:cubicBezTo>
                      <a:pt x="479586" y="368770"/>
                      <a:pt x="489766" y="378312"/>
                      <a:pt x="502164" y="383822"/>
                    </a:cubicBezTo>
                    <a:cubicBezTo>
                      <a:pt x="523912" y="393488"/>
                      <a:pt x="550095" y="393199"/>
                      <a:pt x="569897" y="406400"/>
                    </a:cubicBezTo>
                    <a:cubicBezTo>
                      <a:pt x="622809" y="441675"/>
                      <a:pt x="590381" y="426748"/>
                      <a:pt x="671497" y="440266"/>
                    </a:cubicBezTo>
                    <a:cubicBezTo>
                      <a:pt x="694075" y="447792"/>
                      <a:pt x="715756" y="458931"/>
                      <a:pt x="739231" y="462844"/>
                    </a:cubicBezTo>
                    <a:cubicBezTo>
                      <a:pt x="822268" y="476684"/>
                      <a:pt x="784758" y="468582"/>
                      <a:pt x="852120" y="485422"/>
                    </a:cubicBezTo>
                    <a:lnTo>
                      <a:pt x="1371409" y="474133"/>
                    </a:lnTo>
                    <a:cubicBezTo>
                      <a:pt x="1390582" y="473381"/>
                      <a:pt x="1409342" y="467893"/>
                      <a:pt x="1427853" y="462844"/>
                    </a:cubicBezTo>
                    <a:cubicBezTo>
                      <a:pt x="1450813" y="456582"/>
                      <a:pt x="1495586" y="440266"/>
                      <a:pt x="1495586" y="440266"/>
                    </a:cubicBezTo>
                    <a:cubicBezTo>
                      <a:pt x="1479912" y="502963"/>
                      <a:pt x="1493366" y="492177"/>
                      <a:pt x="1416564" y="530578"/>
                    </a:cubicBezTo>
                    <a:cubicBezTo>
                      <a:pt x="1386460" y="545630"/>
                      <a:pt x="1359256" y="569132"/>
                      <a:pt x="1326253" y="575733"/>
                    </a:cubicBezTo>
                    <a:cubicBezTo>
                      <a:pt x="1187273" y="603529"/>
                      <a:pt x="1251353" y="592884"/>
                      <a:pt x="1134342" y="609600"/>
                    </a:cubicBezTo>
                    <a:cubicBezTo>
                      <a:pt x="1021453" y="605837"/>
                      <a:pt x="908420" y="605144"/>
                      <a:pt x="795675" y="598311"/>
                    </a:cubicBezTo>
                    <a:cubicBezTo>
                      <a:pt x="783797" y="597591"/>
                      <a:pt x="773477" y="589356"/>
                      <a:pt x="761809" y="587022"/>
                    </a:cubicBezTo>
                    <a:cubicBezTo>
                      <a:pt x="735717" y="581804"/>
                      <a:pt x="709127" y="579496"/>
                      <a:pt x="682786" y="575733"/>
                    </a:cubicBezTo>
                    <a:cubicBezTo>
                      <a:pt x="623851" y="536442"/>
                      <a:pt x="675099" y="564399"/>
                      <a:pt x="592475" y="541866"/>
                    </a:cubicBezTo>
                    <a:cubicBezTo>
                      <a:pt x="569515" y="535604"/>
                      <a:pt x="547320" y="526815"/>
                      <a:pt x="524742" y="519289"/>
                    </a:cubicBezTo>
                    <a:lnTo>
                      <a:pt x="490875" y="508000"/>
                    </a:lnTo>
                    <a:cubicBezTo>
                      <a:pt x="479586" y="500474"/>
                      <a:pt x="466603" y="495016"/>
                      <a:pt x="457009" y="485422"/>
                    </a:cubicBezTo>
                    <a:cubicBezTo>
                      <a:pt x="425837" y="454250"/>
                      <a:pt x="443717" y="442348"/>
                      <a:pt x="400564" y="417689"/>
                    </a:cubicBezTo>
                    <a:cubicBezTo>
                      <a:pt x="387093" y="409991"/>
                      <a:pt x="370461" y="410163"/>
                      <a:pt x="355409" y="406400"/>
                    </a:cubicBezTo>
                    <a:cubicBezTo>
                      <a:pt x="302354" y="353345"/>
                      <a:pt x="334826" y="381389"/>
                      <a:pt x="253809" y="327378"/>
                    </a:cubicBezTo>
                    <a:lnTo>
                      <a:pt x="219942" y="304800"/>
                    </a:lnTo>
                    <a:cubicBezTo>
                      <a:pt x="227468" y="316089"/>
                      <a:pt x="234540" y="327694"/>
                      <a:pt x="242520" y="338666"/>
                    </a:cubicBezTo>
                    <a:cubicBezTo>
                      <a:pt x="264653" y="369099"/>
                      <a:pt x="310253" y="428978"/>
                      <a:pt x="310253" y="428978"/>
                    </a:cubicBezTo>
                    <a:cubicBezTo>
                      <a:pt x="331639" y="493135"/>
                      <a:pt x="313129" y="454432"/>
                      <a:pt x="389275" y="530578"/>
                    </a:cubicBezTo>
                    <a:lnTo>
                      <a:pt x="423142" y="564444"/>
                    </a:lnTo>
                    <a:cubicBezTo>
                      <a:pt x="434431" y="575733"/>
                      <a:pt x="443725" y="589455"/>
                      <a:pt x="457009" y="598311"/>
                    </a:cubicBezTo>
                    <a:lnTo>
                      <a:pt x="524742" y="643466"/>
                    </a:lnTo>
                    <a:cubicBezTo>
                      <a:pt x="536031" y="650992"/>
                      <a:pt x="545446" y="662753"/>
                      <a:pt x="558609" y="666044"/>
                    </a:cubicBezTo>
                    <a:cubicBezTo>
                      <a:pt x="626853" y="683105"/>
                      <a:pt x="589044" y="672426"/>
                      <a:pt x="671497" y="699911"/>
                    </a:cubicBezTo>
                    <a:lnTo>
                      <a:pt x="705364" y="711200"/>
                    </a:lnTo>
                    <a:cubicBezTo>
                      <a:pt x="863408" y="707437"/>
                      <a:pt x="1021716" y="709772"/>
                      <a:pt x="1179497" y="699911"/>
                    </a:cubicBezTo>
                    <a:cubicBezTo>
                      <a:pt x="1205469" y="698288"/>
                      <a:pt x="1266763" y="669397"/>
                      <a:pt x="1292386" y="654755"/>
                    </a:cubicBezTo>
                    <a:cubicBezTo>
                      <a:pt x="1304166" y="648024"/>
                      <a:pt x="1314118" y="638245"/>
                      <a:pt x="1326253" y="632178"/>
                    </a:cubicBezTo>
                    <a:cubicBezTo>
                      <a:pt x="1336896" y="626856"/>
                      <a:pt x="1349183" y="625577"/>
                      <a:pt x="1360120" y="620889"/>
                    </a:cubicBezTo>
                    <a:cubicBezTo>
                      <a:pt x="1375588" y="614260"/>
                      <a:pt x="1389807" y="604940"/>
                      <a:pt x="1405275" y="598311"/>
                    </a:cubicBezTo>
                    <a:cubicBezTo>
                      <a:pt x="1470710" y="570267"/>
                      <a:pt x="1407923" y="607835"/>
                      <a:pt x="1473009" y="564444"/>
                    </a:cubicBezTo>
                    <a:cubicBezTo>
                      <a:pt x="1488061" y="541866"/>
                      <a:pt x="1540742" y="511763"/>
                      <a:pt x="1518164" y="496711"/>
                    </a:cubicBezTo>
                    <a:cubicBezTo>
                      <a:pt x="1459242" y="457430"/>
                      <a:pt x="1507820" y="483123"/>
                      <a:pt x="1416564" y="462844"/>
                    </a:cubicBezTo>
                    <a:cubicBezTo>
                      <a:pt x="1404948" y="460263"/>
                      <a:pt x="1394292" y="454231"/>
                      <a:pt x="1382697" y="451555"/>
                    </a:cubicBezTo>
                    <a:cubicBezTo>
                      <a:pt x="1345305" y="442926"/>
                      <a:pt x="1306214" y="441113"/>
                      <a:pt x="1269809" y="428978"/>
                    </a:cubicBezTo>
                    <a:cubicBezTo>
                      <a:pt x="1258520" y="425215"/>
                      <a:pt x="1247680" y="419645"/>
                      <a:pt x="1235942" y="417689"/>
                    </a:cubicBezTo>
                    <a:cubicBezTo>
                      <a:pt x="1202331" y="412087"/>
                      <a:pt x="1168209" y="410163"/>
                      <a:pt x="1134342" y="406400"/>
                    </a:cubicBezTo>
                    <a:cubicBezTo>
                      <a:pt x="1120531" y="402947"/>
                      <a:pt x="1039705" y="385194"/>
                      <a:pt x="1010164" y="372533"/>
                    </a:cubicBezTo>
                    <a:cubicBezTo>
                      <a:pt x="994696" y="365904"/>
                      <a:pt x="980477" y="356584"/>
                      <a:pt x="965009" y="349955"/>
                    </a:cubicBezTo>
                    <a:cubicBezTo>
                      <a:pt x="954072" y="345267"/>
                      <a:pt x="941785" y="343988"/>
                      <a:pt x="931142" y="338666"/>
                    </a:cubicBezTo>
                    <a:cubicBezTo>
                      <a:pt x="919007" y="332599"/>
                      <a:pt x="909410" y="322157"/>
                      <a:pt x="897275" y="316089"/>
                    </a:cubicBezTo>
                    <a:cubicBezTo>
                      <a:pt x="846364" y="290634"/>
                      <a:pt x="878068" y="322660"/>
                      <a:pt x="829542" y="282222"/>
                    </a:cubicBezTo>
                    <a:cubicBezTo>
                      <a:pt x="817277" y="272001"/>
                      <a:pt x="807940" y="258576"/>
                      <a:pt x="795675" y="248355"/>
                    </a:cubicBezTo>
                    <a:cubicBezTo>
                      <a:pt x="747238" y="207991"/>
                      <a:pt x="772917" y="245881"/>
                      <a:pt x="727942" y="191911"/>
                    </a:cubicBezTo>
                    <a:cubicBezTo>
                      <a:pt x="680904" y="135466"/>
                      <a:pt x="733587" y="176859"/>
                      <a:pt x="671497" y="135466"/>
                    </a:cubicBezTo>
                    <a:cubicBezTo>
                      <a:pt x="651629" y="75858"/>
                      <a:pt x="666809" y="111499"/>
                      <a:pt x="615053" y="33866"/>
                    </a:cubicBezTo>
                    <a:lnTo>
                      <a:pt x="592475" y="0"/>
                    </a:lnTo>
                    <a:cubicBezTo>
                      <a:pt x="588712" y="11289"/>
                      <a:pt x="581186" y="21967"/>
                      <a:pt x="581186" y="33866"/>
                    </a:cubicBezTo>
                    <a:cubicBezTo>
                      <a:pt x="581186" y="56755"/>
                      <a:pt x="585898" y="79676"/>
                      <a:pt x="592475" y="101600"/>
                    </a:cubicBezTo>
                    <a:cubicBezTo>
                      <a:pt x="601942" y="133155"/>
                      <a:pt x="646428" y="193818"/>
                      <a:pt x="660209" y="214489"/>
                    </a:cubicBezTo>
                    <a:cubicBezTo>
                      <a:pt x="689387" y="258256"/>
                      <a:pt x="669915" y="244065"/>
                      <a:pt x="716653" y="259644"/>
                    </a:cubicBezTo>
                    <a:cubicBezTo>
                      <a:pt x="758044" y="321731"/>
                      <a:pt x="716655" y="269054"/>
                      <a:pt x="773097" y="316089"/>
                    </a:cubicBezTo>
                    <a:cubicBezTo>
                      <a:pt x="785362" y="326309"/>
                      <a:pt x="794362" y="340154"/>
                      <a:pt x="806964" y="349955"/>
                    </a:cubicBezTo>
                    <a:cubicBezTo>
                      <a:pt x="828383" y="366614"/>
                      <a:pt x="855510" y="375924"/>
                      <a:pt x="874697" y="395111"/>
                    </a:cubicBezTo>
                    <a:cubicBezTo>
                      <a:pt x="918158" y="438572"/>
                      <a:pt x="895280" y="420122"/>
                      <a:pt x="942431" y="451555"/>
                    </a:cubicBezTo>
                    <a:cubicBezTo>
                      <a:pt x="991269" y="524811"/>
                      <a:pt x="931659" y="451851"/>
                      <a:pt x="1010164" y="496711"/>
                    </a:cubicBezTo>
                    <a:cubicBezTo>
                      <a:pt x="1103203" y="549877"/>
                      <a:pt x="988615" y="513475"/>
                      <a:pt x="1077897" y="553155"/>
                    </a:cubicBezTo>
                    <a:cubicBezTo>
                      <a:pt x="1099645" y="562821"/>
                      <a:pt x="1123053" y="568207"/>
                      <a:pt x="1145631" y="575733"/>
                    </a:cubicBezTo>
                    <a:cubicBezTo>
                      <a:pt x="1156920" y="579496"/>
                      <a:pt x="1169596" y="580421"/>
                      <a:pt x="1179497" y="587022"/>
                    </a:cubicBezTo>
                    <a:cubicBezTo>
                      <a:pt x="1190786" y="594548"/>
                      <a:pt x="1200893" y="604255"/>
                      <a:pt x="1213364" y="609600"/>
                    </a:cubicBezTo>
                    <a:cubicBezTo>
                      <a:pt x="1227625" y="615712"/>
                      <a:pt x="1243602" y="616627"/>
                      <a:pt x="1258520" y="620889"/>
                    </a:cubicBezTo>
                    <a:cubicBezTo>
                      <a:pt x="1269961" y="624158"/>
                      <a:pt x="1280770" y="629597"/>
                      <a:pt x="1292386" y="632178"/>
                    </a:cubicBezTo>
                    <a:cubicBezTo>
                      <a:pt x="1343048" y="643436"/>
                      <a:pt x="1412822" y="649322"/>
                      <a:pt x="1461720" y="654755"/>
                    </a:cubicBezTo>
                    <a:cubicBezTo>
                      <a:pt x="1473009" y="658518"/>
                      <a:pt x="1483687" y="666044"/>
                      <a:pt x="1495586" y="666044"/>
                    </a:cubicBezTo>
                    <a:cubicBezTo>
                      <a:pt x="1522194" y="666044"/>
                      <a:pt x="1555794" y="635940"/>
                      <a:pt x="1574609" y="654755"/>
                    </a:cubicBezTo>
                    <a:cubicBezTo>
                      <a:pt x="1591438" y="671584"/>
                      <a:pt x="1529453" y="669807"/>
                      <a:pt x="1506875" y="677333"/>
                    </a:cubicBezTo>
                    <a:cubicBezTo>
                      <a:pt x="1495586" y="681096"/>
                      <a:pt x="1483652" y="683300"/>
                      <a:pt x="1473009" y="688622"/>
                    </a:cubicBezTo>
                    <a:cubicBezTo>
                      <a:pt x="1457957" y="696148"/>
                      <a:pt x="1443818" y="705878"/>
                      <a:pt x="1427853" y="711200"/>
                    </a:cubicBezTo>
                    <a:cubicBezTo>
                      <a:pt x="1398415" y="721013"/>
                      <a:pt x="1366980" y="723966"/>
                      <a:pt x="1337542" y="733778"/>
                    </a:cubicBezTo>
                    <a:cubicBezTo>
                      <a:pt x="1176564" y="787436"/>
                      <a:pt x="1344091" y="733519"/>
                      <a:pt x="1224653" y="767644"/>
                    </a:cubicBezTo>
                    <a:cubicBezTo>
                      <a:pt x="1213211" y="770913"/>
                      <a:pt x="1202330" y="776047"/>
                      <a:pt x="1190786" y="778933"/>
                    </a:cubicBezTo>
                    <a:lnTo>
                      <a:pt x="1100475" y="801511"/>
                    </a:lnTo>
                    <a:cubicBezTo>
                      <a:pt x="1089186" y="809037"/>
                      <a:pt x="1079654" y="820362"/>
                      <a:pt x="1066609" y="824089"/>
                    </a:cubicBezTo>
                    <a:cubicBezTo>
                      <a:pt x="914579" y="867526"/>
                      <a:pt x="810047" y="841763"/>
                      <a:pt x="637631" y="835378"/>
                    </a:cubicBezTo>
                    <a:cubicBezTo>
                      <a:pt x="603764" y="824089"/>
                      <a:pt x="567961" y="817476"/>
                      <a:pt x="536031" y="801511"/>
                    </a:cubicBezTo>
                    <a:cubicBezTo>
                      <a:pt x="399547" y="733269"/>
                      <a:pt x="568723" y="820191"/>
                      <a:pt x="457009" y="756355"/>
                    </a:cubicBezTo>
                    <a:cubicBezTo>
                      <a:pt x="335505" y="686925"/>
                      <a:pt x="509827" y="799095"/>
                      <a:pt x="344120" y="688622"/>
                    </a:cubicBezTo>
                    <a:cubicBezTo>
                      <a:pt x="332831" y="681096"/>
                      <a:pt x="323124" y="670335"/>
                      <a:pt x="310253" y="666044"/>
                    </a:cubicBezTo>
                    <a:lnTo>
                      <a:pt x="242520" y="643466"/>
                    </a:lnTo>
                    <a:cubicBezTo>
                      <a:pt x="231231" y="632177"/>
                      <a:pt x="221255" y="619401"/>
                      <a:pt x="208653" y="609600"/>
                    </a:cubicBezTo>
                    <a:cubicBezTo>
                      <a:pt x="87128" y="515081"/>
                      <a:pt x="183941" y="607464"/>
                      <a:pt x="107053" y="530578"/>
                    </a:cubicBezTo>
                    <a:cubicBezTo>
                      <a:pt x="99527" y="515526"/>
                      <a:pt x="81708" y="502022"/>
                      <a:pt x="84475" y="485422"/>
                    </a:cubicBezTo>
                    <a:cubicBezTo>
                      <a:pt x="86706" y="472039"/>
                      <a:pt x="104842" y="464194"/>
                      <a:pt x="118342" y="462844"/>
                    </a:cubicBezTo>
                    <a:cubicBezTo>
                      <a:pt x="144818" y="460196"/>
                      <a:pt x="171023" y="470370"/>
                      <a:pt x="197364" y="474133"/>
                    </a:cubicBezTo>
                    <a:cubicBezTo>
                      <a:pt x="318395" y="554820"/>
                      <a:pt x="134704" y="429161"/>
                      <a:pt x="265097" y="530578"/>
                    </a:cubicBezTo>
                    <a:cubicBezTo>
                      <a:pt x="286516" y="547237"/>
                      <a:pt x="311123" y="559452"/>
                      <a:pt x="332831" y="575733"/>
                    </a:cubicBezTo>
                    <a:cubicBezTo>
                      <a:pt x="347883" y="587022"/>
                      <a:pt x="361650" y="600265"/>
                      <a:pt x="377986" y="609600"/>
                    </a:cubicBezTo>
                    <a:cubicBezTo>
                      <a:pt x="388318" y="615504"/>
                      <a:pt x="400564" y="617126"/>
                      <a:pt x="411853" y="620889"/>
                    </a:cubicBezTo>
                    <a:cubicBezTo>
                      <a:pt x="449483" y="677332"/>
                      <a:pt x="423143" y="647230"/>
                      <a:pt x="502164" y="699911"/>
                    </a:cubicBezTo>
                    <a:lnTo>
                      <a:pt x="536031" y="722489"/>
                    </a:lnTo>
                    <a:cubicBezTo>
                      <a:pt x="600739" y="819548"/>
                      <a:pt x="514577" y="705324"/>
                      <a:pt x="592475" y="767644"/>
                    </a:cubicBezTo>
                    <a:cubicBezTo>
                      <a:pt x="603070" y="776120"/>
                      <a:pt x="605459" y="791917"/>
                      <a:pt x="615053" y="801511"/>
                    </a:cubicBezTo>
                    <a:cubicBezTo>
                      <a:pt x="624647" y="811105"/>
                      <a:pt x="637879" y="816203"/>
                      <a:pt x="648920" y="824089"/>
                    </a:cubicBezTo>
                    <a:cubicBezTo>
                      <a:pt x="671460" y="840189"/>
                      <a:pt x="742345" y="896623"/>
                      <a:pt x="761809" y="903111"/>
                    </a:cubicBezTo>
                    <a:lnTo>
                      <a:pt x="795675" y="914400"/>
                    </a:lnTo>
                    <a:cubicBezTo>
                      <a:pt x="848386" y="967109"/>
                      <a:pt x="808397" y="931550"/>
                      <a:pt x="863409" y="970844"/>
                    </a:cubicBezTo>
                    <a:cubicBezTo>
                      <a:pt x="878719" y="981780"/>
                      <a:pt x="892228" y="995376"/>
                      <a:pt x="908564" y="1004711"/>
                    </a:cubicBezTo>
                    <a:cubicBezTo>
                      <a:pt x="918896" y="1010615"/>
                      <a:pt x="931142" y="1012237"/>
                      <a:pt x="942431" y="1016000"/>
                    </a:cubicBezTo>
                    <a:cubicBezTo>
                      <a:pt x="1013908" y="1063651"/>
                      <a:pt x="994766" y="1057608"/>
                      <a:pt x="1066609" y="1083733"/>
                    </a:cubicBezTo>
                    <a:cubicBezTo>
                      <a:pt x="1066627" y="1083740"/>
                      <a:pt x="1151267" y="1111952"/>
                      <a:pt x="1168209" y="1117600"/>
                    </a:cubicBezTo>
                    <a:cubicBezTo>
                      <a:pt x="1179498" y="1121363"/>
                      <a:pt x="1191432" y="1123568"/>
                      <a:pt x="1202075" y="1128889"/>
                    </a:cubicBezTo>
                    <a:cubicBezTo>
                      <a:pt x="1257874" y="1156787"/>
                      <a:pt x="1231266" y="1146144"/>
                      <a:pt x="1281097" y="1162755"/>
                    </a:cubicBezTo>
                    <a:cubicBezTo>
                      <a:pt x="1382171" y="1153566"/>
                      <a:pt x="1394172" y="1184962"/>
                      <a:pt x="1427853" y="1117600"/>
                    </a:cubicBezTo>
                    <a:cubicBezTo>
                      <a:pt x="1433175" y="1106957"/>
                      <a:pt x="1435379" y="1095022"/>
                      <a:pt x="1439142" y="1083733"/>
                    </a:cubicBezTo>
                    <a:cubicBezTo>
                      <a:pt x="1431616" y="1072444"/>
                      <a:pt x="1426158" y="1059460"/>
                      <a:pt x="1416564" y="1049866"/>
                    </a:cubicBezTo>
                    <a:cubicBezTo>
                      <a:pt x="1389731" y="1023034"/>
                      <a:pt x="1348494" y="1015888"/>
                      <a:pt x="1314964" y="1004711"/>
                    </a:cubicBezTo>
                    <a:cubicBezTo>
                      <a:pt x="1269232" y="989467"/>
                      <a:pt x="1282546" y="992350"/>
                      <a:pt x="1224653" y="982133"/>
                    </a:cubicBezTo>
                    <a:lnTo>
                      <a:pt x="1089186" y="959555"/>
                    </a:lnTo>
                    <a:cubicBezTo>
                      <a:pt x="1066608" y="952029"/>
                      <a:pt x="1041255" y="950179"/>
                      <a:pt x="1021453" y="936978"/>
                    </a:cubicBezTo>
                    <a:cubicBezTo>
                      <a:pt x="1010164" y="929452"/>
                      <a:pt x="999984" y="919910"/>
                      <a:pt x="987586" y="914400"/>
                    </a:cubicBezTo>
                    <a:cubicBezTo>
                      <a:pt x="965838" y="904734"/>
                      <a:pt x="942431" y="899348"/>
                      <a:pt x="919853" y="891822"/>
                    </a:cubicBezTo>
                    <a:lnTo>
                      <a:pt x="885986" y="880533"/>
                    </a:lnTo>
                    <a:cubicBezTo>
                      <a:pt x="788946" y="815838"/>
                      <a:pt x="911716" y="893396"/>
                      <a:pt x="818253" y="846666"/>
                    </a:cubicBezTo>
                    <a:cubicBezTo>
                      <a:pt x="752530" y="813805"/>
                      <a:pt x="806426" y="816204"/>
                      <a:pt x="716653" y="756355"/>
                    </a:cubicBezTo>
                    <a:cubicBezTo>
                      <a:pt x="694075" y="741303"/>
                      <a:pt x="668107" y="730387"/>
                      <a:pt x="648920" y="711200"/>
                    </a:cubicBezTo>
                    <a:cubicBezTo>
                      <a:pt x="571593" y="633873"/>
                      <a:pt x="598897" y="670034"/>
                      <a:pt x="558609" y="609600"/>
                    </a:cubicBezTo>
                    <a:cubicBezTo>
                      <a:pt x="554846" y="594548"/>
                      <a:pt x="553432" y="578705"/>
                      <a:pt x="547320" y="564444"/>
                    </a:cubicBezTo>
                    <a:cubicBezTo>
                      <a:pt x="541975" y="551974"/>
                      <a:pt x="531473" y="542358"/>
                      <a:pt x="524742" y="530578"/>
                    </a:cubicBezTo>
                    <a:cubicBezTo>
                      <a:pt x="516393" y="515967"/>
                      <a:pt x="508793" y="500890"/>
                      <a:pt x="502164" y="485422"/>
                    </a:cubicBezTo>
                    <a:cubicBezTo>
                      <a:pt x="474122" y="419990"/>
                      <a:pt x="511685" y="482770"/>
                      <a:pt x="468297" y="417689"/>
                    </a:cubicBezTo>
                    <a:cubicBezTo>
                      <a:pt x="464534" y="406400"/>
                      <a:pt x="462331" y="394465"/>
                      <a:pt x="457009" y="383822"/>
                    </a:cubicBezTo>
                    <a:cubicBezTo>
                      <a:pt x="450941" y="371687"/>
                      <a:pt x="439776" y="362426"/>
                      <a:pt x="434431" y="349955"/>
                    </a:cubicBezTo>
                    <a:cubicBezTo>
                      <a:pt x="425393" y="328867"/>
                      <a:pt x="415740" y="247184"/>
                      <a:pt x="400564" y="237066"/>
                    </a:cubicBezTo>
                    <a:cubicBezTo>
                      <a:pt x="322930" y="185310"/>
                      <a:pt x="358573" y="200492"/>
                      <a:pt x="298964" y="180622"/>
                    </a:cubicBezTo>
                    <a:cubicBezTo>
                      <a:pt x="276386" y="184385"/>
                      <a:pt x="251104" y="180555"/>
                      <a:pt x="231231" y="191911"/>
                    </a:cubicBezTo>
                    <a:cubicBezTo>
                      <a:pt x="220899" y="197815"/>
                      <a:pt x="219942" y="213878"/>
                      <a:pt x="219942" y="225778"/>
                    </a:cubicBezTo>
                    <a:cubicBezTo>
                      <a:pt x="219942" y="278594"/>
                      <a:pt x="223396" y="331591"/>
                      <a:pt x="231231" y="383822"/>
                    </a:cubicBezTo>
                    <a:cubicBezTo>
                      <a:pt x="234761" y="407358"/>
                      <a:pt x="246283" y="428977"/>
                      <a:pt x="253809" y="451555"/>
                    </a:cubicBezTo>
                    <a:lnTo>
                      <a:pt x="265097" y="485422"/>
                    </a:lnTo>
                    <a:cubicBezTo>
                      <a:pt x="268860" y="496711"/>
                      <a:pt x="273500" y="507745"/>
                      <a:pt x="276386" y="519289"/>
                    </a:cubicBezTo>
                    <a:cubicBezTo>
                      <a:pt x="280149" y="534341"/>
                      <a:pt x="281563" y="550184"/>
                      <a:pt x="287675" y="564444"/>
                    </a:cubicBezTo>
                    <a:cubicBezTo>
                      <a:pt x="293020" y="576915"/>
                      <a:pt x="304743" y="585913"/>
                      <a:pt x="310253" y="598311"/>
                    </a:cubicBezTo>
                    <a:cubicBezTo>
                      <a:pt x="319919" y="620059"/>
                      <a:pt x="322188" y="644757"/>
                      <a:pt x="332831" y="666044"/>
                    </a:cubicBezTo>
                    <a:cubicBezTo>
                      <a:pt x="347883" y="696148"/>
                      <a:pt x="367343" y="724425"/>
                      <a:pt x="377986" y="756355"/>
                    </a:cubicBezTo>
                    <a:cubicBezTo>
                      <a:pt x="389665" y="791391"/>
                      <a:pt x="390928" y="800504"/>
                      <a:pt x="411853" y="835378"/>
                    </a:cubicBezTo>
                    <a:cubicBezTo>
                      <a:pt x="425814" y="858646"/>
                      <a:pt x="441957" y="880533"/>
                      <a:pt x="457009" y="903111"/>
                    </a:cubicBezTo>
                    <a:cubicBezTo>
                      <a:pt x="464535" y="914400"/>
                      <a:pt x="468297" y="929452"/>
                      <a:pt x="479586" y="936978"/>
                    </a:cubicBezTo>
                    <a:cubicBezTo>
                      <a:pt x="490875" y="944504"/>
                      <a:pt x="503368" y="950479"/>
                      <a:pt x="513453" y="959555"/>
                    </a:cubicBezTo>
                    <a:cubicBezTo>
                      <a:pt x="541142" y="984475"/>
                      <a:pt x="561480" y="1017915"/>
                      <a:pt x="592475" y="1038578"/>
                    </a:cubicBezTo>
                    <a:cubicBezTo>
                      <a:pt x="615053" y="1053630"/>
                      <a:pt x="634466" y="1075152"/>
                      <a:pt x="660209" y="1083733"/>
                    </a:cubicBezTo>
                    <a:cubicBezTo>
                      <a:pt x="671498" y="1087496"/>
                      <a:pt x="683673" y="1089243"/>
                      <a:pt x="694075" y="1095022"/>
                    </a:cubicBezTo>
                    <a:cubicBezTo>
                      <a:pt x="717796" y="1108200"/>
                      <a:pt x="739231" y="1125126"/>
                      <a:pt x="761809" y="1140178"/>
                    </a:cubicBezTo>
                    <a:cubicBezTo>
                      <a:pt x="773098" y="1147704"/>
                      <a:pt x="782804" y="1158465"/>
                      <a:pt x="795675" y="1162755"/>
                    </a:cubicBezTo>
                    <a:lnTo>
                      <a:pt x="863409" y="1185333"/>
                    </a:lnTo>
                    <a:cubicBezTo>
                      <a:pt x="874698" y="1189096"/>
                      <a:pt x="886227" y="1192203"/>
                      <a:pt x="897275" y="1196622"/>
                    </a:cubicBezTo>
                    <a:cubicBezTo>
                      <a:pt x="916090" y="1204148"/>
                      <a:pt x="934310" y="1213377"/>
                      <a:pt x="953720" y="1219200"/>
                    </a:cubicBezTo>
                    <a:cubicBezTo>
                      <a:pt x="972098" y="1224713"/>
                      <a:pt x="991550" y="1225835"/>
                      <a:pt x="1010164" y="1230489"/>
                    </a:cubicBezTo>
                    <a:cubicBezTo>
                      <a:pt x="1021708" y="1233375"/>
                      <a:pt x="1032589" y="1238509"/>
                      <a:pt x="1044031" y="1241778"/>
                    </a:cubicBezTo>
                    <a:cubicBezTo>
                      <a:pt x="1058949" y="1246040"/>
                      <a:pt x="1074134" y="1249303"/>
                      <a:pt x="1089186" y="1253066"/>
                    </a:cubicBezTo>
                    <a:cubicBezTo>
                      <a:pt x="1187023" y="1249303"/>
                      <a:pt x="1285772" y="1255624"/>
                      <a:pt x="1382697" y="1241778"/>
                    </a:cubicBezTo>
                    <a:cubicBezTo>
                      <a:pt x="1396128" y="1239859"/>
                      <a:pt x="1407936" y="1221215"/>
                      <a:pt x="1405275" y="1207911"/>
                    </a:cubicBezTo>
                    <a:cubicBezTo>
                      <a:pt x="1402614" y="1194607"/>
                      <a:pt x="1384404" y="1189232"/>
                      <a:pt x="1371409" y="1185333"/>
                    </a:cubicBezTo>
                    <a:cubicBezTo>
                      <a:pt x="1345923" y="1177687"/>
                      <a:pt x="1318727" y="1177807"/>
                      <a:pt x="1292386" y="1174044"/>
                    </a:cubicBezTo>
                    <a:cubicBezTo>
                      <a:pt x="1227478" y="1152407"/>
                      <a:pt x="1283267" y="1168760"/>
                      <a:pt x="1179497" y="1151466"/>
                    </a:cubicBezTo>
                    <a:cubicBezTo>
                      <a:pt x="1160571" y="1148312"/>
                      <a:pt x="1141931" y="1143610"/>
                      <a:pt x="1123053" y="1140178"/>
                    </a:cubicBezTo>
                    <a:cubicBezTo>
                      <a:pt x="1100533" y="1136084"/>
                      <a:pt x="1077765" y="1133378"/>
                      <a:pt x="1055320" y="1128889"/>
                    </a:cubicBezTo>
                    <a:cubicBezTo>
                      <a:pt x="1021301" y="1122085"/>
                      <a:pt x="987988" y="1111722"/>
                      <a:pt x="953720" y="1106311"/>
                    </a:cubicBezTo>
                    <a:cubicBezTo>
                      <a:pt x="916365" y="1100413"/>
                      <a:pt x="878461" y="1098785"/>
                      <a:pt x="840831" y="1095022"/>
                    </a:cubicBezTo>
                    <a:cubicBezTo>
                      <a:pt x="815482" y="1086572"/>
                      <a:pt x="758959" y="1065808"/>
                      <a:pt x="727942" y="1061155"/>
                    </a:cubicBezTo>
                    <a:cubicBezTo>
                      <a:pt x="667937" y="1052154"/>
                      <a:pt x="606818" y="1050478"/>
                      <a:pt x="547320" y="1038578"/>
                    </a:cubicBezTo>
                    <a:cubicBezTo>
                      <a:pt x="528505" y="1034815"/>
                      <a:pt x="509606" y="1031451"/>
                      <a:pt x="490875" y="1027289"/>
                    </a:cubicBezTo>
                    <a:cubicBezTo>
                      <a:pt x="475730" y="1023923"/>
                      <a:pt x="460934" y="1019043"/>
                      <a:pt x="445720" y="1016000"/>
                    </a:cubicBezTo>
                    <a:cubicBezTo>
                      <a:pt x="385653" y="1003986"/>
                      <a:pt x="323210" y="1001505"/>
                      <a:pt x="265097" y="982133"/>
                    </a:cubicBezTo>
                    <a:cubicBezTo>
                      <a:pt x="253808" y="978370"/>
                      <a:pt x="242899" y="973178"/>
                      <a:pt x="231231" y="970844"/>
                    </a:cubicBezTo>
                    <a:cubicBezTo>
                      <a:pt x="141164" y="952830"/>
                      <a:pt x="168464" y="966930"/>
                      <a:pt x="84475" y="948266"/>
                    </a:cubicBezTo>
                    <a:cubicBezTo>
                      <a:pt x="72859" y="945685"/>
                      <a:pt x="61898" y="940741"/>
                      <a:pt x="50609" y="936978"/>
                    </a:cubicBezTo>
                    <a:cubicBezTo>
                      <a:pt x="30821" y="923786"/>
                      <a:pt x="0" y="913250"/>
                      <a:pt x="5453" y="880533"/>
                    </a:cubicBezTo>
                    <a:cubicBezTo>
                      <a:pt x="7684" y="867150"/>
                      <a:pt x="20505" y="857955"/>
                      <a:pt x="28031" y="846666"/>
                    </a:cubicBezTo>
                    <a:cubicBezTo>
                      <a:pt x="110816" y="850429"/>
                      <a:pt x="193779" y="851346"/>
                      <a:pt x="276386" y="857955"/>
                    </a:cubicBezTo>
                    <a:cubicBezTo>
                      <a:pt x="299098" y="859772"/>
                      <a:pt x="337964" y="884844"/>
                      <a:pt x="355409" y="891822"/>
                    </a:cubicBezTo>
                    <a:cubicBezTo>
                      <a:pt x="377506" y="900661"/>
                      <a:pt x="403340" y="901199"/>
                      <a:pt x="423142" y="914400"/>
                    </a:cubicBezTo>
                    <a:cubicBezTo>
                      <a:pt x="457155" y="937075"/>
                      <a:pt x="462059" y="942368"/>
                      <a:pt x="502164" y="959555"/>
                    </a:cubicBezTo>
                    <a:cubicBezTo>
                      <a:pt x="513102" y="964242"/>
                      <a:pt x="525094" y="966156"/>
                      <a:pt x="536031" y="970844"/>
                    </a:cubicBezTo>
                    <a:cubicBezTo>
                      <a:pt x="674570" y="1030219"/>
                      <a:pt x="501678" y="959312"/>
                      <a:pt x="615053" y="1016000"/>
                    </a:cubicBezTo>
                    <a:cubicBezTo>
                      <a:pt x="625696" y="1021322"/>
                      <a:pt x="638277" y="1021967"/>
                      <a:pt x="648920" y="1027289"/>
                    </a:cubicBezTo>
                    <a:cubicBezTo>
                      <a:pt x="731363" y="1068510"/>
                      <a:pt x="619615" y="1043861"/>
                      <a:pt x="773097" y="1095022"/>
                    </a:cubicBezTo>
                    <a:cubicBezTo>
                      <a:pt x="807040" y="1106336"/>
                      <a:pt x="811652" y="1104573"/>
                      <a:pt x="840831" y="1128889"/>
                    </a:cubicBezTo>
                    <a:cubicBezTo>
                      <a:pt x="853095" y="1139109"/>
                      <a:pt x="860741" y="1155002"/>
                      <a:pt x="874697" y="1162755"/>
                    </a:cubicBezTo>
                    <a:cubicBezTo>
                      <a:pt x="895501" y="1174313"/>
                      <a:pt x="942431" y="1185333"/>
                      <a:pt x="942431" y="1185333"/>
                    </a:cubicBezTo>
                    <a:cubicBezTo>
                      <a:pt x="953720" y="1192859"/>
                      <a:pt x="965874" y="1199225"/>
                      <a:pt x="976297" y="1207911"/>
                    </a:cubicBezTo>
                    <a:cubicBezTo>
                      <a:pt x="988562" y="1218132"/>
                      <a:pt x="996880" y="1232922"/>
                      <a:pt x="1010164" y="1241778"/>
                    </a:cubicBezTo>
                    <a:cubicBezTo>
                      <a:pt x="1019878" y="1248254"/>
                      <a:pt x="1083169" y="1262851"/>
                      <a:pt x="1089186" y="1264355"/>
                    </a:cubicBezTo>
                    <a:cubicBezTo>
                      <a:pt x="1168610" y="1317305"/>
                      <a:pt x="1067899" y="1256372"/>
                      <a:pt x="1179497" y="1298222"/>
                    </a:cubicBezTo>
                    <a:cubicBezTo>
                      <a:pt x="1192201" y="1302986"/>
                      <a:pt x="1202075" y="1313274"/>
                      <a:pt x="1213364" y="1320800"/>
                    </a:cubicBezTo>
                    <a:cubicBezTo>
                      <a:pt x="1190786" y="1328326"/>
                      <a:pt x="1169284" y="1340750"/>
                      <a:pt x="1145631" y="1343378"/>
                    </a:cubicBezTo>
                    <a:cubicBezTo>
                      <a:pt x="1111764" y="1347141"/>
                      <a:pt x="1077807" y="1350163"/>
                      <a:pt x="1044031" y="1354666"/>
                    </a:cubicBezTo>
                    <a:cubicBezTo>
                      <a:pt x="1021342" y="1357691"/>
                      <a:pt x="998920" y="1362474"/>
                      <a:pt x="976297" y="1365955"/>
                    </a:cubicBezTo>
                    <a:cubicBezTo>
                      <a:pt x="949998" y="1370001"/>
                      <a:pt x="923616" y="1373481"/>
                      <a:pt x="897275" y="1377244"/>
                    </a:cubicBezTo>
                    <a:cubicBezTo>
                      <a:pt x="742994" y="1373481"/>
                      <a:pt x="588599" y="1372963"/>
                      <a:pt x="434431" y="1365955"/>
                    </a:cubicBezTo>
                    <a:cubicBezTo>
                      <a:pt x="422544" y="1365415"/>
                      <a:pt x="410966" y="1360445"/>
                      <a:pt x="400564" y="1354666"/>
                    </a:cubicBezTo>
                    <a:cubicBezTo>
                      <a:pt x="376844" y="1341488"/>
                      <a:pt x="332831" y="1309511"/>
                      <a:pt x="332831" y="1309511"/>
                    </a:cubicBezTo>
                    <a:cubicBezTo>
                      <a:pt x="304456" y="1224385"/>
                      <a:pt x="342732" y="1329313"/>
                      <a:pt x="298964" y="1241778"/>
                    </a:cubicBezTo>
                    <a:cubicBezTo>
                      <a:pt x="293642" y="1231135"/>
                      <a:pt x="291438" y="1219200"/>
                      <a:pt x="287675" y="1207911"/>
                    </a:cubicBezTo>
                    <a:cubicBezTo>
                      <a:pt x="295201" y="1185333"/>
                      <a:pt x="287841" y="1148183"/>
                      <a:pt x="310253" y="1140178"/>
                    </a:cubicBezTo>
                    <a:cubicBezTo>
                      <a:pt x="352925" y="1124938"/>
                      <a:pt x="400758" y="1145846"/>
                      <a:pt x="445720" y="1151466"/>
                    </a:cubicBezTo>
                    <a:cubicBezTo>
                      <a:pt x="515263" y="1160159"/>
                      <a:pt x="494926" y="1179158"/>
                      <a:pt x="581186" y="1207911"/>
                    </a:cubicBezTo>
                    <a:cubicBezTo>
                      <a:pt x="603764" y="1215437"/>
                      <a:pt x="629118" y="1217288"/>
                      <a:pt x="648920" y="1230489"/>
                    </a:cubicBezTo>
                    <a:cubicBezTo>
                      <a:pt x="726554" y="1282245"/>
                      <a:pt x="690911" y="1267063"/>
                      <a:pt x="750520" y="1286933"/>
                    </a:cubicBezTo>
                    <a:cubicBezTo>
                      <a:pt x="761809" y="1294459"/>
                      <a:pt x="771988" y="1304001"/>
                      <a:pt x="784386" y="1309511"/>
                    </a:cubicBezTo>
                    <a:cubicBezTo>
                      <a:pt x="861038" y="1343579"/>
                      <a:pt x="893267" y="1335518"/>
                      <a:pt x="987586" y="1343378"/>
                    </a:cubicBezTo>
                    <a:cubicBezTo>
                      <a:pt x="1061721" y="1361910"/>
                      <a:pt x="1076151" y="1370574"/>
                      <a:pt x="1179497" y="1343378"/>
                    </a:cubicBezTo>
                    <a:cubicBezTo>
                      <a:pt x="1205739" y="1336472"/>
                      <a:pt x="1221488" y="1306803"/>
                      <a:pt x="1247231" y="1298222"/>
                    </a:cubicBezTo>
                    <a:cubicBezTo>
                      <a:pt x="1281174" y="1286907"/>
                      <a:pt x="1285785" y="1288671"/>
                      <a:pt x="1314964" y="1264355"/>
                    </a:cubicBezTo>
                    <a:cubicBezTo>
                      <a:pt x="1327229" y="1254135"/>
                      <a:pt x="1336566" y="1240709"/>
                      <a:pt x="1348831" y="1230489"/>
                    </a:cubicBezTo>
                    <a:cubicBezTo>
                      <a:pt x="1359254" y="1221803"/>
                      <a:pt x="1372274" y="1216597"/>
                      <a:pt x="1382697" y="1207911"/>
                    </a:cubicBezTo>
                    <a:cubicBezTo>
                      <a:pt x="1409670" y="1185433"/>
                      <a:pt x="1452038" y="1135358"/>
                      <a:pt x="1461720" y="1106311"/>
                    </a:cubicBezTo>
                    <a:lnTo>
                      <a:pt x="1484297" y="1038578"/>
                    </a:lnTo>
                    <a:cubicBezTo>
                      <a:pt x="1480534" y="1012237"/>
                      <a:pt x="1482891" y="984260"/>
                      <a:pt x="1473009" y="959555"/>
                    </a:cubicBezTo>
                    <a:cubicBezTo>
                      <a:pt x="1464103" y="937289"/>
                      <a:pt x="1429411" y="915820"/>
                      <a:pt x="1405275" y="914400"/>
                    </a:cubicBezTo>
                    <a:cubicBezTo>
                      <a:pt x="1288764" y="907546"/>
                      <a:pt x="1171972" y="906874"/>
                      <a:pt x="1055320" y="903111"/>
                    </a:cubicBezTo>
                    <a:cubicBezTo>
                      <a:pt x="1021453" y="899348"/>
                      <a:pt x="987331" y="897424"/>
                      <a:pt x="953720" y="891822"/>
                    </a:cubicBezTo>
                    <a:cubicBezTo>
                      <a:pt x="919499" y="886118"/>
                      <a:pt x="886464" y="874150"/>
                      <a:pt x="852120" y="869244"/>
                    </a:cubicBezTo>
                    <a:cubicBezTo>
                      <a:pt x="807263" y="862836"/>
                      <a:pt x="761809" y="861718"/>
                      <a:pt x="716653" y="857955"/>
                    </a:cubicBezTo>
                    <a:cubicBezTo>
                      <a:pt x="694075" y="854192"/>
                      <a:pt x="671365" y="851155"/>
                      <a:pt x="648920" y="846666"/>
                    </a:cubicBezTo>
                    <a:cubicBezTo>
                      <a:pt x="633706" y="843623"/>
                      <a:pt x="619029" y="838153"/>
                      <a:pt x="603764" y="835378"/>
                    </a:cubicBezTo>
                    <a:cubicBezTo>
                      <a:pt x="577585" y="830618"/>
                      <a:pt x="550921" y="828849"/>
                      <a:pt x="524742" y="824089"/>
                    </a:cubicBezTo>
                    <a:cubicBezTo>
                      <a:pt x="509477" y="821314"/>
                      <a:pt x="494851" y="815575"/>
                      <a:pt x="479586" y="812800"/>
                    </a:cubicBezTo>
                    <a:cubicBezTo>
                      <a:pt x="453407" y="808040"/>
                      <a:pt x="426655" y="806729"/>
                      <a:pt x="400564" y="801511"/>
                    </a:cubicBezTo>
                    <a:cubicBezTo>
                      <a:pt x="370136" y="795425"/>
                      <a:pt x="340681" y="785019"/>
                      <a:pt x="310253" y="778933"/>
                    </a:cubicBezTo>
                    <a:cubicBezTo>
                      <a:pt x="291438" y="775170"/>
                      <a:pt x="272320" y="772693"/>
                      <a:pt x="253809" y="767644"/>
                    </a:cubicBezTo>
                    <a:cubicBezTo>
                      <a:pt x="230848" y="761382"/>
                      <a:pt x="186075" y="745066"/>
                      <a:pt x="186075" y="745066"/>
                    </a:cubicBezTo>
                    <a:cubicBezTo>
                      <a:pt x="178549" y="733777"/>
                      <a:pt x="173091" y="720794"/>
                      <a:pt x="163497" y="711200"/>
                    </a:cubicBezTo>
                    <a:cubicBezTo>
                      <a:pt x="153903" y="701606"/>
                      <a:pt x="138106" y="699216"/>
                      <a:pt x="129631" y="688622"/>
                    </a:cubicBezTo>
                    <a:cubicBezTo>
                      <a:pt x="122197" y="679330"/>
                      <a:pt x="122105" y="666044"/>
                      <a:pt x="118342" y="654755"/>
                    </a:cubicBezTo>
                    <a:cubicBezTo>
                      <a:pt x="240177" y="573535"/>
                      <a:pt x="161866" y="616233"/>
                      <a:pt x="479586" y="643466"/>
                    </a:cubicBezTo>
                    <a:cubicBezTo>
                      <a:pt x="503298" y="645498"/>
                      <a:pt x="526033" y="655400"/>
                      <a:pt x="547320" y="666044"/>
                    </a:cubicBezTo>
                    <a:cubicBezTo>
                      <a:pt x="562372" y="673570"/>
                      <a:pt x="576718" y="682713"/>
                      <a:pt x="592475" y="688622"/>
                    </a:cubicBezTo>
                    <a:cubicBezTo>
                      <a:pt x="607002" y="694070"/>
                      <a:pt x="622713" y="695649"/>
                      <a:pt x="637631" y="699911"/>
                    </a:cubicBezTo>
                    <a:cubicBezTo>
                      <a:pt x="716445" y="722430"/>
                      <a:pt x="615654" y="703222"/>
                      <a:pt x="750520" y="722489"/>
                    </a:cubicBezTo>
                    <a:cubicBezTo>
                      <a:pt x="831713" y="749554"/>
                      <a:pt x="730326" y="716720"/>
                      <a:pt x="829542" y="745066"/>
                    </a:cubicBezTo>
                    <a:cubicBezTo>
                      <a:pt x="840984" y="748335"/>
                      <a:pt x="851929" y="753224"/>
                      <a:pt x="863409" y="756355"/>
                    </a:cubicBezTo>
                    <a:cubicBezTo>
                      <a:pt x="893346" y="764520"/>
                      <a:pt x="924282" y="769120"/>
                      <a:pt x="953720" y="778933"/>
                    </a:cubicBezTo>
                    <a:lnTo>
                      <a:pt x="1021453" y="801511"/>
                    </a:lnTo>
                    <a:cubicBezTo>
                      <a:pt x="1032742" y="805274"/>
                      <a:pt x="1043651" y="810466"/>
                      <a:pt x="1055320" y="812800"/>
                    </a:cubicBezTo>
                    <a:lnTo>
                      <a:pt x="1111764" y="824089"/>
                    </a:lnTo>
                    <a:cubicBezTo>
                      <a:pt x="1122845" y="823679"/>
                      <a:pt x="1372976" y="867677"/>
                      <a:pt x="1450431" y="790222"/>
                    </a:cubicBezTo>
                    <a:cubicBezTo>
                      <a:pt x="1460025" y="780628"/>
                      <a:pt x="1465483" y="767644"/>
                      <a:pt x="1473009" y="756355"/>
                    </a:cubicBezTo>
                    <a:cubicBezTo>
                      <a:pt x="1476772" y="745066"/>
                      <a:pt x="1478976" y="733132"/>
                      <a:pt x="1484297" y="722489"/>
                    </a:cubicBezTo>
                    <a:cubicBezTo>
                      <a:pt x="1528066" y="634949"/>
                      <a:pt x="1489788" y="739884"/>
                      <a:pt x="1518164" y="654755"/>
                    </a:cubicBezTo>
                    <a:cubicBezTo>
                      <a:pt x="1517503" y="643524"/>
                      <a:pt x="1525036" y="487880"/>
                      <a:pt x="1495586" y="428978"/>
                    </a:cubicBezTo>
                    <a:cubicBezTo>
                      <a:pt x="1472067" y="381939"/>
                      <a:pt x="1456079" y="383824"/>
                      <a:pt x="1405275" y="349955"/>
                    </a:cubicBezTo>
                    <a:cubicBezTo>
                      <a:pt x="1393986" y="342429"/>
                      <a:pt x="1381002" y="336971"/>
                      <a:pt x="1371409" y="327378"/>
                    </a:cubicBezTo>
                    <a:cubicBezTo>
                      <a:pt x="1348831" y="304800"/>
                      <a:pt x="1333966" y="269741"/>
                      <a:pt x="1303675" y="259644"/>
                    </a:cubicBezTo>
                    <a:cubicBezTo>
                      <a:pt x="1256938" y="244064"/>
                      <a:pt x="1279710" y="254955"/>
                      <a:pt x="1235942" y="225778"/>
                    </a:cubicBezTo>
                    <a:cubicBezTo>
                      <a:pt x="1228416" y="214489"/>
                      <a:pt x="1222958" y="201505"/>
                      <a:pt x="1213364" y="191911"/>
                    </a:cubicBezTo>
                    <a:cubicBezTo>
                      <a:pt x="1208249" y="186796"/>
                      <a:pt x="1147163" y="141876"/>
                      <a:pt x="1134342" y="135466"/>
                    </a:cubicBezTo>
                    <a:cubicBezTo>
                      <a:pt x="1123699" y="130144"/>
                      <a:pt x="1111764" y="127941"/>
                      <a:pt x="1100475" y="124178"/>
                    </a:cubicBezTo>
                    <a:cubicBezTo>
                      <a:pt x="1070371" y="127941"/>
                      <a:pt x="1039433" y="127484"/>
                      <a:pt x="1010164" y="135466"/>
                    </a:cubicBezTo>
                    <a:cubicBezTo>
                      <a:pt x="984020" y="142596"/>
                      <a:pt x="964811" y="169728"/>
                      <a:pt x="953720" y="191911"/>
                    </a:cubicBezTo>
                    <a:cubicBezTo>
                      <a:pt x="948398" y="202554"/>
                      <a:pt x="947753" y="215135"/>
                      <a:pt x="942431" y="225778"/>
                    </a:cubicBezTo>
                    <a:cubicBezTo>
                      <a:pt x="936363" y="237913"/>
                      <a:pt x="927379" y="248355"/>
                      <a:pt x="919853" y="259644"/>
                    </a:cubicBezTo>
                    <a:cubicBezTo>
                      <a:pt x="916090" y="270933"/>
                      <a:pt x="911695" y="282031"/>
                      <a:pt x="908564" y="293511"/>
                    </a:cubicBezTo>
                    <a:cubicBezTo>
                      <a:pt x="900399" y="323448"/>
                      <a:pt x="903198" y="358003"/>
                      <a:pt x="885986" y="383822"/>
                    </a:cubicBezTo>
                    <a:cubicBezTo>
                      <a:pt x="878460" y="395111"/>
                      <a:pt x="869477" y="405554"/>
                      <a:pt x="863409" y="417689"/>
                    </a:cubicBezTo>
                    <a:cubicBezTo>
                      <a:pt x="858088" y="428332"/>
                      <a:pt x="855389" y="440114"/>
                      <a:pt x="852120" y="451555"/>
                    </a:cubicBezTo>
                    <a:cubicBezTo>
                      <a:pt x="847858" y="466473"/>
                      <a:pt x="847770" y="482834"/>
                      <a:pt x="840831" y="496711"/>
                    </a:cubicBezTo>
                    <a:cubicBezTo>
                      <a:pt x="828696" y="520981"/>
                      <a:pt x="807810" y="540174"/>
                      <a:pt x="795675" y="564444"/>
                    </a:cubicBezTo>
                    <a:cubicBezTo>
                      <a:pt x="788149" y="579496"/>
                      <a:pt x="781446" y="594989"/>
                      <a:pt x="773097" y="609600"/>
                    </a:cubicBezTo>
                    <a:cubicBezTo>
                      <a:pt x="759890" y="632712"/>
                      <a:pt x="731192" y="669236"/>
                      <a:pt x="716653" y="688622"/>
                    </a:cubicBezTo>
                    <a:cubicBezTo>
                      <a:pt x="680310" y="797652"/>
                      <a:pt x="738592" y="628128"/>
                      <a:pt x="682786" y="767644"/>
                    </a:cubicBezTo>
                    <a:cubicBezTo>
                      <a:pt x="673947" y="789741"/>
                      <a:pt x="674489" y="816339"/>
                      <a:pt x="660209" y="835378"/>
                    </a:cubicBezTo>
                    <a:cubicBezTo>
                      <a:pt x="549528" y="982950"/>
                      <a:pt x="686300" y="798851"/>
                      <a:pt x="603764" y="914400"/>
                    </a:cubicBezTo>
                    <a:cubicBezTo>
                      <a:pt x="592828" y="929710"/>
                      <a:pt x="580833" y="944245"/>
                      <a:pt x="569897" y="959555"/>
                    </a:cubicBezTo>
                    <a:cubicBezTo>
                      <a:pt x="562011" y="970595"/>
                      <a:pt x="556006" y="982999"/>
                      <a:pt x="547320" y="993422"/>
                    </a:cubicBezTo>
                    <a:cubicBezTo>
                      <a:pt x="537100" y="1005687"/>
                      <a:pt x="524742" y="1016000"/>
                      <a:pt x="513453" y="1027289"/>
                    </a:cubicBezTo>
                    <a:cubicBezTo>
                      <a:pt x="505927" y="1049867"/>
                      <a:pt x="504076" y="1075220"/>
                      <a:pt x="490875" y="1095022"/>
                    </a:cubicBezTo>
                    <a:cubicBezTo>
                      <a:pt x="475823" y="1117600"/>
                      <a:pt x="454301" y="1137013"/>
                      <a:pt x="445720" y="1162755"/>
                    </a:cubicBezTo>
                    <a:cubicBezTo>
                      <a:pt x="430141" y="1209493"/>
                      <a:pt x="441032" y="1186721"/>
                      <a:pt x="411853" y="1230489"/>
                    </a:cubicBezTo>
                    <a:cubicBezTo>
                      <a:pt x="415616" y="1260593"/>
                      <a:pt x="393971" y="1312466"/>
                      <a:pt x="423142" y="1320800"/>
                    </a:cubicBezTo>
                    <a:cubicBezTo>
                      <a:pt x="453843" y="1329572"/>
                      <a:pt x="490875" y="1253066"/>
                      <a:pt x="490875" y="1253066"/>
                    </a:cubicBezTo>
                    <a:cubicBezTo>
                      <a:pt x="494638" y="1241777"/>
                      <a:pt x="496842" y="1229843"/>
                      <a:pt x="502164" y="1219200"/>
                    </a:cubicBezTo>
                    <a:cubicBezTo>
                      <a:pt x="510419" y="1202690"/>
                      <a:pt x="550936" y="1150409"/>
                      <a:pt x="558609" y="1140178"/>
                    </a:cubicBezTo>
                    <a:cubicBezTo>
                      <a:pt x="562372" y="1128889"/>
                      <a:pt x="564118" y="1116713"/>
                      <a:pt x="569897" y="1106311"/>
                    </a:cubicBezTo>
                    <a:cubicBezTo>
                      <a:pt x="589748" y="1070578"/>
                      <a:pt x="623554" y="1027243"/>
                      <a:pt x="648920" y="993422"/>
                    </a:cubicBezTo>
                    <a:cubicBezTo>
                      <a:pt x="661584" y="955429"/>
                      <a:pt x="660468" y="953457"/>
                      <a:pt x="682786" y="914400"/>
                    </a:cubicBezTo>
                    <a:cubicBezTo>
                      <a:pt x="689517" y="902620"/>
                      <a:pt x="698080" y="891980"/>
                      <a:pt x="705364" y="880533"/>
                    </a:cubicBezTo>
                    <a:cubicBezTo>
                      <a:pt x="724423" y="850583"/>
                      <a:pt x="736707" y="815325"/>
                      <a:pt x="761809" y="790222"/>
                    </a:cubicBezTo>
                    <a:cubicBezTo>
                      <a:pt x="773098" y="778933"/>
                      <a:pt x="786396" y="769346"/>
                      <a:pt x="795675" y="756355"/>
                    </a:cubicBezTo>
                    <a:cubicBezTo>
                      <a:pt x="869965" y="652348"/>
                      <a:pt x="764068" y="765385"/>
                      <a:pt x="852120" y="677333"/>
                    </a:cubicBezTo>
                    <a:cubicBezTo>
                      <a:pt x="855883" y="666044"/>
                      <a:pt x="856808" y="653367"/>
                      <a:pt x="863409" y="643466"/>
                    </a:cubicBezTo>
                    <a:cubicBezTo>
                      <a:pt x="902372" y="585021"/>
                      <a:pt x="912370" y="632047"/>
                      <a:pt x="942431" y="541866"/>
                    </a:cubicBezTo>
                    <a:cubicBezTo>
                      <a:pt x="956626" y="499281"/>
                      <a:pt x="960060" y="479079"/>
                      <a:pt x="998875" y="440266"/>
                    </a:cubicBezTo>
                    <a:cubicBezTo>
                      <a:pt x="1010164" y="428977"/>
                      <a:pt x="1022941" y="419002"/>
                      <a:pt x="1032742" y="406400"/>
                    </a:cubicBezTo>
                    <a:cubicBezTo>
                      <a:pt x="1049401" y="384981"/>
                      <a:pt x="1062845" y="361244"/>
                      <a:pt x="1077897" y="338666"/>
                    </a:cubicBezTo>
                    <a:cubicBezTo>
                      <a:pt x="1085423" y="327377"/>
                      <a:pt x="1089186" y="312326"/>
                      <a:pt x="1100475" y="304800"/>
                    </a:cubicBezTo>
                    <a:lnTo>
                      <a:pt x="1134342" y="282222"/>
                    </a:lnTo>
                    <a:cubicBezTo>
                      <a:pt x="1176059" y="219647"/>
                      <a:pt x="1133052" y="269140"/>
                      <a:pt x="1190786" y="237066"/>
                    </a:cubicBezTo>
                    <a:cubicBezTo>
                      <a:pt x="1214506" y="223888"/>
                      <a:pt x="1258520" y="191911"/>
                      <a:pt x="1258520" y="191911"/>
                    </a:cubicBezTo>
                    <a:cubicBezTo>
                      <a:pt x="1288874" y="282974"/>
                      <a:pt x="1276963" y="233264"/>
                      <a:pt x="1258520" y="417689"/>
                    </a:cubicBezTo>
                    <a:cubicBezTo>
                      <a:pt x="1257336" y="429529"/>
                      <a:pt x="1252553" y="440912"/>
                      <a:pt x="1247231" y="451555"/>
                    </a:cubicBezTo>
                    <a:cubicBezTo>
                      <a:pt x="1241163" y="463690"/>
                      <a:pt x="1232179" y="474133"/>
                      <a:pt x="1224653" y="485422"/>
                    </a:cubicBezTo>
                    <a:cubicBezTo>
                      <a:pt x="1206110" y="559594"/>
                      <a:pt x="1225436" y="503805"/>
                      <a:pt x="1190786" y="564444"/>
                    </a:cubicBezTo>
                    <a:cubicBezTo>
                      <a:pt x="1178978" y="585109"/>
                      <a:pt x="1163970" y="625127"/>
                      <a:pt x="1145631" y="643466"/>
                    </a:cubicBezTo>
                    <a:cubicBezTo>
                      <a:pt x="1136037" y="653060"/>
                      <a:pt x="1123053" y="658518"/>
                      <a:pt x="1111764" y="666044"/>
                    </a:cubicBezTo>
                    <a:cubicBezTo>
                      <a:pt x="1092562" y="723650"/>
                      <a:pt x="1112732" y="679967"/>
                      <a:pt x="1066609" y="733778"/>
                    </a:cubicBezTo>
                    <a:cubicBezTo>
                      <a:pt x="1033135" y="772831"/>
                      <a:pt x="1009771" y="818902"/>
                      <a:pt x="976297" y="857955"/>
                    </a:cubicBezTo>
                    <a:cubicBezTo>
                      <a:pt x="881964" y="968010"/>
                      <a:pt x="1007593" y="804939"/>
                      <a:pt x="908564" y="936978"/>
                    </a:cubicBezTo>
                    <a:cubicBezTo>
                      <a:pt x="886974" y="1001745"/>
                      <a:pt x="912735" y="941291"/>
                      <a:pt x="863409" y="1004711"/>
                    </a:cubicBezTo>
                    <a:cubicBezTo>
                      <a:pt x="863404" y="1004718"/>
                      <a:pt x="806966" y="1089374"/>
                      <a:pt x="795675" y="1106311"/>
                    </a:cubicBezTo>
                    <a:cubicBezTo>
                      <a:pt x="788149" y="1117600"/>
                      <a:pt x="782691" y="1130584"/>
                      <a:pt x="773097" y="1140178"/>
                    </a:cubicBezTo>
                    <a:cubicBezTo>
                      <a:pt x="758045" y="1155230"/>
                      <a:pt x="741239" y="1168711"/>
                      <a:pt x="727942" y="1185333"/>
                    </a:cubicBezTo>
                    <a:cubicBezTo>
                      <a:pt x="710991" y="1206522"/>
                      <a:pt x="701973" y="1233878"/>
                      <a:pt x="682786" y="1253066"/>
                    </a:cubicBezTo>
                    <a:cubicBezTo>
                      <a:pt x="661519" y="1274334"/>
                      <a:pt x="638915" y="1292510"/>
                      <a:pt x="626342" y="1320800"/>
                    </a:cubicBezTo>
                    <a:cubicBezTo>
                      <a:pt x="616676" y="1342548"/>
                      <a:pt x="603764" y="1388533"/>
                      <a:pt x="603764" y="1388533"/>
                    </a:cubicBezTo>
                    <a:cubicBezTo>
                      <a:pt x="618816" y="1396059"/>
                      <a:pt x="632091" y="1411111"/>
                      <a:pt x="648920" y="1411111"/>
                    </a:cubicBezTo>
                    <a:cubicBezTo>
                      <a:pt x="682342" y="1411111"/>
                      <a:pt x="706854" y="1372239"/>
                      <a:pt x="727942" y="1354666"/>
                    </a:cubicBezTo>
                    <a:cubicBezTo>
                      <a:pt x="738365" y="1345980"/>
                      <a:pt x="750520" y="1339615"/>
                      <a:pt x="761809" y="1332089"/>
                    </a:cubicBezTo>
                    <a:cubicBezTo>
                      <a:pt x="769335" y="1320800"/>
                      <a:pt x="774792" y="1307816"/>
                      <a:pt x="784386" y="1298222"/>
                    </a:cubicBezTo>
                    <a:cubicBezTo>
                      <a:pt x="793980" y="1288628"/>
                      <a:pt x="809319" y="1285855"/>
                      <a:pt x="818253" y="1275644"/>
                    </a:cubicBezTo>
                    <a:cubicBezTo>
                      <a:pt x="836122" y="1255223"/>
                      <a:pt x="863409" y="1207911"/>
                      <a:pt x="863409" y="1207911"/>
                    </a:cubicBezTo>
                    <a:cubicBezTo>
                      <a:pt x="892747" y="1119888"/>
                      <a:pt x="846044" y="1238589"/>
                      <a:pt x="919853" y="1140178"/>
                    </a:cubicBezTo>
                    <a:cubicBezTo>
                      <a:pt x="932012" y="1123967"/>
                      <a:pt x="933368" y="1101858"/>
                      <a:pt x="942431" y="1083733"/>
                    </a:cubicBezTo>
                    <a:cubicBezTo>
                      <a:pt x="963452" y="1041690"/>
                      <a:pt x="967667" y="1053450"/>
                      <a:pt x="998875" y="1016000"/>
                    </a:cubicBezTo>
                    <a:cubicBezTo>
                      <a:pt x="1045912" y="959555"/>
                      <a:pt x="993231" y="1000948"/>
                      <a:pt x="1055320" y="959555"/>
                    </a:cubicBezTo>
                    <a:cubicBezTo>
                      <a:pt x="1059083" y="948266"/>
                      <a:pt x="1060830" y="936091"/>
                      <a:pt x="1066609" y="925689"/>
                    </a:cubicBezTo>
                    <a:cubicBezTo>
                      <a:pt x="1079787" y="901969"/>
                      <a:pt x="1096712" y="880533"/>
                      <a:pt x="1111764" y="857955"/>
                    </a:cubicBezTo>
                    <a:lnTo>
                      <a:pt x="1156920" y="790222"/>
                    </a:lnTo>
                    <a:lnTo>
                      <a:pt x="1179497" y="756355"/>
                    </a:lnTo>
                    <a:lnTo>
                      <a:pt x="1202075" y="722489"/>
                    </a:lnTo>
                    <a:cubicBezTo>
                      <a:pt x="1230449" y="637367"/>
                      <a:pt x="1192175" y="742287"/>
                      <a:pt x="1235942" y="654755"/>
                    </a:cubicBezTo>
                    <a:cubicBezTo>
                      <a:pt x="1282681" y="561279"/>
                      <a:pt x="1205103" y="684082"/>
                      <a:pt x="1269809" y="587022"/>
                    </a:cubicBezTo>
                    <a:lnTo>
                      <a:pt x="1303675" y="485422"/>
                    </a:lnTo>
                    <a:cubicBezTo>
                      <a:pt x="1307438" y="474133"/>
                      <a:pt x="1312078" y="463099"/>
                      <a:pt x="1314964" y="451555"/>
                    </a:cubicBezTo>
                    <a:cubicBezTo>
                      <a:pt x="1330907" y="387785"/>
                      <a:pt x="1323210" y="421614"/>
                      <a:pt x="1337542" y="349955"/>
                    </a:cubicBezTo>
                    <a:cubicBezTo>
                      <a:pt x="1330016" y="308563"/>
                      <a:pt x="1330067" y="265045"/>
                      <a:pt x="1314964" y="225778"/>
                    </a:cubicBezTo>
                    <a:cubicBezTo>
                      <a:pt x="1304008" y="197292"/>
                      <a:pt x="1223700" y="193978"/>
                      <a:pt x="1213364" y="191911"/>
                    </a:cubicBezTo>
                    <a:cubicBezTo>
                      <a:pt x="1107785" y="170795"/>
                      <a:pt x="1220418" y="190852"/>
                      <a:pt x="1134342" y="169333"/>
                    </a:cubicBezTo>
                    <a:cubicBezTo>
                      <a:pt x="1006694" y="137421"/>
                      <a:pt x="1155470" y="183902"/>
                      <a:pt x="1010164" y="135466"/>
                    </a:cubicBezTo>
                    <a:cubicBezTo>
                      <a:pt x="949957" y="139229"/>
                      <a:pt x="889199" y="137806"/>
                      <a:pt x="829542" y="146755"/>
                    </a:cubicBezTo>
                    <a:cubicBezTo>
                      <a:pt x="812900" y="149251"/>
                      <a:pt x="798997" y="160984"/>
                      <a:pt x="784386" y="169333"/>
                    </a:cubicBezTo>
                    <a:cubicBezTo>
                      <a:pt x="672692" y="233159"/>
                      <a:pt x="841823" y="146259"/>
                      <a:pt x="705364" y="214489"/>
                    </a:cubicBezTo>
                    <a:cubicBezTo>
                      <a:pt x="674147" y="308137"/>
                      <a:pt x="726550" y="160832"/>
                      <a:pt x="648920" y="316089"/>
                    </a:cubicBezTo>
                    <a:cubicBezTo>
                      <a:pt x="641394" y="331141"/>
                      <a:pt x="632971" y="345776"/>
                      <a:pt x="626342" y="361244"/>
                    </a:cubicBezTo>
                    <a:cubicBezTo>
                      <a:pt x="621654" y="372181"/>
                      <a:pt x="621654" y="385210"/>
                      <a:pt x="615053" y="395111"/>
                    </a:cubicBezTo>
                    <a:cubicBezTo>
                      <a:pt x="606197" y="408395"/>
                      <a:pt x="592475" y="417689"/>
                      <a:pt x="581186" y="428978"/>
                    </a:cubicBezTo>
                    <a:cubicBezTo>
                      <a:pt x="577423" y="440267"/>
                      <a:pt x="575676" y="452442"/>
                      <a:pt x="569897" y="462844"/>
                    </a:cubicBezTo>
                    <a:cubicBezTo>
                      <a:pt x="534293" y="526931"/>
                      <a:pt x="527175" y="528145"/>
                      <a:pt x="479586" y="575733"/>
                    </a:cubicBezTo>
                    <a:cubicBezTo>
                      <a:pt x="452633" y="656592"/>
                      <a:pt x="491166" y="564096"/>
                      <a:pt x="434431" y="632178"/>
                    </a:cubicBezTo>
                    <a:cubicBezTo>
                      <a:pt x="423658" y="645106"/>
                      <a:pt x="420511" y="662903"/>
                      <a:pt x="411853" y="677333"/>
                    </a:cubicBezTo>
                    <a:cubicBezTo>
                      <a:pt x="397892" y="700601"/>
                      <a:pt x="381749" y="722488"/>
                      <a:pt x="366697" y="745066"/>
                    </a:cubicBezTo>
                    <a:lnTo>
                      <a:pt x="344120" y="778933"/>
                    </a:lnTo>
                    <a:cubicBezTo>
                      <a:pt x="336594" y="790222"/>
                      <a:pt x="331136" y="803206"/>
                      <a:pt x="321542" y="812800"/>
                    </a:cubicBezTo>
                    <a:lnTo>
                      <a:pt x="287675" y="846666"/>
                    </a:lnTo>
                    <a:cubicBezTo>
                      <a:pt x="280149" y="861718"/>
                      <a:pt x="271726" y="876354"/>
                      <a:pt x="265097" y="891822"/>
                    </a:cubicBezTo>
                    <a:cubicBezTo>
                      <a:pt x="260410" y="902759"/>
                      <a:pt x="259131" y="915046"/>
                      <a:pt x="253809" y="925689"/>
                    </a:cubicBezTo>
                    <a:cubicBezTo>
                      <a:pt x="247742" y="937824"/>
                      <a:pt x="238757" y="948266"/>
                      <a:pt x="231231" y="959555"/>
                    </a:cubicBezTo>
                    <a:lnTo>
                      <a:pt x="208653" y="1027289"/>
                    </a:lnTo>
                    <a:lnTo>
                      <a:pt x="197364" y="1061155"/>
                    </a:lnTo>
                    <a:cubicBezTo>
                      <a:pt x="201127" y="1076207"/>
                      <a:pt x="195349" y="1098328"/>
                      <a:pt x="208653" y="1106311"/>
                    </a:cubicBezTo>
                    <a:cubicBezTo>
                      <a:pt x="221957" y="1114294"/>
                      <a:pt x="239932" y="1101961"/>
                      <a:pt x="253809" y="1095022"/>
                    </a:cubicBezTo>
                    <a:cubicBezTo>
                      <a:pt x="325784" y="1059034"/>
                      <a:pt x="281155" y="1056387"/>
                      <a:pt x="344120" y="993422"/>
                    </a:cubicBezTo>
                    <a:lnTo>
                      <a:pt x="411853" y="925689"/>
                    </a:lnTo>
                    <a:cubicBezTo>
                      <a:pt x="437408" y="823471"/>
                      <a:pt x="401096" y="947200"/>
                      <a:pt x="468297" y="812800"/>
                    </a:cubicBezTo>
                    <a:cubicBezTo>
                      <a:pt x="572185" y="605026"/>
                      <a:pt x="499524" y="742765"/>
                      <a:pt x="727942" y="383822"/>
                    </a:cubicBezTo>
                    <a:cubicBezTo>
                      <a:pt x="735226" y="372375"/>
                      <a:pt x="742994" y="361244"/>
                      <a:pt x="750520" y="349955"/>
                    </a:cubicBezTo>
                    <a:cubicBezTo>
                      <a:pt x="758046" y="338666"/>
                      <a:pt x="763504" y="325682"/>
                      <a:pt x="773097" y="316089"/>
                    </a:cubicBezTo>
                    <a:cubicBezTo>
                      <a:pt x="784386" y="304800"/>
                      <a:pt x="797162" y="294824"/>
                      <a:pt x="806964" y="282222"/>
                    </a:cubicBezTo>
                    <a:cubicBezTo>
                      <a:pt x="823623" y="260803"/>
                      <a:pt x="837068" y="237067"/>
                      <a:pt x="852120" y="214489"/>
                    </a:cubicBezTo>
                    <a:cubicBezTo>
                      <a:pt x="859646" y="203200"/>
                      <a:pt x="863408" y="188148"/>
                      <a:pt x="874697" y="180622"/>
                    </a:cubicBezTo>
                    <a:lnTo>
                      <a:pt x="908564" y="158044"/>
                    </a:lnTo>
                    <a:cubicBezTo>
                      <a:pt x="912327" y="146755"/>
                      <a:pt x="914531" y="134821"/>
                      <a:pt x="919853" y="124178"/>
                    </a:cubicBezTo>
                    <a:cubicBezTo>
                      <a:pt x="925921" y="112043"/>
                      <a:pt x="936363" y="102446"/>
                      <a:pt x="942431" y="90311"/>
                    </a:cubicBezTo>
                    <a:cubicBezTo>
                      <a:pt x="956100" y="62973"/>
                      <a:pt x="953720" y="59699"/>
                      <a:pt x="953720" y="3386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36" name="13 The Brigde Of Khazad Dum.mp3">
            <a:hlinkClick r:id="" action="ppaction://media"/>
          </p:cNvPr>
          <p:cNvPicPr>
            <a:picLocks noRot="1" noChangeAspect="1"/>
          </p:cNvPicPr>
          <p:nvPr>
            <a:audioFile r:link="rId1"/>
          </p:nvPr>
        </p:nvPicPr>
        <p:blipFill>
          <a:blip r:embed="rId3" cstate="print"/>
          <a:stretch>
            <a:fillRect/>
          </a:stretch>
        </p:blipFill>
        <p:spPr>
          <a:xfrm>
            <a:off x="9525000" y="304800"/>
            <a:ext cx="304800" cy="304800"/>
          </a:xfrm>
          <a:prstGeom prst="rect">
            <a:avLst/>
          </a:prstGeom>
        </p:spPr>
      </p:pic>
    </p:spTree>
  </p:cSld>
  <p:clrMapOvr>
    <a:masterClrMapping/>
  </p:clrMapOvr>
  <p:transition advTm="65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6"/>
                                        </p:tgtEl>
                                      </p:cBhvr>
                                    </p:cmd>
                                  </p:childTnLst>
                                </p:cTn>
                              </p:par>
                              <p:par>
                                <p:cTn id="7" presetID="0" presetClass="path" presetSubtype="0" accel="50000" decel="50000" fill="hold" nodeType="withEffect">
                                  <p:stCondLst>
                                    <p:cond delay="0"/>
                                  </p:stCondLst>
                                  <p:childTnLst>
                                    <p:animMotion origin="layout" path="M -0.0507 -0.05874 C -0.06285 -0.05527 -0.08108 -0.0666 -0.09375 -0.0703 C -0.11111 -0.06984 -0.12865 -0.06961 -0.14618 -0.06868 C -0.15104 -0.06845 -0.15469 -0.06406 -0.15851 -0.06198 C -0.16615 -0.05828 -0.17431 -0.05527 -0.18212 -0.05388 C -0.19688 -0.04671 -0.20938 -0.04371 -0.225 -0.04232 C -0.25868 -0.04348 -0.29098 -0.04579 -0.32466 -0.04718 C -0.35521 -0.04602 -0.37118 -0.04718 -0.39636 -0.03561 C -0.40018 -0.02914 -0.40295 -0.03029 -0.40886 -0.02752 C -0.41997 -0.02197 -0.43039 -0.01619 -0.44202 -0.01272 C -0.46806 0.0081 -0.50486 -0.00879 -0.53611 -0.00948 C -0.55174 -0.00786 -0.54809 -0.00855 -0.55782 -0.00277 " pathEditMode="relative" rAng="0" ptsTypes="fffffffffffA">
                                      <p:cBhvr>
                                        <p:cTn id="8" dur="5000" fill="hold"/>
                                        <p:tgtEl>
                                          <p:spTgt spid="131"/>
                                        </p:tgtEl>
                                        <p:attrNameLst>
                                          <p:attrName>ppt_x</p:attrName>
                                          <p:attrName>ppt_y</p:attrName>
                                        </p:attrNameLst>
                                      </p:cBhvr>
                                      <p:rCtr x="-254" y="28"/>
                                    </p:animMotion>
                                  </p:childTnLst>
                                </p:cTn>
                              </p:par>
                              <p:par>
                                <p:cTn id="9" presetID="0" presetClass="path" presetSubtype="0" accel="50000" decel="50000" fill="hold" nodeType="withEffect">
                                  <p:stCondLst>
                                    <p:cond delay="4000"/>
                                  </p:stCondLst>
                                  <p:childTnLst>
                                    <p:animMotion origin="layout" path="M 3.33333E-6 2.96022E-6 C 0.01354 0.00763 0.03437 -0.00023 0.0493 -0.00162 C 0.06788 -0.00602 0.08368 0.00323 0.10086 0.00347 C 0.1625 0.00393 0.22413 0.00462 0.28576 0.00508 C 0.2993 0.00855 0.31267 0.01064 0.32639 0.01318 C 0.44427 0.01156 0.41927 0.0562 0.44253 -0.00486 C 0.446 -0.01434 0.44288 -0.00856 0.44687 -0.0148 C 0.45017 -0.02984 0.44444 -0.00602 0.45121 -0.02614 C 0.45208 -0.02822 0.45173 -0.03076 0.45243 -0.03284 C 0.45486 -0.04232 0.4559 -0.04302 0.46007 -0.05088 C 0.47083 -0.09945 0.50729 -0.11078 0.53559 -0.12651 C 0.54739 -0.13321 0.55816 -0.13784 0.57066 -0.14131 C 0.59201 -0.15333 0.61475 -0.1605 0.6375 -0.16282 C 0.66302 -0.17692 0.64323 -0.16767 0.7 -0.16767 " pathEditMode="relative" rAng="0" ptsTypes="fffffffffffffA">
                                      <p:cBhvr>
                                        <p:cTn id="10" dur="3000" fill="hold"/>
                                        <p:tgtEl>
                                          <p:spTgt spid="120"/>
                                        </p:tgtEl>
                                        <p:attrNameLst>
                                          <p:attrName>ppt_x</p:attrName>
                                          <p:attrName>ppt_y</p:attrName>
                                        </p:attrNameLst>
                                      </p:cBhvr>
                                      <p:rCtr x="350" y="-60"/>
                                    </p:animMotion>
                                  </p:childTnLst>
                                </p:cTn>
                              </p:par>
                              <p:par>
                                <p:cTn id="11" presetID="0" presetClass="path" presetSubtype="0" accel="50000" decel="50000" fill="hold" nodeType="withEffect">
                                  <p:stCondLst>
                                    <p:cond delay="4000"/>
                                  </p:stCondLst>
                                  <p:childTnLst>
                                    <p:animMotion origin="layout" path="M 0.18333 -0.00832 C 0.19878 -0.00601 0.19982 -0.00531 0.21788 -0.0067 C 0.22448 -0.00786 0.23107 -0.00948 0.2375 -0.01179 C 0.2401 -0.01271 0.24496 -0.01503 0.24496 -0.0148 C 0.26423 -0.01387 0.27812 -0.01271 0.29566 -0.00508 C 0.30277 -0.00208 0.31059 -0.00346 0.31788 -0.00185 C 0.36823 0.02059 0.30868 -0.00531 0.4684 0.00139 C 0.475 0.00162 0.48142 0.00902 0.48819 0.00972 C 0.49913 0.01064 0.51041 0.01087 0.52135 0.01134 C 0.53125 0.01457 0.54114 0.01642 0.55121 0.01781 C 0.56145 0.02313 0.57361 0.02313 0.58437 0.02452 C 0.59948 0.03123 0.62152 0.02706 0.63628 0.02614 C 0.63819 0.02383 0.64062 0.02221 0.64253 0.01966 C 0.64566 0.01527 0.64635 0.00926 0.64982 0.00486 C 0.65399 -0.01133 0.65902 -0.02243 0.66823 -0.03469 C 0.671 -0.04185 0.67152 -0.0437 0.67708 -0.04625 C 0.6802 -0.05249 0.68906 -0.0592 0.69444 -0.06267 C 0.69895 -0.07192 0.70885 -0.07909 0.71666 -0.08233 C 0.721 -0.08649 0.72604 -0.08996 0.73142 -0.09227 C 0.73246 -0.09389 0.7335 -0.0962 0.73507 -0.09713 C 0.73854 -0.09921 0.74618 -0.1006 0.74618 -0.10037 C 0.75191 -0.10545 0.75711 -0.10753 0.76354 -0.11031 C 0.77968 -0.12719 0.81041 -0.12927 0.8302 -0.13182 C 0.83958 -0.13436 0.84722 -0.14014 0.8559 -0.14315 C 0.86371 -0.15402 0.87708 -0.15148 0.88698 -0.15148 " pathEditMode="relative" rAng="0" ptsTypes="ffffffffffffffffffffffffA">
                                      <p:cBhvr>
                                        <p:cTn id="12" dur="3000" fill="hold"/>
                                        <p:tgtEl>
                                          <p:spTgt spid="144"/>
                                        </p:tgtEl>
                                        <p:attrNameLst>
                                          <p:attrName>ppt_x</p:attrName>
                                          <p:attrName>ppt_y</p:attrName>
                                        </p:attrNameLst>
                                      </p:cBhvr>
                                      <p:rCtr x="352" y="-53"/>
                                    </p:animMotion>
                                  </p:childTnLst>
                                </p:cTn>
                              </p:par>
                              <p:par>
                                <p:cTn id="13" presetID="1" presetClass="entr" presetSubtype="0" fill="hold" nodeType="withEffect">
                                  <p:stCondLst>
                                    <p:cond delay="550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2">
                <p:cTn id="15" fill="hold" display="0">
                  <p:stCondLst>
                    <p:cond delay="indefinite"/>
                  </p:stCondLst>
                  <p:endCondLst>
                    <p:cond evt="onPrev" delay="0">
                      <p:tgtEl>
                        <p:sldTgt/>
                      </p:tgtEl>
                    </p:cond>
                    <p:cond evt="onStopAudio" delay="0">
                      <p:tgtEl>
                        <p:sldTgt/>
                      </p:tgtEl>
                    </p:cond>
                  </p:endCondLst>
                </p:cTn>
                <p:tgtEl>
                  <p:spTgt spid="13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848600"/>
          </a:xfrm>
          <a:prstGeom prst="rect">
            <a:avLst/>
          </a:prstGeom>
          <a:solidFill>
            <a:srgbClr val="777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72877" y="4308932"/>
            <a:ext cx="10449441" cy="3992618"/>
          </a:xfrm>
          <a:custGeom>
            <a:avLst/>
            <a:gdLst>
              <a:gd name="connsiteX0" fmla="*/ 396607 w 10449441"/>
              <a:gd name="connsiteY0" fmla="*/ 207984 h 3992618"/>
              <a:gd name="connsiteX1" fmla="*/ 429658 w 10449441"/>
              <a:gd name="connsiteY1" fmla="*/ 230017 h 3992618"/>
              <a:gd name="connsiteX2" fmla="*/ 539826 w 10449441"/>
              <a:gd name="connsiteY2" fmla="*/ 196967 h 3992618"/>
              <a:gd name="connsiteX3" fmla="*/ 616944 w 10449441"/>
              <a:gd name="connsiteY3" fmla="*/ 174933 h 3992618"/>
              <a:gd name="connsiteX4" fmla="*/ 649995 w 10449441"/>
              <a:gd name="connsiteY4" fmla="*/ 163916 h 3992618"/>
              <a:gd name="connsiteX5" fmla="*/ 903383 w 10449441"/>
              <a:gd name="connsiteY5" fmla="*/ 163916 h 3992618"/>
              <a:gd name="connsiteX6" fmla="*/ 936434 w 10449441"/>
              <a:gd name="connsiteY6" fmla="*/ 141882 h 3992618"/>
              <a:gd name="connsiteX7" fmla="*/ 969484 w 10449441"/>
              <a:gd name="connsiteY7" fmla="*/ 130866 h 3992618"/>
              <a:gd name="connsiteX8" fmla="*/ 1002535 w 10449441"/>
              <a:gd name="connsiteY8" fmla="*/ 108832 h 3992618"/>
              <a:gd name="connsiteX9" fmla="*/ 1134737 w 10449441"/>
              <a:gd name="connsiteY9" fmla="*/ 119849 h 3992618"/>
              <a:gd name="connsiteX10" fmla="*/ 1255923 w 10449441"/>
              <a:gd name="connsiteY10" fmla="*/ 141882 h 3992618"/>
              <a:gd name="connsiteX11" fmla="*/ 2038120 w 10449441"/>
              <a:gd name="connsiteY11" fmla="*/ 152899 h 3992618"/>
              <a:gd name="connsiteX12" fmla="*/ 2500829 w 10449441"/>
              <a:gd name="connsiteY12" fmla="*/ 152899 h 3992618"/>
              <a:gd name="connsiteX13" fmla="*/ 2577947 w 10449441"/>
              <a:gd name="connsiteY13" fmla="*/ 130866 h 3992618"/>
              <a:gd name="connsiteX14" fmla="*/ 2699132 w 10449441"/>
              <a:gd name="connsiteY14" fmla="*/ 141882 h 3992618"/>
              <a:gd name="connsiteX15" fmla="*/ 2743200 w 10449441"/>
              <a:gd name="connsiteY15" fmla="*/ 152899 h 3992618"/>
              <a:gd name="connsiteX16" fmla="*/ 2941504 w 10449441"/>
              <a:gd name="connsiteY16" fmla="*/ 141882 h 3992618"/>
              <a:gd name="connsiteX17" fmla="*/ 2974554 w 10449441"/>
              <a:gd name="connsiteY17" fmla="*/ 130866 h 3992618"/>
              <a:gd name="connsiteX18" fmla="*/ 3062689 w 10449441"/>
              <a:gd name="connsiteY18" fmla="*/ 163916 h 3992618"/>
              <a:gd name="connsiteX19" fmla="*/ 3580482 w 10449441"/>
              <a:gd name="connsiteY19" fmla="*/ 152899 h 3992618"/>
              <a:gd name="connsiteX20" fmla="*/ 3613532 w 10449441"/>
              <a:gd name="connsiteY20" fmla="*/ 141882 h 3992618"/>
              <a:gd name="connsiteX21" fmla="*/ 3679634 w 10449441"/>
              <a:gd name="connsiteY21" fmla="*/ 130866 h 3992618"/>
              <a:gd name="connsiteX22" fmla="*/ 4252511 w 10449441"/>
              <a:gd name="connsiteY22" fmla="*/ 119849 h 3992618"/>
              <a:gd name="connsiteX23" fmla="*/ 4406747 w 10449441"/>
              <a:gd name="connsiteY23" fmla="*/ 108832 h 3992618"/>
              <a:gd name="connsiteX24" fmla="*/ 4858438 w 10449441"/>
              <a:gd name="connsiteY24" fmla="*/ 97815 h 3992618"/>
              <a:gd name="connsiteX25" fmla="*/ 4924540 w 10449441"/>
              <a:gd name="connsiteY25" fmla="*/ 75781 h 3992618"/>
              <a:gd name="connsiteX26" fmla="*/ 4968607 w 10449441"/>
              <a:gd name="connsiteY26" fmla="*/ 64764 h 3992618"/>
              <a:gd name="connsiteX27" fmla="*/ 5100810 w 10449441"/>
              <a:gd name="connsiteY27" fmla="*/ 75781 h 3992618"/>
              <a:gd name="connsiteX28" fmla="*/ 5144877 w 10449441"/>
              <a:gd name="connsiteY28" fmla="*/ 86798 h 3992618"/>
              <a:gd name="connsiteX29" fmla="*/ 5233012 w 10449441"/>
              <a:gd name="connsiteY29" fmla="*/ 108832 h 3992618"/>
              <a:gd name="connsiteX30" fmla="*/ 5651653 w 10449441"/>
              <a:gd name="connsiteY30" fmla="*/ 97815 h 3992618"/>
              <a:gd name="connsiteX31" fmla="*/ 5684704 w 10449441"/>
              <a:gd name="connsiteY31" fmla="*/ 86798 h 3992618"/>
              <a:gd name="connsiteX32" fmla="*/ 5794872 w 10449441"/>
              <a:gd name="connsiteY32" fmla="*/ 53748 h 3992618"/>
              <a:gd name="connsiteX33" fmla="*/ 5883007 w 10449441"/>
              <a:gd name="connsiteY33" fmla="*/ 64764 h 3992618"/>
              <a:gd name="connsiteX34" fmla="*/ 5916058 w 10449441"/>
              <a:gd name="connsiteY34" fmla="*/ 75781 h 3992618"/>
              <a:gd name="connsiteX35" fmla="*/ 5960125 w 10449441"/>
              <a:gd name="connsiteY35" fmla="*/ 86798 h 3992618"/>
              <a:gd name="connsiteX36" fmla="*/ 6158429 w 10449441"/>
              <a:gd name="connsiteY36" fmla="*/ 75781 h 3992618"/>
              <a:gd name="connsiteX37" fmla="*/ 6378766 w 10449441"/>
              <a:gd name="connsiteY37" fmla="*/ 108832 h 3992618"/>
              <a:gd name="connsiteX38" fmla="*/ 6918593 w 10449441"/>
              <a:gd name="connsiteY38" fmla="*/ 86798 h 3992618"/>
              <a:gd name="connsiteX39" fmla="*/ 7160964 w 10449441"/>
              <a:gd name="connsiteY39" fmla="*/ 97815 h 3992618"/>
              <a:gd name="connsiteX40" fmla="*/ 7194014 w 10449441"/>
              <a:gd name="connsiteY40" fmla="*/ 108832 h 3992618"/>
              <a:gd name="connsiteX41" fmla="*/ 7414352 w 10449441"/>
              <a:gd name="connsiteY41" fmla="*/ 97815 h 3992618"/>
              <a:gd name="connsiteX42" fmla="*/ 7866043 w 10449441"/>
              <a:gd name="connsiteY42" fmla="*/ 86798 h 3992618"/>
              <a:gd name="connsiteX43" fmla="*/ 8240617 w 10449441"/>
              <a:gd name="connsiteY43" fmla="*/ 53748 h 3992618"/>
              <a:gd name="connsiteX44" fmla="*/ 8273667 w 10449441"/>
              <a:gd name="connsiteY44" fmla="*/ 75781 h 3992618"/>
              <a:gd name="connsiteX45" fmla="*/ 9055865 w 10449441"/>
              <a:gd name="connsiteY45" fmla="*/ 86798 h 3992618"/>
              <a:gd name="connsiteX46" fmla="*/ 9121966 w 10449441"/>
              <a:gd name="connsiteY46" fmla="*/ 97815 h 3992618"/>
              <a:gd name="connsiteX47" fmla="*/ 9155017 w 10449441"/>
              <a:gd name="connsiteY47" fmla="*/ 108832 h 3992618"/>
              <a:gd name="connsiteX48" fmla="*/ 9430438 w 10449441"/>
              <a:gd name="connsiteY48" fmla="*/ 97815 h 3992618"/>
              <a:gd name="connsiteX49" fmla="*/ 9606708 w 10449441"/>
              <a:gd name="connsiteY49" fmla="*/ 75781 h 3992618"/>
              <a:gd name="connsiteX50" fmla="*/ 9860096 w 10449441"/>
              <a:gd name="connsiteY50" fmla="*/ 86798 h 3992618"/>
              <a:gd name="connsiteX51" fmla="*/ 9926197 w 10449441"/>
              <a:gd name="connsiteY51" fmla="*/ 174933 h 3992618"/>
              <a:gd name="connsiteX52" fmla="*/ 10003316 w 10449441"/>
              <a:gd name="connsiteY52" fmla="*/ 263068 h 3992618"/>
              <a:gd name="connsiteX53" fmla="*/ 10025349 w 10449441"/>
              <a:gd name="connsiteY53" fmla="*/ 296119 h 3992618"/>
              <a:gd name="connsiteX54" fmla="*/ 10069417 w 10449441"/>
              <a:gd name="connsiteY54" fmla="*/ 340186 h 3992618"/>
              <a:gd name="connsiteX55" fmla="*/ 10102467 w 10449441"/>
              <a:gd name="connsiteY55" fmla="*/ 406287 h 3992618"/>
              <a:gd name="connsiteX56" fmla="*/ 10124501 w 10449441"/>
              <a:gd name="connsiteY56" fmla="*/ 439338 h 3992618"/>
              <a:gd name="connsiteX57" fmla="*/ 10135518 w 10449441"/>
              <a:gd name="connsiteY57" fmla="*/ 494422 h 3992618"/>
              <a:gd name="connsiteX58" fmla="*/ 10179585 w 10449441"/>
              <a:gd name="connsiteY58" fmla="*/ 593574 h 3992618"/>
              <a:gd name="connsiteX59" fmla="*/ 10223653 w 10449441"/>
              <a:gd name="connsiteY59" fmla="*/ 725776 h 3992618"/>
              <a:gd name="connsiteX60" fmla="*/ 10267720 w 10449441"/>
              <a:gd name="connsiteY60" fmla="*/ 868996 h 3992618"/>
              <a:gd name="connsiteX61" fmla="*/ 10289754 w 10449441"/>
              <a:gd name="connsiteY61" fmla="*/ 979164 h 3992618"/>
              <a:gd name="connsiteX62" fmla="*/ 10377889 w 10449441"/>
              <a:gd name="connsiteY62" fmla="*/ 1364755 h 3992618"/>
              <a:gd name="connsiteX63" fmla="*/ 10399923 w 10449441"/>
              <a:gd name="connsiteY63" fmla="*/ 1496957 h 3992618"/>
              <a:gd name="connsiteX64" fmla="*/ 10410940 w 10449441"/>
              <a:gd name="connsiteY64" fmla="*/ 1651193 h 3992618"/>
              <a:gd name="connsiteX65" fmla="*/ 10443990 w 10449441"/>
              <a:gd name="connsiteY65" fmla="*/ 1750345 h 3992618"/>
              <a:gd name="connsiteX66" fmla="*/ 10432973 w 10449441"/>
              <a:gd name="connsiteY66" fmla="*/ 2036784 h 3992618"/>
              <a:gd name="connsiteX67" fmla="*/ 10421957 w 10449441"/>
              <a:gd name="connsiteY67" fmla="*/ 2069834 h 3992618"/>
              <a:gd name="connsiteX68" fmla="*/ 10377889 w 10449441"/>
              <a:gd name="connsiteY68" fmla="*/ 2157969 h 3992618"/>
              <a:gd name="connsiteX69" fmla="*/ 10322805 w 10449441"/>
              <a:gd name="connsiteY69" fmla="*/ 2246104 h 3992618"/>
              <a:gd name="connsiteX70" fmla="*/ 10300771 w 10449441"/>
              <a:gd name="connsiteY70" fmla="*/ 2301188 h 3992618"/>
              <a:gd name="connsiteX71" fmla="*/ 10245687 w 10449441"/>
              <a:gd name="connsiteY71" fmla="*/ 2411357 h 3992618"/>
              <a:gd name="connsiteX72" fmla="*/ 10223653 w 10449441"/>
              <a:gd name="connsiteY72" fmla="*/ 2477458 h 3992618"/>
              <a:gd name="connsiteX73" fmla="*/ 10190602 w 10449441"/>
              <a:gd name="connsiteY73" fmla="*/ 2543560 h 3992618"/>
              <a:gd name="connsiteX74" fmla="*/ 10168569 w 10449441"/>
              <a:gd name="connsiteY74" fmla="*/ 2620678 h 3992618"/>
              <a:gd name="connsiteX75" fmla="*/ 10135518 w 10449441"/>
              <a:gd name="connsiteY75" fmla="*/ 2697796 h 3992618"/>
              <a:gd name="connsiteX76" fmla="*/ 10091450 w 10449441"/>
              <a:gd name="connsiteY76" fmla="*/ 2841015 h 3992618"/>
              <a:gd name="connsiteX77" fmla="*/ 10080434 w 10449441"/>
              <a:gd name="connsiteY77" fmla="*/ 2918133 h 3992618"/>
              <a:gd name="connsiteX78" fmla="*/ 10014332 w 10449441"/>
              <a:gd name="connsiteY78" fmla="*/ 3039319 h 3992618"/>
              <a:gd name="connsiteX79" fmla="*/ 9992299 w 10449441"/>
              <a:gd name="connsiteY79" fmla="*/ 3105420 h 3992618"/>
              <a:gd name="connsiteX80" fmla="*/ 9915181 w 10449441"/>
              <a:gd name="connsiteY80" fmla="*/ 3226605 h 3992618"/>
              <a:gd name="connsiteX81" fmla="*/ 9893147 w 10449441"/>
              <a:gd name="connsiteY81" fmla="*/ 3281690 h 3992618"/>
              <a:gd name="connsiteX82" fmla="*/ 9849079 w 10449441"/>
              <a:gd name="connsiteY82" fmla="*/ 3325757 h 3992618"/>
              <a:gd name="connsiteX83" fmla="*/ 9805012 w 10449441"/>
              <a:gd name="connsiteY83" fmla="*/ 3380841 h 3992618"/>
              <a:gd name="connsiteX84" fmla="*/ 9705860 w 10449441"/>
              <a:gd name="connsiteY84" fmla="*/ 3479993 h 3992618"/>
              <a:gd name="connsiteX85" fmla="*/ 9606708 w 10449441"/>
              <a:gd name="connsiteY85" fmla="*/ 3568128 h 3992618"/>
              <a:gd name="connsiteX86" fmla="*/ 9540607 w 10449441"/>
              <a:gd name="connsiteY86" fmla="*/ 3590162 h 3992618"/>
              <a:gd name="connsiteX87" fmla="*/ 9463489 w 10449441"/>
              <a:gd name="connsiteY87" fmla="*/ 3634229 h 3992618"/>
              <a:gd name="connsiteX88" fmla="*/ 9298236 w 10449441"/>
              <a:gd name="connsiteY88" fmla="*/ 3689314 h 3992618"/>
              <a:gd name="connsiteX89" fmla="*/ 9088916 w 10449441"/>
              <a:gd name="connsiteY89" fmla="*/ 3755415 h 3992618"/>
              <a:gd name="connsiteX90" fmla="*/ 9000781 w 10449441"/>
              <a:gd name="connsiteY90" fmla="*/ 3788466 h 3992618"/>
              <a:gd name="connsiteX91" fmla="*/ 8769426 w 10449441"/>
              <a:gd name="connsiteY91" fmla="*/ 3821516 h 3992618"/>
              <a:gd name="connsiteX92" fmla="*/ 6918593 w 10449441"/>
              <a:gd name="connsiteY92" fmla="*/ 3865584 h 3992618"/>
              <a:gd name="connsiteX93" fmla="*/ 1828800 w 10449441"/>
              <a:gd name="connsiteY93" fmla="*/ 3854567 h 3992618"/>
              <a:gd name="connsiteX94" fmla="*/ 1751682 w 10449441"/>
              <a:gd name="connsiteY94" fmla="*/ 3832533 h 3992618"/>
              <a:gd name="connsiteX95" fmla="*/ 1696597 w 10449441"/>
              <a:gd name="connsiteY95" fmla="*/ 3777449 h 3992618"/>
              <a:gd name="connsiteX96" fmla="*/ 1619479 w 10449441"/>
              <a:gd name="connsiteY96" fmla="*/ 3711348 h 3992618"/>
              <a:gd name="connsiteX97" fmla="*/ 1509311 w 10449441"/>
              <a:gd name="connsiteY97" fmla="*/ 3601179 h 3992618"/>
              <a:gd name="connsiteX98" fmla="*/ 1432193 w 10449441"/>
              <a:gd name="connsiteY98" fmla="*/ 3535078 h 3992618"/>
              <a:gd name="connsiteX99" fmla="*/ 1277957 w 10449441"/>
              <a:gd name="connsiteY99" fmla="*/ 3446943 h 3992618"/>
              <a:gd name="connsiteX100" fmla="*/ 1222872 w 10449441"/>
              <a:gd name="connsiteY100" fmla="*/ 3424909 h 3992618"/>
              <a:gd name="connsiteX101" fmla="*/ 1156771 w 10449441"/>
              <a:gd name="connsiteY101" fmla="*/ 3402875 h 3992618"/>
              <a:gd name="connsiteX102" fmla="*/ 1024569 w 10449441"/>
              <a:gd name="connsiteY102" fmla="*/ 3347791 h 3992618"/>
              <a:gd name="connsiteX103" fmla="*/ 826265 w 10449441"/>
              <a:gd name="connsiteY103" fmla="*/ 3259656 h 3992618"/>
              <a:gd name="connsiteX104" fmla="*/ 561860 w 10449441"/>
              <a:gd name="connsiteY104" fmla="*/ 3237622 h 3992618"/>
              <a:gd name="connsiteX105" fmla="*/ 484742 w 10449441"/>
              <a:gd name="connsiteY105" fmla="*/ 3226605 h 3992618"/>
              <a:gd name="connsiteX106" fmla="*/ 418641 w 10449441"/>
              <a:gd name="connsiteY106" fmla="*/ 3204572 h 3992618"/>
              <a:gd name="connsiteX107" fmla="*/ 385590 w 10449441"/>
              <a:gd name="connsiteY107" fmla="*/ 3182538 h 3992618"/>
              <a:gd name="connsiteX108" fmla="*/ 352540 w 10449441"/>
              <a:gd name="connsiteY108" fmla="*/ 3171521 h 3992618"/>
              <a:gd name="connsiteX109" fmla="*/ 341523 w 10449441"/>
              <a:gd name="connsiteY109" fmla="*/ 3138470 h 3992618"/>
              <a:gd name="connsiteX110" fmla="*/ 286438 w 10449441"/>
              <a:gd name="connsiteY110" fmla="*/ 3094403 h 3992618"/>
              <a:gd name="connsiteX111" fmla="*/ 220337 w 10449441"/>
              <a:gd name="connsiteY111" fmla="*/ 2984234 h 3992618"/>
              <a:gd name="connsiteX112" fmla="*/ 198304 w 10449441"/>
              <a:gd name="connsiteY112" fmla="*/ 2940167 h 3992618"/>
              <a:gd name="connsiteX113" fmla="*/ 154236 w 10449441"/>
              <a:gd name="connsiteY113" fmla="*/ 2874066 h 3992618"/>
              <a:gd name="connsiteX114" fmla="*/ 110169 w 10449441"/>
              <a:gd name="connsiteY114" fmla="*/ 2774914 h 3992618"/>
              <a:gd name="connsiteX115" fmla="*/ 88135 w 10449441"/>
              <a:gd name="connsiteY115" fmla="*/ 2741863 h 3992618"/>
              <a:gd name="connsiteX116" fmla="*/ 77118 w 10449441"/>
              <a:gd name="connsiteY116" fmla="*/ 2686779 h 3992618"/>
              <a:gd name="connsiteX117" fmla="*/ 66101 w 10449441"/>
              <a:gd name="connsiteY117" fmla="*/ 2653728 h 3992618"/>
              <a:gd name="connsiteX118" fmla="*/ 44067 w 10449441"/>
              <a:gd name="connsiteY118" fmla="*/ 2455425 h 3992618"/>
              <a:gd name="connsiteX119" fmla="*/ 33050 w 10449441"/>
              <a:gd name="connsiteY119" fmla="*/ 2168986 h 3992618"/>
              <a:gd name="connsiteX120" fmla="*/ 22034 w 10449441"/>
              <a:gd name="connsiteY120" fmla="*/ 2102885 h 3992618"/>
              <a:gd name="connsiteX121" fmla="*/ 0 w 10449441"/>
              <a:gd name="connsiteY121" fmla="*/ 1816446 h 3992618"/>
              <a:gd name="connsiteX122" fmla="*/ 11017 w 10449441"/>
              <a:gd name="connsiteY122" fmla="*/ 1640176 h 3992618"/>
              <a:gd name="connsiteX123" fmla="*/ 33050 w 10449441"/>
              <a:gd name="connsiteY123" fmla="*/ 1574075 h 3992618"/>
              <a:gd name="connsiteX124" fmla="*/ 44067 w 10449441"/>
              <a:gd name="connsiteY124" fmla="*/ 1530008 h 3992618"/>
              <a:gd name="connsiteX125" fmla="*/ 88135 w 10449441"/>
              <a:gd name="connsiteY125" fmla="*/ 1419839 h 3992618"/>
              <a:gd name="connsiteX126" fmla="*/ 110169 w 10449441"/>
              <a:gd name="connsiteY126" fmla="*/ 1331704 h 3992618"/>
              <a:gd name="connsiteX127" fmla="*/ 121185 w 10449441"/>
              <a:gd name="connsiteY127" fmla="*/ 1287637 h 3992618"/>
              <a:gd name="connsiteX128" fmla="*/ 143219 w 10449441"/>
              <a:gd name="connsiteY128" fmla="*/ 1177468 h 3992618"/>
              <a:gd name="connsiteX129" fmla="*/ 209320 w 10449441"/>
              <a:gd name="connsiteY129" fmla="*/ 1056282 h 3992618"/>
              <a:gd name="connsiteX130" fmla="*/ 231354 w 10449441"/>
              <a:gd name="connsiteY130" fmla="*/ 1012215 h 3992618"/>
              <a:gd name="connsiteX131" fmla="*/ 242371 w 10449441"/>
              <a:gd name="connsiteY131" fmla="*/ 979164 h 3992618"/>
              <a:gd name="connsiteX132" fmla="*/ 275422 w 10449441"/>
              <a:gd name="connsiteY132" fmla="*/ 957131 h 3992618"/>
              <a:gd name="connsiteX133" fmla="*/ 297455 w 10449441"/>
              <a:gd name="connsiteY133" fmla="*/ 913063 h 3992618"/>
              <a:gd name="connsiteX134" fmla="*/ 341523 w 10449441"/>
              <a:gd name="connsiteY134" fmla="*/ 835945 h 3992618"/>
              <a:gd name="connsiteX135" fmla="*/ 374573 w 10449441"/>
              <a:gd name="connsiteY135" fmla="*/ 747810 h 3992618"/>
              <a:gd name="connsiteX136" fmla="*/ 385590 w 10449441"/>
              <a:gd name="connsiteY136" fmla="*/ 659675 h 3992618"/>
              <a:gd name="connsiteX137" fmla="*/ 407624 w 10449441"/>
              <a:gd name="connsiteY137" fmla="*/ 527473 h 3992618"/>
              <a:gd name="connsiteX138" fmla="*/ 396607 w 10449441"/>
              <a:gd name="connsiteY138" fmla="*/ 207984 h 399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449441" h="3992618">
                <a:moveTo>
                  <a:pt x="396607" y="207984"/>
                </a:moveTo>
                <a:cubicBezTo>
                  <a:pt x="400279" y="158408"/>
                  <a:pt x="416483" y="228699"/>
                  <a:pt x="429658" y="230017"/>
                </a:cubicBezTo>
                <a:cubicBezTo>
                  <a:pt x="513142" y="238366"/>
                  <a:pt x="488608" y="222577"/>
                  <a:pt x="539826" y="196967"/>
                </a:cubicBezTo>
                <a:cubicBezTo>
                  <a:pt x="557434" y="188163"/>
                  <a:pt x="600473" y="179639"/>
                  <a:pt x="616944" y="174933"/>
                </a:cubicBezTo>
                <a:cubicBezTo>
                  <a:pt x="628110" y="171743"/>
                  <a:pt x="638978" y="167588"/>
                  <a:pt x="649995" y="163916"/>
                </a:cubicBezTo>
                <a:cubicBezTo>
                  <a:pt x="757093" y="177303"/>
                  <a:pt x="775375" y="185251"/>
                  <a:pt x="903383" y="163916"/>
                </a:cubicBezTo>
                <a:cubicBezTo>
                  <a:pt x="916444" y="161739"/>
                  <a:pt x="924591" y="147803"/>
                  <a:pt x="936434" y="141882"/>
                </a:cubicBezTo>
                <a:cubicBezTo>
                  <a:pt x="946821" y="136689"/>
                  <a:pt x="958467" y="134538"/>
                  <a:pt x="969484" y="130866"/>
                </a:cubicBezTo>
                <a:cubicBezTo>
                  <a:pt x="980501" y="123521"/>
                  <a:pt x="989324" y="109713"/>
                  <a:pt x="1002535" y="108832"/>
                </a:cubicBezTo>
                <a:cubicBezTo>
                  <a:pt x="1046657" y="105890"/>
                  <a:pt x="1090858" y="114364"/>
                  <a:pt x="1134737" y="119849"/>
                </a:cubicBezTo>
                <a:cubicBezTo>
                  <a:pt x="1227773" y="131479"/>
                  <a:pt x="1123040" y="138475"/>
                  <a:pt x="1255923" y="141882"/>
                </a:cubicBezTo>
                <a:cubicBezTo>
                  <a:pt x="1516596" y="148566"/>
                  <a:pt x="1777388" y="149227"/>
                  <a:pt x="2038120" y="152899"/>
                </a:cubicBezTo>
                <a:cubicBezTo>
                  <a:pt x="2254039" y="160096"/>
                  <a:pt x="2322475" y="175193"/>
                  <a:pt x="2500829" y="152899"/>
                </a:cubicBezTo>
                <a:cubicBezTo>
                  <a:pt x="2522956" y="150133"/>
                  <a:pt x="2556000" y="138181"/>
                  <a:pt x="2577947" y="130866"/>
                </a:cubicBezTo>
                <a:cubicBezTo>
                  <a:pt x="2618342" y="134538"/>
                  <a:pt x="2658926" y="136521"/>
                  <a:pt x="2699132" y="141882"/>
                </a:cubicBezTo>
                <a:cubicBezTo>
                  <a:pt x="2714141" y="143883"/>
                  <a:pt x="2728059" y="152899"/>
                  <a:pt x="2743200" y="152899"/>
                </a:cubicBezTo>
                <a:cubicBezTo>
                  <a:pt x="2809403" y="152899"/>
                  <a:pt x="2875403" y="145554"/>
                  <a:pt x="2941504" y="141882"/>
                </a:cubicBezTo>
                <a:cubicBezTo>
                  <a:pt x="2952521" y="138210"/>
                  <a:pt x="2962941" y="130866"/>
                  <a:pt x="2974554" y="130866"/>
                </a:cubicBezTo>
                <a:cubicBezTo>
                  <a:pt x="3004558" y="130866"/>
                  <a:pt x="3037615" y="151379"/>
                  <a:pt x="3062689" y="163916"/>
                </a:cubicBezTo>
                <a:lnTo>
                  <a:pt x="3580482" y="152899"/>
                </a:lnTo>
                <a:cubicBezTo>
                  <a:pt x="3592085" y="152435"/>
                  <a:pt x="3602196" y="144401"/>
                  <a:pt x="3613532" y="141882"/>
                </a:cubicBezTo>
                <a:cubicBezTo>
                  <a:pt x="3635338" y="137036"/>
                  <a:pt x="3657309" y="131636"/>
                  <a:pt x="3679634" y="130866"/>
                </a:cubicBezTo>
                <a:cubicBezTo>
                  <a:pt x="3870515" y="124284"/>
                  <a:pt x="4061552" y="123521"/>
                  <a:pt x="4252511" y="119849"/>
                </a:cubicBezTo>
                <a:cubicBezTo>
                  <a:pt x="4346700" y="88452"/>
                  <a:pt x="4295566" y="94934"/>
                  <a:pt x="4406747" y="108832"/>
                </a:cubicBezTo>
                <a:cubicBezTo>
                  <a:pt x="4557311" y="105160"/>
                  <a:pt x="4708135" y="107409"/>
                  <a:pt x="4858438" y="97815"/>
                </a:cubicBezTo>
                <a:cubicBezTo>
                  <a:pt x="4881617" y="96335"/>
                  <a:pt x="4902008" y="81414"/>
                  <a:pt x="4924540" y="75781"/>
                </a:cubicBezTo>
                <a:lnTo>
                  <a:pt x="4968607" y="64764"/>
                </a:lnTo>
                <a:cubicBezTo>
                  <a:pt x="5012675" y="68436"/>
                  <a:pt x="5056931" y="70296"/>
                  <a:pt x="5100810" y="75781"/>
                </a:cubicBezTo>
                <a:cubicBezTo>
                  <a:pt x="5115834" y="77659"/>
                  <a:pt x="5130096" y="83513"/>
                  <a:pt x="5144877" y="86798"/>
                </a:cubicBezTo>
                <a:cubicBezTo>
                  <a:pt x="5224644" y="104524"/>
                  <a:pt x="5173951" y="89145"/>
                  <a:pt x="5233012" y="108832"/>
                </a:cubicBezTo>
                <a:cubicBezTo>
                  <a:pt x="5372559" y="105160"/>
                  <a:pt x="5512223" y="104617"/>
                  <a:pt x="5651653" y="97815"/>
                </a:cubicBezTo>
                <a:cubicBezTo>
                  <a:pt x="5663252" y="97249"/>
                  <a:pt x="5673581" y="90135"/>
                  <a:pt x="5684704" y="86798"/>
                </a:cubicBezTo>
                <a:cubicBezTo>
                  <a:pt x="5810847" y="48955"/>
                  <a:pt x="5720014" y="78699"/>
                  <a:pt x="5794872" y="53748"/>
                </a:cubicBezTo>
                <a:cubicBezTo>
                  <a:pt x="5824250" y="57420"/>
                  <a:pt x="5853878" y="59468"/>
                  <a:pt x="5883007" y="64764"/>
                </a:cubicBezTo>
                <a:cubicBezTo>
                  <a:pt x="5894433" y="66841"/>
                  <a:pt x="5904892" y="72591"/>
                  <a:pt x="5916058" y="75781"/>
                </a:cubicBezTo>
                <a:cubicBezTo>
                  <a:pt x="5930617" y="79941"/>
                  <a:pt x="5945436" y="83126"/>
                  <a:pt x="5960125" y="86798"/>
                </a:cubicBezTo>
                <a:cubicBezTo>
                  <a:pt x="6026226" y="83126"/>
                  <a:pt x="6092258" y="73713"/>
                  <a:pt x="6158429" y="75781"/>
                </a:cubicBezTo>
                <a:cubicBezTo>
                  <a:pt x="6189436" y="76750"/>
                  <a:pt x="6323952" y="99696"/>
                  <a:pt x="6378766" y="108832"/>
                </a:cubicBezTo>
                <a:cubicBezTo>
                  <a:pt x="6566138" y="97810"/>
                  <a:pt x="6724040" y="86798"/>
                  <a:pt x="6918593" y="86798"/>
                </a:cubicBezTo>
                <a:cubicBezTo>
                  <a:pt x="6999467" y="86798"/>
                  <a:pt x="7080174" y="94143"/>
                  <a:pt x="7160964" y="97815"/>
                </a:cubicBezTo>
                <a:cubicBezTo>
                  <a:pt x="7171981" y="101487"/>
                  <a:pt x="7182401" y="108832"/>
                  <a:pt x="7194014" y="108832"/>
                </a:cubicBezTo>
                <a:cubicBezTo>
                  <a:pt x="7267552" y="108832"/>
                  <a:pt x="7340854" y="100225"/>
                  <a:pt x="7414352" y="97815"/>
                </a:cubicBezTo>
                <a:lnTo>
                  <a:pt x="7866043" y="86798"/>
                </a:lnTo>
                <a:cubicBezTo>
                  <a:pt x="8039641" y="0"/>
                  <a:pt x="7921356" y="41469"/>
                  <a:pt x="8240617" y="53748"/>
                </a:cubicBezTo>
                <a:cubicBezTo>
                  <a:pt x="8251634" y="61092"/>
                  <a:pt x="8260438" y="75245"/>
                  <a:pt x="8273667" y="75781"/>
                </a:cubicBezTo>
                <a:cubicBezTo>
                  <a:pt x="8534212" y="86343"/>
                  <a:pt x="8795194" y="80027"/>
                  <a:pt x="9055865" y="86798"/>
                </a:cubicBezTo>
                <a:cubicBezTo>
                  <a:pt x="9078195" y="87378"/>
                  <a:pt x="9100160" y="92969"/>
                  <a:pt x="9121966" y="97815"/>
                </a:cubicBezTo>
                <a:cubicBezTo>
                  <a:pt x="9133302" y="100334"/>
                  <a:pt x="9144000" y="105160"/>
                  <a:pt x="9155017" y="108832"/>
                </a:cubicBezTo>
                <a:cubicBezTo>
                  <a:pt x="9246824" y="105160"/>
                  <a:pt x="9338803" y="104520"/>
                  <a:pt x="9430438" y="97815"/>
                </a:cubicBezTo>
                <a:cubicBezTo>
                  <a:pt x="9489494" y="93494"/>
                  <a:pt x="9606708" y="75781"/>
                  <a:pt x="9606708" y="75781"/>
                </a:cubicBezTo>
                <a:cubicBezTo>
                  <a:pt x="9695320" y="46244"/>
                  <a:pt x="9720132" y="32966"/>
                  <a:pt x="9860096" y="86798"/>
                </a:cubicBezTo>
                <a:cubicBezTo>
                  <a:pt x="9894371" y="99981"/>
                  <a:pt x="9900230" y="148966"/>
                  <a:pt x="9926197" y="174933"/>
                </a:cubicBezTo>
                <a:cubicBezTo>
                  <a:pt x="9966960" y="215696"/>
                  <a:pt x="9962969" y="209272"/>
                  <a:pt x="10003316" y="263068"/>
                </a:cubicBezTo>
                <a:cubicBezTo>
                  <a:pt x="10011260" y="273660"/>
                  <a:pt x="10016732" y="286066"/>
                  <a:pt x="10025349" y="296119"/>
                </a:cubicBezTo>
                <a:cubicBezTo>
                  <a:pt x="10038868" y="311892"/>
                  <a:pt x="10054728" y="325497"/>
                  <a:pt x="10069417" y="340186"/>
                </a:cubicBezTo>
                <a:cubicBezTo>
                  <a:pt x="10080434" y="362220"/>
                  <a:pt x="10090504" y="384753"/>
                  <a:pt x="10102467" y="406287"/>
                </a:cubicBezTo>
                <a:cubicBezTo>
                  <a:pt x="10108897" y="417862"/>
                  <a:pt x="10119852" y="426940"/>
                  <a:pt x="10124501" y="439338"/>
                </a:cubicBezTo>
                <a:cubicBezTo>
                  <a:pt x="10131076" y="456871"/>
                  <a:pt x="10130137" y="476487"/>
                  <a:pt x="10135518" y="494422"/>
                </a:cubicBezTo>
                <a:cubicBezTo>
                  <a:pt x="10150590" y="544661"/>
                  <a:pt x="10159555" y="548506"/>
                  <a:pt x="10179585" y="593574"/>
                </a:cubicBezTo>
                <a:cubicBezTo>
                  <a:pt x="10205157" y="651110"/>
                  <a:pt x="10204827" y="659885"/>
                  <a:pt x="10223653" y="725776"/>
                </a:cubicBezTo>
                <a:cubicBezTo>
                  <a:pt x="10253021" y="931350"/>
                  <a:pt x="10208953" y="680943"/>
                  <a:pt x="10267720" y="868996"/>
                </a:cubicBezTo>
                <a:cubicBezTo>
                  <a:pt x="10278890" y="904741"/>
                  <a:pt x="10281630" y="942606"/>
                  <a:pt x="10289754" y="979164"/>
                </a:cubicBezTo>
                <a:cubicBezTo>
                  <a:pt x="10330314" y="1161680"/>
                  <a:pt x="10325709" y="1051679"/>
                  <a:pt x="10377889" y="1364755"/>
                </a:cubicBezTo>
                <a:lnTo>
                  <a:pt x="10399923" y="1496957"/>
                </a:lnTo>
                <a:cubicBezTo>
                  <a:pt x="10403595" y="1548369"/>
                  <a:pt x="10402109" y="1600412"/>
                  <a:pt x="10410940" y="1651193"/>
                </a:cubicBezTo>
                <a:cubicBezTo>
                  <a:pt x="10416909" y="1685516"/>
                  <a:pt x="10442003" y="1715563"/>
                  <a:pt x="10443990" y="1750345"/>
                </a:cubicBezTo>
                <a:cubicBezTo>
                  <a:pt x="10449441" y="1845740"/>
                  <a:pt x="10439547" y="1941460"/>
                  <a:pt x="10432973" y="2036784"/>
                </a:cubicBezTo>
                <a:cubicBezTo>
                  <a:pt x="10432174" y="2048369"/>
                  <a:pt x="10426762" y="2059262"/>
                  <a:pt x="10421957" y="2069834"/>
                </a:cubicBezTo>
                <a:cubicBezTo>
                  <a:pt x="10408365" y="2099736"/>
                  <a:pt x="10397597" y="2131692"/>
                  <a:pt x="10377889" y="2157969"/>
                </a:cubicBezTo>
                <a:cubicBezTo>
                  <a:pt x="10344205" y="2202881"/>
                  <a:pt x="10344802" y="2196610"/>
                  <a:pt x="10322805" y="2246104"/>
                </a:cubicBezTo>
                <a:cubicBezTo>
                  <a:pt x="10314773" y="2264175"/>
                  <a:pt x="10309134" y="2283267"/>
                  <a:pt x="10300771" y="2301188"/>
                </a:cubicBezTo>
                <a:cubicBezTo>
                  <a:pt x="10283408" y="2338394"/>
                  <a:pt x="10258671" y="2372407"/>
                  <a:pt x="10245687" y="2411357"/>
                </a:cubicBezTo>
                <a:cubicBezTo>
                  <a:pt x="10238342" y="2433391"/>
                  <a:pt x="10232586" y="2456019"/>
                  <a:pt x="10223653" y="2477458"/>
                </a:cubicBezTo>
                <a:cubicBezTo>
                  <a:pt x="10214178" y="2500198"/>
                  <a:pt x="10199445" y="2520567"/>
                  <a:pt x="10190602" y="2543560"/>
                </a:cubicBezTo>
                <a:cubicBezTo>
                  <a:pt x="10181005" y="2568513"/>
                  <a:pt x="10177561" y="2595501"/>
                  <a:pt x="10168569" y="2620678"/>
                </a:cubicBezTo>
                <a:cubicBezTo>
                  <a:pt x="10159163" y="2647016"/>
                  <a:pt x="10146535" y="2672090"/>
                  <a:pt x="10135518" y="2697796"/>
                </a:cubicBezTo>
                <a:cubicBezTo>
                  <a:pt x="10104303" y="2885085"/>
                  <a:pt x="10152833" y="2626174"/>
                  <a:pt x="10091450" y="2841015"/>
                </a:cubicBezTo>
                <a:cubicBezTo>
                  <a:pt x="10084316" y="2865983"/>
                  <a:pt x="10088070" y="2893314"/>
                  <a:pt x="10080434" y="2918133"/>
                </a:cubicBezTo>
                <a:cubicBezTo>
                  <a:pt x="10061835" y="2978580"/>
                  <a:pt x="10039171" y="2984673"/>
                  <a:pt x="10014332" y="3039319"/>
                </a:cubicBezTo>
                <a:cubicBezTo>
                  <a:pt x="10004721" y="3060463"/>
                  <a:pt x="10001232" y="3083981"/>
                  <a:pt x="9992299" y="3105420"/>
                </a:cubicBezTo>
                <a:cubicBezTo>
                  <a:pt x="9937106" y="3237883"/>
                  <a:pt x="9985734" y="3109016"/>
                  <a:pt x="9915181" y="3226605"/>
                </a:cubicBezTo>
                <a:cubicBezTo>
                  <a:pt x="9905006" y="3243563"/>
                  <a:pt x="9904117" y="3265235"/>
                  <a:pt x="9893147" y="3281690"/>
                </a:cubicBezTo>
                <a:cubicBezTo>
                  <a:pt x="9881624" y="3298975"/>
                  <a:pt x="9862880" y="3310231"/>
                  <a:pt x="9849079" y="3325757"/>
                </a:cubicBezTo>
                <a:cubicBezTo>
                  <a:pt x="9833457" y="3343331"/>
                  <a:pt x="9821012" y="3363610"/>
                  <a:pt x="9805012" y="3380841"/>
                </a:cubicBezTo>
                <a:cubicBezTo>
                  <a:pt x="9773207" y="3415092"/>
                  <a:pt x="9738911" y="3446942"/>
                  <a:pt x="9705860" y="3479993"/>
                </a:cubicBezTo>
                <a:cubicBezTo>
                  <a:pt x="9683637" y="3502216"/>
                  <a:pt x="9639133" y="3551916"/>
                  <a:pt x="9606708" y="3568128"/>
                </a:cubicBezTo>
                <a:cubicBezTo>
                  <a:pt x="9585934" y="3578515"/>
                  <a:pt x="9561695" y="3580429"/>
                  <a:pt x="9540607" y="3590162"/>
                </a:cubicBezTo>
                <a:cubicBezTo>
                  <a:pt x="9513725" y="3602569"/>
                  <a:pt x="9490892" y="3623019"/>
                  <a:pt x="9463489" y="3634229"/>
                </a:cubicBezTo>
                <a:cubicBezTo>
                  <a:pt x="9409748" y="3656214"/>
                  <a:pt x="9350170" y="3663347"/>
                  <a:pt x="9298236" y="3689314"/>
                </a:cubicBezTo>
                <a:cubicBezTo>
                  <a:pt x="9158324" y="3759269"/>
                  <a:pt x="9228873" y="3739864"/>
                  <a:pt x="9088916" y="3755415"/>
                </a:cubicBezTo>
                <a:cubicBezTo>
                  <a:pt x="9059538" y="3766432"/>
                  <a:pt x="9031124" y="3780481"/>
                  <a:pt x="9000781" y="3788466"/>
                </a:cubicBezTo>
                <a:cubicBezTo>
                  <a:pt x="8921807" y="3809248"/>
                  <a:pt x="8849865" y="3813472"/>
                  <a:pt x="8769426" y="3821516"/>
                </a:cubicBezTo>
                <a:cubicBezTo>
                  <a:pt x="8085027" y="3992618"/>
                  <a:pt x="8637415" y="3865584"/>
                  <a:pt x="6918593" y="3865584"/>
                </a:cubicBezTo>
                <a:lnTo>
                  <a:pt x="1828800" y="3854567"/>
                </a:lnTo>
                <a:cubicBezTo>
                  <a:pt x="1803094" y="3847222"/>
                  <a:pt x="1774775" y="3846004"/>
                  <a:pt x="1751682" y="3832533"/>
                </a:cubicBezTo>
                <a:cubicBezTo>
                  <a:pt x="1729252" y="3819449"/>
                  <a:pt x="1715739" y="3794996"/>
                  <a:pt x="1696597" y="3777449"/>
                </a:cubicBezTo>
                <a:cubicBezTo>
                  <a:pt x="1671639" y="3754571"/>
                  <a:pt x="1644133" y="3734552"/>
                  <a:pt x="1619479" y="3711348"/>
                </a:cubicBezTo>
                <a:cubicBezTo>
                  <a:pt x="1581661" y="3675754"/>
                  <a:pt x="1548742" y="3634977"/>
                  <a:pt x="1509311" y="3601179"/>
                </a:cubicBezTo>
                <a:cubicBezTo>
                  <a:pt x="1483605" y="3579145"/>
                  <a:pt x="1459029" y="3555721"/>
                  <a:pt x="1432193" y="3535078"/>
                </a:cubicBezTo>
                <a:cubicBezTo>
                  <a:pt x="1389131" y="3501954"/>
                  <a:pt x="1327302" y="3466681"/>
                  <a:pt x="1277957" y="3446943"/>
                </a:cubicBezTo>
                <a:cubicBezTo>
                  <a:pt x="1259595" y="3439598"/>
                  <a:pt x="1241457" y="3431667"/>
                  <a:pt x="1222872" y="3424909"/>
                </a:cubicBezTo>
                <a:cubicBezTo>
                  <a:pt x="1201045" y="3416972"/>
                  <a:pt x="1176936" y="3414398"/>
                  <a:pt x="1156771" y="3402875"/>
                </a:cubicBezTo>
                <a:cubicBezTo>
                  <a:pt x="1063395" y="3349518"/>
                  <a:pt x="1108685" y="3364614"/>
                  <a:pt x="1024569" y="3347791"/>
                </a:cubicBezTo>
                <a:cubicBezTo>
                  <a:pt x="978588" y="3324800"/>
                  <a:pt x="859467" y="3263345"/>
                  <a:pt x="826265" y="3259656"/>
                </a:cubicBezTo>
                <a:cubicBezTo>
                  <a:pt x="672244" y="3242542"/>
                  <a:pt x="760293" y="3250851"/>
                  <a:pt x="561860" y="3237622"/>
                </a:cubicBezTo>
                <a:cubicBezTo>
                  <a:pt x="536154" y="3233950"/>
                  <a:pt x="510044" y="3232444"/>
                  <a:pt x="484742" y="3226605"/>
                </a:cubicBezTo>
                <a:cubicBezTo>
                  <a:pt x="462111" y="3221383"/>
                  <a:pt x="418641" y="3204572"/>
                  <a:pt x="418641" y="3204572"/>
                </a:cubicBezTo>
                <a:cubicBezTo>
                  <a:pt x="407624" y="3197227"/>
                  <a:pt x="397433" y="3188460"/>
                  <a:pt x="385590" y="3182538"/>
                </a:cubicBezTo>
                <a:cubicBezTo>
                  <a:pt x="375203" y="3177345"/>
                  <a:pt x="360751" y="3179732"/>
                  <a:pt x="352540" y="3171521"/>
                </a:cubicBezTo>
                <a:cubicBezTo>
                  <a:pt x="344329" y="3163309"/>
                  <a:pt x="349081" y="3147287"/>
                  <a:pt x="341523" y="3138470"/>
                </a:cubicBezTo>
                <a:cubicBezTo>
                  <a:pt x="326220" y="3120617"/>
                  <a:pt x="304800" y="3109092"/>
                  <a:pt x="286438" y="3094403"/>
                </a:cubicBezTo>
                <a:cubicBezTo>
                  <a:pt x="236076" y="2993674"/>
                  <a:pt x="300099" y="3117170"/>
                  <a:pt x="220337" y="2984234"/>
                </a:cubicBezTo>
                <a:cubicBezTo>
                  <a:pt x="211888" y="2970152"/>
                  <a:pt x="206753" y="2954249"/>
                  <a:pt x="198304" y="2940167"/>
                </a:cubicBezTo>
                <a:cubicBezTo>
                  <a:pt x="184679" y="2917459"/>
                  <a:pt x="167861" y="2896773"/>
                  <a:pt x="154236" y="2874066"/>
                </a:cubicBezTo>
                <a:cubicBezTo>
                  <a:pt x="119190" y="2815657"/>
                  <a:pt x="143320" y="2841217"/>
                  <a:pt x="110169" y="2774914"/>
                </a:cubicBezTo>
                <a:cubicBezTo>
                  <a:pt x="104248" y="2763071"/>
                  <a:pt x="95480" y="2752880"/>
                  <a:pt x="88135" y="2741863"/>
                </a:cubicBezTo>
                <a:cubicBezTo>
                  <a:pt x="84463" y="2723502"/>
                  <a:pt x="81660" y="2704945"/>
                  <a:pt x="77118" y="2686779"/>
                </a:cubicBezTo>
                <a:cubicBezTo>
                  <a:pt x="74301" y="2675513"/>
                  <a:pt x="67743" y="2665224"/>
                  <a:pt x="66101" y="2653728"/>
                </a:cubicBezTo>
                <a:cubicBezTo>
                  <a:pt x="56695" y="2587889"/>
                  <a:pt x="51412" y="2521526"/>
                  <a:pt x="44067" y="2455425"/>
                </a:cubicBezTo>
                <a:cubicBezTo>
                  <a:pt x="40395" y="2359945"/>
                  <a:pt x="39010" y="2264350"/>
                  <a:pt x="33050" y="2168986"/>
                </a:cubicBezTo>
                <a:cubicBezTo>
                  <a:pt x="31657" y="2146692"/>
                  <a:pt x="24119" y="2125125"/>
                  <a:pt x="22034" y="2102885"/>
                </a:cubicBezTo>
                <a:cubicBezTo>
                  <a:pt x="13096" y="2007541"/>
                  <a:pt x="7345" y="1911926"/>
                  <a:pt x="0" y="1816446"/>
                </a:cubicBezTo>
                <a:cubicBezTo>
                  <a:pt x="3672" y="1757689"/>
                  <a:pt x="3063" y="1698507"/>
                  <a:pt x="11017" y="1640176"/>
                </a:cubicBezTo>
                <a:cubicBezTo>
                  <a:pt x="14155" y="1617164"/>
                  <a:pt x="26376" y="1596321"/>
                  <a:pt x="33050" y="1574075"/>
                </a:cubicBezTo>
                <a:cubicBezTo>
                  <a:pt x="37401" y="1559572"/>
                  <a:pt x="38751" y="1544185"/>
                  <a:pt x="44067" y="1530008"/>
                </a:cubicBezTo>
                <a:cubicBezTo>
                  <a:pt x="78258" y="1438834"/>
                  <a:pt x="58404" y="1538760"/>
                  <a:pt x="88135" y="1419839"/>
                </a:cubicBezTo>
                <a:lnTo>
                  <a:pt x="110169" y="1331704"/>
                </a:lnTo>
                <a:cubicBezTo>
                  <a:pt x="113841" y="1317015"/>
                  <a:pt x="119044" y="1302626"/>
                  <a:pt x="121185" y="1287637"/>
                </a:cubicBezTo>
                <a:cubicBezTo>
                  <a:pt x="126678" y="1249186"/>
                  <a:pt x="127195" y="1212720"/>
                  <a:pt x="143219" y="1177468"/>
                </a:cubicBezTo>
                <a:cubicBezTo>
                  <a:pt x="226456" y="994348"/>
                  <a:pt x="155665" y="1150178"/>
                  <a:pt x="209320" y="1056282"/>
                </a:cubicBezTo>
                <a:cubicBezTo>
                  <a:pt x="217468" y="1042023"/>
                  <a:pt x="224885" y="1027310"/>
                  <a:pt x="231354" y="1012215"/>
                </a:cubicBezTo>
                <a:cubicBezTo>
                  <a:pt x="235929" y="1001541"/>
                  <a:pt x="235116" y="988232"/>
                  <a:pt x="242371" y="979164"/>
                </a:cubicBezTo>
                <a:cubicBezTo>
                  <a:pt x="250642" y="968825"/>
                  <a:pt x="264405" y="964475"/>
                  <a:pt x="275422" y="957131"/>
                </a:cubicBezTo>
                <a:cubicBezTo>
                  <a:pt x="282766" y="942442"/>
                  <a:pt x="289307" y="927322"/>
                  <a:pt x="297455" y="913063"/>
                </a:cubicBezTo>
                <a:cubicBezTo>
                  <a:pt x="320704" y="872376"/>
                  <a:pt x="323360" y="884379"/>
                  <a:pt x="341523" y="835945"/>
                </a:cubicBezTo>
                <a:cubicBezTo>
                  <a:pt x="386528" y="715933"/>
                  <a:pt x="313224" y="870514"/>
                  <a:pt x="374573" y="747810"/>
                </a:cubicBezTo>
                <a:cubicBezTo>
                  <a:pt x="378245" y="718432"/>
                  <a:pt x="381198" y="688954"/>
                  <a:pt x="385590" y="659675"/>
                </a:cubicBezTo>
                <a:cubicBezTo>
                  <a:pt x="392217" y="615494"/>
                  <a:pt x="407624" y="527473"/>
                  <a:pt x="407624" y="527473"/>
                </a:cubicBezTo>
                <a:cubicBezTo>
                  <a:pt x="419034" y="207991"/>
                  <a:pt x="392935" y="257560"/>
                  <a:pt x="396607" y="207984"/>
                </a:cubicBezTo>
                <a:close/>
              </a:path>
            </a:pathLst>
          </a:custGeom>
          <a:solidFill>
            <a:srgbClr val="3A3A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8305800" y="4419600"/>
            <a:ext cx="12344400" cy="743325"/>
            <a:chOff x="-14249400" y="4419600"/>
            <a:chExt cx="12344400" cy="743325"/>
          </a:xfrm>
        </p:grpSpPr>
        <p:sp>
          <p:nvSpPr>
            <p:cNvPr id="124" name="Freeform 123"/>
            <p:cNvSpPr/>
            <p:nvPr/>
          </p:nvSpPr>
          <p:spPr>
            <a:xfrm>
              <a:off x="-14249400" y="4704090"/>
              <a:ext cx="11739233" cy="458835"/>
            </a:xfrm>
            <a:custGeom>
              <a:avLst/>
              <a:gdLst>
                <a:gd name="connsiteX0" fmla="*/ 8387797 w 8436029"/>
                <a:gd name="connsiteY0" fmla="*/ 18815 h 1346340"/>
                <a:gd name="connsiteX1" fmla="*/ 8376508 w 8436029"/>
                <a:gd name="connsiteY1" fmla="*/ 120415 h 1346340"/>
                <a:gd name="connsiteX2" fmla="*/ 8365219 w 8436029"/>
                <a:gd name="connsiteY2" fmla="*/ 154282 h 1346340"/>
                <a:gd name="connsiteX3" fmla="*/ 8331353 w 8436029"/>
                <a:gd name="connsiteY3" fmla="*/ 188148 h 1346340"/>
                <a:gd name="connsiteX4" fmla="*/ 8308775 w 8436029"/>
                <a:gd name="connsiteY4" fmla="*/ 233304 h 1346340"/>
                <a:gd name="connsiteX5" fmla="*/ 8263619 w 8436029"/>
                <a:gd name="connsiteY5" fmla="*/ 301037 h 1346340"/>
                <a:gd name="connsiteX6" fmla="*/ 8195886 w 8436029"/>
                <a:gd name="connsiteY6" fmla="*/ 323615 h 1346340"/>
                <a:gd name="connsiteX7" fmla="*/ 8082997 w 8436029"/>
                <a:gd name="connsiteY7" fmla="*/ 391348 h 1346340"/>
                <a:gd name="connsiteX8" fmla="*/ 8049130 w 8436029"/>
                <a:gd name="connsiteY8" fmla="*/ 413926 h 1346340"/>
                <a:gd name="connsiteX9" fmla="*/ 8003975 w 8436029"/>
                <a:gd name="connsiteY9" fmla="*/ 425215 h 1346340"/>
                <a:gd name="connsiteX10" fmla="*/ 7936242 w 8436029"/>
                <a:gd name="connsiteY10" fmla="*/ 470371 h 1346340"/>
                <a:gd name="connsiteX11" fmla="*/ 7823353 w 8436029"/>
                <a:gd name="connsiteY11" fmla="*/ 549393 h 1346340"/>
                <a:gd name="connsiteX12" fmla="*/ 7789486 w 8436029"/>
                <a:gd name="connsiteY12" fmla="*/ 560682 h 1346340"/>
                <a:gd name="connsiteX13" fmla="*/ 7676597 w 8436029"/>
                <a:gd name="connsiteY13" fmla="*/ 628415 h 1346340"/>
                <a:gd name="connsiteX14" fmla="*/ 7495975 w 8436029"/>
                <a:gd name="connsiteY14" fmla="*/ 673571 h 1346340"/>
                <a:gd name="connsiteX15" fmla="*/ 7428242 w 8436029"/>
                <a:gd name="connsiteY15" fmla="*/ 696148 h 1346340"/>
                <a:gd name="connsiteX16" fmla="*/ 7146019 w 8436029"/>
                <a:gd name="connsiteY16" fmla="*/ 707437 h 1346340"/>
                <a:gd name="connsiteX17" fmla="*/ 7044419 w 8436029"/>
                <a:gd name="connsiteY17" fmla="*/ 730015 h 1346340"/>
                <a:gd name="connsiteX18" fmla="*/ 6942819 w 8436029"/>
                <a:gd name="connsiteY18" fmla="*/ 775171 h 1346340"/>
                <a:gd name="connsiteX19" fmla="*/ 6886375 w 8436029"/>
                <a:gd name="connsiteY19" fmla="*/ 786459 h 1346340"/>
                <a:gd name="connsiteX20" fmla="*/ 6818642 w 8436029"/>
                <a:gd name="connsiteY20" fmla="*/ 809037 h 1346340"/>
                <a:gd name="connsiteX21" fmla="*/ 6784775 w 8436029"/>
                <a:gd name="connsiteY21" fmla="*/ 820326 h 1346340"/>
                <a:gd name="connsiteX22" fmla="*/ 6717042 w 8436029"/>
                <a:gd name="connsiteY22" fmla="*/ 842904 h 1346340"/>
                <a:gd name="connsiteX23" fmla="*/ 6683175 w 8436029"/>
                <a:gd name="connsiteY23" fmla="*/ 854193 h 1346340"/>
                <a:gd name="connsiteX24" fmla="*/ 6570286 w 8436029"/>
                <a:gd name="connsiteY24" fmla="*/ 876771 h 1346340"/>
                <a:gd name="connsiteX25" fmla="*/ 6536419 w 8436029"/>
                <a:gd name="connsiteY25" fmla="*/ 888059 h 1346340"/>
                <a:gd name="connsiteX26" fmla="*/ 6468686 w 8436029"/>
                <a:gd name="connsiteY26" fmla="*/ 899348 h 1346340"/>
                <a:gd name="connsiteX27" fmla="*/ 6412242 w 8436029"/>
                <a:gd name="connsiteY27" fmla="*/ 910637 h 1346340"/>
                <a:gd name="connsiteX28" fmla="*/ 6367086 w 8436029"/>
                <a:gd name="connsiteY28" fmla="*/ 921926 h 1346340"/>
                <a:gd name="connsiteX29" fmla="*/ 6276775 w 8436029"/>
                <a:gd name="connsiteY29" fmla="*/ 933215 h 1346340"/>
                <a:gd name="connsiteX30" fmla="*/ 5701042 w 8436029"/>
                <a:gd name="connsiteY30" fmla="*/ 933215 h 1346340"/>
                <a:gd name="connsiteX31" fmla="*/ 5588153 w 8436029"/>
                <a:gd name="connsiteY31" fmla="*/ 967082 h 1346340"/>
                <a:gd name="connsiteX32" fmla="*/ 5509130 w 8436029"/>
                <a:gd name="connsiteY32" fmla="*/ 989659 h 1346340"/>
                <a:gd name="connsiteX33" fmla="*/ 5475264 w 8436029"/>
                <a:gd name="connsiteY33" fmla="*/ 1000948 h 1346340"/>
                <a:gd name="connsiteX34" fmla="*/ 5396242 w 8436029"/>
                <a:gd name="connsiteY34" fmla="*/ 1023526 h 1346340"/>
                <a:gd name="connsiteX35" fmla="*/ 5339797 w 8436029"/>
                <a:gd name="connsiteY35" fmla="*/ 1057393 h 1346340"/>
                <a:gd name="connsiteX36" fmla="*/ 5294642 w 8436029"/>
                <a:gd name="connsiteY36" fmla="*/ 1068682 h 1346340"/>
                <a:gd name="connsiteX37" fmla="*/ 5260775 w 8436029"/>
                <a:gd name="connsiteY37" fmla="*/ 1079971 h 1346340"/>
                <a:gd name="connsiteX38" fmla="*/ 4876953 w 8436029"/>
                <a:gd name="connsiteY38" fmla="*/ 1125126 h 1346340"/>
                <a:gd name="connsiteX39" fmla="*/ 4436686 w 8436029"/>
                <a:gd name="connsiteY39" fmla="*/ 1113837 h 1346340"/>
                <a:gd name="connsiteX40" fmla="*/ 4256064 w 8436029"/>
                <a:gd name="connsiteY40" fmla="*/ 1102548 h 1346340"/>
                <a:gd name="connsiteX41" fmla="*/ 3939975 w 8436029"/>
                <a:gd name="connsiteY41" fmla="*/ 1113837 h 1346340"/>
                <a:gd name="connsiteX42" fmla="*/ 3894819 w 8436029"/>
                <a:gd name="connsiteY42" fmla="*/ 1125126 h 1346340"/>
                <a:gd name="connsiteX43" fmla="*/ 3443264 w 8436029"/>
                <a:gd name="connsiteY43" fmla="*/ 1147704 h 1346340"/>
                <a:gd name="connsiteX44" fmla="*/ 3307797 w 8436029"/>
                <a:gd name="connsiteY44" fmla="*/ 1170282 h 1346340"/>
                <a:gd name="connsiteX45" fmla="*/ 3262642 w 8436029"/>
                <a:gd name="connsiteY45" fmla="*/ 1181571 h 1346340"/>
                <a:gd name="connsiteX46" fmla="*/ 3036864 w 8436029"/>
                <a:gd name="connsiteY46" fmla="*/ 1204148 h 1346340"/>
                <a:gd name="connsiteX47" fmla="*/ 2833664 w 8436029"/>
                <a:gd name="connsiteY47" fmla="*/ 1192859 h 1346340"/>
                <a:gd name="connsiteX48" fmla="*/ 2754642 w 8436029"/>
                <a:gd name="connsiteY48" fmla="*/ 1158993 h 1346340"/>
                <a:gd name="connsiteX49" fmla="*/ 2653042 w 8436029"/>
                <a:gd name="connsiteY49" fmla="*/ 1136415 h 1346340"/>
                <a:gd name="connsiteX50" fmla="*/ 1445130 w 8436029"/>
                <a:gd name="connsiteY50" fmla="*/ 1091259 h 1346340"/>
                <a:gd name="connsiteX51" fmla="*/ 1411264 w 8436029"/>
                <a:gd name="connsiteY51" fmla="*/ 1079971 h 1346340"/>
                <a:gd name="connsiteX52" fmla="*/ 1343530 w 8436029"/>
                <a:gd name="connsiteY52" fmla="*/ 1068682 h 1346340"/>
                <a:gd name="connsiteX53" fmla="*/ 1287086 w 8436029"/>
                <a:gd name="connsiteY53" fmla="*/ 1057393 h 1346340"/>
                <a:gd name="connsiteX54" fmla="*/ 1151619 w 8436029"/>
                <a:gd name="connsiteY54" fmla="*/ 1034815 h 1346340"/>
                <a:gd name="connsiteX55" fmla="*/ 937130 w 8436029"/>
                <a:gd name="connsiteY55" fmla="*/ 1046104 h 1346340"/>
                <a:gd name="connsiteX56" fmla="*/ 891975 w 8436029"/>
                <a:gd name="connsiteY56" fmla="*/ 1057393 h 1346340"/>
                <a:gd name="connsiteX57" fmla="*/ 767797 w 8436029"/>
                <a:gd name="connsiteY57" fmla="*/ 1091259 h 1346340"/>
                <a:gd name="connsiteX58" fmla="*/ 733930 w 8436029"/>
                <a:gd name="connsiteY58" fmla="*/ 1113837 h 1346340"/>
                <a:gd name="connsiteX59" fmla="*/ 700064 w 8436029"/>
                <a:gd name="connsiteY59" fmla="*/ 1125126 h 1346340"/>
                <a:gd name="connsiteX60" fmla="*/ 361397 w 8436029"/>
                <a:gd name="connsiteY60" fmla="*/ 1113837 h 1346340"/>
                <a:gd name="connsiteX61" fmla="*/ 259797 w 8436029"/>
                <a:gd name="connsiteY61" fmla="*/ 1102548 h 1346340"/>
                <a:gd name="connsiteX62" fmla="*/ 225930 w 8436029"/>
                <a:gd name="connsiteY62" fmla="*/ 1091259 h 1346340"/>
                <a:gd name="connsiteX63" fmla="*/ 180775 w 8436029"/>
                <a:gd name="connsiteY63" fmla="*/ 1079971 h 1346340"/>
                <a:gd name="connsiteX64" fmla="*/ 11442 w 8436029"/>
                <a:gd name="connsiteY64" fmla="*/ 1091259 h 1346340"/>
                <a:gd name="connsiteX65" fmla="*/ 22730 w 8436029"/>
                <a:gd name="connsiteY65" fmla="*/ 1125126 h 1346340"/>
                <a:gd name="connsiteX66" fmla="*/ 45308 w 8436029"/>
                <a:gd name="connsiteY66" fmla="*/ 1158993 h 1346340"/>
                <a:gd name="connsiteX67" fmla="*/ 271086 w 8436029"/>
                <a:gd name="connsiteY67" fmla="*/ 1170282 h 1346340"/>
                <a:gd name="connsiteX68" fmla="*/ 372686 w 8436029"/>
                <a:gd name="connsiteY68" fmla="*/ 1204148 h 1346340"/>
                <a:gd name="connsiteX69" fmla="*/ 440419 w 8436029"/>
                <a:gd name="connsiteY69" fmla="*/ 1226726 h 1346340"/>
                <a:gd name="connsiteX70" fmla="*/ 779086 w 8436029"/>
                <a:gd name="connsiteY70" fmla="*/ 1204148 h 1346340"/>
                <a:gd name="connsiteX71" fmla="*/ 812953 w 8436029"/>
                <a:gd name="connsiteY71" fmla="*/ 1192859 h 1346340"/>
                <a:gd name="connsiteX72" fmla="*/ 914553 w 8436029"/>
                <a:gd name="connsiteY72" fmla="*/ 1136415 h 1346340"/>
                <a:gd name="connsiteX73" fmla="*/ 1027442 w 8436029"/>
                <a:gd name="connsiteY73" fmla="*/ 1113837 h 1346340"/>
                <a:gd name="connsiteX74" fmla="*/ 1151619 w 8436029"/>
                <a:gd name="connsiteY74" fmla="*/ 1136415 h 1346340"/>
                <a:gd name="connsiteX75" fmla="*/ 1185486 w 8436029"/>
                <a:gd name="connsiteY75" fmla="*/ 1158993 h 1346340"/>
                <a:gd name="connsiteX76" fmla="*/ 1253219 w 8436029"/>
                <a:gd name="connsiteY76" fmla="*/ 1181571 h 1346340"/>
                <a:gd name="connsiteX77" fmla="*/ 1287086 w 8436029"/>
                <a:gd name="connsiteY77" fmla="*/ 1192859 h 1346340"/>
                <a:gd name="connsiteX78" fmla="*/ 1343530 w 8436029"/>
                <a:gd name="connsiteY78" fmla="*/ 1204148 h 1346340"/>
                <a:gd name="connsiteX79" fmla="*/ 1535442 w 8436029"/>
                <a:gd name="connsiteY79" fmla="*/ 1226726 h 1346340"/>
                <a:gd name="connsiteX80" fmla="*/ 1840242 w 8436029"/>
                <a:gd name="connsiteY80" fmla="*/ 1215437 h 1346340"/>
                <a:gd name="connsiteX81" fmla="*/ 1885397 w 8436029"/>
                <a:gd name="connsiteY81" fmla="*/ 1204148 h 1346340"/>
                <a:gd name="connsiteX82" fmla="*/ 2122464 w 8436029"/>
                <a:gd name="connsiteY82" fmla="*/ 1181571 h 1346340"/>
                <a:gd name="connsiteX83" fmla="*/ 2506286 w 8436029"/>
                <a:gd name="connsiteY83" fmla="*/ 1192859 h 1346340"/>
                <a:gd name="connsiteX84" fmla="*/ 2574019 w 8436029"/>
                <a:gd name="connsiteY84" fmla="*/ 1215437 h 1346340"/>
                <a:gd name="connsiteX85" fmla="*/ 2607886 w 8436029"/>
                <a:gd name="connsiteY85" fmla="*/ 1226726 h 1346340"/>
                <a:gd name="connsiteX86" fmla="*/ 2675619 w 8436029"/>
                <a:gd name="connsiteY86" fmla="*/ 1260593 h 1346340"/>
                <a:gd name="connsiteX87" fmla="*/ 2811086 w 8436029"/>
                <a:gd name="connsiteY87" fmla="*/ 1283171 h 1346340"/>
                <a:gd name="connsiteX88" fmla="*/ 2901397 w 8436029"/>
                <a:gd name="connsiteY88" fmla="*/ 1294459 h 1346340"/>
                <a:gd name="connsiteX89" fmla="*/ 3465842 w 8436029"/>
                <a:gd name="connsiteY89" fmla="*/ 1294459 h 1346340"/>
                <a:gd name="connsiteX90" fmla="*/ 3533575 w 8436029"/>
                <a:gd name="connsiteY90" fmla="*/ 1271882 h 1346340"/>
                <a:gd name="connsiteX91" fmla="*/ 3578730 w 8436029"/>
                <a:gd name="connsiteY91" fmla="*/ 1260593 h 1346340"/>
                <a:gd name="connsiteX92" fmla="*/ 3646464 w 8436029"/>
                <a:gd name="connsiteY92" fmla="*/ 1238015 h 1346340"/>
                <a:gd name="connsiteX93" fmla="*/ 3691619 w 8436029"/>
                <a:gd name="connsiteY93" fmla="*/ 1226726 h 1346340"/>
                <a:gd name="connsiteX94" fmla="*/ 4233486 w 8436029"/>
                <a:gd name="connsiteY94" fmla="*/ 1204148 h 1346340"/>
                <a:gd name="connsiteX95" fmla="*/ 5136597 w 8436029"/>
                <a:gd name="connsiteY95" fmla="*/ 1204148 h 1346340"/>
                <a:gd name="connsiteX96" fmla="*/ 5181753 w 8436029"/>
                <a:gd name="connsiteY96" fmla="*/ 1192859 h 1346340"/>
                <a:gd name="connsiteX97" fmla="*/ 5260775 w 8436029"/>
                <a:gd name="connsiteY97" fmla="*/ 1181571 h 1346340"/>
                <a:gd name="connsiteX98" fmla="*/ 5373664 w 8436029"/>
                <a:gd name="connsiteY98" fmla="*/ 1147704 h 1346340"/>
                <a:gd name="connsiteX99" fmla="*/ 5441397 w 8436029"/>
                <a:gd name="connsiteY99" fmla="*/ 1136415 h 1346340"/>
                <a:gd name="connsiteX100" fmla="*/ 5475264 w 8436029"/>
                <a:gd name="connsiteY100" fmla="*/ 1113837 h 1346340"/>
                <a:gd name="connsiteX101" fmla="*/ 5520419 w 8436029"/>
                <a:gd name="connsiteY101" fmla="*/ 1102548 h 1346340"/>
                <a:gd name="connsiteX102" fmla="*/ 5565575 w 8436029"/>
                <a:gd name="connsiteY102" fmla="*/ 1079971 h 1346340"/>
                <a:gd name="connsiteX103" fmla="*/ 5576864 w 8436029"/>
                <a:gd name="connsiteY103" fmla="*/ 1046104 h 1346340"/>
                <a:gd name="connsiteX104" fmla="*/ 5610730 w 8436029"/>
                <a:gd name="connsiteY104" fmla="*/ 1023526 h 1346340"/>
                <a:gd name="connsiteX105" fmla="*/ 5689753 w 8436029"/>
                <a:gd name="connsiteY105" fmla="*/ 1000948 h 1346340"/>
                <a:gd name="connsiteX106" fmla="*/ 5949397 w 8436029"/>
                <a:gd name="connsiteY106" fmla="*/ 1012237 h 1346340"/>
                <a:gd name="connsiteX107" fmla="*/ 6073575 w 8436029"/>
                <a:gd name="connsiteY107" fmla="*/ 1023526 h 1346340"/>
                <a:gd name="connsiteX108" fmla="*/ 6479975 w 8436029"/>
                <a:gd name="connsiteY108" fmla="*/ 1012237 h 1346340"/>
                <a:gd name="connsiteX109" fmla="*/ 6592864 w 8436029"/>
                <a:gd name="connsiteY109" fmla="*/ 978371 h 1346340"/>
                <a:gd name="connsiteX110" fmla="*/ 6694464 w 8436029"/>
                <a:gd name="connsiteY110" fmla="*/ 933215 h 1346340"/>
                <a:gd name="connsiteX111" fmla="*/ 6728330 w 8436029"/>
                <a:gd name="connsiteY111" fmla="*/ 921926 h 1346340"/>
                <a:gd name="connsiteX112" fmla="*/ 6762197 w 8436029"/>
                <a:gd name="connsiteY112" fmla="*/ 899348 h 1346340"/>
                <a:gd name="connsiteX113" fmla="*/ 6796064 w 8436029"/>
                <a:gd name="connsiteY113" fmla="*/ 888059 h 1346340"/>
                <a:gd name="connsiteX114" fmla="*/ 6942819 w 8436029"/>
                <a:gd name="connsiteY114" fmla="*/ 865482 h 1346340"/>
                <a:gd name="connsiteX115" fmla="*/ 6987975 w 8436029"/>
                <a:gd name="connsiteY115" fmla="*/ 854193 h 1346340"/>
                <a:gd name="connsiteX116" fmla="*/ 7100864 w 8436029"/>
                <a:gd name="connsiteY116" fmla="*/ 842904 h 1346340"/>
                <a:gd name="connsiteX117" fmla="*/ 7146019 w 8436029"/>
                <a:gd name="connsiteY117" fmla="*/ 820326 h 1346340"/>
                <a:gd name="connsiteX118" fmla="*/ 7247619 w 8436029"/>
                <a:gd name="connsiteY118" fmla="*/ 809037 h 1346340"/>
                <a:gd name="connsiteX119" fmla="*/ 7439530 w 8436029"/>
                <a:gd name="connsiteY119" fmla="*/ 775171 h 1346340"/>
                <a:gd name="connsiteX120" fmla="*/ 7552419 w 8436029"/>
                <a:gd name="connsiteY120" fmla="*/ 752593 h 1346340"/>
                <a:gd name="connsiteX121" fmla="*/ 7586286 w 8436029"/>
                <a:gd name="connsiteY121" fmla="*/ 741304 h 1346340"/>
                <a:gd name="connsiteX122" fmla="*/ 7676597 w 8436029"/>
                <a:gd name="connsiteY122" fmla="*/ 718726 h 1346340"/>
                <a:gd name="connsiteX123" fmla="*/ 7812064 w 8436029"/>
                <a:gd name="connsiteY123" fmla="*/ 684859 h 1346340"/>
                <a:gd name="connsiteX124" fmla="*/ 7879797 w 8436029"/>
                <a:gd name="connsiteY124" fmla="*/ 662282 h 1346340"/>
                <a:gd name="connsiteX125" fmla="*/ 7992686 w 8436029"/>
                <a:gd name="connsiteY125" fmla="*/ 628415 h 1346340"/>
                <a:gd name="connsiteX126" fmla="*/ 8037842 w 8436029"/>
                <a:gd name="connsiteY126" fmla="*/ 605837 h 1346340"/>
                <a:gd name="connsiteX127" fmla="*/ 8105575 w 8436029"/>
                <a:gd name="connsiteY127" fmla="*/ 583259 h 1346340"/>
                <a:gd name="connsiteX128" fmla="*/ 8173308 w 8436029"/>
                <a:gd name="connsiteY128" fmla="*/ 538104 h 1346340"/>
                <a:gd name="connsiteX129" fmla="*/ 8207175 w 8436029"/>
                <a:gd name="connsiteY129" fmla="*/ 515526 h 1346340"/>
                <a:gd name="connsiteX130" fmla="*/ 8274908 w 8436029"/>
                <a:gd name="connsiteY130" fmla="*/ 459082 h 1346340"/>
                <a:gd name="connsiteX131" fmla="*/ 8297486 w 8436029"/>
                <a:gd name="connsiteY131" fmla="*/ 425215 h 1346340"/>
                <a:gd name="connsiteX132" fmla="*/ 8331353 w 8436029"/>
                <a:gd name="connsiteY132" fmla="*/ 402637 h 1346340"/>
                <a:gd name="connsiteX133" fmla="*/ 8342642 w 8436029"/>
                <a:gd name="connsiteY133" fmla="*/ 368771 h 1346340"/>
                <a:gd name="connsiteX134" fmla="*/ 8376508 w 8436029"/>
                <a:gd name="connsiteY134" fmla="*/ 334904 h 1346340"/>
                <a:gd name="connsiteX135" fmla="*/ 8421664 w 8436029"/>
                <a:gd name="connsiteY135" fmla="*/ 278459 h 1346340"/>
                <a:gd name="connsiteX136" fmla="*/ 8432953 w 8436029"/>
                <a:gd name="connsiteY136" fmla="*/ 233304 h 1346340"/>
                <a:gd name="connsiteX137" fmla="*/ 8387797 w 8436029"/>
                <a:gd name="connsiteY137" fmla="*/ 18815 h 134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436029" h="1346340">
                  <a:moveTo>
                    <a:pt x="8387797" y="18815"/>
                  </a:moveTo>
                  <a:cubicBezTo>
                    <a:pt x="8378390" y="0"/>
                    <a:pt x="8382110" y="86804"/>
                    <a:pt x="8376508" y="120415"/>
                  </a:cubicBezTo>
                  <a:cubicBezTo>
                    <a:pt x="8374552" y="132153"/>
                    <a:pt x="8371820" y="144381"/>
                    <a:pt x="8365219" y="154282"/>
                  </a:cubicBezTo>
                  <a:cubicBezTo>
                    <a:pt x="8356363" y="167565"/>
                    <a:pt x="8340632" y="175157"/>
                    <a:pt x="8331353" y="188148"/>
                  </a:cubicBezTo>
                  <a:cubicBezTo>
                    <a:pt x="8321572" y="201842"/>
                    <a:pt x="8317433" y="218874"/>
                    <a:pt x="8308775" y="233304"/>
                  </a:cubicBezTo>
                  <a:cubicBezTo>
                    <a:pt x="8294814" y="256572"/>
                    <a:pt x="8289362" y="292456"/>
                    <a:pt x="8263619" y="301037"/>
                  </a:cubicBezTo>
                  <a:cubicBezTo>
                    <a:pt x="8241041" y="308563"/>
                    <a:pt x="8215688" y="310414"/>
                    <a:pt x="8195886" y="323615"/>
                  </a:cubicBezTo>
                  <a:cubicBezTo>
                    <a:pt x="8030199" y="434074"/>
                    <a:pt x="8204488" y="321926"/>
                    <a:pt x="8082997" y="391348"/>
                  </a:cubicBezTo>
                  <a:cubicBezTo>
                    <a:pt x="8071217" y="398079"/>
                    <a:pt x="8061601" y="408581"/>
                    <a:pt x="8049130" y="413926"/>
                  </a:cubicBezTo>
                  <a:cubicBezTo>
                    <a:pt x="8034870" y="420038"/>
                    <a:pt x="8019027" y="421452"/>
                    <a:pt x="8003975" y="425215"/>
                  </a:cubicBezTo>
                  <a:cubicBezTo>
                    <a:pt x="7925165" y="504025"/>
                    <a:pt x="8012480" y="426807"/>
                    <a:pt x="7936242" y="470371"/>
                  </a:cubicBezTo>
                  <a:cubicBezTo>
                    <a:pt x="7900184" y="490975"/>
                    <a:pt x="7862311" y="536407"/>
                    <a:pt x="7823353" y="549393"/>
                  </a:cubicBezTo>
                  <a:cubicBezTo>
                    <a:pt x="7812064" y="553156"/>
                    <a:pt x="7799888" y="554903"/>
                    <a:pt x="7789486" y="560682"/>
                  </a:cubicBezTo>
                  <a:cubicBezTo>
                    <a:pt x="7721331" y="598546"/>
                    <a:pt x="7737601" y="604013"/>
                    <a:pt x="7676597" y="628415"/>
                  </a:cubicBezTo>
                  <a:cubicBezTo>
                    <a:pt x="7507656" y="695992"/>
                    <a:pt x="7736692" y="593334"/>
                    <a:pt x="7495975" y="673571"/>
                  </a:cubicBezTo>
                  <a:cubicBezTo>
                    <a:pt x="7473397" y="681097"/>
                    <a:pt x="7452022" y="695197"/>
                    <a:pt x="7428242" y="696148"/>
                  </a:cubicBezTo>
                  <a:lnTo>
                    <a:pt x="7146019" y="707437"/>
                  </a:lnTo>
                  <a:cubicBezTo>
                    <a:pt x="7120006" y="711773"/>
                    <a:pt x="7072209" y="716120"/>
                    <a:pt x="7044419" y="730015"/>
                  </a:cubicBezTo>
                  <a:cubicBezTo>
                    <a:pt x="6981359" y="761546"/>
                    <a:pt x="7039900" y="755756"/>
                    <a:pt x="6942819" y="775171"/>
                  </a:cubicBezTo>
                  <a:cubicBezTo>
                    <a:pt x="6924004" y="778934"/>
                    <a:pt x="6904886" y="781411"/>
                    <a:pt x="6886375" y="786459"/>
                  </a:cubicBezTo>
                  <a:cubicBezTo>
                    <a:pt x="6863415" y="792721"/>
                    <a:pt x="6841220" y="801511"/>
                    <a:pt x="6818642" y="809037"/>
                  </a:cubicBezTo>
                  <a:lnTo>
                    <a:pt x="6784775" y="820326"/>
                  </a:lnTo>
                  <a:lnTo>
                    <a:pt x="6717042" y="842904"/>
                  </a:lnTo>
                  <a:cubicBezTo>
                    <a:pt x="6705753" y="846667"/>
                    <a:pt x="6694844" y="851859"/>
                    <a:pt x="6683175" y="854193"/>
                  </a:cubicBezTo>
                  <a:cubicBezTo>
                    <a:pt x="6645545" y="861719"/>
                    <a:pt x="6606692" y="864637"/>
                    <a:pt x="6570286" y="876771"/>
                  </a:cubicBezTo>
                  <a:cubicBezTo>
                    <a:pt x="6558997" y="880534"/>
                    <a:pt x="6548035" y="885478"/>
                    <a:pt x="6536419" y="888059"/>
                  </a:cubicBezTo>
                  <a:cubicBezTo>
                    <a:pt x="6514075" y="893024"/>
                    <a:pt x="6491206" y="895253"/>
                    <a:pt x="6468686" y="899348"/>
                  </a:cubicBezTo>
                  <a:cubicBezTo>
                    <a:pt x="6449808" y="902780"/>
                    <a:pt x="6430972" y="906475"/>
                    <a:pt x="6412242" y="910637"/>
                  </a:cubicBezTo>
                  <a:cubicBezTo>
                    <a:pt x="6397096" y="914003"/>
                    <a:pt x="6382390" y="919375"/>
                    <a:pt x="6367086" y="921926"/>
                  </a:cubicBezTo>
                  <a:cubicBezTo>
                    <a:pt x="6337161" y="926914"/>
                    <a:pt x="6306879" y="929452"/>
                    <a:pt x="6276775" y="933215"/>
                  </a:cubicBezTo>
                  <a:cubicBezTo>
                    <a:pt x="6039849" y="922914"/>
                    <a:pt x="5947867" y="912058"/>
                    <a:pt x="5701042" y="933215"/>
                  </a:cubicBezTo>
                  <a:cubicBezTo>
                    <a:pt x="5673567" y="935570"/>
                    <a:pt x="5620648" y="957334"/>
                    <a:pt x="5588153" y="967082"/>
                  </a:cubicBezTo>
                  <a:cubicBezTo>
                    <a:pt x="5561913" y="974954"/>
                    <a:pt x="5535370" y="981787"/>
                    <a:pt x="5509130" y="989659"/>
                  </a:cubicBezTo>
                  <a:cubicBezTo>
                    <a:pt x="5497732" y="993078"/>
                    <a:pt x="5486705" y="997679"/>
                    <a:pt x="5475264" y="1000948"/>
                  </a:cubicBezTo>
                  <a:cubicBezTo>
                    <a:pt x="5458383" y="1005771"/>
                    <a:pt x="5414288" y="1014503"/>
                    <a:pt x="5396242" y="1023526"/>
                  </a:cubicBezTo>
                  <a:cubicBezTo>
                    <a:pt x="5376617" y="1033339"/>
                    <a:pt x="5359848" y="1048481"/>
                    <a:pt x="5339797" y="1057393"/>
                  </a:cubicBezTo>
                  <a:cubicBezTo>
                    <a:pt x="5325619" y="1063694"/>
                    <a:pt x="5309560" y="1064420"/>
                    <a:pt x="5294642" y="1068682"/>
                  </a:cubicBezTo>
                  <a:cubicBezTo>
                    <a:pt x="5283200" y="1071951"/>
                    <a:pt x="5272483" y="1077842"/>
                    <a:pt x="5260775" y="1079971"/>
                  </a:cubicBezTo>
                  <a:cubicBezTo>
                    <a:pt x="5046582" y="1118915"/>
                    <a:pt x="5074606" y="1111949"/>
                    <a:pt x="4876953" y="1125126"/>
                  </a:cubicBezTo>
                  <a:lnTo>
                    <a:pt x="4436686" y="1113837"/>
                  </a:lnTo>
                  <a:cubicBezTo>
                    <a:pt x="4376401" y="1111645"/>
                    <a:pt x="4316389" y="1102548"/>
                    <a:pt x="4256064" y="1102548"/>
                  </a:cubicBezTo>
                  <a:cubicBezTo>
                    <a:pt x="4150634" y="1102548"/>
                    <a:pt x="4045338" y="1110074"/>
                    <a:pt x="3939975" y="1113837"/>
                  </a:cubicBezTo>
                  <a:cubicBezTo>
                    <a:pt x="3924923" y="1117600"/>
                    <a:pt x="3910033" y="1122083"/>
                    <a:pt x="3894819" y="1125126"/>
                  </a:cubicBezTo>
                  <a:cubicBezTo>
                    <a:pt x="3738736" y="1156343"/>
                    <a:pt x="3638003" y="1141976"/>
                    <a:pt x="3443264" y="1147704"/>
                  </a:cubicBezTo>
                  <a:cubicBezTo>
                    <a:pt x="3341645" y="1173109"/>
                    <a:pt x="3466360" y="1143855"/>
                    <a:pt x="3307797" y="1170282"/>
                  </a:cubicBezTo>
                  <a:cubicBezTo>
                    <a:pt x="3292493" y="1172833"/>
                    <a:pt x="3277946" y="1179020"/>
                    <a:pt x="3262642" y="1181571"/>
                  </a:cubicBezTo>
                  <a:cubicBezTo>
                    <a:pt x="3195019" y="1192841"/>
                    <a:pt x="3101523" y="1198760"/>
                    <a:pt x="3036864" y="1204148"/>
                  </a:cubicBezTo>
                  <a:cubicBezTo>
                    <a:pt x="2969131" y="1200385"/>
                    <a:pt x="2901196" y="1199290"/>
                    <a:pt x="2833664" y="1192859"/>
                  </a:cubicBezTo>
                  <a:cubicBezTo>
                    <a:pt x="2808607" y="1190473"/>
                    <a:pt x="2775404" y="1166779"/>
                    <a:pt x="2754642" y="1158993"/>
                  </a:cubicBezTo>
                  <a:cubicBezTo>
                    <a:pt x="2736423" y="1152161"/>
                    <a:pt x="2668367" y="1139480"/>
                    <a:pt x="2653042" y="1136415"/>
                  </a:cubicBezTo>
                  <a:cubicBezTo>
                    <a:pt x="2260189" y="939989"/>
                    <a:pt x="2646927" y="1125271"/>
                    <a:pt x="1445130" y="1091259"/>
                  </a:cubicBezTo>
                  <a:cubicBezTo>
                    <a:pt x="1433236" y="1090922"/>
                    <a:pt x="1422880" y="1082552"/>
                    <a:pt x="1411264" y="1079971"/>
                  </a:cubicBezTo>
                  <a:cubicBezTo>
                    <a:pt x="1388920" y="1075006"/>
                    <a:pt x="1366050" y="1072777"/>
                    <a:pt x="1343530" y="1068682"/>
                  </a:cubicBezTo>
                  <a:cubicBezTo>
                    <a:pt x="1324652" y="1065250"/>
                    <a:pt x="1306012" y="1060547"/>
                    <a:pt x="1287086" y="1057393"/>
                  </a:cubicBezTo>
                  <a:cubicBezTo>
                    <a:pt x="1119050" y="1029387"/>
                    <a:pt x="1284647" y="1061421"/>
                    <a:pt x="1151619" y="1034815"/>
                  </a:cubicBezTo>
                  <a:cubicBezTo>
                    <a:pt x="1080123" y="1038578"/>
                    <a:pt x="1008456" y="1039902"/>
                    <a:pt x="937130" y="1046104"/>
                  </a:cubicBezTo>
                  <a:cubicBezTo>
                    <a:pt x="921673" y="1047448"/>
                    <a:pt x="906943" y="1053311"/>
                    <a:pt x="891975" y="1057393"/>
                  </a:cubicBezTo>
                  <a:cubicBezTo>
                    <a:pt x="744421" y="1097636"/>
                    <a:pt x="869895" y="1065737"/>
                    <a:pt x="767797" y="1091259"/>
                  </a:cubicBezTo>
                  <a:cubicBezTo>
                    <a:pt x="756508" y="1098785"/>
                    <a:pt x="746065" y="1107769"/>
                    <a:pt x="733930" y="1113837"/>
                  </a:cubicBezTo>
                  <a:cubicBezTo>
                    <a:pt x="723287" y="1119159"/>
                    <a:pt x="711963" y="1125126"/>
                    <a:pt x="700064" y="1125126"/>
                  </a:cubicBezTo>
                  <a:cubicBezTo>
                    <a:pt x="587112" y="1125126"/>
                    <a:pt x="474286" y="1117600"/>
                    <a:pt x="361397" y="1113837"/>
                  </a:cubicBezTo>
                  <a:cubicBezTo>
                    <a:pt x="327530" y="1110074"/>
                    <a:pt x="293408" y="1108150"/>
                    <a:pt x="259797" y="1102548"/>
                  </a:cubicBezTo>
                  <a:cubicBezTo>
                    <a:pt x="248059" y="1100592"/>
                    <a:pt x="237372" y="1094528"/>
                    <a:pt x="225930" y="1091259"/>
                  </a:cubicBezTo>
                  <a:cubicBezTo>
                    <a:pt x="211012" y="1086997"/>
                    <a:pt x="195827" y="1083734"/>
                    <a:pt x="180775" y="1079971"/>
                  </a:cubicBezTo>
                  <a:cubicBezTo>
                    <a:pt x="124331" y="1083734"/>
                    <a:pt x="65835" y="1075718"/>
                    <a:pt x="11442" y="1091259"/>
                  </a:cubicBezTo>
                  <a:cubicBezTo>
                    <a:pt x="0" y="1094528"/>
                    <a:pt x="17408" y="1114483"/>
                    <a:pt x="22730" y="1125126"/>
                  </a:cubicBezTo>
                  <a:cubicBezTo>
                    <a:pt x="28798" y="1137261"/>
                    <a:pt x="31959" y="1156566"/>
                    <a:pt x="45308" y="1158993"/>
                  </a:cubicBezTo>
                  <a:cubicBezTo>
                    <a:pt x="119446" y="1172473"/>
                    <a:pt x="195827" y="1166519"/>
                    <a:pt x="271086" y="1170282"/>
                  </a:cubicBezTo>
                  <a:cubicBezTo>
                    <a:pt x="353879" y="1211677"/>
                    <a:pt x="276395" y="1177886"/>
                    <a:pt x="372686" y="1204148"/>
                  </a:cubicBezTo>
                  <a:cubicBezTo>
                    <a:pt x="395646" y="1210410"/>
                    <a:pt x="440419" y="1226726"/>
                    <a:pt x="440419" y="1226726"/>
                  </a:cubicBezTo>
                  <a:cubicBezTo>
                    <a:pt x="543587" y="1222427"/>
                    <a:pt x="670467" y="1228286"/>
                    <a:pt x="779086" y="1204148"/>
                  </a:cubicBezTo>
                  <a:cubicBezTo>
                    <a:pt x="790702" y="1201567"/>
                    <a:pt x="802551" y="1198638"/>
                    <a:pt x="812953" y="1192859"/>
                  </a:cubicBezTo>
                  <a:cubicBezTo>
                    <a:pt x="874222" y="1158821"/>
                    <a:pt x="862120" y="1148515"/>
                    <a:pt x="914553" y="1136415"/>
                  </a:cubicBezTo>
                  <a:cubicBezTo>
                    <a:pt x="951945" y="1127786"/>
                    <a:pt x="1027442" y="1113837"/>
                    <a:pt x="1027442" y="1113837"/>
                  </a:cubicBezTo>
                  <a:cubicBezTo>
                    <a:pt x="1058575" y="1117729"/>
                    <a:pt x="1116814" y="1119012"/>
                    <a:pt x="1151619" y="1136415"/>
                  </a:cubicBezTo>
                  <a:cubicBezTo>
                    <a:pt x="1163754" y="1142483"/>
                    <a:pt x="1173088" y="1153483"/>
                    <a:pt x="1185486" y="1158993"/>
                  </a:cubicBezTo>
                  <a:cubicBezTo>
                    <a:pt x="1207234" y="1168659"/>
                    <a:pt x="1230641" y="1174045"/>
                    <a:pt x="1253219" y="1181571"/>
                  </a:cubicBezTo>
                  <a:cubicBezTo>
                    <a:pt x="1264508" y="1185334"/>
                    <a:pt x="1275418" y="1190525"/>
                    <a:pt x="1287086" y="1192859"/>
                  </a:cubicBezTo>
                  <a:cubicBezTo>
                    <a:pt x="1305901" y="1196622"/>
                    <a:pt x="1324566" y="1201230"/>
                    <a:pt x="1343530" y="1204148"/>
                  </a:cubicBezTo>
                  <a:cubicBezTo>
                    <a:pt x="1383867" y="1210354"/>
                    <a:pt x="1497796" y="1222543"/>
                    <a:pt x="1535442" y="1226726"/>
                  </a:cubicBezTo>
                  <a:cubicBezTo>
                    <a:pt x="1637042" y="1222963"/>
                    <a:pt x="1738783" y="1221983"/>
                    <a:pt x="1840242" y="1215437"/>
                  </a:cubicBezTo>
                  <a:cubicBezTo>
                    <a:pt x="1855725" y="1214438"/>
                    <a:pt x="1869993" y="1205996"/>
                    <a:pt x="1885397" y="1204148"/>
                  </a:cubicBezTo>
                  <a:cubicBezTo>
                    <a:pt x="1964211" y="1194690"/>
                    <a:pt x="2043442" y="1189097"/>
                    <a:pt x="2122464" y="1181571"/>
                  </a:cubicBezTo>
                  <a:cubicBezTo>
                    <a:pt x="2250405" y="1185334"/>
                    <a:pt x="2378648" y="1183286"/>
                    <a:pt x="2506286" y="1192859"/>
                  </a:cubicBezTo>
                  <a:cubicBezTo>
                    <a:pt x="2530018" y="1194639"/>
                    <a:pt x="2551441" y="1207911"/>
                    <a:pt x="2574019" y="1215437"/>
                  </a:cubicBezTo>
                  <a:cubicBezTo>
                    <a:pt x="2585308" y="1219200"/>
                    <a:pt x="2597985" y="1220125"/>
                    <a:pt x="2607886" y="1226726"/>
                  </a:cubicBezTo>
                  <a:cubicBezTo>
                    <a:pt x="2640995" y="1248799"/>
                    <a:pt x="2638230" y="1251246"/>
                    <a:pt x="2675619" y="1260593"/>
                  </a:cubicBezTo>
                  <a:cubicBezTo>
                    <a:pt x="2717010" y="1270941"/>
                    <a:pt x="2770128" y="1277710"/>
                    <a:pt x="2811086" y="1283171"/>
                  </a:cubicBezTo>
                  <a:lnTo>
                    <a:pt x="2901397" y="1294459"/>
                  </a:lnTo>
                  <a:cubicBezTo>
                    <a:pt x="3108921" y="1346340"/>
                    <a:pt x="2993530" y="1321707"/>
                    <a:pt x="3465842" y="1294459"/>
                  </a:cubicBezTo>
                  <a:cubicBezTo>
                    <a:pt x="3489601" y="1293088"/>
                    <a:pt x="3510487" y="1277654"/>
                    <a:pt x="3533575" y="1271882"/>
                  </a:cubicBezTo>
                  <a:cubicBezTo>
                    <a:pt x="3548627" y="1268119"/>
                    <a:pt x="3563869" y="1265051"/>
                    <a:pt x="3578730" y="1260593"/>
                  </a:cubicBezTo>
                  <a:cubicBezTo>
                    <a:pt x="3601526" y="1253754"/>
                    <a:pt x="3623375" y="1243787"/>
                    <a:pt x="3646464" y="1238015"/>
                  </a:cubicBezTo>
                  <a:cubicBezTo>
                    <a:pt x="3661516" y="1234252"/>
                    <a:pt x="3676130" y="1227620"/>
                    <a:pt x="3691619" y="1226726"/>
                  </a:cubicBezTo>
                  <a:cubicBezTo>
                    <a:pt x="3872098" y="1216314"/>
                    <a:pt x="4052864" y="1211674"/>
                    <a:pt x="4233486" y="1204148"/>
                  </a:cubicBezTo>
                  <a:cubicBezTo>
                    <a:pt x="4657391" y="1219848"/>
                    <a:pt x="4594046" y="1223185"/>
                    <a:pt x="5136597" y="1204148"/>
                  </a:cubicBezTo>
                  <a:cubicBezTo>
                    <a:pt x="5152103" y="1203604"/>
                    <a:pt x="5166488" y="1195634"/>
                    <a:pt x="5181753" y="1192859"/>
                  </a:cubicBezTo>
                  <a:cubicBezTo>
                    <a:pt x="5207932" y="1188099"/>
                    <a:pt x="5234434" y="1185334"/>
                    <a:pt x="5260775" y="1181571"/>
                  </a:cubicBezTo>
                  <a:cubicBezTo>
                    <a:pt x="5303974" y="1167171"/>
                    <a:pt x="5331010" y="1156235"/>
                    <a:pt x="5373664" y="1147704"/>
                  </a:cubicBezTo>
                  <a:cubicBezTo>
                    <a:pt x="5396109" y="1143215"/>
                    <a:pt x="5418819" y="1140178"/>
                    <a:pt x="5441397" y="1136415"/>
                  </a:cubicBezTo>
                  <a:cubicBezTo>
                    <a:pt x="5452686" y="1128889"/>
                    <a:pt x="5462793" y="1119182"/>
                    <a:pt x="5475264" y="1113837"/>
                  </a:cubicBezTo>
                  <a:cubicBezTo>
                    <a:pt x="5489524" y="1107725"/>
                    <a:pt x="5505892" y="1107996"/>
                    <a:pt x="5520419" y="1102548"/>
                  </a:cubicBezTo>
                  <a:cubicBezTo>
                    <a:pt x="5536176" y="1096639"/>
                    <a:pt x="5550523" y="1087497"/>
                    <a:pt x="5565575" y="1079971"/>
                  </a:cubicBezTo>
                  <a:cubicBezTo>
                    <a:pt x="5569338" y="1068682"/>
                    <a:pt x="5569430" y="1055396"/>
                    <a:pt x="5576864" y="1046104"/>
                  </a:cubicBezTo>
                  <a:cubicBezTo>
                    <a:pt x="5585339" y="1035510"/>
                    <a:pt x="5598595" y="1029594"/>
                    <a:pt x="5610730" y="1023526"/>
                  </a:cubicBezTo>
                  <a:cubicBezTo>
                    <a:pt x="5626925" y="1015428"/>
                    <a:pt x="5675286" y="1004565"/>
                    <a:pt x="5689753" y="1000948"/>
                  </a:cubicBezTo>
                  <a:lnTo>
                    <a:pt x="5949397" y="1012237"/>
                  </a:lnTo>
                  <a:cubicBezTo>
                    <a:pt x="5990889" y="1014678"/>
                    <a:pt x="6032012" y="1023526"/>
                    <a:pt x="6073575" y="1023526"/>
                  </a:cubicBezTo>
                  <a:cubicBezTo>
                    <a:pt x="6209094" y="1023526"/>
                    <a:pt x="6344508" y="1016000"/>
                    <a:pt x="6479975" y="1012237"/>
                  </a:cubicBezTo>
                  <a:cubicBezTo>
                    <a:pt x="6562427" y="984753"/>
                    <a:pt x="6524619" y="995431"/>
                    <a:pt x="6592864" y="978371"/>
                  </a:cubicBezTo>
                  <a:cubicBezTo>
                    <a:pt x="6646532" y="942591"/>
                    <a:pt x="6613858" y="960084"/>
                    <a:pt x="6694464" y="933215"/>
                  </a:cubicBezTo>
                  <a:cubicBezTo>
                    <a:pt x="6705753" y="929452"/>
                    <a:pt x="6718429" y="928527"/>
                    <a:pt x="6728330" y="921926"/>
                  </a:cubicBezTo>
                  <a:cubicBezTo>
                    <a:pt x="6739619" y="914400"/>
                    <a:pt x="6750062" y="905416"/>
                    <a:pt x="6762197" y="899348"/>
                  </a:cubicBezTo>
                  <a:cubicBezTo>
                    <a:pt x="6772840" y="894026"/>
                    <a:pt x="6784622" y="891328"/>
                    <a:pt x="6796064" y="888059"/>
                  </a:cubicBezTo>
                  <a:cubicBezTo>
                    <a:pt x="6858274" y="870285"/>
                    <a:pt x="6860945" y="874579"/>
                    <a:pt x="6942819" y="865482"/>
                  </a:cubicBezTo>
                  <a:cubicBezTo>
                    <a:pt x="6957871" y="861719"/>
                    <a:pt x="6972616" y="856387"/>
                    <a:pt x="6987975" y="854193"/>
                  </a:cubicBezTo>
                  <a:cubicBezTo>
                    <a:pt x="7025412" y="848845"/>
                    <a:pt x="7063886" y="850828"/>
                    <a:pt x="7100864" y="842904"/>
                  </a:cubicBezTo>
                  <a:cubicBezTo>
                    <a:pt x="7117319" y="839378"/>
                    <a:pt x="7129622" y="824110"/>
                    <a:pt x="7146019" y="820326"/>
                  </a:cubicBezTo>
                  <a:cubicBezTo>
                    <a:pt x="7179221" y="812664"/>
                    <a:pt x="7213752" y="812800"/>
                    <a:pt x="7247619" y="809037"/>
                  </a:cubicBezTo>
                  <a:cubicBezTo>
                    <a:pt x="7354783" y="773316"/>
                    <a:pt x="7291651" y="788614"/>
                    <a:pt x="7439530" y="775171"/>
                  </a:cubicBezTo>
                  <a:cubicBezTo>
                    <a:pt x="7477160" y="767645"/>
                    <a:pt x="7516013" y="764728"/>
                    <a:pt x="7552419" y="752593"/>
                  </a:cubicBezTo>
                  <a:cubicBezTo>
                    <a:pt x="7563708" y="748830"/>
                    <a:pt x="7574806" y="744435"/>
                    <a:pt x="7586286" y="741304"/>
                  </a:cubicBezTo>
                  <a:cubicBezTo>
                    <a:pt x="7616223" y="733139"/>
                    <a:pt x="7648843" y="732603"/>
                    <a:pt x="7676597" y="718726"/>
                  </a:cubicBezTo>
                  <a:cubicBezTo>
                    <a:pt x="7748888" y="682580"/>
                    <a:pt x="7705054" y="698235"/>
                    <a:pt x="7812064" y="684859"/>
                  </a:cubicBezTo>
                  <a:cubicBezTo>
                    <a:pt x="7834642" y="677333"/>
                    <a:pt x="7856709" y="668054"/>
                    <a:pt x="7879797" y="662282"/>
                  </a:cubicBezTo>
                  <a:cubicBezTo>
                    <a:pt x="7912207" y="654179"/>
                    <a:pt x="7965200" y="642158"/>
                    <a:pt x="7992686" y="628415"/>
                  </a:cubicBezTo>
                  <a:cubicBezTo>
                    <a:pt x="8007738" y="620889"/>
                    <a:pt x="8022217" y="612087"/>
                    <a:pt x="8037842" y="605837"/>
                  </a:cubicBezTo>
                  <a:cubicBezTo>
                    <a:pt x="8059939" y="596998"/>
                    <a:pt x="8085773" y="596460"/>
                    <a:pt x="8105575" y="583259"/>
                  </a:cubicBezTo>
                  <a:lnTo>
                    <a:pt x="8173308" y="538104"/>
                  </a:lnTo>
                  <a:cubicBezTo>
                    <a:pt x="8184597" y="530578"/>
                    <a:pt x="8197581" y="525120"/>
                    <a:pt x="8207175" y="515526"/>
                  </a:cubicBezTo>
                  <a:cubicBezTo>
                    <a:pt x="8250635" y="472066"/>
                    <a:pt x="8227758" y="490515"/>
                    <a:pt x="8274908" y="459082"/>
                  </a:cubicBezTo>
                  <a:cubicBezTo>
                    <a:pt x="8282434" y="447793"/>
                    <a:pt x="8287892" y="434809"/>
                    <a:pt x="8297486" y="425215"/>
                  </a:cubicBezTo>
                  <a:cubicBezTo>
                    <a:pt x="8307080" y="415621"/>
                    <a:pt x="8322877" y="413232"/>
                    <a:pt x="8331353" y="402637"/>
                  </a:cubicBezTo>
                  <a:cubicBezTo>
                    <a:pt x="8338787" y="393345"/>
                    <a:pt x="8336041" y="378672"/>
                    <a:pt x="8342642" y="368771"/>
                  </a:cubicBezTo>
                  <a:cubicBezTo>
                    <a:pt x="8351498" y="355487"/>
                    <a:pt x="8365219" y="346193"/>
                    <a:pt x="8376508" y="334904"/>
                  </a:cubicBezTo>
                  <a:cubicBezTo>
                    <a:pt x="8413413" y="224190"/>
                    <a:pt x="8353581" y="380582"/>
                    <a:pt x="8421664" y="278459"/>
                  </a:cubicBezTo>
                  <a:cubicBezTo>
                    <a:pt x="8430270" y="265550"/>
                    <a:pt x="8432248" y="248803"/>
                    <a:pt x="8432953" y="233304"/>
                  </a:cubicBezTo>
                  <a:cubicBezTo>
                    <a:pt x="8436029" y="165641"/>
                    <a:pt x="8397204" y="37630"/>
                    <a:pt x="8387797" y="18815"/>
                  </a:cubicBezTo>
                  <a:close/>
                </a:path>
              </a:pathLst>
            </a:custGeom>
            <a:solidFill>
              <a:srgbClr val="66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40"/>
            <p:cNvGrpSpPr/>
            <p:nvPr/>
          </p:nvGrpSpPr>
          <p:grpSpPr>
            <a:xfrm>
              <a:off x="-2613013" y="4419600"/>
              <a:ext cx="708013" cy="694213"/>
              <a:chOff x="6325350" y="1219200"/>
              <a:chExt cx="1828050" cy="1589818"/>
            </a:xfrm>
          </p:grpSpPr>
          <p:sp>
            <p:nvSpPr>
              <p:cNvPr id="126" name="Oval 125"/>
              <p:cNvSpPr/>
              <p:nvPr/>
            </p:nvSpPr>
            <p:spPr>
              <a:xfrm>
                <a:off x="6359930" y="1219200"/>
                <a:ext cx="1793470" cy="1589818"/>
              </a:xfrm>
              <a:prstGeom prst="ellipse">
                <a:avLst/>
              </a:prstGeom>
              <a:solidFill>
                <a:srgbClr val="66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325350" y="1269250"/>
                <a:ext cx="1783650" cy="1472054"/>
              </a:xfrm>
              <a:custGeom>
                <a:avLst/>
                <a:gdLst>
                  <a:gd name="connsiteX0" fmla="*/ 400564 w 1591438"/>
                  <a:gd name="connsiteY0" fmla="*/ 90311 h 1411111"/>
                  <a:gd name="connsiteX1" fmla="*/ 457009 w 1591438"/>
                  <a:gd name="connsiteY1" fmla="*/ 101600 h 1411111"/>
                  <a:gd name="connsiteX2" fmla="*/ 513453 w 1591438"/>
                  <a:gd name="connsiteY2" fmla="*/ 180622 h 1411111"/>
                  <a:gd name="connsiteX3" fmla="*/ 547320 w 1591438"/>
                  <a:gd name="connsiteY3" fmla="*/ 191911 h 1411111"/>
                  <a:gd name="connsiteX4" fmla="*/ 592475 w 1591438"/>
                  <a:gd name="connsiteY4" fmla="*/ 214489 h 1411111"/>
                  <a:gd name="connsiteX5" fmla="*/ 626342 w 1591438"/>
                  <a:gd name="connsiteY5" fmla="*/ 225778 h 1411111"/>
                  <a:gd name="connsiteX6" fmla="*/ 705364 w 1591438"/>
                  <a:gd name="connsiteY6" fmla="*/ 270933 h 1411111"/>
                  <a:gd name="connsiteX7" fmla="*/ 784386 w 1591438"/>
                  <a:gd name="connsiteY7" fmla="*/ 282222 h 1411111"/>
                  <a:gd name="connsiteX8" fmla="*/ 897275 w 1591438"/>
                  <a:gd name="connsiteY8" fmla="*/ 316089 h 1411111"/>
                  <a:gd name="connsiteX9" fmla="*/ 942431 w 1591438"/>
                  <a:gd name="connsiteY9" fmla="*/ 327378 h 1411111"/>
                  <a:gd name="connsiteX10" fmla="*/ 1055320 w 1591438"/>
                  <a:gd name="connsiteY10" fmla="*/ 338666 h 1411111"/>
                  <a:gd name="connsiteX11" fmla="*/ 1484297 w 1591438"/>
                  <a:gd name="connsiteY11" fmla="*/ 316089 h 1411111"/>
                  <a:gd name="connsiteX12" fmla="*/ 1495586 w 1591438"/>
                  <a:gd name="connsiteY12" fmla="*/ 349955 h 1411111"/>
                  <a:gd name="connsiteX13" fmla="*/ 1427853 w 1591438"/>
                  <a:gd name="connsiteY13" fmla="*/ 395111 h 1411111"/>
                  <a:gd name="connsiteX14" fmla="*/ 1303675 w 1591438"/>
                  <a:gd name="connsiteY14" fmla="*/ 451555 h 1411111"/>
                  <a:gd name="connsiteX15" fmla="*/ 987586 w 1591438"/>
                  <a:gd name="connsiteY15" fmla="*/ 440266 h 1411111"/>
                  <a:gd name="connsiteX16" fmla="*/ 897275 w 1591438"/>
                  <a:gd name="connsiteY16" fmla="*/ 406400 h 1411111"/>
                  <a:gd name="connsiteX17" fmla="*/ 829542 w 1591438"/>
                  <a:gd name="connsiteY17" fmla="*/ 383822 h 1411111"/>
                  <a:gd name="connsiteX18" fmla="*/ 795675 w 1591438"/>
                  <a:gd name="connsiteY18" fmla="*/ 372533 h 1411111"/>
                  <a:gd name="connsiteX19" fmla="*/ 761809 w 1591438"/>
                  <a:gd name="connsiteY19" fmla="*/ 349955 h 1411111"/>
                  <a:gd name="connsiteX20" fmla="*/ 727942 w 1591438"/>
                  <a:gd name="connsiteY20" fmla="*/ 338666 h 1411111"/>
                  <a:gd name="connsiteX21" fmla="*/ 694075 w 1591438"/>
                  <a:gd name="connsiteY21" fmla="*/ 304800 h 1411111"/>
                  <a:gd name="connsiteX22" fmla="*/ 626342 w 1591438"/>
                  <a:gd name="connsiteY22" fmla="*/ 270933 h 1411111"/>
                  <a:gd name="connsiteX23" fmla="*/ 592475 w 1591438"/>
                  <a:gd name="connsiteY23" fmla="*/ 248355 h 1411111"/>
                  <a:gd name="connsiteX24" fmla="*/ 558609 w 1591438"/>
                  <a:gd name="connsiteY24" fmla="*/ 237066 h 1411111"/>
                  <a:gd name="connsiteX25" fmla="*/ 513453 w 1591438"/>
                  <a:gd name="connsiteY25" fmla="*/ 214489 h 1411111"/>
                  <a:gd name="connsiteX26" fmla="*/ 445720 w 1591438"/>
                  <a:gd name="connsiteY26" fmla="*/ 203200 h 1411111"/>
                  <a:gd name="connsiteX27" fmla="*/ 377986 w 1591438"/>
                  <a:gd name="connsiteY27" fmla="*/ 180622 h 1411111"/>
                  <a:gd name="connsiteX28" fmla="*/ 344120 w 1591438"/>
                  <a:gd name="connsiteY28" fmla="*/ 158044 h 1411111"/>
                  <a:gd name="connsiteX29" fmla="*/ 332831 w 1591438"/>
                  <a:gd name="connsiteY29" fmla="*/ 191911 h 1411111"/>
                  <a:gd name="connsiteX30" fmla="*/ 377986 w 1591438"/>
                  <a:gd name="connsiteY30" fmla="*/ 259644 h 1411111"/>
                  <a:gd name="connsiteX31" fmla="*/ 468297 w 1591438"/>
                  <a:gd name="connsiteY31" fmla="*/ 361244 h 1411111"/>
                  <a:gd name="connsiteX32" fmla="*/ 502164 w 1591438"/>
                  <a:gd name="connsiteY32" fmla="*/ 383822 h 1411111"/>
                  <a:gd name="connsiteX33" fmla="*/ 569897 w 1591438"/>
                  <a:gd name="connsiteY33" fmla="*/ 406400 h 1411111"/>
                  <a:gd name="connsiteX34" fmla="*/ 671497 w 1591438"/>
                  <a:gd name="connsiteY34" fmla="*/ 440266 h 1411111"/>
                  <a:gd name="connsiteX35" fmla="*/ 739231 w 1591438"/>
                  <a:gd name="connsiteY35" fmla="*/ 462844 h 1411111"/>
                  <a:gd name="connsiteX36" fmla="*/ 852120 w 1591438"/>
                  <a:gd name="connsiteY36" fmla="*/ 485422 h 1411111"/>
                  <a:gd name="connsiteX37" fmla="*/ 1371409 w 1591438"/>
                  <a:gd name="connsiteY37" fmla="*/ 474133 h 1411111"/>
                  <a:gd name="connsiteX38" fmla="*/ 1427853 w 1591438"/>
                  <a:gd name="connsiteY38" fmla="*/ 462844 h 1411111"/>
                  <a:gd name="connsiteX39" fmla="*/ 1495586 w 1591438"/>
                  <a:gd name="connsiteY39" fmla="*/ 440266 h 1411111"/>
                  <a:gd name="connsiteX40" fmla="*/ 1416564 w 1591438"/>
                  <a:gd name="connsiteY40" fmla="*/ 530578 h 1411111"/>
                  <a:gd name="connsiteX41" fmla="*/ 1326253 w 1591438"/>
                  <a:gd name="connsiteY41" fmla="*/ 575733 h 1411111"/>
                  <a:gd name="connsiteX42" fmla="*/ 1134342 w 1591438"/>
                  <a:gd name="connsiteY42" fmla="*/ 609600 h 1411111"/>
                  <a:gd name="connsiteX43" fmla="*/ 795675 w 1591438"/>
                  <a:gd name="connsiteY43" fmla="*/ 598311 h 1411111"/>
                  <a:gd name="connsiteX44" fmla="*/ 761809 w 1591438"/>
                  <a:gd name="connsiteY44" fmla="*/ 587022 h 1411111"/>
                  <a:gd name="connsiteX45" fmla="*/ 682786 w 1591438"/>
                  <a:gd name="connsiteY45" fmla="*/ 575733 h 1411111"/>
                  <a:gd name="connsiteX46" fmla="*/ 592475 w 1591438"/>
                  <a:gd name="connsiteY46" fmla="*/ 541866 h 1411111"/>
                  <a:gd name="connsiteX47" fmla="*/ 524742 w 1591438"/>
                  <a:gd name="connsiteY47" fmla="*/ 519289 h 1411111"/>
                  <a:gd name="connsiteX48" fmla="*/ 490875 w 1591438"/>
                  <a:gd name="connsiteY48" fmla="*/ 508000 h 1411111"/>
                  <a:gd name="connsiteX49" fmla="*/ 457009 w 1591438"/>
                  <a:gd name="connsiteY49" fmla="*/ 485422 h 1411111"/>
                  <a:gd name="connsiteX50" fmla="*/ 400564 w 1591438"/>
                  <a:gd name="connsiteY50" fmla="*/ 417689 h 1411111"/>
                  <a:gd name="connsiteX51" fmla="*/ 355409 w 1591438"/>
                  <a:gd name="connsiteY51" fmla="*/ 406400 h 1411111"/>
                  <a:gd name="connsiteX52" fmla="*/ 253809 w 1591438"/>
                  <a:gd name="connsiteY52" fmla="*/ 327378 h 1411111"/>
                  <a:gd name="connsiteX53" fmla="*/ 219942 w 1591438"/>
                  <a:gd name="connsiteY53" fmla="*/ 304800 h 1411111"/>
                  <a:gd name="connsiteX54" fmla="*/ 242520 w 1591438"/>
                  <a:gd name="connsiteY54" fmla="*/ 338666 h 1411111"/>
                  <a:gd name="connsiteX55" fmla="*/ 310253 w 1591438"/>
                  <a:gd name="connsiteY55" fmla="*/ 428978 h 1411111"/>
                  <a:gd name="connsiteX56" fmla="*/ 389275 w 1591438"/>
                  <a:gd name="connsiteY56" fmla="*/ 530578 h 1411111"/>
                  <a:gd name="connsiteX57" fmla="*/ 423142 w 1591438"/>
                  <a:gd name="connsiteY57" fmla="*/ 564444 h 1411111"/>
                  <a:gd name="connsiteX58" fmla="*/ 457009 w 1591438"/>
                  <a:gd name="connsiteY58" fmla="*/ 598311 h 1411111"/>
                  <a:gd name="connsiteX59" fmla="*/ 524742 w 1591438"/>
                  <a:gd name="connsiteY59" fmla="*/ 643466 h 1411111"/>
                  <a:gd name="connsiteX60" fmla="*/ 558609 w 1591438"/>
                  <a:gd name="connsiteY60" fmla="*/ 666044 h 1411111"/>
                  <a:gd name="connsiteX61" fmla="*/ 671497 w 1591438"/>
                  <a:gd name="connsiteY61" fmla="*/ 699911 h 1411111"/>
                  <a:gd name="connsiteX62" fmla="*/ 705364 w 1591438"/>
                  <a:gd name="connsiteY62" fmla="*/ 711200 h 1411111"/>
                  <a:gd name="connsiteX63" fmla="*/ 1179497 w 1591438"/>
                  <a:gd name="connsiteY63" fmla="*/ 699911 h 1411111"/>
                  <a:gd name="connsiteX64" fmla="*/ 1292386 w 1591438"/>
                  <a:gd name="connsiteY64" fmla="*/ 654755 h 1411111"/>
                  <a:gd name="connsiteX65" fmla="*/ 1326253 w 1591438"/>
                  <a:gd name="connsiteY65" fmla="*/ 632178 h 1411111"/>
                  <a:gd name="connsiteX66" fmla="*/ 1360120 w 1591438"/>
                  <a:gd name="connsiteY66" fmla="*/ 620889 h 1411111"/>
                  <a:gd name="connsiteX67" fmla="*/ 1405275 w 1591438"/>
                  <a:gd name="connsiteY67" fmla="*/ 598311 h 1411111"/>
                  <a:gd name="connsiteX68" fmla="*/ 1473009 w 1591438"/>
                  <a:gd name="connsiteY68" fmla="*/ 564444 h 1411111"/>
                  <a:gd name="connsiteX69" fmla="*/ 1518164 w 1591438"/>
                  <a:gd name="connsiteY69" fmla="*/ 496711 h 1411111"/>
                  <a:gd name="connsiteX70" fmla="*/ 1416564 w 1591438"/>
                  <a:gd name="connsiteY70" fmla="*/ 462844 h 1411111"/>
                  <a:gd name="connsiteX71" fmla="*/ 1382697 w 1591438"/>
                  <a:gd name="connsiteY71" fmla="*/ 451555 h 1411111"/>
                  <a:gd name="connsiteX72" fmla="*/ 1269809 w 1591438"/>
                  <a:gd name="connsiteY72" fmla="*/ 428978 h 1411111"/>
                  <a:gd name="connsiteX73" fmla="*/ 1235942 w 1591438"/>
                  <a:gd name="connsiteY73" fmla="*/ 417689 h 1411111"/>
                  <a:gd name="connsiteX74" fmla="*/ 1134342 w 1591438"/>
                  <a:gd name="connsiteY74" fmla="*/ 406400 h 1411111"/>
                  <a:gd name="connsiteX75" fmla="*/ 1010164 w 1591438"/>
                  <a:gd name="connsiteY75" fmla="*/ 372533 h 1411111"/>
                  <a:gd name="connsiteX76" fmla="*/ 965009 w 1591438"/>
                  <a:gd name="connsiteY76" fmla="*/ 349955 h 1411111"/>
                  <a:gd name="connsiteX77" fmla="*/ 931142 w 1591438"/>
                  <a:gd name="connsiteY77" fmla="*/ 338666 h 1411111"/>
                  <a:gd name="connsiteX78" fmla="*/ 897275 w 1591438"/>
                  <a:gd name="connsiteY78" fmla="*/ 316089 h 1411111"/>
                  <a:gd name="connsiteX79" fmla="*/ 829542 w 1591438"/>
                  <a:gd name="connsiteY79" fmla="*/ 282222 h 1411111"/>
                  <a:gd name="connsiteX80" fmla="*/ 795675 w 1591438"/>
                  <a:gd name="connsiteY80" fmla="*/ 248355 h 1411111"/>
                  <a:gd name="connsiteX81" fmla="*/ 727942 w 1591438"/>
                  <a:gd name="connsiteY81" fmla="*/ 191911 h 1411111"/>
                  <a:gd name="connsiteX82" fmla="*/ 671497 w 1591438"/>
                  <a:gd name="connsiteY82" fmla="*/ 135466 h 1411111"/>
                  <a:gd name="connsiteX83" fmla="*/ 615053 w 1591438"/>
                  <a:gd name="connsiteY83" fmla="*/ 33866 h 1411111"/>
                  <a:gd name="connsiteX84" fmla="*/ 592475 w 1591438"/>
                  <a:gd name="connsiteY84" fmla="*/ 0 h 1411111"/>
                  <a:gd name="connsiteX85" fmla="*/ 581186 w 1591438"/>
                  <a:gd name="connsiteY85" fmla="*/ 33866 h 1411111"/>
                  <a:gd name="connsiteX86" fmla="*/ 592475 w 1591438"/>
                  <a:gd name="connsiteY86" fmla="*/ 101600 h 1411111"/>
                  <a:gd name="connsiteX87" fmla="*/ 660209 w 1591438"/>
                  <a:gd name="connsiteY87" fmla="*/ 214489 h 1411111"/>
                  <a:gd name="connsiteX88" fmla="*/ 716653 w 1591438"/>
                  <a:gd name="connsiteY88" fmla="*/ 259644 h 1411111"/>
                  <a:gd name="connsiteX89" fmla="*/ 773097 w 1591438"/>
                  <a:gd name="connsiteY89" fmla="*/ 316089 h 1411111"/>
                  <a:gd name="connsiteX90" fmla="*/ 806964 w 1591438"/>
                  <a:gd name="connsiteY90" fmla="*/ 349955 h 1411111"/>
                  <a:gd name="connsiteX91" fmla="*/ 874697 w 1591438"/>
                  <a:gd name="connsiteY91" fmla="*/ 395111 h 1411111"/>
                  <a:gd name="connsiteX92" fmla="*/ 942431 w 1591438"/>
                  <a:gd name="connsiteY92" fmla="*/ 451555 h 1411111"/>
                  <a:gd name="connsiteX93" fmla="*/ 1010164 w 1591438"/>
                  <a:gd name="connsiteY93" fmla="*/ 496711 h 1411111"/>
                  <a:gd name="connsiteX94" fmla="*/ 1077897 w 1591438"/>
                  <a:gd name="connsiteY94" fmla="*/ 553155 h 1411111"/>
                  <a:gd name="connsiteX95" fmla="*/ 1145631 w 1591438"/>
                  <a:gd name="connsiteY95" fmla="*/ 575733 h 1411111"/>
                  <a:gd name="connsiteX96" fmla="*/ 1179497 w 1591438"/>
                  <a:gd name="connsiteY96" fmla="*/ 587022 h 1411111"/>
                  <a:gd name="connsiteX97" fmla="*/ 1213364 w 1591438"/>
                  <a:gd name="connsiteY97" fmla="*/ 609600 h 1411111"/>
                  <a:gd name="connsiteX98" fmla="*/ 1258520 w 1591438"/>
                  <a:gd name="connsiteY98" fmla="*/ 620889 h 1411111"/>
                  <a:gd name="connsiteX99" fmla="*/ 1292386 w 1591438"/>
                  <a:gd name="connsiteY99" fmla="*/ 632178 h 1411111"/>
                  <a:gd name="connsiteX100" fmla="*/ 1461720 w 1591438"/>
                  <a:gd name="connsiteY100" fmla="*/ 654755 h 1411111"/>
                  <a:gd name="connsiteX101" fmla="*/ 1495586 w 1591438"/>
                  <a:gd name="connsiteY101" fmla="*/ 666044 h 1411111"/>
                  <a:gd name="connsiteX102" fmla="*/ 1574609 w 1591438"/>
                  <a:gd name="connsiteY102" fmla="*/ 654755 h 1411111"/>
                  <a:gd name="connsiteX103" fmla="*/ 1506875 w 1591438"/>
                  <a:gd name="connsiteY103" fmla="*/ 677333 h 1411111"/>
                  <a:gd name="connsiteX104" fmla="*/ 1473009 w 1591438"/>
                  <a:gd name="connsiteY104" fmla="*/ 688622 h 1411111"/>
                  <a:gd name="connsiteX105" fmla="*/ 1427853 w 1591438"/>
                  <a:gd name="connsiteY105" fmla="*/ 711200 h 1411111"/>
                  <a:gd name="connsiteX106" fmla="*/ 1337542 w 1591438"/>
                  <a:gd name="connsiteY106" fmla="*/ 733778 h 1411111"/>
                  <a:gd name="connsiteX107" fmla="*/ 1224653 w 1591438"/>
                  <a:gd name="connsiteY107" fmla="*/ 767644 h 1411111"/>
                  <a:gd name="connsiteX108" fmla="*/ 1190786 w 1591438"/>
                  <a:gd name="connsiteY108" fmla="*/ 778933 h 1411111"/>
                  <a:gd name="connsiteX109" fmla="*/ 1100475 w 1591438"/>
                  <a:gd name="connsiteY109" fmla="*/ 801511 h 1411111"/>
                  <a:gd name="connsiteX110" fmla="*/ 1066609 w 1591438"/>
                  <a:gd name="connsiteY110" fmla="*/ 824089 h 1411111"/>
                  <a:gd name="connsiteX111" fmla="*/ 637631 w 1591438"/>
                  <a:gd name="connsiteY111" fmla="*/ 835378 h 1411111"/>
                  <a:gd name="connsiteX112" fmla="*/ 536031 w 1591438"/>
                  <a:gd name="connsiteY112" fmla="*/ 801511 h 1411111"/>
                  <a:gd name="connsiteX113" fmla="*/ 457009 w 1591438"/>
                  <a:gd name="connsiteY113" fmla="*/ 756355 h 1411111"/>
                  <a:gd name="connsiteX114" fmla="*/ 344120 w 1591438"/>
                  <a:gd name="connsiteY114" fmla="*/ 688622 h 1411111"/>
                  <a:gd name="connsiteX115" fmla="*/ 310253 w 1591438"/>
                  <a:gd name="connsiteY115" fmla="*/ 666044 h 1411111"/>
                  <a:gd name="connsiteX116" fmla="*/ 242520 w 1591438"/>
                  <a:gd name="connsiteY116" fmla="*/ 643466 h 1411111"/>
                  <a:gd name="connsiteX117" fmla="*/ 208653 w 1591438"/>
                  <a:gd name="connsiteY117" fmla="*/ 609600 h 1411111"/>
                  <a:gd name="connsiteX118" fmla="*/ 107053 w 1591438"/>
                  <a:gd name="connsiteY118" fmla="*/ 530578 h 1411111"/>
                  <a:gd name="connsiteX119" fmla="*/ 84475 w 1591438"/>
                  <a:gd name="connsiteY119" fmla="*/ 485422 h 1411111"/>
                  <a:gd name="connsiteX120" fmla="*/ 118342 w 1591438"/>
                  <a:gd name="connsiteY120" fmla="*/ 462844 h 1411111"/>
                  <a:gd name="connsiteX121" fmla="*/ 197364 w 1591438"/>
                  <a:gd name="connsiteY121" fmla="*/ 474133 h 1411111"/>
                  <a:gd name="connsiteX122" fmla="*/ 265097 w 1591438"/>
                  <a:gd name="connsiteY122" fmla="*/ 530578 h 1411111"/>
                  <a:gd name="connsiteX123" fmla="*/ 332831 w 1591438"/>
                  <a:gd name="connsiteY123" fmla="*/ 575733 h 1411111"/>
                  <a:gd name="connsiteX124" fmla="*/ 377986 w 1591438"/>
                  <a:gd name="connsiteY124" fmla="*/ 609600 h 1411111"/>
                  <a:gd name="connsiteX125" fmla="*/ 411853 w 1591438"/>
                  <a:gd name="connsiteY125" fmla="*/ 620889 h 1411111"/>
                  <a:gd name="connsiteX126" fmla="*/ 502164 w 1591438"/>
                  <a:gd name="connsiteY126" fmla="*/ 699911 h 1411111"/>
                  <a:gd name="connsiteX127" fmla="*/ 536031 w 1591438"/>
                  <a:gd name="connsiteY127" fmla="*/ 722489 h 1411111"/>
                  <a:gd name="connsiteX128" fmla="*/ 592475 w 1591438"/>
                  <a:gd name="connsiteY128" fmla="*/ 767644 h 1411111"/>
                  <a:gd name="connsiteX129" fmla="*/ 615053 w 1591438"/>
                  <a:gd name="connsiteY129" fmla="*/ 801511 h 1411111"/>
                  <a:gd name="connsiteX130" fmla="*/ 648920 w 1591438"/>
                  <a:gd name="connsiteY130" fmla="*/ 824089 h 1411111"/>
                  <a:gd name="connsiteX131" fmla="*/ 761809 w 1591438"/>
                  <a:gd name="connsiteY131" fmla="*/ 903111 h 1411111"/>
                  <a:gd name="connsiteX132" fmla="*/ 795675 w 1591438"/>
                  <a:gd name="connsiteY132" fmla="*/ 914400 h 1411111"/>
                  <a:gd name="connsiteX133" fmla="*/ 863409 w 1591438"/>
                  <a:gd name="connsiteY133" fmla="*/ 970844 h 1411111"/>
                  <a:gd name="connsiteX134" fmla="*/ 908564 w 1591438"/>
                  <a:gd name="connsiteY134" fmla="*/ 1004711 h 1411111"/>
                  <a:gd name="connsiteX135" fmla="*/ 942431 w 1591438"/>
                  <a:gd name="connsiteY135" fmla="*/ 1016000 h 1411111"/>
                  <a:gd name="connsiteX136" fmla="*/ 1066609 w 1591438"/>
                  <a:gd name="connsiteY136" fmla="*/ 1083733 h 1411111"/>
                  <a:gd name="connsiteX137" fmla="*/ 1168209 w 1591438"/>
                  <a:gd name="connsiteY137" fmla="*/ 1117600 h 1411111"/>
                  <a:gd name="connsiteX138" fmla="*/ 1202075 w 1591438"/>
                  <a:gd name="connsiteY138" fmla="*/ 1128889 h 1411111"/>
                  <a:gd name="connsiteX139" fmla="*/ 1281097 w 1591438"/>
                  <a:gd name="connsiteY139" fmla="*/ 1162755 h 1411111"/>
                  <a:gd name="connsiteX140" fmla="*/ 1427853 w 1591438"/>
                  <a:gd name="connsiteY140" fmla="*/ 1117600 h 1411111"/>
                  <a:gd name="connsiteX141" fmla="*/ 1439142 w 1591438"/>
                  <a:gd name="connsiteY141" fmla="*/ 1083733 h 1411111"/>
                  <a:gd name="connsiteX142" fmla="*/ 1416564 w 1591438"/>
                  <a:gd name="connsiteY142" fmla="*/ 1049866 h 1411111"/>
                  <a:gd name="connsiteX143" fmla="*/ 1314964 w 1591438"/>
                  <a:gd name="connsiteY143" fmla="*/ 1004711 h 1411111"/>
                  <a:gd name="connsiteX144" fmla="*/ 1224653 w 1591438"/>
                  <a:gd name="connsiteY144" fmla="*/ 982133 h 1411111"/>
                  <a:gd name="connsiteX145" fmla="*/ 1089186 w 1591438"/>
                  <a:gd name="connsiteY145" fmla="*/ 959555 h 1411111"/>
                  <a:gd name="connsiteX146" fmla="*/ 1021453 w 1591438"/>
                  <a:gd name="connsiteY146" fmla="*/ 936978 h 1411111"/>
                  <a:gd name="connsiteX147" fmla="*/ 987586 w 1591438"/>
                  <a:gd name="connsiteY147" fmla="*/ 914400 h 1411111"/>
                  <a:gd name="connsiteX148" fmla="*/ 919853 w 1591438"/>
                  <a:gd name="connsiteY148" fmla="*/ 891822 h 1411111"/>
                  <a:gd name="connsiteX149" fmla="*/ 885986 w 1591438"/>
                  <a:gd name="connsiteY149" fmla="*/ 880533 h 1411111"/>
                  <a:gd name="connsiteX150" fmla="*/ 818253 w 1591438"/>
                  <a:gd name="connsiteY150" fmla="*/ 846666 h 1411111"/>
                  <a:gd name="connsiteX151" fmla="*/ 716653 w 1591438"/>
                  <a:gd name="connsiteY151" fmla="*/ 756355 h 1411111"/>
                  <a:gd name="connsiteX152" fmla="*/ 648920 w 1591438"/>
                  <a:gd name="connsiteY152" fmla="*/ 711200 h 1411111"/>
                  <a:gd name="connsiteX153" fmla="*/ 558609 w 1591438"/>
                  <a:gd name="connsiteY153" fmla="*/ 609600 h 1411111"/>
                  <a:gd name="connsiteX154" fmla="*/ 547320 w 1591438"/>
                  <a:gd name="connsiteY154" fmla="*/ 564444 h 1411111"/>
                  <a:gd name="connsiteX155" fmla="*/ 524742 w 1591438"/>
                  <a:gd name="connsiteY155" fmla="*/ 530578 h 1411111"/>
                  <a:gd name="connsiteX156" fmla="*/ 502164 w 1591438"/>
                  <a:gd name="connsiteY156" fmla="*/ 485422 h 1411111"/>
                  <a:gd name="connsiteX157" fmla="*/ 468297 w 1591438"/>
                  <a:gd name="connsiteY157" fmla="*/ 417689 h 1411111"/>
                  <a:gd name="connsiteX158" fmla="*/ 457009 w 1591438"/>
                  <a:gd name="connsiteY158" fmla="*/ 383822 h 1411111"/>
                  <a:gd name="connsiteX159" fmla="*/ 434431 w 1591438"/>
                  <a:gd name="connsiteY159" fmla="*/ 349955 h 1411111"/>
                  <a:gd name="connsiteX160" fmla="*/ 400564 w 1591438"/>
                  <a:gd name="connsiteY160" fmla="*/ 237066 h 1411111"/>
                  <a:gd name="connsiteX161" fmla="*/ 298964 w 1591438"/>
                  <a:gd name="connsiteY161" fmla="*/ 180622 h 1411111"/>
                  <a:gd name="connsiteX162" fmla="*/ 231231 w 1591438"/>
                  <a:gd name="connsiteY162" fmla="*/ 191911 h 1411111"/>
                  <a:gd name="connsiteX163" fmla="*/ 219942 w 1591438"/>
                  <a:gd name="connsiteY163" fmla="*/ 225778 h 1411111"/>
                  <a:gd name="connsiteX164" fmla="*/ 231231 w 1591438"/>
                  <a:gd name="connsiteY164" fmla="*/ 383822 h 1411111"/>
                  <a:gd name="connsiteX165" fmla="*/ 253809 w 1591438"/>
                  <a:gd name="connsiteY165" fmla="*/ 451555 h 1411111"/>
                  <a:gd name="connsiteX166" fmla="*/ 265097 w 1591438"/>
                  <a:gd name="connsiteY166" fmla="*/ 485422 h 1411111"/>
                  <a:gd name="connsiteX167" fmla="*/ 276386 w 1591438"/>
                  <a:gd name="connsiteY167" fmla="*/ 519289 h 1411111"/>
                  <a:gd name="connsiteX168" fmla="*/ 287675 w 1591438"/>
                  <a:gd name="connsiteY168" fmla="*/ 564444 h 1411111"/>
                  <a:gd name="connsiteX169" fmla="*/ 310253 w 1591438"/>
                  <a:gd name="connsiteY169" fmla="*/ 598311 h 1411111"/>
                  <a:gd name="connsiteX170" fmla="*/ 332831 w 1591438"/>
                  <a:gd name="connsiteY170" fmla="*/ 666044 h 1411111"/>
                  <a:gd name="connsiteX171" fmla="*/ 377986 w 1591438"/>
                  <a:gd name="connsiteY171" fmla="*/ 756355 h 1411111"/>
                  <a:gd name="connsiteX172" fmla="*/ 411853 w 1591438"/>
                  <a:gd name="connsiteY172" fmla="*/ 835378 h 1411111"/>
                  <a:gd name="connsiteX173" fmla="*/ 457009 w 1591438"/>
                  <a:gd name="connsiteY173" fmla="*/ 903111 h 1411111"/>
                  <a:gd name="connsiteX174" fmla="*/ 479586 w 1591438"/>
                  <a:gd name="connsiteY174" fmla="*/ 936978 h 1411111"/>
                  <a:gd name="connsiteX175" fmla="*/ 513453 w 1591438"/>
                  <a:gd name="connsiteY175" fmla="*/ 959555 h 1411111"/>
                  <a:gd name="connsiteX176" fmla="*/ 592475 w 1591438"/>
                  <a:gd name="connsiteY176" fmla="*/ 1038578 h 1411111"/>
                  <a:gd name="connsiteX177" fmla="*/ 660209 w 1591438"/>
                  <a:gd name="connsiteY177" fmla="*/ 1083733 h 1411111"/>
                  <a:gd name="connsiteX178" fmla="*/ 694075 w 1591438"/>
                  <a:gd name="connsiteY178" fmla="*/ 1095022 h 1411111"/>
                  <a:gd name="connsiteX179" fmla="*/ 761809 w 1591438"/>
                  <a:gd name="connsiteY179" fmla="*/ 1140178 h 1411111"/>
                  <a:gd name="connsiteX180" fmla="*/ 795675 w 1591438"/>
                  <a:gd name="connsiteY180" fmla="*/ 1162755 h 1411111"/>
                  <a:gd name="connsiteX181" fmla="*/ 863409 w 1591438"/>
                  <a:gd name="connsiteY181" fmla="*/ 1185333 h 1411111"/>
                  <a:gd name="connsiteX182" fmla="*/ 897275 w 1591438"/>
                  <a:gd name="connsiteY182" fmla="*/ 1196622 h 1411111"/>
                  <a:gd name="connsiteX183" fmla="*/ 953720 w 1591438"/>
                  <a:gd name="connsiteY183" fmla="*/ 1219200 h 1411111"/>
                  <a:gd name="connsiteX184" fmla="*/ 1010164 w 1591438"/>
                  <a:gd name="connsiteY184" fmla="*/ 1230489 h 1411111"/>
                  <a:gd name="connsiteX185" fmla="*/ 1044031 w 1591438"/>
                  <a:gd name="connsiteY185" fmla="*/ 1241778 h 1411111"/>
                  <a:gd name="connsiteX186" fmla="*/ 1089186 w 1591438"/>
                  <a:gd name="connsiteY186" fmla="*/ 1253066 h 1411111"/>
                  <a:gd name="connsiteX187" fmla="*/ 1382697 w 1591438"/>
                  <a:gd name="connsiteY187" fmla="*/ 1241778 h 1411111"/>
                  <a:gd name="connsiteX188" fmla="*/ 1405275 w 1591438"/>
                  <a:gd name="connsiteY188" fmla="*/ 1207911 h 1411111"/>
                  <a:gd name="connsiteX189" fmla="*/ 1371409 w 1591438"/>
                  <a:gd name="connsiteY189" fmla="*/ 1185333 h 1411111"/>
                  <a:gd name="connsiteX190" fmla="*/ 1292386 w 1591438"/>
                  <a:gd name="connsiteY190" fmla="*/ 1174044 h 1411111"/>
                  <a:gd name="connsiteX191" fmla="*/ 1179497 w 1591438"/>
                  <a:gd name="connsiteY191" fmla="*/ 1151466 h 1411111"/>
                  <a:gd name="connsiteX192" fmla="*/ 1123053 w 1591438"/>
                  <a:gd name="connsiteY192" fmla="*/ 1140178 h 1411111"/>
                  <a:gd name="connsiteX193" fmla="*/ 1055320 w 1591438"/>
                  <a:gd name="connsiteY193" fmla="*/ 1128889 h 1411111"/>
                  <a:gd name="connsiteX194" fmla="*/ 953720 w 1591438"/>
                  <a:gd name="connsiteY194" fmla="*/ 1106311 h 1411111"/>
                  <a:gd name="connsiteX195" fmla="*/ 840831 w 1591438"/>
                  <a:gd name="connsiteY195" fmla="*/ 1095022 h 1411111"/>
                  <a:gd name="connsiteX196" fmla="*/ 727942 w 1591438"/>
                  <a:gd name="connsiteY196" fmla="*/ 1061155 h 1411111"/>
                  <a:gd name="connsiteX197" fmla="*/ 547320 w 1591438"/>
                  <a:gd name="connsiteY197" fmla="*/ 1038578 h 1411111"/>
                  <a:gd name="connsiteX198" fmla="*/ 490875 w 1591438"/>
                  <a:gd name="connsiteY198" fmla="*/ 1027289 h 1411111"/>
                  <a:gd name="connsiteX199" fmla="*/ 445720 w 1591438"/>
                  <a:gd name="connsiteY199" fmla="*/ 1016000 h 1411111"/>
                  <a:gd name="connsiteX200" fmla="*/ 265097 w 1591438"/>
                  <a:gd name="connsiteY200" fmla="*/ 982133 h 1411111"/>
                  <a:gd name="connsiteX201" fmla="*/ 231231 w 1591438"/>
                  <a:gd name="connsiteY201" fmla="*/ 970844 h 1411111"/>
                  <a:gd name="connsiteX202" fmla="*/ 84475 w 1591438"/>
                  <a:gd name="connsiteY202" fmla="*/ 948266 h 1411111"/>
                  <a:gd name="connsiteX203" fmla="*/ 50609 w 1591438"/>
                  <a:gd name="connsiteY203" fmla="*/ 936978 h 1411111"/>
                  <a:gd name="connsiteX204" fmla="*/ 5453 w 1591438"/>
                  <a:gd name="connsiteY204" fmla="*/ 880533 h 1411111"/>
                  <a:gd name="connsiteX205" fmla="*/ 28031 w 1591438"/>
                  <a:gd name="connsiteY205" fmla="*/ 846666 h 1411111"/>
                  <a:gd name="connsiteX206" fmla="*/ 276386 w 1591438"/>
                  <a:gd name="connsiteY206" fmla="*/ 857955 h 1411111"/>
                  <a:gd name="connsiteX207" fmla="*/ 355409 w 1591438"/>
                  <a:gd name="connsiteY207" fmla="*/ 891822 h 1411111"/>
                  <a:gd name="connsiteX208" fmla="*/ 423142 w 1591438"/>
                  <a:gd name="connsiteY208" fmla="*/ 914400 h 1411111"/>
                  <a:gd name="connsiteX209" fmla="*/ 502164 w 1591438"/>
                  <a:gd name="connsiteY209" fmla="*/ 959555 h 1411111"/>
                  <a:gd name="connsiteX210" fmla="*/ 536031 w 1591438"/>
                  <a:gd name="connsiteY210" fmla="*/ 970844 h 1411111"/>
                  <a:gd name="connsiteX211" fmla="*/ 615053 w 1591438"/>
                  <a:gd name="connsiteY211" fmla="*/ 1016000 h 1411111"/>
                  <a:gd name="connsiteX212" fmla="*/ 648920 w 1591438"/>
                  <a:gd name="connsiteY212" fmla="*/ 1027289 h 1411111"/>
                  <a:gd name="connsiteX213" fmla="*/ 773097 w 1591438"/>
                  <a:gd name="connsiteY213" fmla="*/ 1095022 h 1411111"/>
                  <a:gd name="connsiteX214" fmla="*/ 840831 w 1591438"/>
                  <a:gd name="connsiteY214" fmla="*/ 1128889 h 1411111"/>
                  <a:gd name="connsiteX215" fmla="*/ 874697 w 1591438"/>
                  <a:gd name="connsiteY215" fmla="*/ 1162755 h 1411111"/>
                  <a:gd name="connsiteX216" fmla="*/ 942431 w 1591438"/>
                  <a:gd name="connsiteY216" fmla="*/ 1185333 h 1411111"/>
                  <a:gd name="connsiteX217" fmla="*/ 976297 w 1591438"/>
                  <a:gd name="connsiteY217" fmla="*/ 1207911 h 1411111"/>
                  <a:gd name="connsiteX218" fmla="*/ 1010164 w 1591438"/>
                  <a:gd name="connsiteY218" fmla="*/ 1241778 h 1411111"/>
                  <a:gd name="connsiteX219" fmla="*/ 1089186 w 1591438"/>
                  <a:gd name="connsiteY219" fmla="*/ 1264355 h 1411111"/>
                  <a:gd name="connsiteX220" fmla="*/ 1179497 w 1591438"/>
                  <a:gd name="connsiteY220" fmla="*/ 1298222 h 1411111"/>
                  <a:gd name="connsiteX221" fmla="*/ 1213364 w 1591438"/>
                  <a:gd name="connsiteY221" fmla="*/ 1320800 h 1411111"/>
                  <a:gd name="connsiteX222" fmla="*/ 1145631 w 1591438"/>
                  <a:gd name="connsiteY222" fmla="*/ 1343378 h 1411111"/>
                  <a:gd name="connsiteX223" fmla="*/ 1044031 w 1591438"/>
                  <a:gd name="connsiteY223" fmla="*/ 1354666 h 1411111"/>
                  <a:gd name="connsiteX224" fmla="*/ 976297 w 1591438"/>
                  <a:gd name="connsiteY224" fmla="*/ 1365955 h 1411111"/>
                  <a:gd name="connsiteX225" fmla="*/ 897275 w 1591438"/>
                  <a:gd name="connsiteY225" fmla="*/ 1377244 h 1411111"/>
                  <a:gd name="connsiteX226" fmla="*/ 434431 w 1591438"/>
                  <a:gd name="connsiteY226" fmla="*/ 1365955 h 1411111"/>
                  <a:gd name="connsiteX227" fmla="*/ 400564 w 1591438"/>
                  <a:gd name="connsiteY227" fmla="*/ 1354666 h 1411111"/>
                  <a:gd name="connsiteX228" fmla="*/ 332831 w 1591438"/>
                  <a:gd name="connsiteY228" fmla="*/ 1309511 h 1411111"/>
                  <a:gd name="connsiteX229" fmla="*/ 298964 w 1591438"/>
                  <a:gd name="connsiteY229" fmla="*/ 1241778 h 1411111"/>
                  <a:gd name="connsiteX230" fmla="*/ 287675 w 1591438"/>
                  <a:gd name="connsiteY230" fmla="*/ 1207911 h 1411111"/>
                  <a:gd name="connsiteX231" fmla="*/ 310253 w 1591438"/>
                  <a:gd name="connsiteY231" fmla="*/ 1140178 h 1411111"/>
                  <a:gd name="connsiteX232" fmla="*/ 445720 w 1591438"/>
                  <a:gd name="connsiteY232" fmla="*/ 1151466 h 1411111"/>
                  <a:gd name="connsiteX233" fmla="*/ 581186 w 1591438"/>
                  <a:gd name="connsiteY233" fmla="*/ 1207911 h 1411111"/>
                  <a:gd name="connsiteX234" fmla="*/ 648920 w 1591438"/>
                  <a:gd name="connsiteY234" fmla="*/ 1230489 h 1411111"/>
                  <a:gd name="connsiteX235" fmla="*/ 750520 w 1591438"/>
                  <a:gd name="connsiteY235" fmla="*/ 1286933 h 1411111"/>
                  <a:gd name="connsiteX236" fmla="*/ 784386 w 1591438"/>
                  <a:gd name="connsiteY236" fmla="*/ 1309511 h 1411111"/>
                  <a:gd name="connsiteX237" fmla="*/ 987586 w 1591438"/>
                  <a:gd name="connsiteY237" fmla="*/ 1343378 h 1411111"/>
                  <a:gd name="connsiteX238" fmla="*/ 1179497 w 1591438"/>
                  <a:gd name="connsiteY238" fmla="*/ 1343378 h 1411111"/>
                  <a:gd name="connsiteX239" fmla="*/ 1247231 w 1591438"/>
                  <a:gd name="connsiteY239" fmla="*/ 1298222 h 1411111"/>
                  <a:gd name="connsiteX240" fmla="*/ 1314964 w 1591438"/>
                  <a:gd name="connsiteY240" fmla="*/ 1264355 h 1411111"/>
                  <a:gd name="connsiteX241" fmla="*/ 1348831 w 1591438"/>
                  <a:gd name="connsiteY241" fmla="*/ 1230489 h 1411111"/>
                  <a:gd name="connsiteX242" fmla="*/ 1382697 w 1591438"/>
                  <a:gd name="connsiteY242" fmla="*/ 1207911 h 1411111"/>
                  <a:gd name="connsiteX243" fmla="*/ 1461720 w 1591438"/>
                  <a:gd name="connsiteY243" fmla="*/ 1106311 h 1411111"/>
                  <a:gd name="connsiteX244" fmla="*/ 1484297 w 1591438"/>
                  <a:gd name="connsiteY244" fmla="*/ 1038578 h 1411111"/>
                  <a:gd name="connsiteX245" fmla="*/ 1473009 w 1591438"/>
                  <a:gd name="connsiteY245" fmla="*/ 959555 h 1411111"/>
                  <a:gd name="connsiteX246" fmla="*/ 1405275 w 1591438"/>
                  <a:gd name="connsiteY246" fmla="*/ 914400 h 1411111"/>
                  <a:gd name="connsiteX247" fmla="*/ 1055320 w 1591438"/>
                  <a:gd name="connsiteY247" fmla="*/ 903111 h 1411111"/>
                  <a:gd name="connsiteX248" fmla="*/ 953720 w 1591438"/>
                  <a:gd name="connsiteY248" fmla="*/ 891822 h 1411111"/>
                  <a:gd name="connsiteX249" fmla="*/ 852120 w 1591438"/>
                  <a:gd name="connsiteY249" fmla="*/ 869244 h 1411111"/>
                  <a:gd name="connsiteX250" fmla="*/ 716653 w 1591438"/>
                  <a:gd name="connsiteY250" fmla="*/ 857955 h 1411111"/>
                  <a:gd name="connsiteX251" fmla="*/ 648920 w 1591438"/>
                  <a:gd name="connsiteY251" fmla="*/ 846666 h 1411111"/>
                  <a:gd name="connsiteX252" fmla="*/ 603764 w 1591438"/>
                  <a:gd name="connsiteY252" fmla="*/ 835378 h 1411111"/>
                  <a:gd name="connsiteX253" fmla="*/ 524742 w 1591438"/>
                  <a:gd name="connsiteY253" fmla="*/ 824089 h 1411111"/>
                  <a:gd name="connsiteX254" fmla="*/ 479586 w 1591438"/>
                  <a:gd name="connsiteY254" fmla="*/ 812800 h 1411111"/>
                  <a:gd name="connsiteX255" fmla="*/ 400564 w 1591438"/>
                  <a:gd name="connsiteY255" fmla="*/ 801511 h 1411111"/>
                  <a:gd name="connsiteX256" fmla="*/ 310253 w 1591438"/>
                  <a:gd name="connsiteY256" fmla="*/ 778933 h 1411111"/>
                  <a:gd name="connsiteX257" fmla="*/ 253809 w 1591438"/>
                  <a:gd name="connsiteY257" fmla="*/ 767644 h 1411111"/>
                  <a:gd name="connsiteX258" fmla="*/ 186075 w 1591438"/>
                  <a:gd name="connsiteY258" fmla="*/ 745066 h 1411111"/>
                  <a:gd name="connsiteX259" fmla="*/ 163497 w 1591438"/>
                  <a:gd name="connsiteY259" fmla="*/ 711200 h 1411111"/>
                  <a:gd name="connsiteX260" fmla="*/ 129631 w 1591438"/>
                  <a:gd name="connsiteY260" fmla="*/ 688622 h 1411111"/>
                  <a:gd name="connsiteX261" fmla="*/ 118342 w 1591438"/>
                  <a:gd name="connsiteY261" fmla="*/ 654755 h 1411111"/>
                  <a:gd name="connsiteX262" fmla="*/ 479586 w 1591438"/>
                  <a:gd name="connsiteY262" fmla="*/ 643466 h 1411111"/>
                  <a:gd name="connsiteX263" fmla="*/ 547320 w 1591438"/>
                  <a:gd name="connsiteY263" fmla="*/ 666044 h 1411111"/>
                  <a:gd name="connsiteX264" fmla="*/ 592475 w 1591438"/>
                  <a:gd name="connsiteY264" fmla="*/ 688622 h 1411111"/>
                  <a:gd name="connsiteX265" fmla="*/ 637631 w 1591438"/>
                  <a:gd name="connsiteY265" fmla="*/ 699911 h 1411111"/>
                  <a:gd name="connsiteX266" fmla="*/ 750520 w 1591438"/>
                  <a:gd name="connsiteY266" fmla="*/ 722489 h 1411111"/>
                  <a:gd name="connsiteX267" fmla="*/ 829542 w 1591438"/>
                  <a:gd name="connsiteY267" fmla="*/ 745066 h 1411111"/>
                  <a:gd name="connsiteX268" fmla="*/ 863409 w 1591438"/>
                  <a:gd name="connsiteY268" fmla="*/ 756355 h 1411111"/>
                  <a:gd name="connsiteX269" fmla="*/ 953720 w 1591438"/>
                  <a:gd name="connsiteY269" fmla="*/ 778933 h 1411111"/>
                  <a:gd name="connsiteX270" fmla="*/ 1021453 w 1591438"/>
                  <a:gd name="connsiteY270" fmla="*/ 801511 h 1411111"/>
                  <a:gd name="connsiteX271" fmla="*/ 1055320 w 1591438"/>
                  <a:gd name="connsiteY271" fmla="*/ 812800 h 1411111"/>
                  <a:gd name="connsiteX272" fmla="*/ 1111764 w 1591438"/>
                  <a:gd name="connsiteY272" fmla="*/ 824089 h 1411111"/>
                  <a:gd name="connsiteX273" fmla="*/ 1450431 w 1591438"/>
                  <a:gd name="connsiteY273" fmla="*/ 790222 h 1411111"/>
                  <a:gd name="connsiteX274" fmla="*/ 1473009 w 1591438"/>
                  <a:gd name="connsiteY274" fmla="*/ 756355 h 1411111"/>
                  <a:gd name="connsiteX275" fmla="*/ 1484297 w 1591438"/>
                  <a:gd name="connsiteY275" fmla="*/ 722489 h 1411111"/>
                  <a:gd name="connsiteX276" fmla="*/ 1518164 w 1591438"/>
                  <a:gd name="connsiteY276" fmla="*/ 654755 h 1411111"/>
                  <a:gd name="connsiteX277" fmla="*/ 1495586 w 1591438"/>
                  <a:gd name="connsiteY277" fmla="*/ 428978 h 1411111"/>
                  <a:gd name="connsiteX278" fmla="*/ 1405275 w 1591438"/>
                  <a:gd name="connsiteY278" fmla="*/ 349955 h 1411111"/>
                  <a:gd name="connsiteX279" fmla="*/ 1371409 w 1591438"/>
                  <a:gd name="connsiteY279" fmla="*/ 327378 h 1411111"/>
                  <a:gd name="connsiteX280" fmla="*/ 1303675 w 1591438"/>
                  <a:gd name="connsiteY280" fmla="*/ 259644 h 1411111"/>
                  <a:gd name="connsiteX281" fmla="*/ 1235942 w 1591438"/>
                  <a:gd name="connsiteY281" fmla="*/ 225778 h 1411111"/>
                  <a:gd name="connsiteX282" fmla="*/ 1213364 w 1591438"/>
                  <a:gd name="connsiteY282" fmla="*/ 191911 h 1411111"/>
                  <a:gd name="connsiteX283" fmla="*/ 1134342 w 1591438"/>
                  <a:gd name="connsiteY283" fmla="*/ 135466 h 1411111"/>
                  <a:gd name="connsiteX284" fmla="*/ 1100475 w 1591438"/>
                  <a:gd name="connsiteY284" fmla="*/ 124178 h 1411111"/>
                  <a:gd name="connsiteX285" fmla="*/ 1010164 w 1591438"/>
                  <a:gd name="connsiteY285" fmla="*/ 135466 h 1411111"/>
                  <a:gd name="connsiteX286" fmla="*/ 953720 w 1591438"/>
                  <a:gd name="connsiteY286" fmla="*/ 191911 h 1411111"/>
                  <a:gd name="connsiteX287" fmla="*/ 942431 w 1591438"/>
                  <a:gd name="connsiteY287" fmla="*/ 225778 h 1411111"/>
                  <a:gd name="connsiteX288" fmla="*/ 919853 w 1591438"/>
                  <a:gd name="connsiteY288" fmla="*/ 259644 h 1411111"/>
                  <a:gd name="connsiteX289" fmla="*/ 908564 w 1591438"/>
                  <a:gd name="connsiteY289" fmla="*/ 293511 h 1411111"/>
                  <a:gd name="connsiteX290" fmla="*/ 885986 w 1591438"/>
                  <a:gd name="connsiteY290" fmla="*/ 383822 h 1411111"/>
                  <a:gd name="connsiteX291" fmla="*/ 863409 w 1591438"/>
                  <a:gd name="connsiteY291" fmla="*/ 417689 h 1411111"/>
                  <a:gd name="connsiteX292" fmla="*/ 852120 w 1591438"/>
                  <a:gd name="connsiteY292" fmla="*/ 451555 h 1411111"/>
                  <a:gd name="connsiteX293" fmla="*/ 840831 w 1591438"/>
                  <a:gd name="connsiteY293" fmla="*/ 496711 h 1411111"/>
                  <a:gd name="connsiteX294" fmla="*/ 795675 w 1591438"/>
                  <a:gd name="connsiteY294" fmla="*/ 564444 h 1411111"/>
                  <a:gd name="connsiteX295" fmla="*/ 773097 w 1591438"/>
                  <a:gd name="connsiteY295" fmla="*/ 609600 h 1411111"/>
                  <a:gd name="connsiteX296" fmla="*/ 716653 w 1591438"/>
                  <a:gd name="connsiteY296" fmla="*/ 688622 h 1411111"/>
                  <a:gd name="connsiteX297" fmla="*/ 682786 w 1591438"/>
                  <a:gd name="connsiteY297" fmla="*/ 767644 h 1411111"/>
                  <a:gd name="connsiteX298" fmla="*/ 660209 w 1591438"/>
                  <a:gd name="connsiteY298" fmla="*/ 835378 h 1411111"/>
                  <a:gd name="connsiteX299" fmla="*/ 603764 w 1591438"/>
                  <a:gd name="connsiteY299" fmla="*/ 914400 h 1411111"/>
                  <a:gd name="connsiteX300" fmla="*/ 569897 w 1591438"/>
                  <a:gd name="connsiteY300" fmla="*/ 959555 h 1411111"/>
                  <a:gd name="connsiteX301" fmla="*/ 547320 w 1591438"/>
                  <a:gd name="connsiteY301" fmla="*/ 993422 h 1411111"/>
                  <a:gd name="connsiteX302" fmla="*/ 513453 w 1591438"/>
                  <a:gd name="connsiteY302" fmla="*/ 1027289 h 1411111"/>
                  <a:gd name="connsiteX303" fmla="*/ 490875 w 1591438"/>
                  <a:gd name="connsiteY303" fmla="*/ 1095022 h 1411111"/>
                  <a:gd name="connsiteX304" fmla="*/ 445720 w 1591438"/>
                  <a:gd name="connsiteY304" fmla="*/ 1162755 h 1411111"/>
                  <a:gd name="connsiteX305" fmla="*/ 411853 w 1591438"/>
                  <a:gd name="connsiteY305" fmla="*/ 1230489 h 1411111"/>
                  <a:gd name="connsiteX306" fmla="*/ 423142 w 1591438"/>
                  <a:gd name="connsiteY306" fmla="*/ 1320800 h 1411111"/>
                  <a:gd name="connsiteX307" fmla="*/ 490875 w 1591438"/>
                  <a:gd name="connsiteY307" fmla="*/ 1253066 h 1411111"/>
                  <a:gd name="connsiteX308" fmla="*/ 502164 w 1591438"/>
                  <a:gd name="connsiteY308" fmla="*/ 1219200 h 1411111"/>
                  <a:gd name="connsiteX309" fmla="*/ 558609 w 1591438"/>
                  <a:gd name="connsiteY309" fmla="*/ 1140178 h 1411111"/>
                  <a:gd name="connsiteX310" fmla="*/ 569897 w 1591438"/>
                  <a:gd name="connsiteY310" fmla="*/ 1106311 h 1411111"/>
                  <a:gd name="connsiteX311" fmla="*/ 648920 w 1591438"/>
                  <a:gd name="connsiteY311" fmla="*/ 993422 h 1411111"/>
                  <a:gd name="connsiteX312" fmla="*/ 682786 w 1591438"/>
                  <a:gd name="connsiteY312" fmla="*/ 914400 h 1411111"/>
                  <a:gd name="connsiteX313" fmla="*/ 705364 w 1591438"/>
                  <a:gd name="connsiteY313" fmla="*/ 880533 h 1411111"/>
                  <a:gd name="connsiteX314" fmla="*/ 761809 w 1591438"/>
                  <a:gd name="connsiteY314" fmla="*/ 790222 h 1411111"/>
                  <a:gd name="connsiteX315" fmla="*/ 795675 w 1591438"/>
                  <a:gd name="connsiteY315" fmla="*/ 756355 h 1411111"/>
                  <a:gd name="connsiteX316" fmla="*/ 852120 w 1591438"/>
                  <a:gd name="connsiteY316" fmla="*/ 677333 h 1411111"/>
                  <a:gd name="connsiteX317" fmla="*/ 863409 w 1591438"/>
                  <a:gd name="connsiteY317" fmla="*/ 643466 h 1411111"/>
                  <a:gd name="connsiteX318" fmla="*/ 942431 w 1591438"/>
                  <a:gd name="connsiteY318" fmla="*/ 541866 h 1411111"/>
                  <a:gd name="connsiteX319" fmla="*/ 998875 w 1591438"/>
                  <a:gd name="connsiteY319" fmla="*/ 440266 h 1411111"/>
                  <a:gd name="connsiteX320" fmla="*/ 1032742 w 1591438"/>
                  <a:gd name="connsiteY320" fmla="*/ 406400 h 1411111"/>
                  <a:gd name="connsiteX321" fmla="*/ 1077897 w 1591438"/>
                  <a:gd name="connsiteY321" fmla="*/ 338666 h 1411111"/>
                  <a:gd name="connsiteX322" fmla="*/ 1100475 w 1591438"/>
                  <a:gd name="connsiteY322" fmla="*/ 304800 h 1411111"/>
                  <a:gd name="connsiteX323" fmla="*/ 1134342 w 1591438"/>
                  <a:gd name="connsiteY323" fmla="*/ 282222 h 1411111"/>
                  <a:gd name="connsiteX324" fmla="*/ 1190786 w 1591438"/>
                  <a:gd name="connsiteY324" fmla="*/ 237066 h 1411111"/>
                  <a:gd name="connsiteX325" fmla="*/ 1258520 w 1591438"/>
                  <a:gd name="connsiteY325" fmla="*/ 191911 h 1411111"/>
                  <a:gd name="connsiteX326" fmla="*/ 1258520 w 1591438"/>
                  <a:gd name="connsiteY326" fmla="*/ 417689 h 1411111"/>
                  <a:gd name="connsiteX327" fmla="*/ 1247231 w 1591438"/>
                  <a:gd name="connsiteY327" fmla="*/ 451555 h 1411111"/>
                  <a:gd name="connsiteX328" fmla="*/ 1224653 w 1591438"/>
                  <a:gd name="connsiteY328" fmla="*/ 485422 h 1411111"/>
                  <a:gd name="connsiteX329" fmla="*/ 1190786 w 1591438"/>
                  <a:gd name="connsiteY329" fmla="*/ 564444 h 1411111"/>
                  <a:gd name="connsiteX330" fmla="*/ 1145631 w 1591438"/>
                  <a:gd name="connsiteY330" fmla="*/ 643466 h 1411111"/>
                  <a:gd name="connsiteX331" fmla="*/ 1111764 w 1591438"/>
                  <a:gd name="connsiteY331" fmla="*/ 666044 h 1411111"/>
                  <a:gd name="connsiteX332" fmla="*/ 1066609 w 1591438"/>
                  <a:gd name="connsiteY332" fmla="*/ 733778 h 1411111"/>
                  <a:gd name="connsiteX333" fmla="*/ 976297 w 1591438"/>
                  <a:gd name="connsiteY333" fmla="*/ 857955 h 1411111"/>
                  <a:gd name="connsiteX334" fmla="*/ 908564 w 1591438"/>
                  <a:gd name="connsiteY334" fmla="*/ 936978 h 1411111"/>
                  <a:gd name="connsiteX335" fmla="*/ 863409 w 1591438"/>
                  <a:gd name="connsiteY335" fmla="*/ 1004711 h 1411111"/>
                  <a:gd name="connsiteX336" fmla="*/ 795675 w 1591438"/>
                  <a:gd name="connsiteY336" fmla="*/ 1106311 h 1411111"/>
                  <a:gd name="connsiteX337" fmla="*/ 773097 w 1591438"/>
                  <a:gd name="connsiteY337" fmla="*/ 1140178 h 1411111"/>
                  <a:gd name="connsiteX338" fmla="*/ 727942 w 1591438"/>
                  <a:gd name="connsiteY338" fmla="*/ 1185333 h 1411111"/>
                  <a:gd name="connsiteX339" fmla="*/ 682786 w 1591438"/>
                  <a:gd name="connsiteY339" fmla="*/ 1253066 h 1411111"/>
                  <a:gd name="connsiteX340" fmla="*/ 626342 w 1591438"/>
                  <a:gd name="connsiteY340" fmla="*/ 1320800 h 1411111"/>
                  <a:gd name="connsiteX341" fmla="*/ 603764 w 1591438"/>
                  <a:gd name="connsiteY341" fmla="*/ 1388533 h 1411111"/>
                  <a:gd name="connsiteX342" fmla="*/ 648920 w 1591438"/>
                  <a:gd name="connsiteY342" fmla="*/ 1411111 h 1411111"/>
                  <a:gd name="connsiteX343" fmla="*/ 727942 w 1591438"/>
                  <a:gd name="connsiteY343" fmla="*/ 1354666 h 1411111"/>
                  <a:gd name="connsiteX344" fmla="*/ 761809 w 1591438"/>
                  <a:gd name="connsiteY344" fmla="*/ 1332089 h 1411111"/>
                  <a:gd name="connsiteX345" fmla="*/ 784386 w 1591438"/>
                  <a:gd name="connsiteY345" fmla="*/ 1298222 h 1411111"/>
                  <a:gd name="connsiteX346" fmla="*/ 818253 w 1591438"/>
                  <a:gd name="connsiteY346" fmla="*/ 1275644 h 1411111"/>
                  <a:gd name="connsiteX347" fmla="*/ 863409 w 1591438"/>
                  <a:gd name="connsiteY347" fmla="*/ 1207911 h 1411111"/>
                  <a:gd name="connsiteX348" fmla="*/ 919853 w 1591438"/>
                  <a:gd name="connsiteY348" fmla="*/ 1140178 h 1411111"/>
                  <a:gd name="connsiteX349" fmla="*/ 942431 w 1591438"/>
                  <a:gd name="connsiteY349" fmla="*/ 1083733 h 1411111"/>
                  <a:gd name="connsiteX350" fmla="*/ 998875 w 1591438"/>
                  <a:gd name="connsiteY350" fmla="*/ 1016000 h 1411111"/>
                  <a:gd name="connsiteX351" fmla="*/ 1055320 w 1591438"/>
                  <a:gd name="connsiteY351" fmla="*/ 959555 h 1411111"/>
                  <a:gd name="connsiteX352" fmla="*/ 1066609 w 1591438"/>
                  <a:gd name="connsiteY352" fmla="*/ 925689 h 1411111"/>
                  <a:gd name="connsiteX353" fmla="*/ 1111764 w 1591438"/>
                  <a:gd name="connsiteY353" fmla="*/ 857955 h 1411111"/>
                  <a:gd name="connsiteX354" fmla="*/ 1156920 w 1591438"/>
                  <a:gd name="connsiteY354" fmla="*/ 790222 h 1411111"/>
                  <a:gd name="connsiteX355" fmla="*/ 1179497 w 1591438"/>
                  <a:gd name="connsiteY355" fmla="*/ 756355 h 1411111"/>
                  <a:gd name="connsiteX356" fmla="*/ 1202075 w 1591438"/>
                  <a:gd name="connsiteY356" fmla="*/ 722489 h 1411111"/>
                  <a:gd name="connsiteX357" fmla="*/ 1235942 w 1591438"/>
                  <a:gd name="connsiteY357" fmla="*/ 654755 h 1411111"/>
                  <a:gd name="connsiteX358" fmla="*/ 1269809 w 1591438"/>
                  <a:gd name="connsiteY358" fmla="*/ 587022 h 1411111"/>
                  <a:gd name="connsiteX359" fmla="*/ 1303675 w 1591438"/>
                  <a:gd name="connsiteY359" fmla="*/ 485422 h 1411111"/>
                  <a:gd name="connsiteX360" fmla="*/ 1314964 w 1591438"/>
                  <a:gd name="connsiteY360" fmla="*/ 451555 h 1411111"/>
                  <a:gd name="connsiteX361" fmla="*/ 1337542 w 1591438"/>
                  <a:gd name="connsiteY361" fmla="*/ 349955 h 1411111"/>
                  <a:gd name="connsiteX362" fmla="*/ 1314964 w 1591438"/>
                  <a:gd name="connsiteY362" fmla="*/ 225778 h 1411111"/>
                  <a:gd name="connsiteX363" fmla="*/ 1213364 w 1591438"/>
                  <a:gd name="connsiteY363" fmla="*/ 191911 h 1411111"/>
                  <a:gd name="connsiteX364" fmla="*/ 1134342 w 1591438"/>
                  <a:gd name="connsiteY364" fmla="*/ 169333 h 1411111"/>
                  <a:gd name="connsiteX365" fmla="*/ 1010164 w 1591438"/>
                  <a:gd name="connsiteY365" fmla="*/ 135466 h 1411111"/>
                  <a:gd name="connsiteX366" fmla="*/ 829542 w 1591438"/>
                  <a:gd name="connsiteY366" fmla="*/ 146755 h 1411111"/>
                  <a:gd name="connsiteX367" fmla="*/ 784386 w 1591438"/>
                  <a:gd name="connsiteY367" fmla="*/ 169333 h 1411111"/>
                  <a:gd name="connsiteX368" fmla="*/ 705364 w 1591438"/>
                  <a:gd name="connsiteY368" fmla="*/ 214489 h 1411111"/>
                  <a:gd name="connsiteX369" fmla="*/ 648920 w 1591438"/>
                  <a:gd name="connsiteY369" fmla="*/ 316089 h 1411111"/>
                  <a:gd name="connsiteX370" fmla="*/ 626342 w 1591438"/>
                  <a:gd name="connsiteY370" fmla="*/ 361244 h 1411111"/>
                  <a:gd name="connsiteX371" fmla="*/ 615053 w 1591438"/>
                  <a:gd name="connsiteY371" fmla="*/ 395111 h 1411111"/>
                  <a:gd name="connsiteX372" fmla="*/ 581186 w 1591438"/>
                  <a:gd name="connsiteY372" fmla="*/ 428978 h 1411111"/>
                  <a:gd name="connsiteX373" fmla="*/ 569897 w 1591438"/>
                  <a:gd name="connsiteY373" fmla="*/ 462844 h 1411111"/>
                  <a:gd name="connsiteX374" fmla="*/ 479586 w 1591438"/>
                  <a:gd name="connsiteY374" fmla="*/ 575733 h 1411111"/>
                  <a:gd name="connsiteX375" fmla="*/ 434431 w 1591438"/>
                  <a:gd name="connsiteY375" fmla="*/ 632178 h 1411111"/>
                  <a:gd name="connsiteX376" fmla="*/ 411853 w 1591438"/>
                  <a:gd name="connsiteY376" fmla="*/ 677333 h 1411111"/>
                  <a:gd name="connsiteX377" fmla="*/ 366697 w 1591438"/>
                  <a:gd name="connsiteY377" fmla="*/ 745066 h 1411111"/>
                  <a:gd name="connsiteX378" fmla="*/ 344120 w 1591438"/>
                  <a:gd name="connsiteY378" fmla="*/ 778933 h 1411111"/>
                  <a:gd name="connsiteX379" fmla="*/ 321542 w 1591438"/>
                  <a:gd name="connsiteY379" fmla="*/ 812800 h 1411111"/>
                  <a:gd name="connsiteX380" fmla="*/ 287675 w 1591438"/>
                  <a:gd name="connsiteY380" fmla="*/ 846666 h 1411111"/>
                  <a:gd name="connsiteX381" fmla="*/ 265097 w 1591438"/>
                  <a:gd name="connsiteY381" fmla="*/ 891822 h 1411111"/>
                  <a:gd name="connsiteX382" fmla="*/ 253809 w 1591438"/>
                  <a:gd name="connsiteY382" fmla="*/ 925689 h 1411111"/>
                  <a:gd name="connsiteX383" fmla="*/ 231231 w 1591438"/>
                  <a:gd name="connsiteY383" fmla="*/ 959555 h 1411111"/>
                  <a:gd name="connsiteX384" fmla="*/ 208653 w 1591438"/>
                  <a:gd name="connsiteY384" fmla="*/ 1027289 h 1411111"/>
                  <a:gd name="connsiteX385" fmla="*/ 197364 w 1591438"/>
                  <a:gd name="connsiteY385" fmla="*/ 1061155 h 1411111"/>
                  <a:gd name="connsiteX386" fmla="*/ 208653 w 1591438"/>
                  <a:gd name="connsiteY386" fmla="*/ 1106311 h 1411111"/>
                  <a:gd name="connsiteX387" fmla="*/ 253809 w 1591438"/>
                  <a:gd name="connsiteY387" fmla="*/ 1095022 h 1411111"/>
                  <a:gd name="connsiteX388" fmla="*/ 344120 w 1591438"/>
                  <a:gd name="connsiteY388" fmla="*/ 993422 h 1411111"/>
                  <a:gd name="connsiteX389" fmla="*/ 411853 w 1591438"/>
                  <a:gd name="connsiteY389" fmla="*/ 925689 h 1411111"/>
                  <a:gd name="connsiteX390" fmla="*/ 468297 w 1591438"/>
                  <a:gd name="connsiteY390" fmla="*/ 812800 h 1411111"/>
                  <a:gd name="connsiteX391" fmla="*/ 727942 w 1591438"/>
                  <a:gd name="connsiteY391" fmla="*/ 383822 h 1411111"/>
                  <a:gd name="connsiteX392" fmla="*/ 750520 w 1591438"/>
                  <a:gd name="connsiteY392" fmla="*/ 349955 h 1411111"/>
                  <a:gd name="connsiteX393" fmla="*/ 773097 w 1591438"/>
                  <a:gd name="connsiteY393" fmla="*/ 316089 h 1411111"/>
                  <a:gd name="connsiteX394" fmla="*/ 806964 w 1591438"/>
                  <a:gd name="connsiteY394" fmla="*/ 282222 h 1411111"/>
                  <a:gd name="connsiteX395" fmla="*/ 852120 w 1591438"/>
                  <a:gd name="connsiteY395" fmla="*/ 214489 h 1411111"/>
                  <a:gd name="connsiteX396" fmla="*/ 874697 w 1591438"/>
                  <a:gd name="connsiteY396" fmla="*/ 180622 h 1411111"/>
                  <a:gd name="connsiteX397" fmla="*/ 908564 w 1591438"/>
                  <a:gd name="connsiteY397" fmla="*/ 158044 h 1411111"/>
                  <a:gd name="connsiteX398" fmla="*/ 919853 w 1591438"/>
                  <a:gd name="connsiteY398" fmla="*/ 124178 h 1411111"/>
                  <a:gd name="connsiteX399" fmla="*/ 942431 w 1591438"/>
                  <a:gd name="connsiteY399" fmla="*/ 90311 h 1411111"/>
                  <a:gd name="connsiteX400" fmla="*/ 953720 w 1591438"/>
                  <a:gd name="connsiteY400" fmla="*/ 33866 h 14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591438" h="1411111">
                    <a:moveTo>
                      <a:pt x="400564" y="90311"/>
                    </a:moveTo>
                    <a:cubicBezTo>
                      <a:pt x="419379" y="94074"/>
                      <a:pt x="440738" y="91431"/>
                      <a:pt x="457009" y="101600"/>
                    </a:cubicBezTo>
                    <a:cubicBezTo>
                      <a:pt x="512112" y="136039"/>
                      <a:pt x="470994" y="146655"/>
                      <a:pt x="513453" y="180622"/>
                    </a:cubicBezTo>
                    <a:cubicBezTo>
                      <a:pt x="522745" y="188056"/>
                      <a:pt x="536383" y="187223"/>
                      <a:pt x="547320" y="191911"/>
                    </a:cubicBezTo>
                    <a:cubicBezTo>
                      <a:pt x="562788" y="198540"/>
                      <a:pt x="577007" y="207860"/>
                      <a:pt x="592475" y="214489"/>
                    </a:cubicBezTo>
                    <a:cubicBezTo>
                      <a:pt x="603412" y="219177"/>
                      <a:pt x="615699" y="220456"/>
                      <a:pt x="626342" y="225778"/>
                    </a:cubicBezTo>
                    <a:cubicBezTo>
                      <a:pt x="663121" y="244167"/>
                      <a:pt x="661830" y="259060"/>
                      <a:pt x="705364" y="270933"/>
                    </a:cubicBezTo>
                    <a:cubicBezTo>
                      <a:pt x="731035" y="277934"/>
                      <a:pt x="758207" y="277462"/>
                      <a:pt x="784386" y="282222"/>
                    </a:cubicBezTo>
                    <a:cubicBezTo>
                      <a:pt x="850089" y="294168"/>
                      <a:pt x="818721" y="296450"/>
                      <a:pt x="897275" y="316089"/>
                    </a:cubicBezTo>
                    <a:cubicBezTo>
                      <a:pt x="912327" y="319852"/>
                      <a:pt x="927072" y="325184"/>
                      <a:pt x="942431" y="327378"/>
                    </a:cubicBezTo>
                    <a:cubicBezTo>
                      <a:pt x="979868" y="332726"/>
                      <a:pt x="1017690" y="334903"/>
                      <a:pt x="1055320" y="338666"/>
                    </a:cubicBezTo>
                    <a:cubicBezTo>
                      <a:pt x="1198312" y="331140"/>
                      <a:pt x="1341154" y="312419"/>
                      <a:pt x="1484297" y="316089"/>
                    </a:cubicBezTo>
                    <a:cubicBezTo>
                      <a:pt x="1496192" y="316394"/>
                      <a:pt x="1502502" y="340272"/>
                      <a:pt x="1495586" y="349955"/>
                    </a:cubicBezTo>
                    <a:cubicBezTo>
                      <a:pt x="1479814" y="372036"/>
                      <a:pt x="1447040" y="375924"/>
                      <a:pt x="1427853" y="395111"/>
                    </a:cubicBezTo>
                    <a:cubicBezTo>
                      <a:pt x="1372044" y="450920"/>
                      <a:pt x="1409474" y="425106"/>
                      <a:pt x="1303675" y="451555"/>
                    </a:cubicBezTo>
                    <a:cubicBezTo>
                      <a:pt x="1198312" y="447792"/>
                      <a:pt x="1092823" y="446644"/>
                      <a:pt x="987586" y="440266"/>
                    </a:cubicBezTo>
                    <a:cubicBezTo>
                      <a:pt x="902367" y="435101"/>
                      <a:pt x="958046" y="433410"/>
                      <a:pt x="897275" y="406400"/>
                    </a:cubicBezTo>
                    <a:cubicBezTo>
                      <a:pt x="875527" y="396734"/>
                      <a:pt x="852120" y="391348"/>
                      <a:pt x="829542" y="383822"/>
                    </a:cubicBezTo>
                    <a:lnTo>
                      <a:pt x="795675" y="372533"/>
                    </a:lnTo>
                    <a:cubicBezTo>
                      <a:pt x="784386" y="365007"/>
                      <a:pt x="773944" y="356023"/>
                      <a:pt x="761809" y="349955"/>
                    </a:cubicBezTo>
                    <a:cubicBezTo>
                      <a:pt x="751166" y="344633"/>
                      <a:pt x="737843" y="345267"/>
                      <a:pt x="727942" y="338666"/>
                    </a:cubicBezTo>
                    <a:cubicBezTo>
                      <a:pt x="714658" y="329810"/>
                      <a:pt x="706340" y="315020"/>
                      <a:pt x="694075" y="304800"/>
                    </a:cubicBezTo>
                    <a:cubicBezTo>
                      <a:pt x="645544" y="264358"/>
                      <a:pt x="677258" y="296391"/>
                      <a:pt x="626342" y="270933"/>
                    </a:cubicBezTo>
                    <a:cubicBezTo>
                      <a:pt x="614207" y="264865"/>
                      <a:pt x="604610" y="254423"/>
                      <a:pt x="592475" y="248355"/>
                    </a:cubicBezTo>
                    <a:cubicBezTo>
                      <a:pt x="581832" y="243033"/>
                      <a:pt x="569546" y="241753"/>
                      <a:pt x="558609" y="237066"/>
                    </a:cubicBezTo>
                    <a:cubicBezTo>
                      <a:pt x="543141" y="230437"/>
                      <a:pt x="529572" y="219325"/>
                      <a:pt x="513453" y="214489"/>
                    </a:cubicBezTo>
                    <a:cubicBezTo>
                      <a:pt x="491529" y="207912"/>
                      <a:pt x="467926" y="208751"/>
                      <a:pt x="445720" y="203200"/>
                    </a:cubicBezTo>
                    <a:cubicBezTo>
                      <a:pt x="422631" y="197428"/>
                      <a:pt x="377986" y="180622"/>
                      <a:pt x="377986" y="180622"/>
                    </a:cubicBezTo>
                    <a:cubicBezTo>
                      <a:pt x="366697" y="173096"/>
                      <a:pt x="357282" y="154753"/>
                      <a:pt x="344120" y="158044"/>
                    </a:cubicBezTo>
                    <a:cubicBezTo>
                      <a:pt x="332576" y="160930"/>
                      <a:pt x="329068" y="180622"/>
                      <a:pt x="332831" y="191911"/>
                    </a:cubicBezTo>
                    <a:cubicBezTo>
                      <a:pt x="341412" y="217653"/>
                      <a:pt x="362934" y="237066"/>
                      <a:pt x="377986" y="259644"/>
                    </a:cubicBezTo>
                    <a:cubicBezTo>
                      <a:pt x="405132" y="300363"/>
                      <a:pt x="421901" y="330314"/>
                      <a:pt x="468297" y="361244"/>
                    </a:cubicBezTo>
                    <a:cubicBezTo>
                      <a:pt x="479586" y="368770"/>
                      <a:pt x="489766" y="378312"/>
                      <a:pt x="502164" y="383822"/>
                    </a:cubicBezTo>
                    <a:cubicBezTo>
                      <a:pt x="523912" y="393488"/>
                      <a:pt x="550095" y="393199"/>
                      <a:pt x="569897" y="406400"/>
                    </a:cubicBezTo>
                    <a:cubicBezTo>
                      <a:pt x="622809" y="441675"/>
                      <a:pt x="590381" y="426748"/>
                      <a:pt x="671497" y="440266"/>
                    </a:cubicBezTo>
                    <a:cubicBezTo>
                      <a:pt x="694075" y="447792"/>
                      <a:pt x="715756" y="458931"/>
                      <a:pt x="739231" y="462844"/>
                    </a:cubicBezTo>
                    <a:cubicBezTo>
                      <a:pt x="822268" y="476684"/>
                      <a:pt x="784758" y="468582"/>
                      <a:pt x="852120" y="485422"/>
                    </a:cubicBezTo>
                    <a:lnTo>
                      <a:pt x="1371409" y="474133"/>
                    </a:lnTo>
                    <a:cubicBezTo>
                      <a:pt x="1390582" y="473381"/>
                      <a:pt x="1409342" y="467893"/>
                      <a:pt x="1427853" y="462844"/>
                    </a:cubicBezTo>
                    <a:cubicBezTo>
                      <a:pt x="1450813" y="456582"/>
                      <a:pt x="1495586" y="440266"/>
                      <a:pt x="1495586" y="440266"/>
                    </a:cubicBezTo>
                    <a:cubicBezTo>
                      <a:pt x="1479912" y="502963"/>
                      <a:pt x="1493366" y="492177"/>
                      <a:pt x="1416564" y="530578"/>
                    </a:cubicBezTo>
                    <a:cubicBezTo>
                      <a:pt x="1386460" y="545630"/>
                      <a:pt x="1359256" y="569132"/>
                      <a:pt x="1326253" y="575733"/>
                    </a:cubicBezTo>
                    <a:cubicBezTo>
                      <a:pt x="1187273" y="603529"/>
                      <a:pt x="1251353" y="592884"/>
                      <a:pt x="1134342" y="609600"/>
                    </a:cubicBezTo>
                    <a:cubicBezTo>
                      <a:pt x="1021453" y="605837"/>
                      <a:pt x="908420" y="605144"/>
                      <a:pt x="795675" y="598311"/>
                    </a:cubicBezTo>
                    <a:cubicBezTo>
                      <a:pt x="783797" y="597591"/>
                      <a:pt x="773477" y="589356"/>
                      <a:pt x="761809" y="587022"/>
                    </a:cubicBezTo>
                    <a:cubicBezTo>
                      <a:pt x="735717" y="581804"/>
                      <a:pt x="709127" y="579496"/>
                      <a:pt x="682786" y="575733"/>
                    </a:cubicBezTo>
                    <a:cubicBezTo>
                      <a:pt x="623851" y="536442"/>
                      <a:pt x="675099" y="564399"/>
                      <a:pt x="592475" y="541866"/>
                    </a:cubicBezTo>
                    <a:cubicBezTo>
                      <a:pt x="569515" y="535604"/>
                      <a:pt x="547320" y="526815"/>
                      <a:pt x="524742" y="519289"/>
                    </a:cubicBezTo>
                    <a:lnTo>
                      <a:pt x="490875" y="508000"/>
                    </a:lnTo>
                    <a:cubicBezTo>
                      <a:pt x="479586" y="500474"/>
                      <a:pt x="466603" y="495016"/>
                      <a:pt x="457009" y="485422"/>
                    </a:cubicBezTo>
                    <a:cubicBezTo>
                      <a:pt x="425837" y="454250"/>
                      <a:pt x="443717" y="442348"/>
                      <a:pt x="400564" y="417689"/>
                    </a:cubicBezTo>
                    <a:cubicBezTo>
                      <a:pt x="387093" y="409991"/>
                      <a:pt x="370461" y="410163"/>
                      <a:pt x="355409" y="406400"/>
                    </a:cubicBezTo>
                    <a:cubicBezTo>
                      <a:pt x="302354" y="353345"/>
                      <a:pt x="334826" y="381389"/>
                      <a:pt x="253809" y="327378"/>
                    </a:cubicBezTo>
                    <a:lnTo>
                      <a:pt x="219942" y="304800"/>
                    </a:lnTo>
                    <a:cubicBezTo>
                      <a:pt x="227468" y="316089"/>
                      <a:pt x="234540" y="327694"/>
                      <a:pt x="242520" y="338666"/>
                    </a:cubicBezTo>
                    <a:cubicBezTo>
                      <a:pt x="264653" y="369099"/>
                      <a:pt x="310253" y="428978"/>
                      <a:pt x="310253" y="428978"/>
                    </a:cubicBezTo>
                    <a:cubicBezTo>
                      <a:pt x="331639" y="493135"/>
                      <a:pt x="313129" y="454432"/>
                      <a:pt x="389275" y="530578"/>
                    </a:cubicBezTo>
                    <a:lnTo>
                      <a:pt x="423142" y="564444"/>
                    </a:lnTo>
                    <a:cubicBezTo>
                      <a:pt x="434431" y="575733"/>
                      <a:pt x="443725" y="589455"/>
                      <a:pt x="457009" y="598311"/>
                    </a:cubicBezTo>
                    <a:lnTo>
                      <a:pt x="524742" y="643466"/>
                    </a:lnTo>
                    <a:cubicBezTo>
                      <a:pt x="536031" y="650992"/>
                      <a:pt x="545446" y="662753"/>
                      <a:pt x="558609" y="666044"/>
                    </a:cubicBezTo>
                    <a:cubicBezTo>
                      <a:pt x="626853" y="683105"/>
                      <a:pt x="589044" y="672426"/>
                      <a:pt x="671497" y="699911"/>
                    </a:cubicBezTo>
                    <a:lnTo>
                      <a:pt x="705364" y="711200"/>
                    </a:lnTo>
                    <a:cubicBezTo>
                      <a:pt x="863408" y="707437"/>
                      <a:pt x="1021716" y="709772"/>
                      <a:pt x="1179497" y="699911"/>
                    </a:cubicBezTo>
                    <a:cubicBezTo>
                      <a:pt x="1205469" y="698288"/>
                      <a:pt x="1266763" y="669397"/>
                      <a:pt x="1292386" y="654755"/>
                    </a:cubicBezTo>
                    <a:cubicBezTo>
                      <a:pt x="1304166" y="648024"/>
                      <a:pt x="1314118" y="638245"/>
                      <a:pt x="1326253" y="632178"/>
                    </a:cubicBezTo>
                    <a:cubicBezTo>
                      <a:pt x="1336896" y="626856"/>
                      <a:pt x="1349183" y="625577"/>
                      <a:pt x="1360120" y="620889"/>
                    </a:cubicBezTo>
                    <a:cubicBezTo>
                      <a:pt x="1375588" y="614260"/>
                      <a:pt x="1389807" y="604940"/>
                      <a:pt x="1405275" y="598311"/>
                    </a:cubicBezTo>
                    <a:cubicBezTo>
                      <a:pt x="1470710" y="570267"/>
                      <a:pt x="1407923" y="607835"/>
                      <a:pt x="1473009" y="564444"/>
                    </a:cubicBezTo>
                    <a:cubicBezTo>
                      <a:pt x="1488061" y="541866"/>
                      <a:pt x="1540742" y="511763"/>
                      <a:pt x="1518164" y="496711"/>
                    </a:cubicBezTo>
                    <a:cubicBezTo>
                      <a:pt x="1459242" y="457430"/>
                      <a:pt x="1507820" y="483123"/>
                      <a:pt x="1416564" y="462844"/>
                    </a:cubicBezTo>
                    <a:cubicBezTo>
                      <a:pt x="1404948" y="460263"/>
                      <a:pt x="1394292" y="454231"/>
                      <a:pt x="1382697" y="451555"/>
                    </a:cubicBezTo>
                    <a:cubicBezTo>
                      <a:pt x="1345305" y="442926"/>
                      <a:pt x="1306214" y="441113"/>
                      <a:pt x="1269809" y="428978"/>
                    </a:cubicBezTo>
                    <a:cubicBezTo>
                      <a:pt x="1258520" y="425215"/>
                      <a:pt x="1247680" y="419645"/>
                      <a:pt x="1235942" y="417689"/>
                    </a:cubicBezTo>
                    <a:cubicBezTo>
                      <a:pt x="1202331" y="412087"/>
                      <a:pt x="1168209" y="410163"/>
                      <a:pt x="1134342" y="406400"/>
                    </a:cubicBezTo>
                    <a:cubicBezTo>
                      <a:pt x="1120531" y="402947"/>
                      <a:pt x="1039705" y="385194"/>
                      <a:pt x="1010164" y="372533"/>
                    </a:cubicBezTo>
                    <a:cubicBezTo>
                      <a:pt x="994696" y="365904"/>
                      <a:pt x="980477" y="356584"/>
                      <a:pt x="965009" y="349955"/>
                    </a:cubicBezTo>
                    <a:cubicBezTo>
                      <a:pt x="954072" y="345267"/>
                      <a:pt x="941785" y="343988"/>
                      <a:pt x="931142" y="338666"/>
                    </a:cubicBezTo>
                    <a:cubicBezTo>
                      <a:pt x="919007" y="332599"/>
                      <a:pt x="909410" y="322157"/>
                      <a:pt x="897275" y="316089"/>
                    </a:cubicBezTo>
                    <a:cubicBezTo>
                      <a:pt x="846364" y="290634"/>
                      <a:pt x="878068" y="322660"/>
                      <a:pt x="829542" y="282222"/>
                    </a:cubicBezTo>
                    <a:cubicBezTo>
                      <a:pt x="817277" y="272001"/>
                      <a:pt x="807940" y="258576"/>
                      <a:pt x="795675" y="248355"/>
                    </a:cubicBezTo>
                    <a:cubicBezTo>
                      <a:pt x="747238" y="207991"/>
                      <a:pt x="772917" y="245881"/>
                      <a:pt x="727942" y="191911"/>
                    </a:cubicBezTo>
                    <a:cubicBezTo>
                      <a:pt x="680904" y="135466"/>
                      <a:pt x="733587" y="176859"/>
                      <a:pt x="671497" y="135466"/>
                    </a:cubicBezTo>
                    <a:cubicBezTo>
                      <a:pt x="651629" y="75858"/>
                      <a:pt x="666809" y="111499"/>
                      <a:pt x="615053" y="33866"/>
                    </a:cubicBezTo>
                    <a:lnTo>
                      <a:pt x="592475" y="0"/>
                    </a:lnTo>
                    <a:cubicBezTo>
                      <a:pt x="588712" y="11289"/>
                      <a:pt x="581186" y="21967"/>
                      <a:pt x="581186" y="33866"/>
                    </a:cubicBezTo>
                    <a:cubicBezTo>
                      <a:pt x="581186" y="56755"/>
                      <a:pt x="585898" y="79676"/>
                      <a:pt x="592475" y="101600"/>
                    </a:cubicBezTo>
                    <a:cubicBezTo>
                      <a:pt x="601942" y="133155"/>
                      <a:pt x="646428" y="193818"/>
                      <a:pt x="660209" y="214489"/>
                    </a:cubicBezTo>
                    <a:cubicBezTo>
                      <a:pt x="689387" y="258256"/>
                      <a:pt x="669915" y="244065"/>
                      <a:pt x="716653" y="259644"/>
                    </a:cubicBezTo>
                    <a:cubicBezTo>
                      <a:pt x="758044" y="321731"/>
                      <a:pt x="716655" y="269054"/>
                      <a:pt x="773097" y="316089"/>
                    </a:cubicBezTo>
                    <a:cubicBezTo>
                      <a:pt x="785362" y="326309"/>
                      <a:pt x="794362" y="340154"/>
                      <a:pt x="806964" y="349955"/>
                    </a:cubicBezTo>
                    <a:cubicBezTo>
                      <a:pt x="828383" y="366614"/>
                      <a:pt x="855510" y="375924"/>
                      <a:pt x="874697" y="395111"/>
                    </a:cubicBezTo>
                    <a:cubicBezTo>
                      <a:pt x="918158" y="438572"/>
                      <a:pt x="895280" y="420122"/>
                      <a:pt x="942431" y="451555"/>
                    </a:cubicBezTo>
                    <a:cubicBezTo>
                      <a:pt x="991269" y="524811"/>
                      <a:pt x="931659" y="451851"/>
                      <a:pt x="1010164" y="496711"/>
                    </a:cubicBezTo>
                    <a:cubicBezTo>
                      <a:pt x="1103203" y="549877"/>
                      <a:pt x="988615" y="513475"/>
                      <a:pt x="1077897" y="553155"/>
                    </a:cubicBezTo>
                    <a:cubicBezTo>
                      <a:pt x="1099645" y="562821"/>
                      <a:pt x="1123053" y="568207"/>
                      <a:pt x="1145631" y="575733"/>
                    </a:cubicBezTo>
                    <a:cubicBezTo>
                      <a:pt x="1156920" y="579496"/>
                      <a:pt x="1169596" y="580421"/>
                      <a:pt x="1179497" y="587022"/>
                    </a:cubicBezTo>
                    <a:cubicBezTo>
                      <a:pt x="1190786" y="594548"/>
                      <a:pt x="1200893" y="604255"/>
                      <a:pt x="1213364" y="609600"/>
                    </a:cubicBezTo>
                    <a:cubicBezTo>
                      <a:pt x="1227625" y="615712"/>
                      <a:pt x="1243602" y="616627"/>
                      <a:pt x="1258520" y="620889"/>
                    </a:cubicBezTo>
                    <a:cubicBezTo>
                      <a:pt x="1269961" y="624158"/>
                      <a:pt x="1280770" y="629597"/>
                      <a:pt x="1292386" y="632178"/>
                    </a:cubicBezTo>
                    <a:cubicBezTo>
                      <a:pt x="1343048" y="643436"/>
                      <a:pt x="1412822" y="649322"/>
                      <a:pt x="1461720" y="654755"/>
                    </a:cubicBezTo>
                    <a:cubicBezTo>
                      <a:pt x="1473009" y="658518"/>
                      <a:pt x="1483687" y="666044"/>
                      <a:pt x="1495586" y="666044"/>
                    </a:cubicBezTo>
                    <a:cubicBezTo>
                      <a:pt x="1522194" y="666044"/>
                      <a:pt x="1555794" y="635940"/>
                      <a:pt x="1574609" y="654755"/>
                    </a:cubicBezTo>
                    <a:cubicBezTo>
                      <a:pt x="1591438" y="671584"/>
                      <a:pt x="1529453" y="669807"/>
                      <a:pt x="1506875" y="677333"/>
                    </a:cubicBezTo>
                    <a:cubicBezTo>
                      <a:pt x="1495586" y="681096"/>
                      <a:pt x="1483652" y="683300"/>
                      <a:pt x="1473009" y="688622"/>
                    </a:cubicBezTo>
                    <a:cubicBezTo>
                      <a:pt x="1457957" y="696148"/>
                      <a:pt x="1443818" y="705878"/>
                      <a:pt x="1427853" y="711200"/>
                    </a:cubicBezTo>
                    <a:cubicBezTo>
                      <a:pt x="1398415" y="721013"/>
                      <a:pt x="1366980" y="723966"/>
                      <a:pt x="1337542" y="733778"/>
                    </a:cubicBezTo>
                    <a:cubicBezTo>
                      <a:pt x="1176564" y="787436"/>
                      <a:pt x="1344091" y="733519"/>
                      <a:pt x="1224653" y="767644"/>
                    </a:cubicBezTo>
                    <a:cubicBezTo>
                      <a:pt x="1213211" y="770913"/>
                      <a:pt x="1202330" y="776047"/>
                      <a:pt x="1190786" y="778933"/>
                    </a:cubicBezTo>
                    <a:lnTo>
                      <a:pt x="1100475" y="801511"/>
                    </a:lnTo>
                    <a:cubicBezTo>
                      <a:pt x="1089186" y="809037"/>
                      <a:pt x="1079654" y="820362"/>
                      <a:pt x="1066609" y="824089"/>
                    </a:cubicBezTo>
                    <a:cubicBezTo>
                      <a:pt x="914579" y="867526"/>
                      <a:pt x="810047" y="841763"/>
                      <a:pt x="637631" y="835378"/>
                    </a:cubicBezTo>
                    <a:cubicBezTo>
                      <a:pt x="603764" y="824089"/>
                      <a:pt x="567961" y="817476"/>
                      <a:pt x="536031" y="801511"/>
                    </a:cubicBezTo>
                    <a:cubicBezTo>
                      <a:pt x="399547" y="733269"/>
                      <a:pt x="568723" y="820191"/>
                      <a:pt x="457009" y="756355"/>
                    </a:cubicBezTo>
                    <a:cubicBezTo>
                      <a:pt x="335505" y="686925"/>
                      <a:pt x="509827" y="799095"/>
                      <a:pt x="344120" y="688622"/>
                    </a:cubicBezTo>
                    <a:cubicBezTo>
                      <a:pt x="332831" y="681096"/>
                      <a:pt x="323124" y="670335"/>
                      <a:pt x="310253" y="666044"/>
                    </a:cubicBezTo>
                    <a:lnTo>
                      <a:pt x="242520" y="643466"/>
                    </a:lnTo>
                    <a:cubicBezTo>
                      <a:pt x="231231" y="632177"/>
                      <a:pt x="221255" y="619401"/>
                      <a:pt x="208653" y="609600"/>
                    </a:cubicBezTo>
                    <a:cubicBezTo>
                      <a:pt x="87128" y="515081"/>
                      <a:pt x="183941" y="607464"/>
                      <a:pt x="107053" y="530578"/>
                    </a:cubicBezTo>
                    <a:cubicBezTo>
                      <a:pt x="99527" y="515526"/>
                      <a:pt x="81708" y="502022"/>
                      <a:pt x="84475" y="485422"/>
                    </a:cubicBezTo>
                    <a:cubicBezTo>
                      <a:pt x="86706" y="472039"/>
                      <a:pt x="104842" y="464194"/>
                      <a:pt x="118342" y="462844"/>
                    </a:cubicBezTo>
                    <a:cubicBezTo>
                      <a:pt x="144818" y="460196"/>
                      <a:pt x="171023" y="470370"/>
                      <a:pt x="197364" y="474133"/>
                    </a:cubicBezTo>
                    <a:cubicBezTo>
                      <a:pt x="318395" y="554820"/>
                      <a:pt x="134704" y="429161"/>
                      <a:pt x="265097" y="530578"/>
                    </a:cubicBezTo>
                    <a:cubicBezTo>
                      <a:pt x="286516" y="547237"/>
                      <a:pt x="311123" y="559452"/>
                      <a:pt x="332831" y="575733"/>
                    </a:cubicBezTo>
                    <a:cubicBezTo>
                      <a:pt x="347883" y="587022"/>
                      <a:pt x="361650" y="600265"/>
                      <a:pt x="377986" y="609600"/>
                    </a:cubicBezTo>
                    <a:cubicBezTo>
                      <a:pt x="388318" y="615504"/>
                      <a:pt x="400564" y="617126"/>
                      <a:pt x="411853" y="620889"/>
                    </a:cubicBezTo>
                    <a:cubicBezTo>
                      <a:pt x="449483" y="677332"/>
                      <a:pt x="423143" y="647230"/>
                      <a:pt x="502164" y="699911"/>
                    </a:cubicBezTo>
                    <a:lnTo>
                      <a:pt x="536031" y="722489"/>
                    </a:lnTo>
                    <a:cubicBezTo>
                      <a:pt x="600739" y="819548"/>
                      <a:pt x="514577" y="705324"/>
                      <a:pt x="592475" y="767644"/>
                    </a:cubicBezTo>
                    <a:cubicBezTo>
                      <a:pt x="603070" y="776120"/>
                      <a:pt x="605459" y="791917"/>
                      <a:pt x="615053" y="801511"/>
                    </a:cubicBezTo>
                    <a:cubicBezTo>
                      <a:pt x="624647" y="811105"/>
                      <a:pt x="637879" y="816203"/>
                      <a:pt x="648920" y="824089"/>
                    </a:cubicBezTo>
                    <a:cubicBezTo>
                      <a:pt x="671460" y="840189"/>
                      <a:pt x="742345" y="896623"/>
                      <a:pt x="761809" y="903111"/>
                    </a:cubicBezTo>
                    <a:lnTo>
                      <a:pt x="795675" y="914400"/>
                    </a:lnTo>
                    <a:cubicBezTo>
                      <a:pt x="848386" y="967109"/>
                      <a:pt x="808397" y="931550"/>
                      <a:pt x="863409" y="970844"/>
                    </a:cubicBezTo>
                    <a:cubicBezTo>
                      <a:pt x="878719" y="981780"/>
                      <a:pt x="892228" y="995376"/>
                      <a:pt x="908564" y="1004711"/>
                    </a:cubicBezTo>
                    <a:cubicBezTo>
                      <a:pt x="918896" y="1010615"/>
                      <a:pt x="931142" y="1012237"/>
                      <a:pt x="942431" y="1016000"/>
                    </a:cubicBezTo>
                    <a:cubicBezTo>
                      <a:pt x="1013908" y="1063651"/>
                      <a:pt x="994766" y="1057608"/>
                      <a:pt x="1066609" y="1083733"/>
                    </a:cubicBezTo>
                    <a:cubicBezTo>
                      <a:pt x="1066627" y="1083740"/>
                      <a:pt x="1151267" y="1111952"/>
                      <a:pt x="1168209" y="1117600"/>
                    </a:cubicBezTo>
                    <a:cubicBezTo>
                      <a:pt x="1179498" y="1121363"/>
                      <a:pt x="1191432" y="1123568"/>
                      <a:pt x="1202075" y="1128889"/>
                    </a:cubicBezTo>
                    <a:cubicBezTo>
                      <a:pt x="1257874" y="1156787"/>
                      <a:pt x="1231266" y="1146144"/>
                      <a:pt x="1281097" y="1162755"/>
                    </a:cubicBezTo>
                    <a:cubicBezTo>
                      <a:pt x="1382171" y="1153566"/>
                      <a:pt x="1394172" y="1184962"/>
                      <a:pt x="1427853" y="1117600"/>
                    </a:cubicBezTo>
                    <a:cubicBezTo>
                      <a:pt x="1433175" y="1106957"/>
                      <a:pt x="1435379" y="1095022"/>
                      <a:pt x="1439142" y="1083733"/>
                    </a:cubicBezTo>
                    <a:cubicBezTo>
                      <a:pt x="1431616" y="1072444"/>
                      <a:pt x="1426158" y="1059460"/>
                      <a:pt x="1416564" y="1049866"/>
                    </a:cubicBezTo>
                    <a:cubicBezTo>
                      <a:pt x="1389731" y="1023034"/>
                      <a:pt x="1348494" y="1015888"/>
                      <a:pt x="1314964" y="1004711"/>
                    </a:cubicBezTo>
                    <a:cubicBezTo>
                      <a:pt x="1269232" y="989467"/>
                      <a:pt x="1282546" y="992350"/>
                      <a:pt x="1224653" y="982133"/>
                    </a:cubicBezTo>
                    <a:lnTo>
                      <a:pt x="1089186" y="959555"/>
                    </a:lnTo>
                    <a:cubicBezTo>
                      <a:pt x="1066608" y="952029"/>
                      <a:pt x="1041255" y="950179"/>
                      <a:pt x="1021453" y="936978"/>
                    </a:cubicBezTo>
                    <a:cubicBezTo>
                      <a:pt x="1010164" y="929452"/>
                      <a:pt x="999984" y="919910"/>
                      <a:pt x="987586" y="914400"/>
                    </a:cubicBezTo>
                    <a:cubicBezTo>
                      <a:pt x="965838" y="904734"/>
                      <a:pt x="942431" y="899348"/>
                      <a:pt x="919853" y="891822"/>
                    </a:cubicBezTo>
                    <a:lnTo>
                      <a:pt x="885986" y="880533"/>
                    </a:lnTo>
                    <a:cubicBezTo>
                      <a:pt x="788946" y="815838"/>
                      <a:pt x="911716" y="893396"/>
                      <a:pt x="818253" y="846666"/>
                    </a:cubicBezTo>
                    <a:cubicBezTo>
                      <a:pt x="752530" y="813805"/>
                      <a:pt x="806426" y="816204"/>
                      <a:pt x="716653" y="756355"/>
                    </a:cubicBezTo>
                    <a:cubicBezTo>
                      <a:pt x="694075" y="741303"/>
                      <a:pt x="668107" y="730387"/>
                      <a:pt x="648920" y="711200"/>
                    </a:cubicBezTo>
                    <a:cubicBezTo>
                      <a:pt x="571593" y="633873"/>
                      <a:pt x="598897" y="670034"/>
                      <a:pt x="558609" y="609600"/>
                    </a:cubicBezTo>
                    <a:cubicBezTo>
                      <a:pt x="554846" y="594548"/>
                      <a:pt x="553432" y="578705"/>
                      <a:pt x="547320" y="564444"/>
                    </a:cubicBezTo>
                    <a:cubicBezTo>
                      <a:pt x="541975" y="551974"/>
                      <a:pt x="531473" y="542358"/>
                      <a:pt x="524742" y="530578"/>
                    </a:cubicBezTo>
                    <a:cubicBezTo>
                      <a:pt x="516393" y="515967"/>
                      <a:pt x="508793" y="500890"/>
                      <a:pt x="502164" y="485422"/>
                    </a:cubicBezTo>
                    <a:cubicBezTo>
                      <a:pt x="474122" y="419990"/>
                      <a:pt x="511685" y="482770"/>
                      <a:pt x="468297" y="417689"/>
                    </a:cubicBezTo>
                    <a:cubicBezTo>
                      <a:pt x="464534" y="406400"/>
                      <a:pt x="462331" y="394465"/>
                      <a:pt x="457009" y="383822"/>
                    </a:cubicBezTo>
                    <a:cubicBezTo>
                      <a:pt x="450941" y="371687"/>
                      <a:pt x="439776" y="362426"/>
                      <a:pt x="434431" y="349955"/>
                    </a:cubicBezTo>
                    <a:cubicBezTo>
                      <a:pt x="425393" y="328867"/>
                      <a:pt x="415740" y="247184"/>
                      <a:pt x="400564" y="237066"/>
                    </a:cubicBezTo>
                    <a:cubicBezTo>
                      <a:pt x="322930" y="185310"/>
                      <a:pt x="358573" y="200492"/>
                      <a:pt x="298964" y="180622"/>
                    </a:cubicBezTo>
                    <a:cubicBezTo>
                      <a:pt x="276386" y="184385"/>
                      <a:pt x="251104" y="180555"/>
                      <a:pt x="231231" y="191911"/>
                    </a:cubicBezTo>
                    <a:cubicBezTo>
                      <a:pt x="220899" y="197815"/>
                      <a:pt x="219942" y="213878"/>
                      <a:pt x="219942" y="225778"/>
                    </a:cubicBezTo>
                    <a:cubicBezTo>
                      <a:pt x="219942" y="278594"/>
                      <a:pt x="223396" y="331591"/>
                      <a:pt x="231231" y="383822"/>
                    </a:cubicBezTo>
                    <a:cubicBezTo>
                      <a:pt x="234761" y="407358"/>
                      <a:pt x="246283" y="428977"/>
                      <a:pt x="253809" y="451555"/>
                    </a:cubicBezTo>
                    <a:lnTo>
                      <a:pt x="265097" y="485422"/>
                    </a:lnTo>
                    <a:cubicBezTo>
                      <a:pt x="268860" y="496711"/>
                      <a:pt x="273500" y="507745"/>
                      <a:pt x="276386" y="519289"/>
                    </a:cubicBezTo>
                    <a:cubicBezTo>
                      <a:pt x="280149" y="534341"/>
                      <a:pt x="281563" y="550184"/>
                      <a:pt x="287675" y="564444"/>
                    </a:cubicBezTo>
                    <a:cubicBezTo>
                      <a:pt x="293020" y="576915"/>
                      <a:pt x="304743" y="585913"/>
                      <a:pt x="310253" y="598311"/>
                    </a:cubicBezTo>
                    <a:cubicBezTo>
                      <a:pt x="319919" y="620059"/>
                      <a:pt x="322188" y="644757"/>
                      <a:pt x="332831" y="666044"/>
                    </a:cubicBezTo>
                    <a:cubicBezTo>
                      <a:pt x="347883" y="696148"/>
                      <a:pt x="367343" y="724425"/>
                      <a:pt x="377986" y="756355"/>
                    </a:cubicBezTo>
                    <a:cubicBezTo>
                      <a:pt x="389665" y="791391"/>
                      <a:pt x="390928" y="800504"/>
                      <a:pt x="411853" y="835378"/>
                    </a:cubicBezTo>
                    <a:cubicBezTo>
                      <a:pt x="425814" y="858646"/>
                      <a:pt x="441957" y="880533"/>
                      <a:pt x="457009" y="903111"/>
                    </a:cubicBezTo>
                    <a:cubicBezTo>
                      <a:pt x="464535" y="914400"/>
                      <a:pt x="468297" y="929452"/>
                      <a:pt x="479586" y="936978"/>
                    </a:cubicBezTo>
                    <a:cubicBezTo>
                      <a:pt x="490875" y="944504"/>
                      <a:pt x="503368" y="950479"/>
                      <a:pt x="513453" y="959555"/>
                    </a:cubicBezTo>
                    <a:cubicBezTo>
                      <a:pt x="541142" y="984475"/>
                      <a:pt x="561480" y="1017915"/>
                      <a:pt x="592475" y="1038578"/>
                    </a:cubicBezTo>
                    <a:cubicBezTo>
                      <a:pt x="615053" y="1053630"/>
                      <a:pt x="634466" y="1075152"/>
                      <a:pt x="660209" y="1083733"/>
                    </a:cubicBezTo>
                    <a:cubicBezTo>
                      <a:pt x="671498" y="1087496"/>
                      <a:pt x="683673" y="1089243"/>
                      <a:pt x="694075" y="1095022"/>
                    </a:cubicBezTo>
                    <a:cubicBezTo>
                      <a:pt x="717796" y="1108200"/>
                      <a:pt x="739231" y="1125126"/>
                      <a:pt x="761809" y="1140178"/>
                    </a:cubicBezTo>
                    <a:cubicBezTo>
                      <a:pt x="773098" y="1147704"/>
                      <a:pt x="782804" y="1158465"/>
                      <a:pt x="795675" y="1162755"/>
                    </a:cubicBezTo>
                    <a:lnTo>
                      <a:pt x="863409" y="1185333"/>
                    </a:lnTo>
                    <a:cubicBezTo>
                      <a:pt x="874698" y="1189096"/>
                      <a:pt x="886227" y="1192203"/>
                      <a:pt x="897275" y="1196622"/>
                    </a:cubicBezTo>
                    <a:cubicBezTo>
                      <a:pt x="916090" y="1204148"/>
                      <a:pt x="934310" y="1213377"/>
                      <a:pt x="953720" y="1219200"/>
                    </a:cubicBezTo>
                    <a:cubicBezTo>
                      <a:pt x="972098" y="1224713"/>
                      <a:pt x="991550" y="1225835"/>
                      <a:pt x="1010164" y="1230489"/>
                    </a:cubicBezTo>
                    <a:cubicBezTo>
                      <a:pt x="1021708" y="1233375"/>
                      <a:pt x="1032589" y="1238509"/>
                      <a:pt x="1044031" y="1241778"/>
                    </a:cubicBezTo>
                    <a:cubicBezTo>
                      <a:pt x="1058949" y="1246040"/>
                      <a:pt x="1074134" y="1249303"/>
                      <a:pt x="1089186" y="1253066"/>
                    </a:cubicBezTo>
                    <a:cubicBezTo>
                      <a:pt x="1187023" y="1249303"/>
                      <a:pt x="1285772" y="1255624"/>
                      <a:pt x="1382697" y="1241778"/>
                    </a:cubicBezTo>
                    <a:cubicBezTo>
                      <a:pt x="1396128" y="1239859"/>
                      <a:pt x="1407936" y="1221215"/>
                      <a:pt x="1405275" y="1207911"/>
                    </a:cubicBezTo>
                    <a:cubicBezTo>
                      <a:pt x="1402614" y="1194607"/>
                      <a:pt x="1384404" y="1189232"/>
                      <a:pt x="1371409" y="1185333"/>
                    </a:cubicBezTo>
                    <a:cubicBezTo>
                      <a:pt x="1345923" y="1177687"/>
                      <a:pt x="1318727" y="1177807"/>
                      <a:pt x="1292386" y="1174044"/>
                    </a:cubicBezTo>
                    <a:cubicBezTo>
                      <a:pt x="1227478" y="1152407"/>
                      <a:pt x="1283267" y="1168760"/>
                      <a:pt x="1179497" y="1151466"/>
                    </a:cubicBezTo>
                    <a:cubicBezTo>
                      <a:pt x="1160571" y="1148312"/>
                      <a:pt x="1141931" y="1143610"/>
                      <a:pt x="1123053" y="1140178"/>
                    </a:cubicBezTo>
                    <a:cubicBezTo>
                      <a:pt x="1100533" y="1136084"/>
                      <a:pt x="1077765" y="1133378"/>
                      <a:pt x="1055320" y="1128889"/>
                    </a:cubicBezTo>
                    <a:cubicBezTo>
                      <a:pt x="1021301" y="1122085"/>
                      <a:pt x="987988" y="1111722"/>
                      <a:pt x="953720" y="1106311"/>
                    </a:cubicBezTo>
                    <a:cubicBezTo>
                      <a:pt x="916365" y="1100413"/>
                      <a:pt x="878461" y="1098785"/>
                      <a:pt x="840831" y="1095022"/>
                    </a:cubicBezTo>
                    <a:cubicBezTo>
                      <a:pt x="815482" y="1086572"/>
                      <a:pt x="758959" y="1065808"/>
                      <a:pt x="727942" y="1061155"/>
                    </a:cubicBezTo>
                    <a:cubicBezTo>
                      <a:pt x="667937" y="1052154"/>
                      <a:pt x="606818" y="1050478"/>
                      <a:pt x="547320" y="1038578"/>
                    </a:cubicBezTo>
                    <a:cubicBezTo>
                      <a:pt x="528505" y="1034815"/>
                      <a:pt x="509606" y="1031451"/>
                      <a:pt x="490875" y="1027289"/>
                    </a:cubicBezTo>
                    <a:cubicBezTo>
                      <a:pt x="475730" y="1023923"/>
                      <a:pt x="460934" y="1019043"/>
                      <a:pt x="445720" y="1016000"/>
                    </a:cubicBezTo>
                    <a:cubicBezTo>
                      <a:pt x="385653" y="1003986"/>
                      <a:pt x="323210" y="1001505"/>
                      <a:pt x="265097" y="982133"/>
                    </a:cubicBezTo>
                    <a:cubicBezTo>
                      <a:pt x="253808" y="978370"/>
                      <a:pt x="242899" y="973178"/>
                      <a:pt x="231231" y="970844"/>
                    </a:cubicBezTo>
                    <a:cubicBezTo>
                      <a:pt x="141164" y="952830"/>
                      <a:pt x="168464" y="966930"/>
                      <a:pt x="84475" y="948266"/>
                    </a:cubicBezTo>
                    <a:cubicBezTo>
                      <a:pt x="72859" y="945685"/>
                      <a:pt x="61898" y="940741"/>
                      <a:pt x="50609" y="936978"/>
                    </a:cubicBezTo>
                    <a:cubicBezTo>
                      <a:pt x="30821" y="923786"/>
                      <a:pt x="0" y="913250"/>
                      <a:pt x="5453" y="880533"/>
                    </a:cubicBezTo>
                    <a:cubicBezTo>
                      <a:pt x="7684" y="867150"/>
                      <a:pt x="20505" y="857955"/>
                      <a:pt x="28031" y="846666"/>
                    </a:cubicBezTo>
                    <a:cubicBezTo>
                      <a:pt x="110816" y="850429"/>
                      <a:pt x="193779" y="851346"/>
                      <a:pt x="276386" y="857955"/>
                    </a:cubicBezTo>
                    <a:cubicBezTo>
                      <a:pt x="299098" y="859772"/>
                      <a:pt x="337964" y="884844"/>
                      <a:pt x="355409" y="891822"/>
                    </a:cubicBezTo>
                    <a:cubicBezTo>
                      <a:pt x="377506" y="900661"/>
                      <a:pt x="403340" y="901199"/>
                      <a:pt x="423142" y="914400"/>
                    </a:cubicBezTo>
                    <a:cubicBezTo>
                      <a:pt x="457155" y="937075"/>
                      <a:pt x="462059" y="942368"/>
                      <a:pt x="502164" y="959555"/>
                    </a:cubicBezTo>
                    <a:cubicBezTo>
                      <a:pt x="513102" y="964242"/>
                      <a:pt x="525094" y="966156"/>
                      <a:pt x="536031" y="970844"/>
                    </a:cubicBezTo>
                    <a:cubicBezTo>
                      <a:pt x="674570" y="1030219"/>
                      <a:pt x="501678" y="959312"/>
                      <a:pt x="615053" y="1016000"/>
                    </a:cubicBezTo>
                    <a:cubicBezTo>
                      <a:pt x="625696" y="1021322"/>
                      <a:pt x="638277" y="1021967"/>
                      <a:pt x="648920" y="1027289"/>
                    </a:cubicBezTo>
                    <a:cubicBezTo>
                      <a:pt x="731363" y="1068510"/>
                      <a:pt x="619615" y="1043861"/>
                      <a:pt x="773097" y="1095022"/>
                    </a:cubicBezTo>
                    <a:cubicBezTo>
                      <a:pt x="807040" y="1106336"/>
                      <a:pt x="811652" y="1104573"/>
                      <a:pt x="840831" y="1128889"/>
                    </a:cubicBezTo>
                    <a:cubicBezTo>
                      <a:pt x="853095" y="1139109"/>
                      <a:pt x="860741" y="1155002"/>
                      <a:pt x="874697" y="1162755"/>
                    </a:cubicBezTo>
                    <a:cubicBezTo>
                      <a:pt x="895501" y="1174313"/>
                      <a:pt x="942431" y="1185333"/>
                      <a:pt x="942431" y="1185333"/>
                    </a:cubicBezTo>
                    <a:cubicBezTo>
                      <a:pt x="953720" y="1192859"/>
                      <a:pt x="965874" y="1199225"/>
                      <a:pt x="976297" y="1207911"/>
                    </a:cubicBezTo>
                    <a:cubicBezTo>
                      <a:pt x="988562" y="1218132"/>
                      <a:pt x="996880" y="1232922"/>
                      <a:pt x="1010164" y="1241778"/>
                    </a:cubicBezTo>
                    <a:cubicBezTo>
                      <a:pt x="1019878" y="1248254"/>
                      <a:pt x="1083169" y="1262851"/>
                      <a:pt x="1089186" y="1264355"/>
                    </a:cubicBezTo>
                    <a:cubicBezTo>
                      <a:pt x="1168610" y="1317305"/>
                      <a:pt x="1067899" y="1256372"/>
                      <a:pt x="1179497" y="1298222"/>
                    </a:cubicBezTo>
                    <a:cubicBezTo>
                      <a:pt x="1192201" y="1302986"/>
                      <a:pt x="1202075" y="1313274"/>
                      <a:pt x="1213364" y="1320800"/>
                    </a:cubicBezTo>
                    <a:cubicBezTo>
                      <a:pt x="1190786" y="1328326"/>
                      <a:pt x="1169284" y="1340750"/>
                      <a:pt x="1145631" y="1343378"/>
                    </a:cubicBezTo>
                    <a:cubicBezTo>
                      <a:pt x="1111764" y="1347141"/>
                      <a:pt x="1077807" y="1350163"/>
                      <a:pt x="1044031" y="1354666"/>
                    </a:cubicBezTo>
                    <a:cubicBezTo>
                      <a:pt x="1021342" y="1357691"/>
                      <a:pt x="998920" y="1362474"/>
                      <a:pt x="976297" y="1365955"/>
                    </a:cubicBezTo>
                    <a:cubicBezTo>
                      <a:pt x="949998" y="1370001"/>
                      <a:pt x="923616" y="1373481"/>
                      <a:pt x="897275" y="1377244"/>
                    </a:cubicBezTo>
                    <a:cubicBezTo>
                      <a:pt x="742994" y="1373481"/>
                      <a:pt x="588599" y="1372963"/>
                      <a:pt x="434431" y="1365955"/>
                    </a:cubicBezTo>
                    <a:cubicBezTo>
                      <a:pt x="422544" y="1365415"/>
                      <a:pt x="410966" y="1360445"/>
                      <a:pt x="400564" y="1354666"/>
                    </a:cubicBezTo>
                    <a:cubicBezTo>
                      <a:pt x="376844" y="1341488"/>
                      <a:pt x="332831" y="1309511"/>
                      <a:pt x="332831" y="1309511"/>
                    </a:cubicBezTo>
                    <a:cubicBezTo>
                      <a:pt x="304456" y="1224385"/>
                      <a:pt x="342732" y="1329313"/>
                      <a:pt x="298964" y="1241778"/>
                    </a:cubicBezTo>
                    <a:cubicBezTo>
                      <a:pt x="293642" y="1231135"/>
                      <a:pt x="291438" y="1219200"/>
                      <a:pt x="287675" y="1207911"/>
                    </a:cubicBezTo>
                    <a:cubicBezTo>
                      <a:pt x="295201" y="1185333"/>
                      <a:pt x="287841" y="1148183"/>
                      <a:pt x="310253" y="1140178"/>
                    </a:cubicBezTo>
                    <a:cubicBezTo>
                      <a:pt x="352925" y="1124938"/>
                      <a:pt x="400758" y="1145846"/>
                      <a:pt x="445720" y="1151466"/>
                    </a:cubicBezTo>
                    <a:cubicBezTo>
                      <a:pt x="515263" y="1160159"/>
                      <a:pt x="494926" y="1179158"/>
                      <a:pt x="581186" y="1207911"/>
                    </a:cubicBezTo>
                    <a:cubicBezTo>
                      <a:pt x="603764" y="1215437"/>
                      <a:pt x="629118" y="1217288"/>
                      <a:pt x="648920" y="1230489"/>
                    </a:cubicBezTo>
                    <a:cubicBezTo>
                      <a:pt x="726554" y="1282245"/>
                      <a:pt x="690911" y="1267063"/>
                      <a:pt x="750520" y="1286933"/>
                    </a:cubicBezTo>
                    <a:cubicBezTo>
                      <a:pt x="761809" y="1294459"/>
                      <a:pt x="771988" y="1304001"/>
                      <a:pt x="784386" y="1309511"/>
                    </a:cubicBezTo>
                    <a:cubicBezTo>
                      <a:pt x="861038" y="1343579"/>
                      <a:pt x="893267" y="1335518"/>
                      <a:pt x="987586" y="1343378"/>
                    </a:cubicBezTo>
                    <a:cubicBezTo>
                      <a:pt x="1061721" y="1361910"/>
                      <a:pt x="1076151" y="1370574"/>
                      <a:pt x="1179497" y="1343378"/>
                    </a:cubicBezTo>
                    <a:cubicBezTo>
                      <a:pt x="1205739" y="1336472"/>
                      <a:pt x="1221488" y="1306803"/>
                      <a:pt x="1247231" y="1298222"/>
                    </a:cubicBezTo>
                    <a:cubicBezTo>
                      <a:pt x="1281174" y="1286907"/>
                      <a:pt x="1285785" y="1288671"/>
                      <a:pt x="1314964" y="1264355"/>
                    </a:cubicBezTo>
                    <a:cubicBezTo>
                      <a:pt x="1327229" y="1254135"/>
                      <a:pt x="1336566" y="1240709"/>
                      <a:pt x="1348831" y="1230489"/>
                    </a:cubicBezTo>
                    <a:cubicBezTo>
                      <a:pt x="1359254" y="1221803"/>
                      <a:pt x="1372274" y="1216597"/>
                      <a:pt x="1382697" y="1207911"/>
                    </a:cubicBezTo>
                    <a:cubicBezTo>
                      <a:pt x="1409670" y="1185433"/>
                      <a:pt x="1452038" y="1135358"/>
                      <a:pt x="1461720" y="1106311"/>
                    </a:cubicBezTo>
                    <a:lnTo>
                      <a:pt x="1484297" y="1038578"/>
                    </a:lnTo>
                    <a:cubicBezTo>
                      <a:pt x="1480534" y="1012237"/>
                      <a:pt x="1482891" y="984260"/>
                      <a:pt x="1473009" y="959555"/>
                    </a:cubicBezTo>
                    <a:cubicBezTo>
                      <a:pt x="1464103" y="937289"/>
                      <a:pt x="1429411" y="915820"/>
                      <a:pt x="1405275" y="914400"/>
                    </a:cubicBezTo>
                    <a:cubicBezTo>
                      <a:pt x="1288764" y="907546"/>
                      <a:pt x="1171972" y="906874"/>
                      <a:pt x="1055320" y="903111"/>
                    </a:cubicBezTo>
                    <a:cubicBezTo>
                      <a:pt x="1021453" y="899348"/>
                      <a:pt x="987331" y="897424"/>
                      <a:pt x="953720" y="891822"/>
                    </a:cubicBezTo>
                    <a:cubicBezTo>
                      <a:pt x="919499" y="886118"/>
                      <a:pt x="886464" y="874150"/>
                      <a:pt x="852120" y="869244"/>
                    </a:cubicBezTo>
                    <a:cubicBezTo>
                      <a:pt x="807263" y="862836"/>
                      <a:pt x="761809" y="861718"/>
                      <a:pt x="716653" y="857955"/>
                    </a:cubicBezTo>
                    <a:cubicBezTo>
                      <a:pt x="694075" y="854192"/>
                      <a:pt x="671365" y="851155"/>
                      <a:pt x="648920" y="846666"/>
                    </a:cubicBezTo>
                    <a:cubicBezTo>
                      <a:pt x="633706" y="843623"/>
                      <a:pt x="619029" y="838153"/>
                      <a:pt x="603764" y="835378"/>
                    </a:cubicBezTo>
                    <a:cubicBezTo>
                      <a:pt x="577585" y="830618"/>
                      <a:pt x="550921" y="828849"/>
                      <a:pt x="524742" y="824089"/>
                    </a:cubicBezTo>
                    <a:cubicBezTo>
                      <a:pt x="509477" y="821314"/>
                      <a:pt x="494851" y="815575"/>
                      <a:pt x="479586" y="812800"/>
                    </a:cubicBezTo>
                    <a:cubicBezTo>
                      <a:pt x="453407" y="808040"/>
                      <a:pt x="426655" y="806729"/>
                      <a:pt x="400564" y="801511"/>
                    </a:cubicBezTo>
                    <a:cubicBezTo>
                      <a:pt x="370136" y="795425"/>
                      <a:pt x="340681" y="785019"/>
                      <a:pt x="310253" y="778933"/>
                    </a:cubicBezTo>
                    <a:cubicBezTo>
                      <a:pt x="291438" y="775170"/>
                      <a:pt x="272320" y="772693"/>
                      <a:pt x="253809" y="767644"/>
                    </a:cubicBezTo>
                    <a:cubicBezTo>
                      <a:pt x="230848" y="761382"/>
                      <a:pt x="186075" y="745066"/>
                      <a:pt x="186075" y="745066"/>
                    </a:cubicBezTo>
                    <a:cubicBezTo>
                      <a:pt x="178549" y="733777"/>
                      <a:pt x="173091" y="720794"/>
                      <a:pt x="163497" y="711200"/>
                    </a:cubicBezTo>
                    <a:cubicBezTo>
                      <a:pt x="153903" y="701606"/>
                      <a:pt x="138106" y="699216"/>
                      <a:pt x="129631" y="688622"/>
                    </a:cubicBezTo>
                    <a:cubicBezTo>
                      <a:pt x="122197" y="679330"/>
                      <a:pt x="122105" y="666044"/>
                      <a:pt x="118342" y="654755"/>
                    </a:cubicBezTo>
                    <a:cubicBezTo>
                      <a:pt x="240177" y="573535"/>
                      <a:pt x="161866" y="616233"/>
                      <a:pt x="479586" y="643466"/>
                    </a:cubicBezTo>
                    <a:cubicBezTo>
                      <a:pt x="503298" y="645498"/>
                      <a:pt x="526033" y="655400"/>
                      <a:pt x="547320" y="666044"/>
                    </a:cubicBezTo>
                    <a:cubicBezTo>
                      <a:pt x="562372" y="673570"/>
                      <a:pt x="576718" y="682713"/>
                      <a:pt x="592475" y="688622"/>
                    </a:cubicBezTo>
                    <a:cubicBezTo>
                      <a:pt x="607002" y="694070"/>
                      <a:pt x="622713" y="695649"/>
                      <a:pt x="637631" y="699911"/>
                    </a:cubicBezTo>
                    <a:cubicBezTo>
                      <a:pt x="716445" y="722430"/>
                      <a:pt x="615654" y="703222"/>
                      <a:pt x="750520" y="722489"/>
                    </a:cubicBezTo>
                    <a:cubicBezTo>
                      <a:pt x="831713" y="749554"/>
                      <a:pt x="730326" y="716720"/>
                      <a:pt x="829542" y="745066"/>
                    </a:cubicBezTo>
                    <a:cubicBezTo>
                      <a:pt x="840984" y="748335"/>
                      <a:pt x="851929" y="753224"/>
                      <a:pt x="863409" y="756355"/>
                    </a:cubicBezTo>
                    <a:cubicBezTo>
                      <a:pt x="893346" y="764520"/>
                      <a:pt x="924282" y="769120"/>
                      <a:pt x="953720" y="778933"/>
                    </a:cubicBezTo>
                    <a:lnTo>
                      <a:pt x="1021453" y="801511"/>
                    </a:lnTo>
                    <a:cubicBezTo>
                      <a:pt x="1032742" y="805274"/>
                      <a:pt x="1043651" y="810466"/>
                      <a:pt x="1055320" y="812800"/>
                    </a:cubicBezTo>
                    <a:lnTo>
                      <a:pt x="1111764" y="824089"/>
                    </a:lnTo>
                    <a:cubicBezTo>
                      <a:pt x="1122845" y="823679"/>
                      <a:pt x="1372976" y="867677"/>
                      <a:pt x="1450431" y="790222"/>
                    </a:cubicBezTo>
                    <a:cubicBezTo>
                      <a:pt x="1460025" y="780628"/>
                      <a:pt x="1465483" y="767644"/>
                      <a:pt x="1473009" y="756355"/>
                    </a:cubicBezTo>
                    <a:cubicBezTo>
                      <a:pt x="1476772" y="745066"/>
                      <a:pt x="1478976" y="733132"/>
                      <a:pt x="1484297" y="722489"/>
                    </a:cubicBezTo>
                    <a:cubicBezTo>
                      <a:pt x="1528066" y="634949"/>
                      <a:pt x="1489788" y="739884"/>
                      <a:pt x="1518164" y="654755"/>
                    </a:cubicBezTo>
                    <a:cubicBezTo>
                      <a:pt x="1517503" y="643524"/>
                      <a:pt x="1525036" y="487880"/>
                      <a:pt x="1495586" y="428978"/>
                    </a:cubicBezTo>
                    <a:cubicBezTo>
                      <a:pt x="1472067" y="381939"/>
                      <a:pt x="1456079" y="383824"/>
                      <a:pt x="1405275" y="349955"/>
                    </a:cubicBezTo>
                    <a:cubicBezTo>
                      <a:pt x="1393986" y="342429"/>
                      <a:pt x="1381002" y="336971"/>
                      <a:pt x="1371409" y="327378"/>
                    </a:cubicBezTo>
                    <a:cubicBezTo>
                      <a:pt x="1348831" y="304800"/>
                      <a:pt x="1333966" y="269741"/>
                      <a:pt x="1303675" y="259644"/>
                    </a:cubicBezTo>
                    <a:cubicBezTo>
                      <a:pt x="1256938" y="244064"/>
                      <a:pt x="1279710" y="254955"/>
                      <a:pt x="1235942" y="225778"/>
                    </a:cubicBezTo>
                    <a:cubicBezTo>
                      <a:pt x="1228416" y="214489"/>
                      <a:pt x="1222958" y="201505"/>
                      <a:pt x="1213364" y="191911"/>
                    </a:cubicBezTo>
                    <a:cubicBezTo>
                      <a:pt x="1208249" y="186796"/>
                      <a:pt x="1147163" y="141876"/>
                      <a:pt x="1134342" y="135466"/>
                    </a:cubicBezTo>
                    <a:cubicBezTo>
                      <a:pt x="1123699" y="130144"/>
                      <a:pt x="1111764" y="127941"/>
                      <a:pt x="1100475" y="124178"/>
                    </a:cubicBezTo>
                    <a:cubicBezTo>
                      <a:pt x="1070371" y="127941"/>
                      <a:pt x="1039433" y="127484"/>
                      <a:pt x="1010164" y="135466"/>
                    </a:cubicBezTo>
                    <a:cubicBezTo>
                      <a:pt x="984020" y="142596"/>
                      <a:pt x="964811" y="169728"/>
                      <a:pt x="953720" y="191911"/>
                    </a:cubicBezTo>
                    <a:cubicBezTo>
                      <a:pt x="948398" y="202554"/>
                      <a:pt x="947753" y="215135"/>
                      <a:pt x="942431" y="225778"/>
                    </a:cubicBezTo>
                    <a:cubicBezTo>
                      <a:pt x="936363" y="237913"/>
                      <a:pt x="927379" y="248355"/>
                      <a:pt x="919853" y="259644"/>
                    </a:cubicBezTo>
                    <a:cubicBezTo>
                      <a:pt x="916090" y="270933"/>
                      <a:pt x="911695" y="282031"/>
                      <a:pt x="908564" y="293511"/>
                    </a:cubicBezTo>
                    <a:cubicBezTo>
                      <a:pt x="900399" y="323448"/>
                      <a:pt x="903198" y="358003"/>
                      <a:pt x="885986" y="383822"/>
                    </a:cubicBezTo>
                    <a:cubicBezTo>
                      <a:pt x="878460" y="395111"/>
                      <a:pt x="869477" y="405554"/>
                      <a:pt x="863409" y="417689"/>
                    </a:cubicBezTo>
                    <a:cubicBezTo>
                      <a:pt x="858088" y="428332"/>
                      <a:pt x="855389" y="440114"/>
                      <a:pt x="852120" y="451555"/>
                    </a:cubicBezTo>
                    <a:cubicBezTo>
                      <a:pt x="847858" y="466473"/>
                      <a:pt x="847770" y="482834"/>
                      <a:pt x="840831" y="496711"/>
                    </a:cubicBezTo>
                    <a:cubicBezTo>
                      <a:pt x="828696" y="520981"/>
                      <a:pt x="807810" y="540174"/>
                      <a:pt x="795675" y="564444"/>
                    </a:cubicBezTo>
                    <a:cubicBezTo>
                      <a:pt x="788149" y="579496"/>
                      <a:pt x="781446" y="594989"/>
                      <a:pt x="773097" y="609600"/>
                    </a:cubicBezTo>
                    <a:cubicBezTo>
                      <a:pt x="759890" y="632712"/>
                      <a:pt x="731192" y="669236"/>
                      <a:pt x="716653" y="688622"/>
                    </a:cubicBezTo>
                    <a:cubicBezTo>
                      <a:pt x="680310" y="797652"/>
                      <a:pt x="738592" y="628128"/>
                      <a:pt x="682786" y="767644"/>
                    </a:cubicBezTo>
                    <a:cubicBezTo>
                      <a:pt x="673947" y="789741"/>
                      <a:pt x="674489" y="816339"/>
                      <a:pt x="660209" y="835378"/>
                    </a:cubicBezTo>
                    <a:cubicBezTo>
                      <a:pt x="549528" y="982950"/>
                      <a:pt x="686300" y="798851"/>
                      <a:pt x="603764" y="914400"/>
                    </a:cubicBezTo>
                    <a:cubicBezTo>
                      <a:pt x="592828" y="929710"/>
                      <a:pt x="580833" y="944245"/>
                      <a:pt x="569897" y="959555"/>
                    </a:cubicBezTo>
                    <a:cubicBezTo>
                      <a:pt x="562011" y="970595"/>
                      <a:pt x="556006" y="982999"/>
                      <a:pt x="547320" y="993422"/>
                    </a:cubicBezTo>
                    <a:cubicBezTo>
                      <a:pt x="537100" y="1005687"/>
                      <a:pt x="524742" y="1016000"/>
                      <a:pt x="513453" y="1027289"/>
                    </a:cubicBezTo>
                    <a:cubicBezTo>
                      <a:pt x="505927" y="1049867"/>
                      <a:pt x="504076" y="1075220"/>
                      <a:pt x="490875" y="1095022"/>
                    </a:cubicBezTo>
                    <a:cubicBezTo>
                      <a:pt x="475823" y="1117600"/>
                      <a:pt x="454301" y="1137013"/>
                      <a:pt x="445720" y="1162755"/>
                    </a:cubicBezTo>
                    <a:cubicBezTo>
                      <a:pt x="430141" y="1209493"/>
                      <a:pt x="441032" y="1186721"/>
                      <a:pt x="411853" y="1230489"/>
                    </a:cubicBezTo>
                    <a:cubicBezTo>
                      <a:pt x="415616" y="1260593"/>
                      <a:pt x="393971" y="1312466"/>
                      <a:pt x="423142" y="1320800"/>
                    </a:cubicBezTo>
                    <a:cubicBezTo>
                      <a:pt x="453843" y="1329572"/>
                      <a:pt x="490875" y="1253066"/>
                      <a:pt x="490875" y="1253066"/>
                    </a:cubicBezTo>
                    <a:cubicBezTo>
                      <a:pt x="494638" y="1241777"/>
                      <a:pt x="496842" y="1229843"/>
                      <a:pt x="502164" y="1219200"/>
                    </a:cubicBezTo>
                    <a:cubicBezTo>
                      <a:pt x="510419" y="1202690"/>
                      <a:pt x="550936" y="1150409"/>
                      <a:pt x="558609" y="1140178"/>
                    </a:cubicBezTo>
                    <a:cubicBezTo>
                      <a:pt x="562372" y="1128889"/>
                      <a:pt x="564118" y="1116713"/>
                      <a:pt x="569897" y="1106311"/>
                    </a:cubicBezTo>
                    <a:cubicBezTo>
                      <a:pt x="589748" y="1070578"/>
                      <a:pt x="623554" y="1027243"/>
                      <a:pt x="648920" y="993422"/>
                    </a:cubicBezTo>
                    <a:cubicBezTo>
                      <a:pt x="661584" y="955429"/>
                      <a:pt x="660468" y="953457"/>
                      <a:pt x="682786" y="914400"/>
                    </a:cubicBezTo>
                    <a:cubicBezTo>
                      <a:pt x="689517" y="902620"/>
                      <a:pt x="698080" y="891980"/>
                      <a:pt x="705364" y="880533"/>
                    </a:cubicBezTo>
                    <a:cubicBezTo>
                      <a:pt x="724423" y="850583"/>
                      <a:pt x="736707" y="815325"/>
                      <a:pt x="761809" y="790222"/>
                    </a:cubicBezTo>
                    <a:cubicBezTo>
                      <a:pt x="773098" y="778933"/>
                      <a:pt x="786396" y="769346"/>
                      <a:pt x="795675" y="756355"/>
                    </a:cubicBezTo>
                    <a:cubicBezTo>
                      <a:pt x="869965" y="652348"/>
                      <a:pt x="764068" y="765385"/>
                      <a:pt x="852120" y="677333"/>
                    </a:cubicBezTo>
                    <a:cubicBezTo>
                      <a:pt x="855883" y="666044"/>
                      <a:pt x="856808" y="653367"/>
                      <a:pt x="863409" y="643466"/>
                    </a:cubicBezTo>
                    <a:cubicBezTo>
                      <a:pt x="902372" y="585021"/>
                      <a:pt x="912370" y="632047"/>
                      <a:pt x="942431" y="541866"/>
                    </a:cubicBezTo>
                    <a:cubicBezTo>
                      <a:pt x="956626" y="499281"/>
                      <a:pt x="960060" y="479079"/>
                      <a:pt x="998875" y="440266"/>
                    </a:cubicBezTo>
                    <a:cubicBezTo>
                      <a:pt x="1010164" y="428977"/>
                      <a:pt x="1022941" y="419002"/>
                      <a:pt x="1032742" y="406400"/>
                    </a:cubicBezTo>
                    <a:cubicBezTo>
                      <a:pt x="1049401" y="384981"/>
                      <a:pt x="1062845" y="361244"/>
                      <a:pt x="1077897" y="338666"/>
                    </a:cubicBezTo>
                    <a:cubicBezTo>
                      <a:pt x="1085423" y="327377"/>
                      <a:pt x="1089186" y="312326"/>
                      <a:pt x="1100475" y="304800"/>
                    </a:cubicBezTo>
                    <a:lnTo>
                      <a:pt x="1134342" y="282222"/>
                    </a:lnTo>
                    <a:cubicBezTo>
                      <a:pt x="1176059" y="219647"/>
                      <a:pt x="1133052" y="269140"/>
                      <a:pt x="1190786" y="237066"/>
                    </a:cubicBezTo>
                    <a:cubicBezTo>
                      <a:pt x="1214506" y="223888"/>
                      <a:pt x="1258520" y="191911"/>
                      <a:pt x="1258520" y="191911"/>
                    </a:cubicBezTo>
                    <a:cubicBezTo>
                      <a:pt x="1288874" y="282974"/>
                      <a:pt x="1276963" y="233264"/>
                      <a:pt x="1258520" y="417689"/>
                    </a:cubicBezTo>
                    <a:cubicBezTo>
                      <a:pt x="1257336" y="429529"/>
                      <a:pt x="1252553" y="440912"/>
                      <a:pt x="1247231" y="451555"/>
                    </a:cubicBezTo>
                    <a:cubicBezTo>
                      <a:pt x="1241163" y="463690"/>
                      <a:pt x="1232179" y="474133"/>
                      <a:pt x="1224653" y="485422"/>
                    </a:cubicBezTo>
                    <a:cubicBezTo>
                      <a:pt x="1206110" y="559594"/>
                      <a:pt x="1225436" y="503805"/>
                      <a:pt x="1190786" y="564444"/>
                    </a:cubicBezTo>
                    <a:cubicBezTo>
                      <a:pt x="1178978" y="585109"/>
                      <a:pt x="1163970" y="625127"/>
                      <a:pt x="1145631" y="643466"/>
                    </a:cubicBezTo>
                    <a:cubicBezTo>
                      <a:pt x="1136037" y="653060"/>
                      <a:pt x="1123053" y="658518"/>
                      <a:pt x="1111764" y="666044"/>
                    </a:cubicBezTo>
                    <a:cubicBezTo>
                      <a:pt x="1092562" y="723650"/>
                      <a:pt x="1112732" y="679967"/>
                      <a:pt x="1066609" y="733778"/>
                    </a:cubicBezTo>
                    <a:cubicBezTo>
                      <a:pt x="1033135" y="772831"/>
                      <a:pt x="1009771" y="818902"/>
                      <a:pt x="976297" y="857955"/>
                    </a:cubicBezTo>
                    <a:cubicBezTo>
                      <a:pt x="881964" y="968010"/>
                      <a:pt x="1007593" y="804939"/>
                      <a:pt x="908564" y="936978"/>
                    </a:cubicBezTo>
                    <a:cubicBezTo>
                      <a:pt x="886974" y="1001745"/>
                      <a:pt x="912735" y="941291"/>
                      <a:pt x="863409" y="1004711"/>
                    </a:cubicBezTo>
                    <a:cubicBezTo>
                      <a:pt x="863404" y="1004718"/>
                      <a:pt x="806966" y="1089374"/>
                      <a:pt x="795675" y="1106311"/>
                    </a:cubicBezTo>
                    <a:cubicBezTo>
                      <a:pt x="788149" y="1117600"/>
                      <a:pt x="782691" y="1130584"/>
                      <a:pt x="773097" y="1140178"/>
                    </a:cubicBezTo>
                    <a:cubicBezTo>
                      <a:pt x="758045" y="1155230"/>
                      <a:pt x="741239" y="1168711"/>
                      <a:pt x="727942" y="1185333"/>
                    </a:cubicBezTo>
                    <a:cubicBezTo>
                      <a:pt x="710991" y="1206522"/>
                      <a:pt x="701973" y="1233878"/>
                      <a:pt x="682786" y="1253066"/>
                    </a:cubicBezTo>
                    <a:cubicBezTo>
                      <a:pt x="661519" y="1274334"/>
                      <a:pt x="638915" y="1292510"/>
                      <a:pt x="626342" y="1320800"/>
                    </a:cubicBezTo>
                    <a:cubicBezTo>
                      <a:pt x="616676" y="1342548"/>
                      <a:pt x="603764" y="1388533"/>
                      <a:pt x="603764" y="1388533"/>
                    </a:cubicBezTo>
                    <a:cubicBezTo>
                      <a:pt x="618816" y="1396059"/>
                      <a:pt x="632091" y="1411111"/>
                      <a:pt x="648920" y="1411111"/>
                    </a:cubicBezTo>
                    <a:cubicBezTo>
                      <a:pt x="682342" y="1411111"/>
                      <a:pt x="706854" y="1372239"/>
                      <a:pt x="727942" y="1354666"/>
                    </a:cubicBezTo>
                    <a:cubicBezTo>
                      <a:pt x="738365" y="1345980"/>
                      <a:pt x="750520" y="1339615"/>
                      <a:pt x="761809" y="1332089"/>
                    </a:cubicBezTo>
                    <a:cubicBezTo>
                      <a:pt x="769335" y="1320800"/>
                      <a:pt x="774792" y="1307816"/>
                      <a:pt x="784386" y="1298222"/>
                    </a:cubicBezTo>
                    <a:cubicBezTo>
                      <a:pt x="793980" y="1288628"/>
                      <a:pt x="809319" y="1285855"/>
                      <a:pt x="818253" y="1275644"/>
                    </a:cubicBezTo>
                    <a:cubicBezTo>
                      <a:pt x="836122" y="1255223"/>
                      <a:pt x="863409" y="1207911"/>
                      <a:pt x="863409" y="1207911"/>
                    </a:cubicBezTo>
                    <a:cubicBezTo>
                      <a:pt x="892747" y="1119888"/>
                      <a:pt x="846044" y="1238589"/>
                      <a:pt x="919853" y="1140178"/>
                    </a:cubicBezTo>
                    <a:cubicBezTo>
                      <a:pt x="932012" y="1123967"/>
                      <a:pt x="933368" y="1101858"/>
                      <a:pt x="942431" y="1083733"/>
                    </a:cubicBezTo>
                    <a:cubicBezTo>
                      <a:pt x="963452" y="1041690"/>
                      <a:pt x="967667" y="1053450"/>
                      <a:pt x="998875" y="1016000"/>
                    </a:cubicBezTo>
                    <a:cubicBezTo>
                      <a:pt x="1045912" y="959555"/>
                      <a:pt x="993231" y="1000948"/>
                      <a:pt x="1055320" y="959555"/>
                    </a:cubicBezTo>
                    <a:cubicBezTo>
                      <a:pt x="1059083" y="948266"/>
                      <a:pt x="1060830" y="936091"/>
                      <a:pt x="1066609" y="925689"/>
                    </a:cubicBezTo>
                    <a:cubicBezTo>
                      <a:pt x="1079787" y="901969"/>
                      <a:pt x="1096712" y="880533"/>
                      <a:pt x="1111764" y="857955"/>
                    </a:cubicBezTo>
                    <a:lnTo>
                      <a:pt x="1156920" y="790222"/>
                    </a:lnTo>
                    <a:lnTo>
                      <a:pt x="1179497" y="756355"/>
                    </a:lnTo>
                    <a:lnTo>
                      <a:pt x="1202075" y="722489"/>
                    </a:lnTo>
                    <a:cubicBezTo>
                      <a:pt x="1230449" y="637367"/>
                      <a:pt x="1192175" y="742287"/>
                      <a:pt x="1235942" y="654755"/>
                    </a:cubicBezTo>
                    <a:cubicBezTo>
                      <a:pt x="1282681" y="561279"/>
                      <a:pt x="1205103" y="684082"/>
                      <a:pt x="1269809" y="587022"/>
                    </a:cubicBezTo>
                    <a:lnTo>
                      <a:pt x="1303675" y="485422"/>
                    </a:lnTo>
                    <a:cubicBezTo>
                      <a:pt x="1307438" y="474133"/>
                      <a:pt x="1312078" y="463099"/>
                      <a:pt x="1314964" y="451555"/>
                    </a:cubicBezTo>
                    <a:cubicBezTo>
                      <a:pt x="1330907" y="387785"/>
                      <a:pt x="1323210" y="421614"/>
                      <a:pt x="1337542" y="349955"/>
                    </a:cubicBezTo>
                    <a:cubicBezTo>
                      <a:pt x="1330016" y="308563"/>
                      <a:pt x="1330067" y="265045"/>
                      <a:pt x="1314964" y="225778"/>
                    </a:cubicBezTo>
                    <a:cubicBezTo>
                      <a:pt x="1304008" y="197292"/>
                      <a:pt x="1223700" y="193978"/>
                      <a:pt x="1213364" y="191911"/>
                    </a:cubicBezTo>
                    <a:cubicBezTo>
                      <a:pt x="1107785" y="170795"/>
                      <a:pt x="1220418" y="190852"/>
                      <a:pt x="1134342" y="169333"/>
                    </a:cubicBezTo>
                    <a:cubicBezTo>
                      <a:pt x="1006694" y="137421"/>
                      <a:pt x="1155470" y="183902"/>
                      <a:pt x="1010164" y="135466"/>
                    </a:cubicBezTo>
                    <a:cubicBezTo>
                      <a:pt x="949957" y="139229"/>
                      <a:pt x="889199" y="137806"/>
                      <a:pt x="829542" y="146755"/>
                    </a:cubicBezTo>
                    <a:cubicBezTo>
                      <a:pt x="812900" y="149251"/>
                      <a:pt x="798997" y="160984"/>
                      <a:pt x="784386" y="169333"/>
                    </a:cubicBezTo>
                    <a:cubicBezTo>
                      <a:pt x="672692" y="233159"/>
                      <a:pt x="841823" y="146259"/>
                      <a:pt x="705364" y="214489"/>
                    </a:cubicBezTo>
                    <a:cubicBezTo>
                      <a:pt x="674147" y="308137"/>
                      <a:pt x="726550" y="160832"/>
                      <a:pt x="648920" y="316089"/>
                    </a:cubicBezTo>
                    <a:cubicBezTo>
                      <a:pt x="641394" y="331141"/>
                      <a:pt x="632971" y="345776"/>
                      <a:pt x="626342" y="361244"/>
                    </a:cubicBezTo>
                    <a:cubicBezTo>
                      <a:pt x="621654" y="372181"/>
                      <a:pt x="621654" y="385210"/>
                      <a:pt x="615053" y="395111"/>
                    </a:cubicBezTo>
                    <a:cubicBezTo>
                      <a:pt x="606197" y="408395"/>
                      <a:pt x="592475" y="417689"/>
                      <a:pt x="581186" y="428978"/>
                    </a:cubicBezTo>
                    <a:cubicBezTo>
                      <a:pt x="577423" y="440267"/>
                      <a:pt x="575676" y="452442"/>
                      <a:pt x="569897" y="462844"/>
                    </a:cubicBezTo>
                    <a:cubicBezTo>
                      <a:pt x="534293" y="526931"/>
                      <a:pt x="527175" y="528145"/>
                      <a:pt x="479586" y="575733"/>
                    </a:cubicBezTo>
                    <a:cubicBezTo>
                      <a:pt x="452633" y="656592"/>
                      <a:pt x="491166" y="564096"/>
                      <a:pt x="434431" y="632178"/>
                    </a:cubicBezTo>
                    <a:cubicBezTo>
                      <a:pt x="423658" y="645106"/>
                      <a:pt x="420511" y="662903"/>
                      <a:pt x="411853" y="677333"/>
                    </a:cubicBezTo>
                    <a:cubicBezTo>
                      <a:pt x="397892" y="700601"/>
                      <a:pt x="381749" y="722488"/>
                      <a:pt x="366697" y="745066"/>
                    </a:cubicBezTo>
                    <a:lnTo>
                      <a:pt x="344120" y="778933"/>
                    </a:lnTo>
                    <a:cubicBezTo>
                      <a:pt x="336594" y="790222"/>
                      <a:pt x="331136" y="803206"/>
                      <a:pt x="321542" y="812800"/>
                    </a:cubicBezTo>
                    <a:lnTo>
                      <a:pt x="287675" y="846666"/>
                    </a:lnTo>
                    <a:cubicBezTo>
                      <a:pt x="280149" y="861718"/>
                      <a:pt x="271726" y="876354"/>
                      <a:pt x="265097" y="891822"/>
                    </a:cubicBezTo>
                    <a:cubicBezTo>
                      <a:pt x="260410" y="902759"/>
                      <a:pt x="259131" y="915046"/>
                      <a:pt x="253809" y="925689"/>
                    </a:cubicBezTo>
                    <a:cubicBezTo>
                      <a:pt x="247742" y="937824"/>
                      <a:pt x="238757" y="948266"/>
                      <a:pt x="231231" y="959555"/>
                    </a:cubicBezTo>
                    <a:lnTo>
                      <a:pt x="208653" y="1027289"/>
                    </a:lnTo>
                    <a:lnTo>
                      <a:pt x="197364" y="1061155"/>
                    </a:lnTo>
                    <a:cubicBezTo>
                      <a:pt x="201127" y="1076207"/>
                      <a:pt x="195349" y="1098328"/>
                      <a:pt x="208653" y="1106311"/>
                    </a:cubicBezTo>
                    <a:cubicBezTo>
                      <a:pt x="221957" y="1114294"/>
                      <a:pt x="239932" y="1101961"/>
                      <a:pt x="253809" y="1095022"/>
                    </a:cubicBezTo>
                    <a:cubicBezTo>
                      <a:pt x="325784" y="1059034"/>
                      <a:pt x="281155" y="1056387"/>
                      <a:pt x="344120" y="993422"/>
                    </a:cubicBezTo>
                    <a:lnTo>
                      <a:pt x="411853" y="925689"/>
                    </a:lnTo>
                    <a:cubicBezTo>
                      <a:pt x="437408" y="823471"/>
                      <a:pt x="401096" y="947200"/>
                      <a:pt x="468297" y="812800"/>
                    </a:cubicBezTo>
                    <a:cubicBezTo>
                      <a:pt x="572185" y="605026"/>
                      <a:pt x="499524" y="742765"/>
                      <a:pt x="727942" y="383822"/>
                    </a:cubicBezTo>
                    <a:cubicBezTo>
                      <a:pt x="735226" y="372375"/>
                      <a:pt x="742994" y="361244"/>
                      <a:pt x="750520" y="349955"/>
                    </a:cubicBezTo>
                    <a:cubicBezTo>
                      <a:pt x="758046" y="338666"/>
                      <a:pt x="763504" y="325682"/>
                      <a:pt x="773097" y="316089"/>
                    </a:cubicBezTo>
                    <a:cubicBezTo>
                      <a:pt x="784386" y="304800"/>
                      <a:pt x="797162" y="294824"/>
                      <a:pt x="806964" y="282222"/>
                    </a:cubicBezTo>
                    <a:cubicBezTo>
                      <a:pt x="823623" y="260803"/>
                      <a:pt x="837068" y="237067"/>
                      <a:pt x="852120" y="214489"/>
                    </a:cubicBezTo>
                    <a:cubicBezTo>
                      <a:pt x="859646" y="203200"/>
                      <a:pt x="863408" y="188148"/>
                      <a:pt x="874697" y="180622"/>
                    </a:cubicBezTo>
                    <a:lnTo>
                      <a:pt x="908564" y="158044"/>
                    </a:lnTo>
                    <a:cubicBezTo>
                      <a:pt x="912327" y="146755"/>
                      <a:pt x="914531" y="134821"/>
                      <a:pt x="919853" y="124178"/>
                    </a:cubicBezTo>
                    <a:cubicBezTo>
                      <a:pt x="925921" y="112043"/>
                      <a:pt x="936363" y="102446"/>
                      <a:pt x="942431" y="90311"/>
                    </a:cubicBezTo>
                    <a:cubicBezTo>
                      <a:pt x="956100" y="62973"/>
                      <a:pt x="953720" y="59699"/>
                      <a:pt x="953720" y="3386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22" name="Freeform 121"/>
          <p:cNvSpPr/>
          <p:nvPr/>
        </p:nvSpPr>
        <p:spPr>
          <a:xfrm>
            <a:off x="3372170" y="1558664"/>
            <a:ext cx="2599790" cy="1266631"/>
          </a:xfrm>
          <a:custGeom>
            <a:avLst/>
            <a:gdLst>
              <a:gd name="connsiteX0" fmla="*/ 869324 w 2599790"/>
              <a:gd name="connsiteY0" fmla="*/ 854030 h 1266631"/>
              <a:gd name="connsiteX1" fmla="*/ 1012543 w 2599790"/>
              <a:gd name="connsiteY1" fmla="*/ 843013 h 1266631"/>
              <a:gd name="connsiteX2" fmla="*/ 1287965 w 2599790"/>
              <a:gd name="connsiteY2" fmla="*/ 820979 h 1266631"/>
              <a:gd name="connsiteX3" fmla="*/ 1717623 w 2599790"/>
              <a:gd name="connsiteY3" fmla="*/ 809963 h 1266631"/>
              <a:gd name="connsiteX4" fmla="*/ 1783724 w 2599790"/>
              <a:gd name="connsiteY4" fmla="*/ 765895 h 1266631"/>
              <a:gd name="connsiteX5" fmla="*/ 1816775 w 2599790"/>
              <a:gd name="connsiteY5" fmla="*/ 743861 h 1266631"/>
              <a:gd name="connsiteX6" fmla="*/ 2180331 w 2599790"/>
              <a:gd name="connsiteY6" fmla="*/ 721828 h 1266631"/>
              <a:gd name="connsiteX7" fmla="*/ 2136264 w 2599790"/>
              <a:gd name="connsiteY7" fmla="*/ 589625 h 1266631"/>
              <a:gd name="connsiteX8" fmla="*/ 2125247 w 2599790"/>
              <a:gd name="connsiteY8" fmla="*/ 556575 h 1266631"/>
              <a:gd name="connsiteX9" fmla="*/ 2103213 w 2599790"/>
              <a:gd name="connsiteY9" fmla="*/ 523524 h 1266631"/>
              <a:gd name="connsiteX10" fmla="*/ 2103213 w 2599790"/>
              <a:gd name="connsiteY10" fmla="*/ 292170 h 1266631"/>
              <a:gd name="connsiteX11" fmla="*/ 2114230 w 2599790"/>
              <a:gd name="connsiteY11" fmla="*/ 259119 h 1266631"/>
              <a:gd name="connsiteX12" fmla="*/ 2169314 w 2599790"/>
              <a:gd name="connsiteY12" fmla="*/ 159967 h 1266631"/>
              <a:gd name="connsiteX13" fmla="*/ 2180331 w 2599790"/>
              <a:gd name="connsiteY13" fmla="*/ 16748 h 1266631"/>
              <a:gd name="connsiteX14" fmla="*/ 2235416 w 2599790"/>
              <a:gd name="connsiteY14" fmla="*/ 27765 h 1266631"/>
              <a:gd name="connsiteX15" fmla="*/ 2246432 w 2599790"/>
              <a:gd name="connsiteY15" fmla="*/ 60816 h 1266631"/>
              <a:gd name="connsiteX16" fmla="*/ 2279483 w 2599790"/>
              <a:gd name="connsiteY16" fmla="*/ 38782 h 1266631"/>
              <a:gd name="connsiteX17" fmla="*/ 2323550 w 2599790"/>
              <a:gd name="connsiteY17" fmla="*/ 115900 h 1266631"/>
              <a:gd name="connsiteX18" fmla="*/ 2378635 w 2599790"/>
              <a:gd name="connsiteY18" fmla="*/ 38782 h 1266631"/>
              <a:gd name="connsiteX19" fmla="*/ 2411685 w 2599790"/>
              <a:gd name="connsiteY19" fmla="*/ 71832 h 1266631"/>
              <a:gd name="connsiteX20" fmla="*/ 2433719 w 2599790"/>
              <a:gd name="connsiteY20" fmla="*/ 137934 h 1266631"/>
              <a:gd name="connsiteX21" fmla="*/ 2444736 w 2599790"/>
              <a:gd name="connsiteY21" fmla="*/ 170984 h 1266631"/>
              <a:gd name="connsiteX22" fmla="*/ 2477787 w 2599790"/>
              <a:gd name="connsiteY22" fmla="*/ 182001 h 1266631"/>
              <a:gd name="connsiteX23" fmla="*/ 2499820 w 2599790"/>
              <a:gd name="connsiteY23" fmla="*/ 215052 h 1266631"/>
              <a:gd name="connsiteX24" fmla="*/ 2521854 w 2599790"/>
              <a:gd name="connsiteY24" fmla="*/ 281153 h 1266631"/>
              <a:gd name="connsiteX25" fmla="*/ 2565922 w 2599790"/>
              <a:gd name="connsiteY25" fmla="*/ 347254 h 1266631"/>
              <a:gd name="connsiteX26" fmla="*/ 2598972 w 2599790"/>
              <a:gd name="connsiteY26" fmla="*/ 479456 h 1266631"/>
              <a:gd name="connsiteX27" fmla="*/ 2587955 w 2599790"/>
              <a:gd name="connsiteY27" fmla="*/ 611659 h 1266631"/>
              <a:gd name="connsiteX28" fmla="*/ 2543888 w 2599790"/>
              <a:gd name="connsiteY28" fmla="*/ 677760 h 1266631"/>
              <a:gd name="connsiteX29" fmla="*/ 2488803 w 2599790"/>
              <a:gd name="connsiteY29" fmla="*/ 743861 h 1266631"/>
              <a:gd name="connsiteX30" fmla="*/ 2521854 w 2599790"/>
              <a:gd name="connsiteY30" fmla="*/ 898097 h 1266631"/>
              <a:gd name="connsiteX31" fmla="*/ 2532871 w 2599790"/>
              <a:gd name="connsiteY31" fmla="*/ 931148 h 1266631"/>
              <a:gd name="connsiteX32" fmla="*/ 2521854 w 2599790"/>
              <a:gd name="connsiteY32" fmla="*/ 1118435 h 1266631"/>
              <a:gd name="connsiteX33" fmla="*/ 2444736 w 2599790"/>
              <a:gd name="connsiteY33" fmla="*/ 1206570 h 1266631"/>
              <a:gd name="connsiteX34" fmla="*/ 2400669 w 2599790"/>
              <a:gd name="connsiteY34" fmla="*/ 1217587 h 1266631"/>
              <a:gd name="connsiteX35" fmla="*/ 2323550 w 2599790"/>
              <a:gd name="connsiteY35" fmla="*/ 1239620 h 1266631"/>
              <a:gd name="connsiteX36" fmla="*/ 2213382 w 2599790"/>
              <a:gd name="connsiteY36" fmla="*/ 1261654 h 1266631"/>
              <a:gd name="connsiteX37" fmla="*/ 1982028 w 2599790"/>
              <a:gd name="connsiteY37" fmla="*/ 1250637 h 1266631"/>
              <a:gd name="connsiteX38" fmla="*/ 1926943 w 2599790"/>
              <a:gd name="connsiteY38" fmla="*/ 1206570 h 1266631"/>
              <a:gd name="connsiteX39" fmla="*/ 1893893 w 2599790"/>
              <a:gd name="connsiteY39" fmla="*/ 1195553 h 1266631"/>
              <a:gd name="connsiteX40" fmla="*/ 1860842 w 2599790"/>
              <a:gd name="connsiteY40" fmla="*/ 1173519 h 1266631"/>
              <a:gd name="connsiteX41" fmla="*/ 1750673 w 2599790"/>
              <a:gd name="connsiteY41" fmla="*/ 1184536 h 1266631"/>
              <a:gd name="connsiteX42" fmla="*/ 1706606 w 2599790"/>
              <a:gd name="connsiteY42" fmla="*/ 1195553 h 1266631"/>
              <a:gd name="connsiteX43" fmla="*/ 1431184 w 2599790"/>
              <a:gd name="connsiteY43" fmla="*/ 1228603 h 1266631"/>
              <a:gd name="connsiteX44" fmla="*/ 1276948 w 2599790"/>
              <a:gd name="connsiteY44" fmla="*/ 1217587 h 1266631"/>
              <a:gd name="connsiteX45" fmla="*/ 1243897 w 2599790"/>
              <a:gd name="connsiteY45" fmla="*/ 1206570 h 1266631"/>
              <a:gd name="connsiteX46" fmla="*/ 1078644 w 2599790"/>
              <a:gd name="connsiteY46" fmla="*/ 1195553 h 1266631"/>
              <a:gd name="connsiteX47" fmla="*/ 1034577 w 2599790"/>
              <a:gd name="connsiteY47" fmla="*/ 1184536 h 1266631"/>
              <a:gd name="connsiteX48" fmla="*/ 968476 w 2599790"/>
              <a:gd name="connsiteY48" fmla="*/ 1162502 h 1266631"/>
              <a:gd name="connsiteX49" fmla="*/ 935425 w 2599790"/>
              <a:gd name="connsiteY49" fmla="*/ 1173519 h 1266631"/>
              <a:gd name="connsiteX50" fmla="*/ 891358 w 2599790"/>
              <a:gd name="connsiteY50" fmla="*/ 1228603 h 1266631"/>
              <a:gd name="connsiteX51" fmla="*/ 737122 w 2599790"/>
              <a:gd name="connsiteY51" fmla="*/ 1261654 h 1266631"/>
              <a:gd name="connsiteX52" fmla="*/ 494750 w 2599790"/>
              <a:gd name="connsiteY52" fmla="*/ 1250637 h 1266631"/>
              <a:gd name="connsiteX53" fmla="*/ 428649 w 2599790"/>
              <a:gd name="connsiteY53" fmla="*/ 1228603 h 1266631"/>
              <a:gd name="connsiteX54" fmla="*/ 351531 w 2599790"/>
              <a:gd name="connsiteY54" fmla="*/ 1206570 h 1266631"/>
              <a:gd name="connsiteX55" fmla="*/ 318481 w 2599790"/>
              <a:gd name="connsiteY55" fmla="*/ 1184536 h 1266631"/>
              <a:gd name="connsiteX56" fmla="*/ 252379 w 2599790"/>
              <a:gd name="connsiteY56" fmla="*/ 1162502 h 1266631"/>
              <a:gd name="connsiteX57" fmla="*/ 219329 w 2599790"/>
              <a:gd name="connsiteY57" fmla="*/ 1151485 h 1266631"/>
              <a:gd name="connsiteX58" fmla="*/ 175261 w 2599790"/>
              <a:gd name="connsiteY58" fmla="*/ 1129452 h 1266631"/>
              <a:gd name="connsiteX59" fmla="*/ 87126 w 2599790"/>
              <a:gd name="connsiteY59" fmla="*/ 1030300 h 1266631"/>
              <a:gd name="connsiteX60" fmla="*/ 54076 w 2599790"/>
              <a:gd name="connsiteY60" fmla="*/ 953182 h 1266631"/>
              <a:gd name="connsiteX61" fmla="*/ 43059 w 2599790"/>
              <a:gd name="connsiteY61" fmla="*/ 909114 h 1266631"/>
              <a:gd name="connsiteX62" fmla="*/ 10008 w 2599790"/>
              <a:gd name="connsiteY62" fmla="*/ 798946 h 1266631"/>
              <a:gd name="connsiteX63" fmla="*/ 21025 w 2599790"/>
              <a:gd name="connsiteY63" fmla="*/ 556575 h 1266631"/>
              <a:gd name="connsiteX64" fmla="*/ 87126 w 2599790"/>
              <a:gd name="connsiteY64" fmla="*/ 512507 h 1266631"/>
              <a:gd name="connsiteX65" fmla="*/ 98143 w 2599790"/>
              <a:gd name="connsiteY65" fmla="*/ 479456 h 1266631"/>
              <a:gd name="connsiteX66" fmla="*/ 76110 w 2599790"/>
              <a:gd name="connsiteY66" fmla="*/ 413355 h 1266631"/>
              <a:gd name="connsiteX67" fmla="*/ 98143 w 2599790"/>
              <a:gd name="connsiteY67" fmla="*/ 303187 h 1266631"/>
              <a:gd name="connsiteX68" fmla="*/ 131194 w 2599790"/>
              <a:gd name="connsiteY68" fmla="*/ 325220 h 1266631"/>
              <a:gd name="connsiteX69" fmla="*/ 142211 w 2599790"/>
              <a:gd name="connsiteY69" fmla="*/ 358271 h 1266631"/>
              <a:gd name="connsiteX70" fmla="*/ 164244 w 2599790"/>
              <a:gd name="connsiteY70" fmla="*/ 391322 h 1266631"/>
              <a:gd name="connsiteX71" fmla="*/ 175261 w 2599790"/>
              <a:gd name="connsiteY71" fmla="*/ 336237 h 1266631"/>
              <a:gd name="connsiteX72" fmla="*/ 230346 w 2599790"/>
              <a:gd name="connsiteY72" fmla="*/ 380305 h 1266631"/>
              <a:gd name="connsiteX73" fmla="*/ 296447 w 2599790"/>
              <a:gd name="connsiteY73" fmla="*/ 347254 h 1266631"/>
              <a:gd name="connsiteX74" fmla="*/ 307464 w 2599790"/>
              <a:gd name="connsiteY74" fmla="*/ 380305 h 1266631"/>
              <a:gd name="connsiteX75" fmla="*/ 318481 w 2599790"/>
              <a:gd name="connsiteY75" fmla="*/ 435389 h 1266631"/>
              <a:gd name="connsiteX76" fmla="*/ 340514 w 2599790"/>
              <a:gd name="connsiteY76" fmla="*/ 468440 h 1266631"/>
              <a:gd name="connsiteX77" fmla="*/ 362548 w 2599790"/>
              <a:gd name="connsiteY77" fmla="*/ 534541 h 1266631"/>
              <a:gd name="connsiteX78" fmla="*/ 450683 w 2599790"/>
              <a:gd name="connsiteY78" fmla="*/ 578608 h 1266631"/>
              <a:gd name="connsiteX79" fmla="*/ 472717 w 2599790"/>
              <a:gd name="connsiteY79" fmla="*/ 611659 h 1266631"/>
              <a:gd name="connsiteX80" fmla="*/ 494750 w 2599790"/>
              <a:gd name="connsiteY80" fmla="*/ 710811 h 1266631"/>
              <a:gd name="connsiteX81" fmla="*/ 505767 w 2599790"/>
              <a:gd name="connsiteY81" fmla="*/ 831996 h 1266631"/>
              <a:gd name="connsiteX82" fmla="*/ 527801 w 2599790"/>
              <a:gd name="connsiteY82" fmla="*/ 798946 h 1266631"/>
              <a:gd name="connsiteX83" fmla="*/ 593902 w 2599790"/>
              <a:gd name="connsiteY83" fmla="*/ 765895 h 1266631"/>
              <a:gd name="connsiteX84" fmla="*/ 825257 w 2599790"/>
              <a:gd name="connsiteY84" fmla="*/ 776912 h 1266631"/>
              <a:gd name="connsiteX85" fmla="*/ 891358 w 2599790"/>
              <a:gd name="connsiteY85" fmla="*/ 798946 h 1266631"/>
              <a:gd name="connsiteX86" fmla="*/ 913391 w 2599790"/>
              <a:gd name="connsiteY86" fmla="*/ 843013 h 1266631"/>
              <a:gd name="connsiteX87" fmla="*/ 935425 w 2599790"/>
              <a:gd name="connsiteY87" fmla="*/ 876064 h 126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99790" h="1266631">
                <a:moveTo>
                  <a:pt x="869324" y="854030"/>
                </a:moveTo>
                <a:lnTo>
                  <a:pt x="1012543" y="843013"/>
                </a:lnTo>
                <a:cubicBezTo>
                  <a:pt x="1171903" y="828526"/>
                  <a:pt x="1075502" y="828705"/>
                  <a:pt x="1287965" y="820979"/>
                </a:cubicBezTo>
                <a:cubicBezTo>
                  <a:pt x="1431137" y="815773"/>
                  <a:pt x="1574404" y="813635"/>
                  <a:pt x="1717623" y="809963"/>
                </a:cubicBezTo>
                <a:lnTo>
                  <a:pt x="1783724" y="765895"/>
                </a:lnTo>
                <a:cubicBezTo>
                  <a:pt x="1794741" y="758550"/>
                  <a:pt x="1804214" y="748048"/>
                  <a:pt x="1816775" y="743861"/>
                </a:cubicBezTo>
                <a:cubicBezTo>
                  <a:pt x="1954398" y="697985"/>
                  <a:pt x="1838219" y="733231"/>
                  <a:pt x="2180331" y="721828"/>
                </a:cubicBezTo>
                <a:lnTo>
                  <a:pt x="2136264" y="589625"/>
                </a:lnTo>
                <a:cubicBezTo>
                  <a:pt x="2132592" y="578608"/>
                  <a:pt x="2131689" y="566237"/>
                  <a:pt x="2125247" y="556575"/>
                </a:cubicBezTo>
                <a:lnTo>
                  <a:pt x="2103213" y="523524"/>
                </a:lnTo>
                <a:cubicBezTo>
                  <a:pt x="2082388" y="419399"/>
                  <a:pt x="2085566" y="459818"/>
                  <a:pt x="2103213" y="292170"/>
                </a:cubicBezTo>
                <a:cubicBezTo>
                  <a:pt x="2104429" y="280621"/>
                  <a:pt x="2108590" y="269271"/>
                  <a:pt x="2114230" y="259119"/>
                </a:cubicBezTo>
                <a:cubicBezTo>
                  <a:pt x="2177366" y="145473"/>
                  <a:pt x="2144385" y="234753"/>
                  <a:pt x="2169314" y="159967"/>
                </a:cubicBezTo>
                <a:cubicBezTo>
                  <a:pt x="2172986" y="112227"/>
                  <a:pt x="2158918" y="59574"/>
                  <a:pt x="2180331" y="16748"/>
                </a:cubicBezTo>
                <a:cubicBezTo>
                  <a:pt x="2188705" y="0"/>
                  <a:pt x="2219836" y="17378"/>
                  <a:pt x="2235416" y="27765"/>
                </a:cubicBezTo>
                <a:cubicBezTo>
                  <a:pt x="2245078" y="34207"/>
                  <a:pt x="2242760" y="49799"/>
                  <a:pt x="2246432" y="60816"/>
                </a:cubicBezTo>
                <a:cubicBezTo>
                  <a:pt x="2257449" y="53471"/>
                  <a:pt x="2266242" y="38782"/>
                  <a:pt x="2279483" y="38782"/>
                </a:cubicBezTo>
                <a:cubicBezTo>
                  <a:pt x="2321630" y="38782"/>
                  <a:pt x="2319107" y="93681"/>
                  <a:pt x="2323550" y="115900"/>
                </a:cubicBezTo>
                <a:cubicBezTo>
                  <a:pt x="2349256" y="38782"/>
                  <a:pt x="2323550" y="57144"/>
                  <a:pt x="2378635" y="38782"/>
                </a:cubicBezTo>
                <a:cubicBezTo>
                  <a:pt x="2389652" y="49799"/>
                  <a:pt x="2404119" y="58213"/>
                  <a:pt x="2411685" y="71832"/>
                </a:cubicBezTo>
                <a:cubicBezTo>
                  <a:pt x="2422964" y="92135"/>
                  <a:pt x="2426374" y="115900"/>
                  <a:pt x="2433719" y="137934"/>
                </a:cubicBezTo>
                <a:cubicBezTo>
                  <a:pt x="2437391" y="148951"/>
                  <a:pt x="2433719" y="167312"/>
                  <a:pt x="2444736" y="170984"/>
                </a:cubicBezTo>
                <a:lnTo>
                  <a:pt x="2477787" y="182001"/>
                </a:lnTo>
                <a:cubicBezTo>
                  <a:pt x="2485131" y="193018"/>
                  <a:pt x="2494443" y="202953"/>
                  <a:pt x="2499820" y="215052"/>
                </a:cubicBezTo>
                <a:cubicBezTo>
                  <a:pt x="2509253" y="236276"/>
                  <a:pt x="2508971" y="261828"/>
                  <a:pt x="2521854" y="281153"/>
                </a:cubicBezTo>
                <a:lnTo>
                  <a:pt x="2565922" y="347254"/>
                </a:lnTo>
                <a:cubicBezTo>
                  <a:pt x="2595019" y="434546"/>
                  <a:pt x="2584137" y="390446"/>
                  <a:pt x="2598972" y="479456"/>
                </a:cubicBezTo>
                <a:cubicBezTo>
                  <a:pt x="2595300" y="523524"/>
                  <a:pt x="2599790" y="569052"/>
                  <a:pt x="2587955" y="611659"/>
                </a:cubicBezTo>
                <a:cubicBezTo>
                  <a:pt x="2580868" y="637174"/>
                  <a:pt x="2558577" y="655726"/>
                  <a:pt x="2543888" y="677760"/>
                </a:cubicBezTo>
                <a:cubicBezTo>
                  <a:pt x="2513212" y="723774"/>
                  <a:pt x="2531216" y="701449"/>
                  <a:pt x="2488803" y="743861"/>
                </a:cubicBezTo>
                <a:cubicBezTo>
                  <a:pt x="2502701" y="855043"/>
                  <a:pt x="2490457" y="803908"/>
                  <a:pt x="2521854" y="898097"/>
                </a:cubicBezTo>
                <a:lnTo>
                  <a:pt x="2532871" y="931148"/>
                </a:lnTo>
                <a:cubicBezTo>
                  <a:pt x="2529199" y="993577"/>
                  <a:pt x="2535139" y="1057325"/>
                  <a:pt x="2521854" y="1118435"/>
                </a:cubicBezTo>
                <a:cubicBezTo>
                  <a:pt x="2514937" y="1150254"/>
                  <a:pt x="2477573" y="1192497"/>
                  <a:pt x="2444736" y="1206570"/>
                </a:cubicBezTo>
                <a:cubicBezTo>
                  <a:pt x="2430819" y="1212534"/>
                  <a:pt x="2415228" y="1213428"/>
                  <a:pt x="2400669" y="1217587"/>
                </a:cubicBezTo>
                <a:cubicBezTo>
                  <a:pt x="2351678" y="1231584"/>
                  <a:pt x="2380938" y="1228142"/>
                  <a:pt x="2323550" y="1239620"/>
                </a:cubicBezTo>
                <a:cubicBezTo>
                  <a:pt x="2188495" y="1266631"/>
                  <a:pt x="2315735" y="1236065"/>
                  <a:pt x="2213382" y="1261654"/>
                </a:cubicBezTo>
                <a:cubicBezTo>
                  <a:pt x="2136264" y="1257982"/>
                  <a:pt x="2058967" y="1257049"/>
                  <a:pt x="1982028" y="1250637"/>
                </a:cubicBezTo>
                <a:cubicBezTo>
                  <a:pt x="1927934" y="1246129"/>
                  <a:pt x="1965090" y="1237087"/>
                  <a:pt x="1926943" y="1206570"/>
                </a:cubicBezTo>
                <a:cubicBezTo>
                  <a:pt x="1917875" y="1199316"/>
                  <a:pt x="1904280" y="1200746"/>
                  <a:pt x="1893893" y="1195553"/>
                </a:cubicBezTo>
                <a:cubicBezTo>
                  <a:pt x="1882050" y="1189631"/>
                  <a:pt x="1871859" y="1180864"/>
                  <a:pt x="1860842" y="1173519"/>
                </a:cubicBezTo>
                <a:cubicBezTo>
                  <a:pt x="1824119" y="1177191"/>
                  <a:pt x="1787208" y="1179317"/>
                  <a:pt x="1750673" y="1184536"/>
                </a:cubicBezTo>
                <a:cubicBezTo>
                  <a:pt x="1735684" y="1186677"/>
                  <a:pt x="1721580" y="1193307"/>
                  <a:pt x="1706606" y="1195553"/>
                </a:cubicBezTo>
                <a:cubicBezTo>
                  <a:pt x="1631833" y="1206769"/>
                  <a:pt x="1513657" y="1219440"/>
                  <a:pt x="1431184" y="1228603"/>
                </a:cubicBezTo>
                <a:cubicBezTo>
                  <a:pt x="1379772" y="1224931"/>
                  <a:pt x="1328138" y="1223609"/>
                  <a:pt x="1276948" y="1217587"/>
                </a:cubicBezTo>
                <a:cubicBezTo>
                  <a:pt x="1265415" y="1216230"/>
                  <a:pt x="1255439" y="1207852"/>
                  <a:pt x="1243897" y="1206570"/>
                </a:cubicBezTo>
                <a:cubicBezTo>
                  <a:pt x="1189028" y="1200473"/>
                  <a:pt x="1133728" y="1199225"/>
                  <a:pt x="1078644" y="1195553"/>
                </a:cubicBezTo>
                <a:cubicBezTo>
                  <a:pt x="1063955" y="1191881"/>
                  <a:pt x="1049080" y="1188887"/>
                  <a:pt x="1034577" y="1184536"/>
                </a:cubicBezTo>
                <a:cubicBezTo>
                  <a:pt x="1012331" y="1177862"/>
                  <a:pt x="968476" y="1162502"/>
                  <a:pt x="968476" y="1162502"/>
                </a:cubicBezTo>
                <a:cubicBezTo>
                  <a:pt x="957459" y="1166174"/>
                  <a:pt x="943637" y="1165307"/>
                  <a:pt x="935425" y="1173519"/>
                </a:cubicBezTo>
                <a:cubicBezTo>
                  <a:pt x="890276" y="1218668"/>
                  <a:pt x="968212" y="1200656"/>
                  <a:pt x="891358" y="1228603"/>
                </a:cubicBezTo>
                <a:cubicBezTo>
                  <a:pt x="844900" y="1245497"/>
                  <a:pt x="786365" y="1253447"/>
                  <a:pt x="737122" y="1261654"/>
                </a:cubicBezTo>
                <a:cubicBezTo>
                  <a:pt x="656331" y="1257982"/>
                  <a:pt x="575164" y="1259253"/>
                  <a:pt x="494750" y="1250637"/>
                </a:cubicBezTo>
                <a:cubicBezTo>
                  <a:pt x="471657" y="1248163"/>
                  <a:pt x="450683" y="1235947"/>
                  <a:pt x="428649" y="1228603"/>
                </a:cubicBezTo>
                <a:cubicBezTo>
                  <a:pt x="381244" y="1212802"/>
                  <a:pt x="406852" y="1220400"/>
                  <a:pt x="351531" y="1206570"/>
                </a:cubicBezTo>
                <a:cubicBezTo>
                  <a:pt x="340514" y="1199225"/>
                  <a:pt x="330580" y="1189914"/>
                  <a:pt x="318481" y="1184536"/>
                </a:cubicBezTo>
                <a:cubicBezTo>
                  <a:pt x="297257" y="1175103"/>
                  <a:pt x="274413" y="1169847"/>
                  <a:pt x="252379" y="1162502"/>
                </a:cubicBezTo>
                <a:cubicBezTo>
                  <a:pt x="241362" y="1158830"/>
                  <a:pt x="229716" y="1156678"/>
                  <a:pt x="219329" y="1151485"/>
                </a:cubicBezTo>
                <a:lnTo>
                  <a:pt x="175261" y="1129452"/>
                </a:lnTo>
                <a:cubicBezTo>
                  <a:pt x="99798" y="1053987"/>
                  <a:pt x="126445" y="1089277"/>
                  <a:pt x="87126" y="1030300"/>
                </a:cubicBezTo>
                <a:cubicBezTo>
                  <a:pt x="55502" y="903791"/>
                  <a:pt x="99722" y="1059689"/>
                  <a:pt x="54076" y="953182"/>
                </a:cubicBezTo>
                <a:cubicBezTo>
                  <a:pt x="48111" y="939265"/>
                  <a:pt x="47410" y="923617"/>
                  <a:pt x="43059" y="909114"/>
                </a:cubicBezTo>
                <a:cubicBezTo>
                  <a:pt x="2824" y="774999"/>
                  <a:pt x="35402" y="900521"/>
                  <a:pt x="10008" y="798946"/>
                </a:cubicBezTo>
                <a:cubicBezTo>
                  <a:pt x="13680" y="718156"/>
                  <a:pt x="0" y="634668"/>
                  <a:pt x="21025" y="556575"/>
                </a:cubicBezTo>
                <a:cubicBezTo>
                  <a:pt x="27909" y="531004"/>
                  <a:pt x="87126" y="512507"/>
                  <a:pt x="87126" y="512507"/>
                </a:cubicBezTo>
                <a:cubicBezTo>
                  <a:pt x="90798" y="501490"/>
                  <a:pt x="99425" y="490998"/>
                  <a:pt x="98143" y="479456"/>
                </a:cubicBezTo>
                <a:cubicBezTo>
                  <a:pt x="95578" y="456373"/>
                  <a:pt x="76110" y="413355"/>
                  <a:pt x="76110" y="413355"/>
                </a:cubicBezTo>
                <a:cubicBezTo>
                  <a:pt x="83454" y="376632"/>
                  <a:pt x="78295" y="334944"/>
                  <a:pt x="98143" y="303187"/>
                </a:cubicBezTo>
                <a:cubicBezTo>
                  <a:pt x="105160" y="291959"/>
                  <a:pt x="122923" y="314881"/>
                  <a:pt x="131194" y="325220"/>
                </a:cubicBezTo>
                <a:cubicBezTo>
                  <a:pt x="138449" y="334288"/>
                  <a:pt x="137018" y="347884"/>
                  <a:pt x="142211" y="358271"/>
                </a:cubicBezTo>
                <a:cubicBezTo>
                  <a:pt x="148132" y="370114"/>
                  <a:pt x="156900" y="380305"/>
                  <a:pt x="164244" y="391322"/>
                </a:cubicBezTo>
                <a:cubicBezTo>
                  <a:pt x="167916" y="372960"/>
                  <a:pt x="160639" y="347935"/>
                  <a:pt x="175261" y="336237"/>
                </a:cubicBezTo>
                <a:cubicBezTo>
                  <a:pt x="215305" y="304201"/>
                  <a:pt x="226268" y="368070"/>
                  <a:pt x="230346" y="380305"/>
                </a:cubicBezTo>
                <a:cubicBezTo>
                  <a:pt x="235913" y="376594"/>
                  <a:pt x="283414" y="340738"/>
                  <a:pt x="296447" y="347254"/>
                </a:cubicBezTo>
                <a:cubicBezTo>
                  <a:pt x="306834" y="352447"/>
                  <a:pt x="304647" y="369039"/>
                  <a:pt x="307464" y="380305"/>
                </a:cubicBezTo>
                <a:cubicBezTo>
                  <a:pt x="312006" y="398471"/>
                  <a:pt x="311906" y="417856"/>
                  <a:pt x="318481" y="435389"/>
                </a:cubicBezTo>
                <a:cubicBezTo>
                  <a:pt x="323130" y="447787"/>
                  <a:pt x="335137" y="456341"/>
                  <a:pt x="340514" y="468440"/>
                </a:cubicBezTo>
                <a:cubicBezTo>
                  <a:pt x="349947" y="489664"/>
                  <a:pt x="340984" y="525915"/>
                  <a:pt x="362548" y="534541"/>
                </a:cubicBezTo>
                <a:cubicBezTo>
                  <a:pt x="429926" y="561493"/>
                  <a:pt x="401177" y="545606"/>
                  <a:pt x="450683" y="578608"/>
                </a:cubicBezTo>
                <a:cubicBezTo>
                  <a:pt x="458028" y="589625"/>
                  <a:pt x="467501" y="599489"/>
                  <a:pt x="472717" y="611659"/>
                </a:cubicBezTo>
                <a:cubicBezTo>
                  <a:pt x="478554" y="625278"/>
                  <a:pt x="492788" y="701001"/>
                  <a:pt x="494750" y="710811"/>
                </a:cubicBezTo>
                <a:cubicBezTo>
                  <a:pt x="498422" y="751206"/>
                  <a:pt x="491525" y="794017"/>
                  <a:pt x="505767" y="831996"/>
                </a:cubicBezTo>
                <a:cubicBezTo>
                  <a:pt x="510416" y="844393"/>
                  <a:pt x="518438" y="808308"/>
                  <a:pt x="527801" y="798946"/>
                </a:cubicBezTo>
                <a:cubicBezTo>
                  <a:pt x="549158" y="777589"/>
                  <a:pt x="567021" y="774856"/>
                  <a:pt x="593902" y="765895"/>
                </a:cubicBezTo>
                <a:cubicBezTo>
                  <a:pt x="671020" y="769567"/>
                  <a:pt x="748523" y="768386"/>
                  <a:pt x="825257" y="776912"/>
                </a:cubicBezTo>
                <a:cubicBezTo>
                  <a:pt x="848341" y="779477"/>
                  <a:pt x="891358" y="798946"/>
                  <a:pt x="891358" y="798946"/>
                </a:cubicBezTo>
                <a:cubicBezTo>
                  <a:pt x="898702" y="813635"/>
                  <a:pt x="905243" y="828754"/>
                  <a:pt x="913391" y="843013"/>
                </a:cubicBezTo>
                <a:cubicBezTo>
                  <a:pt x="919960" y="854509"/>
                  <a:pt x="935425" y="876064"/>
                  <a:pt x="935425" y="876064"/>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59"/>
          <p:cNvGrpSpPr/>
          <p:nvPr/>
        </p:nvGrpSpPr>
        <p:grpSpPr>
          <a:xfrm rot="18087209" flipH="1">
            <a:off x="2047150" y="4738351"/>
            <a:ext cx="1018719" cy="1440273"/>
            <a:chOff x="4752303" y="1219200"/>
            <a:chExt cx="1084488" cy="1536885"/>
          </a:xfrm>
        </p:grpSpPr>
        <p:grpSp>
          <p:nvGrpSpPr>
            <p:cNvPr id="7" name="Group 129"/>
            <p:cNvGrpSpPr/>
            <p:nvPr/>
          </p:nvGrpSpPr>
          <p:grpSpPr>
            <a:xfrm>
              <a:off x="4752303" y="1219200"/>
              <a:ext cx="1084488" cy="551915"/>
              <a:chOff x="4980903" y="965501"/>
              <a:chExt cx="1084488" cy="551915"/>
            </a:xfrm>
          </p:grpSpPr>
          <p:sp>
            <p:nvSpPr>
              <p:cNvPr id="58" name="Freeform 57"/>
              <p:cNvSpPr/>
              <p:nvPr/>
            </p:nvSpPr>
            <p:spPr>
              <a:xfrm>
                <a:off x="5691440" y="965501"/>
                <a:ext cx="373951" cy="551915"/>
              </a:xfrm>
              <a:custGeom>
                <a:avLst/>
                <a:gdLst>
                  <a:gd name="connsiteX0" fmla="*/ 111049 w 373951"/>
                  <a:gd name="connsiteY0" fmla="*/ 344010 h 551915"/>
                  <a:gd name="connsiteX1" fmla="*/ 144916 w 373951"/>
                  <a:gd name="connsiteY1" fmla="*/ 332721 h 551915"/>
                  <a:gd name="connsiteX2" fmla="*/ 190071 w 373951"/>
                  <a:gd name="connsiteY2" fmla="*/ 231121 h 551915"/>
                  <a:gd name="connsiteX3" fmla="*/ 201360 w 373951"/>
                  <a:gd name="connsiteY3" fmla="*/ 197255 h 551915"/>
                  <a:gd name="connsiteX4" fmla="*/ 190071 w 373951"/>
                  <a:gd name="connsiteY4" fmla="*/ 61788 h 551915"/>
                  <a:gd name="connsiteX5" fmla="*/ 291671 w 373951"/>
                  <a:gd name="connsiteY5" fmla="*/ 39210 h 551915"/>
                  <a:gd name="connsiteX6" fmla="*/ 325538 w 373951"/>
                  <a:gd name="connsiteY6" fmla="*/ 61788 h 551915"/>
                  <a:gd name="connsiteX7" fmla="*/ 336827 w 373951"/>
                  <a:gd name="connsiteY7" fmla="*/ 106943 h 551915"/>
                  <a:gd name="connsiteX8" fmla="*/ 359404 w 373951"/>
                  <a:gd name="connsiteY8" fmla="*/ 152099 h 551915"/>
                  <a:gd name="connsiteX9" fmla="*/ 370693 w 373951"/>
                  <a:gd name="connsiteY9" fmla="*/ 185966 h 551915"/>
                  <a:gd name="connsiteX10" fmla="*/ 348116 w 373951"/>
                  <a:gd name="connsiteY10" fmla="*/ 423032 h 551915"/>
                  <a:gd name="connsiteX11" fmla="*/ 336827 w 373951"/>
                  <a:gd name="connsiteY11" fmla="*/ 456899 h 551915"/>
                  <a:gd name="connsiteX12" fmla="*/ 302960 w 373951"/>
                  <a:gd name="connsiteY12" fmla="*/ 479477 h 551915"/>
                  <a:gd name="connsiteX13" fmla="*/ 235227 w 373951"/>
                  <a:gd name="connsiteY13" fmla="*/ 535921 h 551915"/>
                  <a:gd name="connsiteX14" fmla="*/ 190071 w 373951"/>
                  <a:gd name="connsiteY14" fmla="*/ 524632 h 551915"/>
                  <a:gd name="connsiteX15" fmla="*/ 178782 w 373951"/>
                  <a:gd name="connsiteY15" fmla="*/ 490766 h 551915"/>
                  <a:gd name="connsiteX16" fmla="*/ 156204 w 373951"/>
                  <a:gd name="connsiteY16" fmla="*/ 456899 h 551915"/>
                  <a:gd name="connsiteX17" fmla="*/ 144916 w 373951"/>
                  <a:gd name="connsiteY17" fmla="*/ 423032 h 551915"/>
                  <a:gd name="connsiteX18" fmla="*/ 122338 w 373951"/>
                  <a:gd name="connsiteY18" fmla="*/ 389166 h 551915"/>
                  <a:gd name="connsiteX19" fmla="*/ 111049 w 373951"/>
                  <a:gd name="connsiteY19" fmla="*/ 344010 h 55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3951" h="551915">
                    <a:moveTo>
                      <a:pt x="111049" y="344010"/>
                    </a:moveTo>
                    <a:cubicBezTo>
                      <a:pt x="114812" y="334603"/>
                      <a:pt x="135624" y="340155"/>
                      <a:pt x="144916" y="332721"/>
                    </a:cubicBezTo>
                    <a:cubicBezTo>
                      <a:pt x="169310" y="313206"/>
                      <a:pt x="183173" y="251815"/>
                      <a:pt x="190071" y="231121"/>
                    </a:cubicBezTo>
                    <a:lnTo>
                      <a:pt x="201360" y="197255"/>
                    </a:lnTo>
                    <a:cubicBezTo>
                      <a:pt x="197597" y="152099"/>
                      <a:pt x="201746" y="105570"/>
                      <a:pt x="190071" y="61788"/>
                    </a:cubicBezTo>
                    <a:cubicBezTo>
                      <a:pt x="173594" y="0"/>
                      <a:pt x="0" y="14904"/>
                      <a:pt x="291671" y="39210"/>
                    </a:cubicBezTo>
                    <a:cubicBezTo>
                      <a:pt x="302960" y="46736"/>
                      <a:pt x="318012" y="50499"/>
                      <a:pt x="325538" y="61788"/>
                    </a:cubicBezTo>
                    <a:cubicBezTo>
                      <a:pt x="334144" y="74697"/>
                      <a:pt x="331379" y="92416"/>
                      <a:pt x="336827" y="106943"/>
                    </a:cubicBezTo>
                    <a:cubicBezTo>
                      <a:pt x="342736" y="122700"/>
                      <a:pt x="352775" y="136631"/>
                      <a:pt x="359404" y="152099"/>
                    </a:cubicBezTo>
                    <a:cubicBezTo>
                      <a:pt x="364091" y="163037"/>
                      <a:pt x="366930" y="174677"/>
                      <a:pt x="370693" y="185966"/>
                    </a:cubicBezTo>
                    <a:cubicBezTo>
                      <a:pt x="362598" y="323572"/>
                      <a:pt x="373951" y="332607"/>
                      <a:pt x="348116" y="423032"/>
                    </a:cubicBezTo>
                    <a:cubicBezTo>
                      <a:pt x="344847" y="434474"/>
                      <a:pt x="344261" y="447607"/>
                      <a:pt x="336827" y="456899"/>
                    </a:cubicBezTo>
                    <a:cubicBezTo>
                      <a:pt x="328351" y="467494"/>
                      <a:pt x="313383" y="470791"/>
                      <a:pt x="302960" y="479477"/>
                    </a:cubicBezTo>
                    <a:cubicBezTo>
                      <a:pt x="216033" y="551915"/>
                      <a:pt x="319315" y="479861"/>
                      <a:pt x="235227" y="535921"/>
                    </a:cubicBezTo>
                    <a:cubicBezTo>
                      <a:pt x="220175" y="532158"/>
                      <a:pt x="202186" y="534324"/>
                      <a:pt x="190071" y="524632"/>
                    </a:cubicBezTo>
                    <a:cubicBezTo>
                      <a:pt x="180779" y="517199"/>
                      <a:pt x="184104" y="501409"/>
                      <a:pt x="178782" y="490766"/>
                    </a:cubicBezTo>
                    <a:cubicBezTo>
                      <a:pt x="172714" y="478631"/>
                      <a:pt x="163730" y="468188"/>
                      <a:pt x="156204" y="456899"/>
                    </a:cubicBezTo>
                    <a:cubicBezTo>
                      <a:pt x="152441" y="445610"/>
                      <a:pt x="150238" y="433675"/>
                      <a:pt x="144916" y="423032"/>
                    </a:cubicBezTo>
                    <a:cubicBezTo>
                      <a:pt x="138849" y="410897"/>
                      <a:pt x="127683" y="401636"/>
                      <a:pt x="122338" y="389166"/>
                    </a:cubicBezTo>
                    <a:cubicBezTo>
                      <a:pt x="116226" y="374905"/>
                      <a:pt x="107286" y="353417"/>
                      <a:pt x="111049" y="344010"/>
                    </a:cubicBez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980903" y="1056970"/>
                <a:ext cx="353097" cy="390830"/>
              </a:xfrm>
              <a:custGeom>
                <a:avLst/>
                <a:gdLst>
                  <a:gd name="connsiteX0" fmla="*/ 257141 w 257141"/>
                  <a:gd name="connsiteY0" fmla="*/ 297697 h 376719"/>
                  <a:gd name="connsiteX1" fmla="*/ 211986 w 257141"/>
                  <a:gd name="connsiteY1" fmla="*/ 286408 h 376719"/>
                  <a:gd name="connsiteX2" fmla="*/ 155541 w 257141"/>
                  <a:gd name="connsiteY2" fmla="*/ 207386 h 376719"/>
                  <a:gd name="connsiteX3" fmla="*/ 132964 w 257141"/>
                  <a:gd name="connsiteY3" fmla="*/ 139652 h 376719"/>
                  <a:gd name="connsiteX4" fmla="*/ 144253 w 257141"/>
                  <a:gd name="connsiteY4" fmla="*/ 38052 h 376719"/>
                  <a:gd name="connsiteX5" fmla="*/ 155541 w 257141"/>
                  <a:gd name="connsiteY5" fmla="*/ 4186 h 376719"/>
                  <a:gd name="connsiteX6" fmla="*/ 31364 w 257141"/>
                  <a:gd name="connsiteY6" fmla="*/ 26763 h 376719"/>
                  <a:gd name="connsiteX7" fmla="*/ 8786 w 257141"/>
                  <a:gd name="connsiteY7" fmla="*/ 60630 h 376719"/>
                  <a:gd name="connsiteX8" fmla="*/ 65230 w 257141"/>
                  <a:gd name="connsiteY8" fmla="*/ 275119 h 376719"/>
                  <a:gd name="connsiteX9" fmla="*/ 110386 w 257141"/>
                  <a:gd name="connsiteY9" fmla="*/ 342852 h 376719"/>
                  <a:gd name="connsiteX10" fmla="*/ 132964 w 257141"/>
                  <a:gd name="connsiteY10" fmla="*/ 376719 h 376719"/>
                  <a:gd name="connsiteX11" fmla="*/ 211986 w 257141"/>
                  <a:gd name="connsiteY11" fmla="*/ 331563 h 376719"/>
                  <a:gd name="connsiteX12" fmla="*/ 257141 w 257141"/>
                  <a:gd name="connsiteY12" fmla="*/ 297697 h 3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41" h="376719">
                    <a:moveTo>
                      <a:pt x="257141" y="297697"/>
                    </a:moveTo>
                    <a:cubicBezTo>
                      <a:pt x="257141" y="290171"/>
                      <a:pt x="225457" y="294106"/>
                      <a:pt x="211986" y="286408"/>
                    </a:cubicBezTo>
                    <a:cubicBezTo>
                      <a:pt x="183700" y="270244"/>
                      <a:pt x="166833" y="235617"/>
                      <a:pt x="155541" y="207386"/>
                    </a:cubicBezTo>
                    <a:cubicBezTo>
                      <a:pt x="146702" y="185289"/>
                      <a:pt x="132964" y="139652"/>
                      <a:pt x="132964" y="139652"/>
                    </a:cubicBezTo>
                    <a:cubicBezTo>
                      <a:pt x="136727" y="105785"/>
                      <a:pt x="138651" y="71663"/>
                      <a:pt x="144253" y="38052"/>
                    </a:cubicBezTo>
                    <a:cubicBezTo>
                      <a:pt x="146209" y="26315"/>
                      <a:pt x="167381" y="5370"/>
                      <a:pt x="155541" y="4186"/>
                    </a:cubicBezTo>
                    <a:cubicBezTo>
                      <a:pt x="113679" y="0"/>
                      <a:pt x="72756" y="19237"/>
                      <a:pt x="31364" y="26763"/>
                    </a:cubicBezTo>
                    <a:cubicBezTo>
                      <a:pt x="23838" y="38052"/>
                      <a:pt x="9632" y="47089"/>
                      <a:pt x="8786" y="60630"/>
                    </a:cubicBezTo>
                    <a:cubicBezTo>
                      <a:pt x="0" y="201206"/>
                      <a:pt x="5114" y="184944"/>
                      <a:pt x="65230" y="275119"/>
                    </a:cubicBezTo>
                    <a:lnTo>
                      <a:pt x="110386" y="342852"/>
                    </a:lnTo>
                    <a:lnTo>
                      <a:pt x="132964" y="376719"/>
                    </a:lnTo>
                    <a:cubicBezTo>
                      <a:pt x="176178" y="365915"/>
                      <a:pt x="185083" y="371917"/>
                      <a:pt x="211986" y="331563"/>
                    </a:cubicBezTo>
                    <a:cubicBezTo>
                      <a:pt x="218587" y="321662"/>
                      <a:pt x="257141" y="305223"/>
                      <a:pt x="257141" y="297697"/>
                    </a:cubicBez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8"/>
            <p:cNvSpPr/>
            <p:nvPr/>
          </p:nvSpPr>
          <p:spPr>
            <a:xfrm>
              <a:off x="5130421" y="2359636"/>
              <a:ext cx="352000" cy="396449"/>
            </a:xfrm>
            <a:custGeom>
              <a:avLst/>
              <a:gdLst>
                <a:gd name="connsiteX0" fmla="*/ 1836 w 436340"/>
                <a:gd name="connsiteY0" fmla="*/ 63006 h 466734"/>
                <a:gd name="connsiteX1" fmla="*/ 12853 w 436340"/>
                <a:gd name="connsiteY1" fmla="*/ 426563 h 466734"/>
                <a:gd name="connsiteX2" fmla="*/ 23870 w 436340"/>
                <a:gd name="connsiteY2" fmla="*/ 459614 h 466734"/>
                <a:gd name="connsiteX3" fmla="*/ 387427 w 436340"/>
                <a:gd name="connsiteY3" fmla="*/ 448597 h 466734"/>
                <a:gd name="connsiteX4" fmla="*/ 387427 w 436340"/>
                <a:gd name="connsiteY4" fmla="*/ 63006 h 466734"/>
                <a:gd name="connsiteX5" fmla="*/ 288275 w 436340"/>
                <a:gd name="connsiteY5" fmla="*/ 7922 h 466734"/>
                <a:gd name="connsiteX6" fmla="*/ 56921 w 436340"/>
                <a:gd name="connsiteY6" fmla="*/ 29956 h 466734"/>
                <a:gd name="connsiteX7" fmla="*/ 23870 w 436340"/>
                <a:gd name="connsiteY7" fmla="*/ 51990 h 466734"/>
                <a:gd name="connsiteX8" fmla="*/ 1836 w 436340"/>
                <a:gd name="connsiteY8" fmla="*/ 63006 h 46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340" h="466734">
                  <a:moveTo>
                    <a:pt x="1836" y="63006"/>
                  </a:moveTo>
                  <a:cubicBezTo>
                    <a:pt x="0" y="125435"/>
                    <a:pt x="6128" y="305508"/>
                    <a:pt x="12853" y="426563"/>
                  </a:cubicBezTo>
                  <a:cubicBezTo>
                    <a:pt x="13497" y="438158"/>
                    <a:pt x="12277" y="458932"/>
                    <a:pt x="23870" y="459614"/>
                  </a:cubicBezTo>
                  <a:cubicBezTo>
                    <a:pt x="144902" y="466734"/>
                    <a:pt x="266241" y="452269"/>
                    <a:pt x="387427" y="448597"/>
                  </a:cubicBezTo>
                  <a:cubicBezTo>
                    <a:pt x="431916" y="315131"/>
                    <a:pt x="436340" y="314554"/>
                    <a:pt x="387427" y="63006"/>
                  </a:cubicBezTo>
                  <a:cubicBezTo>
                    <a:pt x="382176" y="36003"/>
                    <a:pt x="315526" y="17006"/>
                    <a:pt x="288275" y="7922"/>
                  </a:cubicBezTo>
                  <a:cubicBezTo>
                    <a:pt x="283297" y="8199"/>
                    <a:pt x="116832" y="0"/>
                    <a:pt x="56921" y="29956"/>
                  </a:cubicBezTo>
                  <a:cubicBezTo>
                    <a:pt x="45078" y="35878"/>
                    <a:pt x="35224" y="45178"/>
                    <a:pt x="23870" y="51990"/>
                  </a:cubicBezTo>
                  <a:cubicBezTo>
                    <a:pt x="16829" y="56215"/>
                    <a:pt x="3672" y="577"/>
                    <a:pt x="1836" y="63006"/>
                  </a:cubicBezTo>
                  <a:close/>
                </a:path>
              </a:pathLst>
            </a:custGeom>
            <a:solidFill>
              <a:srgbClr val="FEC4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
            <p:cNvSpPr/>
            <p:nvPr/>
          </p:nvSpPr>
          <p:spPr>
            <a:xfrm>
              <a:off x="4915048" y="1524159"/>
              <a:ext cx="769379" cy="982574"/>
            </a:xfrm>
            <a:custGeom>
              <a:avLst/>
              <a:gdLst>
                <a:gd name="connsiteX0" fmla="*/ 158645 w 953725"/>
                <a:gd name="connsiteY0" fmla="*/ 88135 h 1156771"/>
                <a:gd name="connsiteX1" fmla="*/ 224746 w 953725"/>
                <a:gd name="connsiteY1" fmla="*/ 55084 h 1156771"/>
                <a:gd name="connsiteX2" fmla="*/ 257796 w 953725"/>
                <a:gd name="connsiteY2" fmla="*/ 44068 h 1156771"/>
                <a:gd name="connsiteX3" fmla="*/ 290847 w 953725"/>
                <a:gd name="connsiteY3" fmla="*/ 22034 h 1156771"/>
                <a:gd name="connsiteX4" fmla="*/ 412033 w 953725"/>
                <a:gd name="connsiteY4" fmla="*/ 0 h 1156771"/>
                <a:gd name="connsiteX5" fmla="*/ 643387 w 953725"/>
                <a:gd name="connsiteY5" fmla="*/ 11017 h 1156771"/>
                <a:gd name="connsiteX6" fmla="*/ 676437 w 953725"/>
                <a:gd name="connsiteY6" fmla="*/ 22034 h 1156771"/>
                <a:gd name="connsiteX7" fmla="*/ 742539 w 953725"/>
                <a:gd name="connsiteY7" fmla="*/ 66101 h 1156771"/>
                <a:gd name="connsiteX8" fmla="*/ 830674 w 953725"/>
                <a:gd name="connsiteY8" fmla="*/ 132202 h 1156771"/>
                <a:gd name="connsiteX9" fmla="*/ 863724 w 953725"/>
                <a:gd name="connsiteY9" fmla="*/ 198304 h 1156771"/>
                <a:gd name="connsiteX10" fmla="*/ 885758 w 953725"/>
                <a:gd name="connsiteY10" fmla="*/ 231354 h 1156771"/>
                <a:gd name="connsiteX11" fmla="*/ 907792 w 953725"/>
                <a:gd name="connsiteY11" fmla="*/ 319489 h 1156771"/>
                <a:gd name="connsiteX12" fmla="*/ 918808 w 953725"/>
                <a:gd name="connsiteY12" fmla="*/ 352540 h 1156771"/>
                <a:gd name="connsiteX13" fmla="*/ 929825 w 953725"/>
                <a:gd name="connsiteY13" fmla="*/ 407624 h 1156771"/>
                <a:gd name="connsiteX14" fmla="*/ 940842 w 953725"/>
                <a:gd name="connsiteY14" fmla="*/ 440675 h 1156771"/>
                <a:gd name="connsiteX15" fmla="*/ 951859 w 953725"/>
                <a:gd name="connsiteY15" fmla="*/ 506776 h 1156771"/>
                <a:gd name="connsiteX16" fmla="*/ 940842 w 953725"/>
                <a:gd name="connsiteY16" fmla="*/ 694063 h 1156771"/>
                <a:gd name="connsiteX17" fmla="*/ 907792 w 953725"/>
                <a:gd name="connsiteY17" fmla="*/ 716096 h 1156771"/>
                <a:gd name="connsiteX18" fmla="*/ 874741 w 953725"/>
                <a:gd name="connsiteY18" fmla="*/ 760164 h 1156771"/>
                <a:gd name="connsiteX19" fmla="*/ 830674 w 953725"/>
                <a:gd name="connsiteY19" fmla="*/ 837282 h 1156771"/>
                <a:gd name="connsiteX20" fmla="*/ 786606 w 953725"/>
                <a:gd name="connsiteY20" fmla="*/ 903383 h 1156771"/>
                <a:gd name="connsiteX21" fmla="*/ 775589 w 953725"/>
                <a:gd name="connsiteY21" fmla="*/ 936434 h 1156771"/>
                <a:gd name="connsiteX22" fmla="*/ 731522 w 953725"/>
                <a:gd name="connsiteY22" fmla="*/ 1002535 h 1156771"/>
                <a:gd name="connsiteX23" fmla="*/ 720505 w 953725"/>
                <a:gd name="connsiteY23" fmla="*/ 1035586 h 1156771"/>
                <a:gd name="connsiteX24" fmla="*/ 632370 w 953725"/>
                <a:gd name="connsiteY24" fmla="*/ 1134737 h 1156771"/>
                <a:gd name="connsiteX25" fmla="*/ 588302 w 953725"/>
                <a:gd name="connsiteY25" fmla="*/ 1156771 h 1156771"/>
                <a:gd name="connsiteX26" fmla="*/ 434066 w 953725"/>
                <a:gd name="connsiteY26" fmla="*/ 1145754 h 1156771"/>
                <a:gd name="connsiteX27" fmla="*/ 401016 w 953725"/>
                <a:gd name="connsiteY27" fmla="*/ 1134737 h 1156771"/>
                <a:gd name="connsiteX28" fmla="*/ 367965 w 953725"/>
                <a:gd name="connsiteY28" fmla="*/ 1101687 h 1156771"/>
                <a:gd name="connsiteX29" fmla="*/ 301864 w 953725"/>
                <a:gd name="connsiteY29" fmla="*/ 1057619 h 1156771"/>
                <a:gd name="connsiteX30" fmla="*/ 235763 w 953725"/>
                <a:gd name="connsiteY30" fmla="*/ 1013552 h 1156771"/>
                <a:gd name="connsiteX31" fmla="*/ 169661 w 953725"/>
                <a:gd name="connsiteY31" fmla="*/ 969484 h 1156771"/>
                <a:gd name="connsiteX32" fmla="*/ 70510 w 953725"/>
                <a:gd name="connsiteY32" fmla="*/ 892366 h 1156771"/>
                <a:gd name="connsiteX33" fmla="*/ 48476 w 953725"/>
                <a:gd name="connsiteY33" fmla="*/ 826265 h 1156771"/>
                <a:gd name="connsiteX34" fmla="*/ 37459 w 953725"/>
                <a:gd name="connsiteY34" fmla="*/ 793215 h 1156771"/>
                <a:gd name="connsiteX35" fmla="*/ 37459 w 953725"/>
                <a:gd name="connsiteY35" fmla="*/ 209321 h 1156771"/>
                <a:gd name="connsiteX36" fmla="*/ 59493 w 953725"/>
                <a:gd name="connsiteY36" fmla="*/ 165253 h 1156771"/>
                <a:gd name="connsiteX37" fmla="*/ 125594 w 953725"/>
                <a:gd name="connsiteY37" fmla="*/ 121186 h 1156771"/>
                <a:gd name="connsiteX38" fmla="*/ 158645 w 953725"/>
                <a:gd name="connsiteY38" fmla="*/ 99152 h 1156771"/>
                <a:gd name="connsiteX39" fmla="*/ 213729 w 953725"/>
                <a:gd name="connsiteY39" fmla="*/ 77118 h 11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3725" h="1156771">
                  <a:moveTo>
                    <a:pt x="158645" y="88135"/>
                  </a:moveTo>
                  <a:cubicBezTo>
                    <a:pt x="241723" y="60442"/>
                    <a:pt x="139313" y="97800"/>
                    <a:pt x="224746" y="55084"/>
                  </a:cubicBezTo>
                  <a:cubicBezTo>
                    <a:pt x="235133" y="49891"/>
                    <a:pt x="246779" y="47740"/>
                    <a:pt x="257796" y="44068"/>
                  </a:cubicBezTo>
                  <a:cubicBezTo>
                    <a:pt x="268813" y="36723"/>
                    <a:pt x="279004" y="27955"/>
                    <a:pt x="290847" y="22034"/>
                  </a:cubicBezTo>
                  <a:cubicBezTo>
                    <a:pt x="324813" y="5051"/>
                    <a:pt x="381651" y="3798"/>
                    <a:pt x="412033" y="0"/>
                  </a:cubicBezTo>
                  <a:cubicBezTo>
                    <a:pt x="489151" y="3672"/>
                    <a:pt x="566448" y="4605"/>
                    <a:pt x="643387" y="11017"/>
                  </a:cubicBezTo>
                  <a:cubicBezTo>
                    <a:pt x="654960" y="11981"/>
                    <a:pt x="666286" y="16394"/>
                    <a:pt x="676437" y="22034"/>
                  </a:cubicBezTo>
                  <a:cubicBezTo>
                    <a:pt x="699586" y="34894"/>
                    <a:pt x="721354" y="50212"/>
                    <a:pt x="742539" y="66101"/>
                  </a:cubicBezTo>
                  <a:lnTo>
                    <a:pt x="830674" y="132202"/>
                  </a:lnTo>
                  <a:cubicBezTo>
                    <a:pt x="893826" y="226935"/>
                    <a:pt x="818105" y="107067"/>
                    <a:pt x="863724" y="198304"/>
                  </a:cubicBezTo>
                  <a:cubicBezTo>
                    <a:pt x="869645" y="210147"/>
                    <a:pt x="878413" y="220337"/>
                    <a:pt x="885758" y="231354"/>
                  </a:cubicBezTo>
                  <a:cubicBezTo>
                    <a:pt x="893103" y="260732"/>
                    <a:pt x="898217" y="290760"/>
                    <a:pt x="907792" y="319489"/>
                  </a:cubicBezTo>
                  <a:cubicBezTo>
                    <a:pt x="911464" y="330506"/>
                    <a:pt x="915992" y="341274"/>
                    <a:pt x="918808" y="352540"/>
                  </a:cubicBezTo>
                  <a:cubicBezTo>
                    <a:pt x="923349" y="370706"/>
                    <a:pt x="925283" y="389458"/>
                    <a:pt x="929825" y="407624"/>
                  </a:cubicBezTo>
                  <a:cubicBezTo>
                    <a:pt x="932642" y="418890"/>
                    <a:pt x="938323" y="429339"/>
                    <a:pt x="940842" y="440675"/>
                  </a:cubicBezTo>
                  <a:cubicBezTo>
                    <a:pt x="945688" y="462481"/>
                    <a:pt x="948187" y="484742"/>
                    <a:pt x="951859" y="506776"/>
                  </a:cubicBezTo>
                  <a:cubicBezTo>
                    <a:pt x="948187" y="569205"/>
                    <a:pt x="953725" y="632867"/>
                    <a:pt x="940842" y="694063"/>
                  </a:cubicBezTo>
                  <a:cubicBezTo>
                    <a:pt x="938114" y="707019"/>
                    <a:pt x="917154" y="706734"/>
                    <a:pt x="907792" y="716096"/>
                  </a:cubicBezTo>
                  <a:cubicBezTo>
                    <a:pt x="894808" y="729080"/>
                    <a:pt x="885414" y="745222"/>
                    <a:pt x="874741" y="760164"/>
                  </a:cubicBezTo>
                  <a:cubicBezTo>
                    <a:pt x="827099" y="826863"/>
                    <a:pt x="879091" y="756586"/>
                    <a:pt x="830674" y="837282"/>
                  </a:cubicBezTo>
                  <a:cubicBezTo>
                    <a:pt x="817049" y="859990"/>
                    <a:pt x="786606" y="903383"/>
                    <a:pt x="786606" y="903383"/>
                  </a:cubicBezTo>
                  <a:cubicBezTo>
                    <a:pt x="782934" y="914400"/>
                    <a:pt x="781229" y="926282"/>
                    <a:pt x="775589" y="936434"/>
                  </a:cubicBezTo>
                  <a:cubicBezTo>
                    <a:pt x="762729" y="959583"/>
                    <a:pt x="739896" y="977413"/>
                    <a:pt x="731522" y="1002535"/>
                  </a:cubicBezTo>
                  <a:cubicBezTo>
                    <a:pt x="727850" y="1013552"/>
                    <a:pt x="725699" y="1025199"/>
                    <a:pt x="720505" y="1035586"/>
                  </a:cubicBezTo>
                  <a:cubicBezTo>
                    <a:pt x="704982" y="1066632"/>
                    <a:pt x="651832" y="1125006"/>
                    <a:pt x="632370" y="1134737"/>
                  </a:cubicBezTo>
                  <a:lnTo>
                    <a:pt x="588302" y="1156771"/>
                  </a:lnTo>
                  <a:cubicBezTo>
                    <a:pt x="536890" y="1153099"/>
                    <a:pt x="485256" y="1151776"/>
                    <a:pt x="434066" y="1145754"/>
                  </a:cubicBezTo>
                  <a:cubicBezTo>
                    <a:pt x="422533" y="1144397"/>
                    <a:pt x="410678" y="1141178"/>
                    <a:pt x="401016" y="1134737"/>
                  </a:cubicBezTo>
                  <a:cubicBezTo>
                    <a:pt x="388052" y="1126095"/>
                    <a:pt x="380263" y="1111252"/>
                    <a:pt x="367965" y="1101687"/>
                  </a:cubicBezTo>
                  <a:cubicBezTo>
                    <a:pt x="347062" y="1085429"/>
                    <a:pt x="320589" y="1076344"/>
                    <a:pt x="301864" y="1057619"/>
                  </a:cubicBezTo>
                  <a:cubicBezTo>
                    <a:pt x="260602" y="1016358"/>
                    <a:pt x="283594" y="1029496"/>
                    <a:pt x="235763" y="1013552"/>
                  </a:cubicBezTo>
                  <a:cubicBezTo>
                    <a:pt x="162415" y="940204"/>
                    <a:pt x="241408" y="1009343"/>
                    <a:pt x="169661" y="969484"/>
                  </a:cubicBezTo>
                  <a:cubicBezTo>
                    <a:pt x="110361" y="936540"/>
                    <a:pt x="110656" y="932513"/>
                    <a:pt x="70510" y="892366"/>
                  </a:cubicBezTo>
                  <a:lnTo>
                    <a:pt x="48476" y="826265"/>
                  </a:lnTo>
                  <a:lnTo>
                    <a:pt x="37459" y="793215"/>
                  </a:lnTo>
                  <a:cubicBezTo>
                    <a:pt x="0" y="568463"/>
                    <a:pt x="10977" y="659508"/>
                    <a:pt x="37459" y="209321"/>
                  </a:cubicBezTo>
                  <a:cubicBezTo>
                    <a:pt x="38423" y="192926"/>
                    <a:pt x="47880" y="176866"/>
                    <a:pt x="59493" y="165253"/>
                  </a:cubicBezTo>
                  <a:cubicBezTo>
                    <a:pt x="78218" y="146528"/>
                    <a:pt x="103560" y="135875"/>
                    <a:pt x="125594" y="121186"/>
                  </a:cubicBezTo>
                  <a:cubicBezTo>
                    <a:pt x="136611" y="113841"/>
                    <a:pt x="146084" y="103339"/>
                    <a:pt x="158645" y="99152"/>
                  </a:cubicBezTo>
                  <a:cubicBezTo>
                    <a:pt x="199485" y="85538"/>
                    <a:pt x="181308" y="93328"/>
                    <a:pt x="213729" y="77118"/>
                  </a:cubicBezTo>
                </a:path>
              </a:pathLst>
            </a:custGeom>
            <a:solidFill>
              <a:srgbClr val="FEC4A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5029200" y="1853899"/>
              <a:ext cx="213466" cy="15509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p:cNvGrpSpPr/>
            <p:nvPr/>
          </p:nvGrpSpPr>
          <p:grpSpPr>
            <a:xfrm>
              <a:off x="5064778" y="1896980"/>
              <a:ext cx="142311" cy="112009"/>
              <a:chOff x="6019800" y="1524000"/>
              <a:chExt cx="990600" cy="1066800"/>
            </a:xfrm>
            <a:solidFill>
              <a:srgbClr val="C00000"/>
            </a:solidFill>
          </p:grpSpPr>
          <p:sp>
            <p:nvSpPr>
              <p:cNvPr id="25" name="Oval 14"/>
              <p:cNvSpPr/>
              <p:nvPr/>
            </p:nvSpPr>
            <p:spPr>
              <a:xfrm>
                <a:off x="6019800" y="1524000"/>
                <a:ext cx="9906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5"/>
              <p:cNvSpPr/>
              <p:nvPr/>
            </p:nvSpPr>
            <p:spPr>
              <a:xfrm>
                <a:off x="6172200" y="1676400"/>
                <a:ext cx="685800" cy="76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5334000" y="1853899"/>
              <a:ext cx="213466" cy="15509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9"/>
            <p:cNvGrpSpPr/>
            <p:nvPr/>
          </p:nvGrpSpPr>
          <p:grpSpPr>
            <a:xfrm>
              <a:off x="5369578" y="1896980"/>
              <a:ext cx="142311" cy="112009"/>
              <a:chOff x="6019800" y="1524000"/>
              <a:chExt cx="990600" cy="1066800"/>
            </a:xfrm>
            <a:solidFill>
              <a:srgbClr val="C00000"/>
            </a:solidFill>
          </p:grpSpPr>
          <p:sp>
            <p:nvSpPr>
              <p:cNvPr id="21" name="Oval 14"/>
              <p:cNvSpPr/>
              <p:nvPr/>
            </p:nvSpPr>
            <p:spPr>
              <a:xfrm>
                <a:off x="6019800" y="1524000"/>
                <a:ext cx="9906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5"/>
              <p:cNvSpPr/>
              <p:nvPr/>
            </p:nvSpPr>
            <p:spPr>
              <a:xfrm>
                <a:off x="6172200" y="1676400"/>
                <a:ext cx="685800" cy="76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5163522" y="2005381"/>
              <a:ext cx="105891" cy="237684"/>
            </a:xfrm>
            <a:custGeom>
              <a:avLst/>
              <a:gdLst>
                <a:gd name="connsiteX0" fmla="*/ 83261 w 105891"/>
                <a:gd name="connsiteY0" fmla="*/ 0 h 237684"/>
                <a:gd name="connsiteX1" fmla="*/ 61227 w 105891"/>
                <a:gd name="connsiteY1" fmla="*/ 66101 h 237684"/>
                <a:gd name="connsiteX2" fmla="*/ 50211 w 105891"/>
                <a:gd name="connsiteY2" fmla="*/ 99152 h 237684"/>
                <a:gd name="connsiteX3" fmla="*/ 6143 w 105891"/>
                <a:gd name="connsiteY3" fmla="*/ 165253 h 237684"/>
                <a:gd name="connsiteX4" fmla="*/ 17160 w 105891"/>
                <a:gd name="connsiteY4" fmla="*/ 231354 h 237684"/>
                <a:gd name="connsiteX5" fmla="*/ 105295 w 105891"/>
                <a:gd name="connsiteY5" fmla="*/ 209320 h 237684"/>
                <a:gd name="connsiteX6" fmla="*/ 72244 w 105891"/>
                <a:gd name="connsiteY6" fmla="*/ 176270 h 2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1" h="237684">
                  <a:moveTo>
                    <a:pt x="83261" y="0"/>
                  </a:moveTo>
                  <a:lnTo>
                    <a:pt x="61227" y="66101"/>
                  </a:lnTo>
                  <a:cubicBezTo>
                    <a:pt x="57555" y="77118"/>
                    <a:pt x="56653" y="89490"/>
                    <a:pt x="50211" y="99152"/>
                  </a:cubicBezTo>
                  <a:lnTo>
                    <a:pt x="6143" y="165253"/>
                  </a:lnTo>
                  <a:cubicBezTo>
                    <a:pt x="9815" y="187287"/>
                    <a:pt x="0" y="217054"/>
                    <a:pt x="17160" y="231354"/>
                  </a:cubicBezTo>
                  <a:cubicBezTo>
                    <a:pt x="24757" y="237684"/>
                    <a:pt x="90993" y="214087"/>
                    <a:pt x="105295" y="209320"/>
                  </a:cubicBezTo>
                  <a:cubicBezTo>
                    <a:pt x="91955" y="169302"/>
                    <a:pt x="105891" y="176270"/>
                    <a:pt x="72244" y="17627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173338" y="2301667"/>
              <a:ext cx="265278" cy="133372"/>
            </a:xfrm>
            <a:custGeom>
              <a:avLst/>
              <a:gdLst>
                <a:gd name="connsiteX0" fmla="*/ 7344 w 265278"/>
                <a:gd name="connsiteY0" fmla="*/ 67271 h 133372"/>
                <a:gd name="connsiteX1" fmla="*/ 73445 w 265278"/>
                <a:gd name="connsiteY1" fmla="*/ 45237 h 133372"/>
                <a:gd name="connsiteX2" fmla="*/ 106496 w 265278"/>
                <a:gd name="connsiteY2" fmla="*/ 23203 h 133372"/>
                <a:gd name="connsiteX3" fmla="*/ 172597 w 265278"/>
                <a:gd name="connsiteY3" fmla="*/ 1169 h 133372"/>
                <a:gd name="connsiteX4" fmla="*/ 227681 w 265278"/>
                <a:gd name="connsiteY4" fmla="*/ 12186 h 133372"/>
                <a:gd name="connsiteX5" fmla="*/ 238698 w 265278"/>
                <a:gd name="connsiteY5" fmla="*/ 133372 h 133372"/>
                <a:gd name="connsiteX6" fmla="*/ 139546 w 265278"/>
                <a:gd name="connsiteY6" fmla="*/ 122355 h 133372"/>
                <a:gd name="connsiteX7" fmla="*/ 95479 w 265278"/>
                <a:gd name="connsiteY7" fmla="*/ 111338 h 133372"/>
                <a:gd name="connsiteX8" fmla="*/ 29378 w 265278"/>
                <a:gd name="connsiteY8" fmla="*/ 100321 h 133372"/>
                <a:gd name="connsiteX9" fmla="*/ 7344 w 265278"/>
                <a:gd name="connsiteY9" fmla="*/ 67271 h 1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278" h="133372">
                  <a:moveTo>
                    <a:pt x="7344" y="67271"/>
                  </a:moveTo>
                  <a:cubicBezTo>
                    <a:pt x="14688" y="58090"/>
                    <a:pt x="54120" y="58120"/>
                    <a:pt x="73445" y="45237"/>
                  </a:cubicBezTo>
                  <a:cubicBezTo>
                    <a:pt x="84462" y="37892"/>
                    <a:pt x="94396" y="28581"/>
                    <a:pt x="106496" y="23203"/>
                  </a:cubicBezTo>
                  <a:cubicBezTo>
                    <a:pt x="127720" y="13770"/>
                    <a:pt x="172597" y="1169"/>
                    <a:pt x="172597" y="1169"/>
                  </a:cubicBezTo>
                  <a:cubicBezTo>
                    <a:pt x="190958" y="4841"/>
                    <a:pt x="213464" y="0"/>
                    <a:pt x="227681" y="12186"/>
                  </a:cubicBezTo>
                  <a:cubicBezTo>
                    <a:pt x="265278" y="44412"/>
                    <a:pt x="244758" y="97010"/>
                    <a:pt x="238698" y="133372"/>
                  </a:cubicBezTo>
                  <a:cubicBezTo>
                    <a:pt x="205647" y="129700"/>
                    <a:pt x="172413" y="127412"/>
                    <a:pt x="139546" y="122355"/>
                  </a:cubicBezTo>
                  <a:cubicBezTo>
                    <a:pt x="124581" y="120053"/>
                    <a:pt x="110326" y="114307"/>
                    <a:pt x="95479" y="111338"/>
                  </a:cubicBezTo>
                  <a:cubicBezTo>
                    <a:pt x="73575" y="106957"/>
                    <a:pt x="51412" y="103993"/>
                    <a:pt x="29378" y="100321"/>
                  </a:cubicBezTo>
                  <a:cubicBezTo>
                    <a:pt x="5307" y="64215"/>
                    <a:pt x="0" y="76452"/>
                    <a:pt x="7344" y="6727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947492" y="1494062"/>
              <a:ext cx="689317" cy="324032"/>
            </a:xfrm>
            <a:custGeom>
              <a:avLst/>
              <a:gdLst>
                <a:gd name="connsiteX0" fmla="*/ 1836 w 689317"/>
                <a:gd name="connsiteY0" fmla="*/ 301998 h 324032"/>
                <a:gd name="connsiteX1" fmla="*/ 34886 w 689317"/>
                <a:gd name="connsiteY1" fmla="*/ 279965 h 324032"/>
                <a:gd name="connsiteX2" fmla="*/ 266241 w 689317"/>
                <a:gd name="connsiteY2" fmla="*/ 257931 h 324032"/>
                <a:gd name="connsiteX3" fmla="*/ 299291 w 689317"/>
                <a:gd name="connsiteY3" fmla="*/ 235897 h 324032"/>
                <a:gd name="connsiteX4" fmla="*/ 409460 w 689317"/>
                <a:gd name="connsiteY4" fmla="*/ 257931 h 324032"/>
                <a:gd name="connsiteX5" fmla="*/ 607763 w 689317"/>
                <a:gd name="connsiteY5" fmla="*/ 246914 h 324032"/>
                <a:gd name="connsiteX6" fmla="*/ 673865 w 689317"/>
                <a:gd name="connsiteY6" fmla="*/ 235897 h 324032"/>
                <a:gd name="connsiteX7" fmla="*/ 618780 w 689317"/>
                <a:gd name="connsiteY7" fmla="*/ 70644 h 324032"/>
                <a:gd name="connsiteX8" fmla="*/ 552679 w 689317"/>
                <a:gd name="connsiteY8" fmla="*/ 59627 h 324032"/>
                <a:gd name="connsiteX9" fmla="*/ 508612 w 689317"/>
                <a:gd name="connsiteY9" fmla="*/ 37594 h 324032"/>
                <a:gd name="connsiteX10" fmla="*/ 233190 w 689317"/>
                <a:gd name="connsiteY10" fmla="*/ 37594 h 324032"/>
                <a:gd name="connsiteX11" fmla="*/ 156072 w 689317"/>
                <a:gd name="connsiteY11" fmla="*/ 70644 h 324032"/>
                <a:gd name="connsiteX12" fmla="*/ 56920 w 689317"/>
                <a:gd name="connsiteY12" fmla="*/ 114712 h 324032"/>
                <a:gd name="connsiteX13" fmla="*/ 23869 w 689317"/>
                <a:gd name="connsiteY13" fmla="*/ 147762 h 324032"/>
                <a:gd name="connsiteX14" fmla="*/ 1836 w 689317"/>
                <a:gd name="connsiteY14" fmla="*/ 301998 h 32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317" h="324032">
                  <a:moveTo>
                    <a:pt x="1836" y="301998"/>
                  </a:moveTo>
                  <a:cubicBezTo>
                    <a:pt x="3672" y="324032"/>
                    <a:pt x="21779" y="281837"/>
                    <a:pt x="34886" y="279965"/>
                  </a:cubicBezTo>
                  <a:cubicBezTo>
                    <a:pt x="340984" y="236237"/>
                    <a:pt x="153509" y="295508"/>
                    <a:pt x="266241" y="257931"/>
                  </a:cubicBezTo>
                  <a:cubicBezTo>
                    <a:pt x="277258" y="250586"/>
                    <a:pt x="286116" y="237215"/>
                    <a:pt x="299291" y="235897"/>
                  </a:cubicBezTo>
                  <a:cubicBezTo>
                    <a:pt x="338242" y="232002"/>
                    <a:pt x="373985" y="246106"/>
                    <a:pt x="409460" y="257931"/>
                  </a:cubicBezTo>
                  <a:cubicBezTo>
                    <a:pt x="475561" y="254259"/>
                    <a:pt x="541789" y="252412"/>
                    <a:pt x="607763" y="246914"/>
                  </a:cubicBezTo>
                  <a:cubicBezTo>
                    <a:pt x="630024" y="245059"/>
                    <a:pt x="667728" y="257375"/>
                    <a:pt x="673865" y="235897"/>
                  </a:cubicBezTo>
                  <a:cubicBezTo>
                    <a:pt x="689317" y="181815"/>
                    <a:pt x="681192" y="91448"/>
                    <a:pt x="618780" y="70644"/>
                  </a:cubicBezTo>
                  <a:cubicBezTo>
                    <a:pt x="597589" y="63580"/>
                    <a:pt x="574713" y="63299"/>
                    <a:pt x="552679" y="59627"/>
                  </a:cubicBezTo>
                  <a:cubicBezTo>
                    <a:pt x="537990" y="52283"/>
                    <a:pt x="523707" y="44063"/>
                    <a:pt x="508612" y="37594"/>
                  </a:cubicBezTo>
                  <a:cubicBezTo>
                    <a:pt x="420891" y="0"/>
                    <a:pt x="333577" y="33031"/>
                    <a:pt x="233190" y="37594"/>
                  </a:cubicBezTo>
                  <a:cubicBezTo>
                    <a:pt x="126831" y="73044"/>
                    <a:pt x="292164" y="16206"/>
                    <a:pt x="156072" y="70644"/>
                  </a:cubicBezTo>
                  <a:cubicBezTo>
                    <a:pt x="100641" y="92817"/>
                    <a:pt x="96052" y="82103"/>
                    <a:pt x="56920" y="114712"/>
                  </a:cubicBezTo>
                  <a:cubicBezTo>
                    <a:pt x="44951" y="124686"/>
                    <a:pt x="34886" y="136745"/>
                    <a:pt x="23869" y="147762"/>
                  </a:cubicBezTo>
                  <a:cubicBezTo>
                    <a:pt x="2402" y="212168"/>
                    <a:pt x="0" y="279964"/>
                    <a:pt x="1836" y="30199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630051" y="1680384"/>
              <a:ext cx="70079" cy="391098"/>
            </a:xfrm>
            <a:custGeom>
              <a:avLst/>
              <a:gdLst>
                <a:gd name="connsiteX0" fmla="*/ 24356 w 70079"/>
                <a:gd name="connsiteY0" fmla="*/ 5508 h 391098"/>
                <a:gd name="connsiteX1" fmla="*/ 35373 w 70079"/>
                <a:gd name="connsiteY1" fmla="*/ 60592 h 391098"/>
                <a:gd name="connsiteX2" fmla="*/ 46390 w 70079"/>
                <a:gd name="connsiteY2" fmla="*/ 93643 h 391098"/>
                <a:gd name="connsiteX3" fmla="*/ 68424 w 70079"/>
                <a:gd name="connsiteY3" fmla="*/ 280929 h 391098"/>
                <a:gd name="connsiteX4" fmla="*/ 57407 w 70079"/>
                <a:gd name="connsiteY4" fmla="*/ 380081 h 391098"/>
                <a:gd name="connsiteX5" fmla="*/ 46390 w 70079"/>
                <a:gd name="connsiteY5" fmla="*/ 347031 h 391098"/>
                <a:gd name="connsiteX6" fmla="*/ 35373 w 70079"/>
                <a:gd name="connsiteY6" fmla="*/ 280929 h 391098"/>
                <a:gd name="connsiteX7" fmla="*/ 24356 w 70079"/>
                <a:gd name="connsiteY7" fmla="*/ 236862 h 391098"/>
                <a:gd name="connsiteX8" fmla="*/ 2322 w 70079"/>
                <a:gd name="connsiteY8" fmla="*/ 27542 h 391098"/>
                <a:gd name="connsiteX9" fmla="*/ 24356 w 70079"/>
                <a:gd name="connsiteY9" fmla="*/ 5508 h 3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9" h="391098">
                  <a:moveTo>
                    <a:pt x="24356" y="5508"/>
                  </a:moveTo>
                  <a:cubicBezTo>
                    <a:pt x="29865" y="11016"/>
                    <a:pt x="30831" y="42426"/>
                    <a:pt x="35373" y="60592"/>
                  </a:cubicBezTo>
                  <a:cubicBezTo>
                    <a:pt x="38190" y="71858"/>
                    <a:pt x="45033" y="82110"/>
                    <a:pt x="46390" y="93643"/>
                  </a:cubicBezTo>
                  <a:cubicBezTo>
                    <a:pt x="70079" y="294994"/>
                    <a:pt x="38439" y="190976"/>
                    <a:pt x="68424" y="280929"/>
                  </a:cubicBezTo>
                  <a:cubicBezTo>
                    <a:pt x="64752" y="313980"/>
                    <a:pt x="67923" y="348533"/>
                    <a:pt x="57407" y="380081"/>
                  </a:cubicBezTo>
                  <a:cubicBezTo>
                    <a:pt x="53735" y="391098"/>
                    <a:pt x="48909" y="358367"/>
                    <a:pt x="46390" y="347031"/>
                  </a:cubicBezTo>
                  <a:cubicBezTo>
                    <a:pt x="41544" y="325225"/>
                    <a:pt x="39754" y="302833"/>
                    <a:pt x="35373" y="280929"/>
                  </a:cubicBezTo>
                  <a:cubicBezTo>
                    <a:pt x="32404" y="266082"/>
                    <a:pt x="28028" y="251551"/>
                    <a:pt x="24356" y="236862"/>
                  </a:cubicBezTo>
                  <a:cubicBezTo>
                    <a:pt x="23344" y="220675"/>
                    <a:pt x="29840" y="82579"/>
                    <a:pt x="2322" y="27542"/>
                  </a:cubicBezTo>
                  <a:cubicBezTo>
                    <a:pt x="0" y="22897"/>
                    <a:pt x="18848" y="0"/>
                    <a:pt x="24356" y="550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89580" y="1755121"/>
              <a:ext cx="250442" cy="116020"/>
            </a:xfrm>
            <a:custGeom>
              <a:avLst/>
              <a:gdLst>
                <a:gd name="connsiteX0" fmla="*/ 35953 w 250442"/>
                <a:gd name="connsiteY0" fmla="*/ 112889 h 116020"/>
                <a:gd name="connsiteX1" fmla="*/ 47242 w 250442"/>
                <a:gd name="connsiteY1" fmla="*/ 79022 h 116020"/>
                <a:gd name="connsiteX2" fmla="*/ 148842 w 250442"/>
                <a:gd name="connsiteY2" fmla="*/ 33867 h 116020"/>
                <a:gd name="connsiteX3" fmla="*/ 216576 w 250442"/>
                <a:gd name="connsiteY3" fmla="*/ 11289 h 116020"/>
                <a:gd name="connsiteX4" fmla="*/ 250442 w 250442"/>
                <a:gd name="connsiteY4" fmla="*/ 0 h 116020"/>
                <a:gd name="connsiteX5" fmla="*/ 216576 w 250442"/>
                <a:gd name="connsiteY5" fmla="*/ 11289 h 116020"/>
                <a:gd name="connsiteX6" fmla="*/ 126264 w 250442"/>
                <a:gd name="connsiteY6" fmla="*/ 33867 h 116020"/>
                <a:gd name="connsiteX7" fmla="*/ 92398 w 250442"/>
                <a:gd name="connsiteY7" fmla="*/ 56445 h 116020"/>
                <a:gd name="connsiteX8" fmla="*/ 24664 w 250442"/>
                <a:gd name="connsiteY8" fmla="*/ 79022 h 116020"/>
                <a:gd name="connsiteX9" fmla="*/ 35953 w 250442"/>
                <a:gd name="connsiteY9" fmla="*/ 112889 h 1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442" h="116020">
                  <a:moveTo>
                    <a:pt x="35953" y="112889"/>
                  </a:moveTo>
                  <a:cubicBezTo>
                    <a:pt x="39716" y="112889"/>
                    <a:pt x="40641" y="88923"/>
                    <a:pt x="47242" y="79022"/>
                  </a:cubicBezTo>
                  <a:cubicBezTo>
                    <a:pt x="81155" y="28154"/>
                    <a:pt x="88501" y="48952"/>
                    <a:pt x="148842" y="33867"/>
                  </a:cubicBezTo>
                  <a:cubicBezTo>
                    <a:pt x="171931" y="28095"/>
                    <a:pt x="193998" y="18815"/>
                    <a:pt x="216576" y="11289"/>
                  </a:cubicBezTo>
                  <a:lnTo>
                    <a:pt x="250442" y="0"/>
                  </a:lnTo>
                  <a:lnTo>
                    <a:pt x="216576" y="11289"/>
                  </a:lnTo>
                  <a:cubicBezTo>
                    <a:pt x="164508" y="28645"/>
                    <a:pt x="194374" y="20245"/>
                    <a:pt x="126264" y="33867"/>
                  </a:cubicBezTo>
                  <a:cubicBezTo>
                    <a:pt x="114975" y="41393"/>
                    <a:pt x="104796" y="50935"/>
                    <a:pt x="92398" y="56445"/>
                  </a:cubicBezTo>
                  <a:cubicBezTo>
                    <a:pt x="70650" y="66111"/>
                    <a:pt x="24664" y="79022"/>
                    <a:pt x="24664" y="79022"/>
                  </a:cubicBezTo>
                  <a:cubicBezTo>
                    <a:pt x="0" y="116020"/>
                    <a:pt x="32190" y="112889"/>
                    <a:pt x="35953" y="11288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009444" y="1777699"/>
              <a:ext cx="214489" cy="79022"/>
            </a:xfrm>
            <a:custGeom>
              <a:avLst/>
              <a:gdLst>
                <a:gd name="connsiteX0" fmla="*/ 214489 w 214489"/>
                <a:gd name="connsiteY0" fmla="*/ 79022 h 79022"/>
                <a:gd name="connsiteX1" fmla="*/ 180623 w 214489"/>
                <a:gd name="connsiteY1" fmla="*/ 56444 h 79022"/>
                <a:gd name="connsiteX2" fmla="*/ 135467 w 214489"/>
                <a:gd name="connsiteY2" fmla="*/ 45156 h 79022"/>
                <a:gd name="connsiteX3" fmla="*/ 67734 w 214489"/>
                <a:gd name="connsiteY3" fmla="*/ 22578 h 79022"/>
                <a:gd name="connsiteX4" fmla="*/ 33867 w 214489"/>
                <a:gd name="connsiteY4" fmla="*/ 11289 h 79022"/>
                <a:gd name="connsiteX5" fmla="*/ 0 w 214489"/>
                <a:gd name="connsiteY5" fmla="*/ 0 h 79022"/>
                <a:gd name="connsiteX6" fmla="*/ 33867 w 214489"/>
                <a:gd name="connsiteY6" fmla="*/ 33867 h 79022"/>
                <a:gd name="connsiteX7" fmla="*/ 135467 w 214489"/>
                <a:gd name="connsiteY7" fmla="*/ 79022 h 79022"/>
                <a:gd name="connsiteX8" fmla="*/ 214489 w 214489"/>
                <a:gd name="connsiteY8" fmla="*/ 79022 h 7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89" h="79022">
                  <a:moveTo>
                    <a:pt x="214489" y="79022"/>
                  </a:moveTo>
                  <a:cubicBezTo>
                    <a:pt x="203200" y="71496"/>
                    <a:pt x="193093" y="61788"/>
                    <a:pt x="180623" y="56444"/>
                  </a:cubicBezTo>
                  <a:cubicBezTo>
                    <a:pt x="166362" y="50332"/>
                    <a:pt x="150328" y="49614"/>
                    <a:pt x="135467" y="45156"/>
                  </a:cubicBezTo>
                  <a:cubicBezTo>
                    <a:pt x="112672" y="38318"/>
                    <a:pt x="90312" y="30104"/>
                    <a:pt x="67734" y="22578"/>
                  </a:cubicBezTo>
                  <a:lnTo>
                    <a:pt x="33867" y="11289"/>
                  </a:lnTo>
                  <a:lnTo>
                    <a:pt x="0" y="0"/>
                  </a:lnTo>
                  <a:cubicBezTo>
                    <a:pt x="11289" y="11289"/>
                    <a:pt x="21602" y="23647"/>
                    <a:pt x="33867" y="33867"/>
                  </a:cubicBezTo>
                  <a:cubicBezTo>
                    <a:pt x="65635" y="60340"/>
                    <a:pt x="93279" y="68475"/>
                    <a:pt x="135467" y="79022"/>
                  </a:cubicBezTo>
                  <a:lnTo>
                    <a:pt x="214489" y="7902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62"/>
          <p:cNvSpPr/>
          <p:nvPr/>
        </p:nvSpPr>
        <p:spPr>
          <a:xfrm>
            <a:off x="2131774" y="5078212"/>
            <a:ext cx="785870" cy="789187"/>
          </a:xfrm>
          <a:custGeom>
            <a:avLst/>
            <a:gdLst>
              <a:gd name="connsiteX0" fmla="*/ 297798 w 683388"/>
              <a:gd name="connsiteY0" fmla="*/ 26269 h 731348"/>
              <a:gd name="connsiteX1" fmla="*/ 396949 w 683388"/>
              <a:gd name="connsiteY1" fmla="*/ 26269 h 731348"/>
              <a:gd name="connsiteX2" fmla="*/ 441017 w 683388"/>
              <a:gd name="connsiteY2" fmla="*/ 92370 h 731348"/>
              <a:gd name="connsiteX3" fmla="*/ 452034 w 683388"/>
              <a:gd name="connsiteY3" fmla="*/ 147454 h 731348"/>
              <a:gd name="connsiteX4" fmla="*/ 507118 w 683388"/>
              <a:gd name="connsiteY4" fmla="*/ 213556 h 731348"/>
              <a:gd name="connsiteX5" fmla="*/ 518135 w 683388"/>
              <a:gd name="connsiteY5" fmla="*/ 246606 h 731348"/>
              <a:gd name="connsiteX6" fmla="*/ 573219 w 683388"/>
              <a:gd name="connsiteY6" fmla="*/ 312707 h 731348"/>
              <a:gd name="connsiteX7" fmla="*/ 606270 w 683388"/>
              <a:gd name="connsiteY7" fmla="*/ 378809 h 731348"/>
              <a:gd name="connsiteX8" fmla="*/ 617287 w 683388"/>
              <a:gd name="connsiteY8" fmla="*/ 411859 h 731348"/>
              <a:gd name="connsiteX9" fmla="*/ 650337 w 683388"/>
              <a:gd name="connsiteY9" fmla="*/ 433893 h 731348"/>
              <a:gd name="connsiteX10" fmla="*/ 683388 w 683388"/>
              <a:gd name="connsiteY10" fmla="*/ 511011 h 731348"/>
              <a:gd name="connsiteX11" fmla="*/ 672371 w 683388"/>
              <a:gd name="connsiteY11" fmla="*/ 555079 h 731348"/>
              <a:gd name="connsiteX12" fmla="*/ 628304 w 683388"/>
              <a:gd name="connsiteY12" fmla="*/ 621180 h 731348"/>
              <a:gd name="connsiteX13" fmla="*/ 606270 w 683388"/>
              <a:gd name="connsiteY13" fmla="*/ 654230 h 731348"/>
              <a:gd name="connsiteX14" fmla="*/ 551185 w 683388"/>
              <a:gd name="connsiteY14" fmla="*/ 720332 h 731348"/>
              <a:gd name="connsiteX15" fmla="*/ 485084 w 683388"/>
              <a:gd name="connsiteY15" fmla="*/ 731348 h 731348"/>
              <a:gd name="connsiteX16" fmla="*/ 286781 w 683388"/>
              <a:gd name="connsiteY16" fmla="*/ 720332 h 731348"/>
              <a:gd name="connsiteX17" fmla="*/ 220679 w 683388"/>
              <a:gd name="connsiteY17" fmla="*/ 698298 h 731348"/>
              <a:gd name="connsiteX18" fmla="*/ 187629 w 683388"/>
              <a:gd name="connsiteY18" fmla="*/ 687281 h 731348"/>
              <a:gd name="connsiteX19" fmla="*/ 99494 w 683388"/>
              <a:gd name="connsiteY19" fmla="*/ 676264 h 731348"/>
              <a:gd name="connsiteX20" fmla="*/ 55426 w 683388"/>
              <a:gd name="connsiteY20" fmla="*/ 610163 h 731348"/>
              <a:gd name="connsiteX21" fmla="*/ 44410 w 683388"/>
              <a:gd name="connsiteY21" fmla="*/ 544062 h 731348"/>
              <a:gd name="connsiteX22" fmla="*/ 22376 w 683388"/>
              <a:gd name="connsiteY22" fmla="*/ 466944 h 731348"/>
              <a:gd name="connsiteX23" fmla="*/ 22376 w 683388"/>
              <a:gd name="connsiteY23" fmla="*/ 70336 h 731348"/>
              <a:gd name="connsiteX24" fmla="*/ 44410 w 683388"/>
              <a:gd name="connsiteY24" fmla="*/ 37286 h 731348"/>
              <a:gd name="connsiteX25" fmla="*/ 110511 w 683388"/>
              <a:gd name="connsiteY25" fmla="*/ 4235 h 731348"/>
              <a:gd name="connsiteX26" fmla="*/ 165595 w 683388"/>
              <a:gd name="connsiteY26" fmla="*/ 4235 h 7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3388" h="731348">
                <a:moveTo>
                  <a:pt x="297798" y="26269"/>
                </a:moveTo>
                <a:cubicBezTo>
                  <a:pt x="331230" y="15125"/>
                  <a:pt x="359421" y="0"/>
                  <a:pt x="396949" y="26269"/>
                </a:cubicBezTo>
                <a:cubicBezTo>
                  <a:pt x="418643" y="41455"/>
                  <a:pt x="441017" y="92370"/>
                  <a:pt x="441017" y="92370"/>
                </a:cubicBezTo>
                <a:cubicBezTo>
                  <a:pt x="444689" y="110731"/>
                  <a:pt x="445459" y="129921"/>
                  <a:pt x="452034" y="147454"/>
                </a:cubicBezTo>
                <a:cubicBezTo>
                  <a:pt x="461238" y="171997"/>
                  <a:pt x="489970" y="196408"/>
                  <a:pt x="507118" y="213556"/>
                </a:cubicBezTo>
                <a:cubicBezTo>
                  <a:pt x="510790" y="224573"/>
                  <a:pt x="512942" y="236219"/>
                  <a:pt x="518135" y="246606"/>
                </a:cubicBezTo>
                <a:cubicBezTo>
                  <a:pt x="533474" y="277283"/>
                  <a:pt x="548854" y="288342"/>
                  <a:pt x="573219" y="312707"/>
                </a:cubicBezTo>
                <a:cubicBezTo>
                  <a:pt x="600909" y="395778"/>
                  <a:pt x="563558" y="293386"/>
                  <a:pt x="606270" y="378809"/>
                </a:cubicBezTo>
                <a:cubicBezTo>
                  <a:pt x="611463" y="389196"/>
                  <a:pt x="610033" y="402791"/>
                  <a:pt x="617287" y="411859"/>
                </a:cubicBezTo>
                <a:cubicBezTo>
                  <a:pt x="625558" y="422198"/>
                  <a:pt x="639320" y="426548"/>
                  <a:pt x="650337" y="433893"/>
                </a:cubicBezTo>
                <a:cubicBezTo>
                  <a:pt x="654640" y="442499"/>
                  <a:pt x="683388" y="494800"/>
                  <a:pt x="683388" y="511011"/>
                </a:cubicBezTo>
                <a:cubicBezTo>
                  <a:pt x="683388" y="526152"/>
                  <a:pt x="679142" y="541536"/>
                  <a:pt x="672371" y="555079"/>
                </a:cubicBezTo>
                <a:cubicBezTo>
                  <a:pt x="660528" y="578764"/>
                  <a:pt x="642993" y="599146"/>
                  <a:pt x="628304" y="621180"/>
                </a:cubicBezTo>
                <a:lnTo>
                  <a:pt x="606270" y="654230"/>
                </a:lnTo>
                <a:cubicBezTo>
                  <a:pt x="594564" y="671788"/>
                  <a:pt x="571276" y="711403"/>
                  <a:pt x="551185" y="720332"/>
                </a:cubicBezTo>
                <a:cubicBezTo>
                  <a:pt x="530773" y="729404"/>
                  <a:pt x="507118" y="727676"/>
                  <a:pt x="485084" y="731348"/>
                </a:cubicBezTo>
                <a:cubicBezTo>
                  <a:pt x="418983" y="727676"/>
                  <a:pt x="352473" y="728543"/>
                  <a:pt x="286781" y="720332"/>
                </a:cubicBezTo>
                <a:cubicBezTo>
                  <a:pt x="263734" y="717451"/>
                  <a:pt x="242713" y="705643"/>
                  <a:pt x="220679" y="698298"/>
                </a:cubicBezTo>
                <a:cubicBezTo>
                  <a:pt x="209662" y="694626"/>
                  <a:pt x="199152" y="688721"/>
                  <a:pt x="187629" y="687281"/>
                </a:cubicBezTo>
                <a:lnTo>
                  <a:pt x="99494" y="676264"/>
                </a:lnTo>
                <a:cubicBezTo>
                  <a:pt x="84805" y="654230"/>
                  <a:pt x="59779" y="636284"/>
                  <a:pt x="55426" y="610163"/>
                </a:cubicBezTo>
                <a:cubicBezTo>
                  <a:pt x="51754" y="588129"/>
                  <a:pt x="48791" y="565966"/>
                  <a:pt x="44410" y="544062"/>
                </a:cubicBezTo>
                <a:cubicBezTo>
                  <a:pt x="37494" y="509479"/>
                  <a:pt x="32876" y="498444"/>
                  <a:pt x="22376" y="466944"/>
                </a:cubicBezTo>
                <a:cubicBezTo>
                  <a:pt x="7339" y="301541"/>
                  <a:pt x="0" y="279174"/>
                  <a:pt x="22376" y="70336"/>
                </a:cubicBezTo>
                <a:cubicBezTo>
                  <a:pt x="23787" y="57171"/>
                  <a:pt x="35048" y="46648"/>
                  <a:pt x="44410" y="37286"/>
                </a:cubicBezTo>
                <a:cubicBezTo>
                  <a:pt x="58470" y="23226"/>
                  <a:pt x="90029" y="6795"/>
                  <a:pt x="110511" y="4235"/>
                </a:cubicBezTo>
                <a:cubicBezTo>
                  <a:pt x="128731" y="1958"/>
                  <a:pt x="147234" y="4235"/>
                  <a:pt x="165595" y="4235"/>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 name="Group 61"/>
          <p:cNvGrpSpPr/>
          <p:nvPr/>
        </p:nvGrpSpPr>
        <p:grpSpPr>
          <a:xfrm>
            <a:off x="4112974" y="6400800"/>
            <a:ext cx="4467591" cy="3000818"/>
            <a:chOff x="5057399" y="4110884"/>
            <a:chExt cx="4467591" cy="3000818"/>
          </a:xfrm>
        </p:grpSpPr>
        <p:sp>
          <p:nvSpPr>
            <p:cNvPr id="27" name="Freeform 26"/>
            <p:cNvSpPr/>
            <p:nvPr/>
          </p:nvSpPr>
          <p:spPr>
            <a:xfrm>
              <a:off x="6641281" y="5763524"/>
              <a:ext cx="762464" cy="1066937"/>
            </a:xfrm>
            <a:custGeom>
              <a:avLst/>
              <a:gdLst>
                <a:gd name="connsiteX0" fmla="*/ 638978 w 945153"/>
                <a:gd name="connsiteY0" fmla="*/ 99763 h 1256091"/>
                <a:gd name="connsiteX1" fmla="*/ 550843 w 945153"/>
                <a:gd name="connsiteY1" fmla="*/ 176881 h 1256091"/>
                <a:gd name="connsiteX2" fmla="*/ 484742 w 945153"/>
                <a:gd name="connsiteY2" fmla="*/ 242982 h 1256091"/>
                <a:gd name="connsiteX3" fmla="*/ 451692 w 945153"/>
                <a:gd name="connsiteY3" fmla="*/ 309083 h 1256091"/>
                <a:gd name="connsiteX4" fmla="*/ 429658 w 945153"/>
                <a:gd name="connsiteY4" fmla="*/ 375185 h 1256091"/>
                <a:gd name="connsiteX5" fmla="*/ 418641 w 945153"/>
                <a:gd name="connsiteY5" fmla="*/ 408235 h 1256091"/>
                <a:gd name="connsiteX6" fmla="*/ 396607 w 945153"/>
                <a:gd name="connsiteY6" fmla="*/ 441286 h 1256091"/>
                <a:gd name="connsiteX7" fmla="*/ 374573 w 945153"/>
                <a:gd name="connsiteY7" fmla="*/ 507387 h 1256091"/>
                <a:gd name="connsiteX8" fmla="*/ 363557 w 945153"/>
                <a:gd name="connsiteY8" fmla="*/ 540438 h 1256091"/>
                <a:gd name="connsiteX9" fmla="*/ 319489 w 945153"/>
                <a:gd name="connsiteY9" fmla="*/ 606539 h 1256091"/>
                <a:gd name="connsiteX10" fmla="*/ 275422 w 945153"/>
                <a:gd name="connsiteY10" fmla="*/ 672640 h 1256091"/>
                <a:gd name="connsiteX11" fmla="*/ 253388 w 945153"/>
                <a:gd name="connsiteY11" fmla="*/ 705691 h 1256091"/>
                <a:gd name="connsiteX12" fmla="*/ 187287 w 945153"/>
                <a:gd name="connsiteY12" fmla="*/ 749758 h 1256091"/>
                <a:gd name="connsiteX13" fmla="*/ 110169 w 945153"/>
                <a:gd name="connsiteY13" fmla="*/ 782809 h 1256091"/>
                <a:gd name="connsiteX14" fmla="*/ 77118 w 945153"/>
                <a:gd name="connsiteY14" fmla="*/ 815859 h 1256091"/>
                <a:gd name="connsiteX15" fmla="*/ 44067 w 945153"/>
                <a:gd name="connsiteY15" fmla="*/ 892977 h 1256091"/>
                <a:gd name="connsiteX16" fmla="*/ 22034 w 945153"/>
                <a:gd name="connsiteY16" fmla="*/ 959079 h 1256091"/>
                <a:gd name="connsiteX17" fmla="*/ 11017 w 945153"/>
                <a:gd name="connsiteY17" fmla="*/ 992129 h 1256091"/>
                <a:gd name="connsiteX18" fmla="*/ 0 w 945153"/>
                <a:gd name="connsiteY18" fmla="*/ 1025180 h 1256091"/>
                <a:gd name="connsiteX19" fmla="*/ 275422 w 945153"/>
                <a:gd name="connsiteY19" fmla="*/ 1069247 h 1256091"/>
                <a:gd name="connsiteX20" fmla="*/ 286439 w 945153"/>
                <a:gd name="connsiteY20" fmla="*/ 892977 h 1256091"/>
                <a:gd name="connsiteX21" fmla="*/ 341523 w 945153"/>
                <a:gd name="connsiteY21" fmla="*/ 793825 h 1256091"/>
                <a:gd name="connsiteX22" fmla="*/ 352540 w 945153"/>
                <a:gd name="connsiteY22" fmla="*/ 760775 h 1256091"/>
                <a:gd name="connsiteX23" fmla="*/ 418641 w 945153"/>
                <a:gd name="connsiteY23" fmla="*/ 705691 h 1256091"/>
                <a:gd name="connsiteX24" fmla="*/ 451692 w 945153"/>
                <a:gd name="connsiteY24" fmla="*/ 672640 h 1256091"/>
                <a:gd name="connsiteX25" fmla="*/ 484742 w 945153"/>
                <a:gd name="connsiteY25" fmla="*/ 661623 h 1256091"/>
                <a:gd name="connsiteX26" fmla="*/ 550843 w 945153"/>
                <a:gd name="connsiteY26" fmla="*/ 617556 h 1256091"/>
                <a:gd name="connsiteX27" fmla="*/ 583894 w 945153"/>
                <a:gd name="connsiteY27" fmla="*/ 606539 h 1256091"/>
                <a:gd name="connsiteX28" fmla="*/ 616945 w 945153"/>
                <a:gd name="connsiteY28" fmla="*/ 584505 h 1256091"/>
                <a:gd name="connsiteX29" fmla="*/ 649995 w 945153"/>
                <a:gd name="connsiteY29" fmla="*/ 573488 h 1256091"/>
                <a:gd name="connsiteX30" fmla="*/ 716096 w 945153"/>
                <a:gd name="connsiteY30" fmla="*/ 540438 h 1256091"/>
                <a:gd name="connsiteX31" fmla="*/ 782198 w 945153"/>
                <a:gd name="connsiteY31" fmla="*/ 485353 h 1256091"/>
                <a:gd name="connsiteX32" fmla="*/ 815248 w 945153"/>
                <a:gd name="connsiteY32" fmla="*/ 474336 h 1256091"/>
                <a:gd name="connsiteX33" fmla="*/ 881349 w 945153"/>
                <a:gd name="connsiteY33" fmla="*/ 408235 h 1256091"/>
                <a:gd name="connsiteX34" fmla="*/ 914400 w 945153"/>
                <a:gd name="connsiteY34" fmla="*/ 342134 h 1256091"/>
                <a:gd name="connsiteX35" fmla="*/ 914400 w 945153"/>
                <a:gd name="connsiteY35" fmla="*/ 44679 h 1256091"/>
                <a:gd name="connsiteX36" fmla="*/ 848299 w 945153"/>
                <a:gd name="connsiteY36" fmla="*/ 11628 h 1256091"/>
                <a:gd name="connsiteX37" fmla="*/ 605928 w 945153"/>
                <a:gd name="connsiteY37" fmla="*/ 22645 h 1256091"/>
                <a:gd name="connsiteX38" fmla="*/ 583894 w 945153"/>
                <a:gd name="connsiteY38" fmla="*/ 121797 h 125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5153" h="1256091">
                  <a:moveTo>
                    <a:pt x="638978" y="99763"/>
                  </a:moveTo>
                  <a:cubicBezTo>
                    <a:pt x="501770" y="191234"/>
                    <a:pt x="617612" y="101766"/>
                    <a:pt x="550843" y="176881"/>
                  </a:cubicBezTo>
                  <a:cubicBezTo>
                    <a:pt x="530141" y="200171"/>
                    <a:pt x="484742" y="242982"/>
                    <a:pt x="484742" y="242982"/>
                  </a:cubicBezTo>
                  <a:cubicBezTo>
                    <a:pt x="444562" y="363522"/>
                    <a:pt x="508643" y="180943"/>
                    <a:pt x="451692" y="309083"/>
                  </a:cubicBezTo>
                  <a:cubicBezTo>
                    <a:pt x="442259" y="330307"/>
                    <a:pt x="437003" y="353151"/>
                    <a:pt x="429658" y="375185"/>
                  </a:cubicBezTo>
                  <a:cubicBezTo>
                    <a:pt x="425986" y="386202"/>
                    <a:pt x="425083" y="398573"/>
                    <a:pt x="418641" y="408235"/>
                  </a:cubicBezTo>
                  <a:cubicBezTo>
                    <a:pt x="411296" y="419252"/>
                    <a:pt x="401985" y="429186"/>
                    <a:pt x="396607" y="441286"/>
                  </a:cubicBezTo>
                  <a:cubicBezTo>
                    <a:pt x="387174" y="462510"/>
                    <a:pt x="381917" y="485353"/>
                    <a:pt x="374573" y="507387"/>
                  </a:cubicBezTo>
                  <a:cubicBezTo>
                    <a:pt x="370901" y="518404"/>
                    <a:pt x="369999" y="530776"/>
                    <a:pt x="363557" y="540438"/>
                  </a:cubicBezTo>
                  <a:lnTo>
                    <a:pt x="319489" y="606539"/>
                  </a:lnTo>
                  <a:lnTo>
                    <a:pt x="275422" y="672640"/>
                  </a:lnTo>
                  <a:cubicBezTo>
                    <a:pt x="268077" y="683657"/>
                    <a:pt x="264405" y="698346"/>
                    <a:pt x="253388" y="705691"/>
                  </a:cubicBezTo>
                  <a:cubicBezTo>
                    <a:pt x="231354" y="720380"/>
                    <a:pt x="212409" y="741384"/>
                    <a:pt x="187287" y="749758"/>
                  </a:cubicBezTo>
                  <a:cubicBezTo>
                    <a:pt x="160314" y="758749"/>
                    <a:pt x="133994" y="765791"/>
                    <a:pt x="110169" y="782809"/>
                  </a:cubicBezTo>
                  <a:cubicBezTo>
                    <a:pt x="97491" y="791865"/>
                    <a:pt x="88135" y="804842"/>
                    <a:pt x="77118" y="815859"/>
                  </a:cubicBezTo>
                  <a:cubicBezTo>
                    <a:pt x="41650" y="922263"/>
                    <a:pt x="98528" y="756822"/>
                    <a:pt x="44067" y="892977"/>
                  </a:cubicBezTo>
                  <a:cubicBezTo>
                    <a:pt x="35441" y="914542"/>
                    <a:pt x="29378" y="937045"/>
                    <a:pt x="22034" y="959079"/>
                  </a:cubicBezTo>
                  <a:lnTo>
                    <a:pt x="11017" y="992129"/>
                  </a:lnTo>
                  <a:lnTo>
                    <a:pt x="0" y="1025180"/>
                  </a:lnTo>
                  <a:cubicBezTo>
                    <a:pt x="18697" y="1137360"/>
                    <a:pt x="15916" y="1256091"/>
                    <a:pt x="275422" y="1069247"/>
                  </a:cubicBezTo>
                  <a:cubicBezTo>
                    <a:pt x="323198" y="1034848"/>
                    <a:pt x="280581" y="951556"/>
                    <a:pt x="286439" y="892977"/>
                  </a:cubicBezTo>
                  <a:cubicBezTo>
                    <a:pt x="291694" y="840427"/>
                    <a:pt x="305800" y="838478"/>
                    <a:pt x="341523" y="793825"/>
                  </a:cubicBezTo>
                  <a:cubicBezTo>
                    <a:pt x="345195" y="782808"/>
                    <a:pt x="346099" y="770437"/>
                    <a:pt x="352540" y="760775"/>
                  </a:cubicBezTo>
                  <a:cubicBezTo>
                    <a:pt x="376683" y="724561"/>
                    <a:pt x="388153" y="731097"/>
                    <a:pt x="418641" y="705691"/>
                  </a:cubicBezTo>
                  <a:cubicBezTo>
                    <a:pt x="430610" y="695717"/>
                    <a:pt x="438728" y="681283"/>
                    <a:pt x="451692" y="672640"/>
                  </a:cubicBezTo>
                  <a:cubicBezTo>
                    <a:pt x="461354" y="666198"/>
                    <a:pt x="474591" y="667263"/>
                    <a:pt x="484742" y="661623"/>
                  </a:cubicBezTo>
                  <a:cubicBezTo>
                    <a:pt x="507891" y="648763"/>
                    <a:pt x="525721" y="625930"/>
                    <a:pt x="550843" y="617556"/>
                  </a:cubicBezTo>
                  <a:cubicBezTo>
                    <a:pt x="561860" y="613884"/>
                    <a:pt x="573507" y="611732"/>
                    <a:pt x="583894" y="606539"/>
                  </a:cubicBezTo>
                  <a:cubicBezTo>
                    <a:pt x="595737" y="600618"/>
                    <a:pt x="605102" y="590427"/>
                    <a:pt x="616945" y="584505"/>
                  </a:cubicBezTo>
                  <a:cubicBezTo>
                    <a:pt x="627332" y="579312"/>
                    <a:pt x="639608" y="578681"/>
                    <a:pt x="649995" y="573488"/>
                  </a:cubicBezTo>
                  <a:cubicBezTo>
                    <a:pt x="735412" y="530779"/>
                    <a:pt x="633032" y="568124"/>
                    <a:pt x="716096" y="540438"/>
                  </a:cubicBezTo>
                  <a:cubicBezTo>
                    <a:pt x="740462" y="516072"/>
                    <a:pt x="751521" y="500692"/>
                    <a:pt x="782198" y="485353"/>
                  </a:cubicBezTo>
                  <a:cubicBezTo>
                    <a:pt x="792585" y="480160"/>
                    <a:pt x="804231" y="478008"/>
                    <a:pt x="815248" y="474336"/>
                  </a:cubicBezTo>
                  <a:cubicBezTo>
                    <a:pt x="837282" y="452302"/>
                    <a:pt x="871495" y="437796"/>
                    <a:pt x="881349" y="408235"/>
                  </a:cubicBezTo>
                  <a:cubicBezTo>
                    <a:pt x="896553" y="362624"/>
                    <a:pt x="885924" y="384847"/>
                    <a:pt x="914400" y="342134"/>
                  </a:cubicBezTo>
                  <a:cubicBezTo>
                    <a:pt x="942505" y="229716"/>
                    <a:pt x="945153" y="236881"/>
                    <a:pt x="914400" y="44679"/>
                  </a:cubicBezTo>
                  <a:cubicBezTo>
                    <a:pt x="911994" y="29640"/>
                    <a:pt x="858560" y="15048"/>
                    <a:pt x="848299" y="11628"/>
                  </a:cubicBezTo>
                  <a:cubicBezTo>
                    <a:pt x="767509" y="15300"/>
                    <a:pt x="683567" y="0"/>
                    <a:pt x="605928" y="22645"/>
                  </a:cubicBezTo>
                  <a:cubicBezTo>
                    <a:pt x="580410" y="30088"/>
                    <a:pt x="583894" y="98303"/>
                    <a:pt x="583894" y="121797"/>
                  </a:cubicBezTo>
                </a:path>
              </a:pathLst>
            </a:custGeom>
            <a:solidFill>
              <a:srgbClr val="B84D4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599388" y="6639002"/>
              <a:ext cx="274613" cy="165740"/>
            </a:xfrm>
            <a:custGeom>
              <a:avLst/>
              <a:gdLst>
                <a:gd name="connsiteX0" fmla="*/ 51930 w 340411"/>
                <a:gd name="connsiteY0" fmla="*/ 5508 h 195124"/>
                <a:gd name="connsiteX1" fmla="*/ 95997 w 340411"/>
                <a:gd name="connsiteY1" fmla="*/ 27541 h 195124"/>
                <a:gd name="connsiteX2" fmla="*/ 272267 w 340411"/>
                <a:gd name="connsiteY2" fmla="*/ 27541 h 195124"/>
                <a:gd name="connsiteX3" fmla="*/ 305318 w 340411"/>
                <a:gd name="connsiteY3" fmla="*/ 16524 h 195124"/>
                <a:gd name="connsiteX4" fmla="*/ 316335 w 340411"/>
                <a:gd name="connsiteY4" fmla="*/ 93643 h 195124"/>
                <a:gd name="connsiteX5" fmla="*/ 294301 w 340411"/>
                <a:gd name="connsiteY5" fmla="*/ 126693 h 195124"/>
                <a:gd name="connsiteX6" fmla="*/ 228200 w 340411"/>
                <a:gd name="connsiteY6" fmla="*/ 148727 h 195124"/>
                <a:gd name="connsiteX7" fmla="*/ 29896 w 340411"/>
                <a:gd name="connsiteY7" fmla="*/ 60592 h 195124"/>
                <a:gd name="connsiteX8" fmla="*/ 51930 w 340411"/>
                <a:gd name="connsiteY8" fmla="*/ 5508 h 19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11" h="195124">
                  <a:moveTo>
                    <a:pt x="51930" y="5508"/>
                  </a:moveTo>
                  <a:cubicBezTo>
                    <a:pt x="62947" y="0"/>
                    <a:pt x="80620" y="21775"/>
                    <a:pt x="95997" y="27541"/>
                  </a:cubicBezTo>
                  <a:cubicBezTo>
                    <a:pt x="159247" y="51259"/>
                    <a:pt x="194242" y="34043"/>
                    <a:pt x="272267" y="27541"/>
                  </a:cubicBezTo>
                  <a:cubicBezTo>
                    <a:pt x="283284" y="23869"/>
                    <a:pt x="294536" y="12211"/>
                    <a:pt x="305318" y="16524"/>
                  </a:cubicBezTo>
                  <a:cubicBezTo>
                    <a:pt x="340411" y="30561"/>
                    <a:pt x="325234" y="72879"/>
                    <a:pt x="316335" y="93643"/>
                  </a:cubicBezTo>
                  <a:cubicBezTo>
                    <a:pt x="311119" y="105813"/>
                    <a:pt x="305529" y="119676"/>
                    <a:pt x="294301" y="126693"/>
                  </a:cubicBezTo>
                  <a:cubicBezTo>
                    <a:pt x="274606" y="139002"/>
                    <a:pt x="228200" y="148727"/>
                    <a:pt x="228200" y="148727"/>
                  </a:cubicBezTo>
                  <a:cubicBezTo>
                    <a:pt x="19734" y="126783"/>
                    <a:pt x="0" y="195124"/>
                    <a:pt x="29896" y="60592"/>
                  </a:cubicBezTo>
                  <a:cubicBezTo>
                    <a:pt x="37130" y="28039"/>
                    <a:pt x="40913" y="11016"/>
                    <a:pt x="51930" y="5508"/>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694605" y="6662396"/>
              <a:ext cx="0" cy="102937"/>
            </a:xfrm>
            <a:custGeom>
              <a:avLst/>
              <a:gdLst>
                <a:gd name="connsiteX0" fmla="*/ 0 w 0"/>
                <a:gd name="connsiteY0" fmla="*/ 121186 h 121186"/>
                <a:gd name="connsiteX1" fmla="*/ 0 w 0"/>
                <a:gd name="connsiteY1" fmla="*/ 0 h 121186"/>
              </a:gdLst>
              <a:ahLst/>
              <a:cxnLst>
                <a:cxn ang="0">
                  <a:pos x="connsiteX0" y="connsiteY0"/>
                </a:cxn>
                <a:cxn ang="0">
                  <a:pos x="connsiteX1" y="connsiteY1"/>
                </a:cxn>
              </a:cxnLst>
              <a:rect l="l" t="t" r="r" b="b"/>
              <a:pathLst>
                <a:path h="121186">
                  <a:moveTo>
                    <a:pt x="0" y="121186"/>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067675" y="5379632"/>
              <a:ext cx="302706" cy="1428692"/>
            </a:xfrm>
            <a:custGeom>
              <a:avLst/>
              <a:gdLst>
                <a:gd name="connsiteX0" fmla="*/ 143882 w 375236"/>
                <a:gd name="connsiteY0" fmla="*/ 55955 h 1681980"/>
                <a:gd name="connsiteX1" fmla="*/ 121848 w 375236"/>
                <a:gd name="connsiteY1" fmla="*/ 155107 h 1681980"/>
                <a:gd name="connsiteX2" fmla="*/ 99814 w 375236"/>
                <a:gd name="connsiteY2" fmla="*/ 221208 h 1681980"/>
                <a:gd name="connsiteX3" fmla="*/ 110831 w 375236"/>
                <a:gd name="connsiteY3" fmla="*/ 562731 h 1681980"/>
                <a:gd name="connsiteX4" fmla="*/ 132865 w 375236"/>
                <a:gd name="connsiteY4" fmla="*/ 750017 h 1681980"/>
                <a:gd name="connsiteX5" fmla="*/ 121848 w 375236"/>
                <a:gd name="connsiteY5" fmla="*/ 1080523 h 1681980"/>
                <a:gd name="connsiteX6" fmla="*/ 110831 w 375236"/>
                <a:gd name="connsiteY6" fmla="*/ 1146625 h 1681980"/>
                <a:gd name="connsiteX7" fmla="*/ 99814 w 375236"/>
                <a:gd name="connsiteY7" fmla="*/ 1223743 h 1681980"/>
                <a:gd name="connsiteX8" fmla="*/ 88797 w 375236"/>
                <a:gd name="connsiteY8" fmla="*/ 1267810 h 1681980"/>
                <a:gd name="connsiteX9" fmla="*/ 55747 w 375236"/>
                <a:gd name="connsiteY9" fmla="*/ 1366962 h 1681980"/>
                <a:gd name="connsiteX10" fmla="*/ 44730 w 375236"/>
                <a:gd name="connsiteY10" fmla="*/ 1400013 h 1681980"/>
                <a:gd name="connsiteX11" fmla="*/ 33713 w 375236"/>
                <a:gd name="connsiteY11" fmla="*/ 1433063 h 1681980"/>
                <a:gd name="connsiteX12" fmla="*/ 44730 w 375236"/>
                <a:gd name="connsiteY12" fmla="*/ 1642384 h 1681980"/>
                <a:gd name="connsiteX13" fmla="*/ 198966 w 375236"/>
                <a:gd name="connsiteY13" fmla="*/ 1631367 h 1681980"/>
                <a:gd name="connsiteX14" fmla="*/ 221000 w 375236"/>
                <a:gd name="connsiteY14" fmla="*/ 1565266 h 1681980"/>
                <a:gd name="connsiteX15" fmla="*/ 232017 w 375236"/>
                <a:gd name="connsiteY15" fmla="*/ 1333911 h 1681980"/>
                <a:gd name="connsiteX16" fmla="*/ 265067 w 375236"/>
                <a:gd name="connsiteY16" fmla="*/ 1234760 h 1681980"/>
                <a:gd name="connsiteX17" fmla="*/ 276084 w 375236"/>
                <a:gd name="connsiteY17" fmla="*/ 1201709 h 1681980"/>
                <a:gd name="connsiteX18" fmla="*/ 287101 w 375236"/>
                <a:gd name="connsiteY18" fmla="*/ 1124591 h 1681980"/>
                <a:gd name="connsiteX19" fmla="*/ 309135 w 375236"/>
                <a:gd name="connsiteY19" fmla="*/ 1058490 h 1681980"/>
                <a:gd name="connsiteX20" fmla="*/ 320152 w 375236"/>
                <a:gd name="connsiteY20" fmla="*/ 1025439 h 1681980"/>
                <a:gd name="connsiteX21" fmla="*/ 331168 w 375236"/>
                <a:gd name="connsiteY21" fmla="*/ 992389 h 1681980"/>
                <a:gd name="connsiteX22" fmla="*/ 342185 w 375236"/>
                <a:gd name="connsiteY22" fmla="*/ 937304 h 1681980"/>
                <a:gd name="connsiteX23" fmla="*/ 353202 w 375236"/>
                <a:gd name="connsiteY23" fmla="*/ 540697 h 1681980"/>
                <a:gd name="connsiteX24" fmla="*/ 364219 w 375236"/>
                <a:gd name="connsiteY24" fmla="*/ 507646 h 1681980"/>
                <a:gd name="connsiteX25" fmla="*/ 375236 w 375236"/>
                <a:gd name="connsiteY25" fmla="*/ 441545 h 1681980"/>
                <a:gd name="connsiteX26" fmla="*/ 364219 w 375236"/>
                <a:gd name="connsiteY26" fmla="*/ 287309 h 1681980"/>
                <a:gd name="connsiteX27" fmla="*/ 287101 w 375236"/>
                <a:gd name="connsiteY27" fmla="*/ 188157 h 1681980"/>
                <a:gd name="connsiteX28" fmla="*/ 254050 w 375236"/>
                <a:gd name="connsiteY28" fmla="*/ 166123 h 1681980"/>
                <a:gd name="connsiteX29" fmla="*/ 221000 w 375236"/>
                <a:gd name="connsiteY29" fmla="*/ 155107 h 1681980"/>
                <a:gd name="connsiteX30" fmla="*/ 176932 w 375236"/>
                <a:gd name="connsiteY30" fmla="*/ 144090 h 1681980"/>
                <a:gd name="connsiteX31" fmla="*/ 154899 w 375236"/>
                <a:gd name="connsiteY31" fmla="*/ 122056 h 16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5236" h="1681980">
                  <a:moveTo>
                    <a:pt x="143882" y="55955"/>
                  </a:moveTo>
                  <a:cubicBezTo>
                    <a:pt x="112362" y="150512"/>
                    <a:pt x="160625" y="0"/>
                    <a:pt x="121848" y="155107"/>
                  </a:cubicBezTo>
                  <a:cubicBezTo>
                    <a:pt x="116215" y="177639"/>
                    <a:pt x="99814" y="221208"/>
                    <a:pt x="99814" y="221208"/>
                  </a:cubicBezTo>
                  <a:cubicBezTo>
                    <a:pt x="103486" y="335049"/>
                    <a:pt x="105281" y="448966"/>
                    <a:pt x="110831" y="562731"/>
                  </a:cubicBezTo>
                  <a:cubicBezTo>
                    <a:pt x="113853" y="624689"/>
                    <a:pt x="124072" y="688465"/>
                    <a:pt x="132865" y="750017"/>
                  </a:cubicBezTo>
                  <a:cubicBezTo>
                    <a:pt x="129193" y="860186"/>
                    <a:pt x="127963" y="970463"/>
                    <a:pt x="121848" y="1080523"/>
                  </a:cubicBezTo>
                  <a:cubicBezTo>
                    <a:pt x="120609" y="1102827"/>
                    <a:pt x="114228" y="1124547"/>
                    <a:pt x="110831" y="1146625"/>
                  </a:cubicBezTo>
                  <a:cubicBezTo>
                    <a:pt x="106883" y="1172290"/>
                    <a:pt x="104459" y="1198195"/>
                    <a:pt x="99814" y="1223743"/>
                  </a:cubicBezTo>
                  <a:cubicBezTo>
                    <a:pt x="97105" y="1238640"/>
                    <a:pt x="93148" y="1253307"/>
                    <a:pt x="88797" y="1267810"/>
                  </a:cubicBezTo>
                  <a:cubicBezTo>
                    <a:pt x="88790" y="1267833"/>
                    <a:pt x="61259" y="1350425"/>
                    <a:pt x="55747" y="1366962"/>
                  </a:cubicBezTo>
                  <a:lnTo>
                    <a:pt x="44730" y="1400013"/>
                  </a:lnTo>
                  <a:lnTo>
                    <a:pt x="33713" y="1433063"/>
                  </a:lnTo>
                  <a:cubicBezTo>
                    <a:pt x="37385" y="1502837"/>
                    <a:pt x="0" y="1588708"/>
                    <a:pt x="44730" y="1642384"/>
                  </a:cubicBezTo>
                  <a:cubicBezTo>
                    <a:pt x="77727" y="1681980"/>
                    <a:pt x="151744" y="1652026"/>
                    <a:pt x="198966" y="1631367"/>
                  </a:cubicBezTo>
                  <a:cubicBezTo>
                    <a:pt x="220244" y="1622058"/>
                    <a:pt x="221000" y="1565266"/>
                    <a:pt x="221000" y="1565266"/>
                  </a:cubicBezTo>
                  <a:cubicBezTo>
                    <a:pt x="224672" y="1488148"/>
                    <a:pt x="223491" y="1410645"/>
                    <a:pt x="232017" y="1333911"/>
                  </a:cubicBezTo>
                  <a:cubicBezTo>
                    <a:pt x="232018" y="1333903"/>
                    <a:pt x="259557" y="1251289"/>
                    <a:pt x="265067" y="1234760"/>
                  </a:cubicBezTo>
                  <a:lnTo>
                    <a:pt x="276084" y="1201709"/>
                  </a:lnTo>
                  <a:cubicBezTo>
                    <a:pt x="279756" y="1176003"/>
                    <a:pt x="281262" y="1149893"/>
                    <a:pt x="287101" y="1124591"/>
                  </a:cubicBezTo>
                  <a:cubicBezTo>
                    <a:pt x="292324" y="1101960"/>
                    <a:pt x="301790" y="1080524"/>
                    <a:pt x="309135" y="1058490"/>
                  </a:cubicBezTo>
                  <a:lnTo>
                    <a:pt x="320152" y="1025439"/>
                  </a:lnTo>
                  <a:cubicBezTo>
                    <a:pt x="323824" y="1014422"/>
                    <a:pt x="328891" y="1003776"/>
                    <a:pt x="331168" y="992389"/>
                  </a:cubicBezTo>
                  <a:lnTo>
                    <a:pt x="342185" y="937304"/>
                  </a:lnTo>
                  <a:cubicBezTo>
                    <a:pt x="345857" y="805102"/>
                    <a:pt x="346429" y="672777"/>
                    <a:pt x="353202" y="540697"/>
                  </a:cubicBezTo>
                  <a:cubicBezTo>
                    <a:pt x="353797" y="529099"/>
                    <a:pt x="361700" y="518982"/>
                    <a:pt x="364219" y="507646"/>
                  </a:cubicBezTo>
                  <a:cubicBezTo>
                    <a:pt x="369065" y="485840"/>
                    <a:pt x="371564" y="463579"/>
                    <a:pt x="375236" y="441545"/>
                  </a:cubicBezTo>
                  <a:cubicBezTo>
                    <a:pt x="371564" y="390133"/>
                    <a:pt x="370241" y="338499"/>
                    <a:pt x="364219" y="287309"/>
                  </a:cubicBezTo>
                  <a:cubicBezTo>
                    <a:pt x="359181" y="244483"/>
                    <a:pt x="318931" y="209377"/>
                    <a:pt x="287101" y="188157"/>
                  </a:cubicBezTo>
                  <a:cubicBezTo>
                    <a:pt x="276084" y="180812"/>
                    <a:pt x="265893" y="172044"/>
                    <a:pt x="254050" y="166123"/>
                  </a:cubicBezTo>
                  <a:cubicBezTo>
                    <a:pt x="243663" y="160930"/>
                    <a:pt x="232166" y="158297"/>
                    <a:pt x="221000" y="155107"/>
                  </a:cubicBezTo>
                  <a:cubicBezTo>
                    <a:pt x="206441" y="150947"/>
                    <a:pt x="190475" y="150862"/>
                    <a:pt x="176932" y="144090"/>
                  </a:cubicBezTo>
                  <a:cubicBezTo>
                    <a:pt x="167642" y="139445"/>
                    <a:pt x="162243" y="129401"/>
                    <a:pt x="154899" y="122056"/>
                  </a:cubicBezTo>
                </a:path>
              </a:pathLst>
            </a:custGeom>
            <a:solidFill>
              <a:srgbClr val="B84D4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456448" y="5745327"/>
              <a:ext cx="783063" cy="995012"/>
            </a:xfrm>
            <a:custGeom>
              <a:avLst/>
              <a:gdLst>
                <a:gd name="connsiteX0" fmla="*/ 69168 w 970688"/>
                <a:gd name="connsiteY0" fmla="*/ 143220 h 1171414"/>
                <a:gd name="connsiteX1" fmla="*/ 124252 w 970688"/>
                <a:gd name="connsiteY1" fmla="*/ 242371 h 1171414"/>
                <a:gd name="connsiteX2" fmla="*/ 146286 w 970688"/>
                <a:gd name="connsiteY2" fmla="*/ 275422 h 1171414"/>
                <a:gd name="connsiteX3" fmla="*/ 179337 w 970688"/>
                <a:gd name="connsiteY3" fmla="*/ 308473 h 1171414"/>
                <a:gd name="connsiteX4" fmla="*/ 234421 w 970688"/>
                <a:gd name="connsiteY4" fmla="*/ 352540 h 1171414"/>
                <a:gd name="connsiteX5" fmla="*/ 300522 w 970688"/>
                <a:gd name="connsiteY5" fmla="*/ 407624 h 1171414"/>
                <a:gd name="connsiteX6" fmla="*/ 333573 w 970688"/>
                <a:gd name="connsiteY6" fmla="*/ 418641 h 1171414"/>
                <a:gd name="connsiteX7" fmla="*/ 355607 w 970688"/>
                <a:gd name="connsiteY7" fmla="*/ 451692 h 1171414"/>
                <a:gd name="connsiteX8" fmla="*/ 432725 w 970688"/>
                <a:gd name="connsiteY8" fmla="*/ 473726 h 1171414"/>
                <a:gd name="connsiteX9" fmla="*/ 465775 w 970688"/>
                <a:gd name="connsiteY9" fmla="*/ 495759 h 1171414"/>
                <a:gd name="connsiteX10" fmla="*/ 575944 w 970688"/>
                <a:gd name="connsiteY10" fmla="*/ 517793 h 1171414"/>
                <a:gd name="connsiteX11" fmla="*/ 520860 w 970688"/>
                <a:gd name="connsiteY11" fmla="*/ 583894 h 1171414"/>
                <a:gd name="connsiteX12" fmla="*/ 443741 w 970688"/>
                <a:gd name="connsiteY12" fmla="*/ 616945 h 1171414"/>
                <a:gd name="connsiteX13" fmla="*/ 377640 w 970688"/>
                <a:gd name="connsiteY13" fmla="*/ 661012 h 1171414"/>
                <a:gd name="connsiteX14" fmla="*/ 344590 w 970688"/>
                <a:gd name="connsiteY14" fmla="*/ 683046 h 1171414"/>
                <a:gd name="connsiteX15" fmla="*/ 267472 w 970688"/>
                <a:gd name="connsiteY15" fmla="*/ 705080 h 1171414"/>
                <a:gd name="connsiteX16" fmla="*/ 157303 w 970688"/>
                <a:gd name="connsiteY16" fmla="*/ 782198 h 1171414"/>
                <a:gd name="connsiteX17" fmla="*/ 91202 w 970688"/>
                <a:gd name="connsiteY17" fmla="*/ 826265 h 1171414"/>
                <a:gd name="connsiteX18" fmla="*/ 58151 w 970688"/>
                <a:gd name="connsiteY18" fmla="*/ 859316 h 1171414"/>
                <a:gd name="connsiteX19" fmla="*/ 25101 w 970688"/>
                <a:gd name="connsiteY19" fmla="*/ 958468 h 1171414"/>
                <a:gd name="connsiteX20" fmla="*/ 36117 w 970688"/>
                <a:gd name="connsiteY20" fmla="*/ 1156771 h 1171414"/>
                <a:gd name="connsiteX21" fmla="*/ 80185 w 970688"/>
                <a:gd name="connsiteY21" fmla="*/ 1167788 h 1171414"/>
                <a:gd name="connsiteX22" fmla="*/ 355607 w 970688"/>
                <a:gd name="connsiteY22" fmla="*/ 1156771 h 1171414"/>
                <a:gd name="connsiteX23" fmla="*/ 355607 w 970688"/>
                <a:gd name="connsiteY23" fmla="*/ 914400 h 1171414"/>
                <a:gd name="connsiteX24" fmla="*/ 366623 w 970688"/>
                <a:gd name="connsiteY24" fmla="*/ 870333 h 1171414"/>
                <a:gd name="connsiteX25" fmla="*/ 432725 w 970688"/>
                <a:gd name="connsiteY25" fmla="*/ 837282 h 1171414"/>
                <a:gd name="connsiteX26" fmla="*/ 476792 w 970688"/>
                <a:gd name="connsiteY26" fmla="*/ 826265 h 1171414"/>
                <a:gd name="connsiteX27" fmla="*/ 509843 w 970688"/>
                <a:gd name="connsiteY27" fmla="*/ 815248 h 1171414"/>
                <a:gd name="connsiteX28" fmla="*/ 564927 w 970688"/>
                <a:gd name="connsiteY28" fmla="*/ 804232 h 1171414"/>
                <a:gd name="connsiteX29" fmla="*/ 631028 w 970688"/>
                <a:gd name="connsiteY29" fmla="*/ 782198 h 1171414"/>
                <a:gd name="connsiteX30" fmla="*/ 664079 w 970688"/>
                <a:gd name="connsiteY30" fmla="*/ 771181 h 1171414"/>
                <a:gd name="connsiteX31" fmla="*/ 730180 w 970688"/>
                <a:gd name="connsiteY31" fmla="*/ 738130 h 1171414"/>
                <a:gd name="connsiteX32" fmla="*/ 763231 w 970688"/>
                <a:gd name="connsiteY32" fmla="*/ 716097 h 1171414"/>
                <a:gd name="connsiteX33" fmla="*/ 796281 w 970688"/>
                <a:gd name="connsiteY33" fmla="*/ 705080 h 1171414"/>
                <a:gd name="connsiteX34" fmla="*/ 862382 w 970688"/>
                <a:gd name="connsiteY34" fmla="*/ 649995 h 1171414"/>
                <a:gd name="connsiteX35" fmla="*/ 928484 w 970688"/>
                <a:gd name="connsiteY35" fmla="*/ 594911 h 1171414"/>
                <a:gd name="connsiteX36" fmla="*/ 939501 w 970688"/>
                <a:gd name="connsiteY36" fmla="*/ 363557 h 1171414"/>
                <a:gd name="connsiteX37" fmla="*/ 906450 w 970688"/>
                <a:gd name="connsiteY37" fmla="*/ 341523 h 1171414"/>
                <a:gd name="connsiteX38" fmla="*/ 851366 w 970688"/>
                <a:gd name="connsiteY38" fmla="*/ 286439 h 1171414"/>
                <a:gd name="connsiteX39" fmla="*/ 796281 w 970688"/>
                <a:gd name="connsiteY39" fmla="*/ 220338 h 1171414"/>
                <a:gd name="connsiteX40" fmla="*/ 763231 w 970688"/>
                <a:gd name="connsiteY40" fmla="*/ 187287 h 1171414"/>
                <a:gd name="connsiteX41" fmla="*/ 719163 w 970688"/>
                <a:gd name="connsiteY41" fmla="*/ 121186 h 1171414"/>
                <a:gd name="connsiteX42" fmla="*/ 697129 w 970688"/>
                <a:gd name="connsiteY42" fmla="*/ 88135 h 1171414"/>
                <a:gd name="connsiteX43" fmla="*/ 686113 w 970688"/>
                <a:gd name="connsiteY43" fmla="*/ 55085 h 1171414"/>
                <a:gd name="connsiteX44" fmla="*/ 620011 w 970688"/>
                <a:gd name="connsiteY44" fmla="*/ 33051 h 1171414"/>
                <a:gd name="connsiteX45" fmla="*/ 586961 w 970688"/>
                <a:gd name="connsiteY45" fmla="*/ 11017 h 1171414"/>
                <a:gd name="connsiteX46" fmla="*/ 520860 w 970688"/>
                <a:gd name="connsiteY46" fmla="*/ 0 h 1171414"/>
                <a:gd name="connsiteX47" fmla="*/ 179337 w 970688"/>
                <a:gd name="connsiteY47" fmla="*/ 11017 h 1171414"/>
                <a:gd name="connsiteX48" fmla="*/ 146286 w 970688"/>
                <a:gd name="connsiteY48" fmla="*/ 22034 h 1171414"/>
                <a:gd name="connsiteX49" fmla="*/ 113235 w 970688"/>
                <a:gd name="connsiteY49" fmla="*/ 44068 h 1171414"/>
                <a:gd name="connsiteX50" fmla="*/ 47134 w 970688"/>
                <a:gd name="connsiteY50" fmla="*/ 66102 h 1171414"/>
                <a:gd name="connsiteX51" fmla="*/ 36117 w 970688"/>
                <a:gd name="connsiteY51" fmla="*/ 143220 h 1171414"/>
                <a:gd name="connsiteX52" fmla="*/ 69168 w 970688"/>
                <a:gd name="connsiteY52" fmla="*/ 143220 h 11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70688" h="1171414">
                  <a:moveTo>
                    <a:pt x="69168" y="143220"/>
                  </a:moveTo>
                  <a:cubicBezTo>
                    <a:pt x="83857" y="159745"/>
                    <a:pt x="73744" y="166608"/>
                    <a:pt x="124252" y="242371"/>
                  </a:cubicBezTo>
                  <a:cubicBezTo>
                    <a:pt x="131597" y="253388"/>
                    <a:pt x="136923" y="266059"/>
                    <a:pt x="146286" y="275422"/>
                  </a:cubicBezTo>
                  <a:cubicBezTo>
                    <a:pt x="157303" y="286439"/>
                    <a:pt x="169363" y="296504"/>
                    <a:pt x="179337" y="308473"/>
                  </a:cubicBezTo>
                  <a:cubicBezTo>
                    <a:pt x="217669" y="354471"/>
                    <a:pt x="180163" y="334454"/>
                    <a:pt x="234421" y="352540"/>
                  </a:cubicBezTo>
                  <a:cubicBezTo>
                    <a:pt x="258786" y="376905"/>
                    <a:pt x="269846" y="392286"/>
                    <a:pt x="300522" y="407624"/>
                  </a:cubicBezTo>
                  <a:cubicBezTo>
                    <a:pt x="310909" y="412817"/>
                    <a:pt x="322556" y="414969"/>
                    <a:pt x="333573" y="418641"/>
                  </a:cubicBezTo>
                  <a:cubicBezTo>
                    <a:pt x="340918" y="429658"/>
                    <a:pt x="345268" y="443420"/>
                    <a:pt x="355607" y="451692"/>
                  </a:cubicBezTo>
                  <a:cubicBezTo>
                    <a:pt x="362792" y="457440"/>
                    <a:pt x="429846" y="473006"/>
                    <a:pt x="432725" y="473726"/>
                  </a:cubicBezTo>
                  <a:cubicBezTo>
                    <a:pt x="443742" y="481070"/>
                    <a:pt x="453932" y="489838"/>
                    <a:pt x="465775" y="495759"/>
                  </a:cubicBezTo>
                  <a:cubicBezTo>
                    <a:pt x="496541" y="511142"/>
                    <a:pt x="547523" y="513733"/>
                    <a:pt x="575944" y="517793"/>
                  </a:cubicBezTo>
                  <a:cubicBezTo>
                    <a:pt x="558375" y="544146"/>
                    <a:pt x="547850" y="564616"/>
                    <a:pt x="520860" y="583894"/>
                  </a:cubicBezTo>
                  <a:cubicBezTo>
                    <a:pt x="497036" y="600911"/>
                    <a:pt x="470713" y="607954"/>
                    <a:pt x="443741" y="616945"/>
                  </a:cubicBezTo>
                  <a:lnTo>
                    <a:pt x="377640" y="661012"/>
                  </a:lnTo>
                  <a:cubicBezTo>
                    <a:pt x="366623" y="668357"/>
                    <a:pt x="357435" y="679835"/>
                    <a:pt x="344590" y="683046"/>
                  </a:cubicBezTo>
                  <a:cubicBezTo>
                    <a:pt x="334216" y="685640"/>
                    <a:pt x="280405" y="697895"/>
                    <a:pt x="267472" y="705080"/>
                  </a:cubicBezTo>
                  <a:cubicBezTo>
                    <a:pt x="249498" y="715065"/>
                    <a:pt x="178591" y="763951"/>
                    <a:pt x="157303" y="782198"/>
                  </a:cubicBezTo>
                  <a:cubicBezTo>
                    <a:pt x="104789" y="827210"/>
                    <a:pt x="147419" y="807525"/>
                    <a:pt x="91202" y="826265"/>
                  </a:cubicBezTo>
                  <a:cubicBezTo>
                    <a:pt x="80185" y="837282"/>
                    <a:pt x="65119" y="845380"/>
                    <a:pt x="58151" y="859316"/>
                  </a:cubicBezTo>
                  <a:cubicBezTo>
                    <a:pt x="42571" y="890476"/>
                    <a:pt x="25101" y="958468"/>
                    <a:pt x="25101" y="958468"/>
                  </a:cubicBezTo>
                  <a:cubicBezTo>
                    <a:pt x="28773" y="1024569"/>
                    <a:pt x="19269" y="1092748"/>
                    <a:pt x="36117" y="1156771"/>
                  </a:cubicBezTo>
                  <a:cubicBezTo>
                    <a:pt x="39970" y="1171414"/>
                    <a:pt x="65044" y="1167788"/>
                    <a:pt x="80185" y="1167788"/>
                  </a:cubicBezTo>
                  <a:cubicBezTo>
                    <a:pt x="172066" y="1167788"/>
                    <a:pt x="263800" y="1160443"/>
                    <a:pt x="355607" y="1156771"/>
                  </a:cubicBezTo>
                  <a:cubicBezTo>
                    <a:pt x="390649" y="1051639"/>
                    <a:pt x="355607" y="1170198"/>
                    <a:pt x="355607" y="914400"/>
                  </a:cubicBezTo>
                  <a:cubicBezTo>
                    <a:pt x="355607" y="899259"/>
                    <a:pt x="358224" y="882931"/>
                    <a:pt x="366623" y="870333"/>
                  </a:cubicBezTo>
                  <a:cubicBezTo>
                    <a:pt x="377984" y="853292"/>
                    <a:pt x="414611" y="842458"/>
                    <a:pt x="432725" y="837282"/>
                  </a:cubicBezTo>
                  <a:cubicBezTo>
                    <a:pt x="447284" y="833122"/>
                    <a:pt x="462233" y="830425"/>
                    <a:pt x="476792" y="826265"/>
                  </a:cubicBezTo>
                  <a:cubicBezTo>
                    <a:pt x="487958" y="823075"/>
                    <a:pt x="498577" y="818064"/>
                    <a:pt x="509843" y="815248"/>
                  </a:cubicBezTo>
                  <a:cubicBezTo>
                    <a:pt x="528009" y="810707"/>
                    <a:pt x="546862" y="809159"/>
                    <a:pt x="564927" y="804232"/>
                  </a:cubicBezTo>
                  <a:cubicBezTo>
                    <a:pt x="587334" y="798121"/>
                    <a:pt x="608994" y="789543"/>
                    <a:pt x="631028" y="782198"/>
                  </a:cubicBezTo>
                  <a:lnTo>
                    <a:pt x="664079" y="771181"/>
                  </a:lnTo>
                  <a:cubicBezTo>
                    <a:pt x="758780" y="708045"/>
                    <a:pt x="638970" y="783734"/>
                    <a:pt x="730180" y="738130"/>
                  </a:cubicBezTo>
                  <a:cubicBezTo>
                    <a:pt x="742023" y="732209"/>
                    <a:pt x="751388" y="722018"/>
                    <a:pt x="763231" y="716097"/>
                  </a:cubicBezTo>
                  <a:cubicBezTo>
                    <a:pt x="773618" y="710904"/>
                    <a:pt x="785894" y="710273"/>
                    <a:pt x="796281" y="705080"/>
                  </a:cubicBezTo>
                  <a:cubicBezTo>
                    <a:pt x="837315" y="684563"/>
                    <a:pt x="825830" y="680455"/>
                    <a:pt x="862382" y="649995"/>
                  </a:cubicBezTo>
                  <a:cubicBezTo>
                    <a:pt x="954419" y="573298"/>
                    <a:pt x="831916" y="691479"/>
                    <a:pt x="928484" y="594911"/>
                  </a:cubicBezTo>
                  <a:cubicBezTo>
                    <a:pt x="960138" y="499945"/>
                    <a:pt x="970688" y="496104"/>
                    <a:pt x="939501" y="363557"/>
                  </a:cubicBezTo>
                  <a:cubicBezTo>
                    <a:pt x="936468" y="350668"/>
                    <a:pt x="917467" y="348868"/>
                    <a:pt x="906450" y="341523"/>
                  </a:cubicBezTo>
                  <a:cubicBezTo>
                    <a:pt x="866054" y="280931"/>
                    <a:pt x="906450" y="332343"/>
                    <a:pt x="851366" y="286439"/>
                  </a:cubicBezTo>
                  <a:cubicBezTo>
                    <a:pt x="798700" y="242550"/>
                    <a:pt x="835671" y="267606"/>
                    <a:pt x="796281" y="220338"/>
                  </a:cubicBezTo>
                  <a:cubicBezTo>
                    <a:pt x="786307" y="208369"/>
                    <a:pt x="772796" y="199585"/>
                    <a:pt x="763231" y="187287"/>
                  </a:cubicBezTo>
                  <a:cubicBezTo>
                    <a:pt x="746973" y="166384"/>
                    <a:pt x="733852" y="143220"/>
                    <a:pt x="719163" y="121186"/>
                  </a:cubicBezTo>
                  <a:lnTo>
                    <a:pt x="697129" y="88135"/>
                  </a:lnTo>
                  <a:cubicBezTo>
                    <a:pt x="693457" y="77118"/>
                    <a:pt x="695563" y="61835"/>
                    <a:pt x="686113" y="55085"/>
                  </a:cubicBezTo>
                  <a:cubicBezTo>
                    <a:pt x="667213" y="41585"/>
                    <a:pt x="620011" y="33051"/>
                    <a:pt x="620011" y="33051"/>
                  </a:cubicBezTo>
                  <a:cubicBezTo>
                    <a:pt x="608994" y="25706"/>
                    <a:pt x="599522" y="15204"/>
                    <a:pt x="586961" y="11017"/>
                  </a:cubicBezTo>
                  <a:cubicBezTo>
                    <a:pt x="565770" y="3953"/>
                    <a:pt x="543198" y="0"/>
                    <a:pt x="520860" y="0"/>
                  </a:cubicBezTo>
                  <a:cubicBezTo>
                    <a:pt x="406960" y="0"/>
                    <a:pt x="293178" y="7345"/>
                    <a:pt x="179337" y="11017"/>
                  </a:cubicBezTo>
                  <a:cubicBezTo>
                    <a:pt x="168320" y="14689"/>
                    <a:pt x="156673" y="16841"/>
                    <a:pt x="146286" y="22034"/>
                  </a:cubicBezTo>
                  <a:cubicBezTo>
                    <a:pt x="134443" y="27955"/>
                    <a:pt x="125335" y="38690"/>
                    <a:pt x="113235" y="44068"/>
                  </a:cubicBezTo>
                  <a:cubicBezTo>
                    <a:pt x="92011" y="53501"/>
                    <a:pt x="47134" y="66102"/>
                    <a:pt x="47134" y="66102"/>
                  </a:cubicBezTo>
                  <a:cubicBezTo>
                    <a:pt x="35844" y="83038"/>
                    <a:pt x="0" y="119142"/>
                    <a:pt x="36117" y="143220"/>
                  </a:cubicBezTo>
                  <a:cubicBezTo>
                    <a:pt x="51395" y="153405"/>
                    <a:pt x="54479" y="126695"/>
                    <a:pt x="69168" y="143220"/>
                  </a:cubicBez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8178802" y="4630964"/>
              <a:ext cx="942065" cy="1253951"/>
            </a:xfrm>
            <a:custGeom>
              <a:avLst/>
              <a:gdLst>
                <a:gd name="connsiteX0" fmla="*/ 77118 w 1167788"/>
                <a:gd name="connsiteY0" fmla="*/ 11017 h 1476260"/>
                <a:gd name="connsiteX1" fmla="*/ 110169 w 1167788"/>
                <a:gd name="connsiteY1" fmla="*/ 0 h 1476260"/>
                <a:gd name="connsiteX2" fmla="*/ 286439 w 1167788"/>
                <a:gd name="connsiteY2" fmla="*/ 11017 h 1476260"/>
                <a:gd name="connsiteX3" fmla="*/ 319489 w 1167788"/>
                <a:gd name="connsiteY3" fmla="*/ 22034 h 1476260"/>
                <a:gd name="connsiteX4" fmla="*/ 418641 w 1167788"/>
                <a:gd name="connsiteY4" fmla="*/ 99152 h 1476260"/>
                <a:gd name="connsiteX5" fmla="*/ 440675 w 1167788"/>
                <a:gd name="connsiteY5" fmla="*/ 132202 h 1476260"/>
                <a:gd name="connsiteX6" fmla="*/ 473725 w 1167788"/>
                <a:gd name="connsiteY6" fmla="*/ 176270 h 1476260"/>
                <a:gd name="connsiteX7" fmla="*/ 517793 w 1167788"/>
                <a:gd name="connsiteY7" fmla="*/ 275422 h 1476260"/>
                <a:gd name="connsiteX8" fmla="*/ 550843 w 1167788"/>
                <a:gd name="connsiteY8" fmla="*/ 385590 h 1476260"/>
                <a:gd name="connsiteX9" fmla="*/ 583894 w 1167788"/>
                <a:gd name="connsiteY9" fmla="*/ 462708 h 1476260"/>
                <a:gd name="connsiteX10" fmla="*/ 627961 w 1167788"/>
                <a:gd name="connsiteY10" fmla="*/ 528810 h 1476260"/>
                <a:gd name="connsiteX11" fmla="*/ 661012 w 1167788"/>
                <a:gd name="connsiteY11" fmla="*/ 550843 h 1476260"/>
                <a:gd name="connsiteX12" fmla="*/ 705080 w 1167788"/>
                <a:gd name="connsiteY12" fmla="*/ 594911 h 1476260"/>
                <a:gd name="connsiteX13" fmla="*/ 782198 w 1167788"/>
                <a:gd name="connsiteY13" fmla="*/ 649995 h 1476260"/>
                <a:gd name="connsiteX14" fmla="*/ 859316 w 1167788"/>
                <a:gd name="connsiteY14" fmla="*/ 716096 h 1476260"/>
                <a:gd name="connsiteX15" fmla="*/ 881349 w 1167788"/>
                <a:gd name="connsiteY15" fmla="*/ 749147 h 1476260"/>
                <a:gd name="connsiteX16" fmla="*/ 914400 w 1167788"/>
                <a:gd name="connsiteY16" fmla="*/ 870332 h 1476260"/>
                <a:gd name="connsiteX17" fmla="*/ 925417 w 1167788"/>
                <a:gd name="connsiteY17" fmla="*/ 903383 h 1476260"/>
                <a:gd name="connsiteX18" fmla="*/ 936434 w 1167788"/>
                <a:gd name="connsiteY18" fmla="*/ 958467 h 1476260"/>
                <a:gd name="connsiteX19" fmla="*/ 958467 w 1167788"/>
                <a:gd name="connsiteY19" fmla="*/ 1013552 h 1476260"/>
                <a:gd name="connsiteX20" fmla="*/ 969484 w 1167788"/>
                <a:gd name="connsiteY20" fmla="*/ 1057619 h 1476260"/>
                <a:gd name="connsiteX21" fmla="*/ 980501 w 1167788"/>
                <a:gd name="connsiteY21" fmla="*/ 1090670 h 1476260"/>
                <a:gd name="connsiteX22" fmla="*/ 1013552 w 1167788"/>
                <a:gd name="connsiteY22" fmla="*/ 1233889 h 1476260"/>
                <a:gd name="connsiteX23" fmla="*/ 1046602 w 1167788"/>
                <a:gd name="connsiteY23" fmla="*/ 1277957 h 1476260"/>
                <a:gd name="connsiteX24" fmla="*/ 1057619 w 1167788"/>
                <a:gd name="connsiteY24" fmla="*/ 1311007 h 1476260"/>
                <a:gd name="connsiteX25" fmla="*/ 1134737 w 1167788"/>
                <a:gd name="connsiteY25" fmla="*/ 1399142 h 1476260"/>
                <a:gd name="connsiteX26" fmla="*/ 1167788 w 1167788"/>
                <a:gd name="connsiteY26" fmla="*/ 1410159 h 1476260"/>
                <a:gd name="connsiteX27" fmla="*/ 1156771 w 1167788"/>
                <a:gd name="connsiteY27" fmla="*/ 1443210 h 1476260"/>
                <a:gd name="connsiteX28" fmla="*/ 1079653 w 1167788"/>
                <a:gd name="connsiteY28" fmla="*/ 1476260 h 1476260"/>
                <a:gd name="connsiteX29" fmla="*/ 1024569 w 1167788"/>
                <a:gd name="connsiteY29" fmla="*/ 1421176 h 1476260"/>
                <a:gd name="connsiteX30" fmla="*/ 1002535 w 1167788"/>
                <a:gd name="connsiteY30" fmla="*/ 1355075 h 1476260"/>
                <a:gd name="connsiteX31" fmla="*/ 991518 w 1167788"/>
                <a:gd name="connsiteY31" fmla="*/ 1288973 h 1476260"/>
                <a:gd name="connsiteX32" fmla="*/ 980501 w 1167788"/>
                <a:gd name="connsiteY32" fmla="*/ 1167788 h 1476260"/>
                <a:gd name="connsiteX33" fmla="*/ 969484 w 1167788"/>
                <a:gd name="connsiteY33" fmla="*/ 1134737 h 1476260"/>
                <a:gd name="connsiteX34" fmla="*/ 947451 w 1167788"/>
                <a:gd name="connsiteY34" fmla="*/ 1024569 h 1476260"/>
                <a:gd name="connsiteX35" fmla="*/ 925417 w 1167788"/>
                <a:gd name="connsiteY35" fmla="*/ 958467 h 1476260"/>
                <a:gd name="connsiteX36" fmla="*/ 903383 w 1167788"/>
                <a:gd name="connsiteY36" fmla="*/ 925417 h 1476260"/>
                <a:gd name="connsiteX37" fmla="*/ 892366 w 1167788"/>
                <a:gd name="connsiteY37" fmla="*/ 892366 h 1476260"/>
                <a:gd name="connsiteX38" fmla="*/ 782198 w 1167788"/>
                <a:gd name="connsiteY38" fmla="*/ 760164 h 1476260"/>
                <a:gd name="connsiteX39" fmla="*/ 749147 w 1167788"/>
                <a:gd name="connsiteY39" fmla="*/ 727113 h 1476260"/>
                <a:gd name="connsiteX40" fmla="*/ 672029 w 1167788"/>
                <a:gd name="connsiteY40" fmla="*/ 683046 h 1476260"/>
                <a:gd name="connsiteX41" fmla="*/ 561860 w 1167788"/>
                <a:gd name="connsiteY41" fmla="*/ 550843 h 1476260"/>
                <a:gd name="connsiteX42" fmla="*/ 550843 w 1167788"/>
                <a:gd name="connsiteY42" fmla="*/ 517793 h 1476260"/>
                <a:gd name="connsiteX43" fmla="*/ 539826 w 1167788"/>
                <a:gd name="connsiteY43" fmla="*/ 473725 h 1476260"/>
                <a:gd name="connsiteX44" fmla="*/ 495759 w 1167788"/>
                <a:gd name="connsiteY44" fmla="*/ 407624 h 1476260"/>
                <a:gd name="connsiteX45" fmla="*/ 473725 w 1167788"/>
                <a:gd name="connsiteY45" fmla="*/ 341523 h 1476260"/>
                <a:gd name="connsiteX46" fmla="*/ 363557 w 1167788"/>
                <a:gd name="connsiteY46" fmla="*/ 209320 h 1476260"/>
                <a:gd name="connsiteX47" fmla="*/ 330506 w 1167788"/>
                <a:gd name="connsiteY47" fmla="*/ 187287 h 1476260"/>
                <a:gd name="connsiteX48" fmla="*/ 264405 w 1167788"/>
                <a:gd name="connsiteY48" fmla="*/ 132202 h 1476260"/>
                <a:gd name="connsiteX49" fmla="*/ 99152 w 1167788"/>
                <a:gd name="connsiteY49" fmla="*/ 110169 h 1476260"/>
                <a:gd name="connsiteX50" fmla="*/ 66101 w 1167788"/>
                <a:gd name="connsiteY50" fmla="*/ 99152 h 1476260"/>
                <a:gd name="connsiteX51" fmla="*/ 0 w 1167788"/>
                <a:gd name="connsiteY51" fmla="*/ 55084 h 1476260"/>
                <a:gd name="connsiteX52" fmla="*/ 77118 w 1167788"/>
                <a:gd name="connsiteY52" fmla="*/ 11017 h 14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7788" h="1476260">
                  <a:moveTo>
                    <a:pt x="77118" y="11017"/>
                  </a:moveTo>
                  <a:cubicBezTo>
                    <a:pt x="88135" y="7345"/>
                    <a:pt x="98556" y="0"/>
                    <a:pt x="110169" y="0"/>
                  </a:cubicBezTo>
                  <a:cubicBezTo>
                    <a:pt x="169040" y="0"/>
                    <a:pt x="227891" y="4854"/>
                    <a:pt x="286439" y="11017"/>
                  </a:cubicBezTo>
                  <a:cubicBezTo>
                    <a:pt x="297988" y="12233"/>
                    <a:pt x="309338" y="16394"/>
                    <a:pt x="319489" y="22034"/>
                  </a:cubicBezTo>
                  <a:cubicBezTo>
                    <a:pt x="357613" y="43214"/>
                    <a:pt x="390953" y="65926"/>
                    <a:pt x="418641" y="99152"/>
                  </a:cubicBezTo>
                  <a:cubicBezTo>
                    <a:pt x="427117" y="109324"/>
                    <a:pt x="432979" y="121428"/>
                    <a:pt x="440675" y="132202"/>
                  </a:cubicBezTo>
                  <a:cubicBezTo>
                    <a:pt x="451347" y="147143"/>
                    <a:pt x="462708" y="161581"/>
                    <a:pt x="473725" y="176270"/>
                  </a:cubicBezTo>
                  <a:cubicBezTo>
                    <a:pt x="499946" y="254932"/>
                    <a:pt x="482876" y="223046"/>
                    <a:pt x="517793" y="275422"/>
                  </a:cubicBezTo>
                  <a:cubicBezTo>
                    <a:pt x="534443" y="342019"/>
                    <a:pt x="524023" y="305128"/>
                    <a:pt x="550843" y="385590"/>
                  </a:cubicBezTo>
                  <a:cubicBezTo>
                    <a:pt x="562240" y="419783"/>
                    <a:pt x="563473" y="428673"/>
                    <a:pt x="583894" y="462708"/>
                  </a:cubicBezTo>
                  <a:cubicBezTo>
                    <a:pt x="597519" y="485416"/>
                    <a:pt x="605927" y="514121"/>
                    <a:pt x="627961" y="528810"/>
                  </a:cubicBezTo>
                  <a:lnTo>
                    <a:pt x="661012" y="550843"/>
                  </a:lnTo>
                  <a:cubicBezTo>
                    <a:pt x="683046" y="616945"/>
                    <a:pt x="653667" y="558188"/>
                    <a:pt x="705080" y="594911"/>
                  </a:cubicBezTo>
                  <a:cubicBezTo>
                    <a:pt x="796568" y="660260"/>
                    <a:pt x="707520" y="625102"/>
                    <a:pt x="782198" y="649995"/>
                  </a:cubicBezTo>
                  <a:cubicBezTo>
                    <a:pt x="821179" y="675983"/>
                    <a:pt x="823699" y="674543"/>
                    <a:pt x="859316" y="716096"/>
                  </a:cubicBezTo>
                  <a:cubicBezTo>
                    <a:pt x="867933" y="726149"/>
                    <a:pt x="875972" y="737048"/>
                    <a:pt x="881349" y="749147"/>
                  </a:cubicBezTo>
                  <a:cubicBezTo>
                    <a:pt x="908361" y="809925"/>
                    <a:pt x="899588" y="811087"/>
                    <a:pt x="914400" y="870332"/>
                  </a:cubicBezTo>
                  <a:cubicBezTo>
                    <a:pt x="917217" y="881598"/>
                    <a:pt x="922600" y="892117"/>
                    <a:pt x="925417" y="903383"/>
                  </a:cubicBezTo>
                  <a:cubicBezTo>
                    <a:pt x="929959" y="921549"/>
                    <a:pt x="931054" y="940532"/>
                    <a:pt x="936434" y="958467"/>
                  </a:cubicBezTo>
                  <a:cubicBezTo>
                    <a:pt x="942116" y="977409"/>
                    <a:pt x="952213" y="994791"/>
                    <a:pt x="958467" y="1013552"/>
                  </a:cubicBezTo>
                  <a:cubicBezTo>
                    <a:pt x="963255" y="1027916"/>
                    <a:pt x="965324" y="1043060"/>
                    <a:pt x="969484" y="1057619"/>
                  </a:cubicBezTo>
                  <a:cubicBezTo>
                    <a:pt x="972674" y="1068785"/>
                    <a:pt x="977684" y="1079404"/>
                    <a:pt x="980501" y="1090670"/>
                  </a:cubicBezTo>
                  <a:cubicBezTo>
                    <a:pt x="987383" y="1118196"/>
                    <a:pt x="1003269" y="1220178"/>
                    <a:pt x="1013552" y="1233889"/>
                  </a:cubicBezTo>
                  <a:lnTo>
                    <a:pt x="1046602" y="1277957"/>
                  </a:lnTo>
                  <a:cubicBezTo>
                    <a:pt x="1050274" y="1288974"/>
                    <a:pt x="1051979" y="1300856"/>
                    <a:pt x="1057619" y="1311007"/>
                  </a:cubicBezTo>
                  <a:cubicBezTo>
                    <a:pt x="1083042" y="1356767"/>
                    <a:pt x="1092648" y="1378097"/>
                    <a:pt x="1134737" y="1399142"/>
                  </a:cubicBezTo>
                  <a:cubicBezTo>
                    <a:pt x="1145124" y="1404336"/>
                    <a:pt x="1156771" y="1406487"/>
                    <a:pt x="1167788" y="1410159"/>
                  </a:cubicBezTo>
                  <a:cubicBezTo>
                    <a:pt x="1164116" y="1421176"/>
                    <a:pt x="1164026" y="1434142"/>
                    <a:pt x="1156771" y="1443210"/>
                  </a:cubicBezTo>
                  <a:cubicBezTo>
                    <a:pt x="1137752" y="1466984"/>
                    <a:pt x="1106113" y="1469645"/>
                    <a:pt x="1079653" y="1476260"/>
                  </a:cubicBezTo>
                  <a:cubicBezTo>
                    <a:pt x="1035465" y="1461531"/>
                    <a:pt x="1045513" y="1473536"/>
                    <a:pt x="1024569" y="1421176"/>
                  </a:cubicBezTo>
                  <a:cubicBezTo>
                    <a:pt x="1015943" y="1399612"/>
                    <a:pt x="1002535" y="1355075"/>
                    <a:pt x="1002535" y="1355075"/>
                  </a:cubicBezTo>
                  <a:cubicBezTo>
                    <a:pt x="998863" y="1333041"/>
                    <a:pt x="994128" y="1311158"/>
                    <a:pt x="991518" y="1288973"/>
                  </a:cubicBezTo>
                  <a:cubicBezTo>
                    <a:pt x="986779" y="1248689"/>
                    <a:pt x="986237" y="1207942"/>
                    <a:pt x="980501" y="1167788"/>
                  </a:cubicBezTo>
                  <a:cubicBezTo>
                    <a:pt x="978859" y="1156292"/>
                    <a:pt x="972003" y="1146073"/>
                    <a:pt x="969484" y="1134737"/>
                  </a:cubicBezTo>
                  <a:cubicBezTo>
                    <a:pt x="952471" y="1058179"/>
                    <a:pt x="966261" y="1087272"/>
                    <a:pt x="947451" y="1024569"/>
                  </a:cubicBezTo>
                  <a:cubicBezTo>
                    <a:pt x="940777" y="1002323"/>
                    <a:pt x="938301" y="977792"/>
                    <a:pt x="925417" y="958467"/>
                  </a:cubicBezTo>
                  <a:lnTo>
                    <a:pt x="903383" y="925417"/>
                  </a:lnTo>
                  <a:cubicBezTo>
                    <a:pt x="899711" y="914400"/>
                    <a:pt x="898006" y="902518"/>
                    <a:pt x="892366" y="892366"/>
                  </a:cubicBezTo>
                  <a:cubicBezTo>
                    <a:pt x="854021" y="823345"/>
                    <a:pt x="839952" y="817918"/>
                    <a:pt x="782198" y="760164"/>
                  </a:cubicBezTo>
                  <a:cubicBezTo>
                    <a:pt x="771181" y="749147"/>
                    <a:pt x="762111" y="735755"/>
                    <a:pt x="749147" y="727113"/>
                  </a:cubicBezTo>
                  <a:cubicBezTo>
                    <a:pt x="702431" y="695969"/>
                    <a:pt x="727939" y="711000"/>
                    <a:pt x="672029" y="683046"/>
                  </a:cubicBezTo>
                  <a:cubicBezTo>
                    <a:pt x="641346" y="652363"/>
                    <a:pt x="577199" y="596858"/>
                    <a:pt x="561860" y="550843"/>
                  </a:cubicBezTo>
                  <a:cubicBezTo>
                    <a:pt x="558188" y="539826"/>
                    <a:pt x="554033" y="528959"/>
                    <a:pt x="550843" y="517793"/>
                  </a:cubicBezTo>
                  <a:cubicBezTo>
                    <a:pt x="546683" y="503234"/>
                    <a:pt x="546597" y="487268"/>
                    <a:pt x="539826" y="473725"/>
                  </a:cubicBezTo>
                  <a:cubicBezTo>
                    <a:pt x="527983" y="450040"/>
                    <a:pt x="504133" y="432746"/>
                    <a:pt x="495759" y="407624"/>
                  </a:cubicBezTo>
                  <a:cubicBezTo>
                    <a:pt x="488414" y="385590"/>
                    <a:pt x="486608" y="360848"/>
                    <a:pt x="473725" y="341523"/>
                  </a:cubicBezTo>
                  <a:cubicBezTo>
                    <a:pt x="441211" y="292751"/>
                    <a:pt x="414450" y="243247"/>
                    <a:pt x="363557" y="209320"/>
                  </a:cubicBezTo>
                  <a:cubicBezTo>
                    <a:pt x="352540" y="201976"/>
                    <a:pt x="340678" y="195763"/>
                    <a:pt x="330506" y="187287"/>
                  </a:cubicBezTo>
                  <a:cubicBezTo>
                    <a:pt x="302479" y="163932"/>
                    <a:pt x="298192" y="146682"/>
                    <a:pt x="264405" y="132202"/>
                  </a:cubicBezTo>
                  <a:cubicBezTo>
                    <a:pt x="225102" y="115358"/>
                    <a:pt x="117238" y="111813"/>
                    <a:pt x="99152" y="110169"/>
                  </a:cubicBezTo>
                  <a:cubicBezTo>
                    <a:pt x="88135" y="106497"/>
                    <a:pt x="76253" y="104792"/>
                    <a:pt x="66101" y="99152"/>
                  </a:cubicBezTo>
                  <a:cubicBezTo>
                    <a:pt x="42952" y="86291"/>
                    <a:pt x="0" y="55084"/>
                    <a:pt x="0" y="55084"/>
                  </a:cubicBezTo>
                  <a:lnTo>
                    <a:pt x="77118" y="11017"/>
                  </a:ln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248087" y="5577575"/>
              <a:ext cx="563908" cy="1534127"/>
            </a:xfrm>
            <a:custGeom>
              <a:avLst/>
              <a:gdLst>
                <a:gd name="connsiteX0" fmla="*/ 74479 w 699023"/>
                <a:gd name="connsiteY0" fmla="*/ 208509 h 1806107"/>
                <a:gd name="connsiteX1" fmla="*/ 96513 w 699023"/>
                <a:gd name="connsiteY1" fmla="*/ 252577 h 1806107"/>
                <a:gd name="connsiteX2" fmla="*/ 107529 w 699023"/>
                <a:gd name="connsiteY2" fmla="*/ 318678 h 1806107"/>
                <a:gd name="connsiteX3" fmla="*/ 118546 w 699023"/>
                <a:gd name="connsiteY3" fmla="*/ 362745 h 1806107"/>
                <a:gd name="connsiteX4" fmla="*/ 140580 w 699023"/>
                <a:gd name="connsiteY4" fmla="*/ 428847 h 1806107"/>
                <a:gd name="connsiteX5" fmla="*/ 162614 w 699023"/>
                <a:gd name="connsiteY5" fmla="*/ 472914 h 1806107"/>
                <a:gd name="connsiteX6" fmla="*/ 173631 w 699023"/>
                <a:gd name="connsiteY6" fmla="*/ 516981 h 1806107"/>
                <a:gd name="connsiteX7" fmla="*/ 184648 w 699023"/>
                <a:gd name="connsiteY7" fmla="*/ 572066 h 1806107"/>
                <a:gd name="connsiteX8" fmla="*/ 228715 w 699023"/>
                <a:gd name="connsiteY8" fmla="*/ 638167 h 1806107"/>
                <a:gd name="connsiteX9" fmla="*/ 250749 w 699023"/>
                <a:gd name="connsiteY9" fmla="*/ 682234 h 1806107"/>
                <a:gd name="connsiteX10" fmla="*/ 272782 w 699023"/>
                <a:gd name="connsiteY10" fmla="*/ 715285 h 1806107"/>
                <a:gd name="connsiteX11" fmla="*/ 283799 w 699023"/>
                <a:gd name="connsiteY11" fmla="*/ 748336 h 1806107"/>
                <a:gd name="connsiteX12" fmla="*/ 316850 w 699023"/>
                <a:gd name="connsiteY12" fmla="*/ 781386 h 1806107"/>
                <a:gd name="connsiteX13" fmla="*/ 338884 w 699023"/>
                <a:gd name="connsiteY13" fmla="*/ 814437 h 1806107"/>
                <a:gd name="connsiteX14" fmla="*/ 327867 w 699023"/>
                <a:gd name="connsiteY14" fmla="*/ 1100875 h 1806107"/>
                <a:gd name="connsiteX15" fmla="*/ 305833 w 699023"/>
                <a:gd name="connsiteY15" fmla="*/ 1166977 h 1806107"/>
                <a:gd name="connsiteX16" fmla="*/ 283799 w 699023"/>
                <a:gd name="connsiteY16" fmla="*/ 1200027 h 1806107"/>
                <a:gd name="connsiteX17" fmla="*/ 272782 w 699023"/>
                <a:gd name="connsiteY17" fmla="*/ 1233078 h 1806107"/>
                <a:gd name="connsiteX18" fmla="*/ 217698 w 699023"/>
                <a:gd name="connsiteY18" fmla="*/ 1310196 h 1806107"/>
                <a:gd name="connsiteX19" fmla="*/ 162614 w 699023"/>
                <a:gd name="connsiteY19" fmla="*/ 1387314 h 1806107"/>
                <a:gd name="connsiteX20" fmla="*/ 129563 w 699023"/>
                <a:gd name="connsiteY20" fmla="*/ 1420365 h 1806107"/>
                <a:gd name="connsiteX21" fmla="*/ 85496 w 699023"/>
                <a:gd name="connsiteY21" fmla="*/ 1486466 h 1806107"/>
                <a:gd name="connsiteX22" fmla="*/ 74479 w 699023"/>
                <a:gd name="connsiteY22" fmla="*/ 1519516 h 1806107"/>
                <a:gd name="connsiteX23" fmla="*/ 52445 w 699023"/>
                <a:gd name="connsiteY23" fmla="*/ 1552567 h 1806107"/>
                <a:gd name="connsiteX24" fmla="*/ 8378 w 699023"/>
                <a:gd name="connsiteY24" fmla="*/ 1651719 h 1806107"/>
                <a:gd name="connsiteX25" fmla="*/ 19395 w 699023"/>
                <a:gd name="connsiteY25" fmla="*/ 1739854 h 1806107"/>
                <a:gd name="connsiteX26" fmla="*/ 206681 w 699023"/>
                <a:gd name="connsiteY26" fmla="*/ 1783921 h 1806107"/>
                <a:gd name="connsiteX27" fmla="*/ 228715 w 699023"/>
                <a:gd name="connsiteY27" fmla="*/ 1651719 h 1806107"/>
                <a:gd name="connsiteX28" fmla="*/ 239732 w 699023"/>
                <a:gd name="connsiteY28" fmla="*/ 1607651 h 1806107"/>
                <a:gd name="connsiteX29" fmla="*/ 261766 w 699023"/>
                <a:gd name="connsiteY29" fmla="*/ 1574601 h 1806107"/>
                <a:gd name="connsiteX30" fmla="*/ 294816 w 699023"/>
                <a:gd name="connsiteY30" fmla="*/ 1508500 h 1806107"/>
                <a:gd name="connsiteX31" fmla="*/ 327867 w 699023"/>
                <a:gd name="connsiteY31" fmla="*/ 1486466 h 1806107"/>
                <a:gd name="connsiteX32" fmla="*/ 360917 w 699023"/>
                <a:gd name="connsiteY32" fmla="*/ 1420365 h 1806107"/>
                <a:gd name="connsiteX33" fmla="*/ 427019 w 699023"/>
                <a:gd name="connsiteY33" fmla="*/ 1354263 h 1806107"/>
                <a:gd name="connsiteX34" fmla="*/ 482103 w 699023"/>
                <a:gd name="connsiteY34" fmla="*/ 1288162 h 1806107"/>
                <a:gd name="connsiteX35" fmla="*/ 504137 w 699023"/>
                <a:gd name="connsiteY35" fmla="*/ 1255112 h 1806107"/>
                <a:gd name="connsiteX36" fmla="*/ 537187 w 699023"/>
                <a:gd name="connsiteY36" fmla="*/ 1233078 h 1806107"/>
                <a:gd name="connsiteX37" fmla="*/ 592272 w 699023"/>
                <a:gd name="connsiteY37" fmla="*/ 1166977 h 1806107"/>
                <a:gd name="connsiteX38" fmla="*/ 625322 w 699023"/>
                <a:gd name="connsiteY38" fmla="*/ 1144943 h 1806107"/>
                <a:gd name="connsiteX39" fmla="*/ 669390 w 699023"/>
                <a:gd name="connsiteY39" fmla="*/ 1034774 h 1806107"/>
                <a:gd name="connsiteX40" fmla="*/ 680407 w 699023"/>
                <a:gd name="connsiteY40" fmla="*/ 1001724 h 1806107"/>
                <a:gd name="connsiteX41" fmla="*/ 680407 w 699023"/>
                <a:gd name="connsiteY41" fmla="*/ 682234 h 1806107"/>
                <a:gd name="connsiteX42" fmla="*/ 658373 w 699023"/>
                <a:gd name="connsiteY42" fmla="*/ 605116 h 1806107"/>
                <a:gd name="connsiteX43" fmla="*/ 636339 w 699023"/>
                <a:gd name="connsiteY43" fmla="*/ 572066 h 1806107"/>
                <a:gd name="connsiteX44" fmla="*/ 603288 w 699023"/>
                <a:gd name="connsiteY44" fmla="*/ 472914 h 1806107"/>
                <a:gd name="connsiteX45" fmla="*/ 592272 w 699023"/>
                <a:gd name="connsiteY45" fmla="*/ 439863 h 1806107"/>
                <a:gd name="connsiteX46" fmla="*/ 592272 w 699023"/>
                <a:gd name="connsiteY46" fmla="*/ 120374 h 1806107"/>
                <a:gd name="connsiteX47" fmla="*/ 570238 w 699023"/>
                <a:gd name="connsiteY47" fmla="*/ 87324 h 1806107"/>
                <a:gd name="connsiteX48" fmla="*/ 504137 w 699023"/>
                <a:gd name="connsiteY48" fmla="*/ 65290 h 1806107"/>
                <a:gd name="connsiteX49" fmla="*/ 471086 w 699023"/>
                <a:gd name="connsiteY49" fmla="*/ 43256 h 1806107"/>
                <a:gd name="connsiteX50" fmla="*/ 382951 w 699023"/>
                <a:gd name="connsiteY50" fmla="*/ 21222 h 1806107"/>
                <a:gd name="connsiteX51" fmla="*/ 162614 w 699023"/>
                <a:gd name="connsiteY51" fmla="*/ 54273 h 1806107"/>
                <a:gd name="connsiteX52" fmla="*/ 151597 w 699023"/>
                <a:gd name="connsiteY52" fmla="*/ 87324 h 1806107"/>
                <a:gd name="connsiteX53" fmla="*/ 129563 w 699023"/>
                <a:gd name="connsiteY53" fmla="*/ 131391 h 1806107"/>
                <a:gd name="connsiteX54" fmla="*/ 74479 w 699023"/>
                <a:gd name="connsiteY54" fmla="*/ 230543 h 1806107"/>
                <a:gd name="connsiteX55" fmla="*/ 74479 w 699023"/>
                <a:gd name="connsiteY55" fmla="*/ 208509 h 18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99023" h="1806107">
                  <a:moveTo>
                    <a:pt x="74479" y="208509"/>
                  </a:moveTo>
                  <a:cubicBezTo>
                    <a:pt x="81824" y="223198"/>
                    <a:pt x="91794" y="236846"/>
                    <a:pt x="96513" y="252577"/>
                  </a:cubicBezTo>
                  <a:cubicBezTo>
                    <a:pt x="102932" y="273973"/>
                    <a:pt x="103148" y="296774"/>
                    <a:pt x="107529" y="318678"/>
                  </a:cubicBezTo>
                  <a:cubicBezTo>
                    <a:pt x="110498" y="333525"/>
                    <a:pt x="114195" y="348242"/>
                    <a:pt x="118546" y="362745"/>
                  </a:cubicBezTo>
                  <a:cubicBezTo>
                    <a:pt x="125220" y="384991"/>
                    <a:pt x="130193" y="408073"/>
                    <a:pt x="140580" y="428847"/>
                  </a:cubicBezTo>
                  <a:cubicBezTo>
                    <a:pt x="147925" y="443536"/>
                    <a:pt x="156847" y="457537"/>
                    <a:pt x="162614" y="472914"/>
                  </a:cubicBezTo>
                  <a:cubicBezTo>
                    <a:pt x="167930" y="487091"/>
                    <a:pt x="170346" y="502200"/>
                    <a:pt x="173631" y="516981"/>
                  </a:cubicBezTo>
                  <a:cubicBezTo>
                    <a:pt x="177693" y="535260"/>
                    <a:pt x="176899" y="555019"/>
                    <a:pt x="184648" y="572066"/>
                  </a:cubicBezTo>
                  <a:cubicBezTo>
                    <a:pt x="195606" y="596174"/>
                    <a:pt x="216872" y="614482"/>
                    <a:pt x="228715" y="638167"/>
                  </a:cubicBezTo>
                  <a:cubicBezTo>
                    <a:pt x="236060" y="652856"/>
                    <a:pt x="242601" y="667975"/>
                    <a:pt x="250749" y="682234"/>
                  </a:cubicBezTo>
                  <a:cubicBezTo>
                    <a:pt x="257318" y="693730"/>
                    <a:pt x="266861" y="703442"/>
                    <a:pt x="272782" y="715285"/>
                  </a:cubicBezTo>
                  <a:cubicBezTo>
                    <a:pt x="277975" y="725672"/>
                    <a:pt x="277357" y="738673"/>
                    <a:pt x="283799" y="748336"/>
                  </a:cubicBezTo>
                  <a:cubicBezTo>
                    <a:pt x="292441" y="761299"/>
                    <a:pt x="306876" y="769417"/>
                    <a:pt x="316850" y="781386"/>
                  </a:cubicBezTo>
                  <a:cubicBezTo>
                    <a:pt x="325327" y="791558"/>
                    <a:pt x="331539" y="803420"/>
                    <a:pt x="338884" y="814437"/>
                  </a:cubicBezTo>
                  <a:cubicBezTo>
                    <a:pt x="335212" y="909916"/>
                    <a:pt x="336786" y="1005742"/>
                    <a:pt x="327867" y="1100875"/>
                  </a:cubicBezTo>
                  <a:cubicBezTo>
                    <a:pt x="325699" y="1123999"/>
                    <a:pt x="318717" y="1147652"/>
                    <a:pt x="305833" y="1166977"/>
                  </a:cubicBezTo>
                  <a:lnTo>
                    <a:pt x="283799" y="1200027"/>
                  </a:lnTo>
                  <a:cubicBezTo>
                    <a:pt x="280127" y="1211044"/>
                    <a:pt x="277975" y="1222691"/>
                    <a:pt x="272782" y="1233078"/>
                  </a:cubicBezTo>
                  <a:cubicBezTo>
                    <a:pt x="264127" y="1250388"/>
                    <a:pt x="226016" y="1298551"/>
                    <a:pt x="217698" y="1310196"/>
                  </a:cubicBezTo>
                  <a:cubicBezTo>
                    <a:pt x="192788" y="1345070"/>
                    <a:pt x="193473" y="1351312"/>
                    <a:pt x="162614" y="1387314"/>
                  </a:cubicBezTo>
                  <a:cubicBezTo>
                    <a:pt x="152474" y="1399144"/>
                    <a:pt x="140580" y="1409348"/>
                    <a:pt x="129563" y="1420365"/>
                  </a:cubicBezTo>
                  <a:cubicBezTo>
                    <a:pt x="103367" y="1498950"/>
                    <a:pt x="140511" y="1403942"/>
                    <a:pt x="85496" y="1486466"/>
                  </a:cubicBezTo>
                  <a:cubicBezTo>
                    <a:pt x="79055" y="1496128"/>
                    <a:pt x="79672" y="1509129"/>
                    <a:pt x="74479" y="1519516"/>
                  </a:cubicBezTo>
                  <a:cubicBezTo>
                    <a:pt x="68557" y="1531359"/>
                    <a:pt x="57823" y="1540467"/>
                    <a:pt x="52445" y="1552567"/>
                  </a:cubicBezTo>
                  <a:cubicBezTo>
                    <a:pt x="0" y="1670566"/>
                    <a:pt x="58243" y="1576917"/>
                    <a:pt x="8378" y="1651719"/>
                  </a:cubicBezTo>
                  <a:cubicBezTo>
                    <a:pt x="12050" y="1681097"/>
                    <a:pt x="9277" y="1712030"/>
                    <a:pt x="19395" y="1739854"/>
                  </a:cubicBezTo>
                  <a:cubicBezTo>
                    <a:pt x="43487" y="1806107"/>
                    <a:pt x="187116" y="1782523"/>
                    <a:pt x="206681" y="1783921"/>
                  </a:cubicBezTo>
                  <a:cubicBezTo>
                    <a:pt x="214026" y="1739854"/>
                    <a:pt x="217880" y="1695060"/>
                    <a:pt x="228715" y="1651719"/>
                  </a:cubicBezTo>
                  <a:cubicBezTo>
                    <a:pt x="232387" y="1637030"/>
                    <a:pt x="233767" y="1621568"/>
                    <a:pt x="239732" y="1607651"/>
                  </a:cubicBezTo>
                  <a:cubicBezTo>
                    <a:pt x="244948" y="1595481"/>
                    <a:pt x="254421" y="1585618"/>
                    <a:pt x="261766" y="1574601"/>
                  </a:cubicBezTo>
                  <a:cubicBezTo>
                    <a:pt x="270726" y="1547718"/>
                    <a:pt x="273458" y="1529858"/>
                    <a:pt x="294816" y="1508500"/>
                  </a:cubicBezTo>
                  <a:cubicBezTo>
                    <a:pt x="304179" y="1499137"/>
                    <a:pt x="316850" y="1493811"/>
                    <a:pt x="327867" y="1486466"/>
                  </a:cubicBezTo>
                  <a:cubicBezTo>
                    <a:pt x="338076" y="1455840"/>
                    <a:pt x="338138" y="1445992"/>
                    <a:pt x="360917" y="1420365"/>
                  </a:cubicBezTo>
                  <a:cubicBezTo>
                    <a:pt x="381619" y="1397075"/>
                    <a:pt x="409734" y="1380190"/>
                    <a:pt x="427019" y="1354263"/>
                  </a:cubicBezTo>
                  <a:cubicBezTo>
                    <a:pt x="481718" y="1272214"/>
                    <a:pt x="411421" y="1372980"/>
                    <a:pt x="482103" y="1288162"/>
                  </a:cubicBezTo>
                  <a:cubicBezTo>
                    <a:pt x="490579" y="1277990"/>
                    <a:pt x="494775" y="1264474"/>
                    <a:pt x="504137" y="1255112"/>
                  </a:cubicBezTo>
                  <a:cubicBezTo>
                    <a:pt x="513499" y="1245750"/>
                    <a:pt x="527015" y="1241554"/>
                    <a:pt x="537187" y="1233078"/>
                  </a:cubicBezTo>
                  <a:cubicBezTo>
                    <a:pt x="645479" y="1142833"/>
                    <a:pt x="505611" y="1253638"/>
                    <a:pt x="592272" y="1166977"/>
                  </a:cubicBezTo>
                  <a:cubicBezTo>
                    <a:pt x="601634" y="1157615"/>
                    <a:pt x="614305" y="1152288"/>
                    <a:pt x="625322" y="1144943"/>
                  </a:cubicBezTo>
                  <a:cubicBezTo>
                    <a:pt x="657743" y="1080101"/>
                    <a:pt x="642162" y="1116456"/>
                    <a:pt x="669390" y="1034774"/>
                  </a:cubicBezTo>
                  <a:lnTo>
                    <a:pt x="680407" y="1001724"/>
                  </a:lnTo>
                  <a:cubicBezTo>
                    <a:pt x="699023" y="852786"/>
                    <a:pt x="697983" y="901943"/>
                    <a:pt x="680407" y="682234"/>
                  </a:cubicBezTo>
                  <a:cubicBezTo>
                    <a:pt x="679735" y="673831"/>
                    <a:pt x="664084" y="616537"/>
                    <a:pt x="658373" y="605116"/>
                  </a:cubicBezTo>
                  <a:cubicBezTo>
                    <a:pt x="652452" y="593273"/>
                    <a:pt x="643684" y="583083"/>
                    <a:pt x="636339" y="572066"/>
                  </a:cubicBezTo>
                  <a:lnTo>
                    <a:pt x="603288" y="472914"/>
                  </a:lnTo>
                  <a:lnTo>
                    <a:pt x="592272" y="439863"/>
                  </a:lnTo>
                  <a:cubicBezTo>
                    <a:pt x="600260" y="320039"/>
                    <a:pt x="613249" y="239246"/>
                    <a:pt x="592272" y="120374"/>
                  </a:cubicBezTo>
                  <a:cubicBezTo>
                    <a:pt x="589971" y="107335"/>
                    <a:pt x="581466" y="94341"/>
                    <a:pt x="570238" y="87324"/>
                  </a:cubicBezTo>
                  <a:cubicBezTo>
                    <a:pt x="550543" y="75015"/>
                    <a:pt x="523462" y="78173"/>
                    <a:pt x="504137" y="65290"/>
                  </a:cubicBezTo>
                  <a:cubicBezTo>
                    <a:pt x="493120" y="57945"/>
                    <a:pt x="482929" y="49177"/>
                    <a:pt x="471086" y="43256"/>
                  </a:cubicBezTo>
                  <a:cubicBezTo>
                    <a:pt x="448502" y="31964"/>
                    <a:pt x="403902" y="25412"/>
                    <a:pt x="382951" y="21222"/>
                  </a:cubicBezTo>
                  <a:cubicBezTo>
                    <a:pt x="379241" y="21440"/>
                    <a:pt x="206031" y="0"/>
                    <a:pt x="162614" y="54273"/>
                  </a:cubicBezTo>
                  <a:cubicBezTo>
                    <a:pt x="155360" y="63341"/>
                    <a:pt x="156172" y="76650"/>
                    <a:pt x="151597" y="87324"/>
                  </a:cubicBezTo>
                  <a:cubicBezTo>
                    <a:pt x="145128" y="102419"/>
                    <a:pt x="136032" y="116296"/>
                    <a:pt x="129563" y="131391"/>
                  </a:cubicBezTo>
                  <a:cubicBezTo>
                    <a:pt x="118871" y="156339"/>
                    <a:pt x="105151" y="230543"/>
                    <a:pt x="74479" y="230543"/>
                  </a:cubicBezTo>
                  <a:lnTo>
                    <a:pt x="74479" y="208509"/>
                  </a:ln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9"/>
            <p:cNvSpPr/>
            <p:nvPr/>
          </p:nvSpPr>
          <p:spPr>
            <a:xfrm>
              <a:off x="5057399" y="4110884"/>
              <a:ext cx="3236940" cy="1774811"/>
            </a:xfrm>
            <a:custGeom>
              <a:avLst/>
              <a:gdLst>
                <a:gd name="connsiteX0" fmla="*/ 1026953 w 4012524"/>
                <a:gd name="connsiteY0" fmla="*/ 18290 h 2089461"/>
                <a:gd name="connsiteX1" fmla="*/ 1060004 w 4012524"/>
                <a:gd name="connsiteY1" fmla="*/ 29307 h 2089461"/>
                <a:gd name="connsiteX2" fmla="*/ 1093054 w 4012524"/>
                <a:gd name="connsiteY2" fmla="*/ 106425 h 2089461"/>
                <a:gd name="connsiteX3" fmla="*/ 1170173 w 4012524"/>
                <a:gd name="connsiteY3" fmla="*/ 161510 h 2089461"/>
                <a:gd name="connsiteX4" fmla="*/ 1280341 w 4012524"/>
                <a:gd name="connsiteY4" fmla="*/ 194560 h 2089461"/>
                <a:gd name="connsiteX5" fmla="*/ 1346442 w 4012524"/>
                <a:gd name="connsiteY5" fmla="*/ 216594 h 2089461"/>
                <a:gd name="connsiteX6" fmla="*/ 1445594 w 4012524"/>
                <a:gd name="connsiteY6" fmla="*/ 238628 h 2089461"/>
                <a:gd name="connsiteX7" fmla="*/ 1500679 w 4012524"/>
                <a:gd name="connsiteY7" fmla="*/ 249644 h 2089461"/>
                <a:gd name="connsiteX8" fmla="*/ 1621864 w 4012524"/>
                <a:gd name="connsiteY8" fmla="*/ 260661 h 2089461"/>
                <a:gd name="connsiteX9" fmla="*/ 1687965 w 4012524"/>
                <a:gd name="connsiteY9" fmla="*/ 271678 h 2089461"/>
                <a:gd name="connsiteX10" fmla="*/ 1721016 w 4012524"/>
                <a:gd name="connsiteY10" fmla="*/ 282695 h 2089461"/>
                <a:gd name="connsiteX11" fmla="*/ 1820168 w 4012524"/>
                <a:gd name="connsiteY11" fmla="*/ 293712 h 2089461"/>
                <a:gd name="connsiteX12" fmla="*/ 2271859 w 4012524"/>
                <a:gd name="connsiteY12" fmla="*/ 326763 h 2089461"/>
                <a:gd name="connsiteX13" fmla="*/ 2525247 w 4012524"/>
                <a:gd name="connsiteY13" fmla="*/ 315746 h 2089461"/>
                <a:gd name="connsiteX14" fmla="*/ 2635416 w 4012524"/>
                <a:gd name="connsiteY14" fmla="*/ 293712 h 2089461"/>
                <a:gd name="connsiteX15" fmla="*/ 2668466 w 4012524"/>
                <a:gd name="connsiteY15" fmla="*/ 282695 h 2089461"/>
                <a:gd name="connsiteX16" fmla="*/ 2734568 w 4012524"/>
                <a:gd name="connsiteY16" fmla="*/ 271678 h 2089461"/>
                <a:gd name="connsiteX17" fmla="*/ 2811686 w 4012524"/>
                <a:gd name="connsiteY17" fmla="*/ 249644 h 2089461"/>
                <a:gd name="connsiteX18" fmla="*/ 2844736 w 4012524"/>
                <a:gd name="connsiteY18" fmla="*/ 238628 h 2089461"/>
                <a:gd name="connsiteX19" fmla="*/ 3065074 w 4012524"/>
                <a:gd name="connsiteY19" fmla="*/ 227611 h 2089461"/>
                <a:gd name="connsiteX20" fmla="*/ 3252360 w 4012524"/>
                <a:gd name="connsiteY20" fmla="*/ 238628 h 2089461"/>
                <a:gd name="connsiteX21" fmla="*/ 3285411 w 4012524"/>
                <a:gd name="connsiteY21" fmla="*/ 249644 h 2089461"/>
                <a:gd name="connsiteX22" fmla="*/ 3362529 w 4012524"/>
                <a:gd name="connsiteY22" fmla="*/ 260661 h 2089461"/>
                <a:gd name="connsiteX23" fmla="*/ 3428630 w 4012524"/>
                <a:gd name="connsiteY23" fmla="*/ 282695 h 2089461"/>
                <a:gd name="connsiteX24" fmla="*/ 3549816 w 4012524"/>
                <a:gd name="connsiteY24" fmla="*/ 315746 h 2089461"/>
                <a:gd name="connsiteX25" fmla="*/ 3637951 w 4012524"/>
                <a:gd name="connsiteY25" fmla="*/ 348796 h 2089461"/>
                <a:gd name="connsiteX26" fmla="*/ 3737103 w 4012524"/>
                <a:gd name="connsiteY26" fmla="*/ 403881 h 2089461"/>
                <a:gd name="connsiteX27" fmla="*/ 3814221 w 4012524"/>
                <a:gd name="connsiteY27" fmla="*/ 447948 h 2089461"/>
                <a:gd name="connsiteX28" fmla="*/ 3913373 w 4012524"/>
                <a:gd name="connsiteY28" fmla="*/ 536083 h 2089461"/>
                <a:gd name="connsiteX29" fmla="*/ 3957440 w 4012524"/>
                <a:gd name="connsiteY29" fmla="*/ 602184 h 2089461"/>
                <a:gd name="connsiteX30" fmla="*/ 3979474 w 4012524"/>
                <a:gd name="connsiteY30" fmla="*/ 635235 h 2089461"/>
                <a:gd name="connsiteX31" fmla="*/ 3990491 w 4012524"/>
                <a:gd name="connsiteY31" fmla="*/ 679302 h 2089461"/>
                <a:gd name="connsiteX32" fmla="*/ 4001507 w 4012524"/>
                <a:gd name="connsiteY32" fmla="*/ 712353 h 2089461"/>
                <a:gd name="connsiteX33" fmla="*/ 4012524 w 4012524"/>
                <a:gd name="connsiteY33" fmla="*/ 1130994 h 2089461"/>
                <a:gd name="connsiteX34" fmla="*/ 4001507 w 4012524"/>
                <a:gd name="connsiteY34" fmla="*/ 1626753 h 2089461"/>
                <a:gd name="connsiteX35" fmla="*/ 3990491 w 4012524"/>
                <a:gd name="connsiteY35" fmla="*/ 1670820 h 2089461"/>
                <a:gd name="connsiteX36" fmla="*/ 3946423 w 4012524"/>
                <a:gd name="connsiteY36" fmla="*/ 1758955 h 2089461"/>
                <a:gd name="connsiteX37" fmla="*/ 3902356 w 4012524"/>
                <a:gd name="connsiteY37" fmla="*/ 1836073 h 2089461"/>
                <a:gd name="connsiteX38" fmla="*/ 3836254 w 4012524"/>
                <a:gd name="connsiteY38" fmla="*/ 1902175 h 2089461"/>
                <a:gd name="connsiteX39" fmla="*/ 3814221 w 4012524"/>
                <a:gd name="connsiteY39" fmla="*/ 1935225 h 2089461"/>
                <a:gd name="connsiteX40" fmla="*/ 3704052 w 4012524"/>
                <a:gd name="connsiteY40" fmla="*/ 2001326 h 2089461"/>
                <a:gd name="connsiteX41" fmla="*/ 3593883 w 4012524"/>
                <a:gd name="connsiteY41" fmla="*/ 2023360 h 2089461"/>
                <a:gd name="connsiteX42" fmla="*/ 3384563 w 4012524"/>
                <a:gd name="connsiteY42" fmla="*/ 2056411 h 2089461"/>
                <a:gd name="connsiteX43" fmla="*/ 3318462 w 4012524"/>
                <a:gd name="connsiteY43" fmla="*/ 2078444 h 2089461"/>
                <a:gd name="connsiteX44" fmla="*/ 3197276 w 4012524"/>
                <a:gd name="connsiteY44" fmla="*/ 2089461 h 2089461"/>
                <a:gd name="connsiteX45" fmla="*/ 2745585 w 4012524"/>
                <a:gd name="connsiteY45" fmla="*/ 2078444 h 2089461"/>
                <a:gd name="connsiteX46" fmla="*/ 2668466 w 4012524"/>
                <a:gd name="connsiteY46" fmla="*/ 2056411 h 2089461"/>
                <a:gd name="connsiteX47" fmla="*/ 2514230 w 4012524"/>
                <a:gd name="connsiteY47" fmla="*/ 2012343 h 2089461"/>
                <a:gd name="connsiteX48" fmla="*/ 2481180 w 4012524"/>
                <a:gd name="connsiteY48" fmla="*/ 1990310 h 2089461"/>
                <a:gd name="connsiteX49" fmla="*/ 2371011 w 4012524"/>
                <a:gd name="connsiteY49" fmla="*/ 1957259 h 2089461"/>
                <a:gd name="connsiteX50" fmla="*/ 2227792 w 4012524"/>
                <a:gd name="connsiteY50" fmla="*/ 1913191 h 2089461"/>
                <a:gd name="connsiteX51" fmla="*/ 2106606 w 4012524"/>
                <a:gd name="connsiteY51" fmla="*/ 1880141 h 2089461"/>
                <a:gd name="connsiteX52" fmla="*/ 2051522 w 4012524"/>
                <a:gd name="connsiteY52" fmla="*/ 1858107 h 2089461"/>
                <a:gd name="connsiteX53" fmla="*/ 1941353 w 4012524"/>
                <a:gd name="connsiteY53" fmla="*/ 1847090 h 2089461"/>
                <a:gd name="connsiteX54" fmla="*/ 1908303 w 4012524"/>
                <a:gd name="connsiteY54" fmla="*/ 1836073 h 2089461"/>
                <a:gd name="connsiteX55" fmla="*/ 1236274 w 4012524"/>
                <a:gd name="connsiteY55" fmla="*/ 1858107 h 2089461"/>
                <a:gd name="connsiteX56" fmla="*/ 1137122 w 4012524"/>
                <a:gd name="connsiteY56" fmla="*/ 1902175 h 2089461"/>
                <a:gd name="connsiteX57" fmla="*/ 1071021 w 4012524"/>
                <a:gd name="connsiteY57" fmla="*/ 1924208 h 2089461"/>
                <a:gd name="connsiteX58" fmla="*/ 1026953 w 4012524"/>
                <a:gd name="connsiteY58" fmla="*/ 1935225 h 2089461"/>
                <a:gd name="connsiteX59" fmla="*/ 960852 w 4012524"/>
                <a:gd name="connsiteY59" fmla="*/ 1957259 h 2089461"/>
                <a:gd name="connsiteX60" fmla="*/ 894751 w 4012524"/>
                <a:gd name="connsiteY60" fmla="*/ 1968276 h 2089461"/>
                <a:gd name="connsiteX61" fmla="*/ 465093 w 4012524"/>
                <a:gd name="connsiteY61" fmla="*/ 1957259 h 2089461"/>
                <a:gd name="connsiteX62" fmla="*/ 421026 w 4012524"/>
                <a:gd name="connsiteY62" fmla="*/ 1935225 h 2089461"/>
                <a:gd name="connsiteX63" fmla="*/ 387975 w 4012524"/>
                <a:gd name="connsiteY63" fmla="*/ 1924208 h 2089461"/>
                <a:gd name="connsiteX64" fmla="*/ 354924 w 4012524"/>
                <a:gd name="connsiteY64" fmla="*/ 1891158 h 2089461"/>
                <a:gd name="connsiteX65" fmla="*/ 310857 w 4012524"/>
                <a:gd name="connsiteY65" fmla="*/ 1869124 h 2089461"/>
                <a:gd name="connsiteX66" fmla="*/ 266789 w 4012524"/>
                <a:gd name="connsiteY66" fmla="*/ 1803023 h 2089461"/>
                <a:gd name="connsiteX67" fmla="*/ 222722 w 4012524"/>
                <a:gd name="connsiteY67" fmla="*/ 1736922 h 2089461"/>
                <a:gd name="connsiteX68" fmla="*/ 200688 w 4012524"/>
                <a:gd name="connsiteY68" fmla="*/ 1703871 h 2089461"/>
                <a:gd name="connsiteX69" fmla="*/ 167638 w 4012524"/>
                <a:gd name="connsiteY69" fmla="*/ 1626753 h 2089461"/>
                <a:gd name="connsiteX70" fmla="*/ 123570 w 4012524"/>
                <a:gd name="connsiteY70" fmla="*/ 1472517 h 2089461"/>
                <a:gd name="connsiteX71" fmla="*/ 112553 w 4012524"/>
                <a:gd name="connsiteY71" fmla="*/ 1439466 h 2089461"/>
                <a:gd name="connsiteX72" fmla="*/ 101536 w 4012524"/>
                <a:gd name="connsiteY72" fmla="*/ 1351331 h 2089461"/>
                <a:gd name="connsiteX73" fmla="*/ 90520 w 4012524"/>
                <a:gd name="connsiteY73" fmla="*/ 1318281 h 2089461"/>
                <a:gd name="connsiteX74" fmla="*/ 79503 w 4012524"/>
                <a:gd name="connsiteY74" fmla="*/ 1263196 h 2089461"/>
                <a:gd name="connsiteX75" fmla="*/ 68486 w 4012524"/>
                <a:gd name="connsiteY75" fmla="*/ 1142011 h 2089461"/>
                <a:gd name="connsiteX76" fmla="*/ 57469 w 4012524"/>
                <a:gd name="connsiteY76" fmla="*/ 1075910 h 2089461"/>
                <a:gd name="connsiteX77" fmla="*/ 90520 w 4012524"/>
                <a:gd name="connsiteY77" fmla="*/ 348796 h 2089461"/>
                <a:gd name="connsiteX78" fmla="*/ 123570 w 4012524"/>
                <a:gd name="connsiteY78" fmla="*/ 249644 h 2089461"/>
                <a:gd name="connsiteX79" fmla="*/ 134587 w 4012524"/>
                <a:gd name="connsiteY79" fmla="*/ 216594 h 2089461"/>
                <a:gd name="connsiteX80" fmla="*/ 156621 w 4012524"/>
                <a:gd name="connsiteY80" fmla="*/ 172526 h 2089461"/>
                <a:gd name="connsiteX81" fmla="*/ 167638 w 4012524"/>
                <a:gd name="connsiteY81" fmla="*/ 139476 h 2089461"/>
                <a:gd name="connsiteX82" fmla="*/ 222722 w 4012524"/>
                <a:gd name="connsiteY82" fmla="*/ 73375 h 2089461"/>
                <a:gd name="connsiteX83" fmla="*/ 498144 w 4012524"/>
                <a:gd name="connsiteY83" fmla="*/ 40324 h 2089461"/>
                <a:gd name="connsiteX84" fmla="*/ 553228 w 4012524"/>
                <a:gd name="connsiteY84" fmla="*/ 29307 h 2089461"/>
                <a:gd name="connsiteX85" fmla="*/ 619329 w 4012524"/>
                <a:gd name="connsiteY85" fmla="*/ 7273 h 2089461"/>
                <a:gd name="connsiteX86" fmla="*/ 1004920 w 4012524"/>
                <a:gd name="connsiteY86" fmla="*/ 18290 h 2089461"/>
                <a:gd name="connsiteX87" fmla="*/ 1026953 w 4012524"/>
                <a:gd name="connsiteY87" fmla="*/ 18290 h 208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012524" h="2089461">
                  <a:moveTo>
                    <a:pt x="1026953" y="18290"/>
                  </a:moveTo>
                  <a:cubicBezTo>
                    <a:pt x="1036134" y="20126"/>
                    <a:pt x="1052749" y="20239"/>
                    <a:pt x="1060004" y="29307"/>
                  </a:cubicBezTo>
                  <a:cubicBezTo>
                    <a:pt x="1161137" y="155723"/>
                    <a:pt x="986629" y="0"/>
                    <a:pt x="1093054" y="106425"/>
                  </a:cubicBezTo>
                  <a:cubicBezTo>
                    <a:pt x="1096309" y="109680"/>
                    <a:pt x="1158913" y="156506"/>
                    <a:pt x="1170173" y="161510"/>
                  </a:cubicBezTo>
                  <a:cubicBezTo>
                    <a:pt x="1224100" y="185477"/>
                    <a:pt x="1231043" y="179770"/>
                    <a:pt x="1280341" y="194560"/>
                  </a:cubicBezTo>
                  <a:cubicBezTo>
                    <a:pt x="1302587" y="201234"/>
                    <a:pt x="1323770" y="211556"/>
                    <a:pt x="1346442" y="216594"/>
                  </a:cubicBezTo>
                  <a:lnTo>
                    <a:pt x="1445594" y="238628"/>
                  </a:lnTo>
                  <a:cubicBezTo>
                    <a:pt x="1463904" y="242551"/>
                    <a:pt x="1482098" y="247321"/>
                    <a:pt x="1500679" y="249644"/>
                  </a:cubicBezTo>
                  <a:cubicBezTo>
                    <a:pt x="1540927" y="254675"/>
                    <a:pt x="1581580" y="255922"/>
                    <a:pt x="1621864" y="260661"/>
                  </a:cubicBezTo>
                  <a:cubicBezTo>
                    <a:pt x="1644049" y="263271"/>
                    <a:pt x="1666159" y="266832"/>
                    <a:pt x="1687965" y="271678"/>
                  </a:cubicBezTo>
                  <a:cubicBezTo>
                    <a:pt x="1699301" y="274197"/>
                    <a:pt x="1709561" y="280786"/>
                    <a:pt x="1721016" y="282695"/>
                  </a:cubicBezTo>
                  <a:cubicBezTo>
                    <a:pt x="1753818" y="288162"/>
                    <a:pt x="1787117" y="290040"/>
                    <a:pt x="1820168" y="293712"/>
                  </a:cubicBezTo>
                  <a:cubicBezTo>
                    <a:pt x="1993722" y="363135"/>
                    <a:pt x="1884399" y="326763"/>
                    <a:pt x="2271859" y="326763"/>
                  </a:cubicBezTo>
                  <a:cubicBezTo>
                    <a:pt x="2356401" y="326763"/>
                    <a:pt x="2440784" y="319418"/>
                    <a:pt x="2525247" y="315746"/>
                  </a:cubicBezTo>
                  <a:cubicBezTo>
                    <a:pt x="2599918" y="290856"/>
                    <a:pt x="2508822" y="319031"/>
                    <a:pt x="2635416" y="293712"/>
                  </a:cubicBezTo>
                  <a:cubicBezTo>
                    <a:pt x="2646803" y="291435"/>
                    <a:pt x="2657130" y="285214"/>
                    <a:pt x="2668466" y="282695"/>
                  </a:cubicBezTo>
                  <a:cubicBezTo>
                    <a:pt x="2690272" y="277849"/>
                    <a:pt x="2712534" y="275350"/>
                    <a:pt x="2734568" y="271678"/>
                  </a:cubicBezTo>
                  <a:cubicBezTo>
                    <a:pt x="2813790" y="245270"/>
                    <a:pt x="2714879" y="277302"/>
                    <a:pt x="2811686" y="249644"/>
                  </a:cubicBezTo>
                  <a:cubicBezTo>
                    <a:pt x="2822852" y="246454"/>
                    <a:pt x="2833167" y="239634"/>
                    <a:pt x="2844736" y="238628"/>
                  </a:cubicBezTo>
                  <a:cubicBezTo>
                    <a:pt x="2917997" y="232258"/>
                    <a:pt x="2991628" y="231283"/>
                    <a:pt x="3065074" y="227611"/>
                  </a:cubicBezTo>
                  <a:cubicBezTo>
                    <a:pt x="3127503" y="231283"/>
                    <a:pt x="3190134" y="232406"/>
                    <a:pt x="3252360" y="238628"/>
                  </a:cubicBezTo>
                  <a:cubicBezTo>
                    <a:pt x="3263915" y="239783"/>
                    <a:pt x="3274024" y="247367"/>
                    <a:pt x="3285411" y="249644"/>
                  </a:cubicBezTo>
                  <a:cubicBezTo>
                    <a:pt x="3310874" y="254736"/>
                    <a:pt x="3336823" y="256989"/>
                    <a:pt x="3362529" y="260661"/>
                  </a:cubicBezTo>
                  <a:cubicBezTo>
                    <a:pt x="3384563" y="268006"/>
                    <a:pt x="3406223" y="276584"/>
                    <a:pt x="3428630" y="282695"/>
                  </a:cubicBezTo>
                  <a:cubicBezTo>
                    <a:pt x="3599915" y="329410"/>
                    <a:pt x="3350072" y="249163"/>
                    <a:pt x="3549816" y="315746"/>
                  </a:cubicBezTo>
                  <a:cubicBezTo>
                    <a:pt x="3575100" y="324174"/>
                    <a:pt x="3617258" y="337509"/>
                    <a:pt x="3637951" y="348796"/>
                  </a:cubicBezTo>
                  <a:cubicBezTo>
                    <a:pt x="3757014" y="413739"/>
                    <a:pt x="3659942" y="378161"/>
                    <a:pt x="3737103" y="403881"/>
                  </a:cubicBezTo>
                  <a:cubicBezTo>
                    <a:pt x="3799891" y="466669"/>
                    <a:pt x="3736543" y="414657"/>
                    <a:pt x="3814221" y="447948"/>
                  </a:cubicBezTo>
                  <a:cubicBezTo>
                    <a:pt x="3845126" y="461193"/>
                    <a:pt x="3903973" y="521982"/>
                    <a:pt x="3913373" y="536083"/>
                  </a:cubicBezTo>
                  <a:lnTo>
                    <a:pt x="3957440" y="602184"/>
                  </a:lnTo>
                  <a:lnTo>
                    <a:pt x="3979474" y="635235"/>
                  </a:lnTo>
                  <a:cubicBezTo>
                    <a:pt x="3983146" y="649924"/>
                    <a:pt x="3986332" y="664743"/>
                    <a:pt x="3990491" y="679302"/>
                  </a:cubicBezTo>
                  <a:cubicBezTo>
                    <a:pt x="3993681" y="690468"/>
                    <a:pt x="4000941" y="700754"/>
                    <a:pt x="4001507" y="712353"/>
                  </a:cubicBezTo>
                  <a:cubicBezTo>
                    <a:pt x="4008308" y="851783"/>
                    <a:pt x="4008852" y="991447"/>
                    <a:pt x="4012524" y="1130994"/>
                  </a:cubicBezTo>
                  <a:cubicBezTo>
                    <a:pt x="4008852" y="1296247"/>
                    <a:pt x="4008248" y="1461597"/>
                    <a:pt x="4001507" y="1626753"/>
                  </a:cubicBezTo>
                  <a:cubicBezTo>
                    <a:pt x="4000890" y="1641881"/>
                    <a:pt x="3994650" y="1656262"/>
                    <a:pt x="3990491" y="1670820"/>
                  </a:cubicBezTo>
                  <a:cubicBezTo>
                    <a:pt x="3976275" y="1720577"/>
                    <a:pt x="3978861" y="1700567"/>
                    <a:pt x="3946423" y="1758955"/>
                  </a:cubicBezTo>
                  <a:cubicBezTo>
                    <a:pt x="3931646" y="1785553"/>
                    <a:pt x="3922874" y="1812990"/>
                    <a:pt x="3902356" y="1836073"/>
                  </a:cubicBezTo>
                  <a:cubicBezTo>
                    <a:pt x="3881654" y="1859363"/>
                    <a:pt x="3853539" y="1876248"/>
                    <a:pt x="3836254" y="1902175"/>
                  </a:cubicBezTo>
                  <a:cubicBezTo>
                    <a:pt x="3828910" y="1913192"/>
                    <a:pt x="3824185" y="1926506"/>
                    <a:pt x="3814221" y="1935225"/>
                  </a:cubicBezTo>
                  <a:cubicBezTo>
                    <a:pt x="3789154" y="1957159"/>
                    <a:pt x="3737883" y="1986827"/>
                    <a:pt x="3704052" y="2001326"/>
                  </a:cubicBezTo>
                  <a:cubicBezTo>
                    <a:pt x="3665593" y="2017808"/>
                    <a:pt x="3639505" y="2016842"/>
                    <a:pt x="3593883" y="2023360"/>
                  </a:cubicBezTo>
                  <a:cubicBezTo>
                    <a:pt x="3445114" y="2072951"/>
                    <a:pt x="3627721" y="2018018"/>
                    <a:pt x="3384563" y="2056411"/>
                  </a:cubicBezTo>
                  <a:cubicBezTo>
                    <a:pt x="3361622" y="2060033"/>
                    <a:pt x="3341334" y="2074408"/>
                    <a:pt x="3318462" y="2078444"/>
                  </a:cubicBezTo>
                  <a:cubicBezTo>
                    <a:pt x="3278517" y="2085493"/>
                    <a:pt x="3237671" y="2085789"/>
                    <a:pt x="3197276" y="2089461"/>
                  </a:cubicBezTo>
                  <a:cubicBezTo>
                    <a:pt x="3046712" y="2085789"/>
                    <a:pt x="2896045" y="2085131"/>
                    <a:pt x="2745585" y="2078444"/>
                  </a:cubicBezTo>
                  <a:cubicBezTo>
                    <a:pt x="2723658" y="2077470"/>
                    <a:pt x="2690259" y="2062355"/>
                    <a:pt x="2668466" y="2056411"/>
                  </a:cubicBezTo>
                  <a:cubicBezTo>
                    <a:pt x="2656035" y="2053021"/>
                    <a:pt x="2533716" y="2025333"/>
                    <a:pt x="2514230" y="2012343"/>
                  </a:cubicBezTo>
                  <a:cubicBezTo>
                    <a:pt x="2503213" y="2004999"/>
                    <a:pt x="2493279" y="1995687"/>
                    <a:pt x="2481180" y="1990310"/>
                  </a:cubicBezTo>
                  <a:cubicBezTo>
                    <a:pt x="2446693" y="1974982"/>
                    <a:pt x="2407637" y="1966415"/>
                    <a:pt x="2371011" y="1957259"/>
                  </a:cubicBezTo>
                  <a:cubicBezTo>
                    <a:pt x="2306800" y="1914452"/>
                    <a:pt x="2350942" y="1937820"/>
                    <a:pt x="2227792" y="1913191"/>
                  </a:cubicBezTo>
                  <a:cubicBezTo>
                    <a:pt x="2172465" y="1902126"/>
                    <a:pt x="2162524" y="1902509"/>
                    <a:pt x="2106606" y="1880141"/>
                  </a:cubicBezTo>
                  <a:cubicBezTo>
                    <a:pt x="2088245" y="1872796"/>
                    <a:pt x="2070914" y="1861985"/>
                    <a:pt x="2051522" y="1858107"/>
                  </a:cubicBezTo>
                  <a:cubicBezTo>
                    <a:pt x="2015333" y="1850869"/>
                    <a:pt x="1978076" y="1850762"/>
                    <a:pt x="1941353" y="1847090"/>
                  </a:cubicBezTo>
                  <a:cubicBezTo>
                    <a:pt x="1930336" y="1843418"/>
                    <a:pt x="1919916" y="1836073"/>
                    <a:pt x="1908303" y="1836073"/>
                  </a:cubicBezTo>
                  <a:cubicBezTo>
                    <a:pt x="1291364" y="1836073"/>
                    <a:pt x="1469582" y="1780335"/>
                    <a:pt x="1236274" y="1858107"/>
                  </a:cubicBezTo>
                  <a:cubicBezTo>
                    <a:pt x="1166306" y="1910583"/>
                    <a:pt x="1221347" y="1879205"/>
                    <a:pt x="1137122" y="1902175"/>
                  </a:cubicBezTo>
                  <a:cubicBezTo>
                    <a:pt x="1114715" y="1908286"/>
                    <a:pt x="1093553" y="1918575"/>
                    <a:pt x="1071021" y="1924208"/>
                  </a:cubicBezTo>
                  <a:cubicBezTo>
                    <a:pt x="1056332" y="1927880"/>
                    <a:pt x="1041456" y="1930874"/>
                    <a:pt x="1026953" y="1935225"/>
                  </a:cubicBezTo>
                  <a:cubicBezTo>
                    <a:pt x="1004707" y="1941899"/>
                    <a:pt x="983762" y="1953441"/>
                    <a:pt x="960852" y="1957259"/>
                  </a:cubicBezTo>
                  <a:lnTo>
                    <a:pt x="894751" y="1968276"/>
                  </a:lnTo>
                  <a:cubicBezTo>
                    <a:pt x="751532" y="1964604"/>
                    <a:pt x="608012" y="1967230"/>
                    <a:pt x="465093" y="1957259"/>
                  </a:cubicBezTo>
                  <a:cubicBezTo>
                    <a:pt x="448710" y="1956116"/>
                    <a:pt x="436121" y="1941694"/>
                    <a:pt x="421026" y="1935225"/>
                  </a:cubicBezTo>
                  <a:cubicBezTo>
                    <a:pt x="410352" y="1930650"/>
                    <a:pt x="398992" y="1927880"/>
                    <a:pt x="387975" y="1924208"/>
                  </a:cubicBezTo>
                  <a:cubicBezTo>
                    <a:pt x="376958" y="1913191"/>
                    <a:pt x="367602" y="1900214"/>
                    <a:pt x="354924" y="1891158"/>
                  </a:cubicBezTo>
                  <a:cubicBezTo>
                    <a:pt x="341560" y="1881612"/>
                    <a:pt x="322470" y="1880737"/>
                    <a:pt x="310857" y="1869124"/>
                  </a:cubicBezTo>
                  <a:cubicBezTo>
                    <a:pt x="292132" y="1850399"/>
                    <a:pt x="281478" y="1825057"/>
                    <a:pt x="266789" y="1803023"/>
                  </a:cubicBezTo>
                  <a:lnTo>
                    <a:pt x="222722" y="1736922"/>
                  </a:lnTo>
                  <a:lnTo>
                    <a:pt x="200688" y="1703871"/>
                  </a:lnTo>
                  <a:cubicBezTo>
                    <a:pt x="171545" y="1587300"/>
                    <a:pt x="211112" y="1724569"/>
                    <a:pt x="167638" y="1626753"/>
                  </a:cubicBezTo>
                  <a:cubicBezTo>
                    <a:pt x="139344" y="1563092"/>
                    <a:pt x="146913" y="1542545"/>
                    <a:pt x="123570" y="1472517"/>
                  </a:cubicBezTo>
                  <a:lnTo>
                    <a:pt x="112553" y="1439466"/>
                  </a:lnTo>
                  <a:cubicBezTo>
                    <a:pt x="108881" y="1410088"/>
                    <a:pt x="106832" y="1380460"/>
                    <a:pt x="101536" y="1351331"/>
                  </a:cubicBezTo>
                  <a:cubicBezTo>
                    <a:pt x="99459" y="1339906"/>
                    <a:pt x="93336" y="1329547"/>
                    <a:pt x="90520" y="1318281"/>
                  </a:cubicBezTo>
                  <a:cubicBezTo>
                    <a:pt x="85979" y="1300115"/>
                    <a:pt x="83175" y="1281558"/>
                    <a:pt x="79503" y="1263196"/>
                  </a:cubicBezTo>
                  <a:cubicBezTo>
                    <a:pt x="75831" y="1222801"/>
                    <a:pt x="73225" y="1182295"/>
                    <a:pt x="68486" y="1142011"/>
                  </a:cubicBezTo>
                  <a:cubicBezTo>
                    <a:pt x="65876" y="1119826"/>
                    <a:pt x="57469" y="1098248"/>
                    <a:pt x="57469" y="1075910"/>
                  </a:cubicBezTo>
                  <a:cubicBezTo>
                    <a:pt x="57469" y="425821"/>
                    <a:pt x="0" y="620358"/>
                    <a:pt x="90520" y="348796"/>
                  </a:cubicBezTo>
                  <a:lnTo>
                    <a:pt x="123570" y="249644"/>
                  </a:lnTo>
                  <a:cubicBezTo>
                    <a:pt x="127242" y="238627"/>
                    <a:pt x="129394" y="226981"/>
                    <a:pt x="134587" y="216594"/>
                  </a:cubicBezTo>
                  <a:cubicBezTo>
                    <a:pt x="141932" y="201905"/>
                    <a:pt x="150152" y="187621"/>
                    <a:pt x="156621" y="172526"/>
                  </a:cubicBezTo>
                  <a:cubicBezTo>
                    <a:pt x="161195" y="161852"/>
                    <a:pt x="162445" y="149863"/>
                    <a:pt x="167638" y="139476"/>
                  </a:cubicBezTo>
                  <a:cubicBezTo>
                    <a:pt x="176606" y="121540"/>
                    <a:pt x="205851" y="82748"/>
                    <a:pt x="222722" y="73375"/>
                  </a:cubicBezTo>
                  <a:cubicBezTo>
                    <a:pt x="296614" y="32324"/>
                    <a:pt x="441599" y="43300"/>
                    <a:pt x="498144" y="40324"/>
                  </a:cubicBezTo>
                  <a:cubicBezTo>
                    <a:pt x="516505" y="36652"/>
                    <a:pt x="535163" y="34234"/>
                    <a:pt x="553228" y="29307"/>
                  </a:cubicBezTo>
                  <a:cubicBezTo>
                    <a:pt x="575635" y="23196"/>
                    <a:pt x="596110" y="7839"/>
                    <a:pt x="619329" y="7273"/>
                  </a:cubicBezTo>
                  <a:cubicBezTo>
                    <a:pt x="747874" y="4138"/>
                    <a:pt x="876758" y="7898"/>
                    <a:pt x="1004920" y="18290"/>
                  </a:cubicBezTo>
                  <a:cubicBezTo>
                    <a:pt x="1015273" y="19129"/>
                    <a:pt x="1017772" y="16454"/>
                    <a:pt x="1026953" y="18290"/>
                  </a:cubicBez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329855" y="4949911"/>
              <a:ext cx="342365" cy="776701"/>
            </a:xfrm>
            <a:custGeom>
              <a:avLst/>
              <a:gdLst>
                <a:gd name="connsiteX0" fmla="*/ 424397 w 424397"/>
                <a:gd name="connsiteY0" fmla="*/ 0 h 914400"/>
                <a:gd name="connsiteX1" fmla="*/ 325245 w 424397"/>
                <a:gd name="connsiteY1" fmla="*/ 33050 h 914400"/>
                <a:gd name="connsiteX2" fmla="*/ 292194 w 424397"/>
                <a:gd name="connsiteY2" fmla="*/ 44067 h 914400"/>
                <a:gd name="connsiteX3" fmla="*/ 259144 w 424397"/>
                <a:gd name="connsiteY3" fmla="*/ 66101 h 914400"/>
                <a:gd name="connsiteX4" fmla="*/ 226093 w 424397"/>
                <a:gd name="connsiteY4" fmla="*/ 77118 h 914400"/>
                <a:gd name="connsiteX5" fmla="*/ 193042 w 424397"/>
                <a:gd name="connsiteY5" fmla="*/ 110168 h 914400"/>
                <a:gd name="connsiteX6" fmla="*/ 159992 w 424397"/>
                <a:gd name="connsiteY6" fmla="*/ 121185 h 914400"/>
                <a:gd name="connsiteX7" fmla="*/ 93891 w 424397"/>
                <a:gd name="connsiteY7" fmla="*/ 176269 h 914400"/>
                <a:gd name="connsiteX8" fmla="*/ 49823 w 424397"/>
                <a:gd name="connsiteY8" fmla="*/ 275421 h 914400"/>
                <a:gd name="connsiteX9" fmla="*/ 38806 w 424397"/>
                <a:gd name="connsiteY9" fmla="*/ 308472 h 914400"/>
                <a:gd name="connsiteX10" fmla="*/ 27789 w 424397"/>
                <a:gd name="connsiteY10" fmla="*/ 341522 h 914400"/>
                <a:gd name="connsiteX11" fmla="*/ 27789 w 424397"/>
                <a:gd name="connsiteY11" fmla="*/ 738130 h 914400"/>
                <a:gd name="connsiteX12" fmla="*/ 38806 w 424397"/>
                <a:gd name="connsiteY12" fmla="*/ 782197 h 914400"/>
                <a:gd name="connsiteX13" fmla="*/ 71857 w 424397"/>
                <a:gd name="connsiteY13" fmla="*/ 859315 h 914400"/>
                <a:gd name="connsiteX14" fmla="*/ 93891 w 424397"/>
                <a:gd name="connsiteY14" fmla="*/ 892366 h 914400"/>
                <a:gd name="connsiteX15" fmla="*/ 126941 w 424397"/>
                <a:gd name="connsiteY1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397" h="914400">
                  <a:moveTo>
                    <a:pt x="424397" y="0"/>
                  </a:moveTo>
                  <a:lnTo>
                    <a:pt x="325245" y="33050"/>
                  </a:lnTo>
                  <a:lnTo>
                    <a:pt x="292194" y="44067"/>
                  </a:lnTo>
                  <a:cubicBezTo>
                    <a:pt x="281177" y="51412"/>
                    <a:pt x="270987" y="60180"/>
                    <a:pt x="259144" y="66101"/>
                  </a:cubicBezTo>
                  <a:cubicBezTo>
                    <a:pt x="248757" y="71295"/>
                    <a:pt x="235756" y="70676"/>
                    <a:pt x="226093" y="77118"/>
                  </a:cubicBezTo>
                  <a:cubicBezTo>
                    <a:pt x="213129" y="85760"/>
                    <a:pt x="206006" y="101526"/>
                    <a:pt x="193042" y="110168"/>
                  </a:cubicBezTo>
                  <a:cubicBezTo>
                    <a:pt x="183380" y="116609"/>
                    <a:pt x="170379" y="115992"/>
                    <a:pt x="159992" y="121185"/>
                  </a:cubicBezTo>
                  <a:cubicBezTo>
                    <a:pt x="135232" y="133565"/>
                    <a:pt x="111295" y="155384"/>
                    <a:pt x="93891" y="176269"/>
                  </a:cubicBezTo>
                  <a:cubicBezTo>
                    <a:pt x="64793" y="211186"/>
                    <a:pt x="65836" y="227383"/>
                    <a:pt x="49823" y="275421"/>
                  </a:cubicBezTo>
                  <a:lnTo>
                    <a:pt x="38806" y="308472"/>
                  </a:lnTo>
                  <a:lnTo>
                    <a:pt x="27789" y="341522"/>
                  </a:lnTo>
                  <a:cubicBezTo>
                    <a:pt x="0" y="508271"/>
                    <a:pt x="9381" y="425188"/>
                    <a:pt x="27789" y="738130"/>
                  </a:cubicBezTo>
                  <a:cubicBezTo>
                    <a:pt x="28678" y="753245"/>
                    <a:pt x="34646" y="767638"/>
                    <a:pt x="38806" y="782197"/>
                  </a:cubicBezTo>
                  <a:cubicBezTo>
                    <a:pt x="47635" y="813098"/>
                    <a:pt x="55068" y="829935"/>
                    <a:pt x="71857" y="859315"/>
                  </a:cubicBezTo>
                  <a:cubicBezTo>
                    <a:pt x="78426" y="870811"/>
                    <a:pt x="84528" y="883003"/>
                    <a:pt x="93891" y="892366"/>
                  </a:cubicBezTo>
                  <a:cubicBezTo>
                    <a:pt x="103253" y="901729"/>
                    <a:pt x="126941" y="914400"/>
                    <a:pt x="126941" y="914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8045491" y="5371014"/>
              <a:ext cx="26663" cy="364955"/>
            </a:xfrm>
            <a:custGeom>
              <a:avLst/>
              <a:gdLst>
                <a:gd name="connsiteX0" fmla="*/ 11017 w 33051"/>
                <a:gd name="connsiteY0" fmla="*/ 429657 h 429657"/>
                <a:gd name="connsiteX1" fmla="*/ 0 w 33051"/>
                <a:gd name="connsiteY1" fmla="*/ 396607 h 429657"/>
                <a:gd name="connsiteX2" fmla="*/ 11017 w 33051"/>
                <a:gd name="connsiteY2" fmla="*/ 264404 h 429657"/>
                <a:gd name="connsiteX3" fmla="*/ 22034 w 33051"/>
                <a:gd name="connsiteY3" fmla="*/ 231354 h 429657"/>
                <a:gd name="connsiteX4" fmla="*/ 33051 w 33051"/>
                <a:gd name="connsiteY4" fmla="*/ 176269 h 429657"/>
                <a:gd name="connsiteX5" fmla="*/ 22034 w 33051"/>
                <a:gd name="connsiteY5" fmla="*/ 33050 h 429657"/>
                <a:gd name="connsiteX6" fmla="*/ 11017 w 33051"/>
                <a:gd name="connsiteY6" fmla="*/ 0 h 42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51" h="429657">
                  <a:moveTo>
                    <a:pt x="11017" y="429657"/>
                  </a:moveTo>
                  <a:cubicBezTo>
                    <a:pt x="7345" y="418640"/>
                    <a:pt x="0" y="408220"/>
                    <a:pt x="0" y="396607"/>
                  </a:cubicBezTo>
                  <a:cubicBezTo>
                    <a:pt x="0" y="352387"/>
                    <a:pt x="5173" y="308237"/>
                    <a:pt x="11017" y="264404"/>
                  </a:cubicBezTo>
                  <a:cubicBezTo>
                    <a:pt x="12552" y="252893"/>
                    <a:pt x="19217" y="242620"/>
                    <a:pt x="22034" y="231354"/>
                  </a:cubicBezTo>
                  <a:cubicBezTo>
                    <a:pt x="26576" y="213188"/>
                    <a:pt x="29379" y="194631"/>
                    <a:pt x="33051" y="176269"/>
                  </a:cubicBezTo>
                  <a:cubicBezTo>
                    <a:pt x="29379" y="128529"/>
                    <a:pt x="27973" y="80561"/>
                    <a:pt x="22034" y="33050"/>
                  </a:cubicBezTo>
                  <a:cubicBezTo>
                    <a:pt x="20594" y="21527"/>
                    <a:pt x="11017" y="0"/>
                    <a:pt x="11017"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978669" y="5679822"/>
              <a:ext cx="546321" cy="497810"/>
            </a:xfrm>
            <a:custGeom>
              <a:avLst/>
              <a:gdLst>
                <a:gd name="connsiteX0" fmla="*/ 22034 w 677222"/>
                <a:gd name="connsiteY0" fmla="*/ 0 h 586065"/>
                <a:gd name="connsiteX1" fmla="*/ 88135 w 677222"/>
                <a:gd name="connsiteY1" fmla="*/ 44068 h 586065"/>
                <a:gd name="connsiteX2" fmla="*/ 121186 w 677222"/>
                <a:gd name="connsiteY2" fmla="*/ 66101 h 586065"/>
                <a:gd name="connsiteX3" fmla="*/ 165253 w 677222"/>
                <a:gd name="connsiteY3" fmla="*/ 132203 h 586065"/>
                <a:gd name="connsiteX4" fmla="*/ 187287 w 677222"/>
                <a:gd name="connsiteY4" fmla="*/ 198304 h 586065"/>
                <a:gd name="connsiteX5" fmla="*/ 253388 w 677222"/>
                <a:gd name="connsiteY5" fmla="*/ 253388 h 586065"/>
                <a:gd name="connsiteX6" fmla="*/ 286439 w 677222"/>
                <a:gd name="connsiteY6" fmla="*/ 264405 h 586065"/>
                <a:gd name="connsiteX7" fmla="*/ 319489 w 677222"/>
                <a:gd name="connsiteY7" fmla="*/ 286439 h 586065"/>
                <a:gd name="connsiteX8" fmla="*/ 352540 w 677222"/>
                <a:gd name="connsiteY8" fmla="*/ 297456 h 586065"/>
                <a:gd name="connsiteX9" fmla="*/ 385590 w 677222"/>
                <a:gd name="connsiteY9" fmla="*/ 407624 h 586065"/>
                <a:gd name="connsiteX10" fmla="*/ 396607 w 677222"/>
                <a:gd name="connsiteY10" fmla="*/ 440675 h 586065"/>
                <a:gd name="connsiteX11" fmla="*/ 440675 w 677222"/>
                <a:gd name="connsiteY11" fmla="*/ 473726 h 586065"/>
                <a:gd name="connsiteX12" fmla="*/ 484742 w 677222"/>
                <a:gd name="connsiteY12" fmla="*/ 484742 h 586065"/>
                <a:gd name="connsiteX13" fmla="*/ 638978 w 677222"/>
                <a:gd name="connsiteY13" fmla="*/ 451692 h 586065"/>
                <a:gd name="connsiteX14" fmla="*/ 661012 w 677222"/>
                <a:gd name="connsiteY14" fmla="*/ 418641 h 586065"/>
                <a:gd name="connsiteX15" fmla="*/ 672029 w 677222"/>
                <a:gd name="connsiteY15" fmla="*/ 451692 h 586065"/>
                <a:gd name="connsiteX16" fmla="*/ 638978 w 677222"/>
                <a:gd name="connsiteY16" fmla="*/ 462709 h 586065"/>
                <a:gd name="connsiteX17" fmla="*/ 594911 w 677222"/>
                <a:gd name="connsiteY17" fmla="*/ 495759 h 586065"/>
                <a:gd name="connsiteX18" fmla="*/ 561860 w 677222"/>
                <a:gd name="connsiteY18" fmla="*/ 528810 h 586065"/>
                <a:gd name="connsiteX19" fmla="*/ 506776 w 677222"/>
                <a:gd name="connsiteY19" fmla="*/ 539827 h 586065"/>
                <a:gd name="connsiteX20" fmla="*/ 440675 w 677222"/>
                <a:gd name="connsiteY20" fmla="*/ 561860 h 586065"/>
                <a:gd name="connsiteX21" fmla="*/ 407624 w 677222"/>
                <a:gd name="connsiteY21" fmla="*/ 583894 h 586065"/>
                <a:gd name="connsiteX22" fmla="*/ 165253 w 677222"/>
                <a:gd name="connsiteY22" fmla="*/ 561860 h 586065"/>
                <a:gd name="connsiteX23" fmla="*/ 132203 w 677222"/>
                <a:gd name="connsiteY23" fmla="*/ 539827 h 586065"/>
                <a:gd name="connsiteX24" fmla="*/ 110169 w 677222"/>
                <a:gd name="connsiteY24" fmla="*/ 462709 h 586065"/>
                <a:gd name="connsiteX25" fmla="*/ 88135 w 677222"/>
                <a:gd name="connsiteY25" fmla="*/ 396607 h 586065"/>
                <a:gd name="connsiteX26" fmla="*/ 77118 w 677222"/>
                <a:gd name="connsiteY26" fmla="*/ 363557 h 586065"/>
                <a:gd name="connsiteX27" fmla="*/ 55084 w 677222"/>
                <a:gd name="connsiteY27" fmla="*/ 330506 h 586065"/>
                <a:gd name="connsiteX28" fmla="*/ 33051 w 677222"/>
                <a:gd name="connsiteY28" fmla="*/ 253388 h 586065"/>
                <a:gd name="connsiteX29" fmla="*/ 22034 w 677222"/>
                <a:gd name="connsiteY29" fmla="*/ 176270 h 586065"/>
                <a:gd name="connsiteX30" fmla="*/ 11017 w 677222"/>
                <a:gd name="connsiteY30" fmla="*/ 88135 h 586065"/>
                <a:gd name="connsiteX31" fmla="*/ 0 w 677222"/>
                <a:gd name="connsiteY31" fmla="*/ 55085 h 586065"/>
                <a:gd name="connsiteX32" fmla="*/ 22034 w 677222"/>
                <a:gd name="connsiteY32" fmla="*/ 0 h 58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7222" h="586065">
                  <a:moveTo>
                    <a:pt x="22034" y="0"/>
                  </a:moveTo>
                  <a:lnTo>
                    <a:pt x="88135" y="44068"/>
                  </a:lnTo>
                  <a:lnTo>
                    <a:pt x="121186" y="66101"/>
                  </a:lnTo>
                  <a:cubicBezTo>
                    <a:pt x="135875" y="88135"/>
                    <a:pt x="156879" y="107081"/>
                    <a:pt x="165253" y="132203"/>
                  </a:cubicBezTo>
                  <a:cubicBezTo>
                    <a:pt x="172598" y="154237"/>
                    <a:pt x="170864" y="181881"/>
                    <a:pt x="187287" y="198304"/>
                  </a:cubicBezTo>
                  <a:cubicBezTo>
                    <a:pt x="211652" y="222669"/>
                    <a:pt x="222712" y="238050"/>
                    <a:pt x="253388" y="253388"/>
                  </a:cubicBezTo>
                  <a:cubicBezTo>
                    <a:pt x="263775" y="258581"/>
                    <a:pt x="275422" y="260733"/>
                    <a:pt x="286439" y="264405"/>
                  </a:cubicBezTo>
                  <a:cubicBezTo>
                    <a:pt x="297456" y="271750"/>
                    <a:pt x="307646" y="280518"/>
                    <a:pt x="319489" y="286439"/>
                  </a:cubicBezTo>
                  <a:cubicBezTo>
                    <a:pt x="329876" y="291633"/>
                    <a:pt x="345790" y="288006"/>
                    <a:pt x="352540" y="297456"/>
                  </a:cubicBezTo>
                  <a:cubicBezTo>
                    <a:pt x="365010" y="314914"/>
                    <a:pt x="378298" y="382100"/>
                    <a:pt x="385590" y="407624"/>
                  </a:cubicBezTo>
                  <a:cubicBezTo>
                    <a:pt x="388780" y="418790"/>
                    <a:pt x="389173" y="431754"/>
                    <a:pt x="396607" y="440675"/>
                  </a:cubicBezTo>
                  <a:cubicBezTo>
                    <a:pt x="408362" y="454781"/>
                    <a:pt x="424252" y="465514"/>
                    <a:pt x="440675" y="473726"/>
                  </a:cubicBezTo>
                  <a:cubicBezTo>
                    <a:pt x="454218" y="480497"/>
                    <a:pt x="470053" y="481070"/>
                    <a:pt x="484742" y="484742"/>
                  </a:cubicBezTo>
                  <a:cubicBezTo>
                    <a:pt x="544083" y="479348"/>
                    <a:pt x="596671" y="494000"/>
                    <a:pt x="638978" y="451692"/>
                  </a:cubicBezTo>
                  <a:cubicBezTo>
                    <a:pt x="648341" y="442329"/>
                    <a:pt x="653667" y="429658"/>
                    <a:pt x="661012" y="418641"/>
                  </a:cubicBezTo>
                  <a:cubicBezTo>
                    <a:pt x="664684" y="429658"/>
                    <a:pt x="677222" y="441305"/>
                    <a:pt x="672029" y="451692"/>
                  </a:cubicBezTo>
                  <a:cubicBezTo>
                    <a:pt x="666836" y="462079"/>
                    <a:pt x="649061" y="456947"/>
                    <a:pt x="638978" y="462709"/>
                  </a:cubicBezTo>
                  <a:cubicBezTo>
                    <a:pt x="623036" y="471819"/>
                    <a:pt x="608852" y="483810"/>
                    <a:pt x="594911" y="495759"/>
                  </a:cubicBezTo>
                  <a:cubicBezTo>
                    <a:pt x="583081" y="505899"/>
                    <a:pt x="575795" y="521842"/>
                    <a:pt x="561860" y="528810"/>
                  </a:cubicBezTo>
                  <a:cubicBezTo>
                    <a:pt x="545112" y="537184"/>
                    <a:pt x="524841" y="534900"/>
                    <a:pt x="506776" y="539827"/>
                  </a:cubicBezTo>
                  <a:cubicBezTo>
                    <a:pt x="484369" y="545938"/>
                    <a:pt x="440675" y="561860"/>
                    <a:pt x="440675" y="561860"/>
                  </a:cubicBezTo>
                  <a:cubicBezTo>
                    <a:pt x="429658" y="569205"/>
                    <a:pt x="420839" y="583068"/>
                    <a:pt x="407624" y="583894"/>
                  </a:cubicBezTo>
                  <a:cubicBezTo>
                    <a:pt x="372892" y="586065"/>
                    <a:pt x="213619" y="567234"/>
                    <a:pt x="165253" y="561860"/>
                  </a:cubicBezTo>
                  <a:cubicBezTo>
                    <a:pt x="154236" y="554516"/>
                    <a:pt x="140474" y="550166"/>
                    <a:pt x="132203" y="539827"/>
                  </a:cubicBezTo>
                  <a:cubicBezTo>
                    <a:pt x="126279" y="532422"/>
                    <a:pt x="111119" y="465876"/>
                    <a:pt x="110169" y="462709"/>
                  </a:cubicBezTo>
                  <a:cubicBezTo>
                    <a:pt x="103495" y="440463"/>
                    <a:pt x="95480" y="418641"/>
                    <a:pt x="88135" y="396607"/>
                  </a:cubicBezTo>
                  <a:cubicBezTo>
                    <a:pt x="84463" y="385590"/>
                    <a:pt x="83560" y="373219"/>
                    <a:pt x="77118" y="363557"/>
                  </a:cubicBezTo>
                  <a:lnTo>
                    <a:pt x="55084" y="330506"/>
                  </a:lnTo>
                  <a:cubicBezTo>
                    <a:pt x="45646" y="302191"/>
                    <a:pt x="38584" y="283819"/>
                    <a:pt x="33051" y="253388"/>
                  </a:cubicBezTo>
                  <a:cubicBezTo>
                    <a:pt x="28406" y="227840"/>
                    <a:pt x="25466" y="202009"/>
                    <a:pt x="22034" y="176270"/>
                  </a:cubicBezTo>
                  <a:cubicBezTo>
                    <a:pt x="18121" y="146923"/>
                    <a:pt x="16313" y="117264"/>
                    <a:pt x="11017" y="88135"/>
                  </a:cubicBezTo>
                  <a:cubicBezTo>
                    <a:pt x="8940" y="76710"/>
                    <a:pt x="3672" y="66102"/>
                    <a:pt x="0" y="55085"/>
                  </a:cubicBezTo>
                  <a:cubicBezTo>
                    <a:pt x="13009" y="3051"/>
                    <a:pt x="4246" y="24560"/>
                    <a:pt x="22034" y="0"/>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9023106" y="5764043"/>
              <a:ext cx="257736" cy="355478"/>
            </a:xfrm>
            <a:custGeom>
              <a:avLst/>
              <a:gdLst>
                <a:gd name="connsiteX0" fmla="*/ 11017 w 319490"/>
                <a:gd name="connsiteY0" fmla="*/ 0 h 418499"/>
                <a:gd name="connsiteX1" fmla="*/ 44068 w 319490"/>
                <a:gd name="connsiteY1" fmla="*/ 22034 h 418499"/>
                <a:gd name="connsiteX2" fmla="*/ 55085 w 319490"/>
                <a:gd name="connsiteY2" fmla="*/ 66101 h 418499"/>
                <a:gd name="connsiteX3" fmla="*/ 77119 w 319490"/>
                <a:gd name="connsiteY3" fmla="*/ 132202 h 418499"/>
                <a:gd name="connsiteX4" fmla="*/ 99152 w 319490"/>
                <a:gd name="connsiteY4" fmla="*/ 165253 h 418499"/>
                <a:gd name="connsiteX5" fmla="*/ 132203 w 319490"/>
                <a:gd name="connsiteY5" fmla="*/ 231354 h 418499"/>
                <a:gd name="connsiteX6" fmla="*/ 165253 w 319490"/>
                <a:gd name="connsiteY6" fmla="*/ 253388 h 418499"/>
                <a:gd name="connsiteX7" fmla="*/ 176270 w 319490"/>
                <a:gd name="connsiteY7" fmla="*/ 286439 h 418499"/>
                <a:gd name="connsiteX8" fmla="*/ 242372 w 319490"/>
                <a:gd name="connsiteY8" fmla="*/ 308472 h 418499"/>
                <a:gd name="connsiteX9" fmla="*/ 275422 w 319490"/>
                <a:gd name="connsiteY9" fmla="*/ 330506 h 418499"/>
                <a:gd name="connsiteX10" fmla="*/ 319490 w 319490"/>
                <a:gd name="connsiteY10" fmla="*/ 396607 h 418499"/>
                <a:gd name="connsiteX11" fmla="*/ 220338 w 319490"/>
                <a:gd name="connsiteY11" fmla="*/ 396607 h 418499"/>
                <a:gd name="connsiteX12" fmla="*/ 198304 w 319490"/>
                <a:gd name="connsiteY12" fmla="*/ 363557 h 418499"/>
                <a:gd name="connsiteX13" fmla="*/ 121186 w 319490"/>
                <a:gd name="connsiteY13" fmla="*/ 352540 h 418499"/>
                <a:gd name="connsiteX14" fmla="*/ 66102 w 319490"/>
                <a:gd name="connsiteY14" fmla="*/ 275422 h 418499"/>
                <a:gd name="connsiteX15" fmla="*/ 55085 w 319490"/>
                <a:gd name="connsiteY15" fmla="*/ 231354 h 418499"/>
                <a:gd name="connsiteX16" fmla="*/ 22034 w 319490"/>
                <a:gd name="connsiteY16" fmla="*/ 99152 h 418499"/>
                <a:gd name="connsiteX17" fmla="*/ 0 w 319490"/>
                <a:gd name="connsiteY17" fmla="*/ 88135 h 41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490" h="418499">
                  <a:moveTo>
                    <a:pt x="11017" y="0"/>
                  </a:moveTo>
                  <a:cubicBezTo>
                    <a:pt x="22034" y="7345"/>
                    <a:pt x="36723" y="11017"/>
                    <a:pt x="44068" y="22034"/>
                  </a:cubicBezTo>
                  <a:cubicBezTo>
                    <a:pt x="52467" y="34632"/>
                    <a:pt x="50734" y="51598"/>
                    <a:pt x="55085" y="66101"/>
                  </a:cubicBezTo>
                  <a:cubicBezTo>
                    <a:pt x="61759" y="88347"/>
                    <a:pt x="64236" y="112877"/>
                    <a:pt x="77119" y="132202"/>
                  </a:cubicBezTo>
                  <a:cubicBezTo>
                    <a:pt x="84463" y="143219"/>
                    <a:pt x="93231" y="153410"/>
                    <a:pt x="99152" y="165253"/>
                  </a:cubicBezTo>
                  <a:cubicBezTo>
                    <a:pt x="117072" y="201095"/>
                    <a:pt x="100630" y="199781"/>
                    <a:pt x="132203" y="231354"/>
                  </a:cubicBezTo>
                  <a:cubicBezTo>
                    <a:pt x="141565" y="240716"/>
                    <a:pt x="154236" y="246043"/>
                    <a:pt x="165253" y="253388"/>
                  </a:cubicBezTo>
                  <a:cubicBezTo>
                    <a:pt x="168925" y="264405"/>
                    <a:pt x="166820" y="279689"/>
                    <a:pt x="176270" y="286439"/>
                  </a:cubicBezTo>
                  <a:cubicBezTo>
                    <a:pt x="195170" y="299939"/>
                    <a:pt x="242372" y="308472"/>
                    <a:pt x="242372" y="308472"/>
                  </a:cubicBezTo>
                  <a:cubicBezTo>
                    <a:pt x="253389" y="315817"/>
                    <a:pt x="266703" y="320541"/>
                    <a:pt x="275422" y="330506"/>
                  </a:cubicBezTo>
                  <a:cubicBezTo>
                    <a:pt x="292860" y="350435"/>
                    <a:pt x="319490" y="396607"/>
                    <a:pt x="319490" y="396607"/>
                  </a:cubicBezTo>
                  <a:cubicBezTo>
                    <a:pt x="282825" y="405773"/>
                    <a:pt x="258649" y="418499"/>
                    <a:pt x="220338" y="396607"/>
                  </a:cubicBezTo>
                  <a:cubicBezTo>
                    <a:pt x="208842" y="390038"/>
                    <a:pt x="210403" y="368934"/>
                    <a:pt x="198304" y="363557"/>
                  </a:cubicBezTo>
                  <a:cubicBezTo>
                    <a:pt x="174575" y="353011"/>
                    <a:pt x="146892" y="356212"/>
                    <a:pt x="121186" y="352540"/>
                  </a:cubicBezTo>
                  <a:cubicBezTo>
                    <a:pt x="117423" y="347523"/>
                    <a:pt x="71472" y="287953"/>
                    <a:pt x="66102" y="275422"/>
                  </a:cubicBezTo>
                  <a:cubicBezTo>
                    <a:pt x="60138" y="261505"/>
                    <a:pt x="58757" y="246043"/>
                    <a:pt x="55085" y="231354"/>
                  </a:cubicBezTo>
                  <a:cubicBezTo>
                    <a:pt x="48960" y="176228"/>
                    <a:pt x="59984" y="137102"/>
                    <a:pt x="22034" y="99152"/>
                  </a:cubicBezTo>
                  <a:cubicBezTo>
                    <a:pt x="16227" y="93346"/>
                    <a:pt x="7345" y="91807"/>
                    <a:pt x="0" y="8813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39"/>
            <p:cNvSpPr/>
            <p:nvPr/>
          </p:nvSpPr>
          <p:spPr>
            <a:xfrm>
              <a:off x="7461144" y="6637442"/>
              <a:ext cx="307356" cy="12945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0"/>
            <p:cNvSpPr/>
            <p:nvPr/>
          </p:nvSpPr>
          <p:spPr>
            <a:xfrm>
              <a:off x="7590271" y="6634323"/>
              <a:ext cx="19738" cy="121652"/>
            </a:xfrm>
            <a:custGeom>
              <a:avLst/>
              <a:gdLst>
                <a:gd name="connsiteX0" fmla="*/ 24467 w 24467"/>
                <a:gd name="connsiteY0" fmla="*/ 143219 h 143219"/>
                <a:gd name="connsiteX1" fmla="*/ 13450 w 24467"/>
                <a:gd name="connsiteY1" fmla="*/ 99152 h 143219"/>
                <a:gd name="connsiteX2" fmla="*/ 2433 w 24467"/>
                <a:gd name="connsiteY2" fmla="*/ 66101 h 143219"/>
                <a:gd name="connsiteX3" fmla="*/ 2433 w 24467"/>
                <a:gd name="connsiteY3" fmla="*/ 0 h 143219"/>
              </a:gdLst>
              <a:ahLst/>
              <a:cxnLst>
                <a:cxn ang="0">
                  <a:pos x="connsiteX0" y="connsiteY0"/>
                </a:cxn>
                <a:cxn ang="0">
                  <a:pos x="connsiteX1" y="connsiteY1"/>
                </a:cxn>
                <a:cxn ang="0">
                  <a:pos x="connsiteX2" y="connsiteY2"/>
                </a:cxn>
                <a:cxn ang="0">
                  <a:pos x="connsiteX3" y="connsiteY3"/>
                </a:cxn>
              </a:cxnLst>
              <a:rect l="l" t="t" r="r" b="b"/>
              <a:pathLst>
                <a:path w="24467" h="143219">
                  <a:moveTo>
                    <a:pt x="24467" y="143219"/>
                  </a:moveTo>
                  <a:cubicBezTo>
                    <a:pt x="20795" y="128530"/>
                    <a:pt x="17610" y="113711"/>
                    <a:pt x="13450" y="99152"/>
                  </a:cubicBezTo>
                  <a:cubicBezTo>
                    <a:pt x="10260" y="87986"/>
                    <a:pt x="3715" y="77643"/>
                    <a:pt x="2433" y="66101"/>
                  </a:cubicBezTo>
                  <a:cubicBezTo>
                    <a:pt x="0" y="44202"/>
                    <a:pt x="2433" y="22034"/>
                    <a:pt x="2433"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272620" y="5221288"/>
              <a:ext cx="91522" cy="520258"/>
            </a:xfrm>
            <a:custGeom>
              <a:avLst/>
              <a:gdLst>
                <a:gd name="connsiteX0" fmla="*/ 0 w 113451"/>
                <a:gd name="connsiteY0" fmla="*/ 0 h 612493"/>
                <a:gd name="connsiteX1" fmla="*/ 11017 w 113451"/>
                <a:gd name="connsiteY1" fmla="*/ 341523 h 612493"/>
                <a:gd name="connsiteX2" fmla="*/ 33051 w 113451"/>
                <a:gd name="connsiteY2" fmla="*/ 418641 h 612493"/>
                <a:gd name="connsiteX3" fmla="*/ 66102 w 113451"/>
                <a:gd name="connsiteY3" fmla="*/ 528809 h 612493"/>
                <a:gd name="connsiteX4" fmla="*/ 88135 w 113451"/>
                <a:gd name="connsiteY4" fmla="*/ 561860 h 612493"/>
                <a:gd name="connsiteX5" fmla="*/ 110169 w 113451"/>
                <a:gd name="connsiteY5" fmla="*/ 605927 h 61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51" h="612493">
                  <a:moveTo>
                    <a:pt x="0" y="0"/>
                  </a:moveTo>
                  <a:cubicBezTo>
                    <a:pt x="3672" y="113841"/>
                    <a:pt x="4519" y="227808"/>
                    <a:pt x="11017" y="341523"/>
                  </a:cubicBezTo>
                  <a:cubicBezTo>
                    <a:pt x="12247" y="363046"/>
                    <a:pt x="26913" y="397157"/>
                    <a:pt x="33051" y="418641"/>
                  </a:cubicBezTo>
                  <a:cubicBezTo>
                    <a:pt x="40749" y="445585"/>
                    <a:pt x="53011" y="509172"/>
                    <a:pt x="66102" y="528809"/>
                  </a:cubicBezTo>
                  <a:cubicBezTo>
                    <a:pt x="73446" y="539826"/>
                    <a:pt x="82214" y="550017"/>
                    <a:pt x="88135" y="561860"/>
                  </a:cubicBezTo>
                  <a:cubicBezTo>
                    <a:pt x="113451" y="612493"/>
                    <a:pt x="85280" y="581040"/>
                    <a:pt x="110169" y="60592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214852" y="6974924"/>
              <a:ext cx="237191" cy="127291"/>
            </a:xfrm>
            <a:custGeom>
              <a:avLst/>
              <a:gdLst>
                <a:gd name="connsiteX0" fmla="*/ 38559 w 294023"/>
                <a:gd name="connsiteY0" fmla="*/ 17656 h 149858"/>
                <a:gd name="connsiteX1" fmla="*/ 269913 w 294023"/>
                <a:gd name="connsiteY1" fmla="*/ 28673 h 149858"/>
                <a:gd name="connsiteX2" fmla="*/ 258896 w 294023"/>
                <a:gd name="connsiteY2" fmla="*/ 105791 h 149858"/>
                <a:gd name="connsiteX3" fmla="*/ 247879 w 294023"/>
                <a:gd name="connsiteY3" fmla="*/ 138841 h 149858"/>
                <a:gd name="connsiteX4" fmla="*/ 214829 w 294023"/>
                <a:gd name="connsiteY4" fmla="*/ 149858 h 149858"/>
                <a:gd name="connsiteX5" fmla="*/ 93643 w 294023"/>
                <a:gd name="connsiteY5" fmla="*/ 138841 h 149858"/>
                <a:gd name="connsiteX6" fmla="*/ 49576 w 294023"/>
                <a:gd name="connsiteY6" fmla="*/ 127824 h 149858"/>
                <a:gd name="connsiteX7" fmla="*/ 38559 w 294023"/>
                <a:gd name="connsiteY7" fmla="*/ 94774 h 149858"/>
                <a:gd name="connsiteX8" fmla="*/ 38559 w 294023"/>
                <a:gd name="connsiteY8" fmla="*/ 17656 h 1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23" h="149858">
                  <a:moveTo>
                    <a:pt x="38559" y="17656"/>
                  </a:moveTo>
                  <a:cubicBezTo>
                    <a:pt x="77118" y="6639"/>
                    <a:pt x="198230" y="0"/>
                    <a:pt x="269913" y="28673"/>
                  </a:cubicBezTo>
                  <a:cubicBezTo>
                    <a:pt x="294023" y="38317"/>
                    <a:pt x="263989" y="80328"/>
                    <a:pt x="258896" y="105791"/>
                  </a:cubicBezTo>
                  <a:cubicBezTo>
                    <a:pt x="256619" y="117178"/>
                    <a:pt x="256090" y="130630"/>
                    <a:pt x="247879" y="138841"/>
                  </a:cubicBezTo>
                  <a:cubicBezTo>
                    <a:pt x="239668" y="147052"/>
                    <a:pt x="225846" y="146186"/>
                    <a:pt x="214829" y="149858"/>
                  </a:cubicBezTo>
                  <a:cubicBezTo>
                    <a:pt x="174434" y="146186"/>
                    <a:pt x="133849" y="144202"/>
                    <a:pt x="93643" y="138841"/>
                  </a:cubicBezTo>
                  <a:cubicBezTo>
                    <a:pt x="78635" y="136840"/>
                    <a:pt x="61399" y="137283"/>
                    <a:pt x="49576" y="127824"/>
                  </a:cubicBezTo>
                  <a:cubicBezTo>
                    <a:pt x="40508" y="120570"/>
                    <a:pt x="39715" y="106329"/>
                    <a:pt x="38559" y="94774"/>
                  </a:cubicBezTo>
                  <a:cubicBezTo>
                    <a:pt x="36001" y="69196"/>
                    <a:pt x="0" y="28673"/>
                    <a:pt x="38559" y="17656"/>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317057" y="6980563"/>
              <a:ext cx="27397" cy="131010"/>
            </a:xfrm>
            <a:custGeom>
              <a:avLst/>
              <a:gdLst>
                <a:gd name="connsiteX0" fmla="*/ 0 w 33961"/>
                <a:gd name="connsiteY0" fmla="*/ 154236 h 154236"/>
                <a:gd name="connsiteX1" fmla="*/ 33050 w 33961"/>
                <a:gd name="connsiteY1" fmla="*/ 22034 h 154236"/>
                <a:gd name="connsiteX2" fmla="*/ 33050 w 33961"/>
                <a:gd name="connsiteY2" fmla="*/ 0 h 154236"/>
              </a:gdLst>
              <a:ahLst/>
              <a:cxnLst>
                <a:cxn ang="0">
                  <a:pos x="connsiteX0" y="connsiteY0"/>
                </a:cxn>
                <a:cxn ang="0">
                  <a:pos x="connsiteX1" y="connsiteY1"/>
                </a:cxn>
                <a:cxn ang="0">
                  <a:pos x="connsiteX2" y="connsiteY2"/>
                </a:cxn>
              </a:cxnLst>
              <a:rect l="l" t="t" r="r" b="b"/>
              <a:pathLst>
                <a:path w="33961" h="154236">
                  <a:moveTo>
                    <a:pt x="0" y="154236"/>
                  </a:moveTo>
                  <a:cubicBezTo>
                    <a:pt x="22926" y="85455"/>
                    <a:pt x="24149" y="93241"/>
                    <a:pt x="33050" y="22034"/>
                  </a:cubicBezTo>
                  <a:cubicBezTo>
                    <a:pt x="33961" y="14746"/>
                    <a:pt x="33050" y="7345"/>
                    <a:pt x="3305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072653" y="6659277"/>
              <a:ext cx="212333" cy="157474"/>
            </a:xfrm>
            <a:custGeom>
              <a:avLst/>
              <a:gdLst>
                <a:gd name="connsiteX0" fmla="*/ 5508 w 263209"/>
                <a:gd name="connsiteY0" fmla="*/ 14689 h 185392"/>
                <a:gd name="connsiteX1" fmla="*/ 38559 w 263209"/>
                <a:gd name="connsiteY1" fmla="*/ 36723 h 185392"/>
                <a:gd name="connsiteX2" fmla="*/ 203812 w 263209"/>
                <a:gd name="connsiteY2" fmla="*/ 36723 h 185392"/>
                <a:gd name="connsiteX3" fmla="*/ 214829 w 263209"/>
                <a:gd name="connsiteY3" fmla="*/ 69774 h 185392"/>
                <a:gd name="connsiteX4" fmla="*/ 181778 w 263209"/>
                <a:gd name="connsiteY4" fmla="*/ 179942 h 185392"/>
                <a:gd name="connsiteX5" fmla="*/ 16525 w 263209"/>
                <a:gd name="connsiteY5" fmla="*/ 168925 h 185392"/>
                <a:gd name="connsiteX6" fmla="*/ 5508 w 263209"/>
                <a:gd name="connsiteY6" fmla="*/ 124858 h 185392"/>
                <a:gd name="connsiteX7" fmla="*/ 5508 w 263209"/>
                <a:gd name="connsiteY7" fmla="*/ 14689 h 18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209" h="185392">
                  <a:moveTo>
                    <a:pt x="5508" y="14689"/>
                  </a:moveTo>
                  <a:cubicBezTo>
                    <a:pt x="11016" y="0"/>
                    <a:pt x="25348" y="35842"/>
                    <a:pt x="38559" y="36723"/>
                  </a:cubicBezTo>
                  <a:cubicBezTo>
                    <a:pt x="263209" y="51700"/>
                    <a:pt x="107571" y="4643"/>
                    <a:pt x="203812" y="36723"/>
                  </a:cubicBezTo>
                  <a:cubicBezTo>
                    <a:pt x="207484" y="47740"/>
                    <a:pt x="214829" y="58161"/>
                    <a:pt x="214829" y="69774"/>
                  </a:cubicBezTo>
                  <a:cubicBezTo>
                    <a:pt x="214829" y="140666"/>
                    <a:pt x="211644" y="135145"/>
                    <a:pt x="181778" y="179942"/>
                  </a:cubicBezTo>
                  <a:cubicBezTo>
                    <a:pt x="126694" y="176270"/>
                    <a:pt x="69219" y="185392"/>
                    <a:pt x="16525" y="168925"/>
                  </a:cubicBezTo>
                  <a:cubicBezTo>
                    <a:pt x="2073" y="164409"/>
                    <a:pt x="6515" y="139966"/>
                    <a:pt x="5508" y="124858"/>
                  </a:cubicBezTo>
                  <a:cubicBezTo>
                    <a:pt x="2821" y="84552"/>
                    <a:pt x="0" y="29378"/>
                    <a:pt x="5508" y="14689"/>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139309" y="6718544"/>
              <a:ext cx="0" cy="74862"/>
            </a:xfrm>
            <a:custGeom>
              <a:avLst/>
              <a:gdLst>
                <a:gd name="connsiteX0" fmla="*/ 0 w 0"/>
                <a:gd name="connsiteY0" fmla="*/ 88134 h 88134"/>
                <a:gd name="connsiteX1" fmla="*/ 0 w 0"/>
                <a:gd name="connsiteY1" fmla="*/ 0 h 88134"/>
              </a:gdLst>
              <a:ahLst/>
              <a:cxnLst>
                <a:cxn ang="0">
                  <a:pos x="connsiteX0" y="connsiteY0"/>
                </a:cxn>
                <a:cxn ang="0">
                  <a:pos x="connsiteX1" y="connsiteY1"/>
                </a:cxn>
              </a:cxnLst>
              <a:rect l="l" t="t" r="r" b="b"/>
              <a:pathLst>
                <a:path h="88134">
                  <a:moveTo>
                    <a:pt x="0" y="88134"/>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Freeform 9"/>
          <p:cNvSpPr/>
          <p:nvPr/>
        </p:nvSpPr>
        <p:spPr>
          <a:xfrm rot="17924566" flipH="1">
            <a:off x="3014757" y="5407702"/>
            <a:ext cx="1679562" cy="1965658"/>
          </a:xfrm>
          <a:custGeom>
            <a:avLst/>
            <a:gdLst>
              <a:gd name="connsiteX0" fmla="*/ 705079 w 2379643"/>
              <a:gd name="connsiteY0" fmla="*/ 55085 h 2185032"/>
              <a:gd name="connsiteX1" fmla="*/ 143219 w 2379643"/>
              <a:gd name="connsiteY1" fmla="*/ 66101 h 2185032"/>
              <a:gd name="connsiteX2" fmla="*/ 121185 w 2379643"/>
              <a:gd name="connsiteY2" fmla="*/ 99152 h 2185032"/>
              <a:gd name="connsiteX3" fmla="*/ 99151 w 2379643"/>
              <a:gd name="connsiteY3" fmla="*/ 143220 h 2185032"/>
              <a:gd name="connsiteX4" fmla="*/ 77118 w 2379643"/>
              <a:gd name="connsiteY4" fmla="*/ 176270 h 2185032"/>
              <a:gd name="connsiteX5" fmla="*/ 33050 w 2379643"/>
              <a:gd name="connsiteY5" fmla="*/ 352540 h 2185032"/>
              <a:gd name="connsiteX6" fmla="*/ 22033 w 2379643"/>
              <a:gd name="connsiteY6" fmla="*/ 407624 h 2185032"/>
              <a:gd name="connsiteX7" fmla="*/ 11017 w 2379643"/>
              <a:gd name="connsiteY7" fmla="*/ 517793 h 2185032"/>
              <a:gd name="connsiteX8" fmla="*/ 0 w 2379643"/>
              <a:gd name="connsiteY8" fmla="*/ 594911 h 2185032"/>
              <a:gd name="connsiteX9" fmla="*/ 11017 w 2379643"/>
              <a:gd name="connsiteY9" fmla="*/ 1454227 h 2185032"/>
              <a:gd name="connsiteX10" fmla="*/ 44067 w 2379643"/>
              <a:gd name="connsiteY10" fmla="*/ 1564395 h 2185032"/>
              <a:gd name="connsiteX11" fmla="*/ 55084 w 2379643"/>
              <a:gd name="connsiteY11" fmla="*/ 1608463 h 2185032"/>
              <a:gd name="connsiteX12" fmla="*/ 77118 w 2379643"/>
              <a:gd name="connsiteY12" fmla="*/ 1696598 h 2185032"/>
              <a:gd name="connsiteX13" fmla="*/ 99151 w 2379643"/>
              <a:gd name="connsiteY13" fmla="*/ 1729648 h 2185032"/>
              <a:gd name="connsiteX14" fmla="*/ 121185 w 2379643"/>
              <a:gd name="connsiteY14" fmla="*/ 1795750 h 2185032"/>
              <a:gd name="connsiteX15" fmla="*/ 143219 w 2379643"/>
              <a:gd name="connsiteY15" fmla="*/ 1861851 h 2185032"/>
              <a:gd name="connsiteX16" fmla="*/ 154236 w 2379643"/>
              <a:gd name="connsiteY16" fmla="*/ 1905918 h 2185032"/>
              <a:gd name="connsiteX17" fmla="*/ 143219 w 2379643"/>
              <a:gd name="connsiteY17" fmla="*/ 2071171 h 2185032"/>
              <a:gd name="connsiteX18" fmla="*/ 132202 w 2379643"/>
              <a:gd name="connsiteY18" fmla="*/ 2104222 h 2185032"/>
              <a:gd name="connsiteX19" fmla="*/ 143219 w 2379643"/>
              <a:gd name="connsiteY19" fmla="*/ 2181340 h 2185032"/>
              <a:gd name="connsiteX20" fmla="*/ 209320 w 2379643"/>
              <a:gd name="connsiteY20" fmla="*/ 2170323 h 2185032"/>
              <a:gd name="connsiteX21" fmla="*/ 242371 w 2379643"/>
              <a:gd name="connsiteY21" fmla="*/ 2071171 h 2185032"/>
              <a:gd name="connsiteX22" fmla="*/ 253388 w 2379643"/>
              <a:gd name="connsiteY22" fmla="*/ 2038121 h 2185032"/>
              <a:gd name="connsiteX23" fmla="*/ 286438 w 2379643"/>
              <a:gd name="connsiteY23" fmla="*/ 2104222 h 2185032"/>
              <a:gd name="connsiteX24" fmla="*/ 308472 w 2379643"/>
              <a:gd name="connsiteY24" fmla="*/ 2137273 h 2185032"/>
              <a:gd name="connsiteX25" fmla="*/ 341523 w 2379643"/>
              <a:gd name="connsiteY25" fmla="*/ 2126256 h 2185032"/>
              <a:gd name="connsiteX26" fmla="*/ 341523 w 2379643"/>
              <a:gd name="connsiteY26" fmla="*/ 2005070 h 2185032"/>
              <a:gd name="connsiteX27" fmla="*/ 385590 w 2379643"/>
              <a:gd name="connsiteY27" fmla="*/ 1994053 h 2185032"/>
              <a:gd name="connsiteX28" fmla="*/ 396607 w 2379643"/>
              <a:gd name="connsiteY28" fmla="*/ 1905918 h 2185032"/>
              <a:gd name="connsiteX29" fmla="*/ 385590 w 2379643"/>
              <a:gd name="connsiteY29" fmla="*/ 1828800 h 2185032"/>
              <a:gd name="connsiteX30" fmla="*/ 308472 w 2379643"/>
              <a:gd name="connsiteY30" fmla="*/ 1817783 h 2185032"/>
              <a:gd name="connsiteX31" fmla="*/ 275421 w 2379643"/>
              <a:gd name="connsiteY31" fmla="*/ 1795750 h 2185032"/>
              <a:gd name="connsiteX32" fmla="*/ 242371 w 2379643"/>
              <a:gd name="connsiteY32" fmla="*/ 1729648 h 2185032"/>
              <a:gd name="connsiteX33" fmla="*/ 220337 w 2379643"/>
              <a:gd name="connsiteY33" fmla="*/ 1696598 h 2185032"/>
              <a:gd name="connsiteX34" fmla="*/ 209320 w 2379643"/>
              <a:gd name="connsiteY34" fmla="*/ 1663547 h 2185032"/>
              <a:gd name="connsiteX35" fmla="*/ 187286 w 2379643"/>
              <a:gd name="connsiteY35" fmla="*/ 1630497 h 2185032"/>
              <a:gd name="connsiteX36" fmla="*/ 198303 w 2379643"/>
              <a:gd name="connsiteY36" fmla="*/ 1366092 h 2185032"/>
              <a:gd name="connsiteX37" fmla="*/ 209320 w 2379643"/>
              <a:gd name="connsiteY37" fmla="*/ 1333041 h 2185032"/>
              <a:gd name="connsiteX38" fmla="*/ 220337 w 2379643"/>
              <a:gd name="connsiteY38" fmla="*/ 1288974 h 2185032"/>
              <a:gd name="connsiteX39" fmla="*/ 264404 w 2379643"/>
              <a:gd name="connsiteY39" fmla="*/ 1200839 h 2185032"/>
              <a:gd name="connsiteX40" fmla="*/ 275421 w 2379643"/>
              <a:gd name="connsiteY40" fmla="*/ 1123721 h 2185032"/>
              <a:gd name="connsiteX41" fmla="*/ 286438 w 2379643"/>
              <a:gd name="connsiteY41" fmla="*/ 1090670 h 2185032"/>
              <a:gd name="connsiteX42" fmla="*/ 319489 w 2379643"/>
              <a:gd name="connsiteY42" fmla="*/ 782198 h 2185032"/>
              <a:gd name="connsiteX43" fmla="*/ 330506 w 2379643"/>
              <a:gd name="connsiteY43" fmla="*/ 749147 h 2185032"/>
              <a:gd name="connsiteX44" fmla="*/ 363556 w 2379643"/>
              <a:gd name="connsiteY44" fmla="*/ 683046 h 2185032"/>
              <a:gd name="connsiteX45" fmla="*/ 374573 w 2379643"/>
              <a:gd name="connsiteY45" fmla="*/ 616945 h 2185032"/>
              <a:gd name="connsiteX46" fmla="*/ 385590 w 2379643"/>
              <a:gd name="connsiteY46" fmla="*/ 583894 h 2185032"/>
              <a:gd name="connsiteX47" fmla="*/ 407624 w 2379643"/>
              <a:gd name="connsiteY47" fmla="*/ 506776 h 2185032"/>
              <a:gd name="connsiteX48" fmla="*/ 484742 w 2379643"/>
              <a:gd name="connsiteY48" fmla="*/ 517793 h 2185032"/>
              <a:gd name="connsiteX49" fmla="*/ 495759 w 2379643"/>
              <a:gd name="connsiteY49" fmla="*/ 550844 h 2185032"/>
              <a:gd name="connsiteX50" fmla="*/ 517792 w 2379643"/>
              <a:gd name="connsiteY50" fmla="*/ 583894 h 2185032"/>
              <a:gd name="connsiteX51" fmla="*/ 539826 w 2379643"/>
              <a:gd name="connsiteY51" fmla="*/ 672029 h 2185032"/>
              <a:gd name="connsiteX52" fmla="*/ 561860 w 2379643"/>
              <a:gd name="connsiteY52" fmla="*/ 771181 h 2185032"/>
              <a:gd name="connsiteX53" fmla="*/ 572877 w 2379643"/>
              <a:gd name="connsiteY53" fmla="*/ 870333 h 2185032"/>
              <a:gd name="connsiteX54" fmla="*/ 594910 w 2379643"/>
              <a:gd name="connsiteY54" fmla="*/ 936434 h 2185032"/>
              <a:gd name="connsiteX55" fmla="*/ 605927 w 2379643"/>
              <a:gd name="connsiteY55" fmla="*/ 980501 h 2185032"/>
              <a:gd name="connsiteX56" fmla="*/ 616944 w 2379643"/>
              <a:gd name="connsiteY56" fmla="*/ 1013552 h 2185032"/>
              <a:gd name="connsiteX57" fmla="*/ 627961 w 2379643"/>
              <a:gd name="connsiteY57" fmla="*/ 1057620 h 2185032"/>
              <a:gd name="connsiteX58" fmla="*/ 638978 w 2379643"/>
              <a:gd name="connsiteY58" fmla="*/ 1090670 h 2185032"/>
              <a:gd name="connsiteX59" fmla="*/ 649995 w 2379643"/>
              <a:gd name="connsiteY59" fmla="*/ 1134738 h 2185032"/>
              <a:gd name="connsiteX60" fmla="*/ 672029 w 2379643"/>
              <a:gd name="connsiteY60" fmla="*/ 1200839 h 2185032"/>
              <a:gd name="connsiteX61" fmla="*/ 683045 w 2379643"/>
              <a:gd name="connsiteY61" fmla="*/ 1266940 h 2185032"/>
              <a:gd name="connsiteX62" fmla="*/ 705079 w 2379643"/>
              <a:gd name="connsiteY62" fmla="*/ 1333041 h 2185032"/>
              <a:gd name="connsiteX63" fmla="*/ 716096 w 2379643"/>
              <a:gd name="connsiteY63" fmla="*/ 1366092 h 2185032"/>
              <a:gd name="connsiteX64" fmla="*/ 738130 w 2379643"/>
              <a:gd name="connsiteY64" fmla="*/ 1432193 h 2185032"/>
              <a:gd name="connsiteX65" fmla="*/ 749147 w 2379643"/>
              <a:gd name="connsiteY65" fmla="*/ 1465244 h 2185032"/>
              <a:gd name="connsiteX66" fmla="*/ 760164 w 2379643"/>
              <a:gd name="connsiteY66" fmla="*/ 1575412 h 2185032"/>
              <a:gd name="connsiteX67" fmla="*/ 771180 w 2379643"/>
              <a:gd name="connsiteY67" fmla="*/ 1608463 h 2185032"/>
              <a:gd name="connsiteX68" fmla="*/ 793214 w 2379643"/>
              <a:gd name="connsiteY68" fmla="*/ 1751682 h 2185032"/>
              <a:gd name="connsiteX69" fmla="*/ 826265 w 2379643"/>
              <a:gd name="connsiteY69" fmla="*/ 1961003 h 2185032"/>
              <a:gd name="connsiteX70" fmla="*/ 936433 w 2379643"/>
              <a:gd name="connsiteY70" fmla="*/ 1927952 h 2185032"/>
              <a:gd name="connsiteX71" fmla="*/ 1002535 w 2379643"/>
              <a:gd name="connsiteY71" fmla="*/ 1905918 h 2185032"/>
              <a:gd name="connsiteX72" fmla="*/ 1057619 w 2379643"/>
              <a:gd name="connsiteY72" fmla="*/ 1916935 h 2185032"/>
              <a:gd name="connsiteX73" fmla="*/ 1090670 w 2379643"/>
              <a:gd name="connsiteY73" fmla="*/ 1938969 h 2185032"/>
              <a:gd name="connsiteX74" fmla="*/ 1134737 w 2379643"/>
              <a:gd name="connsiteY74" fmla="*/ 1927952 h 2185032"/>
              <a:gd name="connsiteX75" fmla="*/ 1200838 w 2379643"/>
              <a:gd name="connsiteY75" fmla="*/ 1894901 h 2185032"/>
              <a:gd name="connsiteX76" fmla="*/ 1311007 w 2379643"/>
              <a:gd name="connsiteY76" fmla="*/ 1905918 h 2185032"/>
              <a:gd name="connsiteX77" fmla="*/ 1410159 w 2379643"/>
              <a:gd name="connsiteY77" fmla="*/ 1927952 h 2185032"/>
              <a:gd name="connsiteX78" fmla="*/ 1509310 w 2379643"/>
              <a:gd name="connsiteY78" fmla="*/ 1916935 h 2185032"/>
              <a:gd name="connsiteX79" fmla="*/ 1553378 w 2379643"/>
              <a:gd name="connsiteY79" fmla="*/ 1905918 h 2185032"/>
              <a:gd name="connsiteX80" fmla="*/ 1586429 w 2379643"/>
              <a:gd name="connsiteY80" fmla="*/ 1894901 h 2185032"/>
              <a:gd name="connsiteX81" fmla="*/ 1674564 w 2379643"/>
              <a:gd name="connsiteY81" fmla="*/ 1883885 h 2185032"/>
              <a:gd name="connsiteX82" fmla="*/ 1685580 w 2379643"/>
              <a:gd name="connsiteY82" fmla="*/ 1850834 h 2185032"/>
              <a:gd name="connsiteX83" fmla="*/ 1663547 w 2379643"/>
              <a:gd name="connsiteY83" fmla="*/ 1718632 h 2185032"/>
              <a:gd name="connsiteX84" fmla="*/ 1641513 w 2379643"/>
              <a:gd name="connsiteY84" fmla="*/ 1652530 h 2185032"/>
              <a:gd name="connsiteX85" fmla="*/ 1630496 w 2379643"/>
              <a:gd name="connsiteY85" fmla="*/ 1597446 h 2185032"/>
              <a:gd name="connsiteX86" fmla="*/ 1608462 w 2379643"/>
              <a:gd name="connsiteY86" fmla="*/ 1531345 h 2185032"/>
              <a:gd name="connsiteX87" fmla="*/ 1597445 w 2379643"/>
              <a:gd name="connsiteY87" fmla="*/ 1498294 h 2185032"/>
              <a:gd name="connsiteX88" fmla="*/ 1586429 w 2379643"/>
              <a:gd name="connsiteY88" fmla="*/ 1465244 h 2185032"/>
              <a:gd name="connsiteX89" fmla="*/ 1575412 w 2379643"/>
              <a:gd name="connsiteY89" fmla="*/ 1432193 h 2185032"/>
              <a:gd name="connsiteX90" fmla="*/ 1564395 w 2379643"/>
              <a:gd name="connsiteY90" fmla="*/ 1355075 h 2185032"/>
              <a:gd name="connsiteX91" fmla="*/ 1531344 w 2379643"/>
              <a:gd name="connsiteY91" fmla="*/ 1167788 h 2185032"/>
              <a:gd name="connsiteX92" fmla="*/ 1509310 w 2379643"/>
              <a:gd name="connsiteY92" fmla="*/ 1013552 h 2185032"/>
              <a:gd name="connsiteX93" fmla="*/ 1520327 w 2379643"/>
              <a:gd name="connsiteY93" fmla="*/ 561860 h 2185032"/>
              <a:gd name="connsiteX94" fmla="*/ 1553378 w 2379643"/>
              <a:gd name="connsiteY94" fmla="*/ 550844 h 2185032"/>
              <a:gd name="connsiteX95" fmla="*/ 1586429 w 2379643"/>
              <a:gd name="connsiteY95" fmla="*/ 528810 h 2185032"/>
              <a:gd name="connsiteX96" fmla="*/ 1674564 w 2379643"/>
              <a:gd name="connsiteY96" fmla="*/ 539827 h 2185032"/>
              <a:gd name="connsiteX97" fmla="*/ 1685580 w 2379643"/>
              <a:gd name="connsiteY97" fmla="*/ 572877 h 2185032"/>
              <a:gd name="connsiteX98" fmla="*/ 1696597 w 2379643"/>
              <a:gd name="connsiteY98" fmla="*/ 661012 h 2185032"/>
              <a:gd name="connsiteX99" fmla="*/ 1718631 w 2379643"/>
              <a:gd name="connsiteY99" fmla="*/ 727113 h 2185032"/>
              <a:gd name="connsiteX100" fmla="*/ 1740665 w 2379643"/>
              <a:gd name="connsiteY100" fmla="*/ 793215 h 2185032"/>
              <a:gd name="connsiteX101" fmla="*/ 1751682 w 2379643"/>
              <a:gd name="connsiteY101" fmla="*/ 826265 h 2185032"/>
              <a:gd name="connsiteX102" fmla="*/ 1795749 w 2379643"/>
              <a:gd name="connsiteY102" fmla="*/ 892366 h 2185032"/>
              <a:gd name="connsiteX103" fmla="*/ 1850833 w 2379643"/>
              <a:gd name="connsiteY103" fmla="*/ 958468 h 2185032"/>
              <a:gd name="connsiteX104" fmla="*/ 1883884 w 2379643"/>
              <a:gd name="connsiteY104" fmla="*/ 980501 h 2185032"/>
              <a:gd name="connsiteX105" fmla="*/ 1905918 w 2379643"/>
              <a:gd name="connsiteY105" fmla="*/ 1145754 h 2185032"/>
              <a:gd name="connsiteX106" fmla="*/ 1916935 w 2379643"/>
              <a:gd name="connsiteY106" fmla="*/ 1189822 h 2185032"/>
              <a:gd name="connsiteX107" fmla="*/ 1949985 w 2379643"/>
              <a:gd name="connsiteY107" fmla="*/ 1311007 h 2185032"/>
              <a:gd name="connsiteX108" fmla="*/ 1994053 w 2379643"/>
              <a:gd name="connsiteY108" fmla="*/ 1377109 h 2185032"/>
              <a:gd name="connsiteX109" fmla="*/ 2027103 w 2379643"/>
              <a:gd name="connsiteY109" fmla="*/ 1443210 h 2185032"/>
              <a:gd name="connsiteX110" fmla="*/ 2049137 w 2379643"/>
              <a:gd name="connsiteY110" fmla="*/ 1487277 h 2185032"/>
              <a:gd name="connsiteX111" fmla="*/ 2093204 w 2379643"/>
              <a:gd name="connsiteY111" fmla="*/ 1553379 h 2185032"/>
              <a:gd name="connsiteX112" fmla="*/ 2082188 w 2379643"/>
              <a:gd name="connsiteY112" fmla="*/ 1685581 h 2185032"/>
              <a:gd name="connsiteX113" fmla="*/ 2082188 w 2379643"/>
              <a:gd name="connsiteY113" fmla="*/ 1795750 h 2185032"/>
              <a:gd name="connsiteX114" fmla="*/ 2115238 w 2379643"/>
              <a:gd name="connsiteY114" fmla="*/ 1817783 h 2185032"/>
              <a:gd name="connsiteX115" fmla="*/ 2159306 w 2379643"/>
              <a:gd name="connsiteY115" fmla="*/ 1806766 h 2185032"/>
              <a:gd name="connsiteX116" fmla="*/ 2170323 w 2379643"/>
              <a:gd name="connsiteY116" fmla="*/ 1762699 h 2185032"/>
              <a:gd name="connsiteX117" fmla="*/ 2181339 w 2379643"/>
              <a:gd name="connsiteY117" fmla="*/ 1729648 h 2185032"/>
              <a:gd name="connsiteX118" fmla="*/ 2203373 w 2379643"/>
              <a:gd name="connsiteY118" fmla="*/ 1806766 h 2185032"/>
              <a:gd name="connsiteX119" fmla="*/ 2214390 w 2379643"/>
              <a:gd name="connsiteY119" fmla="*/ 1839817 h 2185032"/>
              <a:gd name="connsiteX120" fmla="*/ 2258457 w 2379643"/>
              <a:gd name="connsiteY120" fmla="*/ 1828800 h 2185032"/>
              <a:gd name="connsiteX121" fmla="*/ 2269474 w 2379643"/>
              <a:gd name="connsiteY121" fmla="*/ 1784733 h 2185032"/>
              <a:gd name="connsiteX122" fmla="*/ 2280491 w 2379643"/>
              <a:gd name="connsiteY122" fmla="*/ 1751682 h 2185032"/>
              <a:gd name="connsiteX123" fmla="*/ 2346592 w 2379643"/>
              <a:gd name="connsiteY123" fmla="*/ 1784733 h 2185032"/>
              <a:gd name="connsiteX124" fmla="*/ 2379643 w 2379643"/>
              <a:gd name="connsiteY124" fmla="*/ 1773716 h 2185032"/>
              <a:gd name="connsiteX125" fmla="*/ 2357609 w 2379643"/>
              <a:gd name="connsiteY125" fmla="*/ 1641513 h 2185032"/>
              <a:gd name="connsiteX126" fmla="*/ 2335576 w 2379643"/>
              <a:gd name="connsiteY126" fmla="*/ 1608463 h 2185032"/>
              <a:gd name="connsiteX127" fmla="*/ 2313542 w 2379643"/>
              <a:gd name="connsiteY127" fmla="*/ 1542362 h 2185032"/>
              <a:gd name="connsiteX128" fmla="*/ 2302525 w 2379643"/>
              <a:gd name="connsiteY128" fmla="*/ 1167788 h 2185032"/>
              <a:gd name="connsiteX129" fmla="*/ 2269474 w 2379643"/>
              <a:gd name="connsiteY129" fmla="*/ 1079653 h 2185032"/>
              <a:gd name="connsiteX130" fmla="*/ 2247441 w 2379643"/>
              <a:gd name="connsiteY130" fmla="*/ 1046603 h 2185032"/>
              <a:gd name="connsiteX131" fmla="*/ 2214390 w 2379643"/>
              <a:gd name="connsiteY131" fmla="*/ 1013552 h 2185032"/>
              <a:gd name="connsiteX132" fmla="*/ 2181339 w 2379643"/>
              <a:gd name="connsiteY132" fmla="*/ 903383 h 2185032"/>
              <a:gd name="connsiteX133" fmla="*/ 2159306 w 2379643"/>
              <a:gd name="connsiteY133" fmla="*/ 738130 h 2185032"/>
              <a:gd name="connsiteX134" fmla="*/ 2148289 w 2379643"/>
              <a:gd name="connsiteY134" fmla="*/ 705080 h 2185032"/>
              <a:gd name="connsiteX135" fmla="*/ 2137272 w 2379643"/>
              <a:gd name="connsiteY135" fmla="*/ 661012 h 2185032"/>
              <a:gd name="connsiteX136" fmla="*/ 2115238 w 2379643"/>
              <a:gd name="connsiteY136" fmla="*/ 627962 h 2185032"/>
              <a:gd name="connsiteX137" fmla="*/ 2093204 w 2379643"/>
              <a:gd name="connsiteY137" fmla="*/ 583894 h 2185032"/>
              <a:gd name="connsiteX138" fmla="*/ 2071171 w 2379643"/>
              <a:gd name="connsiteY138" fmla="*/ 517793 h 2185032"/>
              <a:gd name="connsiteX139" fmla="*/ 2060154 w 2379643"/>
              <a:gd name="connsiteY139" fmla="*/ 484742 h 2185032"/>
              <a:gd name="connsiteX140" fmla="*/ 2038120 w 2379643"/>
              <a:gd name="connsiteY140" fmla="*/ 451692 h 2185032"/>
              <a:gd name="connsiteX141" fmla="*/ 2027103 w 2379643"/>
              <a:gd name="connsiteY141" fmla="*/ 418641 h 2185032"/>
              <a:gd name="connsiteX142" fmla="*/ 1983036 w 2379643"/>
              <a:gd name="connsiteY142" fmla="*/ 341523 h 2185032"/>
              <a:gd name="connsiteX143" fmla="*/ 1949985 w 2379643"/>
              <a:gd name="connsiteY143" fmla="*/ 275422 h 2185032"/>
              <a:gd name="connsiteX144" fmla="*/ 1916935 w 2379643"/>
              <a:gd name="connsiteY144" fmla="*/ 242371 h 2185032"/>
              <a:gd name="connsiteX145" fmla="*/ 1894901 w 2379643"/>
              <a:gd name="connsiteY145" fmla="*/ 209321 h 2185032"/>
              <a:gd name="connsiteX146" fmla="*/ 1861850 w 2379643"/>
              <a:gd name="connsiteY146" fmla="*/ 176270 h 2185032"/>
              <a:gd name="connsiteX147" fmla="*/ 1828800 w 2379643"/>
              <a:gd name="connsiteY147" fmla="*/ 132203 h 2185032"/>
              <a:gd name="connsiteX148" fmla="*/ 1795749 w 2379643"/>
              <a:gd name="connsiteY148" fmla="*/ 110169 h 2185032"/>
              <a:gd name="connsiteX149" fmla="*/ 1751682 w 2379643"/>
              <a:gd name="connsiteY149" fmla="*/ 77118 h 2185032"/>
              <a:gd name="connsiteX150" fmla="*/ 1707614 w 2379643"/>
              <a:gd name="connsiteY150" fmla="*/ 66101 h 2185032"/>
              <a:gd name="connsiteX151" fmla="*/ 1641513 w 2379643"/>
              <a:gd name="connsiteY151" fmla="*/ 44068 h 2185032"/>
              <a:gd name="connsiteX152" fmla="*/ 1608462 w 2379643"/>
              <a:gd name="connsiteY152" fmla="*/ 33051 h 2185032"/>
              <a:gd name="connsiteX153" fmla="*/ 1542361 w 2379643"/>
              <a:gd name="connsiteY153" fmla="*/ 11017 h 2185032"/>
              <a:gd name="connsiteX154" fmla="*/ 1465243 w 2379643"/>
              <a:gd name="connsiteY154" fmla="*/ 0 h 2185032"/>
              <a:gd name="connsiteX155" fmla="*/ 1057619 w 2379643"/>
              <a:gd name="connsiteY155" fmla="*/ 11017 h 2185032"/>
              <a:gd name="connsiteX156" fmla="*/ 991518 w 2379643"/>
              <a:gd name="connsiteY156" fmla="*/ 33051 h 2185032"/>
              <a:gd name="connsiteX157" fmla="*/ 958467 w 2379643"/>
              <a:gd name="connsiteY157" fmla="*/ 44068 h 2185032"/>
              <a:gd name="connsiteX158" fmla="*/ 925417 w 2379643"/>
              <a:gd name="connsiteY158" fmla="*/ 44068 h 218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379643" h="2185032">
                <a:moveTo>
                  <a:pt x="705079" y="55085"/>
                </a:moveTo>
                <a:cubicBezTo>
                  <a:pt x="517792" y="58757"/>
                  <a:pt x="330010" y="52004"/>
                  <a:pt x="143219" y="66101"/>
                </a:cubicBezTo>
                <a:cubicBezTo>
                  <a:pt x="130016" y="67097"/>
                  <a:pt x="127754" y="87656"/>
                  <a:pt x="121185" y="99152"/>
                </a:cubicBezTo>
                <a:cubicBezTo>
                  <a:pt x="113037" y="113411"/>
                  <a:pt x="107299" y="128961"/>
                  <a:pt x="99151" y="143220"/>
                </a:cubicBezTo>
                <a:cubicBezTo>
                  <a:pt x="92582" y="154716"/>
                  <a:pt x="82495" y="164171"/>
                  <a:pt x="77118" y="176270"/>
                </a:cubicBezTo>
                <a:cubicBezTo>
                  <a:pt x="52480" y="231706"/>
                  <a:pt x="44742" y="294081"/>
                  <a:pt x="33050" y="352540"/>
                </a:cubicBezTo>
                <a:lnTo>
                  <a:pt x="22033" y="407624"/>
                </a:lnTo>
                <a:cubicBezTo>
                  <a:pt x="18361" y="444347"/>
                  <a:pt x="15329" y="481140"/>
                  <a:pt x="11017" y="517793"/>
                </a:cubicBezTo>
                <a:cubicBezTo>
                  <a:pt x="7983" y="543582"/>
                  <a:pt x="0" y="568944"/>
                  <a:pt x="0" y="594911"/>
                </a:cubicBezTo>
                <a:cubicBezTo>
                  <a:pt x="0" y="881373"/>
                  <a:pt x="4032" y="1167850"/>
                  <a:pt x="11017" y="1454227"/>
                </a:cubicBezTo>
                <a:cubicBezTo>
                  <a:pt x="11490" y="1473609"/>
                  <a:pt x="42058" y="1556359"/>
                  <a:pt x="44067" y="1564395"/>
                </a:cubicBezTo>
                <a:cubicBezTo>
                  <a:pt x="47739" y="1579084"/>
                  <a:pt x="51799" y="1593682"/>
                  <a:pt x="55084" y="1608463"/>
                </a:cubicBezTo>
                <a:cubicBezTo>
                  <a:pt x="60113" y="1631091"/>
                  <a:pt x="65306" y="1672974"/>
                  <a:pt x="77118" y="1696598"/>
                </a:cubicBezTo>
                <a:cubicBezTo>
                  <a:pt x="83039" y="1708441"/>
                  <a:pt x="93774" y="1717549"/>
                  <a:pt x="99151" y="1729648"/>
                </a:cubicBezTo>
                <a:cubicBezTo>
                  <a:pt x="108584" y="1750872"/>
                  <a:pt x="113840" y="1773716"/>
                  <a:pt x="121185" y="1795750"/>
                </a:cubicBezTo>
                <a:lnTo>
                  <a:pt x="143219" y="1861851"/>
                </a:lnTo>
                <a:lnTo>
                  <a:pt x="154236" y="1905918"/>
                </a:lnTo>
                <a:cubicBezTo>
                  <a:pt x="150564" y="1961002"/>
                  <a:pt x="149316" y="2016302"/>
                  <a:pt x="143219" y="2071171"/>
                </a:cubicBezTo>
                <a:cubicBezTo>
                  <a:pt x="141937" y="2082713"/>
                  <a:pt x="132202" y="2092609"/>
                  <a:pt x="132202" y="2104222"/>
                </a:cubicBezTo>
                <a:cubicBezTo>
                  <a:pt x="132202" y="2130189"/>
                  <a:pt x="139547" y="2155634"/>
                  <a:pt x="143219" y="2181340"/>
                </a:cubicBezTo>
                <a:cubicBezTo>
                  <a:pt x="165253" y="2177668"/>
                  <a:pt x="192509" y="2185032"/>
                  <a:pt x="209320" y="2170323"/>
                </a:cubicBezTo>
                <a:cubicBezTo>
                  <a:pt x="209321" y="2170322"/>
                  <a:pt x="236862" y="2087697"/>
                  <a:pt x="242371" y="2071171"/>
                </a:cubicBezTo>
                <a:lnTo>
                  <a:pt x="253388" y="2038121"/>
                </a:lnTo>
                <a:cubicBezTo>
                  <a:pt x="316533" y="2132840"/>
                  <a:pt x="240825" y="2012995"/>
                  <a:pt x="286438" y="2104222"/>
                </a:cubicBezTo>
                <a:cubicBezTo>
                  <a:pt x="292359" y="2116065"/>
                  <a:pt x="301127" y="2126256"/>
                  <a:pt x="308472" y="2137273"/>
                </a:cubicBezTo>
                <a:cubicBezTo>
                  <a:pt x="319489" y="2133601"/>
                  <a:pt x="335081" y="2135919"/>
                  <a:pt x="341523" y="2126256"/>
                </a:cubicBezTo>
                <a:cubicBezTo>
                  <a:pt x="364105" y="2092383"/>
                  <a:pt x="347046" y="2038209"/>
                  <a:pt x="341523" y="2005070"/>
                </a:cubicBezTo>
                <a:cubicBezTo>
                  <a:pt x="356212" y="2001398"/>
                  <a:pt x="373958" y="2003746"/>
                  <a:pt x="385590" y="1994053"/>
                </a:cubicBezTo>
                <a:cubicBezTo>
                  <a:pt x="423555" y="1962416"/>
                  <a:pt x="403162" y="1941973"/>
                  <a:pt x="396607" y="1905918"/>
                </a:cubicBezTo>
                <a:cubicBezTo>
                  <a:pt x="391962" y="1880370"/>
                  <a:pt x="403951" y="1847161"/>
                  <a:pt x="385590" y="1828800"/>
                </a:cubicBezTo>
                <a:cubicBezTo>
                  <a:pt x="367229" y="1810439"/>
                  <a:pt x="334178" y="1821455"/>
                  <a:pt x="308472" y="1817783"/>
                </a:cubicBezTo>
                <a:cubicBezTo>
                  <a:pt x="297455" y="1810439"/>
                  <a:pt x="284784" y="1805113"/>
                  <a:pt x="275421" y="1795750"/>
                </a:cubicBezTo>
                <a:cubicBezTo>
                  <a:pt x="243850" y="1764179"/>
                  <a:pt x="260291" y="1765487"/>
                  <a:pt x="242371" y="1729648"/>
                </a:cubicBezTo>
                <a:cubicBezTo>
                  <a:pt x="236450" y="1717805"/>
                  <a:pt x="227682" y="1707615"/>
                  <a:pt x="220337" y="1696598"/>
                </a:cubicBezTo>
                <a:cubicBezTo>
                  <a:pt x="216665" y="1685581"/>
                  <a:pt x="214514" y="1673934"/>
                  <a:pt x="209320" y="1663547"/>
                </a:cubicBezTo>
                <a:cubicBezTo>
                  <a:pt x="203399" y="1651704"/>
                  <a:pt x="187776" y="1643728"/>
                  <a:pt x="187286" y="1630497"/>
                </a:cubicBezTo>
                <a:cubicBezTo>
                  <a:pt x="184021" y="1542346"/>
                  <a:pt x="191787" y="1454062"/>
                  <a:pt x="198303" y="1366092"/>
                </a:cubicBezTo>
                <a:cubicBezTo>
                  <a:pt x="199161" y="1354511"/>
                  <a:pt x="206130" y="1344207"/>
                  <a:pt x="209320" y="1333041"/>
                </a:cubicBezTo>
                <a:cubicBezTo>
                  <a:pt x="213480" y="1318482"/>
                  <a:pt x="214514" y="1302950"/>
                  <a:pt x="220337" y="1288974"/>
                </a:cubicBezTo>
                <a:cubicBezTo>
                  <a:pt x="232970" y="1258655"/>
                  <a:pt x="264404" y="1200839"/>
                  <a:pt x="264404" y="1200839"/>
                </a:cubicBezTo>
                <a:cubicBezTo>
                  <a:pt x="268076" y="1175133"/>
                  <a:pt x="270328" y="1149184"/>
                  <a:pt x="275421" y="1123721"/>
                </a:cubicBezTo>
                <a:cubicBezTo>
                  <a:pt x="277699" y="1112334"/>
                  <a:pt x="285611" y="1102253"/>
                  <a:pt x="286438" y="1090670"/>
                </a:cubicBezTo>
                <a:cubicBezTo>
                  <a:pt x="308145" y="786778"/>
                  <a:pt x="245023" y="893893"/>
                  <a:pt x="319489" y="782198"/>
                </a:cubicBezTo>
                <a:cubicBezTo>
                  <a:pt x="323161" y="771181"/>
                  <a:pt x="325313" y="759534"/>
                  <a:pt x="330506" y="749147"/>
                </a:cubicBezTo>
                <a:cubicBezTo>
                  <a:pt x="354275" y="701608"/>
                  <a:pt x="352479" y="732891"/>
                  <a:pt x="363556" y="683046"/>
                </a:cubicBezTo>
                <a:cubicBezTo>
                  <a:pt x="368402" y="661240"/>
                  <a:pt x="369727" y="638751"/>
                  <a:pt x="374573" y="616945"/>
                </a:cubicBezTo>
                <a:cubicBezTo>
                  <a:pt x="377092" y="605609"/>
                  <a:pt x="382400" y="595060"/>
                  <a:pt x="385590" y="583894"/>
                </a:cubicBezTo>
                <a:cubicBezTo>
                  <a:pt x="413257" y="487060"/>
                  <a:pt x="381209" y="586021"/>
                  <a:pt x="407624" y="506776"/>
                </a:cubicBezTo>
                <a:cubicBezTo>
                  <a:pt x="433330" y="510448"/>
                  <a:pt x="461516" y="506180"/>
                  <a:pt x="484742" y="517793"/>
                </a:cubicBezTo>
                <a:cubicBezTo>
                  <a:pt x="495129" y="522987"/>
                  <a:pt x="490566" y="540457"/>
                  <a:pt x="495759" y="550844"/>
                </a:cubicBezTo>
                <a:cubicBezTo>
                  <a:pt x="501680" y="562687"/>
                  <a:pt x="510448" y="572877"/>
                  <a:pt x="517792" y="583894"/>
                </a:cubicBezTo>
                <a:lnTo>
                  <a:pt x="539826" y="672029"/>
                </a:lnTo>
                <a:cubicBezTo>
                  <a:pt x="547844" y="704102"/>
                  <a:pt x="557198" y="738549"/>
                  <a:pt x="561860" y="771181"/>
                </a:cubicBezTo>
                <a:cubicBezTo>
                  <a:pt x="566563" y="804101"/>
                  <a:pt x="566355" y="837725"/>
                  <a:pt x="572877" y="870333"/>
                </a:cubicBezTo>
                <a:cubicBezTo>
                  <a:pt x="577432" y="893107"/>
                  <a:pt x="589277" y="913902"/>
                  <a:pt x="594910" y="936434"/>
                </a:cubicBezTo>
                <a:cubicBezTo>
                  <a:pt x="598582" y="951123"/>
                  <a:pt x="601767" y="965942"/>
                  <a:pt x="605927" y="980501"/>
                </a:cubicBezTo>
                <a:cubicBezTo>
                  <a:pt x="609117" y="991667"/>
                  <a:pt x="613754" y="1002386"/>
                  <a:pt x="616944" y="1013552"/>
                </a:cubicBezTo>
                <a:cubicBezTo>
                  <a:pt x="621104" y="1028111"/>
                  <a:pt x="623801" y="1043061"/>
                  <a:pt x="627961" y="1057620"/>
                </a:cubicBezTo>
                <a:cubicBezTo>
                  <a:pt x="631151" y="1068786"/>
                  <a:pt x="635788" y="1079504"/>
                  <a:pt x="638978" y="1090670"/>
                </a:cubicBezTo>
                <a:cubicBezTo>
                  <a:pt x="643138" y="1105229"/>
                  <a:pt x="645644" y="1120235"/>
                  <a:pt x="649995" y="1134738"/>
                </a:cubicBezTo>
                <a:cubicBezTo>
                  <a:pt x="656669" y="1156984"/>
                  <a:pt x="672029" y="1200839"/>
                  <a:pt x="672029" y="1200839"/>
                </a:cubicBezTo>
                <a:cubicBezTo>
                  <a:pt x="675701" y="1222873"/>
                  <a:pt x="677627" y="1245269"/>
                  <a:pt x="683045" y="1266940"/>
                </a:cubicBezTo>
                <a:cubicBezTo>
                  <a:pt x="688678" y="1289472"/>
                  <a:pt x="697734" y="1311007"/>
                  <a:pt x="705079" y="1333041"/>
                </a:cubicBezTo>
                <a:lnTo>
                  <a:pt x="716096" y="1366092"/>
                </a:lnTo>
                <a:lnTo>
                  <a:pt x="738130" y="1432193"/>
                </a:lnTo>
                <a:lnTo>
                  <a:pt x="749147" y="1465244"/>
                </a:lnTo>
                <a:cubicBezTo>
                  <a:pt x="752819" y="1501967"/>
                  <a:pt x="754552" y="1538935"/>
                  <a:pt x="760164" y="1575412"/>
                </a:cubicBezTo>
                <a:cubicBezTo>
                  <a:pt x="761930" y="1586890"/>
                  <a:pt x="769271" y="1597008"/>
                  <a:pt x="771180" y="1608463"/>
                </a:cubicBezTo>
                <a:cubicBezTo>
                  <a:pt x="802898" y="1798776"/>
                  <a:pt x="765468" y="1640699"/>
                  <a:pt x="793214" y="1751682"/>
                </a:cubicBezTo>
                <a:cubicBezTo>
                  <a:pt x="816688" y="1939475"/>
                  <a:pt x="796523" y="1871777"/>
                  <a:pt x="826265" y="1961003"/>
                </a:cubicBezTo>
                <a:cubicBezTo>
                  <a:pt x="995477" y="1936830"/>
                  <a:pt x="841502" y="1970144"/>
                  <a:pt x="936433" y="1927952"/>
                </a:cubicBezTo>
                <a:cubicBezTo>
                  <a:pt x="957657" y="1918519"/>
                  <a:pt x="1002535" y="1905918"/>
                  <a:pt x="1002535" y="1905918"/>
                </a:cubicBezTo>
                <a:cubicBezTo>
                  <a:pt x="1020896" y="1909590"/>
                  <a:pt x="1040086" y="1910360"/>
                  <a:pt x="1057619" y="1916935"/>
                </a:cubicBezTo>
                <a:cubicBezTo>
                  <a:pt x="1070017" y="1921584"/>
                  <a:pt x="1077562" y="1937096"/>
                  <a:pt x="1090670" y="1938969"/>
                </a:cubicBezTo>
                <a:cubicBezTo>
                  <a:pt x="1105659" y="1941110"/>
                  <a:pt x="1120048" y="1931624"/>
                  <a:pt x="1134737" y="1927952"/>
                </a:cubicBezTo>
                <a:cubicBezTo>
                  <a:pt x="1151446" y="1916812"/>
                  <a:pt x="1178033" y="1894901"/>
                  <a:pt x="1200838" y="1894901"/>
                </a:cubicBezTo>
                <a:cubicBezTo>
                  <a:pt x="1237744" y="1894901"/>
                  <a:pt x="1274386" y="1901340"/>
                  <a:pt x="1311007" y="1905918"/>
                </a:cubicBezTo>
                <a:cubicBezTo>
                  <a:pt x="1373051" y="1913674"/>
                  <a:pt x="1363981" y="1912559"/>
                  <a:pt x="1410159" y="1927952"/>
                </a:cubicBezTo>
                <a:cubicBezTo>
                  <a:pt x="1443209" y="1924280"/>
                  <a:pt x="1476443" y="1921992"/>
                  <a:pt x="1509310" y="1916935"/>
                </a:cubicBezTo>
                <a:cubicBezTo>
                  <a:pt x="1524275" y="1914633"/>
                  <a:pt x="1538819" y="1910078"/>
                  <a:pt x="1553378" y="1905918"/>
                </a:cubicBezTo>
                <a:cubicBezTo>
                  <a:pt x="1564544" y="1902728"/>
                  <a:pt x="1575003" y="1896978"/>
                  <a:pt x="1586429" y="1894901"/>
                </a:cubicBezTo>
                <a:cubicBezTo>
                  <a:pt x="1615558" y="1889605"/>
                  <a:pt x="1645186" y="1887557"/>
                  <a:pt x="1674564" y="1883885"/>
                </a:cubicBezTo>
                <a:cubicBezTo>
                  <a:pt x="1678236" y="1872868"/>
                  <a:pt x="1685580" y="1862447"/>
                  <a:pt x="1685580" y="1850834"/>
                </a:cubicBezTo>
                <a:cubicBezTo>
                  <a:pt x="1685580" y="1814375"/>
                  <a:pt x="1675151" y="1757311"/>
                  <a:pt x="1663547" y="1718632"/>
                </a:cubicBezTo>
                <a:cubicBezTo>
                  <a:pt x="1656873" y="1696386"/>
                  <a:pt x="1646068" y="1675305"/>
                  <a:pt x="1641513" y="1652530"/>
                </a:cubicBezTo>
                <a:cubicBezTo>
                  <a:pt x="1637841" y="1634169"/>
                  <a:pt x="1635423" y="1615511"/>
                  <a:pt x="1630496" y="1597446"/>
                </a:cubicBezTo>
                <a:cubicBezTo>
                  <a:pt x="1624385" y="1575039"/>
                  <a:pt x="1615807" y="1553379"/>
                  <a:pt x="1608462" y="1531345"/>
                </a:cubicBezTo>
                <a:lnTo>
                  <a:pt x="1597445" y="1498294"/>
                </a:lnTo>
                <a:lnTo>
                  <a:pt x="1586429" y="1465244"/>
                </a:lnTo>
                <a:lnTo>
                  <a:pt x="1575412" y="1432193"/>
                </a:lnTo>
                <a:cubicBezTo>
                  <a:pt x="1571740" y="1406487"/>
                  <a:pt x="1568908" y="1380647"/>
                  <a:pt x="1564395" y="1355075"/>
                </a:cubicBezTo>
                <a:cubicBezTo>
                  <a:pt x="1545960" y="1250609"/>
                  <a:pt x="1541631" y="1260371"/>
                  <a:pt x="1531344" y="1167788"/>
                </a:cubicBezTo>
                <a:cubicBezTo>
                  <a:pt x="1515253" y="1022969"/>
                  <a:pt x="1534305" y="1088538"/>
                  <a:pt x="1509310" y="1013552"/>
                </a:cubicBezTo>
                <a:cubicBezTo>
                  <a:pt x="1512982" y="862988"/>
                  <a:pt x="1506048" y="711790"/>
                  <a:pt x="1520327" y="561860"/>
                </a:cubicBezTo>
                <a:cubicBezTo>
                  <a:pt x="1521428" y="550299"/>
                  <a:pt x="1542991" y="556037"/>
                  <a:pt x="1553378" y="550844"/>
                </a:cubicBezTo>
                <a:cubicBezTo>
                  <a:pt x="1565221" y="544923"/>
                  <a:pt x="1575412" y="536155"/>
                  <a:pt x="1586429" y="528810"/>
                </a:cubicBezTo>
                <a:cubicBezTo>
                  <a:pt x="1615807" y="532482"/>
                  <a:pt x="1647509" y="527802"/>
                  <a:pt x="1674564" y="539827"/>
                </a:cubicBezTo>
                <a:cubicBezTo>
                  <a:pt x="1685176" y="544543"/>
                  <a:pt x="1683503" y="561452"/>
                  <a:pt x="1685580" y="572877"/>
                </a:cubicBezTo>
                <a:cubicBezTo>
                  <a:pt x="1690876" y="602006"/>
                  <a:pt x="1690393" y="632062"/>
                  <a:pt x="1696597" y="661012"/>
                </a:cubicBezTo>
                <a:cubicBezTo>
                  <a:pt x="1701463" y="683722"/>
                  <a:pt x="1711286" y="705079"/>
                  <a:pt x="1718631" y="727113"/>
                </a:cubicBezTo>
                <a:lnTo>
                  <a:pt x="1740665" y="793215"/>
                </a:lnTo>
                <a:cubicBezTo>
                  <a:pt x="1744337" y="804232"/>
                  <a:pt x="1745241" y="816603"/>
                  <a:pt x="1751682" y="826265"/>
                </a:cubicBezTo>
                <a:lnTo>
                  <a:pt x="1795749" y="892366"/>
                </a:lnTo>
                <a:cubicBezTo>
                  <a:pt x="1817412" y="924861"/>
                  <a:pt x="1819026" y="931962"/>
                  <a:pt x="1850833" y="958468"/>
                </a:cubicBezTo>
                <a:cubicBezTo>
                  <a:pt x="1861005" y="966944"/>
                  <a:pt x="1872867" y="973157"/>
                  <a:pt x="1883884" y="980501"/>
                </a:cubicBezTo>
                <a:cubicBezTo>
                  <a:pt x="1887721" y="1011195"/>
                  <a:pt x="1899836" y="1112305"/>
                  <a:pt x="1905918" y="1145754"/>
                </a:cubicBezTo>
                <a:cubicBezTo>
                  <a:pt x="1908627" y="1160651"/>
                  <a:pt x="1913650" y="1175041"/>
                  <a:pt x="1916935" y="1189822"/>
                </a:cubicBezTo>
                <a:cubicBezTo>
                  <a:pt x="1923833" y="1220866"/>
                  <a:pt x="1932786" y="1285209"/>
                  <a:pt x="1949985" y="1311007"/>
                </a:cubicBezTo>
                <a:cubicBezTo>
                  <a:pt x="1964674" y="1333041"/>
                  <a:pt x="1985679" y="1351986"/>
                  <a:pt x="1994053" y="1377109"/>
                </a:cubicBezTo>
                <a:cubicBezTo>
                  <a:pt x="2014251" y="1437702"/>
                  <a:pt x="1992934" y="1383415"/>
                  <a:pt x="2027103" y="1443210"/>
                </a:cubicBezTo>
                <a:cubicBezTo>
                  <a:pt x="2035251" y="1457469"/>
                  <a:pt x="2040688" y="1473194"/>
                  <a:pt x="2049137" y="1487277"/>
                </a:cubicBezTo>
                <a:cubicBezTo>
                  <a:pt x="2062762" y="1509985"/>
                  <a:pt x="2093204" y="1553379"/>
                  <a:pt x="2093204" y="1553379"/>
                </a:cubicBezTo>
                <a:cubicBezTo>
                  <a:pt x="2089532" y="1597446"/>
                  <a:pt x="2088032" y="1641749"/>
                  <a:pt x="2082188" y="1685581"/>
                </a:cubicBezTo>
                <a:cubicBezTo>
                  <a:pt x="2074593" y="1742549"/>
                  <a:pt x="2043517" y="1708740"/>
                  <a:pt x="2082188" y="1795750"/>
                </a:cubicBezTo>
                <a:cubicBezTo>
                  <a:pt x="2087565" y="1807849"/>
                  <a:pt x="2104221" y="1810439"/>
                  <a:pt x="2115238" y="1817783"/>
                </a:cubicBezTo>
                <a:cubicBezTo>
                  <a:pt x="2129927" y="1814111"/>
                  <a:pt x="2148599" y="1817473"/>
                  <a:pt x="2159306" y="1806766"/>
                </a:cubicBezTo>
                <a:cubicBezTo>
                  <a:pt x="2170012" y="1796060"/>
                  <a:pt x="2166164" y="1777258"/>
                  <a:pt x="2170323" y="1762699"/>
                </a:cubicBezTo>
                <a:cubicBezTo>
                  <a:pt x="2173513" y="1751533"/>
                  <a:pt x="2177667" y="1740665"/>
                  <a:pt x="2181339" y="1729648"/>
                </a:cubicBezTo>
                <a:cubicBezTo>
                  <a:pt x="2207754" y="1808893"/>
                  <a:pt x="2175706" y="1709932"/>
                  <a:pt x="2203373" y="1806766"/>
                </a:cubicBezTo>
                <a:cubicBezTo>
                  <a:pt x="2206563" y="1817932"/>
                  <a:pt x="2210718" y="1828800"/>
                  <a:pt x="2214390" y="1839817"/>
                </a:cubicBezTo>
                <a:cubicBezTo>
                  <a:pt x="2229079" y="1836145"/>
                  <a:pt x="2247751" y="1839506"/>
                  <a:pt x="2258457" y="1828800"/>
                </a:cubicBezTo>
                <a:cubicBezTo>
                  <a:pt x="2269163" y="1818094"/>
                  <a:pt x="2265314" y="1799292"/>
                  <a:pt x="2269474" y="1784733"/>
                </a:cubicBezTo>
                <a:cubicBezTo>
                  <a:pt x="2272664" y="1773567"/>
                  <a:pt x="2276819" y="1762699"/>
                  <a:pt x="2280491" y="1751682"/>
                </a:cubicBezTo>
                <a:cubicBezTo>
                  <a:pt x="2297200" y="1762822"/>
                  <a:pt x="2323787" y="1784733"/>
                  <a:pt x="2346592" y="1784733"/>
                </a:cubicBezTo>
                <a:cubicBezTo>
                  <a:pt x="2358205" y="1784733"/>
                  <a:pt x="2368626" y="1777388"/>
                  <a:pt x="2379643" y="1773716"/>
                </a:cubicBezTo>
                <a:cubicBezTo>
                  <a:pt x="2376152" y="1742298"/>
                  <a:pt x="2376066" y="1678427"/>
                  <a:pt x="2357609" y="1641513"/>
                </a:cubicBezTo>
                <a:cubicBezTo>
                  <a:pt x="2351688" y="1629670"/>
                  <a:pt x="2340953" y="1620562"/>
                  <a:pt x="2335576" y="1608463"/>
                </a:cubicBezTo>
                <a:cubicBezTo>
                  <a:pt x="2326143" y="1587239"/>
                  <a:pt x="2313542" y="1542362"/>
                  <a:pt x="2313542" y="1542362"/>
                </a:cubicBezTo>
                <a:cubicBezTo>
                  <a:pt x="2309870" y="1417504"/>
                  <a:pt x="2309090" y="1292527"/>
                  <a:pt x="2302525" y="1167788"/>
                </a:cubicBezTo>
                <a:cubicBezTo>
                  <a:pt x="2300953" y="1137927"/>
                  <a:pt x="2283714" y="1104572"/>
                  <a:pt x="2269474" y="1079653"/>
                </a:cubicBezTo>
                <a:cubicBezTo>
                  <a:pt x="2262905" y="1068157"/>
                  <a:pt x="2255917" y="1056775"/>
                  <a:pt x="2247441" y="1046603"/>
                </a:cubicBezTo>
                <a:cubicBezTo>
                  <a:pt x="2237467" y="1034634"/>
                  <a:pt x="2225407" y="1024569"/>
                  <a:pt x="2214390" y="1013552"/>
                </a:cubicBezTo>
                <a:cubicBezTo>
                  <a:pt x="2200338" y="971398"/>
                  <a:pt x="2189663" y="945007"/>
                  <a:pt x="2181339" y="903383"/>
                </a:cubicBezTo>
                <a:cubicBezTo>
                  <a:pt x="2154168" y="767525"/>
                  <a:pt x="2188701" y="914498"/>
                  <a:pt x="2159306" y="738130"/>
                </a:cubicBezTo>
                <a:cubicBezTo>
                  <a:pt x="2157397" y="726675"/>
                  <a:pt x="2151479" y="716246"/>
                  <a:pt x="2148289" y="705080"/>
                </a:cubicBezTo>
                <a:cubicBezTo>
                  <a:pt x="2144129" y="690521"/>
                  <a:pt x="2143237" y="674929"/>
                  <a:pt x="2137272" y="661012"/>
                </a:cubicBezTo>
                <a:cubicBezTo>
                  <a:pt x="2132056" y="648842"/>
                  <a:pt x="2121807" y="639458"/>
                  <a:pt x="2115238" y="627962"/>
                </a:cubicBezTo>
                <a:cubicBezTo>
                  <a:pt x="2107090" y="613703"/>
                  <a:pt x="2099303" y="599143"/>
                  <a:pt x="2093204" y="583894"/>
                </a:cubicBezTo>
                <a:cubicBezTo>
                  <a:pt x="2084578" y="562330"/>
                  <a:pt x="2078515" y="539827"/>
                  <a:pt x="2071171" y="517793"/>
                </a:cubicBezTo>
                <a:cubicBezTo>
                  <a:pt x="2067499" y="506776"/>
                  <a:pt x="2066596" y="494404"/>
                  <a:pt x="2060154" y="484742"/>
                </a:cubicBezTo>
                <a:lnTo>
                  <a:pt x="2038120" y="451692"/>
                </a:lnTo>
                <a:cubicBezTo>
                  <a:pt x="2034448" y="440675"/>
                  <a:pt x="2032296" y="429028"/>
                  <a:pt x="2027103" y="418641"/>
                </a:cubicBezTo>
                <a:cubicBezTo>
                  <a:pt x="1971776" y="307986"/>
                  <a:pt x="2040989" y="476744"/>
                  <a:pt x="1983036" y="341523"/>
                </a:cubicBezTo>
                <a:cubicBezTo>
                  <a:pt x="1965499" y="300604"/>
                  <a:pt x="1981120" y="312785"/>
                  <a:pt x="1949985" y="275422"/>
                </a:cubicBezTo>
                <a:cubicBezTo>
                  <a:pt x="1940011" y="263453"/>
                  <a:pt x="1926909" y="254340"/>
                  <a:pt x="1916935" y="242371"/>
                </a:cubicBezTo>
                <a:cubicBezTo>
                  <a:pt x="1908459" y="232199"/>
                  <a:pt x="1903377" y="219493"/>
                  <a:pt x="1894901" y="209321"/>
                </a:cubicBezTo>
                <a:cubicBezTo>
                  <a:pt x="1884927" y="197352"/>
                  <a:pt x="1871990" y="188100"/>
                  <a:pt x="1861850" y="176270"/>
                </a:cubicBezTo>
                <a:cubicBezTo>
                  <a:pt x="1849901" y="162329"/>
                  <a:pt x="1841783" y="145186"/>
                  <a:pt x="1828800" y="132203"/>
                </a:cubicBezTo>
                <a:cubicBezTo>
                  <a:pt x="1819437" y="122840"/>
                  <a:pt x="1806523" y="117865"/>
                  <a:pt x="1795749" y="110169"/>
                </a:cubicBezTo>
                <a:cubicBezTo>
                  <a:pt x="1780808" y="99497"/>
                  <a:pt x="1768105" y="85330"/>
                  <a:pt x="1751682" y="77118"/>
                </a:cubicBezTo>
                <a:cubicBezTo>
                  <a:pt x="1738139" y="70346"/>
                  <a:pt x="1722117" y="70452"/>
                  <a:pt x="1707614" y="66101"/>
                </a:cubicBezTo>
                <a:cubicBezTo>
                  <a:pt x="1685368" y="59427"/>
                  <a:pt x="1663547" y="51412"/>
                  <a:pt x="1641513" y="44068"/>
                </a:cubicBezTo>
                <a:lnTo>
                  <a:pt x="1608462" y="33051"/>
                </a:lnTo>
                <a:cubicBezTo>
                  <a:pt x="1586428" y="25706"/>
                  <a:pt x="1565353" y="14302"/>
                  <a:pt x="1542361" y="11017"/>
                </a:cubicBezTo>
                <a:lnTo>
                  <a:pt x="1465243" y="0"/>
                </a:lnTo>
                <a:cubicBezTo>
                  <a:pt x="1329368" y="3672"/>
                  <a:pt x="1193214" y="1557"/>
                  <a:pt x="1057619" y="11017"/>
                </a:cubicBezTo>
                <a:cubicBezTo>
                  <a:pt x="1034450" y="12633"/>
                  <a:pt x="1013552" y="25706"/>
                  <a:pt x="991518" y="33051"/>
                </a:cubicBezTo>
                <a:cubicBezTo>
                  <a:pt x="980501" y="36723"/>
                  <a:pt x="970080" y="44068"/>
                  <a:pt x="958467" y="44068"/>
                </a:cubicBezTo>
                <a:lnTo>
                  <a:pt x="925417" y="44068"/>
                </a:lnTo>
              </a:path>
            </a:pathLst>
          </a:custGeom>
          <a:solidFill>
            <a:srgbClr val="FEC4A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6563662" y="5462498"/>
            <a:ext cx="499114" cy="1367960"/>
          </a:xfrm>
          <a:custGeom>
            <a:avLst/>
            <a:gdLst>
              <a:gd name="connsiteX0" fmla="*/ 35442 w 499114"/>
              <a:gd name="connsiteY0" fmla="*/ 1136606 h 1367960"/>
              <a:gd name="connsiteX1" fmla="*/ 2391 w 499114"/>
              <a:gd name="connsiteY1" fmla="*/ 1026437 h 1367960"/>
              <a:gd name="connsiteX2" fmla="*/ 13408 w 499114"/>
              <a:gd name="connsiteY2" fmla="*/ 883218 h 1367960"/>
              <a:gd name="connsiteX3" fmla="*/ 24425 w 499114"/>
              <a:gd name="connsiteY3" fmla="*/ 850167 h 1367960"/>
              <a:gd name="connsiteX4" fmla="*/ 79509 w 499114"/>
              <a:gd name="connsiteY4" fmla="*/ 773049 h 1367960"/>
              <a:gd name="connsiteX5" fmla="*/ 101543 w 499114"/>
              <a:gd name="connsiteY5" fmla="*/ 739998 h 1367960"/>
              <a:gd name="connsiteX6" fmla="*/ 123577 w 499114"/>
              <a:gd name="connsiteY6" fmla="*/ 673897 h 1367960"/>
              <a:gd name="connsiteX7" fmla="*/ 200695 w 499114"/>
              <a:gd name="connsiteY7" fmla="*/ 585762 h 1367960"/>
              <a:gd name="connsiteX8" fmla="*/ 222728 w 499114"/>
              <a:gd name="connsiteY8" fmla="*/ 552712 h 1367960"/>
              <a:gd name="connsiteX9" fmla="*/ 244762 w 499114"/>
              <a:gd name="connsiteY9" fmla="*/ 486610 h 1367960"/>
              <a:gd name="connsiteX10" fmla="*/ 233745 w 499114"/>
              <a:gd name="connsiteY10" fmla="*/ 343391 h 1367960"/>
              <a:gd name="connsiteX11" fmla="*/ 178661 w 499114"/>
              <a:gd name="connsiteY11" fmla="*/ 244239 h 1367960"/>
              <a:gd name="connsiteX12" fmla="*/ 145610 w 499114"/>
              <a:gd name="connsiteY12" fmla="*/ 222206 h 1367960"/>
              <a:gd name="connsiteX13" fmla="*/ 112560 w 499114"/>
              <a:gd name="connsiteY13" fmla="*/ 189155 h 1367960"/>
              <a:gd name="connsiteX14" fmla="*/ 79509 w 499114"/>
              <a:gd name="connsiteY14" fmla="*/ 178138 h 1367960"/>
              <a:gd name="connsiteX15" fmla="*/ 46458 w 499114"/>
              <a:gd name="connsiteY15" fmla="*/ 156104 h 1367960"/>
              <a:gd name="connsiteX16" fmla="*/ 90526 w 499114"/>
              <a:gd name="connsiteY16" fmla="*/ 101020 h 1367960"/>
              <a:gd name="connsiteX17" fmla="*/ 189678 w 499114"/>
              <a:gd name="connsiteY17" fmla="*/ 12885 h 1367960"/>
              <a:gd name="connsiteX18" fmla="*/ 244762 w 499114"/>
              <a:gd name="connsiteY18" fmla="*/ 56953 h 1367960"/>
              <a:gd name="connsiteX19" fmla="*/ 277813 w 499114"/>
              <a:gd name="connsiteY19" fmla="*/ 67969 h 1367960"/>
              <a:gd name="connsiteX20" fmla="*/ 310863 w 499114"/>
              <a:gd name="connsiteY20" fmla="*/ 134071 h 1367960"/>
              <a:gd name="connsiteX21" fmla="*/ 332897 w 499114"/>
              <a:gd name="connsiteY21" fmla="*/ 167121 h 1367960"/>
              <a:gd name="connsiteX22" fmla="*/ 376965 w 499114"/>
              <a:gd name="connsiteY22" fmla="*/ 255256 h 1367960"/>
              <a:gd name="connsiteX23" fmla="*/ 421032 w 499114"/>
              <a:gd name="connsiteY23" fmla="*/ 321357 h 1367960"/>
              <a:gd name="connsiteX24" fmla="*/ 454083 w 499114"/>
              <a:gd name="connsiteY24" fmla="*/ 398475 h 1367960"/>
              <a:gd name="connsiteX25" fmla="*/ 487133 w 499114"/>
              <a:gd name="connsiteY25" fmla="*/ 464577 h 1367960"/>
              <a:gd name="connsiteX26" fmla="*/ 476116 w 499114"/>
              <a:gd name="connsiteY26" fmla="*/ 574745 h 1367960"/>
              <a:gd name="connsiteX27" fmla="*/ 443066 w 499114"/>
              <a:gd name="connsiteY27" fmla="*/ 607796 h 1367960"/>
              <a:gd name="connsiteX28" fmla="*/ 410015 w 499114"/>
              <a:gd name="connsiteY28" fmla="*/ 629830 h 1367960"/>
              <a:gd name="connsiteX29" fmla="*/ 343914 w 499114"/>
              <a:gd name="connsiteY29" fmla="*/ 684914 h 1367960"/>
              <a:gd name="connsiteX30" fmla="*/ 321880 w 499114"/>
              <a:gd name="connsiteY30" fmla="*/ 717965 h 1367960"/>
              <a:gd name="connsiteX31" fmla="*/ 288830 w 499114"/>
              <a:gd name="connsiteY31" fmla="*/ 751015 h 1367960"/>
              <a:gd name="connsiteX32" fmla="*/ 310863 w 499114"/>
              <a:gd name="connsiteY32" fmla="*/ 927285 h 1367960"/>
              <a:gd name="connsiteX33" fmla="*/ 332897 w 499114"/>
              <a:gd name="connsiteY33" fmla="*/ 960336 h 1367960"/>
              <a:gd name="connsiteX34" fmla="*/ 376965 w 499114"/>
              <a:gd name="connsiteY34" fmla="*/ 1026437 h 1367960"/>
              <a:gd name="connsiteX35" fmla="*/ 432049 w 499114"/>
              <a:gd name="connsiteY35" fmla="*/ 1125589 h 1367960"/>
              <a:gd name="connsiteX36" fmla="*/ 454083 w 499114"/>
              <a:gd name="connsiteY36" fmla="*/ 1158639 h 1367960"/>
              <a:gd name="connsiteX37" fmla="*/ 476116 w 499114"/>
              <a:gd name="connsiteY37" fmla="*/ 1191690 h 1367960"/>
              <a:gd name="connsiteX38" fmla="*/ 487133 w 499114"/>
              <a:gd name="connsiteY38" fmla="*/ 1235757 h 1367960"/>
              <a:gd name="connsiteX39" fmla="*/ 498150 w 499114"/>
              <a:gd name="connsiteY39" fmla="*/ 1268808 h 1367960"/>
              <a:gd name="connsiteX40" fmla="*/ 476116 w 499114"/>
              <a:gd name="connsiteY40" fmla="*/ 1367960 h 1367960"/>
              <a:gd name="connsiteX41" fmla="*/ 288830 w 499114"/>
              <a:gd name="connsiteY41" fmla="*/ 1356943 h 1367960"/>
              <a:gd name="connsiteX42" fmla="*/ 244762 w 499114"/>
              <a:gd name="connsiteY42" fmla="*/ 1345926 h 1367960"/>
              <a:gd name="connsiteX43" fmla="*/ 178661 w 499114"/>
              <a:gd name="connsiteY43" fmla="*/ 1312875 h 1367960"/>
              <a:gd name="connsiteX44" fmla="*/ 156627 w 499114"/>
              <a:gd name="connsiteY44" fmla="*/ 1279825 h 1367960"/>
              <a:gd name="connsiteX45" fmla="*/ 90526 w 499114"/>
              <a:gd name="connsiteY45" fmla="*/ 1224741 h 1367960"/>
              <a:gd name="connsiteX46" fmla="*/ 35442 w 499114"/>
              <a:gd name="connsiteY46" fmla="*/ 1169656 h 1367960"/>
              <a:gd name="connsiteX47" fmla="*/ 35442 w 499114"/>
              <a:gd name="connsiteY47" fmla="*/ 1136606 h 136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9114" h="1367960">
                <a:moveTo>
                  <a:pt x="35442" y="1136606"/>
                </a:moveTo>
                <a:cubicBezTo>
                  <a:pt x="29933" y="1112736"/>
                  <a:pt x="3133" y="1041274"/>
                  <a:pt x="2391" y="1026437"/>
                </a:cubicBezTo>
                <a:cubicBezTo>
                  <a:pt x="0" y="978616"/>
                  <a:pt x="7469" y="930729"/>
                  <a:pt x="13408" y="883218"/>
                </a:cubicBezTo>
                <a:cubicBezTo>
                  <a:pt x="14848" y="871695"/>
                  <a:pt x="19232" y="860554"/>
                  <a:pt x="24425" y="850167"/>
                </a:cubicBezTo>
                <a:cubicBezTo>
                  <a:pt x="33083" y="832850"/>
                  <a:pt x="71184" y="784703"/>
                  <a:pt x="79509" y="773049"/>
                </a:cubicBezTo>
                <a:cubicBezTo>
                  <a:pt x="87205" y="762275"/>
                  <a:pt x="96165" y="752098"/>
                  <a:pt x="101543" y="739998"/>
                </a:cubicBezTo>
                <a:cubicBezTo>
                  <a:pt x="110976" y="718774"/>
                  <a:pt x="110694" y="693222"/>
                  <a:pt x="123577" y="673897"/>
                </a:cubicBezTo>
                <a:cubicBezTo>
                  <a:pt x="174989" y="596779"/>
                  <a:pt x="145610" y="622485"/>
                  <a:pt x="200695" y="585762"/>
                </a:cubicBezTo>
                <a:cubicBezTo>
                  <a:pt x="208039" y="574745"/>
                  <a:pt x="217351" y="564811"/>
                  <a:pt x="222728" y="552712"/>
                </a:cubicBezTo>
                <a:cubicBezTo>
                  <a:pt x="232161" y="531488"/>
                  <a:pt x="244762" y="486610"/>
                  <a:pt x="244762" y="486610"/>
                </a:cubicBezTo>
                <a:cubicBezTo>
                  <a:pt x="241090" y="438870"/>
                  <a:pt x="239684" y="390902"/>
                  <a:pt x="233745" y="343391"/>
                </a:cubicBezTo>
                <a:cubicBezTo>
                  <a:pt x="230092" y="314169"/>
                  <a:pt x="193279" y="253984"/>
                  <a:pt x="178661" y="244239"/>
                </a:cubicBezTo>
                <a:cubicBezTo>
                  <a:pt x="167644" y="236895"/>
                  <a:pt x="155782" y="230682"/>
                  <a:pt x="145610" y="222206"/>
                </a:cubicBezTo>
                <a:cubicBezTo>
                  <a:pt x="133641" y="212232"/>
                  <a:pt x="125523" y="197797"/>
                  <a:pt x="112560" y="189155"/>
                </a:cubicBezTo>
                <a:cubicBezTo>
                  <a:pt x="102897" y="182713"/>
                  <a:pt x="89896" y="183331"/>
                  <a:pt x="79509" y="178138"/>
                </a:cubicBezTo>
                <a:cubicBezTo>
                  <a:pt x="67666" y="172217"/>
                  <a:pt x="57475" y="163449"/>
                  <a:pt x="46458" y="156104"/>
                </a:cubicBezTo>
                <a:cubicBezTo>
                  <a:pt x="65606" y="98663"/>
                  <a:pt x="43316" y="142984"/>
                  <a:pt x="90526" y="101020"/>
                </a:cubicBezTo>
                <a:cubicBezTo>
                  <a:pt x="203722" y="401"/>
                  <a:pt x="114667" y="62893"/>
                  <a:pt x="189678" y="12885"/>
                </a:cubicBezTo>
                <a:cubicBezTo>
                  <a:pt x="272754" y="40578"/>
                  <a:pt x="173569" y="0"/>
                  <a:pt x="244762" y="56953"/>
                </a:cubicBezTo>
                <a:cubicBezTo>
                  <a:pt x="253830" y="64207"/>
                  <a:pt x="266796" y="64297"/>
                  <a:pt x="277813" y="67969"/>
                </a:cubicBezTo>
                <a:cubicBezTo>
                  <a:pt x="340965" y="162702"/>
                  <a:pt x="265244" y="42834"/>
                  <a:pt x="310863" y="134071"/>
                </a:cubicBezTo>
                <a:cubicBezTo>
                  <a:pt x="316784" y="145914"/>
                  <a:pt x="326557" y="155497"/>
                  <a:pt x="332897" y="167121"/>
                </a:cubicBezTo>
                <a:cubicBezTo>
                  <a:pt x="348626" y="195956"/>
                  <a:pt x="358745" y="227926"/>
                  <a:pt x="376965" y="255256"/>
                </a:cubicBezTo>
                <a:lnTo>
                  <a:pt x="421032" y="321357"/>
                </a:lnTo>
                <a:cubicBezTo>
                  <a:pt x="433393" y="358439"/>
                  <a:pt x="432300" y="360354"/>
                  <a:pt x="454083" y="398475"/>
                </a:cubicBezTo>
                <a:cubicBezTo>
                  <a:pt x="488251" y="458270"/>
                  <a:pt x="466935" y="403983"/>
                  <a:pt x="487133" y="464577"/>
                </a:cubicBezTo>
                <a:cubicBezTo>
                  <a:pt x="483461" y="501300"/>
                  <a:pt x="486969" y="539471"/>
                  <a:pt x="476116" y="574745"/>
                </a:cubicBezTo>
                <a:cubicBezTo>
                  <a:pt x="471534" y="589636"/>
                  <a:pt x="455035" y="597822"/>
                  <a:pt x="443066" y="607796"/>
                </a:cubicBezTo>
                <a:cubicBezTo>
                  <a:pt x="432894" y="616273"/>
                  <a:pt x="420187" y="621353"/>
                  <a:pt x="410015" y="629830"/>
                </a:cubicBezTo>
                <a:cubicBezTo>
                  <a:pt x="325188" y="700519"/>
                  <a:pt x="425974" y="630207"/>
                  <a:pt x="343914" y="684914"/>
                </a:cubicBezTo>
                <a:cubicBezTo>
                  <a:pt x="336569" y="695931"/>
                  <a:pt x="330357" y="707793"/>
                  <a:pt x="321880" y="717965"/>
                </a:cubicBezTo>
                <a:cubicBezTo>
                  <a:pt x="311906" y="729934"/>
                  <a:pt x="290762" y="735555"/>
                  <a:pt x="288830" y="751015"/>
                </a:cubicBezTo>
                <a:cubicBezTo>
                  <a:pt x="286516" y="769523"/>
                  <a:pt x="288153" y="881866"/>
                  <a:pt x="310863" y="927285"/>
                </a:cubicBezTo>
                <a:cubicBezTo>
                  <a:pt x="316785" y="939128"/>
                  <a:pt x="326975" y="948493"/>
                  <a:pt x="332897" y="960336"/>
                </a:cubicBezTo>
                <a:cubicBezTo>
                  <a:pt x="364785" y="1024110"/>
                  <a:pt x="314311" y="963783"/>
                  <a:pt x="376965" y="1026437"/>
                </a:cubicBezTo>
                <a:cubicBezTo>
                  <a:pt x="396354" y="1084610"/>
                  <a:pt x="381540" y="1049826"/>
                  <a:pt x="432049" y="1125589"/>
                </a:cubicBezTo>
                <a:lnTo>
                  <a:pt x="454083" y="1158639"/>
                </a:lnTo>
                <a:lnTo>
                  <a:pt x="476116" y="1191690"/>
                </a:lnTo>
                <a:cubicBezTo>
                  <a:pt x="479788" y="1206379"/>
                  <a:pt x="482973" y="1221198"/>
                  <a:pt x="487133" y="1235757"/>
                </a:cubicBezTo>
                <a:cubicBezTo>
                  <a:pt x="490323" y="1246923"/>
                  <a:pt x="499114" y="1257235"/>
                  <a:pt x="498150" y="1268808"/>
                </a:cubicBezTo>
                <a:cubicBezTo>
                  <a:pt x="495338" y="1302548"/>
                  <a:pt x="483461" y="1334909"/>
                  <a:pt x="476116" y="1367960"/>
                </a:cubicBezTo>
                <a:cubicBezTo>
                  <a:pt x="413687" y="1364288"/>
                  <a:pt x="351085" y="1362872"/>
                  <a:pt x="288830" y="1356943"/>
                </a:cubicBezTo>
                <a:cubicBezTo>
                  <a:pt x="273757" y="1355507"/>
                  <a:pt x="258679" y="1351890"/>
                  <a:pt x="244762" y="1345926"/>
                </a:cubicBezTo>
                <a:cubicBezTo>
                  <a:pt x="95254" y="1281851"/>
                  <a:pt x="317935" y="1359301"/>
                  <a:pt x="178661" y="1312875"/>
                </a:cubicBezTo>
                <a:cubicBezTo>
                  <a:pt x="171316" y="1301858"/>
                  <a:pt x="165989" y="1289187"/>
                  <a:pt x="156627" y="1279825"/>
                </a:cubicBezTo>
                <a:cubicBezTo>
                  <a:pt x="69972" y="1193170"/>
                  <a:pt x="180762" y="1333023"/>
                  <a:pt x="90526" y="1224741"/>
                </a:cubicBezTo>
                <a:cubicBezTo>
                  <a:pt x="44620" y="1169654"/>
                  <a:pt x="96036" y="1210053"/>
                  <a:pt x="35442" y="1169656"/>
                </a:cubicBezTo>
                <a:cubicBezTo>
                  <a:pt x="8853" y="1129774"/>
                  <a:pt x="40951" y="1160476"/>
                  <a:pt x="35442" y="1136606"/>
                </a:cubicBezTo>
                <a:close/>
              </a:path>
            </a:pathLst>
          </a:custGeom>
          <a:solidFill>
            <a:srgbClr val="B84D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6581370" y="5468873"/>
            <a:ext cx="216872" cy="207474"/>
          </a:xfrm>
          <a:custGeom>
            <a:avLst/>
            <a:gdLst>
              <a:gd name="connsiteX0" fmla="*/ 138919 w 216872"/>
              <a:gd name="connsiteY0" fmla="*/ 193797 h 207474"/>
              <a:gd name="connsiteX1" fmla="*/ 160953 w 216872"/>
              <a:gd name="connsiteY1" fmla="*/ 160746 h 207474"/>
              <a:gd name="connsiteX2" fmla="*/ 205020 w 216872"/>
              <a:gd name="connsiteY2" fmla="*/ 83628 h 207474"/>
              <a:gd name="connsiteX3" fmla="*/ 194003 w 216872"/>
              <a:gd name="connsiteY3" fmla="*/ 6510 h 207474"/>
              <a:gd name="connsiteX4" fmla="*/ 72818 w 216872"/>
              <a:gd name="connsiteY4" fmla="*/ 28544 h 207474"/>
              <a:gd name="connsiteX5" fmla="*/ 39767 w 216872"/>
              <a:gd name="connsiteY5" fmla="*/ 50578 h 207474"/>
              <a:gd name="connsiteX6" fmla="*/ 17734 w 216872"/>
              <a:gd name="connsiteY6" fmla="*/ 83628 h 207474"/>
              <a:gd name="connsiteX7" fmla="*/ 17734 w 216872"/>
              <a:gd name="connsiteY7" fmla="*/ 193797 h 207474"/>
              <a:gd name="connsiteX8" fmla="*/ 50784 w 216872"/>
              <a:gd name="connsiteY8" fmla="*/ 204814 h 207474"/>
              <a:gd name="connsiteX9" fmla="*/ 138919 w 216872"/>
              <a:gd name="connsiteY9" fmla="*/ 193797 h 20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72" h="207474">
                <a:moveTo>
                  <a:pt x="138919" y="193797"/>
                </a:moveTo>
                <a:cubicBezTo>
                  <a:pt x="157281" y="186452"/>
                  <a:pt x="154384" y="172242"/>
                  <a:pt x="160953" y="160746"/>
                </a:cubicBezTo>
                <a:cubicBezTo>
                  <a:pt x="216872" y="62890"/>
                  <a:pt x="151333" y="164162"/>
                  <a:pt x="205020" y="83628"/>
                </a:cubicBezTo>
                <a:cubicBezTo>
                  <a:pt x="201348" y="57922"/>
                  <a:pt x="215609" y="20914"/>
                  <a:pt x="194003" y="6510"/>
                </a:cubicBezTo>
                <a:cubicBezTo>
                  <a:pt x="184238" y="0"/>
                  <a:pt x="98697" y="15604"/>
                  <a:pt x="72818" y="28544"/>
                </a:cubicBezTo>
                <a:cubicBezTo>
                  <a:pt x="60975" y="34465"/>
                  <a:pt x="50784" y="43233"/>
                  <a:pt x="39767" y="50578"/>
                </a:cubicBezTo>
                <a:cubicBezTo>
                  <a:pt x="32423" y="61595"/>
                  <a:pt x="23655" y="71785"/>
                  <a:pt x="17734" y="83628"/>
                </a:cubicBezTo>
                <a:cubicBezTo>
                  <a:pt x="775" y="117546"/>
                  <a:pt x="0" y="158328"/>
                  <a:pt x="17734" y="193797"/>
                </a:cubicBezTo>
                <a:cubicBezTo>
                  <a:pt x="22927" y="204184"/>
                  <a:pt x="39219" y="203763"/>
                  <a:pt x="50784" y="204814"/>
                </a:cubicBezTo>
                <a:cubicBezTo>
                  <a:pt x="80042" y="207474"/>
                  <a:pt x="120557" y="201142"/>
                  <a:pt x="138919" y="193797"/>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7086600" y="5943600"/>
            <a:ext cx="1685580" cy="1189822"/>
          </a:xfrm>
          <a:custGeom>
            <a:avLst/>
            <a:gdLst>
              <a:gd name="connsiteX0" fmla="*/ 33050 w 1685580"/>
              <a:gd name="connsiteY0" fmla="*/ 1145754 h 1189822"/>
              <a:gd name="connsiteX1" fmla="*/ 88134 w 1685580"/>
              <a:gd name="connsiteY1" fmla="*/ 1079653 h 1189822"/>
              <a:gd name="connsiteX2" fmla="*/ 154236 w 1685580"/>
              <a:gd name="connsiteY2" fmla="*/ 1013552 h 1189822"/>
              <a:gd name="connsiteX3" fmla="*/ 220337 w 1685580"/>
              <a:gd name="connsiteY3" fmla="*/ 1002535 h 1189822"/>
              <a:gd name="connsiteX4" fmla="*/ 264404 w 1685580"/>
              <a:gd name="connsiteY4" fmla="*/ 991518 h 1189822"/>
              <a:gd name="connsiteX5" fmla="*/ 363556 w 1685580"/>
              <a:gd name="connsiteY5" fmla="*/ 969484 h 1189822"/>
              <a:gd name="connsiteX6" fmla="*/ 396607 w 1685580"/>
              <a:gd name="connsiteY6" fmla="*/ 771181 h 1189822"/>
              <a:gd name="connsiteX7" fmla="*/ 440674 w 1685580"/>
              <a:gd name="connsiteY7" fmla="*/ 672029 h 1189822"/>
              <a:gd name="connsiteX8" fmla="*/ 506775 w 1685580"/>
              <a:gd name="connsiteY8" fmla="*/ 605928 h 1189822"/>
              <a:gd name="connsiteX9" fmla="*/ 550843 w 1685580"/>
              <a:gd name="connsiteY9" fmla="*/ 594911 h 1189822"/>
              <a:gd name="connsiteX10" fmla="*/ 616944 w 1685580"/>
              <a:gd name="connsiteY10" fmla="*/ 572877 h 1189822"/>
              <a:gd name="connsiteX11" fmla="*/ 672028 w 1685580"/>
              <a:gd name="connsiteY11" fmla="*/ 561860 h 1189822"/>
              <a:gd name="connsiteX12" fmla="*/ 1090669 w 1685580"/>
              <a:gd name="connsiteY12" fmla="*/ 572877 h 1189822"/>
              <a:gd name="connsiteX13" fmla="*/ 1123720 w 1685580"/>
              <a:gd name="connsiteY13" fmla="*/ 583894 h 1189822"/>
              <a:gd name="connsiteX14" fmla="*/ 1333040 w 1685580"/>
              <a:gd name="connsiteY14" fmla="*/ 572877 h 1189822"/>
              <a:gd name="connsiteX15" fmla="*/ 1421175 w 1685580"/>
              <a:gd name="connsiteY15" fmla="*/ 550843 h 1189822"/>
              <a:gd name="connsiteX16" fmla="*/ 1498294 w 1685580"/>
              <a:gd name="connsiteY16" fmla="*/ 484742 h 1189822"/>
              <a:gd name="connsiteX17" fmla="*/ 1531344 w 1685580"/>
              <a:gd name="connsiteY17" fmla="*/ 462708 h 1189822"/>
              <a:gd name="connsiteX18" fmla="*/ 1542361 w 1685580"/>
              <a:gd name="connsiteY18" fmla="*/ 429658 h 1189822"/>
              <a:gd name="connsiteX19" fmla="*/ 1564395 w 1685580"/>
              <a:gd name="connsiteY19" fmla="*/ 396607 h 1189822"/>
              <a:gd name="connsiteX20" fmla="*/ 1586428 w 1685580"/>
              <a:gd name="connsiteY20" fmla="*/ 330506 h 1189822"/>
              <a:gd name="connsiteX21" fmla="*/ 1597445 w 1685580"/>
              <a:gd name="connsiteY21" fmla="*/ 297455 h 1189822"/>
              <a:gd name="connsiteX22" fmla="*/ 1586428 w 1685580"/>
              <a:gd name="connsiteY22" fmla="*/ 132202 h 1189822"/>
              <a:gd name="connsiteX23" fmla="*/ 1564395 w 1685580"/>
              <a:gd name="connsiteY23" fmla="*/ 99152 h 1189822"/>
              <a:gd name="connsiteX24" fmla="*/ 1531344 w 1685580"/>
              <a:gd name="connsiteY24" fmla="*/ 77118 h 1189822"/>
              <a:gd name="connsiteX25" fmla="*/ 1333040 w 1685580"/>
              <a:gd name="connsiteY25" fmla="*/ 55084 h 1189822"/>
              <a:gd name="connsiteX26" fmla="*/ 1344057 w 1685580"/>
              <a:gd name="connsiteY26" fmla="*/ 22034 h 1189822"/>
              <a:gd name="connsiteX27" fmla="*/ 1377108 w 1685580"/>
              <a:gd name="connsiteY27" fmla="*/ 0 h 1189822"/>
              <a:gd name="connsiteX28" fmla="*/ 1630496 w 1685580"/>
              <a:gd name="connsiteY28" fmla="*/ 11017 h 1189822"/>
              <a:gd name="connsiteX29" fmla="*/ 1663547 w 1685580"/>
              <a:gd name="connsiteY29" fmla="*/ 44067 h 1189822"/>
              <a:gd name="connsiteX30" fmla="*/ 1685580 w 1685580"/>
              <a:gd name="connsiteY30" fmla="*/ 143219 h 1189822"/>
              <a:gd name="connsiteX31" fmla="*/ 1674563 w 1685580"/>
              <a:gd name="connsiteY31" fmla="*/ 385590 h 1189822"/>
              <a:gd name="connsiteX32" fmla="*/ 1641513 w 1685580"/>
              <a:gd name="connsiteY32" fmla="*/ 484742 h 1189822"/>
              <a:gd name="connsiteX33" fmla="*/ 1630496 w 1685580"/>
              <a:gd name="connsiteY33" fmla="*/ 517793 h 1189822"/>
              <a:gd name="connsiteX34" fmla="*/ 1597445 w 1685580"/>
              <a:gd name="connsiteY34" fmla="*/ 583894 h 1189822"/>
              <a:gd name="connsiteX35" fmla="*/ 1564395 w 1685580"/>
              <a:gd name="connsiteY35" fmla="*/ 605928 h 1189822"/>
              <a:gd name="connsiteX36" fmla="*/ 1498294 w 1685580"/>
              <a:gd name="connsiteY36" fmla="*/ 672029 h 1189822"/>
              <a:gd name="connsiteX37" fmla="*/ 1432192 w 1685580"/>
              <a:gd name="connsiteY37" fmla="*/ 694062 h 1189822"/>
              <a:gd name="connsiteX38" fmla="*/ 1399142 w 1685580"/>
              <a:gd name="connsiteY38" fmla="*/ 705079 h 1189822"/>
              <a:gd name="connsiteX39" fmla="*/ 1288973 w 1685580"/>
              <a:gd name="connsiteY39" fmla="*/ 727113 h 1189822"/>
              <a:gd name="connsiteX40" fmla="*/ 1046602 w 1685580"/>
              <a:gd name="connsiteY40" fmla="*/ 716096 h 1189822"/>
              <a:gd name="connsiteX41" fmla="*/ 947450 w 1685580"/>
              <a:gd name="connsiteY41" fmla="*/ 694062 h 1189822"/>
              <a:gd name="connsiteX42" fmla="*/ 815248 w 1685580"/>
              <a:gd name="connsiteY42" fmla="*/ 683046 h 1189822"/>
              <a:gd name="connsiteX43" fmla="*/ 605927 w 1685580"/>
              <a:gd name="connsiteY43" fmla="*/ 694062 h 1189822"/>
              <a:gd name="connsiteX44" fmla="*/ 539826 w 1685580"/>
              <a:gd name="connsiteY44" fmla="*/ 760164 h 1189822"/>
              <a:gd name="connsiteX45" fmla="*/ 506775 w 1685580"/>
              <a:gd name="connsiteY45" fmla="*/ 804231 h 1189822"/>
              <a:gd name="connsiteX46" fmla="*/ 484742 w 1685580"/>
              <a:gd name="connsiteY46" fmla="*/ 837282 h 1189822"/>
              <a:gd name="connsiteX47" fmla="*/ 429657 w 1685580"/>
              <a:gd name="connsiteY47" fmla="*/ 903383 h 1189822"/>
              <a:gd name="connsiteX48" fmla="*/ 396607 w 1685580"/>
              <a:gd name="connsiteY48" fmla="*/ 1013552 h 1189822"/>
              <a:gd name="connsiteX49" fmla="*/ 385590 w 1685580"/>
              <a:gd name="connsiteY49" fmla="*/ 1046602 h 1189822"/>
              <a:gd name="connsiteX50" fmla="*/ 352539 w 1685580"/>
              <a:gd name="connsiteY50" fmla="*/ 1068636 h 1189822"/>
              <a:gd name="connsiteX51" fmla="*/ 286438 w 1685580"/>
              <a:gd name="connsiteY51" fmla="*/ 1123720 h 1189822"/>
              <a:gd name="connsiteX52" fmla="*/ 154236 w 1685580"/>
              <a:gd name="connsiteY52" fmla="*/ 1156771 h 1189822"/>
              <a:gd name="connsiteX53" fmla="*/ 33050 w 1685580"/>
              <a:gd name="connsiteY53" fmla="*/ 1178805 h 1189822"/>
              <a:gd name="connsiteX54" fmla="*/ 0 w 1685580"/>
              <a:gd name="connsiteY54" fmla="*/ 1189822 h 118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85580" h="1189822">
                <a:moveTo>
                  <a:pt x="33050" y="1145754"/>
                </a:moveTo>
                <a:cubicBezTo>
                  <a:pt x="87757" y="1063694"/>
                  <a:pt x="17445" y="1164480"/>
                  <a:pt x="88134" y="1079653"/>
                </a:cubicBezTo>
                <a:cubicBezTo>
                  <a:pt x="115191" y="1047184"/>
                  <a:pt x="106734" y="1032553"/>
                  <a:pt x="154236" y="1013552"/>
                </a:cubicBezTo>
                <a:cubicBezTo>
                  <a:pt x="174976" y="1005256"/>
                  <a:pt x="198433" y="1006916"/>
                  <a:pt x="220337" y="1002535"/>
                </a:cubicBezTo>
                <a:cubicBezTo>
                  <a:pt x="235184" y="999566"/>
                  <a:pt x="249651" y="994923"/>
                  <a:pt x="264404" y="991518"/>
                </a:cubicBezTo>
                <a:lnTo>
                  <a:pt x="363556" y="969484"/>
                </a:lnTo>
                <a:cubicBezTo>
                  <a:pt x="413171" y="820640"/>
                  <a:pt x="357772" y="1004194"/>
                  <a:pt x="396607" y="771181"/>
                </a:cubicBezTo>
                <a:cubicBezTo>
                  <a:pt x="401981" y="738936"/>
                  <a:pt x="417640" y="697942"/>
                  <a:pt x="440674" y="672029"/>
                </a:cubicBezTo>
                <a:cubicBezTo>
                  <a:pt x="461376" y="648740"/>
                  <a:pt x="476545" y="613485"/>
                  <a:pt x="506775" y="605928"/>
                </a:cubicBezTo>
                <a:cubicBezTo>
                  <a:pt x="521464" y="602256"/>
                  <a:pt x="536340" y="599262"/>
                  <a:pt x="550843" y="594911"/>
                </a:cubicBezTo>
                <a:cubicBezTo>
                  <a:pt x="573089" y="588237"/>
                  <a:pt x="594169" y="577432"/>
                  <a:pt x="616944" y="572877"/>
                </a:cubicBezTo>
                <a:lnTo>
                  <a:pt x="672028" y="561860"/>
                </a:lnTo>
                <a:cubicBezTo>
                  <a:pt x="811575" y="565532"/>
                  <a:pt x="951239" y="566075"/>
                  <a:pt x="1090669" y="572877"/>
                </a:cubicBezTo>
                <a:cubicBezTo>
                  <a:pt x="1102268" y="573443"/>
                  <a:pt x="1112107" y="583894"/>
                  <a:pt x="1123720" y="583894"/>
                </a:cubicBezTo>
                <a:cubicBezTo>
                  <a:pt x="1193590" y="583894"/>
                  <a:pt x="1263267" y="576549"/>
                  <a:pt x="1333040" y="572877"/>
                </a:cubicBezTo>
                <a:cubicBezTo>
                  <a:pt x="1353993" y="568686"/>
                  <a:pt x="1398590" y="562136"/>
                  <a:pt x="1421175" y="550843"/>
                </a:cubicBezTo>
                <a:cubicBezTo>
                  <a:pt x="1461642" y="530609"/>
                  <a:pt x="1460347" y="517268"/>
                  <a:pt x="1498294" y="484742"/>
                </a:cubicBezTo>
                <a:cubicBezTo>
                  <a:pt x="1508347" y="476125"/>
                  <a:pt x="1520327" y="470053"/>
                  <a:pt x="1531344" y="462708"/>
                </a:cubicBezTo>
                <a:cubicBezTo>
                  <a:pt x="1535016" y="451691"/>
                  <a:pt x="1537168" y="440045"/>
                  <a:pt x="1542361" y="429658"/>
                </a:cubicBezTo>
                <a:cubicBezTo>
                  <a:pt x="1548283" y="417815"/>
                  <a:pt x="1559017" y="408707"/>
                  <a:pt x="1564395" y="396607"/>
                </a:cubicBezTo>
                <a:cubicBezTo>
                  <a:pt x="1573828" y="375383"/>
                  <a:pt x="1579084" y="352540"/>
                  <a:pt x="1586428" y="330506"/>
                </a:cubicBezTo>
                <a:lnTo>
                  <a:pt x="1597445" y="297455"/>
                </a:lnTo>
                <a:cubicBezTo>
                  <a:pt x="1593773" y="242371"/>
                  <a:pt x="1595504" y="186657"/>
                  <a:pt x="1586428" y="132202"/>
                </a:cubicBezTo>
                <a:cubicBezTo>
                  <a:pt x="1584251" y="119142"/>
                  <a:pt x="1573757" y="108514"/>
                  <a:pt x="1564395" y="99152"/>
                </a:cubicBezTo>
                <a:cubicBezTo>
                  <a:pt x="1555032" y="89789"/>
                  <a:pt x="1543187" y="83040"/>
                  <a:pt x="1531344" y="77118"/>
                </a:cubicBezTo>
                <a:cubicBezTo>
                  <a:pt x="1478775" y="50833"/>
                  <a:pt x="1353690" y="56461"/>
                  <a:pt x="1333040" y="55084"/>
                </a:cubicBezTo>
                <a:cubicBezTo>
                  <a:pt x="1336712" y="44067"/>
                  <a:pt x="1336803" y="31102"/>
                  <a:pt x="1344057" y="22034"/>
                </a:cubicBezTo>
                <a:cubicBezTo>
                  <a:pt x="1352329" y="11695"/>
                  <a:pt x="1363877" y="509"/>
                  <a:pt x="1377108" y="0"/>
                </a:cubicBezTo>
                <a:lnTo>
                  <a:pt x="1630496" y="11017"/>
                </a:lnTo>
                <a:cubicBezTo>
                  <a:pt x="1641513" y="22034"/>
                  <a:pt x="1655817" y="30540"/>
                  <a:pt x="1663547" y="44067"/>
                </a:cubicBezTo>
                <a:cubicBezTo>
                  <a:pt x="1668332" y="52440"/>
                  <a:pt x="1684915" y="139896"/>
                  <a:pt x="1685580" y="143219"/>
                </a:cubicBezTo>
                <a:cubicBezTo>
                  <a:pt x="1681908" y="224009"/>
                  <a:pt x="1683179" y="305176"/>
                  <a:pt x="1674563" y="385590"/>
                </a:cubicBezTo>
                <a:cubicBezTo>
                  <a:pt x="1674563" y="385593"/>
                  <a:pt x="1647022" y="468215"/>
                  <a:pt x="1641513" y="484742"/>
                </a:cubicBezTo>
                <a:lnTo>
                  <a:pt x="1630496" y="517793"/>
                </a:lnTo>
                <a:cubicBezTo>
                  <a:pt x="1621536" y="544674"/>
                  <a:pt x="1618801" y="562537"/>
                  <a:pt x="1597445" y="583894"/>
                </a:cubicBezTo>
                <a:cubicBezTo>
                  <a:pt x="1588083" y="593257"/>
                  <a:pt x="1574291" y="597131"/>
                  <a:pt x="1564395" y="605928"/>
                </a:cubicBezTo>
                <a:cubicBezTo>
                  <a:pt x="1541106" y="626630"/>
                  <a:pt x="1527855" y="662176"/>
                  <a:pt x="1498294" y="672029"/>
                </a:cubicBezTo>
                <a:lnTo>
                  <a:pt x="1432192" y="694062"/>
                </a:lnTo>
                <a:cubicBezTo>
                  <a:pt x="1421175" y="697734"/>
                  <a:pt x="1410529" y="702802"/>
                  <a:pt x="1399142" y="705079"/>
                </a:cubicBezTo>
                <a:lnTo>
                  <a:pt x="1288973" y="727113"/>
                </a:lnTo>
                <a:cubicBezTo>
                  <a:pt x="1208183" y="723441"/>
                  <a:pt x="1127100" y="723886"/>
                  <a:pt x="1046602" y="716096"/>
                </a:cubicBezTo>
                <a:cubicBezTo>
                  <a:pt x="1012903" y="712835"/>
                  <a:pt x="980967" y="698850"/>
                  <a:pt x="947450" y="694062"/>
                </a:cubicBezTo>
                <a:cubicBezTo>
                  <a:pt x="903674" y="687808"/>
                  <a:pt x="859315" y="686718"/>
                  <a:pt x="815248" y="683046"/>
                </a:cubicBezTo>
                <a:lnTo>
                  <a:pt x="605927" y="694062"/>
                </a:lnTo>
                <a:cubicBezTo>
                  <a:pt x="575921" y="702464"/>
                  <a:pt x="558523" y="735236"/>
                  <a:pt x="539826" y="760164"/>
                </a:cubicBezTo>
                <a:cubicBezTo>
                  <a:pt x="528809" y="774853"/>
                  <a:pt x="517447" y="789290"/>
                  <a:pt x="506775" y="804231"/>
                </a:cubicBezTo>
                <a:cubicBezTo>
                  <a:pt x="499079" y="815005"/>
                  <a:pt x="493218" y="827110"/>
                  <a:pt x="484742" y="837282"/>
                </a:cubicBezTo>
                <a:cubicBezTo>
                  <a:pt x="414047" y="922116"/>
                  <a:pt x="484368" y="821317"/>
                  <a:pt x="429657" y="903383"/>
                </a:cubicBezTo>
                <a:cubicBezTo>
                  <a:pt x="409622" y="1043626"/>
                  <a:pt x="436687" y="933391"/>
                  <a:pt x="396607" y="1013552"/>
                </a:cubicBezTo>
                <a:cubicBezTo>
                  <a:pt x="391414" y="1023939"/>
                  <a:pt x="392844" y="1037534"/>
                  <a:pt x="385590" y="1046602"/>
                </a:cubicBezTo>
                <a:cubicBezTo>
                  <a:pt x="377318" y="1056941"/>
                  <a:pt x="362711" y="1060159"/>
                  <a:pt x="352539" y="1068636"/>
                </a:cubicBezTo>
                <a:cubicBezTo>
                  <a:pt x="322884" y="1093349"/>
                  <a:pt x="321611" y="1108088"/>
                  <a:pt x="286438" y="1123720"/>
                </a:cubicBezTo>
                <a:cubicBezTo>
                  <a:pt x="226201" y="1150492"/>
                  <a:pt x="217226" y="1144173"/>
                  <a:pt x="154236" y="1156771"/>
                </a:cubicBezTo>
                <a:cubicBezTo>
                  <a:pt x="24376" y="1182743"/>
                  <a:pt x="229084" y="1150800"/>
                  <a:pt x="33050" y="1178805"/>
                </a:cubicBezTo>
                <a:lnTo>
                  <a:pt x="0" y="1189822"/>
                </a:lnTo>
              </a:path>
            </a:pathLst>
          </a:custGeom>
          <a:solidFill>
            <a:srgbClr val="B84D4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915831" y="5938092"/>
            <a:ext cx="539614" cy="374573"/>
          </a:xfrm>
          <a:custGeom>
            <a:avLst/>
            <a:gdLst>
              <a:gd name="connsiteX0" fmla="*/ 534106 w 539614"/>
              <a:gd name="connsiteY0" fmla="*/ 22033 h 374573"/>
              <a:gd name="connsiteX1" fmla="*/ 456988 w 539614"/>
              <a:gd name="connsiteY1" fmla="*/ 11016 h 374573"/>
              <a:gd name="connsiteX2" fmla="*/ 423938 w 539614"/>
              <a:gd name="connsiteY2" fmla="*/ 0 h 374573"/>
              <a:gd name="connsiteX3" fmla="*/ 335803 w 539614"/>
              <a:gd name="connsiteY3" fmla="*/ 11016 h 374573"/>
              <a:gd name="connsiteX4" fmla="*/ 181567 w 539614"/>
              <a:gd name="connsiteY4" fmla="*/ 11016 h 374573"/>
              <a:gd name="connsiteX5" fmla="*/ 93432 w 539614"/>
              <a:gd name="connsiteY5" fmla="*/ 22033 h 374573"/>
              <a:gd name="connsiteX6" fmla="*/ 82415 w 539614"/>
              <a:gd name="connsiteY6" fmla="*/ 55084 h 374573"/>
              <a:gd name="connsiteX7" fmla="*/ 49364 w 539614"/>
              <a:gd name="connsiteY7" fmla="*/ 121185 h 374573"/>
              <a:gd name="connsiteX8" fmla="*/ 93432 w 539614"/>
              <a:gd name="connsiteY8" fmla="*/ 363556 h 374573"/>
              <a:gd name="connsiteX9" fmla="*/ 126482 w 539614"/>
              <a:gd name="connsiteY9" fmla="*/ 374573 h 374573"/>
              <a:gd name="connsiteX10" fmla="*/ 170550 w 539614"/>
              <a:gd name="connsiteY10" fmla="*/ 352539 h 374573"/>
              <a:gd name="connsiteX11" fmla="*/ 159533 w 539614"/>
              <a:gd name="connsiteY11" fmla="*/ 308472 h 374573"/>
              <a:gd name="connsiteX12" fmla="*/ 115465 w 539614"/>
              <a:gd name="connsiteY12" fmla="*/ 242371 h 374573"/>
              <a:gd name="connsiteX13" fmla="*/ 126482 w 539614"/>
              <a:gd name="connsiteY13" fmla="*/ 209320 h 374573"/>
              <a:gd name="connsiteX14" fmla="*/ 181567 w 539614"/>
              <a:gd name="connsiteY14" fmla="*/ 198303 h 374573"/>
              <a:gd name="connsiteX15" fmla="*/ 258685 w 539614"/>
              <a:gd name="connsiteY15" fmla="*/ 165253 h 374573"/>
              <a:gd name="connsiteX16" fmla="*/ 357836 w 539614"/>
              <a:gd name="connsiteY16" fmla="*/ 176269 h 374573"/>
              <a:gd name="connsiteX17" fmla="*/ 390887 w 539614"/>
              <a:gd name="connsiteY17" fmla="*/ 187286 h 374573"/>
              <a:gd name="connsiteX18" fmla="*/ 445971 w 539614"/>
              <a:gd name="connsiteY18" fmla="*/ 176269 h 374573"/>
              <a:gd name="connsiteX19" fmla="*/ 490039 w 539614"/>
              <a:gd name="connsiteY19" fmla="*/ 132202 h 374573"/>
              <a:gd name="connsiteX20" fmla="*/ 534106 w 539614"/>
              <a:gd name="connsiteY20" fmla="*/ 22033 h 37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9614" h="374573">
                <a:moveTo>
                  <a:pt x="534106" y="22033"/>
                </a:moveTo>
                <a:cubicBezTo>
                  <a:pt x="528598" y="1835"/>
                  <a:pt x="482451" y="16108"/>
                  <a:pt x="456988" y="11016"/>
                </a:cubicBezTo>
                <a:cubicBezTo>
                  <a:pt x="445601" y="8739"/>
                  <a:pt x="435551" y="0"/>
                  <a:pt x="423938" y="0"/>
                </a:cubicBezTo>
                <a:cubicBezTo>
                  <a:pt x="394331" y="0"/>
                  <a:pt x="365181" y="7344"/>
                  <a:pt x="335803" y="11016"/>
                </a:cubicBezTo>
                <a:cubicBezTo>
                  <a:pt x="253906" y="38315"/>
                  <a:pt x="350522" y="11016"/>
                  <a:pt x="181567" y="11016"/>
                </a:cubicBezTo>
                <a:cubicBezTo>
                  <a:pt x="151960" y="11016"/>
                  <a:pt x="122810" y="18361"/>
                  <a:pt x="93432" y="22033"/>
                </a:cubicBezTo>
                <a:cubicBezTo>
                  <a:pt x="89760" y="33050"/>
                  <a:pt x="87608" y="44697"/>
                  <a:pt x="82415" y="55084"/>
                </a:cubicBezTo>
                <a:cubicBezTo>
                  <a:pt x="39700" y="140513"/>
                  <a:pt x="77056" y="38110"/>
                  <a:pt x="49364" y="121185"/>
                </a:cubicBezTo>
                <a:cubicBezTo>
                  <a:pt x="56569" y="265283"/>
                  <a:pt x="0" y="316839"/>
                  <a:pt x="93432" y="363556"/>
                </a:cubicBezTo>
                <a:cubicBezTo>
                  <a:pt x="103819" y="368749"/>
                  <a:pt x="115465" y="370901"/>
                  <a:pt x="126482" y="374573"/>
                </a:cubicBezTo>
                <a:cubicBezTo>
                  <a:pt x="141171" y="367228"/>
                  <a:pt x="163205" y="367228"/>
                  <a:pt x="170550" y="352539"/>
                </a:cubicBezTo>
                <a:cubicBezTo>
                  <a:pt x="177321" y="338996"/>
                  <a:pt x="166304" y="322015"/>
                  <a:pt x="159533" y="308472"/>
                </a:cubicBezTo>
                <a:cubicBezTo>
                  <a:pt x="147690" y="284786"/>
                  <a:pt x="115465" y="242371"/>
                  <a:pt x="115465" y="242371"/>
                </a:cubicBezTo>
                <a:cubicBezTo>
                  <a:pt x="119137" y="231354"/>
                  <a:pt x="116819" y="215762"/>
                  <a:pt x="126482" y="209320"/>
                </a:cubicBezTo>
                <a:cubicBezTo>
                  <a:pt x="142062" y="198933"/>
                  <a:pt x="163401" y="202845"/>
                  <a:pt x="181567" y="198303"/>
                </a:cubicBezTo>
                <a:cubicBezTo>
                  <a:pt x="213984" y="190199"/>
                  <a:pt x="227160" y="181015"/>
                  <a:pt x="258685" y="165253"/>
                </a:cubicBezTo>
                <a:cubicBezTo>
                  <a:pt x="291735" y="168925"/>
                  <a:pt x="325035" y="170802"/>
                  <a:pt x="357836" y="176269"/>
                </a:cubicBezTo>
                <a:cubicBezTo>
                  <a:pt x="369291" y="178178"/>
                  <a:pt x="379274" y="187286"/>
                  <a:pt x="390887" y="187286"/>
                </a:cubicBezTo>
                <a:cubicBezTo>
                  <a:pt x="409612" y="187286"/>
                  <a:pt x="427610" y="179941"/>
                  <a:pt x="445971" y="176269"/>
                </a:cubicBezTo>
                <a:cubicBezTo>
                  <a:pt x="460660" y="161580"/>
                  <a:pt x="477964" y="149106"/>
                  <a:pt x="490039" y="132202"/>
                </a:cubicBezTo>
                <a:cubicBezTo>
                  <a:pt x="508024" y="107024"/>
                  <a:pt x="539614" y="42231"/>
                  <a:pt x="534106" y="22033"/>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8009893" y="5963797"/>
            <a:ext cx="331712" cy="176578"/>
          </a:xfrm>
          <a:custGeom>
            <a:avLst/>
            <a:gdLst>
              <a:gd name="connsiteX0" fmla="*/ 329876 w 331712"/>
              <a:gd name="connsiteY0" fmla="*/ 7345 h 176578"/>
              <a:gd name="connsiteX1" fmla="*/ 274791 w 331712"/>
              <a:gd name="connsiteY1" fmla="*/ 18362 h 176578"/>
              <a:gd name="connsiteX2" fmla="*/ 208690 w 331712"/>
              <a:gd name="connsiteY2" fmla="*/ 29379 h 176578"/>
              <a:gd name="connsiteX3" fmla="*/ 131572 w 331712"/>
              <a:gd name="connsiteY3" fmla="*/ 73446 h 176578"/>
              <a:gd name="connsiteX4" fmla="*/ 54454 w 331712"/>
              <a:gd name="connsiteY4" fmla="*/ 106497 h 176578"/>
              <a:gd name="connsiteX5" fmla="*/ 21403 w 331712"/>
              <a:gd name="connsiteY5" fmla="*/ 139548 h 176578"/>
              <a:gd name="connsiteX6" fmla="*/ 10387 w 331712"/>
              <a:gd name="connsiteY6" fmla="*/ 172598 h 176578"/>
              <a:gd name="connsiteX7" fmla="*/ 98521 w 331712"/>
              <a:gd name="connsiteY7" fmla="*/ 150564 h 176578"/>
              <a:gd name="connsiteX8" fmla="*/ 142589 w 331712"/>
              <a:gd name="connsiteY8" fmla="*/ 128531 h 176578"/>
              <a:gd name="connsiteX9" fmla="*/ 208690 w 331712"/>
              <a:gd name="connsiteY9" fmla="*/ 106497 h 176578"/>
              <a:gd name="connsiteX10" fmla="*/ 285808 w 331712"/>
              <a:gd name="connsiteY10" fmla="*/ 62430 h 176578"/>
              <a:gd name="connsiteX11" fmla="*/ 329876 w 331712"/>
              <a:gd name="connsiteY11" fmla="*/ 7345 h 1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712" h="176578">
                <a:moveTo>
                  <a:pt x="329876" y="7345"/>
                </a:moveTo>
                <a:cubicBezTo>
                  <a:pt x="328040" y="0"/>
                  <a:pt x="293214" y="15012"/>
                  <a:pt x="274791" y="18362"/>
                </a:cubicBezTo>
                <a:cubicBezTo>
                  <a:pt x="252814" y="22358"/>
                  <a:pt x="230086" y="22960"/>
                  <a:pt x="208690" y="29379"/>
                </a:cubicBezTo>
                <a:cubicBezTo>
                  <a:pt x="160410" y="43863"/>
                  <a:pt x="172136" y="53165"/>
                  <a:pt x="131572" y="73446"/>
                </a:cubicBezTo>
                <a:cubicBezTo>
                  <a:pt x="83625" y="97419"/>
                  <a:pt x="107940" y="68292"/>
                  <a:pt x="54454" y="106497"/>
                </a:cubicBezTo>
                <a:cubicBezTo>
                  <a:pt x="41776" y="115553"/>
                  <a:pt x="32420" y="128531"/>
                  <a:pt x="21403" y="139548"/>
                </a:cubicBezTo>
                <a:cubicBezTo>
                  <a:pt x="17731" y="150565"/>
                  <a:pt x="0" y="167405"/>
                  <a:pt x="10387" y="172598"/>
                </a:cubicBezTo>
                <a:cubicBezTo>
                  <a:pt x="18346" y="176578"/>
                  <a:pt x="83994" y="156790"/>
                  <a:pt x="98521" y="150564"/>
                </a:cubicBezTo>
                <a:cubicBezTo>
                  <a:pt x="113616" y="144095"/>
                  <a:pt x="127341" y="134630"/>
                  <a:pt x="142589" y="128531"/>
                </a:cubicBezTo>
                <a:cubicBezTo>
                  <a:pt x="164153" y="119905"/>
                  <a:pt x="187916" y="116884"/>
                  <a:pt x="208690" y="106497"/>
                </a:cubicBezTo>
                <a:cubicBezTo>
                  <a:pt x="238846" y="91419"/>
                  <a:pt x="259856" y="83191"/>
                  <a:pt x="285808" y="62430"/>
                </a:cubicBezTo>
                <a:cubicBezTo>
                  <a:pt x="293919" y="55941"/>
                  <a:pt x="331712" y="14690"/>
                  <a:pt x="329876" y="734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4644665" y="3443096"/>
            <a:ext cx="503680" cy="1814704"/>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269933" y="3404908"/>
            <a:ext cx="503680" cy="1814704"/>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2" name="Group 46"/>
          <p:cNvGrpSpPr/>
          <p:nvPr/>
        </p:nvGrpSpPr>
        <p:grpSpPr>
          <a:xfrm>
            <a:off x="4266611" y="4965811"/>
            <a:ext cx="432062" cy="259808"/>
            <a:chOff x="2266319" y="4783156"/>
            <a:chExt cx="462560" cy="295620"/>
          </a:xfrm>
          <a:solidFill>
            <a:schemeClr val="tx1"/>
          </a:solidFill>
        </p:grpSpPr>
        <p:sp>
          <p:nvSpPr>
            <p:cNvPr id="120"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47"/>
          <p:cNvGrpSpPr/>
          <p:nvPr/>
        </p:nvGrpSpPr>
        <p:grpSpPr>
          <a:xfrm rot="573418">
            <a:off x="4663648" y="4993769"/>
            <a:ext cx="367972" cy="252237"/>
            <a:chOff x="2266319" y="4783156"/>
            <a:chExt cx="462560" cy="295620"/>
          </a:xfrm>
          <a:solidFill>
            <a:schemeClr val="tx1"/>
          </a:solidFill>
        </p:grpSpPr>
        <p:sp>
          <p:nvSpPr>
            <p:cNvPr id="118" name="Freeform 117"/>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73"/>
          <p:cNvSpPr/>
          <p:nvPr/>
        </p:nvSpPr>
        <p:spPr>
          <a:xfrm>
            <a:off x="4163505" y="1447800"/>
            <a:ext cx="707011" cy="373545"/>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320618" y="2188899"/>
            <a:ext cx="269782" cy="213738"/>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5"/>
          <p:cNvSpPr/>
          <p:nvPr/>
        </p:nvSpPr>
        <p:spPr>
          <a:xfrm>
            <a:off x="4213147" y="1558806"/>
            <a:ext cx="653643" cy="713584"/>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7" name="Group 76"/>
          <p:cNvGrpSpPr/>
          <p:nvPr/>
        </p:nvGrpSpPr>
        <p:grpSpPr>
          <a:xfrm>
            <a:off x="4320618" y="1821345"/>
            <a:ext cx="151297" cy="106869"/>
            <a:chOff x="4267200" y="1600200"/>
            <a:chExt cx="1371600" cy="1371600"/>
          </a:xfrm>
        </p:grpSpPr>
        <p:sp>
          <p:nvSpPr>
            <p:cNvPr id="114" name="Oval 113"/>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9"/>
            <p:cNvGrpSpPr/>
            <p:nvPr/>
          </p:nvGrpSpPr>
          <p:grpSpPr>
            <a:xfrm>
              <a:off x="4495800" y="1981200"/>
              <a:ext cx="914400" cy="990600"/>
              <a:chOff x="6019800" y="1524000"/>
              <a:chExt cx="990600" cy="1066800"/>
            </a:xfrm>
          </p:grpSpPr>
          <p:sp>
            <p:nvSpPr>
              <p:cNvPr id="116"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22"/>
          <p:cNvGrpSpPr/>
          <p:nvPr/>
        </p:nvGrpSpPr>
        <p:grpSpPr>
          <a:xfrm>
            <a:off x="4536649" y="1821345"/>
            <a:ext cx="151297" cy="106869"/>
            <a:chOff x="4267200" y="1600200"/>
            <a:chExt cx="1371600" cy="1371600"/>
          </a:xfrm>
        </p:grpSpPr>
        <p:sp>
          <p:nvSpPr>
            <p:cNvPr id="110" name="Oval 109"/>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9"/>
            <p:cNvGrpSpPr/>
            <p:nvPr/>
          </p:nvGrpSpPr>
          <p:grpSpPr>
            <a:xfrm>
              <a:off x="4495800" y="1981200"/>
              <a:ext cx="914400" cy="990600"/>
              <a:chOff x="6019800" y="1524000"/>
              <a:chExt cx="990600" cy="1066800"/>
            </a:xfrm>
          </p:grpSpPr>
          <p:sp>
            <p:nvSpPr>
              <p:cNvPr id="112"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Freeform 78"/>
          <p:cNvSpPr/>
          <p:nvPr/>
        </p:nvSpPr>
        <p:spPr>
          <a:xfrm>
            <a:off x="4525193" y="1778384"/>
            <a:ext cx="198028" cy="19094"/>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266611" y="1768837"/>
            <a:ext cx="198028" cy="19094"/>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467912" y="1969321"/>
            <a:ext cx="108015" cy="95469"/>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4448273" y="2150712"/>
            <a:ext cx="196392" cy="33393"/>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4158595" y="1506298"/>
            <a:ext cx="515529" cy="181504"/>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11"/>
          <p:cNvSpPr/>
          <p:nvPr/>
        </p:nvSpPr>
        <p:spPr>
          <a:xfrm>
            <a:off x="4266611" y="2550463"/>
            <a:ext cx="924593" cy="104358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330180" y="3244717"/>
            <a:ext cx="758944" cy="40841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091662" y="3317861"/>
            <a:ext cx="308423" cy="702819"/>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383680" y="3280522"/>
            <a:ext cx="326104" cy="74016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5031273" y="3239319"/>
            <a:ext cx="369500" cy="781362"/>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848507" y="3346188"/>
            <a:ext cx="228220" cy="779508"/>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596953" y="3330737"/>
            <a:ext cx="241767" cy="63743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29"/>
          <p:cNvGrpSpPr/>
          <p:nvPr/>
        </p:nvGrpSpPr>
        <p:grpSpPr>
          <a:xfrm>
            <a:off x="4190457" y="2418486"/>
            <a:ext cx="302594" cy="213738"/>
            <a:chOff x="4191000" y="2057400"/>
            <a:chExt cx="2971800" cy="2743200"/>
          </a:xfrm>
          <a:solidFill>
            <a:schemeClr val="accent3">
              <a:lumMod val="50000"/>
            </a:schemeClr>
          </a:solidFill>
        </p:grpSpPr>
        <p:sp>
          <p:nvSpPr>
            <p:cNvPr id="103" name="Oval 102"/>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3" name="Freeform 92"/>
          <p:cNvSpPr/>
          <p:nvPr/>
        </p:nvSpPr>
        <p:spPr>
          <a:xfrm>
            <a:off x="5181600" y="2514600"/>
            <a:ext cx="78557" cy="190937"/>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5638800" y="2362200"/>
            <a:ext cx="128689" cy="133656"/>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3657600" y="2438400"/>
            <a:ext cx="52203" cy="143203"/>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4038600" y="2590800"/>
            <a:ext cx="58917" cy="95468"/>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4312589" y="3116493"/>
            <a:ext cx="763652" cy="274095"/>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4418814" y="3230219"/>
            <a:ext cx="496835" cy="99653"/>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4762500" y="3261706"/>
            <a:ext cx="196391" cy="85922"/>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4615206" y="2920785"/>
            <a:ext cx="76833" cy="302732"/>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4585748" y="3023034"/>
            <a:ext cx="176753" cy="50231"/>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4566108" y="3166236"/>
            <a:ext cx="137474" cy="38187"/>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TextBox 127"/>
          <p:cNvSpPr txBox="1"/>
          <p:nvPr/>
        </p:nvSpPr>
        <p:spPr>
          <a:xfrm>
            <a:off x="0" y="0"/>
            <a:ext cx="9144000" cy="477054"/>
          </a:xfrm>
          <a:prstGeom prst="rect">
            <a:avLst/>
          </a:prstGeom>
          <a:noFill/>
        </p:spPr>
        <p:txBody>
          <a:bodyPr wrap="square" rtlCol="0">
            <a:spAutoFit/>
          </a:bodyPr>
          <a:lstStyle/>
          <a:p>
            <a:r>
              <a:rPr lang="en-US" sz="2500" b="1" dirty="0" smtClean="0">
                <a:latin typeface="Century" pitchFamily="18" charset="0"/>
              </a:rPr>
              <a:t>     </a:t>
            </a:r>
            <a:r>
              <a:rPr lang="en-US" sz="2500" b="1" dirty="0" err="1" smtClean="0">
                <a:latin typeface="Century" pitchFamily="18" charset="0"/>
              </a:rPr>
              <a:t>Theseus</a:t>
            </a:r>
            <a:r>
              <a:rPr lang="en-US" sz="2500" b="1" dirty="0" smtClean="0">
                <a:latin typeface="Century" pitchFamily="18" charset="0"/>
              </a:rPr>
              <a:t> succeeded in killing the Minotaur!</a:t>
            </a:r>
            <a:endParaRPr lang="en-US" sz="2500" b="1" dirty="0">
              <a:latin typeface="Century" pitchFamily="18" charset="0"/>
            </a:endParaRPr>
          </a:p>
        </p:txBody>
      </p:sp>
    </p:spTree>
  </p:cSld>
  <p:clrMapOvr>
    <a:masterClrMapping/>
  </p:clrMapOvr>
  <p:transition advTm="4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61774"/>
          </a:xfrm>
          <a:prstGeom prst="rect">
            <a:avLst/>
          </a:prstGeom>
          <a:noFill/>
        </p:spPr>
        <p:txBody>
          <a:bodyPr wrap="square" rtlCol="0">
            <a:spAutoFit/>
          </a:bodyPr>
          <a:lstStyle/>
          <a:p>
            <a:r>
              <a:rPr lang="en-US" sz="2500" b="1" dirty="0" smtClean="0">
                <a:latin typeface="Century" pitchFamily="18" charset="0"/>
              </a:rPr>
              <a:t>     At the sight of the black sail, King </a:t>
            </a:r>
            <a:r>
              <a:rPr lang="en-US" sz="2500" b="1" dirty="0" err="1" smtClean="0">
                <a:latin typeface="Century" pitchFamily="18" charset="0"/>
              </a:rPr>
              <a:t>Aegeus</a:t>
            </a:r>
            <a:r>
              <a:rPr lang="en-US" sz="2500" b="1" dirty="0" smtClean="0">
                <a:latin typeface="Century" pitchFamily="18" charset="0"/>
              </a:rPr>
              <a:t> jumped from a rocky cliff and died.</a:t>
            </a:r>
            <a:endParaRPr lang="en-US" sz="2500" b="1" dirty="0">
              <a:latin typeface="Century" pitchFamily="18" charset="0"/>
            </a:endParaRPr>
          </a:p>
        </p:txBody>
      </p:sp>
      <p:sp>
        <p:nvSpPr>
          <p:cNvPr id="5" name="Rectangle 4"/>
          <p:cNvSpPr/>
          <p:nvPr/>
        </p:nvSpPr>
        <p:spPr>
          <a:xfrm>
            <a:off x="0" y="0"/>
            <a:ext cx="9144000" cy="7315200"/>
          </a:xfrm>
          <a:prstGeom prst="rect">
            <a:avLst/>
          </a:prstGeom>
          <a:solidFill>
            <a:srgbClr val="78D6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
          <p:cNvGrpSpPr/>
          <p:nvPr/>
        </p:nvGrpSpPr>
        <p:grpSpPr>
          <a:xfrm>
            <a:off x="-543208" y="4411069"/>
            <a:ext cx="10350547" cy="3378449"/>
            <a:chOff x="-543208" y="4411069"/>
            <a:chExt cx="10350547" cy="3378449"/>
          </a:xfrm>
        </p:grpSpPr>
        <p:sp>
          <p:nvSpPr>
            <p:cNvPr id="7" name="Freeform 6"/>
            <p:cNvSpPr/>
            <p:nvPr/>
          </p:nvSpPr>
          <p:spPr>
            <a:xfrm>
              <a:off x="-543208" y="4411069"/>
              <a:ext cx="10350547" cy="3378449"/>
            </a:xfrm>
            <a:custGeom>
              <a:avLst/>
              <a:gdLst>
                <a:gd name="connsiteX0" fmla="*/ 532191 w 10350547"/>
                <a:gd name="connsiteY0" fmla="*/ 260083 h 3378449"/>
                <a:gd name="connsiteX1" fmla="*/ 598292 w 10350547"/>
                <a:gd name="connsiteY1" fmla="*/ 271100 h 3378449"/>
                <a:gd name="connsiteX2" fmla="*/ 686427 w 10350547"/>
                <a:gd name="connsiteY2" fmla="*/ 293133 h 3378449"/>
                <a:gd name="connsiteX3" fmla="*/ 829647 w 10350547"/>
                <a:gd name="connsiteY3" fmla="*/ 304150 h 3378449"/>
                <a:gd name="connsiteX4" fmla="*/ 1127102 w 10350547"/>
                <a:gd name="connsiteY4" fmla="*/ 282117 h 3378449"/>
                <a:gd name="connsiteX5" fmla="*/ 1193203 w 10350547"/>
                <a:gd name="connsiteY5" fmla="*/ 260083 h 3378449"/>
                <a:gd name="connsiteX6" fmla="*/ 1226254 w 10350547"/>
                <a:gd name="connsiteY6" fmla="*/ 249066 h 3378449"/>
                <a:gd name="connsiteX7" fmla="*/ 1259304 w 10350547"/>
                <a:gd name="connsiteY7" fmla="*/ 227032 h 3378449"/>
                <a:gd name="connsiteX8" fmla="*/ 1292355 w 10350547"/>
                <a:gd name="connsiteY8" fmla="*/ 193982 h 3378449"/>
                <a:gd name="connsiteX9" fmla="*/ 1325406 w 10350547"/>
                <a:gd name="connsiteY9" fmla="*/ 182965 h 3378449"/>
                <a:gd name="connsiteX10" fmla="*/ 1402524 w 10350547"/>
                <a:gd name="connsiteY10" fmla="*/ 204998 h 3378449"/>
                <a:gd name="connsiteX11" fmla="*/ 1435574 w 10350547"/>
                <a:gd name="connsiteY11" fmla="*/ 227032 h 3378449"/>
                <a:gd name="connsiteX12" fmla="*/ 1479642 w 10350547"/>
                <a:gd name="connsiteY12" fmla="*/ 260083 h 3378449"/>
                <a:gd name="connsiteX13" fmla="*/ 1622861 w 10350547"/>
                <a:gd name="connsiteY13" fmla="*/ 282117 h 3378449"/>
                <a:gd name="connsiteX14" fmla="*/ 2283873 w 10350547"/>
                <a:gd name="connsiteY14" fmla="*/ 293133 h 3378449"/>
                <a:gd name="connsiteX15" fmla="*/ 2338957 w 10350547"/>
                <a:gd name="connsiteY15" fmla="*/ 271100 h 3378449"/>
                <a:gd name="connsiteX16" fmla="*/ 2471160 w 10350547"/>
                <a:gd name="connsiteY16" fmla="*/ 182965 h 3378449"/>
                <a:gd name="connsiteX17" fmla="*/ 2504210 w 10350547"/>
                <a:gd name="connsiteY17" fmla="*/ 149914 h 3378449"/>
                <a:gd name="connsiteX18" fmla="*/ 2581328 w 10350547"/>
                <a:gd name="connsiteY18" fmla="*/ 94830 h 3378449"/>
                <a:gd name="connsiteX19" fmla="*/ 2702514 w 10350547"/>
                <a:gd name="connsiteY19" fmla="*/ 116864 h 3378449"/>
                <a:gd name="connsiteX20" fmla="*/ 2768615 w 10350547"/>
                <a:gd name="connsiteY20" fmla="*/ 171948 h 3378449"/>
                <a:gd name="connsiteX21" fmla="*/ 2878784 w 10350547"/>
                <a:gd name="connsiteY21" fmla="*/ 227032 h 3378449"/>
                <a:gd name="connsiteX22" fmla="*/ 2911835 w 10350547"/>
                <a:gd name="connsiteY22" fmla="*/ 238049 h 3378449"/>
                <a:gd name="connsiteX23" fmla="*/ 3286408 w 10350547"/>
                <a:gd name="connsiteY23" fmla="*/ 249066 h 3378449"/>
                <a:gd name="connsiteX24" fmla="*/ 3616914 w 10350547"/>
                <a:gd name="connsiteY24" fmla="*/ 238049 h 3378449"/>
                <a:gd name="connsiteX25" fmla="*/ 3649965 w 10350547"/>
                <a:gd name="connsiteY25" fmla="*/ 227032 h 3378449"/>
                <a:gd name="connsiteX26" fmla="*/ 3683015 w 10350547"/>
                <a:gd name="connsiteY26" fmla="*/ 238049 h 3378449"/>
                <a:gd name="connsiteX27" fmla="*/ 3727083 w 10350547"/>
                <a:gd name="connsiteY27" fmla="*/ 249066 h 3378449"/>
                <a:gd name="connsiteX28" fmla="*/ 3760133 w 10350547"/>
                <a:gd name="connsiteY28" fmla="*/ 271100 h 3378449"/>
                <a:gd name="connsiteX29" fmla="*/ 3826235 w 10350547"/>
                <a:gd name="connsiteY29" fmla="*/ 293133 h 3378449"/>
                <a:gd name="connsiteX30" fmla="*/ 3859285 w 10350547"/>
                <a:gd name="connsiteY30" fmla="*/ 315167 h 3378449"/>
                <a:gd name="connsiteX31" fmla="*/ 4112673 w 10350547"/>
                <a:gd name="connsiteY31" fmla="*/ 315167 h 3378449"/>
                <a:gd name="connsiteX32" fmla="*/ 4145724 w 10350547"/>
                <a:gd name="connsiteY32" fmla="*/ 304150 h 3378449"/>
                <a:gd name="connsiteX33" fmla="*/ 4233859 w 10350547"/>
                <a:gd name="connsiteY33" fmla="*/ 282117 h 3378449"/>
                <a:gd name="connsiteX34" fmla="*/ 4321994 w 10350547"/>
                <a:gd name="connsiteY34" fmla="*/ 260083 h 3378449"/>
                <a:gd name="connsiteX35" fmla="*/ 4443179 w 10350547"/>
                <a:gd name="connsiteY35" fmla="*/ 227032 h 3378449"/>
                <a:gd name="connsiteX36" fmla="*/ 4509280 w 10350547"/>
                <a:gd name="connsiteY36" fmla="*/ 204998 h 3378449"/>
                <a:gd name="connsiteX37" fmla="*/ 4542331 w 10350547"/>
                <a:gd name="connsiteY37" fmla="*/ 193982 h 3378449"/>
                <a:gd name="connsiteX38" fmla="*/ 4586398 w 10350547"/>
                <a:gd name="connsiteY38" fmla="*/ 182965 h 3378449"/>
                <a:gd name="connsiteX39" fmla="*/ 4674533 w 10350547"/>
                <a:gd name="connsiteY39" fmla="*/ 138897 h 3378449"/>
                <a:gd name="connsiteX40" fmla="*/ 4740635 w 10350547"/>
                <a:gd name="connsiteY40" fmla="*/ 116864 h 3378449"/>
                <a:gd name="connsiteX41" fmla="*/ 4784702 w 10350547"/>
                <a:gd name="connsiteY41" fmla="*/ 160931 h 3378449"/>
                <a:gd name="connsiteX42" fmla="*/ 4861820 w 10350547"/>
                <a:gd name="connsiteY42" fmla="*/ 193982 h 3378449"/>
                <a:gd name="connsiteX43" fmla="*/ 5159275 w 10350547"/>
                <a:gd name="connsiteY43" fmla="*/ 182965 h 3378449"/>
                <a:gd name="connsiteX44" fmla="*/ 5280461 w 10350547"/>
                <a:gd name="connsiteY44" fmla="*/ 149914 h 3378449"/>
                <a:gd name="connsiteX45" fmla="*/ 5324528 w 10350547"/>
                <a:gd name="connsiteY45" fmla="*/ 138897 h 3378449"/>
                <a:gd name="connsiteX46" fmla="*/ 5412663 w 10350547"/>
                <a:gd name="connsiteY46" fmla="*/ 105847 h 3378449"/>
                <a:gd name="connsiteX47" fmla="*/ 5489781 w 10350547"/>
                <a:gd name="connsiteY47" fmla="*/ 72796 h 3378449"/>
                <a:gd name="connsiteX48" fmla="*/ 5655035 w 10350547"/>
                <a:gd name="connsiteY48" fmla="*/ 83813 h 3378449"/>
                <a:gd name="connsiteX49" fmla="*/ 5721136 w 10350547"/>
                <a:gd name="connsiteY49" fmla="*/ 105847 h 3378449"/>
                <a:gd name="connsiteX50" fmla="*/ 5798254 w 10350547"/>
                <a:gd name="connsiteY50" fmla="*/ 127880 h 3378449"/>
                <a:gd name="connsiteX51" fmla="*/ 5831304 w 10350547"/>
                <a:gd name="connsiteY51" fmla="*/ 149914 h 3378449"/>
                <a:gd name="connsiteX52" fmla="*/ 5886389 w 10350547"/>
                <a:gd name="connsiteY52" fmla="*/ 160931 h 3378449"/>
                <a:gd name="connsiteX53" fmla="*/ 5919439 w 10350547"/>
                <a:gd name="connsiteY53" fmla="*/ 171948 h 3378449"/>
                <a:gd name="connsiteX54" fmla="*/ 6007574 w 10350547"/>
                <a:gd name="connsiteY54" fmla="*/ 193982 h 3378449"/>
                <a:gd name="connsiteX55" fmla="*/ 6051642 w 10350547"/>
                <a:gd name="connsiteY55" fmla="*/ 204998 h 3378449"/>
                <a:gd name="connsiteX56" fmla="*/ 7406716 w 10350547"/>
                <a:gd name="connsiteY56" fmla="*/ 216015 h 3378449"/>
                <a:gd name="connsiteX57" fmla="*/ 7472818 w 10350547"/>
                <a:gd name="connsiteY57" fmla="*/ 182965 h 3378449"/>
                <a:gd name="connsiteX58" fmla="*/ 7638071 w 10350547"/>
                <a:gd name="connsiteY58" fmla="*/ 193982 h 3378449"/>
                <a:gd name="connsiteX59" fmla="*/ 7726206 w 10350547"/>
                <a:gd name="connsiteY59" fmla="*/ 227032 h 3378449"/>
                <a:gd name="connsiteX60" fmla="*/ 7814341 w 10350547"/>
                <a:gd name="connsiteY60" fmla="*/ 249066 h 3378449"/>
                <a:gd name="connsiteX61" fmla="*/ 7935526 w 10350547"/>
                <a:gd name="connsiteY61" fmla="*/ 293133 h 3378449"/>
                <a:gd name="connsiteX62" fmla="*/ 8034678 w 10350547"/>
                <a:gd name="connsiteY62" fmla="*/ 315167 h 3378449"/>
                <a:gd name="connsiteX63" fmla="*/ 8343150 w 10350547"/>
                <a:gd name="connsiteY63" fmla="*/ 304150 h 3378449"/>
                <a:gd name="connsiteX64" fmla="*/ 8387218 w 10350547"/>
                <a:gd name="connsiteY64" fmla="*/ 293133 h 3378449"/>
                <a:gd name="connsiteX65" fmla="*/ 8431285 w 10350547"/>
                <a:gd name="connsiteY65" fmla="*/ 271100 h 3378449"/>
                <a:gd name="connsiteX66" fmla="*/ 8497386 w 10350547"/>
                <a:gd name="connsiteY66" fmla="*/ 216015 h 3378449"/>
                <a:gd name="connsiteX67" fmla="*/ 8530437 w 10350547"/>
                <a:gd name="connsiteY67" fmla="*/ 204998 h 3378449"/>
                <a:gd name="connsiteX68" fmla="*/ 8640606 w 10350547"/>
                <a:gd name="connsiteY68" fmla="*/ 227032 h 3378449"/>
                <a:gd name="connsiteX69" fmla="*/ 8684673 w 10350547"/>
                <a:gd name="connsiteY69" fmla="*/ 249066 h 3378449"/>
                <a:gd name="connsiteX70" fmla="*/ 8750774 w 10350547"/>
                <a:gd name="connsiteY70" fmla="*/ 271100 h 3378449"/>
                <a:gd name="connsiteX71" fmla="*/ 8783825 w 10350547"/>
                <a:gd name="connsiteY71" fmla="*/ 282117 h 3378449"/>
                <a:gd name="connsiteX72" fmla="*/ 8871960 w 10350547"/>
                <a:gd name="connsiteY72" fmla="*/ 304150 h 3378449"/>
                <a:gd name="connsiteX73" fmla="*/ 9257550 w 10350547"/>
                <a:gd name="connsiteY73" fmla="*/ 293133 h 3378449"/>
                <a:gd name="connsiteX74" fmla="*/ 9312635 w 10350547"/>
                <a:gd name="connsiteY74" fmla="*/ 282117 h 3378449"/>
                <a:gd name="connsiteX75" fmla="*/ 9334668 w 10350547"/>
                <a:gd name="connsiteY75" fmla="*/ 249066 h 3378449"/>
                <a:gd name="connsiteX76" fmla="*/ 9367719 w 10350547"/>
                <a:gd name="connsiteY76" fmla="*/ 227032 h 3378449"/>
                <a:gd name="connsiteX77" fmla="*/ 9411786 w 10350547"/>
                <a:gd name="connsiteY77" fmla="*/ 160931 h 3378449"/>
                <a:gd name="connsiteX78" fmla="*/ 9433820 w 10350547"/>
                <a:gd name="connsiteY78" fmla="*/ 127880 h 3378449"/>
                <a:gd name="connsiteX79" fmla="*/ 9466871 w 10350547"/>
                <a:gd name="connsiteY79" fmla="*/ 105847 h 3378449"/>
                <a:gd name="connsiteX80" fmla="*/ 9521955 w 10350547"/>
                <a:gd name="connsiteY80" fmla="*/ 50762 h 3378449"/>
                <a:gd name="connsiteX81" fmla="*/ 9599073 w 10350547"/>
                <a:gd name="connsiteY81" fmla="*/ 83813 h 3378449"/>
                <a:gd name="connsiteX82" fmla="*/ 9665174 w 10350547"/>
                <a:gd name="connsiteY82" fmla="*/ 105847 h 3378449"/>
                <a:gd name="connsiteX83" fmla="*/ 9698225 w 10350547"/>
                <a:gd name="connsiteY83" fmla="*/ 116864 h 3378449"/>
                <a:gd name="connsiteX84" fmla="*/ 9731275 w 10350547"/>
                <a:gd name="connsiteY84" fmla="*/ 138897 h 3378449"/>
                <a:gd name="connsiteX85" fmla="*/ 9852461 w 10350547"/>
                <a:gd name="connsiteY85" fmla="*/ 160931 h 3378449"/>
                <a:gd name="connsiteX86" fmla="*/ 10205001 w 10350547"/>
                <a:gd name="connsiteY86" fmla="*/ 149914 h 3378449"/>
                <a:gd name="connsiteX87" fmla="*/ 10238051 w 10350547"/>
                <a:gd name="connsiteY87" fmla="*/ 249066 h 3378449"/>
                <a:gd name="connsiteX88" fmla="*/ 10271102 w 10350547"/>
                <a:gd name="connsiteY88" fmla="*/ 348218 h 3378449"/>
                <a:gd name="connsiteX89" fmla="*/ 10282119 w 10350547"/>
                <a:gd name="connsiteY89" fmla="*/ 436353 h 3378449"/>
                <a:gd name="connsiteX90" fmla="*/ 10293136 w 10350547"/>
                <a:gd name="connsiteY90" fmla="*/ 513471 h 3378449"/>
                <a:gd name="connsiteX91" fmla="*/ 10304153 w 10350547"/>
                <a:gd name="connsiteY91" fmla="*/ 656690 h 3378449"/>
                <a:gd name="connsiteX92" fmla="*/ 10348220 w 10350547"/>
                <a:gd name="connsiteY92" fmla="*/ 954145 h 3378449"/>
                <a:gd name="connsiteX93" fmla="*/ 10337203 w 10350547"/>
                <a:gd name="connsiteY93" fmla="*/ 1945664 h 3378449"/>
                <a:gd name="connsiteX94" fmla="*/ 10304153 w 10350547"/>
                <a:gd name="connsiteY94" fmla="*/ 2044815 h 3378449"/>
                <a:gd name="connsiteX95" fmla="*/ 10293136 w 10350547"/>
                <a:gd name="connsiteY95" fmla="*/ 2099900 h 3378449"/>
                <a:gd name="connsiteX96" fmla="*/ 10249068 w 10350547"/>
                <a:gd name="connsiteY96" fmla="*/ 2177018 h 3378449"/>
                <a:gd name="connsiteX97" fmla="*/ 10216018 w 10350547"/>
                <a:gd name="connsiteY97" fmla="*/ 2254136 h 3378449"/>
                <a:gd name="connsiteX98" fmla="*/ 10182967 w 10350547"/>
                <a:gd name="connsiteY98" fmla="*/ 2298203 h 3378449"/>
                <a:gd name="connsiteX99" fmla="*/ 10160933 w 10350547"/>
                <a:gd name="connsiteY99" fmla="*/ 2342271 h 3378449"/>
                <a:gd name="connsiteX100" fmla="*/ 10138900 w 10350547"/>
                <a:gd name="connsiteY100" fmla="*/ 2375321 h 3378449"/>
                <a:gd name="connsiteX101" fmla="*/ 10116866 w 10350547"/>
                <a:gd name="connsiteY101" fmla="*/ 2419389 h 3378449"/>
                <a:gd name="connsiteX102" fmla="*/ 10105849 w 10350547"/>
                <a:gd name="connsiteY102" fmla="*/ 2452439 h 3378449"/>
                <a:gd name="connsiteX103" fmla="*/ 10061781 w 10350547"/>
                <a:gd name="connsiteY103" fmla="*/ 2496507 h 3378449"/>
                <a:gd name="connsiteX104" fmla="*/ 9995680 w 10350547"/>
                <a:gd name="connsiteY104" fmla="*/ 2573625 h 3378449"/>
                <a:gd name="connsiteX105" fmla="*/ 9929579 w 10350547"/>
                <a:gd name="connsiteY105" fmla="*/ 2606676 h 3378449"/>
                <a:gd name="connsiteX106" fmla="*/ 9874495 w 10350547"/>
                <a:gd name="connsiteY106" fmla="*/ 2650743 h 3378449"/>
                <a:gd name="connsiteX107" fmla="*/ 9830427 w 10350547"/>
                <a:gd name="connsiteY107" fmla="*/ 2672777 h 3378449"/>
                <a:gd name="connsiteX108" fmla="*/ 9764326 w 10350547"/>
                <a:gd name="connsiteY108" fmla="*/ 2716844 h 3378449"/>
                <a:gd name="connsiteX109" fmla="*/ 9720259 w 10350547"/>
                <a:gd name="connsiteY109" fmla="*/ 2738878 h 3378449"/>
                <a:gd name="connsiteX110" fmla="*/ 9665174 w 10350547"/>
                <a:gd name="connsiteY110" fmla="*/ 2782945 h 3378449"/>
                <a:gd name="connsiteX111" fmla="*/ 9555006 w 10350547"/>
                <a:gd name="connsiteY111" fmla="*/ 2849047 h 3378449"/>
                <a:gd name="connsiteX112" fmla="*/ 9455854 w 10350547"/>
                <a:gd name="connsiteY112" fmla="*/ 2893114 h 3378449"/>
                <a:gd name="connsiteX113" fmla="*/ 9323651 w 10350547"/>
                <a:gd name="connsiteY113" fmla="*/ 2970232 h 3378449"/>
                <a:gd name="connsiteX114" fmla="*/ 9224500 w 10350547"/>
                <a:gd name="connsiteY114" fmla="*/ 2992266 h 3378449"/>
                <a:gd name="connsiteX115" fmla="*/ 9136365 w 10350547"/>
                <a:gd name="connsiteY115" fmla="*/ 3036333 h 3378449"/>
                <a:gd name="connsiteX116" fmla="*/ 9081280 w 10350547"/>
                <a:gd name="connsiteY116" fmla="*/ 3069384 h 3378449"/>
                <a:gd name="connsiteX117" fmla="*/ 9037213 w 10350547"/>
                <a:gd name="connsiteY117" fmla="*/ 3080401 h 3378449"/>
                <a:gd name="connsiteX118" fmla="*/ 8982128 w 10350547"/>
                <a:gd name="connsiteY118" fmla="*/ 3102435 h 3378449"/>
                <a:gd name="connsiteX119" fmla="*/ 8882977 w 10350547"/>
                <a:gd name="connsiteY119" fmla="*/ 3124468 h 3378449"/>
                <a:gd name="connsiteX120" fmla="*/ 8717724 w 10350547"/>
                <a:gd name="connsiteY120" fmla="*/ 3179553 h 3378449"/>
                <a:gd name="connsiteX121" fmla="*/ 8464336 w 10350547"/>
                <a:gd name="connsiteY121" fmla="*/ 3201586 h 3378449"/>
                <a:gd name="connsiteX122" fmla="*/ 6932991 w 10350547"/>
                <a:gd name="connsiteY122" fmla="*/ 3234637 h 3378449"/>
                <a:gd name="connsiteX123" fmla="*/ 6646553 w 10350547"/>
                <a:gd name="connsiteY123" fmla="*/ 3245654 h 3378449"/>
                <a:gd name="connsiteX124" fmla="*/ 5831304 w 10350547"/>
                <a:gd name="connsiteY124" fmla="*/ 3256671 h 3378449"/>
                <a:gd name="connsiteX125" fmla="*/ 5423680 w 10350547"/>
                <a:gd name="connsiteY125" fmla="*/ 3289721 h 3378449"/>
                <a:gd name="connsiteX126" fmla="*/ 5324528 w 10350547"/>
                <a:gd name="connsiteY126" fmla="*/ 3300738 h 3378449"/>
                <a:gd name="connsiteX127" fmla="*/ 5148259 w 10350547"/>
                <a:gd name="connsiteY127" fmla="*/ 3311755 h 3378449"/>
                <a:gd name="connsiteX128" fmla="*/ 5049107 w 10350547"/>
                <a:gd name="connsiteY128" fmla="*/ 3344806 h 3378449"/>
                <a:gd name="connsiteX129" fmla="*/ 4872837 w 10350547"/>
                <a:gd name="connsiteY129" fmla="*/ 3366839 h 3378449"/>
                <a:gd name="connsiteX130" fmla="*/ 2460143 w 10350547"/>
                <a:gd name="connsiteY130" fmla="*/ 3355823 h 3378449"/>
                <a:gd name="connsiteX131" fmla="*/ 2394042 w 10350547"/>
                <a:gd name="connsiteY131" fmla="*/ 3344806 h 3378449"/>
                <a:gd name="connsiteX132" fmla="*/ 2316924 w 10350547"/>
                <a:gd name="connsiteY132" fmla="*/ 3333789 h 3378449"/>
                <a:gd name="connsiteX133" fmla="*/ 2184721 w 10350547"/>
                <a:gd name="connsiteY133" fmla="*/ 3322772 h 3378449"/>
                <a:gd name="connsiteX134" fmla="*/ 1688962 w 10350547"/>
                <a:gd name="connsiteY134" fmla="*/ 3278704 h 3378449"/>
                <a:gd name="connsiteX135" fmla="*/ 1336422 w 10350547"/>
                <a:gd name="connsiteY135" fmla="*/ 3223620 h 3378449"/>
                <a:gd name="connsiteX136" fmla="*/ 1127102 w 10350547"/>
                <a:gd name="connsiteY136" fmla="*/ 3190570 h 3378449"/>
                <a:gd name="connsiteX137" fmla="*/ 1027950 w 10350547"/>
                <a:gd name="connsiteY137" fmla="*/ 3168536 h 3378449"/>
                <a:gd name="connsiteX138" fmla="*/ 917781 w 10350547"/>
                <a:gd name="connsiteY138" fmla="*/ 3135485 h 3378449"/>
                <a:gd name="connsiteX139" fmla="*/ 774562 w 10350547"/>
                <a:gd name="connsiteY139" fmla="*/ 3102435 h 3378449"/>
                <a:gd name="connsiteX140" fmla="*/ 631343 w 10350547"/>
                <a:gd name="connsiteY140" fmla="*/ 3058367 h 3378449"/>
                <a:gd name="connsiteX141" fmla="*/ 587275 w 10350547"/>
                <a:gd name="connsiteY141" fmla="*/ 3036333 h 3378449"/>
                <a:gd name="connsiteX142" fmla="*/ 554225 w 10350547"/>
                <a:gd name="connsiteY142" fmla="*/ 3003283 h 3378449"/>
                <a:gd name="connsiteX143" fmla="*/ 422022 w 10350547"/>
                <a:gd name="connsiteY143" fmla="*/ 2915148 h 3378449"/>
                <a:gd name="connsiteX144" fmla="*/ 399989 w 10350547"/>
                <a:gd name="connsiteY144" fmla="*/ 2882097 h 3378449"/>
                <a:gd name="connsiteX145" fmla="*/ 366938 w 10350547"/>
                <a:gd name="connsiteY145" fmla="*/ 2871080 h 3378449"/>
                <a:gd name="connsiteX146" fmla="*/ 311854 w 10350547"/>
                <a:gd name="connsiteY146" fmla="*/ 2804979 h 3378449"/>
                <a:gd name="connsiteX147" fmla="*/ 267786 w 10350547"/>
                <a:gd name="connsiteY147" fmla="*/ 2727861 h 3378449"/>
                <a:gd name="connsiteX148" fmla="*/ 256769 w 10350547"/>
                <a:gd name="connsiteY148" fmla="*/ 2672777 h 3378449"/>
                <a:gd name="connsiteX149" fmla="*/ 201685 w 10350547"/>
                <a:gd name="connsiteY149" fmla="*/ 2529558 h 3378449"/>
                <a:gd name="connsiteX150" fmla="*/ 168635 w 10350547"/>
                <a:gd name="connsiteY150" fmla="*/ 2386338 h 3378449"/>
                <a:gd name="connsiteX151" fmla="*/ 157618 w 10350547"/>
                <a:gd name="connsiteY151" fmla="*/ 2353288 h 3378449"/>
                <a:gd name="connsiteX152" fmla="*/ 135584 w 10350547"/>
                <a:gd name="connsiteY152" fmla="*/ 2110917 h 3378449"/>
                <a:gd name="connsiteX153" fmla="*/ 113550 w 10350547"/>
                <a:gd name="connsiteY153" fmla="*/ 2044815 h 3378449"/>
                <a:gd name="connsiteX154" fmla="*/ 91516 w 10350547"/>
                <a:gd name="connsiteY154" fmla="*/ 1681259 h 3378449"/>
                <a:gd name="connsiteX155" fmla="*/ 58466 w 10350547"/>
                <a:gd name="connsiteY155" fmla="*/ 1482955 h 3378449"/>
                <a:gd name="connsiteX156" fmla="*/ 47449 w 10350547"/>
                <a:gd name="connsiteY156" fmla="*/ 1383803 h 3378449"/>
                <a:gd name="connsiteX157" fmla="*/ 25415 w 10350547"/>
                <a:gd name="connsiteY157" fmla="*/ 1152449 h 3378449"/>
                <a:gd name="connsiteX158" fmla="*/ 25415 w 10350547"/>
                <a:gd name="connsiteY158" fmla="*/ 502454 h 3378449"/>
                <a:gd name="connsiteX159" fmla="*/ 58466 w 10350547"/>
                <a:gd name="connsiteY159" fmla="*/ 403302 h 3378449"/>
                <a:gd name="connsiteX160" fmla="*/ 102533 w 10350547"/>
                <a:gd name="connsiteY160" fmla="*/ 326184 h 3378449"/>
                <a:gd name="connsiteX161" fmla="*/ 135584 w 10350547"/>
                <a:gd name="connsiteY161" fmla="*/ 260083 h 3378449"/>
                <a:gd name="connsiteX162" fmla="*/ 146601 w 10350547"/>
                <a:gd name="connsiteY162" fmla="*/ 227032 h 3378449"/>
                <a:gd name="connsiteX163" fmla="*/ 223719 w 10350547"/>
                <a:gd name="connsiteY163" fmla="*/ 149914 h 3378449"/>
                <a:gd name="connsiteX164" fmla="*/ 256769 w 10350547"/>
                <a:gd name="connsiteY164" fmla="*/ 116864 h 3378449"/>
                <a:gd name="connsiteX165" fmla="*/ 300837 w 10350547"/>
                <a:gd name="connsiteY165" fmla="*/ 105847 h 3378449"/>
                <a:gd name="connsiteX166" fmla="*/ 344904 w 10350547"/>
                <a:gd name="connsiteY166" fmla="*/ 72796 h 3378449"/>
                <a:gd name="connsiteX167" fmla="*/ 377955 w 10350547"/>
                <a:gd name="connsiteY167" fmla="*/ 61779 h 3378449"/>
                <a:gd name="connsiteX168" fmla="*/ 411006 w 10350547"/>
                <a:gd name="connsiteY168" fmla="*/ 28729 h 3378449"/>
                <a:gd name="connsiteX169" fmla="*/ 521174 w 10350547"/>
                <a:gd name="connsiteY169" fmla="*/ 116864 h 3378449"/>
                <a:gd name="connsiteX170" fmla="*/ 510157 w 10350547"/>
                <a:gd name="connsiteY170" fmla="*/ 160931 h 3378449"/>
                <a:gd name="connsiteX171" fmla="*/ 532191 w 10350547"/>
                <a:gd name="connsiteY171" fmla="*/ 260083 h 337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350547" h="3378449">
                  <a:moveTo>
                    <a:pt x="532191" y="260083"/>
                  </a:moveTo>
                  <a:cubicBezTo>
                    <a:pt x="546880" y="278444"/>
                    <a:pt x="576450" y="266420"/>
                    <a:pt x="598292" y="271100"/>
                  </a:cubicBezTo>
                  <a:cubicBezTo>
                    <a:pt x="627902" y="277445"/>
                    <a:pt x="656234" y="290810"/>
                    <a:pt x="686427" y="293133"/>
                  </a:cubicBezTo>
                  <a:lnTo>
                    <a:pt x="829647" y="304150"/>
                  </a:lnTo>
                  <a:cubicBezTo>
                    <a:pt x="880831" y="301713"/>
                    <a:pt x="1043429" y="303035"/>
                    <a:pt x="1127102" y="282117"/>
                  </a:cubicBezTo>
                  <a:cubicBezTo>
                    <a:pt x="1149634" y="276484"/>
                    <a:pt x="1171169" y="267428"/>
                    <a:pt x="1193203" y="260083"/>
                  </a:cubicBezTo>
                  <a:lnTo>
                    <a:pt x="1226254" y="249066"/>
                  </a:lnTo>
                  <a:cubicBezTo>
                    <a:pt x="1237271" y="241721"/>
                    <a:pt x="1249132" y="235508"/>
                    <a:pt x="1259304" y="227032"/>
                  </a:cubicBezTo>
                  <a:cubicBezTo>
                    <a:pt x="1271273" y="217058"/>
                    <a:pt x="1279391" y="202624"/>
                    <a:pt x="1292355" y="193982"/>
                  </a:cubicBezTo>
                  <a:cubicBezTo>
                    <a:pt x="1302018" y="187540"/>
                    <a:pt x="1314389" y="186637"/>
                    <a:pt x="1325406" y="182965"/>
                  </a:cubicBezTo>
                  <a:cubicBezTo>
                    <a:pt x="1339517" y="186493"/>
                    <a:pt x="1386725" y="197099"/>
                    <a:pt x="1402524" y="204998"/>
                  </a:cubicBezTo>
                  <a:cubicBezTo>
                    <a:pt x="1414367" y="210919"/>
                    <a:pt x="1424800" y="219336"/>
                    <a:pt x="1435574" y="227032"/>
                  </a:cubicBezTo>
                  <a:cubicBezTo>
                    <a:pt x="1450515" y="237705"/>
                    <a:pt x="1462863" y="252626"/>
                    <a:pt x="1479642" y="260083"/>
                  </a:cubicBezTo>
                  <a:cubicBezTo>
                    <a:pt x="1499391" y="268861"/>
                    <a:pt x="1617919" y="281499"/>
                    <a:pt x="1622861" y="282117"/>
                  </a:cubicBezTo>
                  <a:cubicBezTo>
                    <a:pt x="1861176" y="377440"/>
                    <a:pt x="1702414" y="322205"/>
                    <a:pt x="2283873" y="293133"/>
                  </a:cubicBezTo>
                  <a:cubicBezTo>
                    <a:pt x="2303624" y="292145"/>
                    <a:pt x="2322115" y="281464"/>
                    <a:pt x="2338957" y="271100"/>
                  </a:cubicBezTo>
                  <a:cubicBezTo>
                    <a:pt x="2558364" y="136080"/>
                    <a:pt x="2341415" y="247835"/>
                    <a:pt x="2471160" y="182965"/>
                  </a:cubicBezTo>
                  <a:cubicBezTo>
                    <a:pt x="2482177" y="171948"/>
                    <a:pt x="2492381" y="160053"/>
                    <a:pt x="2504210" y="149914"/>
                  </a:cubicBezTo>
                  <a:cubicBezTo>
                    <a:pt x="2528114" y="129425"/>
                    <a:pt x="2555179" y="112263"/>
                    <a:pt x="2581328" y="94830"/>
                  </a:cubicBezTo>
                  <a:cubicBezTo>
                    <a:pt x="2611713" y="98628"/>
                    <a:pt x="2668547" y="99881"/>
                    <a:pt x="2702514" y="116864"/>
                  </a:cubicBezTo>
                  <a:cubicBezTo>
                    <a:pt x="2749760" y="140486"/>
                    <a:pt x="2724753" y="137833"/>
                    <a:pt x="2768615" y="171948"/>
                  </a:cubicBezTo>
                  <a:cubicBezTo>
                    <a:pt x="2838397" y="226223"/>
                    <a:pt x="2814124" y="208558"/>
                    <a:pt x="2878784" y="227032"/>
                  </a:cubicBezTo>
                  <a:cubicBezTo>
                    <a:pt x="2889950" y="230222"/>
                    <a:pt x="2900239" y="237422"/>
                    <a:pt x="2911835" y="238049"/>
                  </a:cubicBezTo>
                  <a:cubicBezTo>
                    <a:pt x="3036565" y="244791"/>
                    <a:pt x="3161550" y="245394"/>
                    <a:pt x="3286408" y="249066"/>
                  </a:cubicBezTo>
                  <a:cubicBezTo>
                    <a:pt x="3396577" y="245394"/>
                    <a:pt x="3506886" y="244717"/>
                    <a:pt x="3616914" y="238049"/>
                  </a:cubicBezTo>
                  <a:cubicBezTo>
                    <a:pt x="3628506" y="237346"/>
                    <a:pt x="3638352" y="227032"/>
                    <a:pt x="3649965" y="227032"/>
                  </a:cubicBezTo>
                  <a:cubicBezTo>
                    <a:pt x="3661578" y="227032"/>
                    <a:pt x="3671849" y="234859"/>
                    <a:pt x="3683015" y="238049"/>
                  </a:cubicBezTo>
                  <a:cubicBezTo>
                    <a:pt x="3697574" y="242209"/>
                    <a:pt x="3712394" y="245394"/>
                    <a:pt x="3727083" y="249066"/>
                  </a:cubicBezTo>
                  <a:cubicBezTo>
                    <a:pt x="3738100" y="256411"/>
                    <a:pt x="3748034" y="265723"/>
                    <a:pt x="3760133" y="271100"/>
                  </a:cubicBezTo>
                  <a:cubicBezTo>
                    <a:pt x="3781357" y="280533"/>
                    <a:pt x="3826235" y="293133"/>
                    <a:pt x="3826235" y="293133"/>
                  </a:cubicBezTo>
                  <a:cubicBezTo>
                    <a:pt x="3837252" y="300478"/>
                    <a:pt x="3846603" y="311362"/>
                    <a:pt x="3859285" y="315167"/>
                  </a:cubicBezTo>
                  <a:cubicBezTo>
                    <a:pt x="3935988" y="338178"/>
                    <a:pt x="4043557" y="319487"/>
                    <a:pt x="4112673" y="315167"/>
                  </a:cubicBezTo>
                  <a:cubicBezTo>
                    <a:pt x="4123690" y="311495"/>
                    <a:pt x="4134520" y="307206"/>
                    <a:pt x="4145724" y="304150"/>
                  </a:cubicBezTo>
                  <a:cubicBezTo>
                    <a:pt x="4174939" y="296182"/>
                    <a:pt x="4205131" y="291693"/>
                    <a:pt x="4233859" y="282117"/>
                  </a:cubicBezTo>
                  <a:cubicBezTo>
                    <a:pt x="4284673" y="265178"/>
                    <a:pt x="4255522" y="273377"/>
                    <a:pt x="4321994" y="260083"/>
                  </a:cubicBezTo>
                  <a:cubicBezTo>
                    <a:pt x="4439923" y="212911"/>
                    <a:pt x="4310012" y="260324"/>
                    <a:pt x="4443179" y="227032"/>
                  </a:cubicBezTo>
                  <a:cubicBezTo>
                    <a:pt x="4465711" y="221399"/>
                    <a:pt x="4487246" y="212342"/>
                    <a:pt x="4509280" y="204998"/>
                  </a:cubicBezTo>
                  <a:cubicBezTo>
                    <a:pt x="4520297" y="201326"/>
                    <a:pt x="4531065" y="196799"/>
                    <a:pt x="4542331" y="193982"/>
                  </a:cubicBezTo>
                  <a:lnTo>
                    <a:pt x="4586398" y="182965"/>
                  </a:lnTo>
                  <a:cubicBezTo>
                    <a:pt x="4650915" y="134577"/>
                    <a:pt x="4605779" y="159523"/>
                    <a:pt x="4674533" y="138897"/>
                  </a:cubicBezTo>
                  <a:cubicBezTo>
                    <a:pt x="4696779" y="132223"/>
                    <a:pt x="4740635" y="116864"/>
                    <a:pt x="4740635" y="116864"/>
                  </a:cubicBezTo>
                  <a:cubicBezTo>
                    <a:pt x="4812743" y="140899"/>
                    <a:pt x="4741970" y="107516"/>
                    <a:pt x="4784702" y="160931"/>
                  </a:cubicBezTo>
                  <a:cubicBezTo>
                    <a:pt x="4803722" y="184706"/>
                    <a:pt x="4835358" y="187366"/>
                    <a:pt x="4861820" y="193982"/>
                  </a:cubicBezTo>
                  <a:cubicBezTo>
                    <a:pt x="4960972" y="190310"/>
                    <a:pt x="5060249" y="189154"/>
                    <a:pt x="5159275" y="182965"/>
                  </a:cubicBezTo>
                  <a:cubicBezTo>
                    <a:pt x="5210090" y="179789"/>
                    <a:pt x="5230140" y="162494"/>
                    <a:pt x="5280461" y="149914"/>
                  </a:cubicBezTo>
                  <a:lnTo>
                    <a:pt x="5324528" y="138897"/>
                  </a:lnTo>
                  <a:cubicBezTo>
                    <a:pt x="5378935" y="102627"/>
                    <a:pt x="5336427" y="124906"/>
                    <a:pt x="5412663" y="105847"/>
                  </a:cubicBezTo>
                  <a:cubicBezTo>
                    <a:pt x="5445085" y="97741"/>
                    <a:pt x="5458250" y="88562"/>
                    <a:pt x="5489781" y="72796"/>
                  </a:cubicBezTo>
                  <a:cubicBezTo>
                    <a:pt x="5544866" y="76468"/>
                    <a:pt x="5600383" y="76005"/>
                    <a:pt x="5655035" y="83813"/>
                  </a:cubicBezTo>
                  <a:cubicBezTo>
                    <a:pt x="5678027" y="87098"/>
                    <a:pt x="5699102" y="98502"/>
                    <a:pt x="5721136" y="105847"/>
                  </a:cubicBezTo>
                  <a:cubicBezTo>
                    <a:pt x="5768552" y="121653"/>
                    <a:pt x="5742918" y="114047"/>
                    <a:pt x="5798254" y="127880"/>
                  </a:cubicBezTo>
                  <a:cubicBezTo>
                    <a:pt x="5809271" y="135225"/>
                    <a:pt x="5818907" y="145265"/>
                    <a:pt x="5831304" y="149914"/>
                  </a:cubicBezTo>
                  <a:cubicBezTo>
                    <a:pt x="5848837" y="156489"/>
                    <a:pt x="5868223" y="156389"/>
                    <a:pt x="5886389" y="160931"/>
                  </a:cubicBezTo>
                  <a:cubicBezTo>
                    <a:pt x="5897655" y="163748"/>
                    <a:pt x="5908236" y="168892"/>
                    <a:pt x="5919439" y="171948"/>
                  </a:cubicBezTo>
                  <a:cubicBezTo>
                    <a:pt x="5948654" y="179916"/>
                    <a:pt x="5978196" y="186638"/>
                    <a:pt x="6007574" y="193982"/>
                  </a:cubicBezTo>
                  <a:lnTo>
                    <a:pt x="6051642" y="204998"/>
                  </a:lnTo>
                  <a:cubicBezTo>
                    <a:pt x="6485816" y="422090"/>
                    <a:pt x="6099826" y="237440"/>
                    <a:pt x="7406716" y="216015"/>
                  </a:cubicBezTo>
                  <a:cubicBezTo>
                    <a:pt x="7430096" y="215632"/>
                    <a:pt x="7455453" y="194541"/>
                    <a:pt x="7472818" y="182965"/>
                  </a:cubicBezTo>
                  <a:cubicBezTo>
                    <a:pt x="7527902" y="186637"/>
                    <a:pt x="7583168" y="188203"/>
                    <a:pt x="7638071" y="193982"/>
                  </a:cubicBezTo>
                  <a:cubicBezTo>
                    <a:pt x="7698810" y="200375"/>
                    <a:pt x="7667793" y="207561"/>
                    <a:pt x="7726206" y="227032"/>
                  </a:cubicBezTo>
                  <a:cubicBezTo>
                    <a:pt x="7754934" y="236608"/>
                    <a:pt x="7786224" y="237819"/>
                    <a:pt x="7814341" y="249066"/>
                  </a:cubicBezTo>
                  <a:cubicBezTo>
                    <a:pt x="7845835" y="261664"/>
                    <a:pt x="7903695" y="286059"/>
                    <a:pt x="7935526" y="293133"/>
                  </a:cubicBezTo>
                  <a:lnTo>
                    <a:pt x="8034678" y="315167"/>
                  </a:lnTo>
                  <a:cubicBezTo>
                    <a:pt x="8137502" y="311495"/>
                    <a:pt x="8240461" y="310568"/>
                    <a:pt x="8343150" y="304150"/>
                  </a:cubicBezTo>
                  <a:cubicBezTo>
                    <a:pt x="8358262" y="303205"/>
                    <a:pt x="8373041" y="298449"/>
                    <a:pt x="8387218" y="293133"/>
                  </a:cubicBezTo>
                  <a:cubicBezTo>
                    <a:pt x="8402595" y="287367"/>
                    <a:pt x="8416596" y="278444"/>
                    <a:pt x="8431285" y="271100"/>
                  </a:cubicBezTo>
                  <a:cubicBezTo>
                    <a:pt x="8455648" y="246737"/>
                    <a:pt x="8466712" y="231352"/>
                    <a:pt x="8497386" y="216015"/>
                  </a:cubicBezTo>
                  <a:cubicBezTo>
                    <a:pt x="8507773" y="210821"/>
                    <a:pt x="8519420" y="208670"/>
                    <a:pt x="8530437" y="204998"/>
                  </a:cubicBezTo>
                  <a:cubicBezTo>
                    <a:pt x="8553283" y="208806"/>
                    <a:pt x="8614312" y="217171"/>
                    <a:pt x="8640606" y="227032"/>
                  </a:cubicBezTo>
                  <a:cubicBezTo>
                    <a:pt x="8655983" y="232799"/>
                    <a:pt x="8669425" y="242967"/>
                    <a:pt x="8684673" y="249066"/>
                  </a:cubicBezTo>
                  <a:cubicBezTo>
                    <a:pt x="8706237" y="257692"/>
                    <a:pt x="8728740" y="263755"/>
                    <a:pt x="8750774" y="271100"/>
                  </a:cubicBezTo>
                  <a:cubicBezTo>
                    <a:pt x="8761791" y="274772"/>
                    <a:pt x="8772559" y="279301"/>
                    <a:pt x="8783825" y="282117"/>
                  </a:cubicBezTo>
                  <a:lnTo>
                    <a:pt x="8871960" y="304150"/>
                  </a:lnTo>
                  <a:cubicBezTo>
                    <a:pt x="9000490" y="300478"/>
                    <a:pt x="9129128" y="299554"/>
                    <a:pt x="9257550" y="293133"/>
                  </a:cubicBezTo>
                  <a:cubicBezTo>
                    <a:pt x="9276252" y="292198"/>
                    <a:pt x="9296377" y="291407"/>
                    <a:pt x="9312635" y="282117"/>
                  </a:cubicBezTo>
                  <a:cubicBezTo>
                    <a:pt x="9324131" y="275548"/>
                    <a:pt x="9325306" y="258429"/>
                    <a:pt x="9334668" y="249066"/>
                  </a:cubicBezTo>
                  <a:cubicBezTo>
                    <a:pt x="9344031" y="239703"/>
                    <a:pt x="9356702" y="234377"/>
                    <a:pt x="9367719" y="227032"/>
                  </a:cubicBezTo>
                  <a:lnTo>
                    <a:pt x="9411786" y="160931"/>
                  </a:lnTo>
                  <a:cubicBezTo>
                    <a:pt x="9419131" y="149914"/>
                    <a:pt x="9422803" y="135224"/>
                    <a:pt x="9433820" y="127880"/>
                  </a:cubicBezTo>
                  <a:lnTo>
                    <a:pt x="9466871" y="105847"/>
                  </a:lnTo>
                  <a:cubicBezTo>
                    <a:pt x="9479724" y="86567"/>
                    <a:pt x="9494412" y="55353"/>
                    <a:pt x="9521955" y="50762"/>
                  </a:cubicBezTo>
                  <a:cubicBezTo>
                    <a:pt x="9534472" y="48676"/>
                    <a:pt x="9595691" y="82460"/>
                    <a:pt x="9599073" y="83813"/>
                  </a:cubicBezTo>
                  <a:cubicBezTo>
                    <a:pt x="9620637" y="92439"/>
                    <a:pt x="9643140" y="98502"/>
                    <a:pt x="9665174" y="105847"/>
                  </a:cubicBezTo>
                  <a:cubicBezTo>
                    <a:pt x="9676191" y="109519"/>
                    <a:pt x="9688562" y="110422"/>
                    <a:pt x="9698225" y="116864"/>
                  </a:cubicBezTo>
                  <a:cubicBezTo>
                    <a:pt x="9709242" y="124208"/>
                    <a:pt x="9719105" y="133681"/>
                    <a:pt x="9731275" y="138897"/>
                  </a:cubicBezTo>
                  <a:cubicBezTo>
                    <a:pt x="9757248" y="150028"/>
                    <a:pt x="9834589" y="158378"/>
                    <a:pt x="9852461" y="160931"/>
                  </a:cubicBezTo>
                  <a:cubicBezTo>
                    <a:pt x="9969974" y="157259"/>
                    <a:pt x="10090386" y="123716"/>
                    <a:pt x="10205001" y="149914"/>
                  </a:cubicBezTo>
                  <a:cubicBezTo>
                    <a:pt x="10238963" y="157677"/>
                    <a:pt x="10227034" y="216015"/>
                    <a:pt x="10238051" y="249066"/>
                  </a:cubicBezTo>
                  <a:lnTo>
                    <a:pt x="10271102" y="348218"/>
                  </a:lnTo>
                  <a:cubicBezTo>
                    <a:pt x="10274774" y="377596"/>
                    <a:pt x="10278206" y="407006"/>
                    <a:pt x="10282119" y="436353"/>
                  </a:cubicBezTo>
                  <a:cubicBezTo>
                    <a:pt x="10285551" y="462092"/>
                    <a:pt x="10290552" y="487633"/>
                    <a:pt x="10293136" y="513471"/>
                  </a:cubicBezTo>
                  <a:cubicBezTo>
                    <a:pt x="10297900" y="561114"/>
                    <a:pt x="10298214" y="609179"/>
                    <a:pt x="10304153" y="656690"/>
                  </a:cubicBezTo>
                  <a:cubicBezTo>
                    <a:pt x="10316585" y="756150"/>
                    <a:pt x="10348220" y="954145"/>
                    <a:pt x="10348220" y="954145"/>
                  </a:cubicBezTo>
                  <a:cubicBezTo>
                    <a:pt x="10344548" y="1284651"/>
                    <a:pt x="10350547" y="1615407"/>
                    <a:pt x="10337203" y="1945664"/>
                  </a:cubicBezTo>
                  <a:cubicBezTo>
                    <a:pt x="10335797" y="1980474"/>
                    <a:pt x="10310985" y="2010653"/>
                    <a:pt x="10304153" y="2044815"/>
                  </a:cubicBezTo>
                  <a:cubicBezTo>
                    <a:pt x="10300481" y="2063177"/>
                    <a:pt x="10299058" y="2082136"/>
                    <a:pt x="10293136" y="2099900"/>
                  </a:cubicBezTo>
                  <a:cubicBezTo>
                    <a:pt x="10273822" y="2157842"/>
                    <a:pt x="10273245" y="2128664"/>
                    <a:pt x="10249068" y="2177018"/>
                  </a:cubicBezTo>
                  <a:cubicBezTo>
                    <a:pt x="10236561" y="2202033"/>
                    <a:pt x="10229410" y="2229584"/>
                    <a:pt x="10216018" y="2254136"/>
                  </a:cubicBezTo>
                  <a:cubicBezTo>
                    <a:pt x="10207226" y="2270255"/>
                    <a:pt x="10192699" y="2282633"/>
                    <a:pt x="10182967" y="2298203"/>
                  </a:cubicBezTo>
                  <a:cubicBezTo>
                    <a:pt x="10174263" y="2312130"/>
                    <a:pt x="10169081" y="2328012"/>
                    <a:pt x="10160933" y="2342271"/>
                  </a:cubicBezTo>
                  <a:cubicBezTo>
                    <a:pt x="10154364" y="2353767"/>
                    <a:pt x="10145469" y="2363825"/>
                    <a:pt x="10138900" y="2375321"/>
                  </a:cubicBezTo>
                  <a:cubicBezTo>
                    <a:pt x="10130752" y="2389580"/>
                    <a:pt x="10123335" y="2404294"/>
                    <a:pt x="10116866" y="2419389"/>
                  </a:cubicBezTo>
                  <a:cubicBezTo>
                    <a:pt x="10112292" y="2430063"/>
                    <a:pt x="10112599" y="2442989"/>
                    <a:pt x="10105849" y="2452439"/>
                  </a:cubicBezTo>
                  <a:cubicBezTo>
                    <a:pt x="10093774" y="2469343"/>
                    <a:pt x="10075461" y="2480873"/>
                    <a:pt x="10061781" y="2496507"/>
                  </a:cubicBezTo>
                  <a:cubicBezTo>
                    <a:pt x="10040398" y="2520945"/>
                    <a:pt x="10023882" y="2554823"/>
                    <a:pt x="9995680" y="2573625"/>
                  </a:cubicBezTo>
                  <a:cubicBezTo>
                    <a:pt x="9975183" y="2587290"/>
                    <a:pt x="9950362" y="2593450"/>
                    <a:pt x="9929579" y="2606676"/>
                  </a:cubicBezTo>
                  <a:cubicBezTo>
                    <a:pt x="9909741" y="2619300"/>
                    <a:pt x="9894060" y="2637700"/>
                    <a:pt x="9874495" y="2650743"/>
                  </a:cubicBezTo>
                  <a:cubicBezTo>
                    <a:pt x="9860830" y="2659853"/>
                    <a:pt x="9844510" y="2664327"/>
                    <a:pt x="9830427" y="2672777"/>
                  </a:cubicBezTo>
                  <a:cubicBezTo>
                    <a:pt x="9807720" y="2686401"/>
                    <a:pt x="9787033" y="2703220"/>
                    <a:pt x="9764326" y="2716844"/>
                  </a:cubicBezTo>
                  <a:cubicBezTo>
                    <a:pt x="9750244" y="2725294"/>
                    <a:pt x="9733924" y="2729768"/>
                    <a:pt x="9720259" y="2738878"/>
                  </a:cubicBezTo>
                  <a:cubicBezTo>
                    <a:pt x="9700694" y="2751921"/>
                    <a:pt x="9684191" y="2769115"/>
                    <a:pt x="9665174" y="2782945"/>
                  </a:cubicBezTo>
                  <a:cubicBezTo>
                    <a:pt x="9578220" y="2846184"/>
                    <a:pt x="9627216" y="2808930"/>
                    <a:pt x="9555006" y="2849047"/>
                  </a:cubicBezTo>
                  <a:cubicBezTo>
                    <a:pt x="9477039" y="2892361"/>
                    <a:pt x="9527694" y="2875154"/>
                    <a:pt x="9455854" y="2893114"/>
                  </a:cubicBezTo>
                  <a:cubicBezTo>
                    <a:pt x="9414734" y="2923954"/>
                    <a:pt x="9375932" y="2957161"/>
                    <a:pt x="9323651" y="2970232"/>
                  </a:cubicBezTo>
                  <a:cubicBezTo>
                    <a:pt x="9261418" y="2985791"/>
                    <a:pt x="9294431" y="2978280"/>
                    <a:pt x="9224500" y="2992266"/>
                  </a:cubicBezTo>
                  <a:cubicBezTo>
                    <a:pt x="9147926" y="3043315"/>
                    <a:pt x="9244171" y="2982431"/>
                    <a:pt x="9136365" y="3036333"/>
                  </a:cubicBezTo>
                  <a:cubicBezTo>
                    <a:pt x="9117212" y="3045909"/>
                    <a:pt x="9100848" y="3060687"/>
                    <a:pt x="9081280" y="3069384"/>
                  </a:cubicBezTo>
                  <a:cubicBezTo>
                    <a:pt x="9067444" y="3075533"/>
                    <a:pt x="9051577" y="3075613"/>
                    <a:pt x="9037213" y="3080401"/>
                  </a:cubicBezTo>
                  <a:cubicBezTo>
                    <a:pt x="9018452" y="3086655"/>
                    <a:pt x="9000889" y="3096181"/>
                    <a:pt x="8982128" y="3102435"/>
                  </a:cubicBezTo>
                  <a:cubicBezTo>
                    <a:pt x="8905853" y="3127860"/>
                    <a:pt x="8970274" y="3098279"/>
                    <a:pt x="8882977" y="3124468"/>
                  </a:cubicBezTo>
                  <a:cubicBezTo>
                    <a:pt x="8827362" y="3141153"/>
                    <a:pt x="8775500" y="3173775"/>
                    <a:pt x="8717724" y="3179553"/>
                  </a:cubicBezTo>
                  <a:cubicBezTo>
                    <a:pt x="8559912" y="3195334"/>
                    <a:pt x="8644352" y="3187740"/>
                    <a:pt x="8464336" y="3201586"/>
                  </a:cubicBezTo>
                  <a:cubicBezTo>
                    <a:pt x="7933755" y="3378449"/>
                    <a:pt x="8444940" y="3215619"/>
                    <a:pt x="6932991" y="3234637"/>
                  </a:cubicBezTo>
                  <a:cubicBezTo>
                    <a:pt x="6837449" y="3235839"/>
                    <a:pt x="6742084" y="3243743"/>
                    <a:pt x="6646553" y="3245654"/>
                  </a:cubicBezTo>
                  <a:lnTo>
                    <a:pt x="5831304" y="3256671"/>
                  </a:lnTo>
                  <a:cubicBezTo>
                    <a:pt x="5607637" y="3301403"/>
                    <a:pt x="5801496" y="3268731"/>
                    <a:pt x="5423680" y="3289721"/>
                  </a:cubicBezTo>
                  <a:cubicBezTo>
                    <a:pt x="5390477" y="3291566"/>
                    <a:pt x="5357676" y="3298086"/>
                    <a:pt x="5324528" y="3300738"/>
                  </a:cubicBezTo>
                  <a:cubicBezTo>
                    <a:pt x="5265845" y="3305433"/>
                    <a:pt x="5207015" y="3308083"/>
                    <a:pt x="5148259" y="3311755"/>
                  </a:cubicBezTo>
                  <a:cubicBezTo>
                    <a:pt x="5115208" y="3322772"/>
                    <a:pt x="5083269" y="3337974"/>
                    <a:pt x="5049107" y="3344806"/>
                  </a:cubicBezTo>
                  <a:cubicBezTo>
                    <a:pt x="4991043" y="3356419"/>
                    <a:pt x="4872837" y="3366839"/>
                    <a:pt x="4872837" y="3366839"/>
                  </a:cubicBezTo>
                  <a:lnTo>
                    <a:pt x="2460143" y="3355823"/>
                  </a:lnTo>
                  <a:cubicBezTo>
                    <a:pt x="2437806" y="3355624"/>
                    <a:pt x="2416120" y="3348203"/>
                    <a:pt x="2394042" y="3344806"/>
                  </a:cubicBezTo>
                  <a:cubicBezTo>
                    <a:pt x="2368377" y="3340857"/>
                    <a:pt x="2342748" y="3336507"/>
                    <a:pt x="2316924" y="3333789"/>
                  </a:cubicBezTo>
                  <a:cubicBezTo>
                    <a:pt x="2272947" y="3329160"/>
                    <a:pt x="2228789" y="3326444"/>
                    <a:pt x="2184721" y="3322772"/>
                  </a:cubicBezTo>
                  <a:cubicBezTo>
                    <a:pt x="1896111" y="3271840"/>
                    <a:pt x="2060788" y="3291984"/>
                    <a:pt x="1688962" y="3278704"/>
                  </a:cubicBezTo>
                  <a:cubicBezTo>
                    <a:pt x="1432788" y="3224773"/>
                    <a:pt x="1550735" y="3240106"/>
                    <a:pt x="1336422" y="3223620"/>
                  </a:cubicBezTo>
                  <a:cubicBezTo>
                    <a:pt x="1266649" y="3212603"/>
                    <a:pt x="1195631" y="3207703"/>
                    <a:pt x="1127102" y="3190570"/>
                  </a:cubicBezTo>
                  <a:cubicBezTo>
                    <a:pt x="1064869" y="3175011"/>
                    <a:pt x="1097882" y="3182522"/>
                    <a:pt x="1027950" y="3168536"/>
                  </a:cubicBezTo>
                  <a:cubicBezTo>
                    <a:pt x="935667" y="3122393"/>
                    <a:pt x="1038489" y="3168406"/>
                    <a:pt x="917781" y="3135485"/>
                  </a:cubicBezTo>
                  <a:cubicBezTo>
                    <a:pt x="764071" y="3093564"/>
                    <a:pt x="988821" y="3129215"/>
                    <a:pt x="774562" y="3102435"/>
                  </a:cubicBezTo>
                  <a:cubicBezTo>
                    <a:pt x="696361" y="3082884"/>
                    <a:pt x="695528" y="3086894"/>
                    <a:pt x="631343" y="3058367"/>
                  </a:cubicBezTo>
                  <a:cubicBezTo>
                    <a:pt x="616335" y="3051697"/>
                    <a:pt x="600639" y="3045879"/>
                    <a:pt x="587275" y="3036333"/>
                  </a:cubicBezTo>
                  <a:cubicBezTo>
                    <a:pt x="574597" y="3027277"/>
                    <a:pt x="566194" y="3013257"/>
                    <a:pt x="554225" y="3003283"/>
                  </a:cubicBezTo>
                  <a:cubicBezTo>
                    <a:pt x="457942" y="2923047"/>
                    <a:pt x="491457" y="2938293"/>
                    <a:pt x="422022" y="2915148"/>
                  </a:cubicBezTo>
                  <a:cubicBezTo>
                    <a:pt x="414678" y="2904131"/>
                    <a:pt x="410328" y="2890368"/>
                    <a:pt x="399989" y="2882097"/>
                  </a:cubicBezTo>
                  <a:cubicBezTo>
                    <a:pt x="390921" y="2874842"/>
                    <a:pt x="375150" y="2879292"/>
                    <a:pt x="366938" y="2871080"/>
                  </a:cubicBezTo>
                  <a:cubicBezTo>
                    <a:pt x="255109" y="2759253"/>
                    <a:pt x="426189" y="2881205"/>
                    <a:pt x="311854" y="2804979"/>
                  </a:cubicBezTo>
                  <a:cubicBezTo>
                    <a:pt x="275796" y="2660751"/>
                    <a:pt x="333422" y="2859132"/>
                    <a:pt x="267786" y="2727861"/>
                  </a:cubicBezTo>
                  <a:cubicBezTo>
                    <a:pt x="259412" y="2711113"/>
                    <a:pt x="262690" y="2690541"/>
                    <a:pt x="256769" y="2672777"/>
                  </a:cubicBezTo>
                  <a:cubicBezTo>
                    <a:pt x="218380" y="2557608"/>
                    <a:pt x="241576" y="2729015"/>
                    <a:pt x="201685" y="2529558"/>
                  </a:cubicBezTo>
                  <a:cubicBezTo>
                    <a:pt x="192947" y="2485867"/>
                    <a:pt x="181920" y="2426191"/>
                    <a:pt x="168635" y="2386338"/>
                  </a:cubicBezTo>
                  <a:lnTo>
                    <a:pt x="157618" y="2353288"/>
                  </a:lnTo>
                  <a:cubicBezTo>
                    <a:pt x="155316" y="2321065"/>
                    <a:pt x="146777" y="2163148"/>
                    <a:pt x="135584" y="2110917"/>
                  </a:cubicBezTo>
                  <a:cubicBezTo>
                    <a:pt x="130717" y="2088207"/>
                    <a:pt x="120895" y="2066849"/>
                    <a:pt x="113550" y="2044815"/>
                  </a:cubicBezTo>
                  <a:cubicBezTo>
                    <a:pt x="82490" y="1827399"/>
                    <a:pt x="127559" y="2161837"/>
                    <a:pt x="91516" y="1681259"/>
                  </a:cubicBezTo>
                  <a:cubicBezTo>
                    <a:pt x="83745" y="1577648"/>
                    <a:pt x="77296" y="1558276"/>
                    <a:pt x="58466" y="1482955"/>
                  </a:cubicBezTo>
                  <a:cubicBezTo>
                    <a:pt x="54794" y="1449904"/>
                    <a:pt x="50101" y="1416951"/>
                    <a:pt x="47449" y="1383803"/>
                  </a:cubicBezTo>
                  <a:cubicBezTo>
                    <a:pt x="29578" y="1160413"/>
                    <a:pt x="49786" y="1274304"/>
                    <a:pt x="25415" y="1152449"/>
                  </a:cubicBezTo>
                  <a:cubicBezTo>
                    <a:pt x="0" y="872890"/>
                    <a:pt x="6752" y="997009"/>
                    <a:pt x="25415" y="502454"/>
                  </a:cubicBezTo>
                  <a:cubicBezTo>
                    <a:pt x="27779" y="439818"/>
                    <a:pt x="38473" y="456617"/>
                    <a:pt x="58466" y="403302"/>
                  </a:cubicBezTo>
                  <a:cubicBezTo>
                    <a:pt x="85098" y="332283"/>
                    <a:pt x="46597" y="382122"/>
                    <a:pt x="102533" y="326184"/>
                  </a:cubicBezTo>
                  <a:cubicBezTo>
                    <a:pt x="130225" y="243109"/>
                    <a:pt x="92870" y="345509"/>
                    <a:pt x="135584" y="260083"/>
                  </a:cubicBezTo>
                  <a:cubicBezTo>
                    <a:pt x="140778" y="249696"/>
                    <a:pt x="139346" y="236100"/>
                    <a:pt x="146601" y="227032"/>
                  </a:cubicBezTo>
                  <a:cubicBezTo>
                    <a:pt x="169311" y="198644"/>
                    <a:pt x="198013" y="175620"/>
                    <a:pt x="223719" y="149914"/>
                  </a:cubicBezTo>
                  <a:cubicBezTo>
                    <a:pt x="234736" y="138897"/>
                    <a:pt x="241654" y="120643"/>
                    <a:pt x="256769" y="116864"/>
                  </a:cubicBezTo>
                  <a:lnTo>
                    <a:pt x="300837" y="105847"/>
                  </a:lnTo>
                  <a:cubicBezTo>
                    <a:pt x="315526" y="94830"/>
                    <a:pt x="328962" y="81906"/>
                    <a:pt x="344904" y="72796"/>
                  </a:cubicBezTo>
                  <a:cubicBezTo>
                    <a:pt x="354987" y="67034"/>
                    <a:pt x="368292" y="68221"/>
                    <a:pt x="377955" y="61779"/>
                  </a:cubicBezTo>
                  <a:cubicBezTo>
                    <a:pt x="390919" y="53137"/>
                    <a:pt x="399989" y="39746"/>
                    <a:pt x="411006" y="28729"/>
                  </a:cubicBezTo>
                  <a:cubicBezTo>
                    <a:pt x="551030" y="41458"/>
                    <a:pt x="542422" y="0"/>
                    <a:pt x="521174" y="116864"/>
                  </a:cubicBezTo>
                  <a:cubicBezTo>
                    <a:pt x="518465" y="131761"/>
                    <a:pt x="513829" y="146242"/>
                    <a:pt x="510157" y="160931"/>
                  </a:cubicBezTo>
                  <a:cubicBezTo>
                    <a:pt x="522085" y="256354"/>
                    <a:pt x="517502" y="241722"/>
                    <a:pt x="532191" y="260083"/>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70333" y="5143756"/>
              <a:ext cx="2214390" cy="248726"/>
            </a:xfrm>
            <a:custGeom>
              <a:avLst/>
              <a:gdLst>
                <a:gd name="connsiteX0" fmla="*/ 0 w 2214390"/>
                <a:gd name="connsiteY0" fmla="*/ 78239 h 248726"/>
                <a:gd name="connsiteX1" fmla="*/ 66101 w 2214390"/>
                <a:gd name="connsiteY1" fmla="*/ 89256 h 248726"/>
                <a:gd name="connsiteX2" fmla="*/ 143219 w 2214390"/>
                <a:gd name="connsiteY2" fmla="*/ 111290 h 248726"/>
                <a:gd name="connsiteX3" fmla="*/ 385590 w 2214390"/>
                <a:gd name="connsiteY3" fmla="*/ 122307 h 248726"/>
                <a:gd name="connsiteX4" fmla="*/ 594910 w 2214390"/>
                <a:gd name="connsiteY4" fmla="*/ 122307 h 248726"/>
                <a:gd name="connsiteX5" fmla="*/ 638978 w 2214390"/>
                <a:gd name="connsiteY5" fmla="*/ 100273 h 248726"/>
                <a:gd name="connsiteX6" fmla="*/ 672028 w 2214390"/>
                <a:gd name="connsiteY6" fmla="*/ 89256 h 248726"/>
                <a:gd name="connsiteX7" fmla="*/ 694062 w 2214390"/>
                <a:gd name="connsiteY7" fmla="*/ 56205 h 248726"/>
                <a:gd name="connsiteX8" fmla="*/ 738130 w 2214390"/>
                <a:gd name="connsiteY8" fmla="*/ 34172 h 248726"/>
                <a:gd name="connsiteX9" fmla="*/ 804231 w 2214390"/>
                <a:gd name="connsiteY9" fmla="*/ 1121 h 248726"/>
                <a:gd name="connsiteX10" fmla="*/ 870332 w 2214390"/>
                <a:gd name="connsiteY10" fmla="*/ 45189 h 248726"/>
                <a:gd name="connsiteX11" fmla="*/ 958467 w 2214390"/>
                <a:gd name="connsiteY11" fmla="*/ 100273 h 248726"/>
                <a:gd name="connsiteX12" fmla="*/ 1013551 w 2214390"/>
                <a:gd name="connsiteY12" fmla="*/ 111290 h 248726"/>
                <a:gd name="connsiteX13" fmla="*/ 1200838 w 2214390"/>
                <a:gd name="connsiteY13" fmla="*/ 155357 h 248726"/>
                <a:gd name="connsiteX14" fmla="*/ 1630496 w 2214390"/>
                <a:gd name="connsiteY14" fmla="*/ 166374 h 248726"/>
                <a:gd name="connsiteX15" fmla="*/ 1762698 w 2214390"/>
                <a:gd name="connsiteY15" fmla="*/ 133324 h 248726"/>
                <a:gd name="connsiteX16" fmla="*/ 1817783 w 2214390"/>
                <a:gd name="connsiteY16" fmla="*/ 122307 h 248726"/>
                <a:gd name="connsiteX17" fmla="*/ 1994053 w 2214390"/>
                <a:gd name="connsiteY17" fmla="*/ 111290 h 248726"/>
                <a:gd name="connsiteX18" fmla="*/ 2027103 w 2214390"/>
                <a:gd name="connsiteY18" fmla="*/ 122307 h 248726"/>
                <a:gd name="connsiteX19" fmla="*/ 2060154 w 2214390"/>
                <a:gd name="connsiteY19" fmla="*/ 144340 h 248726"/>
                <a:gd name="connsiteX20" fmla="*/ 2214390 w 2214390"/>
                <a:gd name="connsiteY20" fmla="*/ 144340 h 2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4390" h="248726">
                  <a:moveTo>
                    <a:pt x="0" y="78239"/>
                  </a:moveTo>
                  <a:cubicBezTo>
                    <a:pt x="22034" y="81911"/>
                    <a:pt x="44335" y="84233"/>
                    <a:pt x="66101" y="89256"/>
                  </a:cubicBezTo>
                  <a:cubicBezTo>
                    <a:pt x="92151" y="95268"/>
                    <a:pt x="116626" y="108539"/>
                    <a:pt x="143219" y="111290"/>
                  </a:cubicBezTo>
                  <a:cubicBezTo>
                    <a:pt x="223663" y="119612"/>
                    <a:pt x="304800" y="118635"/>
                    <a:pt x="385590" y="122307"/>
                  </a:cubicBezTo>
                  <a:cubicBezTo>
                    <a:pt x="472152" y="143948"/>
                    <a:pt x="454888" y="144416"/>
                    <a:pt x="594910" y="122307"/>
                  </a:cubicBezTo>
                  <a:cubicBezTo>
                    <a:pt x="611132" y="119746"/>
                    <a:pt x="623883" y="106742"/>
                    <a:pt x="638978" y="100273"/>
                  </a:cubicBezTo>
                  <a:cubicBezTo>
                    <a:pt x="649652" y="95699"/>
                    <a:pt x="661011" y="92928"/>
                    <a:pt x="672028" y="89256"/>
                  </a:cubicBezTo>
                  <a:cubicBezTo>
                    <a:pt x="679373" y="78239"/>
                    <a:pt x="683890" y="64681"/>
                    <a:pt x="694062" y="56205"/>
                  </a:cubicBezTo>
                  <a:cubicBezTo>
                    <a:pt x="706679" y="45691"/>
                    <a:pt x="723871" y="42320"/>
                    <a:pt x="738130" y="34172"/>
                  </a:cubicBezTo>
                  <a:cubicBezTo>
                    <a:pt x="797932" y="0"/>
                    <a:pt x="743630" y="21321"/>
                    <a:pt x="804231" y="1121"/>
                  </a:cubicBezTo>
                  <a:cubicBezTo>
                    <a:pt x="826265" y="15810"/>
                    <a:pt x="849147" y="29301"/>
                    <a:pt x="870332" y="45189"/>
                  </a:cubicBezTo>
                  <a:cubicBezTo>
                    <a:pt x="900484" y="67802"/>
                    <a:pt x="922175" y="88176"/>
                    <a:pt x="958467" y="100273"/>
                  </a:cubicBezTo>
                  <a:cubicBezTo>
                    <a:pt x="976231" y="106194"/>
                    <a:pt x="995546" y="106146"/>
                    <a:pt x="1013551" y="111290"/>
                  </a:cubicBezTo>
                  <a:cubicBezTo>
                    <a:pt x="1178489" y="158415"/>
                    <a:pt x="1046096" y="136014"/>
                    <a:pt x="1200838" y="155357"/>
                  </a:cubicBezTo>
                  <a:cubicBezTo>
                    <a:pt x="1340891" y="248726"/>
                    <a:pt x="1251011" y="197997"/>
                    <a:pt x="1630496" y="166374"/>
                  </a:cubicBezTo>
                  <a:cubicBezTo>
                    <a:pt x="1675763" y="162602"/>
                    <a:pt x="1718157" y="142232"/>
                    <a:pt x="1762698" y="133324"/>
                  </a:cubicBezTo>
                  <a:lnTo>
                    <a:pt x="1817783" y="122307"/>
                  </a:lnTo>
                  <a:cubicBezTo>
                    <a:pt x="1897046" y="82675"/>
                    <a:pt x="1857213" y="93044"/>
                    <a:pt x="1994053" y="111290"/>
                  </a:cubicBezTo>
                  <a:cubicBezTo>
                    <a:pt x="2005564" y="112825"/>
                    <a:pt x="2016716" y="117114"/>
                    <a:pt x="2027103" y="122307"/>
                  </a:cubicBezTo>
                  <a:cubicBezTo>
                    <a:pt x="2038946" y="128228"/>
                    <a:pt x="2047004" y="142793"/>
                    <a:pt x="2060154" y="144340"/>
                  </a:cubicBezTo>
                  <a:cubicBezTo>
                    <a:pt x="2111214" y="150347"/>
                    <a:pt x="2162978" y="144340"/>
                    <a:pt x="2214390" y="14434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109292" y="5541484"/>
              <a:ext cx="2688115" cy="374574"/>
            </a:xfrm>
            <a:custGeom>
              <a:avLst/>
              <a:gdLst>
                <a:gd name="connsiteX0" fmla="*/ 0 w 2688115"/>
                <a:gd name="connsiteY0" fmla="*/ 242371 h 374574"/>
                <a:gd name="connsiteX1" fmla="*/ 88135 w 2688115"/>
                <a:gd name="connsiteY1" fmla="*/ 231355 h 374574"/>
                <a:gd name="connsiteX2" fmla="*/ 352539 w 2688115"/>
                <a:gd name="connsiteY2" fmla="*/ 220338 h 374574"/>
                <a:gd name="connsiteX3" fmla="*/ 539826 w 2688115"/>
                <a:gd name="connsiteY3" fmla="*/ 187287 h 374574"/>
                <a:gd name="connsiteX4" fmla="*/ 594910 w 2688115"/>
                <a:gd name="connsiteY4" fmla="*/ 154236 h 374574"/>
                <a:gd name="connsiteX5" fmla="*/ 627961 w 2688115"/>
                <a:gd name="connsiteY5" fmla="*/ 121186 h 374574"/>
                <a:gd name="connsiteX6" fmla="*/ 705079 w 2688115"/>
                <a:gd name="connsiteY6" fmla="*/ 66102 h 374574"/>
                <a:gd name="connsiteX7" fmla="*/ 738130 w 2688115"/>
                <a:gd name="connsiteY7" fmla="*/ 55085 h 374574"/>
                <a:gd name="connsiteX8" fmla="*/ 771180 w 2688115"/>
                <a:gd name="connsiteY8" fmla="*/ 22034 h 374574"/>
                <a:gd name="connsiteX9" fmla="*/ 837281 w 2688115"/>
                <a:gd name="connsiteY9" fmla="*/ 0 h 374574"/>
                <a:gd name="connsiteX10" fmla="*/ 892366 w 2688115"/>
                <a:gd name="connsiteY10" fmla="*/ 22034 h 374574"/>
                <a:gd name="connsiteX11" fmla="*/ 958467 w 2688115"/>
                <a:gd name="connsiteY11" fmla="*/ 66102 h 374574"/>
                <a:gd name="connsiteX12" fmla="*/ 991518 w 2688115"/>
                <a:gd name="connsiteY12" fmla="*/ 88135 h 374574"/>
                <a:gd name="connsiteX13" fmla="*/ 1035585 w 2688115"/>
                <a:gd name="connsiteY13" fmla="*/ 121186 h 374574"/>
                <a:gd name="connsiteX14" fmla="*/ 1079653 w 2688115"/>
                <a:gd name="connsiteY14" fmla="*/ 132203 h 374574"/>
                <a:gd name="connsiteX15" fmla="*/ 1145754 w 2688115"/>
                <a:gd name="connsiteY15" fmla="*/ 176270 h 374574"/>
                <a:gd name="connsiteX16" fmla="*/ 1189821 w 2688115"/>
                <a:gd name="connsiteY16" fmla="*/ 187287 h 374574"/>
                <a:gd name="connsiteX17" fmla="*/ 1222872 w 2688115"/>
                <a:gd name="connsiteY17" fmla="*/ 198304 h 374574"/>
                <a:gd name="connsiteX18" fmla="*/ 1311007 w 2688115"/>
                <a:gd name="connsiteY18" fmla="*/ 220338 h 374574"/>
                <a:gd name="connsiteX19" fmla="*/ 1465243 w 2688115"/>
                <a:gd name="connsiteY19" fmla="*/ 253388 h 374574"/>
                <a:gd name="connsiteX20" fmla="*/ 1509310 w 2688115"/>
                <a:gd name="connsiteY20" fmla="*/ 264405 h 374574"/>
                <a:gd name="connsiteX21" fmla="*/ 1564395 w 2688115"/>
                <a:gd name="connsiteY21" fmla="*/ 297456 h 374574"/>
                <a:gd name="connsiteX22" fmla="*/ 1707614 w 2688115"/>
                <a:gd name="connsiteY22" fmla="*/ 308473 h 374574"/>
                <a:gd name="connsiteX23" fmla="*/ 1773715 w 2688115"/>
                <a:gd name="connsiteY23" fmla="*/ 341523 h 374574"/>
                <a:gd name="connsiteX24" fmla="*/ 1972019 w 2688115"/>
                <a:gd name="connsiteY24" fmla="*/ 363557 h 374574"/>
                <a:gd name="connsiteX25" fmla="*/ 2082188 w 2688115"/>
                <a:gd name="connsiteY25" fmla="*/ 374574 h 374574"/>
                <a:gd name="connsiteX26" fmla="*/ 2511845 w 2688115"/>
                <a:gd name="connsiteY26" fmla="*/ 363557 h 374574"/>
                <a:gd name="connsiteX27" fmla="*/ 2544896 w 2688115"/>
                <a:gd name="connsiteY27" fmla="*/ 352540 h 374574"/>
                <a:gd name="connsiteX28" fmla="*/ 2610997 w 2688115"/>
                <a:gd name="connsiteY28" fmla="*/ 341523 h 374574"/>
                <a:gd name="connsiteX29" fmla="*/ 2655065 w 2688115"/>
                <a:gd name="connsiteY29" fmla="*/ 330506 h 374574"/>
                <a:gd name="connsiteX30" fmla="*/ 2688115 w 2688115"/>
                <a:gd name="connsiteY30" fmla="*/ 319489 h 3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8115" h="374574">
                  <a:moveTo>
                    <a:pt x="0" y="242371"/>
                  </a:moveTo>
                  <a:cubicBezTo>
                    <a:pt x="29378" y="238699"/>
                    <a:pt x="58586" y="233202"/>
                    <a:pt x="88135" y="231355"/>
                  </a:cubicBezTo>
                  <a:cubicBezTo>
                    <a:pt x="176174" y="225853"/>
                    <a:pt x="264745" y="228903"/>
                    <a:pt x="352539" y="220338"/>
                  </a:cubicBezTo>
                  <a:cubicBezTo>
                    <a:pt x="415633" y="214182"/>
                    <a:pt x="539826" y="187287"/>
                    <a:pt x="539826" y="187287"/>
                  </a:cubicBezTo>
                  <a:cubicBezTo>
                    <a:pt x="558187" y="176270"/>
                    <a:pt x="577780" y="167084"/>
                    <a:pt x="594910" y="154236"/>
                  </a:cubicBezTo>
                  <a:cubicBezTo>
                    <a:pt x="607374" y="144888"/>
                    <a:pt x="616132" y="131325"/>
                    <a:pt x="627961" y="121186"/>
                  </a:cubicBezTo>
                  <a:cubicBezTo>
                    <a:pt x="634954" y="115192"/>
                    <a:pt x="691123" y="73080"/>
                    <a:pt x="705079" y="66102"/>
                  </a:cubicBezTo>
                  <a:cubicBezTo>
                    <a:pt x="715466" y="60909"/>
                    <a:pt x="727113" y="58757"/>
                    <a:pt x="738130" y="55085"/>
                  </a:cubicBezTo>
                  <a:cubicBezTo>
                    <a:pt x="749147" y="44068"/>
                    <a:pt x="757561" y="29601"/>
                    <a:pt x="771180" y="22034"/>
                  </a:cubicBezTo>
                  <a:cubicBezTo>
                    <a:pt x="791483" y="10754"/>
                    <a:pt x="837281" y="0"/>
                    <a:pt x="837281" y="0"/>
                  </a:cubicBezTo>
                  <a:cubicBezTo>
                    <a:pt x="855643" y="7345"/>
                    <a:pt x="875005" y="12564"/>
                    <a:pt x="892366" y="22034"/>
                  </a:cubicBezTo>
                  <a:cubicBezTo>
                    <a:pt x="915614" y="34715"/>
                    <a:pt x="936433" y="51413"/>
                    <a:pt x="958467" y="66102"/>
                  </a:cubicBezTo>
                  <a:cubicBezTo>
                    <a:pt x="969484" y="73447"/>
                    <a:pt x="980926" y="80191"/>
                    <a:pt x="991518" y="88135"/>
                  </a:cubicBezTo>
                  <a:cubicBezTo>
                    <a:pt x="1006207" y="99152"/>
                    <a:pt x="1019162" y="112974"/>
                    <a:pt x="1035585" y="121186"/>
                  </a:cubicBezTo>
                  <a:cubicBezTo>
                    <a:pt x="1049128" y="127958"/>
                    <a:pt x="1064964" y="128531"/>
                    <a:pt x="1079653" y="132203"/>
                  </a:cubicBezTo>
                  <a:cubicBezTo>
                    <a:pt x="1101687" y="146892"/>
                    <a:pt x="1120064" y="169847"/>
                    <a:pt x="1145754" y="176270"/>
                  </a:cubicBezTo>
                  <a:cubicBezTo>
                    <a:pt x="1160443" y="179942"/>
                    <a:pt x="1175262" y="183127"/>
                    <a:pt x="1189821" y="187287"/>
                  </a:cubicBezTo>
                  <a:cubicBezTo>
                    <a:pt x="1200987" y="190477"/>
                    <a:pt x="1211668" y="195248"/>
                    <a:pt x="1222872" y="198304"/>
                  </a:cubicBezTo>
                  <a:cubicBezTo>
                    <a:pt x="1252087" y="206272"/>
                    <a:pt x="1282890" y="209092"/>
                    <a:pt x="1311007" y="220338"/>
                  </a:cubicBezTo>
                  <a:cubicBezTo>
                    <a:pt x="1396967" y="254721"/>
                    <a:pt x="1346436" y="240187"/>
                    <a:pt x="1465243" y="253388"/>
                  </a:cubicBezTo>
                  <a:cubicBezTo>
                    <a:pt x="1479932" y="257060"/>
                    <a:pt x="1495474" y="258256"/>
                    <a:pt x="1509310" y="264405"/>
                  </a:cubicBezTo>
                  <a:cubicBezTo>
                    <a:pt x="1528878" y="273102"/>
                    <a:pt x="1543492" y="292811"/>
                    <a:pt x="1564395" y="297456"/>
                  </a:cubicBezTo>
                  <a:cubicBezTo>
                    <a:pt x="1611136" y="307843"/>
                    <a:pt x="1659874" y="304801"/>
                    <a:pt x="1707614" y="308473"/>
                  </a:cubicBezTo>
                  <a:cubicBezTo>
                    <a:pt x="1729648" y="319490"/>
                    <a:pt x="1750564" y="333105"/>
                    <a:pt x="1773715" y="341523"/>
                  </a:cubicBezTo>
                  <a:cubicBezTo>
                    <a:pt x="1817700" y="357517"/>
                    <a:pt x="1958565" y="362387"/>
                    <a:pt x="1972019" y="363557"/>
                  </a:cubicBezTo>
                  <a:cubicBezTo>
                    <a:pt x="2008786" y="366754"/>
                    <a:pt x="2045465" y="370902"/>
                    <a:pt x="2082188" y="374574"/>
                  </a:cubicBezTo>
                  <a:cubicBezTo>
                    <a:pt x="2225407" y="370902"/>
                    <a:pt x="2368741" y="370372"/>
                    <a:pt x="2511845" y="363557"/>
                  </a:cubicBezTo>
                  <a:cubicBezTo>
                    <a:pt x="2523445" y="363005"/>
                    <a:pt x="2533560" y="355059"/>
                    <a:pt x="2544896" y="352540"/>
                  </a:cubicBezTo>
                  <a:cubicBezTo>
                    <a:pt x="2566702" y="347694"/>
                    <a:pt x="2589093" y="345904"/>
                    <a:pt x="2610997" y="341523"/>
                  </a:cubicBezTo>
                  <a:cubicBezTo>
                    <a:pt x="2625844" y="338553"/>
                    <a:pt x="2640506" y="334666"/>
                    <a:pt x="2655065" y="330506"/>
                  </a:cubicBezTo>
                  <a:cubicBezTo>
                    <a:pt x="2666231" y="327316"/>
                    <a:pt x="2688115" y="319489"/>
                    <a:pt x="2688115" y="31948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777908" y="4979624"/>
              <a:ext cx="1460961" cy="143219"/>
            </a:xfrm>
            <a:custGeom>
              <a:avLst/>
              <a:gdLst>
                <a:gd name="connsiteX0" fmla="*/ 0 w 1460961"/>
                <a:gd name="connsiteY0" fmla="*/ 121186 h 143219"/>
                <a:gd name="connsiteX1" fmla="*/ 209321 w 1460961"/>
                <a:gd name="connsiteY1" fmla="*/ 121186 h 143219"/>
                <a:gd name="connsiteX2" fmla="*/ 308473 w 1460961"/>
                <a:gd name="connsiteY2" fmla="*/ 66101 h 143219"/>
                <a:gd name="connsiteX3" fmla="*/ 385591 w 1460961"/>
                <a:gd name="connsiteY3" fmla="*/ 22034 h 143219"/>
                <a:gd name="connsiteX4" fmla="*/ 418641 w 1460961"/>
                <a:gd name="connsiteY4" fmla="*/ 0 h 143219"/>
                <a:gd name="connsiteX5" fmla="*/ 462709 w 1460961"/>
                <a:gd name="connsiteY5" fmla="*/ 22034 h 143219"/>
                <a:gd name="connsiteX6" fmla="*/ 506776 w 1460961"/>
                <a:gd name="connsiteY6" fmla="*/ 55084 h 143219"/>
                <a:gd name="connsiteX7" fmla="*/ 627962 w 1460961"/>
                <a:gd name="connsiteY7" fmla="*/ 110169 h 143219"/>
                <a:gd name="connsiteX8" fmla="*/ 727114 w 1460961"/>
                <a:gd name="connsiteY8" fmla="*/ 121186 h 143219"/>
                <a:gd name="connsiteX9" fmla="*/ 914400 w 1460961"/>
                <a:gd name="connsiteY9" fmla="*/ 110169 h 143219"/>
                <a:gd name="connsiteX10" fmla="*/ 1035586 w 1460961"/>
                <a:gd name="connsiteY10" fmla="*/ 110169 h 143219"/>
                <a:gd name="connsiteX11" fmla="*/ 1079653 w 1460961"/>
                <a:gd name="connsiteY11" fmla="*/ 121186 h 143219"/>
                <a:gd name="connsiteX12" fmla="*/ 1145755 w 1460961"/>
                <a:gd name="connsiteY12" fmla="*/ 143219 h 143219"/>
                <a:gd name="connsiteX13" fmla="*/ 1311008 w 1460961"/>
                <a:gd name="connsiteY13" fmla="*/ 132203 h 143219"/>
                <a:gd name="connsiteX14" fmla="*/ 1366092 w 1460961"/>
                <a:gd name="connsiteY14" fmla="*/ 110169 h 1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961" h="143219">
                  <a:moveTo>
                    <a:pt x="0" y="121186"/>
                  </a:moveTo>
                  <a:cubicBezTo>
                    <a:pt x="92545" y="136610"/>
                    <a:pt x="88386" y="141342"/>
                    <a:pt x="209321" y="121186"/>
                  </a:cubicBezTo>
                  <a:cubicBezTo>
                    <a:pt x="254925" y="113585"/>
                    <a:pt x="273216" y="91285"/>
                    <a:pt x="308473" y="66101"/>
                  </a:cubicBezTo>
                  <a:cubicBezTo>
                    <a:pt x="362155" y="27757"/>
                    <a:pt x="321039" y="58921"/>
                    <a:pt x="385591" y="22034"/>
                  </a:cubicBezTo>
                  <a:cubicBezTo>
                    <a:pt x="397087" y="15465"/>
                    <a:pt x="407624" y="7345"/>
                    <a:pt x="418641" y="0"/>
                  </a:cubicBezTo>
                  <a:cubicBezTo>
                    <a:pt x="433330" y="7345"/>
                    <a:pt x="448782" y="13330"/>
                    <a:pt x="462709" y="22034"/>
                  </a:cubicBezTo>
                  <a:cubicBezTo>
                    <a:pt x="478279" y="31765"/>
                    <a:pt x="490916" y="45832"/>
                    <a:pt x="506776" y="55084"/>
                  </a:cubicBezTo>
                  <a:cubicBezTo>
                    <a:pt x="512949" y="58685"/>
                    <a:pt x="596401" y="104909"/>
                    <a:pt x="627962" y="110169"/>
                  </a:cubicBezTo>
                  <a:cubicBezTo>
                    <a:pt x="660764" y="115636"/>
                    <a:pt x="694063" y="117514"/>
                    <a:pt x="727114" y="121186"/>
                  </a:cubicBezTo>
                  <a:cubicBezTo>
                    <a:pt x="789543" y="117514"/>
                    <a:pt x="852145" y="116098"/>
                    <a:pt x="914400" y="110169"/>
                  </a:cubicBezTo>
                  <a:cubicBezTo>
                    <a:pt x="1014794" y="100608"/>
                    <a:pt x="890085" y="83714"/>
                    <a:pt x="1035586" y="110169"/>
                  </a:cubicBezTo>
                  <a:cubicBezTo>
                    <a:pt x="1050483" y="112878"/>
                    <a:pt x="1065150" y="116835"/>
                    <a:pt x="1079653" y="121186"/>
                  </a:cubicBezTo>
                  <a:cubicBezTo>
                    <a:pt x="1101899" y="127860"/>
                    <a:pt x="1145755" y="143219"/>
                    <a:pt x="1145755" y="143219"/>
                  </a:cubicBezTo>
                  <a:cubicBezTo>
                    <a:pt x="1200839" y="139547"/>
                    <a:pt x="1256477" y="140813"/>
                    <a:pt x="1311008" y="132203"/>
                  </a:cubicBezTo>
                  <a:cubicBezTo>
                    <a:pt x="1460961" y="108527"/>
                    <a:pt x="1315709" y="110169"/>
                    <a:pt x="1366092" y="11016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0"/>
            <a:ext cx="9144000" cy="861774"/>
          </a:xfrm>
          <a:prstGeom prst="rect">
            <a:avLst/>
          </a:prstGeom>
          <a:noFill/>
        </p:spPr>
        <p:txBody>
          <a:bodyPr wrap="square" rtlCol="0">
            <a:spAutoFit/>
          </a:bodyPr>
          <a:lstStyle/>
          <a:p>
            <a:r>
              <a:rPr lang="en-US" b="1" dirty="0" smtClean="0"/>
              <a:t>     </a:t>
            </a:r>
            <a:r>
              <a:rPr lang="en-US" sz="2500" b="1" dirty="0" smtClean="0">
                <a:latin typeface="Century" pitchFamily="18" charset="0"/>
              </a:rPr>
              <a:t>On the way back to Athens, </a:t>
            </a:r>
            <a:r>
              <a:rPr lang="en-US" sz="2500" b="1" dirty="0" err="1" smtClean="0">
                <a:latin typeface="Century" pitchFamily="18" charset="0"/>
              </a:rPr>
              <a:t>Theseus</a:t>
            </a:r>
            <a:r>
              <a:rPr lang="en-US" sz="2500" b="1" dirty="0" smtClean="0">
                <a:latin typeface="Century" pitchFamily="18" charset="0"/>
              </a:rPr>
              <a:t> forgot to switch the sail to white…</a:t>
            </a:r>
            <a:endParaRPr lang="en-US" b="1" dirty="0"/>
          </a:p>
        </p:txBody>
      </p:sp>
      <p:pic>
        <p:nvPicPr>
          <p:cNvPr id="12" name="02 Peer Gynt Suite No. 1, Op. 46_ II.m4a">
            <a:hlinkClick r:id="" action="ppaction://media"/>
          </p:cNvPr>
          <p:cNvPicPr>
            <a:picLocks noRot="1" noChangeAspect="1"/>
          </p:cNvPicPr>
          <p:nvPr>
            <a:audioFile r:link="rId1"/>
          </p:nvPr>
        </p:nvPicPr>
        <p:blipFill>
          <a:blip r:embed="rId3" cstate="print"/>
          <a:stretch>
            <a:fillRect/>
          </a:stretch>
        </p:blipFill>
        <p:spPr>
          <a:xfrm>
            <a:off x="10134600" y="1371600"/>
            <a:ext cx="304800" cy="304800"/>
          </a:xfrm>
          <a:prstGeom prst="rect">
            <a:avLst/>
          </a:prstGeom>
        </p:spPr>
      </p:pic>
      <p:grpSp>
        <p:nvGrpSpPr>
          <p:cNvPr id="13" name="Group 12"/>
          <p:cNvGrpSpPr/>
          <p:nvPr/>
        </p:nvGrpSpPr>
        <p:grpSpPr>
          <a:xfrm flipH="1">
            <a:off x="10820400" y="1066800"/>
            <a:ext cx="6858000" cy="5791200"/>
            <a:chOff x="-5638800" y="1295400"/>
            <a:chExt cx="6400800" cy="5415709"/>
          </a:xfrm>
        </p:grpSpPr>
        <p:sp>
          <p:nvSpPr>
            <p:cNvPr id="14" name="Freeform 13"/>
            <p:cNvSpPr/>
            <p:nvPr/>
          </p:nvSpPr>
          <p:spPr>
            <a:xfrm>
              <a:off x="-5601159" y="1317946"/>
              <a:ext cx="2853369" cy="3312388"/>
            </a:xfrm>
            <a:custGeom>
              <a:avLst/>
              <a:gdLst>
                <a:gd name="connsiteX0" fmla="*/ 2644048 w 2853369"/>
                <a:gd name="connsiteY0" fmla="*/ 6832 h 3312388"/>
                <a:gd name="connsiteX1" fmla="*/ 2434728 w 2853369"/>
                <a:gd name="connsiteY1" fmla="*/ 17849 h 3312388"/>
                <a:gd name="connsiteX2" fmla="*/ 2148289 w 2853369"/>
                <a:gd name="connsiteY2" fmla="*/ 50900 h 3312388"/>
                <a:gd name="connsiteX3" fmla="*/ 2093205 w 2853369"/>
                <a:gd name="connsiteY3" fmla="*/ 94967 h 3312388"/>
                <a:gd name="connsiteX4" fmla="*/ 2016087 w 2853369"/>
                <a:gd name="connsiteY4" fmla="*/ 128018 h 3312388"/>
                <a:gd name="connsiteX5" fmla="*/ 1972019 w 2853369"/>
                <a:gd name="connsiteY5" fmla="*/ 161068 h 3312388"/>
                <a:gd name="connsiteX6" fmla="*/ 1861851 w 2853369"/>
                <a:gd name="connsiteY6" fmla="*/ 194119 h 3312388"/>
                <a:gd name="connsiteX7" fmla="*/ 1828800 w 2853369"/>
                <a:gd name="connsiteY7" fmla="*/ 205136 h 3312388"/>
                <a:gd name="connsiteX8" fmla="*/ 1784732 w 2853369"/>
                <a:gd name="connsiteY8" fmla="*/ 227170 h 3312388"/>
                <a:gd name="connsiteX9" fmla="*/ 1751682 w 2853369"/>
                <a:gd name="connsiteY9" fmla="*/ 238187 h 3312388"/>
                <a:gd name="connsiteX10" fmla="*/ 1685581 w 2853369"/>
                <a:gd name="connsiteY10" fmla="*/ 271237 h 3312388"/>
                <a:gd name="connsiteX11" fmla="*/ 1178805 w 2853369"/>
                <a:gd name="connsiteY11" fmla="*/ 260220 h 3312388"/>
                <a:gd name="connsiteX12" fmla="*/ 804231 w 2853369"/>
                <a:gd name="connsiteY12" fmla="*/ 271237 h 3312388"/>
                <a:gd name="connsiteX13" fmla="*/ 771181 w 2853369"/>
                <a:gd name="connsiteY13" fmla="*/ 282254 h 3312388"/>
                <a:gd name="connsiteX14" fmla="*/ 738130 w 2853369"/>
                <a:gd name="connsiteY14" fmla="*/ 304288 h 3312388"/>
                <a:gd name="connsiteX15" fmla="*/ 694063 w 2853369"/>
                <a:gd name="connsiteY15" fmla="*/ 370389 h 3312388"/>
                <a:gd name="connsiteX16" fmla="*/ 672029 w 2853369"/>
                <a:gd name="connsiteY16" fmla="*/ 403440 h 3312388"/>
                <a:gd name="connsiteX17" fmla="*/ 605928 w 2853369"/>
                <a:gd name="connsiteY17" fmla="*/ 469541 h 3312388"/>
                <a:gd name="connsiteX18" fmla="*/ 583894 w 2853369"/>
                <a:gd name="connsiteY18" fmla="*/ 502591 h 3312388"/>
                <a:gd name="connsiteX19" fmla="*/ 539826 w 2853369"/>
                <a:gd name="connsiteY19" fmla="*/ 524625 h 3312388"/>
                <a:gd name="connsiteX20" fmla="*/ 506776 w 2853369"/>
                <a:gd name="connsiteY20" fmla="*/ 546659 h 3312388"/>
                <a:gd name="connsiteX21" fmla="*/ 462708 w 2853369"/>
                <a:gd name="connsiteY21" fmla="*/ 568693 h 3312388"/>
                <a:gd name="connsiteX22" fmla="*/ 396607 w 2853369"/>
                <a:gd name="connsiteY22" fmla="*/ 612760 h 3312388"/>
                <a:gd name="connsiteX23" fmla="*/ 363557 w 2853369"/>
                <a:gd name="connsiteY23" fmla="*/ 623777 h 3312388"/>
                <a:gd name="connsiteX24" fmla="*/ 308472 w 2853369"/>
                <a:gd name="connsiteY24" fmla="*/ 656827 h 3312388"/>
                <a:gd name="connsiteX25" fmla="*/ 253388 w 2853369"/>
                <a:gd name="connsiteY25" fmla="*/ 678861 h 3312388"/>
                <a:gd name="connsiteX26" fmla="*/ 209320 w 2853369"/>
                <a:gd name="connsiteY26" fmla="*/ 711912 h 3312388"/>
                <a:gd name="connsiteX27" fmla="*/ 143219 w 2853369"/>
                <a:gd name="connsiteY27" fmla="*/ 733946 h 3312388"/>
                <a:gd name="connsiteX28" fmla="*/ 99152 w 2853369"/>
                <a:gd name="connsiteY28" fmla="*/ 766996 h 3312388"/>
                <a:gd name="connsiteX29" fmla="*/ 66101 w 2853369"/>
                <a:gd name="connsiteY29" fmla="*/ 778013 h 3312388"/>
                <a:gd name="connsiteX30" fmla="*/ 0 w 2853369"/>
                <a:gd name="connsiteY30" fmla="*/ 855131 h 3312388"/>
                <a:gd name="connsiteX31" fmla="*/ 11017 w 2853369"/>
                <a:gd name="connsiteY31" fmla="*/ 1097502 h 3312388"/>
                <a:gd name="connsiteX32" fmla="*/ 66101 w 2853369"/>
                <a:gd name="connsiteY32" fmla="*/ 1207671 h 3312388"/>
                <a:gd name="connsiteX33" fmla="*/ 88135 w 2853369"/>
                <a:gd name="connsiteY33" fmla="*/ 1251738 h 3312388"/>
                <a:gd name="connsiteX34" fmla="*/ 143219 w 2853369"/>
                <a:gd name="connsiteY34" fmla="*/ 1328856 h 3312388"/>
                <a:gd name="connsiteX35" fmla="*/ 187287 w 2853369"/>
                <a:gd name="connsiteY35" fmla="*/ 1394958 h 3312388"/>
                <a:gd name="connsiteX36" fmla="*/ 264405 w 2853369"/>
                <a:gd name="connsiteY36" fmla="*/ 1505126 h 3312388"/>
                <a:gd name="connsiteX37" fmla="*/ 374573 w 2853369"/>
                <a:gd name="connsiteY37" fmla="*/ 1604278 h 3312388"/>
                <a:gd name="connsiteX38" fmla="*/ 407624 w 2853369"/>
                <a:gd name="connsiteY38" fmla="*/ 1626312 h 3312388"/>
                <a:gd name="connsiteX39" fmla="*/ 440675 w 2853369"/>
                <a:gd name="connsiteY39" fmla="*/ 1637329 h 3312388"/>
                <a:gd name="connsiteX40" fmla="*/ 517793 w 2853369"/>
                <a:gd name="connsiteY40" fmla="*/ 1670379 h 3312388"/>
                <a:gd name="connsiteX41" fmla="*/ 583894 w 2853369"/>
                <a:gd name="connsiteY41" fmla="*/ 1703430 h 3312388"/>
                <a:gd name="connsiteX42" fmla="*/ 616945 w 2853369"/>
                <a:gd name="connsiteY42" fmla="*/ 1725464 h 3312388"/>
                <a:gd name="connsiteX43" fmla="*/ 661012 w 2853369"/>
                <a:gd name="connsiteY43" fmla="*/ 1736481 h 3312388"/>
                <a:gd name="connsiteX44" fmla="*/ 760164 w 2853369"/>
                <a:gd name="connsiteY44" fmla="*/ 1769531 h 3312388"/>
                <a:gd name="connsiteX45" fmla="*/ 804231 w 2853369"/>
                <a:gd name="connsiteY45" fmla="*/ 1791565 h 3312388"/>
                <a:gd name="connsiteX46" fmla="*/ 848299 w 2853369"/>
                <a:gd name="connsiteY46" fmla="*/ 1802582 h 3312388"/>
                <a:gd name="connsiteX47" fmla="*/ 892366 w 2853369"/>
                <a:gd name="connsiteY47" fmla="*/ 1835632 h 3312388"/>
                <a:gd name="connsiteX48" fmla="*/ 925417 w 2853369"/>
                <a:gd name="connsiteY48" fmla="*/ 1846649 h 3312388"/>
                <a:gd name="connsiteX49" fmla="*/ 1002535 w 2853369"/>
                <a:gd name="connsiteY49" fmla="*/ 1879700 h 3312388"/>
                <a:gd name="connsiteX50" fmla="*/ 1035586 w 2853369"/>
                <a:gd name="connsiteY50" fmla="*/ 1912750 h 3312388"/>
                <a:gd name="connsiteX51" fmla="*/ 1057619 w 2853369"/>
                <a:gd name="connsiteY51" fmla="*/ 1945801 h 3312388"/>
                <a:gd name="connsiteX52" fmla="*/ 1090670 w 2853369"/>
                <a:gd name="connsiteY52" fmla="*/ 1989868 h 3312388"/>
                <a:gd name="connsiteX53" fmla="*/ 1145754 w 2853369"/>
                <a:gd name="connsiteY53" fmla="*/ 2066987 h 3312388"/>
                <a:gd name="connsiteX54" fmla="*/ 1178805 w 2853369"/>
                <a:gd name="connsiteY54" fmla="*/ 2133088 h 3312388"/>
                <a:gd name="connsiteX55" fmla="*/ 1211855 w 2853369"/>
                <a:gd name="connsiteY55" fmla="*/ 2210206 h 3312388"/>
                <a:gd name="connsiteX56" fmla="*/ 1244906 w 2853369"/>
                <a:gd name="connsiteY56" fmla="*/ 2243256 h 3312388"/>
                <a:gd name="connsiteX57" fmla="*/ 1277957 w 2853369"/>
                <a:gd name="connsiteY57" fmla="*/ 2353425 h 3312388"/>
                <a:gd name="connsiteX58" fmla="*/ 1322024 w 2853369"/>
                <a:gd name="connsiteY58" fmla="*/ 2419526 h 3312388"/>
                <a:gd name="connsiteX59" fmla="*/ 1344058 w 2853369"/>
                <a:gd name="connsiteY59" fmla="*/ 2474611 h 3312388"/>
                <a:gd name="connsiteX60" fmla="*/ 1399142 w 2853369"/>
                <a:gd name="connsiteY60" fmla="*/ 2551729 h 3312388"/>
                <a:gd name="connsiteX61" fmla="*/ 1443210 w 2853369"/>
                <a:gd name="connsiteY61" fmla="*/ 2617830 h 3312388"/>
                <a:gd name="connsiteX62" fmla="*/ 1476260 w 2853369"/>
                <a:gd name="connsiteY62" fmla="*/ 2650881 h 3312388"/>
                <a:gd name="connsiteX63" fmla="*/ 1531345 w 2853369"/>
                <a:gd name="connsiteY63" fmla="*/ 2705965 h 3312388"/>
                <a:gd name="connsiteX64" fmla="*/ 1608463 w 2853369"/>
                <a:gd name="connsiteY64" fmla="*/ 2783083 h 3312388"/>
                <a:gd name="connsiteX65" fmla="*/ 1707614 w 2853369"/>
                <a:gd name="connsiteY65" fmla="*/ 2860201 h 3312388"/>
                <a:gd name="connsiteX66" fmla="*/ 1740665 w 2853369"/>
                <a:gd name="connsiteY66" fmla="*/ 2893252 h 3312388"/>
                <a:gd name="connsiteX67" fmla="*/ 1773716 w 2853369"/>
                <a:gd name="connsiteY67" fmla="*/ 2904268 h 3312388"/>
                <a:gd name="connsiteX68" fmla="*/ 1806766 w 2853369"/>
                <a:gd name="connsiteY68" fmla="*/ 2926302 h 3312388"/>
                <a:gd name="connsiteX69" fmla="*/ 1883884 w 2853369"/>
                <a:gd name="connsiteY69" fmla="*/ 2992403 h 3312388"/>
                <a:gd name="connsiteX70" fmla="*/ 1916935 w 2853369"/>
                <a:gd name="connsiteY70" fmla="*/ 3014437 h 3312388"/>
                <a:gd name="connsiteX71" fmla="*/ 1949986 w 2853369"/>
                <a:gd name="connsiteY71" fmla="*/ 3047488 h 3312388"/>
                <a:gd name="connsiteX72" fmla="*/ 2005070 w 2853369"/>
                <a:gd name="connsiteY72" fmla="*/ 3058505 h 3312388"/>
                <a:gd name="connsiteX73" fmla="*/ 2115239 w 2853369"/>
                <a:gd name="connsiteY73" fmla="*/ 3124606 h 3312388"/>
                <a:gd name="connsiteX74" fmla="*/ 2137272 w 2853369"/>
                <a:gd name="connsiteY74" fmla="*/ 3157656 h 3312388"/>
                <a:gd name="connsiteX75" fmla="*/ 2170323 w 2853369"/>
                <a:gd name="connsiteY75" fmla="*/ 3168673 h 3312388"/>
                <a:gd name="connsiteX76" fmla="*/ 2214390 w 2853369"/>
                <a:gd name="connsiteY76" fmla="*/ 3190707 h 3312388"/>
                <a:gd name="connsiteX77" fmla="*/ 2247441 w 2853369"/>
                <a:gd name="connsiteY77" fmla="*/ 3201724 h 3312388"/>
                <a:gd name="connsiteX78" fmla="*/ 2291508 w 2853369"/>
                <a:gd name="connsiteY78" fmla="*/ 3223758 h 3312388"/>
                <a:gd name="connsiteX79" fmla="*/ 2368626 w 2853369"/>
                <a:gd name="connsiteY79" fmla="*/ 3245791 h 3312388"/>
                <a:gd name="connsiteX80" fmla="*/ 2434728 w 2853369"/>
                <a:gd name="connsiteY80" fmla="*/ 3267825 h 3312388"/>
                <a:gd name="connsiteX81" fmla="*/ 2478795 w 2853369"/>
                <a:gd name="connsiteY81" fmla="*/ 3278842 h 3312388"/>
                <a:gd name="connsiteX82" fmla="*/ 2599981 w 2853369"/>
                <a:gd name="connsiteY82" fmla="*/ 3311893 h 3312388"/>
                <a:gd name="connsiteX83" fmla="*/ 2677099 w 2853369"/>
                <a:gd name="connsiteY83" fmla="*/ 3289859 h 3312388"/>
                <a:gd name="connsiteX84" fmla="*/ 2699132 w 2853369"/>
                <a:gd name="connsiteY84" fmla="*/ 3256808 h 3312388"/>
                <a:gd name="connsiteX85" fmla="*/ 2721166 w 2853369"/>
                <a:gd name="connsiteY85" fmla="*/ 3190707 h 3312388"/>
                <a:gd name="connsiteX86" fmla="*/ 2765234 w 2853369"/>
                <a:gd name="connsiteY86" fmla="*/ 2794100 h 3312388"/>
                <a:gd name="connsiteX87" fmla="*/ 2776251 w 2853369"/>
                <a:gd name="connsiteY87" fmla="*/ 2617830 h 3312388"/>
                <a:gd name="connsiteX88" fmla="*/ 2787267 w 2853369"/>
                <a:gd name="connsiteY88" fmla="*/ 2529695 h 3312388"/>
                <a:gd name="connsiteX89" fmla="*/ 2798284 w 2853369"/>
                <a:gd name="connsiteY89" fmla="*/ 2044953 h 3312388"/>
                <a:gd name="connsiteX90" fmla="*/ 2820318 w 2853369"/>
                <a:gd name="connsiteY90" fmla="*/ 1934784 h 3312388"/>
                <a:gd name="connsiteX91" fmla="*/ 2831335 w 2853369"/>
                <a:gd name="connsiteY91" fmla="*/ 1791565 h 3312388"/>
                <a:gd name="connsiteX92" fmla="*/ 2842352 w 2853369"/>
                <a:gd name="connsiteY92" fmla="*/ 1736481 h 3312388"/>
                <a:gd name="connsiteX93" fmla="*/ 2853369 w 2853369"/>
                <a:gd name="connsiteY93" fmla="*/ 1626312 h 3312388"/>
                <a:gd name="connsiteX94" fmla="*/ 2842352 w 2853369"/>
                <a:gd name="connsiteY94" fmla="*/ 524625 h 3312388"/>
                <a:gd name="connsiteX95" fmla="*/ 2831335 w 2853369"/>
                <a:gd name="connsiteY95" fmla="*/ 414456 h 3312388"/>
                <a:gd name="connsiteX96" fmla="*/ 2820318 w 2853369"/>
                <a:gd name="connsiteY96" fmla="*/ 370389 h 3312388"/>
                <a:gd name="connsiteX97" fmla="*/ 2776251 w 2853369"/>
                <a:gd name="connsiteY97" fmla="*/ 249203 h 3312388"/>
                <a:gd name="connsiteX98" fmla="*/ 2754217 w 2853369"/>
                <a:gd name="connsiteY98" fmla="*/ 172085 h 3312388"/>
                <a:gd name="connsiteX99" fmla="*/ 2743200 w 2853369"/>
                <a:gd name="connsiteY99" fmla="*/ 139035 h 3312388"/>
                <a:gd name="connsiteX100" fmla="*/ 2732183 w 2853369"/>
                <a:gd name="connsiteY100" fmla="*/ 94967 h 3312388"/>
                <a:gd name="connsiteX101" fmla="*/ 2721166 w 2853369"/>
                <a:gd name="connsiteY101" fmla="*/ 61917 h 3312388"/>
                <a:gd name="connsiteX102" fmla="*/ 2688116 w 2853369"/>
                <a:gd name="connsiteY102" fmla="*/ 39883 h 3312388"/>
                <a:gd name="connsiteX103" fmla="*/ 2644048 w 2853369"/>
                <a:gd name="connsiteY103" fmla="*/ 6832 h 331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853369" h="3312388">
                  <a:moveTo>
                    <a:pt x="2644048" y="6832"/>
                  </a:moveTo>
                  <a:cubicBezTo>
                    <a:pt x="2601817" y="3160"/>
                    <a:pt x="2504381" y="12350"/>
                    <a:pt x="2434728" y="17849"/>
                  </a:cubicBezTo>
                  <a:cubicBezTo>
                    <a:pt x="2296406" y="28769"/>
                    <a:pt x="2259025" y="35080"/>
                    <a:pt x="2148289" y="50900"/>
                  </a:cubicBezTo>
                  <a:cubicBezTo>
                    <a:pt x="2069378" y="77204"/>
                    <a:pt x="2159648" y="39599"/>
                    <a:pt x="2093205" y="94967"/>
                  </a:cubicBezTo>
                  <a:cubicBezTo>
                    <a:pt x="2075054" y="110093"/>
                    <a:pt x="2039048" y="120364"/>
                    <a:pt x="2016087" y="128018"/>
                  </a:cubicBezTo>
                  <a:cubicBezTo>
                    <a:pt x="2001398" y="139035"/>
                    <a:pt x="1988442" y="152857"/>
                    <a:pt x="1972019" y="161068"/>
                  </a:cubicBezTo>
                  <a:cubicBezTo>
                    <a:pt x="1937110" y="178522"/>
                    <a:pt x="1898751" y="183576"/>
                    <a:pt x="1861851" y="194119"/>
                  </a:cubicBezTo>
                  <a:cubicBezTo>
                    <a:pt x="1850685" y="197309"/>
                    <a:pt x="1839474" y="200561"/>
                    <a:pt x="1828800" y="205136"/>
                  </a:cubicBezTo>
                  <a:cubicBezTo>
                    <a:pt x="1813705" y="211605"/>
                    <a:pt x="1799827" y="220701"/>
                    <a:pt x="1784732" y="227170"/>
                  </a:cubicBezTo>
                  <a:cubicBezTo>
                    <a:pt x="1774058" y="231744"/>
                    <a:pt x="1762069" y="232994"/>
                    <a:pt x="1751682" y="238187"/>
                  </a:cubicBezTo>
                  <a:cubicBezTo>
                    <a:pt x="1666256" y="280899"/>
                    <a:pt x="1768653" y="243546"/>
                    <a:pt x="1685581" y="271237"/>
                  </a:cubicBezTo>
                  <a:cubicBezTo>
                    <a:pt x="1516656" y="267565"/>
                    <a:pt x="1347770" y="260220"/>
                    <a:pt x="1178805" y="260220"/>
                  </a:cubicBezTo>
                  <a:cubicBezTo>
                    <a:pt x="1053893" y="260220"/>
                    <a:pt x="928961" y="264495"/>
                    <a:pt x="804231" y="271237"/>
                  </a:cubicBezTo>
                  <a:cubicBezTo>
                    <a:pt x="792635" y="271864"/>
                    <a:pt x="781568" y="277061"/>
                    <a:pt x="771181" y="282254"/>
                  </a:cubicBezTo>
                  <a:cubicBezTo>
                    <a:pt x="759338" y="288176"/>
                    <a:pt x="749147" y="296943"/>
                    <a:pt x="738130" y="304288"/>
                  </a:cubicBezTo>
                  <a:lnTo>
                    <a:pt x="694063" y="370389"/>
                  </a:lnTo>
                  <a:cubicBezTo>
                    <a:pt x="686718" y="381406"/>
                    <a:pt x="681392" y="394077"/>
                    <a:pt x="672029" y="403440"/>
                  </a:cubicBezTo>
                  <a:cubicBezTo>
                    <a:pt x="649995" y="425474"/>
                    <a:pt x="623213" y="443614"/>
                    <a:pt x="605928" y="469541"/>
                  </a:cubicBezTo>
                  <a:cubicBezTo>
                    <a:pt x="598583" y="480558"/>
                    <a:pt x="594066" y="494115"/>
                    <a:pt x="583894" y="502591"/>
                  </a:cubicBezTo>
                  <a:cubicBezTo>
                    <a:pt x="571277" y="513105"/>
                    <a:pt x="554085" y="516477"/>
                    <a:pt x="539826" y="524625"/>
                  </a:cubicBezTo>
                  <a:cubicBezTo>
                    <a:pt x="528330" y="531194"/>
                    <a:pt x="518272" y="540090"/>
                    <a:pt x="506776" y="546659"/>
                  </a:cubicBezTo>
                  <a:cubicBezTo>
                    <a:pt x="492517" y="554807"/>
                    <a:pt x="476791" y="560243"/>
                    <a:pt x="462708" y="568693"/>
                  </a:cubicBezTo>
                  <a:cubicBezTo>
                    <a:pt x="440001" y="582317"/>
                    <a:pt x="421729" y="604386"/>
                    <a:pt x="396607" y="612760"/>
                  </a:cubicBezTo>
                  <a:cubicBezTo>
                    <a:pt x="385590" y="616432"/>
                    <a:pt x="373944" y="618584"/>
                    <a:pt x="363557" y="623777"/>
                  </a:cubicBezTo>
                  <a:cubicBezTo>
                    <a:pt x="344405" y="633353"/>
                    <a:pt x="327624" y="647251"/>
                    <a:pt x="308472" y="656827"/>
                  </a:cubicBezTo>
                  <a:cubicBezTo>
                    <a:pt x="290784" y="665671"/>
                    <a:pt x="270675" y="669257"/>
                    <a:pt x="253388" y="678861"/>
                  </a:cubicBezTo>
                  <a:cubicBezTo>
                    <a:pt x="237337" y="687778"/>
                    <a:pt x="225743" y="703700"/>
                    <a:pt x="209320" y="711912"/>
                  </a:cubicBezTo>
                  <a:cubicBezTo>
                    <a:pt x="188546" y="722299"/>
                    <a:pt x="143219" y="733946"/>
                    <a:pt x="143219" y="733946"/>
                  </a:cubicBezTo>
                  <a:cubicBezTo>
                    <a:pt x="128530" y="744963"/>
                    <a:pt x="115094" y="757886"/>
                    <a:pt x="99152" y="766996"/>
                  </a:cubicBezTo>
                  <a:cubicBezTo>
                    <a:pt x="89069" y="772758"/>
                    <a:pt x="75764" y="771571"/>
                    <a:pt x="66101" y="778013"/>
                  </a:cubicBezTo>
                  <a:cubicBezTo>
                    <a:pt x="43087" y="793356"/>
                    <a:pt x="15271" y="834771"/>
                    <a:pt x="0" y="855131"/>
                  </a:cubicBezTo>
                  <a:cubicBezTo>
                    <a:pt x="3672" y="935921"/>
                    <a:pt x="2401" y="1017088"/>
                    <a:pt x="11017" y="1097502"/>
                  </a:cubicBezTo>
                  <a:cubicBezTo>
                    <a:pt x="18106" y="1163667"/>
                    <a:pt x="35521" y="1158743"/>
                    <a:pt x="66101" y="1207671"/>
                  </a:cubicBezTo>
                  <a:cubicBezTo>
                    <a:pt x="74805" y="1221598"/>
                    <a:pt x="79987" y="1237479"/>
                    <a:pt x="88135" y="1251738"/>
                  </a:cubicBezTo>
                  <a:cubicBezTo>
                    <a:pt x="101023" y="1274291"/>
                    <a:pt x="129031" y="1309939"/>
                    <a:pt x="143219" y="1328856"/>
                  </a:cubicBezTo>
                  <a:cubicBezTo>
                    <a:pt x="164289" y="1392066"/>
                    <a:pt x="139147" y="1333064"/>
                    <a:pt x="187287" y="1394958"/>
                  </a:cubicBezTo>
                  <a:cubicBezTo>
                    <a:pt x="218302" y="1434835"/>
                    <a:pt x="231577" y="1468651"/>
                    <a:pt x="264405" y="1505126"/>
                  </a:cubicBezTo>
                  <a:cubicBezTo>
                    <a:pt x="310806" y="1556682"/>
                    <a:pt x="324837" y="1568752"/>
                    <a:pt x="374573" y="1604278"/>
                  </a:cubicBezTo>
                  <a:cubicBezTo>
                    <a:pt x="385347" y="1611974"/>
                    <a:pt x="395781" y="1620391"/>
                    <a:pt x="407624" y="1626312"/>
                  </a:cubicBezTo>
                  <a:cubicBezTo>
                    <a:pt x="418011" y="1631505"/>
                    <a:pt x="430288" y="1632136"/>
                    <a:pt x="440675" y="1637329"/>
                  </a:cubicBezTo>
                  <a:cubicBezTo>
                    <a:pt x="516756" y="1675369"/>
                    <a:pt x="426078" y="1647450"/>
                    <a:pt x="517793" y="1670379"/>
                  </a:cubicBezTo>
                  <a:cubicBezTo>
                    <a:pt x="612504" y="1733521"/>
                    <a:pt x="492675" y="1657821"/>
                    <a:pt x="583894" y="1703430"/>
                  </a:cubicBezTo>
                  <a:cubicBezTo>
                    <a:pt x="595737" y="1709351"/>
                    <a:pt x="604775" y="1720248"/>
                    <a:pt x="616945" y="1725464"/>
                  </a:cubicBezTo>
                  <a:cubicBezTo>
                    <a:pt x="630862" y="1731428"/>
                    <a:pt x="646835" y="1731165"/>
                    <a:pt x="661012" y="1736481"/>
                  </a:cubicBezTo>
                  <a:cubicBezTo>
                    <a:pt x="765265" y="1775576"/>
                    <a:pt x="639448" y="1745388"/>
                    <a:pt x="760164" y="1769531"/>
                  </a:cubicBezTo>
                  <a:cubicBezTo>
                    <a:pt x="774853" y="1776876"/>
                    <a:pt x="788854" y="1785798"/>
                    <a:pt x="804231" y="1791565"/>
                  </a:cubicBezTo>
                  <a:cubicBezTo>
                    <a:pt x="818408" y="1796882"/>
                    <a:pt x="834756" y="1795811"/>
                    <a:pt x="848299" y="1802582"/>
                  </a:cubicBezTo>
                  <a:cubicBezTo>
                    <a:pt x="864722" y="1810793"/>
                    <a:pt x="876424" y="1826522"/>
                    <a:pt x="892366" y="1835632"/>
                  </a:cubicBezTo>
                  <a:cubicBezTo>
                    <a:pt x="902449" y="1841394"/>
                    <a:pt x="914743" y="1842074"/>
                    <a:pt x="925417" y="1846649"/>
                  </a:cubicBezTo>
                  <a:cubicBezTo>
                    <a:pt x="1020712" y="1887490"/>
                    <a:pt x="925024" y="1853863"/>
                    <a:pt x="1002535" y="1879700"/>
                  </a:cubicBezTo>
                  <a:cubicBezTo>
                    <a:pt x="1013552" y="1890717"/>
                    <a:pt x="1025612" y="1900781"/>
                    <a:pt x="1035586" y="1912750"/>
                  </a:cubicBezTo>
                  <a:cubicBezTo>
                    <a:pt x="1044062" y="1922922"/>
                    <a:pt x="1049923" y="1935027"/>
                    <a:pt x="1057619" y="1945801"/>
                  </a:cubicBezTo>
                  <a:cubicBezTo>
                    <a:pt x="1068291" y="1960742"/>
                    <a:pt x="1079998" y="1974927"/>
                    <a:pt x="1090670" y="1989868"/>
                  </a:cubicBezTo>
                  <a:cubicBezTo>
                    <a:pt x="1171269" y="2102705"/>
                    <a:pt x="1037670" y="1922870"/>
                    <a:pt x="1145754" y="2066987"/>
                  </a:cubicBezTo>
                  <a:cubicBezTo>
                    <a:pt x="1173445" y="2150058"/>
                    <a:pt x="1136092" y="2047663"/>
                    <a:pt x="1178805" y="2133088"/>
                  </a:cubicBezTo>
                  <a:cubicBezTo>
                    <a:pt x="1202778" y="2181033"/>
                    <a:pt x="1173651" y="2156720"/>
                    <a:pt x="1211855" y="2210206"/>
                  </a:cubicBezTo>
                  <a:cubicBezTo>
                    <a:pt x="1220911" y="2222884"/>
                    <a:pt x="1233889" y="2232239"/>
                    <a:pt x="1244906" y="2243256"/>
                  </a:cubicBezTo>
                  <a:cubicBezTo>
                    <a:pt x="1251065" y="2267891"/>
                    <a:pt x="1267228" y="2337331"/>
                    <a:pt x="1277957" y="2353425"/>
                  </a:cubicBezTo>
                  <a:cubicBezTo>
                    <a:pt x="1292646" y="2375459"/>
                    <a:pt x="1312189" y="2394939"/>
                    <a:pt x="1322024" y="2419526"/>
                  </a:cubicBezTo>
                  <a:cubicBezTo>
                    <a:pt x="1329369" y="2437888"/>
                    <a:pt x="1335214" y="2456923"/>
                    <a:pt x="1344058" y="2474611"/>
                  </a:cubicBezTo>
                  <a:cubicBezTo>
                    <a:pt x="1353008" y="2492511"/>
                    <a:pt x="1390417" y="2539265"/>
                    <a:pt x="1399142" y="2551729"/>
                  </a:cubicBezTo>
                  <a:cubicBezTo>
                    <a:pt x="1414328" y="2573423"/>
                    <a:pt x="1424485" y="2599105"/>
                    <a:pt x="1443210" y="2617830"/>
                  </a:cubicBezTo>
                  <a:cubicBezTo>
                    <a:pt x="1454227" y="2628847"/>
                    <a:pt x="1466286" y="2638912"/>
                    <a:pt x="1476260" y="2650881"/>
                  </a:cubicBezTo>
                  <a:cubicBezTo>
                    <a:pt x="1522162" y="2705963"/>
                    <a:pt x="1470754" y="2665571"/>
                    <a:pt x="1531345" y="2705965"/>
                  </a:cubicBezTo>
                  <a:cubicBezTo>
                    <a:pt x="1556272" y="2780749"/>
                    <a:pt x="1520073" y="2694693"/>
                    <a:pt x="1608463" y="2783083"/>
                  </a:cubicBezTo>
                  <a:cubicBezTo>
                    <a:pt x="1682775" y="2857395"/>
                    <a:pt x="1645003" y="2839330"/>
                    <a:pt x="1707614" y="2860201"/>
                  </a:cubicBezTo>
                  <a:cubicBezTo>
                    <a:pt x="1718631" y="2871218"/>
                    <a:pt x="1727701" y="2884610"/>
                    <a:pt x="1740665" y="2893252"/>
                  </a:cubicBezTo>
                  <a:cubicBezTo>
                    <a:pt x="1750328" y="2899694"/>
                    <a:pt x="1763329" y="2899075"/>
                    <a:pt x="1773716" y="2904268"/>
                  </a:cubicBezTo>
                  <a:cubicBezTo>
                    <a:pt x="1785559" y="2910189"/>
                    <a:pt x="1795992" y="2918606"/>
                    <a:pt x="1806766" y="2926302"/>
                  </a:cubicBezTo>
                  <a:cubicBezTo>
                    <a:pt x="1922304" y="3008830"/>
                    <a:pt x="1787784" y="2912320"/>
                    <a:pt x="1883884" y="2992403"/>
                  </a:cubicBezTo>
                  <a:cubicBezTo>
                    <a:pt x="1894056" y="3000880"/>
                    <a:pt x="1906763" y="3005960"/>
                    <a:pt x="1916935" y="3014437"/>
                  </a:cubicBezTo>
                  <a:cubicBezTo>
                    <a:pt x="1928904" y="3024411"/>
                    <a:pt x="1936051" y="3040520"/>
                    <a:pt x="1949986" y="3047488"/>
                  </a:cubicBezTo>
                  <a:cubicBezTo>
                    <a:pt x="1966734" y="3055862"/>
                    <a:pt x="1986709" y="3054833"/>
                    <a:pt x="2005070" y="3058505"/>
                  </a:cubicBezTo>
                  <a:cubicBezTo>
                    <a:pt x="2084836" y="3111682"/>
                    <a:pt x="2047486" y="3090729"/>
                    <a:pt x="2115239" y="3124606"/>
                  </a:cubicBezTo>
                  <a:cubicBezTo>
                    <a:pt x="2122583" y="3135623"/>
                    <a:pt x="2126933" y="3149385"/>
                    <a:pt x="2137272" y="3157656"/>
                  </a:cubicBezTo>
                  <a:cubicBezTo>
                    <a:pt x="2146340" y="3164911"/>
                    <a:pt x="2159649" y="3164098"/>
                    <a:pt x="2170323" y="3168673"/>
                  </a:cubicBezTo>
                  <a:cubicBezTo>
                    <a:pt x="2185418" y="3175142"/>
                    <a:pt x="2199295" y="3184238"/>
                    <a:pt x="2214390" y="3190707"/>
                  </a:cubicBezTo>
                  <a:cubicBezTo>
                    <a:pt x="2225064" y="3195282"/>
                    <a:pt x="2236767" y="3197149"/>
                    <a:pt x="2247441" y="3201724"/>
                  </a:cubicBezTo>
                  <a:cubicBezTo>
                    <a:pt x="2262536" y="3208193"/>
                    <a:pt x="2276413" y="3217289"/>
                    <a:pt x="2291508" y="3223758"/>
                  </a:cubicBezTo>
                  <a:cubicBezTo>
                    <a:pt x="2320294" y="3236095"/>
                    <a:pt x="2337582" y="3236478"/>
                    <a:pt x="2368626" y="3245791"/>
                  </a:cubicBezTo>
                  <a:cubicBezTo>
                    <a:pt x="2390872" y="3252465"/>
                    <a:pt x="2412196" y="3262192"/>
                    <a:pt x="2434728" y="3267825"/>
                  </a:cubicBezTo>
                  <a:cubicBezTo>
                    <a:pt x="2449417" y="3271497"/>
                    <a:pt x="2464292" y="3274491"/>
                    <a:pt x="2478795" y="3278842"/>
                  </a:cubicBezTo>
                  <a:cubicBezTo>
                    <a:pt x="2590614" y="3312388"/>
                    <a:pt x="2499585" y="3291814"/>
                    <a:pt x="2599981" y="3311893"/>
                  </a:cubicBezTo>
                  <a:cubicBezTo>
                    <a:pt x="2602860" y="3311173"/>
                    <a:pt x="2669915" y="3295606"/>
                    <a:pt x="2677099" y="3289859"/>
                  </a:cubicBezTo>
                  <a:cubicBezTo>
                    <a:pt x="2687438" y="3281588"/>
                    <a:pt x="2693755" y="3268907"/>
                    <a:pt x="2699132" y="3256808"/>
                  </a:cubicBezTo>
                  <a:cubicBezTo>
                    <a:pt x="2708565" y="3235584"/>
                    <a:pt x="2721166" y="3190707"/>
                    <a:pt x="2721166" y="3190707"/>
                  </a:cubicBezTo>
                  <a:cubicBezTo>
                    <a:pt x="2747384" y="2889199"/>
                    <a:pt x="2730308" y="3021115"/>
                    <a:pt x="2765234" y="2794100"/>
                  </a:cubicBezTo>
                  <a:cubicBezTo>
                    <a:pt x="2768906" y="2735343"/>
                    <a:pt x="2771362" y="2676498"/>
                    <a:pt x="2776251" y="2617830"/>
                  </a:cubicBezTo>
                  <a:cubicBezTo>
                    <a:pt x="2778710" y="2588325"/>
                    <a:pt x="2786129" y="2559280"/>
                    <a:pt x="2787267" y="2529695"/>
                  </a:cubicBezTo>
                  <a:cubicBezTo>
                    <a:pt x="2793478" y="2368192"/>
                    <a:pt x="2789319" y="2206327"/>
                    <a:pt x="2798284" y="2044953"/>
                  </a:cubicBezTo>
                  <a:cubicBezTo>
                    <a:pt x="2800361" y="2007560"/>
                    <a:pt x="2820318" y="1934784"/>
                    <a:pt x="2820318" y="1934784"/>
                  </a:cubicBezTo>
                  <a:cubicBezTo>
                    <a:pt x="2823990" y="1887044"/>
                    <a:pt x="2826047" y="1839153"/>
                    <a:pt x="2831335" y="1791565"/>
                  </a:cubicBezTo>
                  <a:cubicBezTo>
                    <a:pt x="2833403" y="1772955"/>
                    <a:pt x="2839877" y="1755042"/>
                    <a:pt x="2842352" y="1736481"/>
                  </a:cubicBezTo>
                  <a:cubicBezTo>
                    <a:pt x="2847230" y="1699899"/>
                    <a:pt x="2849697" y="1663035"/>
                    <a:pt x="2853369" y="1626312"/>
                  </a:cubicBezTo>
                  <a:cubicBezTo>
                    <a:pt x="2849697" y="1259083"/>
                    <a:pt x="2849028" y="891812"/>
                    <a:pt x="2842352" y="524625"/>
                  </a:cubicBezTo>
                  <a:cubicBezTo>
                    <a:pt x="2841681" y="487725"/>
                    <a:pt x="2836554" y="450991"/>
                    <a:pt x="2831335" y="414456"/>
                  </a:cubicBezTo>
                  <a:cubicBezTo>
                    <a:pt x="2829194" y="399467"/>
                    <a:pt x="2824669" y="384892"/>
                    <a:pt x="2820318" y="370389"/>
                  </a:cubicBezTo>
                  <a:cubicBezTo>
                    <a:pt x="2797176" y="293251"/>
                    <a:pt x="2802528" y="319276"/>
                    <a:pt x="2776251" y="249203"/>
                  </a:cubicBezTo>
                  <a:cubicBezTo>
                    <a:pt x="2760399" y="206930"/>
                    <a:pt x="2768112" y="220715"/>
                    <a:pt x="2754217" y="172085"/>
                  </a:cubicBezTo>
                  <a:cubicBezTo>
                    <a:pt x="2751027" y="160919"/>
                    <a:pt x="2746390" y="150201"/>
                    <a:pt x="2743200" y="139035"/>
                  </a:cubicBezTo>
                  <a:cubicBezTo>
                    <a:pt x="2739040" y="124476"/>
                    <a:pt x="2736343" y="109526"/>
                    <a:pt x="2732183" y="94967"/>
                  </a:cubicBezTo>
                  <a:cubicBezTo>
                    <a:pt x="2728993" y="83801"/>
                    <a:pt x="2728420" y="70985"/>
                    <a:pt x="2721166" y="61917"/>
                  </a:cubicBezTo>
                  <a:cubicBezTo>
                    <a:pt x="2712895" y="51578"/>
                    <a:pt x="2699133" y="47228"/>
                    <a:pt x="2688116" y="39883"/>
                  </a:cubicBezTo>
                  <a:cubicBezTo>
                    <a:pt x="2661527" y="0"/>
                    <a:pt x="2686279" y="10504"/>
                    <a:pt x="2644048" y="6832"/>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800" y="1295400"/>
              <a:ext cx="533400" cy="4038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2"/>
            <p:cNvGrpSpPr/>
            <p:nvPr/>
          </p:nvGrpSpPr>
          <p:grpSpPr>
            <a:xfrm>
              <a:off x="-2209798" y="2819400"/>
              <a:ext cx="1219201" cy="2286000"/>
              <a:chOff x="193964" y="0"/>
              <a:chExt cx="2687781" cy="5529123"/>
            </a:xfrm>
          </p:grpSpPr>
          <p:sp>
            <p:nvSpPr>
              <p:cNvPr id="18" name="Freeform 17"/>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46"/>
              <p:cNvGrpSpPr/>
              <p:nvPr/>
            </p:nvGrpSpPr>
            <p:grpSpPr>
              <a:xfrm>
                <a:off x="838200" y="5105384"/>
                <a:ext cx="609600" cy="377037"/>
                <a:chOff x="2266319" y="4783156"/>
                <a:chExt cx="462560" cy="295620"/>
              </a:xfrm>
              <a:solidFill>
                <a:schemeClr val="tx1"/>
              </a:solidFill>
            </p:grpSpPr>
            <p:sp>
              <p:nvSpPr>
                <p:cNvPr id="68"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7"/>
              <p:cNvGrpSpPr/>
              <p:nvPr/>
            </p:nvGrpSpPr>
            <p:grpSpPr>
              <a:xfrm rot="573418">
                <a:off x="1398384" y="5145958"/>
                <a:ext cx="519175" cy="366050"/>
                <a:chOff x="2266319" y="4783156"/>
                <a:chExt cx="462560" cy="295620"/>
              </a:xfrm>
              <a:solidFill>
                <a:schemeClr val="tx1"/>
              </a:solidFill>
            </p:grpSpPr>
            <p:sp>
              <p:nvSpPr>
                <p:cNvPr id="66" name="Freeform 65"/>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21"/>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11"/>
              <p:cNvGrpSpPr/>
              <p:nvPr/>
            </p:nvGrpSpPr>
            <p:grpSpPr>
              <a:xfrm>
                <a:off x="914400" y="542093"/>
                <a:ext cx="213466" cy="155090"/>
                <a:chOff x="4267200" y="1600200"/>
                <a:chExt cx="1371600" cy="1371600"/>
              </a:xfrm>
            </p:grpSpPr>
            <p:sp>
              <p:nvSpPr>
                <p:cNvPr id="62" name="Oval 61"/>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9"/>
                <p:cNvGrpSpPr/>
                <p:nvPr/>
              </p:nvGrpSpPr>
              <p:grpSpPr>
                <a:xfrm>
                  <a:off x="4495800" y="1981200"/>
                  <a:ext cx="914400" cy="990600"/>
                  <a:chOff x="6019800" y="1524000"/>
                  <a:chExt cx="990600" cy="1066800"/>
                </a:xfrm>
              </p:grpSpPr>
              <p:sp>
                <p:nvSpPr>
                  <p:cNvPr id="64"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2"/>
              <p:cNvGrpSpPr/>
              <p:nvPr/>
            </p:nvGrpSpPr>
            <p:grpSpPr>
              <a:xfrm>
                <a:off x="1219200" y="542093"/>
                <a:ext cx="213466" cy="155090"/>
                <a:chOff x="4267200" y="1600200"/>
                <a:chExt cx="1371600" cy="1371600"/>
              </a:xfrm>
            </p:grpSpPr>
            <p:sp>
              <p:nvSpPr>
                <p:cNvPr id="58" name="Oval 5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9"/>
                <p:cNvGrpSpPr/>
                <p:nvPr/>
              </p:nvGrpSpPr>
              <p:grpSpPr>
                <a:xfrm>
                  <a:off x="4495800" y="1981200"/>
                  <a:ext cx="914400" cy="990600"/>
                  <a:chOff x="6019800" y="1524000"/>
                  <a:chExt cx="990600" cy="1066800"/>
                </a:xfrm>
              </p:grpSpPr>
              <p:sp>
                <p:nvSpPr>
                  <p:cNvPr id="6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reeform 26"/>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9"/>
              <p:cNvGrpSpPr/>
              <p:nvPr/>
            </p:nvGrpSpPr>
            <p:grpSpPr>
              <a:xfrm>
                <a:off x="730754" y="1408672"/>
                <a:ext cx="426932" cy="310180"/>
                <a:chOff x="4191000" y="2057400"/>
                <a:chExt cx="2971800" cy="2743200"/>
              </a:xfrm>
              <a:solidFill>
                <a:schemeClr val="accent3">
                  <a:lumMod val="50000"/>
                </a:schemeClr>
              </a:solidFill>
            </p:grpSpPr>
            <p:sp>
              <p:nvSpPr>
                <p:cNvPr id="51" name="Oval 50"/>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Freeform 40"/>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Freeform 16"/>
            <p:cNvSpPr/>
            <p:nvPr/>
          </p:nvSpPr>
          <p:spPr>
            <a:xfrm>
              <a:off x="-5638800" y="3505200"/>
              <a:ext cx="6400800" cy="3205909"/>
            </a:xfrm>
            <a:custGeom>
              <a:avLst/>
              <a:gdLst>
                <a:gd name="connsiteX0" fmla="*/ 683046 w 6400800"/>
                <a:gd name="connsiteY0" fmla="*/ 649995 h 3205909"/>
                <a:gd name="connsiteX1" fmla="*/ 716096 w 6400800"/>
                <a:gd name="connsiteY1" fmla="*/ 683046 h 3205909"/>
                <a:gd name="connsiteX2" fmla="*/ 749147 w 6400800"/>
                <a:gd name="connsiteY2" fmla="*/ 749147 h 3205909"/>
                <a:gd name="connsiteX3" fmla="*/ 782197 w 6400800"/>
                <a:gd name="connsiteY3" fmla="*/ 782198 h 3205909"/>
                <a:gd name="connsiteX4" fmla="*/ 848299 w 6400800"/>
                <a:gd name="connsiteY4" fmla="*/ 848299 h 3205909"/>
                <a:gd name="connsiteX5" fmla="*/ 870332 w 6400800"/>
                <a:gd name="connsiteY5" fmla="*/ 881350 h 3205909"/>
                <a:gd name="connsiteX6" fmla="*/ 936434 w 6400800"/>
                <a:gd name="connsiteY6" fmla="*/ 925417 h 3205909"/>
                <a:gd name="connsiteX7" fmla="*/ 1013552 w 6400800"/>
                <a:gd name="connsiteY7" fmla="*/ 969485 h 3205909"/>
                <a:gd name="connsiteX8" fmla="*/ 1068636 w 6400800"/>
                <a:gd name="connsiteY8" fmla="*/ 991518 h 3205909"/>
                <a:gd name="connsiteX9" fmla="*/ 1112703 w 6400800"/>
                <a:gd name="connsiteY9" fmla="*/ 1024569 h 3205909"/>
                <a:gd name="connsiteX10" fmla="*/ 1145754 w 6400800"/>
                <a:gd name="connsiteY10" fmla="*/ 1035586 h 3205909"/>
                <a:gd name="connsiteX11" fmla="*/ 1233889 w 6400800"/>
                <a:gd name="connsiteY11" fmla="*/ 1068636 h 3205909"/>
                <a:gd name="connsiteX12" fmla="*/ 1266940 w 6400800"/>
                <a:gd name="connsiteY12" fmla="*/ 1090670 h 3205909"/>
                <a:gd name="connsiteX13" fmla="*/ 1311007 w 6400800"/>
                <a:gd name="connsiteY13" fmla="*/ 1101687 h 3205909"/>
                <a:gd name="connsiteX14" fmla="*/ 1344058 w 6400800"/>
                <a:gd name="connsiteY14" fmla="*/ 1112704 h 3205909"/>
                <a:gd name="connsiteX15" fmla="*/ 1399142 w 6400800"/>
                <a:gd name="connsiteY15" fmla="*/ 1134738 h 3205909"/>
                <a:gd name="connsiteX16" fmla="*/ 1443209 w 6400800"/>
                <a:gd name="connsiteY16" fmla="*/ 1156771 h 3205909"/>
                <a:gd name="connsiteX17" fmla="*/ 1498294 w 6400800"/>
                <a:gd name="connsiteY17" fmla="*/ 1167788 h 3205909"/>
                <a:gd name="connsiteX18" fmla="*/ 1564395 w 6400800"/>
                <a:gd name="connsiteY18" fmla="*/ 1189822 h 3205909"/>
                <a:gd name="connsiteX19" fmla="*/ 1641513 w 6400800"/>
                <a:gd name="connsiteY19" fmla="*/ 1211856 h 3205909"/>
                <a:gd name="connsiteX20" fmla="*/ 1685580 w 6400800"/>
                <a:gd name="connsiteY20" fmla="*/ 1222872 h 3205909"/>
                <a:gd name="connsiteX21" fmla="*/ 1795749 w 6400800"/>
                <a:gd name="connsiteY21" fmla="*/ 1255923 h 3205909"/>
                <a:gd name="connsiteX22" fmla="*/ 1972019 w 6400800"/>
                <a:gd name="connsiteY22" fmla="*/ 1277957 h 3205909"/>
                <a:gd name="connsiteX23" fmla="*/ 2137272 w 6400800"/>
                <a:gd name="connsiteY23" fmla="*/ 1299991 h 3205909"/>
                <a:gd name="connsiteX24" fmla="*/ 2798284 w 6400800"/>
                <a:gd name="connsiteY24" fmla="*/ 1288974 h 3205909"/>
                <a:gd name="connsiteX25" fmla="*/ 2930487 w 6400800"/>
                <a:gd name="connsiteY25" fmla="*/ 1266940 h 3205909"/>
                <a:gd name="connsiteX26" fmla="*/ 3029638 w 6400800"/>
                <a:gd name="connsiteY26" fmla="*/ 1244906 h 3205909"/>
                <a:gd name="connsiteX27" fmla="*/ 3117773 w 6400800"/>
                <a:gd name="connsiteY27" fmla="*/ 1211856 h 3205909"/>
                <a:gd name="connsiteX28" fmla="*/ 3172858 w 6400800"/>
                <a:gd name="connsiteY28" fmla="*/ 1200839 h 3205909"/>
                <a:gd name="connsiteX29" fmla="*/ 3283026 w 6400800"/>
                <a:gd name="connsiteY29" fmla="*/ 1167788 h 3205909"/>
                <a:gd name="connsiteX30" fmla="*/ 3349127 w 6400800"/>
                <a:gd name="connsiteY30" fmla="*/ 1145754 h 3205909"/>
                <a:gd name="connsiteX31" fmla="*/ 3426246 w 6400800"/>
                <a:gd name="connsiteY31" fmla="*/ 1123721 h 3205909"/>
                <a:gd name="connsiteX32" fmla="*/ 3470313 w 6400800"/>
                <a:gd name="connsiteY32" fmla="*/ 1112704 h 3205909"/>
                <a:gd name="connsiteX33" fmla="*/ 3503364 w 6400800"/>
                <a:gd name="connsiteY33" fmla="*/ 1101687 h 3205909"/>
                <a:gd name="connsiteX34" fmla="*/ 3591499 w 6400800"/>
                <a:gd name="connsiteY34" fmla="*/ 1079653 h 3205909"/>
                <a:gd name="connsiteX35" fmla="*/ 3635566 w 6400800"/>
                <a:gd name="connsiteY35" fmla="*/ 1068636 h 3205909"/>
                <a:gd name="connsiteX36" fmla="*/ 3734718 w 6400800"/>
                <a:gd name="connsiteY36" fmla="*/ 1035586 h 3205909"/>
                <a:gd name="connsiteX37" fmla="*/ 3922005 w 6400800"/>
                <a:gd name="connsiteY37" fmla="*/ 991518 h 3205909"/>
                <a:gd name="connsiteX38" fmla="*/ 4065224 w 6400800"/>
                <a:gd name="connsiteY38" fmla="*/ 925417 h 3205909"/>
                <a:gd name="connsiteX39" fmla="*/ 4109291 w 6400800"/>
                <a:gd name="connsiteY39" fmla="*/ 914400 h 3205909"/>
                <a:gd name="connsiteX40" fmla="*/ 4197426 w 6400800"/>
                <a:gd name="connsiteY40" fmla="*/ 870333 h 3205909"/>
                <a:gd name="connsiteX41" fmla="*/ 4318612 w 6400800"/>
                <a:gd name="connsiteY41" fmla="*/ 826265 h 3205909"/>
                <a:gd name="connsiteX42" fmla="*/ 4406747 w 6400800"/>
                <a:gd name="connsiteY42" fmla="*/ 760164 h 3205909"/>
                <a:gd name="connsiteX43" fmla="*/ 4450814 w 6400800"/>
                <a:gd name="connsiteY43" fmla="*/ 738130 h 3205909"/>
                <a:gd name="connsiteX44" fmla="*/ 4516915 w 6400800"/>
                <a:gd name="connsiteY44" fmla="*/ 694063 h 3205909"/>
                <a:gd name="connsiteX45" fmla="*/ 4594034 w 6400800"/>
                <a:gd name="connsiteY45" fmla="*/ 661012 h 3205909"/>
                <a:gd name="connsiteX46" fmla="*/ 4627084 w 6400800"/>
                <a:gd name="connsiteY46" fmla="*/ 627962 h 3205909"/>
                <a:gd name="connsiteX47" fmla="*/ 4715219 w 6400800"/>
                <a:gd name="connsiteY47" fmla="*/ 572877 h 3205909"/>
                <a:gd name="connsiteX48" fmla="*/ 4748270 w 6400800"/>
                <a:gd name="connsiteY48" fmla="*/ 550844 h 3205909"/>
                <a:gd name="connsiteX49" fmla="*/ 4814371 w 6400800"/>
                <a:gd name="connsiteY49" fmla="*/ 484742 h 3205909"/>
                <a:gd name="connsiteX50" fmla="*/ 4880472 w 6400800"/>
                <a:gd name="connsiteY50" fmla="*/ 462709 h 3205909"/>
                <a:gd name="connsiteX51" fmla="*/ 4913523 w 6400800"/>
                <a:gd name="connsiteY51" fmla="*/ 451692 h 3205909"/>
                <a:gd name="connsiteX52" fmla="*/ 5001658 w 6400800"/>
                <a:gd name="connsiteY52" fmla="*/ 440675 h 3205909"/>
                <a:gd name="connsiteX53" fmla="*/ 5034708 w 6400800"/>
                <a:gd name="connsiteY53" fmla="*/ 429658 h 3205909"/>
                <a:gd name="connsiteX54" fmla="*/ 5078776 w 6400800"/>
                <a:gd name="connsiteY54" fmla="*/ 418641 h 3205909"/>
                <a:gd name="connsiteX55" fmla="*/ 5188944 w 6400800"/>
                <a:gd name="connsiteY55" fmla="*/ 385591 h 3205909"/>
                <a:gd name="connsiteX56" fmla="*/ 5288096 w 6400800"/>
                <a:gd name="connsiteY56" fmla="*/ 352540 h 3205909"/>
                <a:gd name="connsiteX57" fmla="*/ 5321147 w 6400800"/>
                <a:gd name="connsiteY57" fmla="*/ 341523 h 3205909"/>
                <a:gd name="connsiteX58" fmla="*/ 5354197 w 6400800"/>
                <a:gd name="connsiteY58" fmla="*/ 319489 h 3205909"/>
                <a:gd name="connsiteX59" fmla="*/ 5442332 w 6400800"/>
                <a:gd name="connsiteY59" fmla="*/ 297456 h 3205909"/>
                <a:gd name="connsiteX60" fmla="*/ 5519450 w 6400800"/>
                <a:gd name="connsiteY60" fmla="*/ 275422 h 3205909"/>
                <a:gd name="connsiteX61" fmla="*/ 5607585 w 6400800"/>
                <a:gd name="connsiteY61" fmla="*/ 253388 h 3205909"/>
                <a:gd name="connsiteX62" fmla="*/ 5651653 w 6400800"/>
                <a:gd name="connsiteY62" fmla="*/ 242371 h 3205909"/>
                <a:gd name="connsiteX63" fmla="*/ 5695720 w 6400800"/>
                <a:gd name="connsiteY63" fmla="*/ 209321 h 3205909"/>
                <a:gd name="connsiteX64" fmla="*/ 5728771 w 6400800"/>
                <a:gd name="connsiteY64" fmla="*/ 198304 h 3205909"/>
                <a:gd name="connsiteX65" fmla="*/ 5838940 w 6400800"/>
                <a:gd name="connsiteY65" fmla="*/ 165253 h 3205909"/>
                <a:gd name="connsiteX66" fmla="*/ 5871990 w 6400800"/>
                <a:gd name="connsiteY66" fmla="*/ 143219 h 3205909"/>
                <a:gd name="connsiteX67" fmla="*/ 5938091 w 6400800"/>
                <a:gd name="connsiteY67" fmla="*/ 121186 h 3205909"/>
                <a:gd name="connsiteX68" fmla="*/ 5971142 w 6400800"/>
                <a:gd name="connsiteY68" fmla="*/ 110169 h 3205909"/>
                <a:gd name="connsiteX69" fmla="*/ 6004193 w 6400800"/>
                <a:gd name="connsiteY69" fmla="*/ 99152 h 3205909"/>
                <a:gd name="connsiteX70" fmla="*/ 6048260 w 6400800"/>
                <a:gd name="connsiteY70" fmla="*/ 88135 h 3205909"/>
                <a:gd name="connsiteX71" fmla="*/ 6114361 w 6400800"/>
                <a:gd name="connsiteY71" fmla="*/ 66101 h 3205909"/>
                <a:gd name="connsiteX72" fmla="*/ 6147412 w 6400800"/>
                <a:gd name="connsiteY72" fmla="*/ 55085 h 3205909"/>
                <a:gd name="connsiteX73" fmla="*/ 6180462 w 6400800"/>
                <a:gd name="connsiteY73" fmla="*/ 33051 h 3205909"/>
                <a:gd name="connsiteX74" fmla="*/ 6224530 w 6400800"/>
                <a:gd name="connsiteY74" fmla="*/ 22034 h 3205909"/>
                <a:gd name="connsiteX75" fmla="*/ 6268597 w 6400800"/>
                <a:gd name="connsiteY75" fmla="*/ 0 h 3205909"/>
                <a:gd name="connsiteX76" fmla="*/ 6301648 w 6400800"/>
                <a:gd name="connsiteY76" fmla="*/ 11017 h 3205909"/>
                <a:gd name="connsiteX77" fmla="*/ 6312665 w 6400800"/>
                <a:gd name="connsiteY77" fmla="*/ 77118 h 3205909"/>
                <a:gd name="connsiteX78" fmla="*/ 6323682 w 6400800"/>
                <a:gd name="connsiteY78" fmla="*/ 110169 h 3205909"/>
                <a:gd name="connsiteX79" fmla="*/ 6334699 w 6400800"/>
                <a:gd name="connsiteY79" fmla="*/ 176270 h 3205909"/>
                <a:gd name="connsiteX80" fmla="*/ 6356732 w 6400800"/>
                <a:gd name="connsiteY80" fmla="*/ 253388 h 3205909"/>
                <a:gd name="connsiteX81" fmla="*/ 6389783 w 6400800"/>
                <a:gd name="connsiteY81" fmla="*/ 363557 h 3205909"/>
                <a:gd name="connsiteX82" fmla="*/ 6400800 w 6400800"/>
                <a:gd name="connsiteY82" fmla="*/ 396607 h 3205909"/>
                <a:gd name="connsiteX83" fmla="*/ 6367749 w 6400800"/>
                <a:gd name="connsiteY83" fmla="*/ 418641 h 3205909"/>
                <a:gd name="connsiteX84" fmla="*/ 6191479 w 6400800"/>
                <a:gd name="connsiteY84" fmla="*/ 440675 h 3205909"/>
                <a:gd name="connsiteX85" fmla="*/ 6147412 w 6400800"/>
                <a:gd name="connsiteY85" fmla="*/ 451692 h 3205909"/>
                <a:gd name="connsiteX86" fmla="*/ 6114361 w 6400800"/>
                <a:gd name="connsiteY86" fmla="*/ 462709 h 3205909"/>
                <a:gd name="connsiteX87" fmla="*/ 6059277 w 6400800"/>
                <a:gd name="connsiteY87" fmla="*/ 473725 h 3205909"/>
                <a:gd name="connsiteX88" fmla="*/ 5982159 w 6400800"/>
                <a:gd name="connsiteY88" fmla="*/ 495759 h 3205909"/>
                <a:gd name="connsiteX89" fmla="*/ 5938091 w 6400800"/>
                <a:gd name="connsiteY89" fmla="*/ 506776 h 3205909"/>
                <a:gd name="connsiteX90" fmla="*/ 5871990 w 6400800"/>
                <a:gd name="connsiteY90" fmla="*/ 528810 h 3205909"/>
                <a:gd name="connsiteX91" fmla="*/ 5805889 w 6400800"/>
                <a:gd name="connsiteY91" fmla="*/ 550844 h 3205909"/>
                <a:gd name="connsiteX92" fmla="*/ 5772838 w 6400800"/>
                <a:gd name="connsiteY92" fmla="*/ 561860 h 3205909"/>
                <a:gd name="connsiteX93" fmla="*/ 5673687 w 6400800"/>
                <a:gd name="connsiteY93" fmla="*/ 583894 h 3205909"/>
                <a:gd name="connsiteX94" fmla="*/ 5640636 w 6400800"/>
                <a:gd name="connsiteY94" fmla="*/ 594911 h 3205909"/>
                <a:gd name="connsiteX95" fmla="*/ 5662670 w 6400800"/>
                <a:gd name="connsiteY95" fmla="*/ 638978 h 3205909"/>
                <a:gd name="connsiteX96" fmla="*/ 5684703 w 6400800"/>
                <a:gd name="connsiteY96" fmla="*/ 672029 h 3205909"/>
                <a:gd name="connsiteX97" fmla="*/ 5706737 w 6400800"/>
                <a:gd name="connsiteY97" fmla="*/ 738130 h 3205909"/>
                <a:gd name="connsiteX98" fmla="*/ 5728771 w 6400800"/>
                <a:gd name="connsiteY98" fmla="*/ 782198 h 3205909"/>
                <a:gd name="connsiteX99" fmla="*/ 5750805 w 6400800"/>
                <a:gd name="connsiteY99" fmla="*/ 870333 h 3205909"/>
                <a:gd name="connsiteX100" fmla="*/ 5772838 w 6400800"/>
                <a:gd name="connsiteY100" fmla="*/ 903383 h 3205909"/>
                <a:gd name="connsiteX101" fmla="*/ 5783855 w 6400800"/>
                <a:gd name="connsiteY101" fmla="*/ 936434 h 3205909"/>
                <a:gd name="connsiteX102" fmla="*/ 5805889 w 6400800"/>
                <a:gd name="connsiteY102" fmla="*/ 991518 h 3205909"/>
                <a:gd name="connsiteX103" fmla="*/ 5816906 w 6400800"/>
                <a:gd name="connsiteY103" fmla="*/ 1057619 h 3205909"/>
                <a:gd name="connsiteX104" fmla="*/ 5827923 w 6400800"/>
                <a:gd name="connsiteY104" fmla="*/ 1090670 h 3205909"/>
                <a:gd name="connsiteX105" fmla="*/ 5849956 w 6400800"/>
                <a:gd name="connsiteY105" fmla="*/ 1233889 h 3205909"/>
                <a:gd name="connsiteX106" fmla="*/ 5849956 w 6400800"/>
                <a:gd name="connsiteY106" fmla="*/ 1652530 h 3205909"/>
                <a:gd name="connsiteX107" fmla="*/ 5805889 w 6400800"/>
                <a:gd name="connsiteY107" fmla="*/ 1784733 h 3205909"/>
                <a:gd name="connsiteX108" fmla="*/ 5783855 w 6400800"/>
                <a:gd name="connsiteY108" fmla="*/ 1817783 h 3205909"/>
                <a:gd name="connsiteX109" fmla="*/ 5761821 w 6400800"/>
                <a:gd name="connsiteY109" fmla="*/ 1894901 h 3205909"/>
                <a:gd name="connsiteX110" fmla="*/ 5750805 w 6400800"/>
                <a:gd name="connsiteY110" fmla="*/ 1938969 h 3205909"/>
                <a:gd name="connsiteX111" fmla="*/ 5728771 w 6400800"/>
                <a:gd name="connsiteY111" fmla="*/ 1972019 h 3205909"/>
                <a:gd name="connsiteX112" fmla="*/ 5717754 w 6400800"/>
                <a:gd name="connsiteY112" fmla="*/ 2016087 h 3205909"/>
                <a:gd name="connsiteX113" fmla="*/ 5684703 w 6400800"/>
                <a:gd name="connsiteY113" fmla="*/ 2071171 h 3205909"/>
                <a:gd name="connsiteX114" fmla="*/ 5673687 w 6400800"/>
                <a:gd name="connsiteY114" fmla="*/ 2104222 h 3205909"/>
                <a:gd name="connsiteX115" fmla="*/ 5640636 w 6400800"/>
                <a:gd name="connsiteY115" fmla="*/ 2159306 h 3205909"/>
                <a:gd name="connsiteX116" fmla="*/ 5618602 w 6400800"/>
                <a:gd name="connsiteY116" fmla="*/ 2236424 h 3205909"/>
                <a:gd name="connsiteX117" fmla="*/ 5596568 w 6400800"/>
                <a:gd name="connsiteY117" fmla="*/ 2269475 h 3205909"/>
                <a:gd name="connsiteX118" fmla="*/ 5574535 w 6400800"/>
                <a:gd name="connsiteY118" fmla="*/ 2346593 h 3205909"/>
                <a:gd name="connsiteX119" fmla="*/ 5552501 w 6400800"/>
                <a:gd name="connsiteY119" fmla="*/ 2379644 h 3205909"/>
                <a:gd name="connsiteX120" fmla="*/ 5508434 w 6400800"/>
                <a:gd name="connsiteY120" fmla="*/ 2467778 h 3205909"/>
                <a:gd name="connsiteX121" fmla="*/ 5409282 w 6400800"/>
                <a:gd name="connsiteY121" fmla="*/ 2588964 h 3205909"/>
                <a:gd name="connsiteX122" fmla="*/ 5321147 w 6400800"/>
                <a:gd name="connsiteY122" fmla="*/ 2666082 h 3205909"/>
                <a:gd name="connsiteX123" fmla="*/ 5288096 w 6400800"/>
                <a:gd name="connsiteY123" fmla="*/ 2699133 h 3205909"/>
                <a:gd name="connsiteX124" fmla="*/ 5221995 w 6400800"/>
                <a:gd name="connsiteY124" fmla="*/ 2743200 h 3205909"/>
                <a:gd name="connsiteX125" fmla="*/ 5177927 w 6400800"/>
                <a:gd name="connsiteY125" fmla="*/ 2776251 h 3205909"/>
                <a:gd name="connsiteX126" fmla="*/ 5122843 w 6400800"/>
                <a:gd name="connsiteY126" fmla="*/ 2798285 h 3205909"/>
                <a:gd name="connsiteX127" fmla="*/ 5045725 w 6400800"/>
                <a:gd name="connsiteY127" fmla="*/ 2853369 h 3205909"/>
                <a:gd name="connsiteX128" fmla="*/ 5012674 w 6400800"/>
                <a:gd name="connsiteY128" fmla="*/ 2864386 h 3205909"/>
                <a:gd name="connsiteX129" fmla="*/ 4880472 w 6400800"/>
                <a:gd name="connsiteY129" fmla="*/ 2919470 h 3205909"/>
                <a:gd name="connsiteX130" fmla="*/ 4847421 w 6400800"/>
                <a:gd name="connsiteY130" fmla="*/ 2941504 h 3205909"/>
                <a:gd name="connsiteX131" fmla="*/ 4792337 w 6400800"/>
                <a:gd name="connsiteY131" fmla="*/ 2952521 h 3205909"/>
                <a:gd name="connsiteX132" fmla="*/ 4759287 w 6400800"/>
                <a:gd name="connsiteY132" fmla="*/ 2985571 h 3205909"/>
                <a:gd name="connsiteX133" fmla="*/ 4726236 w 6400800"/>
                <a:gd name="connsiteY133" fmla="*/ 2996588 h 3205909"/>
                <a:gd name="connsiteX134" fmla="*/ 4638101 w 6400800"/>
                <a:gd name="connsiteY134" fmla="*/ 3029639 h 3205909"/>
                <a:gd name="connsiteX135" fmla="*/ 4560983 w 6400800"/>
                <a:gd name="connsiteY135" fmla="*/ 3062689 h 3205909"/>
                <a:gd name="connsiteX136" fmla="*/ 4527932 w 6400800"/>
                <a:gd name="connsiteY136" fmla="*/ 3084723 h 3205909"/>
                <a:gd name="connsiteX137" fmla="*/ 4395730 w 6400800"/>
                <a:gd name="connsiteY137" fmla="*/ 3117774 h 3205909"/>
                <a:gd name="connsiteX138" fmla="*/ 4252511 w 6400800"/>
                <a:gd name="connsiteY138" fmla="*/ 3161841 h 3205909"/>
                <a:gd name="connsiteX139" fmla="*/ 4197426 w 6400800"/>
                <a:gd name="connsiteY139" fmla="*/ 3172858 h 3205909"/>
                <a:gd name="connsiteX140" fmla="*/ 4131325 w 6400800"/>
                <a:gd name="connsiteY140" fmla="*/ 3183875 h 3205909"/>
                <a:gd name="connsiteX141" fmla="*/ 3833870 w 6400800"/>
                <a:gd name="connsiteY141" fmla="*/ 3205909 h 3205909"/>
                <a:gd name="connsiteX142" fmla="*/ 2710149 w 6400800"/>
                <a:gd name="connsiteY142" fmla="*/ 3194892 h 3205909"/>
                <a:gd name="connsiteX143" fmla="*/ 2666082 w 6400800"/>
                <a:gd name="connsiteY143" fmla="*/ 3183875 h 3205909"/>
                <a:gd name="connsiteX144" fmla="*/ 2566930 w 6400800"/>
                <a:gd name="connsiteY144" fmla="*/ 3161841 h 3205909"/>
                <a:gd name="connsiteX145" fmla="*/ 2412694 w 6400800"/>
                <a:gd name="connsiteY145" fmla="*/ 3150824 h 3205909"/>
                <a:gd name="connsiteX146" fmla="*/ 2291508 w 6400800"/>
                <a:gd name="connsiteY146" fmla="*/ 3128791 h 3205909"/>
                <a:gd name="connsiteX147" fmla="*/ 2214390 w 6400800"/>
                <a:gd name="connsiteY147" fmla="*/ 3117774 h 3205909"/>
                <a:gd name="connsiteX148" fmla="*/ 2148289 w 6400800"/>
                <a:gd name="connsiteY148" fmla="*/ 3106757 h 3205909"/>
                <a:gd name="connsiteX149" fmla="*/ 2049137 w 6400800"/>
                <a:gd name="connsiteY149" fmla="*/ 3095740 h 3205909"/>
                <a:gd name="connsiteX150" fmla="*/ 1994053 w 6400800"/>
                <a:gd name="connsiteY150" fmla="*/ 3084723 h 3205909"/>
                <a:gd name="connsiteX151" fmla="*/ 1927952 w 6400800"/>
                <a:gd name="connsiteY151" fmla="*/ 3073706 h 3205909"/>
                <a:gd name="connsiteX152" fmla="*/ 1762699 w 6400800"/>
                <a:gd name="connsiteY152" fmla="*/ 3051672 h 3205909"/>
                <a:gd name="connsiteX153" fmla="*/ 1685580 w 6400800"/>
                <a:gd name="connsiteY153" fmla="*/ 3040656 h 3205909"/>
                <a:gd name="connsiteX154" fmla="*/ 1652530 w 6400800"/>
                <a:gd name="connsiteY154" fmla="*/ 3029639 h 3205909"/>
                <a:gd name="connsiteX155" fmla="*/ 1586429 w 6400800"/>
                <a:gd name="connsiteY155" fmla="*/ 3018622 h 3205909"/>
                <a:gd name="connsiteX156" fmla="*/ 1553378 w 6400800"/>
                <a:gd name="connsiteY156" fmla="*/ 2996588 h 3205909"/>
                <a:gd name="connsiteX157" fmla="*/ 1454226 w 6400800"/>
                <a:gd name="connsiteY157" fmla="*/ 2963538 h 3205909"/>
                <a:gd name="connsiteX158" fmla="*/ 1399142 w 6400800"/>
                <a:gd name="connsiteY158" fmla="*/ 2941504 h 3205909"/>
                <a:gd name="connsiteX159" fmla="*/ 1366091 w 6400800"/>
                <a:gd name="connsiteY159" fmla="*/ 2919470 h 3205909"/>
                <a:gd name="connsiteX160" fmla="*/ 1266940 w 6400800"/>
                <a:gd name="connsiteY160" fmla="*/ 2897436 h 3205909"/>
                <a:gd name="connsiteX161" fmla="*/ 1233889 w 6400800"/>
                <a:gd name="connsiteY161" fmla="*/ 2875403 h 3205909"/>
                <a:gd name="connsiteX162" fmla="*/ 1167788 w 6400800"/>
                <a:gd name="connsiteY162" fmla="*/ 2864386 h 3205909"/>
                <a:gd name="connsiteX163" fmla="*/ 1134737 w 6400800"/>
                <a:gd name="connsiteY163" fmla="*/ 2853369 h 3205909"/>
                <a:gd name="connsiteX164" fmla="*/ 1068636 w 6400800"/>
                <a:gd name="connsiteY164" fmla="*/ 2820318 h 3205909"/>
                <a:gd name="connsiteX165" fmla="*/ 1002535 w 6400800"/>
                <a:gd name="connsiteY165" fmla="*/ 2787268 h 3205909"/>
                <a:gd name="connsiteX166" fmla="*/ 969484 w 6400800"/>
                <a:gd name="connsiteY166" fmla="*/ 2754217 h 3205909"/>
                <a:gd name="connsiteX167" fmla="*/ 892366 w 6400800"/>
                <a:gd name="connsiteY167" fmla="*/ 2699133 h 3205909"/>
                <a:gd name="connsiteX168" fmla="*/ 848299 w 6400800"/>
                <a:gd name="connsiteY168" fmla="*/ 2677099 h 3205909"/>
                <a:gd name="connsiteX169" fmla="*/ 793214 w 6400800"/>
                <a:gd name="connsiteY169" fmla="*/ 2610998 h 3205909"/>
                <a:gd name="connsiteX170" fmla="*/ 738130 w 6400800"/>
                <a:gd name="connsiteY170" fmla="*/ 2533880 h 3205909"/>
                <a:gd name="connsiteX171" fmla="*/ 661012 w 6400800"/>
                <a:gd name="connsiteY171" fmla="*/ 2423711 h 3205909"/>
                <a:gd name="connsiteX172" fmla="*/ 638978 w 6400800"/>
                <a:gd name="connsiteY172" fmla="*/ 2357610 h 3205909"/>
                <a:gd name="connsiteX173" fmla="*/ 616944 w 6400800"/>
                <a:gd name="connsiteY173" fmla="*/ 2324559 h 3205909"/>
                <a:gd name="connsiteX174" fmla="*/ 594911 w 6400800"/>
                <a:gd name="connsiteY174" fmla="*/ 2258458 h 3205909"/>
                <a:gd name="connsiteX175" fmla="*/ 583894 w 6400800"/>
                <a:gd name="connsiteY175" fmla="*/ 2225407 h 3205909"/>
                <a:gd name="connsiteX176" fmla="*/ 572877 w 6400800"/>
                <a:gd name="connsiteY176" fmla="*/ 2181340 h 3205909"/>
                <a:gd name="connsiteX177" fmla="*/ 550843 w 6400800"/>
                <a:gd name="connsiteY177" fmla="*/ 2115239 h 3205909"/>
                <a:gd name="connsiteX178" fmla="*/ 528809 w 6400800"/>
                <a:gd name="connsiteY178" fmla="*/ 2027104 h 3205909"/>
                <a:gd name="connsiteX179" fmla="*/ 517793 w 6400800"/>
                <a:gd name="connsiteY179" fmla="*/ 1983036 h 3205909"/>
                <a:gd name="connsiteX180" fmla="*/ 495759 w 6400800"/>
                <a:gd name="connsiteY180" fmla="*/ 1938969 h 3205909"/>
                <a:gd name="connsiteX181" fmla="*/ 473725 w 6400800"/>
                <a:gd name="connsiteY181" fmla="*/ 1905918 h 3205909"/>
                <a:gd name="connsiteX182" fmla="*/ 407624 w 6400800"/>
                <a:gd name="connsiteY182" fmla="*/ 1740665 h 3205909"/>
                <a:gd name="connsiteX183" fmla="*/ 374573 w 6400800"/>
                <a:gd name="connsiteY183" fmla="*/ 1630497 h 3205909"/>
                <a:gd name="connsiteX184" fmla="*/ 363556 w 6400800"/>
                <a:gd name="connsiteY184" fmla="*/ 1586429 h 3205909"/>
                <a:gd name="connsiteX185" fmla="*/ 341523 w 6400800"/>
                <a:gd name="connsiteY185" fmla="*/ 1520328 h 3205909"/>
                <a:gd name="connsiteX186" fmla="*/ 330506 w 6400800"/>
                <a:gd name="connsiteY186" fmla="*/ 1487277 h 3205909"/>
                <a:gd name="connsiteX187" fmla="*/ 319489 w 6400800"/>
                <a:gd name="connsiteY187" fmla="*/ 1443210 h 3205909"/>
                <a:gd name="connsiteX188" fmla="*/ 308472 w 6400800"/>
                <a:gd name="connsiteY188" fmla="*/ 1410159 h 3205909"/>
                <a:gd name="connsiteX189" fmla="*/ 264405 w 6400800"/>
                <a:gd name="connsiteY189" fmla="*/ 1344058 h 3205909"/>
                <a:gd name="connsiteX190" fmla="*/ 231354 w 6400800"/>
                <a:gd name="connsiteY190" fmla="*/ 1255923 h 3205909"/>
                <a:gd name="connsiteX191" fmla="*/ 209320 w 6400800"/>
                <a:gd name="connsiteY191" fmla="*/ 1222872 h 3205909"/>
                <a:gd name="connsiteX192" fmla="*/ 187287 w 6400800"/>
                <a:gd name="connsiteY192" fmla="*/ 1156771 h 3205909"/>
                <a:gd name="connsiteX193" fmla="*/ 176270 w 6400800"/>
                <a:gd name="connsiteY193" fmla="*/ 1123721 h 3205909"/>
                <a:gd name="connsiteX194" fmla="*/ 154236 w 6400800"/>
                <a:gd name="connsiteY194" fmla="*/ 1090670 h 3205909"/>
                <a:gd name="connsiteX195" fmla="*/ 121185 w 6400800"/>
                <a:gd name="connsiteY195" fmla="*/ 991518 h 3205909"/>
                <a:gd name="connsiteX196" fmla="*/ 110168 w 6400800"/>
                <a:gd name="connsiteY196" fmla="*/ 958468 h 3205909"/>
                <a:gd name="connsiteX197" fmla="*/ 88135 w 6400800"/>
                <a:gd name="connsiteY197" fmla="*/ 925417 h 3205909"/>
                <a:gd name="connsiteX198" fmla="*/ 55084 w 6400800"/>
                <a:gd name="connsiteY198" fmla="*/ 848299 h 3205909"/>
                <a:gd name="connsiteX199" fmla="*/ 33050 w 6400800"/>
                <a:gd name="connsiteY199" fmla="*/ 782198 h 3205909"/>
                <a:gd name="connsiteX200" fmla="*/ 22034 w 6400800"/>
                <a:gd name="connsiteY200" fmla="*/ 749147 h 3205909"/>
                <a:gd name="connsiteX201" fmla="*/ 0 w 6400800"/>
                <a:gd name="connsiteY201" fmla="*/ 716097 h 3205909"/>
                <a:gd name="connsiteX202" fmla="*/ 22034 w 6400800"/>
                <a:gd name="connsiteY202" fmla="*/ 638978 h 3205909"/>
                <a:gd name="connsiteX203" fmla="*/ 55084 w 6400800"/>
                <a:gd name="connsiteY203" fmla="*/ 627962 h 3205909"/>
                <a:gd name="connsiteX204" fmla="*/ 99152 w 6400800"/>
                <a:gd name="connsiteY204" fmla="*/ 605928 h 3205909"/>
                <a:gd name="connsiteX205" fmla="*/ 286438 w 6400800"/>
                <a:gd name="connsiteY205" fmla="*/ 583894 h 3205909"/>
                <a:gd name="connsiteX206" fmla="*/ 374573 w 6400800"/>
                <a:gd name="connsiteY206" fmla="*/ 572877 h 3205909"/>
                <a:gd name="connsiteX207" fmla="*/ 484742 w 6400800"/>
                <a:gd name="connsiteY207" fmla="*/ 539827 h 3205909"/>
                <a:gd name="connsiteX208" fmla="*/ 539826 w 6400800"/>
                <a:gd name="connsiteY208" fmla="*/ 528810 h 3205909"/>
                <a:gd name="connsiteX209" fmla="*/ 572877 w 6400800"/>
                <a:gd name="connsiteY209" fmla="*/ 550844 h 3205909"/>
                <a:gd name="connsiteX210" fmla="*/ 638978 w 6400800"/>
                <a:gd name="connsiteY210" fmla="*/ 616945 h 3205909"/>
                <a:gd name="connsiteX211" fmla="*/ 683046 w 6400800"/>
                <a:gd name="connsiteY211" fmla="*/ 649995 h 320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6400800" h="3205909">
                  <a:moveTo>
                    <a:pt x="683046" y="649995"/>
                  </a:moveTo>
                  <a:cubicBezTo>
                    <a:pt x="695899" y="661012"/>
                    <a:pt x="707454" y="670082"/>
                    <a:pt x="716096" y="683046"/>
                  </a:cubicBezTo>
                  <a:cubicBezTo>
                    <a:pt x="782342" y="782417"/>
                    <a:pt x="662476" y="645141"/>
                    <a:pt x="749147" y="749147"/>
                  </a:cubicBezTo>
                  <a:cubicBezTo>
                    <a:pt x="759121" y="761116"/>
                    <a:pt x="772058" y="770369"/>
                    <a:pt x="782197" y="782198"/>
                  </a:cubicBezTo>
                  <a:cubicBezTo>
                    <a:pt x="836855" y="845966"/>
                    <a:pt x="790118" y="809512"/>
                    <a:pt x="848299" y="848299"/>
                  </a:cubicBezTo>
                  <a:cubicBezTo>
                    <a:pt x="855643" y="859316"/>
                    <a:pt x="860367" y="872631"/>
                    <a:pt x="870332" y="881350"/>
                  </a:cubicBezTo>
                  <a:cubicBezTo>
                    <a:pt x="890261" y="898788"/>
                    <a:pt x="914400" y="910728"/>
                    <a:pt x="936434" y="925417"/>
                  </a:cubicBezTo>
                  <a:cubicBezTo>
                    <a:pt x="971884" y="949050"/>
                    <a:pt x="971614" y="950846"/>
                    <a:pt x="1013552" y="969485"/>
                  </a:cubicBezTo>
                  <a:cubicBezTo>
                    <a:pt x="1031623" y="977517"/>
                    <a:pt x="1051349" y="981914"/>
                    <a:pt x="1068636" y="991518"/>
                  </a:cubicBezTo>
                  <a:cubicBezTo>
                    <a:pt x="1084687" y="1000435"/>
                    <a:pt x="1096761" y="1015459"/>
                    <a:pt x="1112703" y="1024569"/>
                  </a:cubicBezTo>
                  <a:cubicBezTo>
                    <a:pt x="1122786" y="1030331"/>
                    <a:pt x="1135080" y="1031012"/>
                    <a:pt x="1145754" y="1035586"/>
                  </a:cubicBezTo>
                  <a:cubicBezTo>
                    <a:pt x="1226408" y="1070151"/>
                    <a:pt x="1152643" y="1048324"/>
                    <a:pt x="1233889" y="1068636"/>
                  </a:cubicBezTo>
                  <a:cubicBezTo>
                    <a:pt x="1244906" y="1075981"/>
                    <a:pt x="1254770" y="1085454"/>
                    <a:pt x="1266940" y="1090670"/>
                  </a:cubicBezTo>
                  <a:cubicBezTo>
                    <a:pt x="1280857" y="1096634"/>
                    <a:pt x="1296448" y="1097527"/>
                    <a:pt x="1311007" y="1101687"/>
                  </a:cubicBezTo>
                  <a:cubicBezTo>
                    <a:pt x="1322173" y="1104877"/>
                    <a:pt x="1333184" y="1108626"/>
                    <a:pt x="1344058" y="1112704"/>
                  </a:cubicBezTo>
                  <a:cubicBezTo>
                    <a:pt x="1362575" y="1119648"/>
                    <a:pt x="1381071" y="1126706"/>
                    <a:pt x="1399142" y="1134738"/>
                  </a:cubicBezTo>
                  <a:cubicBezTo>
                    <a:pt x="1414149" y="1141408"/>
                    <a:pt x="1427629" y="1151578"/>
                    <a:pt x="1443209" y="1156771"/>
                  </a:cubicBezTo>
                  <a:cubicBezTo>
                    <a:pt x="1460973" y="1162692"/>
                    <a:pt x="1480229" y="1162861"/>
                    <a:pt x="1498294" y="1167788"/>
                  </a:cubicBezTo>
                  <a:cubicBezTo>
                    <a:pt x="1520701" y="1173899"/>
                    <a:pt x="1541863" y="1184189"/>
                    <a:pt x="1564395" y="1189822"/>
                  </a:cubicBezTo>
                  <a:cubicBezTo>
                    <a:pt x="1702206" y="1224276"/>
                    <a:pt x="1530839" y="1180236"/>
                    <a:pt x="1641513" y="1211856"/>
                  </a:cubicBezTo>
                  <a:cubicBezTo>
                    <a:pt x="1656071" y="1216015"/>
                    <a:pt x="1671022" y="1218713"/>
                    <a:pt x="1685580" y="1222872"/>
                  </a:cubicBezTo>
                  <a:cubicBezTo>
                    <a:pt x="1756283" y="1243072"/>
                    <a:pt x="1679174" y="1229021"/>
                    <a:pt x="1795749" y="1255923"/>
                  </a:cubicBezTo>
                  <a:cubicBezTo>
                    <a:pt x="1853403" y="1269228"/>
                    <a:pt x="1913726" y="1270962"/>
                    <a:pt x="1972019" y="1277957"/>
                  </a:cubicBezTo>
                  <a:cubicBezTo>
                    <a:pt x="2027195" y="1284578"/>
                    <a:pt x="2082188" y="1292646"/>
                    <a:pt x="2137272" y="1299991"/>
                  </a:cubicBezTo>
                  <a:cubicBezTo>
                    <a:pt x="2357609" y="1296319"/>
                    <a:pt x="2578107" y="1298148"/>
                    <a:pt x="2798284" y="1288974"/>
                  </a:cubicBezTo>
                  <a:cubicBezTo>
                    <a:pt x="2842921" y="1287114"/>
                    <a:pt x="2886491" y="1274704"/>
                    <a:pt x="2930487" y="1266940"/>
                  </a:cubicBezTo>
                  <a:cubicBezTo>
                    <a:pt x="2949042" y="1263665"/>
                    <a:pt x="3008948" y="1251803"/>
                    <a:pt x="3029638" y="1244906"/>
                  </a:cubicBezTo>
                  <a:cubicBezTo>
                    <a:pt x="3059978" y="1234792"/>
                    <a:pt x="3086823" y="1219593"/>
                    <a:pt x="3117773" y="1211856"/>
                  </a:cubicBezTo>
                  <a:cubicBezTo>
                    <a:pt x="3135939" y="1207315"/>
                    <a:pt x="3154496" y="1204511"/>
                    <a:pt x="3172858" y="1200839"/>
                  </a:cubicBezTo>
                  <a:cubicBezTo>
                    <a:pt x="3257073" y="1158730"/>
                    <a:pt x="3173293" y="1195222"/>
                    <a:pt x="3283026" y="1167788"/>
                  </a:cubicBezTo>
                  <a:cubicBezTo>
                    <a:pt x="3305558" y="1162155"/>
                    <a:pt x="3326595" y="1151387"/>
                    <a:pt x="3349127" y="1145754"/>
                  </a:cubicBezTo>
                  <a:cubicBezTo>
                    <a:pt x="3486823" y="1111333"/>
                    <a:pt x="3315662" y="1155317"/>
                    <a:pt x="3426246" y="1123721"/>
                  </a:cubicBezTo>
                  <a:cubicBezTo>
                    <a:pt x="3440805" y="1119561"/>
                    <a:pt x="3455754" y="1116864"/>
                    <a:pt x="3470313" y="1112704"/>
                  </a:cubicBezTo>
                  <a:cubicBezTo>
                    <a:pt x="3481479" y="1109514"/>
                    <a:pt x="3492160" y="1104743"/>
                    <a:pt x="3503364" y="1101687"/>
                  </a:cubicBezTo>
                  <a:cubicBezTo>
                    <a:pt x="3532579" y="1093719"/>
                    <a:pt x="3562121" y="1086998"/>
                    <a:pt x="3591499" y="1079653"/>
                  </a:cubicBezTo>
                  <a:lnTo>
                    <a:pt x="3635566" y="1068636"/>
                  </a:lnTo>
                  <a:cubicBezTo>
                    <a:pt x="3701868" y="1024437"/>
                    <a:pt x="3630816" y="1065273"/>
                    <a:pt x="3734718" y="1035586"/>
                  </a:cubicBezTo>
                  <a:cubicBezTo>
                    <a:pt x="3914980" y="984082"/>
                    <a:pt x="3727028" y="1013182"/>
                    <a:pt x="3922005" y="991518"/>
                  </a:cubicBezTo>
                  <a:cubicBezTo>
                    <a:pt x="3992458" y="949247"/>
                    <a:pt x="3973944" y="955844"/>
                    <a:pt x="4065224" y="925417"/>
                  </a:cubicBezTo>
                  <a:cubicBezTo>
                    <a:pt x="4079588" y="920629"/>
                    <a:pt x="4095315" y="920223"/>
                    <a:pt x="4109291" y="914400"/>
                  </a:cubicBezTo>
                  <a:cubicBezTo>
                    <a:pt x="4139610" y="901767"/>
                    <a:pt x="4166929" y="882532"/>
                    <a:pt x="4197426" y="870333"/>
                  </a:cubicBezTo>
                  <a:cubicBezTo>
                    <a:pt x="4274075" y="839673"/>
                    <a:pt x="4233750" y="854553"/>
                    <a:pt x="4318612" y="826265"/>
                  </a:cubicBezTo>
                  <a:cubicBezTo>
                    <a:pt x="4347990" y="804231"/>
                    <a:pt x="4373901" y="776587"/>
                    <a:pt x="4406747" y="760164"/>
                  </a:cubicBezTo>
                  <a:cubicBezTo>
                    <a:pt x="4421436" y="752819"/>
                    <a:pt x="4436732" y="746580"/>
                    <a:pt x="4450814" y="738130"/>
                  </a:cubicBezTo>
                  <a:cubicBezTo>
                    <a:pt x="4473521" y="724506"/>
                    <a:pt x="4493230" y="705906"/>
                    <a:pt x="4516915" y="694063"/>
                  </a:cubicBezTo>
                  <a:cubicBezTo>
                    <a:pt x="4571370" y="666836"/>
                    <a:pt x="4545403" y="677222"/>
                    <a:pt x="4594034" y="661012"/>
                  </a:cubicBezTo>
                  <a:cubicBezTo>
                    <a:pt x="4605051" y="649995"/>
                    <a:pt x="4614484" y="637126"/>
                    <a:pt x="4627084" y="627962"/>
                  </a:cubicBezTo>
                  <a:cubicBezTo>
                    <a:pt x="4655102" y="607585"/>
                    <a:pt x="4686393" y="592094"/>
                    <a:pt x="4715219" y="572877"/>
                  </a:cubicBezTo>
                  <a:cubicBezTo>
                    <a:pt x="4726236" y="565533"/>
                    <a:pt x="4738374" y="559641"/>
                    <a:pt x="4748270" y="550844"/>
                  </a:cubicBezTo>
                  <a:cubicBezTo>
                    <a:pt x="4771560" y="530142"/>
                    <a:pt x="4784809" y="494596"/>
                    <a:pt x="4814371" y="484742"/>
                  </a:cubicBezTo>
                  <a:lnTo>
                    <a:pt x="4880472" y="462709"/>
                  </a:lnTo>
                  <a:cubicBezTo>
                    <a:pt x="4891489" y="459037"/>
                    <a:pt x="4902000" y="453132"/>
                    <a:pt x="4913523" y="451692"/>
                  </a:cubicBezTo>
                  <a:lnTo>
                    <a:pt x="5001658" y="440675"/>
                  </a:lnTo>
                  <a:cubicBezTo>
                    <a:pt x="5012675" y="437003"/>
                    <a:pt x="5023542" y="432848"/>
                    <a:pt x="5034708" y="429658"/>
                  </a:cubicBezTo>
                  <a:cubicBezTo>
                    <a:pt x="5049267" y="425498"/>
                    <a:pt x="5064599" y="423958"/>
                    <a:pt x="5078776" y="418641"/>
                  </a:cubicBezTo>
                  <a:cubicBezTo>
                    <a:pt x="5181249" y="380213"/>
                    <a:pt x="5054377" y="408017"/>
                    <a:pt x="5188944" y="385591"/>
                  </a:cubicBezTo>
                  <a:lnTo>
                    <a:pt x="5288096" y="352540"/>
                  </a:lnTo>
                  <a:lnTo>
                    <a:pt x="5321147" y="341523"/>
                  </a:lnTo>
                  <a:cubicBezTo>
                    <a:pt x="5332164" y="334178"/>
                    <a:pt x="5342354" y="325410"/>
                    <a:pt x="5354197" y="319489"/>
                  </a:cubicBezTo>
                  <a:cubicBezTo>
                    <a:pt x="5377822" y="307676"/>
                    <a:pt x="5419702" y="302485"/>
                    <a:pt x="5442332" y="297456"/>
                  </a:cubicBezTo>
                  <a:cubicBezTo>
                    <a:pt x="5541407" y="275440"/>
                    <a:pt x="5438489" y="297503"/>
                    <a:pt x="5519450" y="275422"/>
                  </a:cubicBezTo>
                  <a:cubicBezTo>
                    <a:pt x="5548665" y="267454"/>
                    <a:pt x="5578207" y="260733"/>
                    <a:pt x="5607585" y="253388"/>
                  </a:cubicBezTo>
                  <a:lnTo>
                    <a:pt x="5651653" y="242371"/>
                  </a:lnTo>
                  <a:cubicBezTo>
                    <a:pt x="5666342" y="231354"/>
                    <a:pt x="5679778" y="218431"/>
                    <a:pt x="5695720" y="209321"/>
                  </a:cubicBezTo>
                  <a:cubicBezTo>
                    <a:pt x="5705803" y="203559"/>
                    <a:pt x="5717648" y="201641"/>
                    <a:pt x="5728771" y="198304"/>
                  </a:cubicBezTo>
                  <a:cubicBezTo>
                    <a:pt x="5854892" y="160467"/>
                    <a:pt x="5764091" y="190203"/>
                    <a:pt x="5838940" y="165253"/>
                  </a:cubicBezTo>
                  <a:cubicBezTo>
                    <a:pt x="5849957" y="157908"/>
                    <a:pt x="5859891" y="148596"/>
                    <a:pt x="5871990" y="143219"/>
                  </a:cubicBezTo>
                  <a:cubicBezTo>
                    <a:pt x="5893214" y="133786"/>
                    <a:pt x="5916057" y="128530"/>
                    <a:pt x="5938091" y="121186"/>
                  </a:cubicBezTo>
                  <a:lnTo>
                    <a:pt x="5971142" y="110169"/>
                  </a:lnTo>
                  <a:cubicBezTo>
                    <a:pt x="5982159" y="106497"/>
                    <a:pt x="5992927" y="101969"/>
                    <a:pt x="6004193" y="99152"/>
                  </a:cubicBezTo>
                  <a:cubicBezTo>
                    <a:pt x="6018882" y="95480"/>
                    <a:pt x="6033757" y="92486"/>
                    <a:pt x="6048260" y="88135"/>
                  </a:cubicBezTo>
                  <a:cubicBezTo>
                    <a:pt x="6070506" y="81461"/>
                    <a:pt x="6092327" y="73445"/>
                    <a:pt x="6114361" y="66101"/>
                  </a:cubicBezTo>
                  <a:lnTo>
                    <a:pt x="6147412" y="55085"/>
                  </a:lnTo>
                  <a:cubicBezTo>
                    <a:pt x="6158429" y="47740"/>
                    <a:pt x="6168292" y="38267"/>
                    <a:pt x="6180462" y="33051"/>
                  </a:cubicBezTo>
                  <a:cubicBezTo>
                    <a:pt x="6194379" y="27086"/>
                    <a:pt x="6210353" y="27351"/>
                    <a:pt x="6224530" y="22034"/>
                  </a:cubicBezTo>
                  <a:cubicBezTo>
                    <a:pt x="6239907" y="16267"/>
                    <a:pt x="6253908" y="7345"/>
                    <a:pt x="6268597" y="0"/>
                  </a:cubicBezTo>
                  <a:cubicBezTo>
                    <a:pt x="6279614" y="3672"/>
                    <a:pt x="6295886" y="934"/>
                    <a:pt x="6301648" y="11017"/>
                  </a:cubicBezTo>
                  <a:cubicBezTo>
                    <a:pt x="6312731" y="30411"/>
                    <a:pt x="6307819" y="55312"/>
                    <a:pt x="6312665" y="77118"/>
                  </a:cubicBezTo>
                  <a:cubicBezTo>
                    <a:pt x="6315184" y="88454"/>
                    <a:pt x="6321163" y="98833"/>
                    <a:pt x="6323682" y="110169"/>
                  </a:cubicBezTo>
                  <a:cubicBezTo>
                    <a:pt x="6328528" y="131975"/>
                    <a:pt x="6330318" y="154366"/>
                    <a:pt x="6334699" y="176270"/>
                  </a:cubicBezTo>
                  <a:cubicBezTo>
                    <a:pt x="6346182" y="233686"/>
                    <a:pt x="6342729" y="204377"/>
                    <a:pt x="6356732" y="253388"/>
                  </a:cubicBezTo>
                  <a:cubicBezTo>
                    <a:pt x="6390033" y="369938"/>
                    <a:pt x="6337420" y="206472"/>
                    <a:pt x="6389783" y="363557"/>
                  </a:cubicBezTo>
                  <a:lnTo>
                    <a:pt x="6400800" y="396607"/>
                  </a:lnTo>
                  <a:cubicBezTo>
                    <a:pt x="6389783" y="403952"/>
                    <a:pt x="6380431" y="414836"/>
                    <a:pt x="6367749" y="418641"/>
                  </a:cubicBezTo>
                  <a:cubicBezTo>
                    <a:pt x="6349255" y="424189"/>
                    <a:pt x="6199206" y="439816"/>
                    <a:pt x="6191479" y="440675"/>
                  </a:cubicBezTo>
                  <a:cubicBezTo>
                    <a:pt x="6176790" y="444347"/>
                    <a:pt x="6161971" y="447532"/>
                    <a:pt x="6147412" y="451692"/>
                  </a:cubicBezTo>
                  <a:cubicBezTo>
                    <a:pt x="6136246" y="454882"/>
                    <a:pt x="6125627" y="459893"/>
                    <a:pt x="6114361" y="462709"/>
                  </a:cubicBezTo>
                  <a:cubicBezTo>
                    <a:pt x="6096195" y="467250"/>
                    <a:pt x="6077556" y="469663"/>
                    <a:pt x="6059277" y="473725"/>
                  </a:cubicBezTo>
                  <a:cubicBezTo>
                    <a:pt x="5981789" y="490944"/>
                    <a:pt x="6046564" y="477357"/>
                    <a:pt x="5982159" y="495759"/>
                  </a:cubicBezTo>
                  <a:cubicBezTo>
                    <a:pt x="5967600" y="499919"/>
                    <a:pt x="5952594" y="502425"/>
                    <a:pt x="5938091" y="506776"/>
                  </a:cubicBezTo>
                  <a:cubicBezTo>
                    <a:pt x="5915845" y="513450"/>
                    <a:pt x="5894024" y="521465"/>
                    <a:pt x="5871990" y="528810"/>
                  </a:cubicBezTo>
                  <a:lnTo>
                    <a:pt x="5805889" y="550844"/>
                  </a:lnTo>
                  <a:cubicBezTo>
                    <a:pt x="5794872" y="554516"/>
                    <a:pt x="5784225" y="559582"/>
                    <a:pt x="5772838" y="561860"/>
                  </a:cubicBezTo>
                  <a:cubicBezTo>
                    <a:pt x="5734973" y="569433"/>
                    <a:pt x="5709991" y="573521"/>
                    <a:pt x="5673687" y="583894"/>
                  </a:cubicBezTo>
                  <a:cubicBezTo>
                    <a:pt x="5662521" y="587084"/>
                    <a:pt x="5651653" y="591239"/>
                    <a:pt x="5640636" y="594911"/>
                  </a:cubicBezTo>
                  <a:cubicBezTo>
                    <a:pt x="5647981" y="609600"/>
                    <a:pt x="5654522" y="624719"/>
                    <a:pt x="5662670" y="638978"/>
                  </a:cubicBezTo>
                  <a:cubicBezTo>
                    <a:pt x="5669239" y="650474"/>
                    <a:pt x="5679326" y="659930"/>
                    <a:pt x="5684703" y="672029"/>
                  </a:cubicBezTo>
                  <a:cubicBezTo>
                    <a:pt x="5694136" y="693253"/>
                    <a:pt x="5696350" y="717356"/>
                    <a:pt x="5706737" y="738130"/>
                  </a:cubicBezTo>
                  <a:lnTo>
                    <a:pt x="5728771" y="782198"/>
                  </a:lnTo>
                  <a:cubicBezTo>
                    <a:pt x="5732961" y="803150"/>
                    <a:pt x="5739513" y="847748"/>
                    <a:pt x="5750805" y="870333"/>
                  </a:cubicBezTo>
                  <a:cubicBezTo>
                    <a:pt x="5756726" y="882176"/>
                    <a:pt x="5766917" y="891540"/>
                    <a:pt x="5772838" y="903383"/>
                  </a:cubicBezTo>
                  <a:cubicBezTo>
                    <a:pt x="5778031" y="913770"/>
                    <a:pt x="5779777" y="925560"/>
                    <a:pt x="5783855" y="936434"/>
                  </a:cubicBezTo>
                  <a:cubicBezTo>
                    <a:pt x="5790799" y="954951"/>
                    <a:pt x="5798544" y="973157"/>
                    <a:pt x="5805889" y="991518"/>
                  </a:cubicBezTo>
                  <a:cubicBezTo>
                    <a:pt x="5809561" y="1013552"/>
                    <a:pt x="5812060" y="1035813"/>
                    <a:pt x="5816906" y="1057619"/>
                  </a:cubicBezTo>
                  <a:cubicBezTo>
                    <a:pt x="5819425" y="1068955"/>
                    <a:pt x="5826157" y="1079192"/>
                    <a:pt x="5827923" y="1090670"/>
                  </a:cubicBezTo>
                  <a:cubicBezTo>
                    <a:pt x="5852269" y="1248915"/>
                    <a:pt x="5823440" y="1154335"/>
                    <a:pt x="5849956" y="1233889"/>
                  </a:cubicBezTo>
                  <a:cubicBezTo>
                    <a:pt x="5874649" y="1406737"/>
                    <a:pt x="5872479" y="1359731"/>
                    <a:pt x="5849956" y="1652530"/>
                  </a:cubicBezTo>
                  <a:cubicBezTo>
                    <a:pt x="5846210" y="1701224"/>
                    <a:pt x="5829388" y="1743611"/>
                    <a:pt x="5805889" y="1784733"/>
                  </a:cubicBezTo>
                  <a:cubicBezTo>
                    <a:pt x="5799320" y="1796229"/>
                    <a:pt x="5791200" y="1806766"/>
                    <a:pt x="5783855" y="1817783"/>
                  </a:cubicBezTo>
                  <a:cubicBezTo>
                    <a:pt x="5749400" y="1955602"/>
                    <a:pt x="5793442" y="1784225"/>
                    <a:pt x="5761821" y="1894901"/>
                  </a:cubicBezTo>
                  <a:cubicBezTo>
                    <a:pt x="5757661" y="1909460"/>
                    <a:pt x="5756769" y="1925052"/>
                    <a:pt x="5750805" y="1938969"/>
                  </a:cubicBezTo>
                  <a:cubicBezTo>
                    <a:pt x="5745589" y="1951139"/>
                    <a:pt x="5736116" y="1961002"/>
                    <a:pt x="5728771" y="1972019"/>
                  </a:cubicBezTo>
                  <a:cubicBezTo>
                    <a:pt x="5725099" y="1986708"/>
                    <a:pt x="5723904" y="2002251"/>
                    <a:pt x="5717754" y="2016087"/>
                  </a:cubicBezTo>
                  <a:cubicBezTo>
                    <a:pt x="5709057" y="2035654"/>
                    <a:pt x="5694279" y="2052019"/>
                    <a:pt x="5684703" y="2071171"/>
                  </a:cubicBezTo>
                  <a:cubicBezTo>
                    <a:pt x="5679510" y="2081558"/>
                    <a:pt x="5678880" y="2093835"/>
                    <a:pt x="5673687" y="2104222"/>
                  </a:cubicBezTo>
                  <a:cubicBezTo>
                    <a:pt x="5664111" y="2123374"/>
                    <a:pt x="5650212" y="2140154"/>
                    <a:pt x="5640636" y="2159306"/>
                  </a:cubicBezTo>
                  <a:cubicBezTo>
                    <a:pt x="5619198" y="2202181"/>
                    <a:pt x="5639780" y="2187010"/>
                    <a:pt x="5618602" y="2236424"/>
                  </a:cubicBezTo>
                  <a:cubicBezTo>
                    <a:pt x="5613386" y="2248594"/>
                    <a:pt x="5603913" y="2258458"/>
                    <a:pt x="5596568" y="2269475"/>
                  </a:cubicBezTo>
                  <a:cubicBezTo>
                    <a:pt x="5593038" y="2283598"/>
                    <a:pt x="5582439" y="2330786"/>
                    <a:pt x="5574535" y="2346593"/>
                  </a:cubicBezTo>
                  <a:cubicBezTo>
                    <a:pt x="5568614" y="2358436"/>
                    <a:pt x="5559846" y="2368627"/>
                    <a:pt x="5552501" y="2379644"/>
                  </a:cubicBezTo>
                  <a:cubicBezTo>
                    <a:pt x="5533170" y="2456967"/>
                    <a:pt x="5555250" y="2392871"/>
                    <a:pt x="5508434" y="2467778"/>
                  </a:cubicBezTo>
                  <a:cubicBezTo>
                    <a:pt x="5444615" y="2569889"/>
                    <a:pt x="5554518" y="2443728"/>
                    <a:pt x="5409282" y="2588964"/>
                  </a:cubicBezTo>
                  <a:cubicBezTo>
                    <a:pt x="5332868" y="2665378"/>
                    <a:pt x="5428748" y="2571931"/>
                    <a:pt x="5321147" y="2666082"/>
                  </a:cubicBezTo>
                  <a:cubicBezTo>
                    <a:pt x="5309422" y="2676342"/>
                    <a:pt x="5300394" y="2689568"/>
                    <a:pt x="5288096" y="2699133"/>
                  </a:cubicBezTo>
                  <a:cubicBezTo>
                    <a:pt x="5267193" y="2715391"/>
                    <a:pt x="5243180" y="2727311"/>
                    <a:pt x="5221995" y="2743200"/>
                  </a:cubicBezTo>
                  <a:cubicBezTo>
                    <a:pt x="5207306" y="2754217"/>
                    <a:pt x="5193978" y="2767334"/>
                    <a:pt x="5177927" y="2776251"/>
                  </a:cubicBezTo>
                  <a:cubicBezTo>
                    <a:pt x="5160640" y="2785855"/>
                    <a:pt x="5140130" y="2788681"/>
                    <a:pt x="5122843" y="2798285"/>
                  </a:cubicBezTo>
                  <a:cubicBezTo>
                    <a:pt x="5077934" y="2823234"/>
                    <a:pt x="5087022" y="2832721"/>
                    <a:pt x="5045725" y="2853369"/>
                  </a:cubicBezTo>
                  <a:cubicBezTo>
                    <a:pt x="5035338" y="2858562"/>
                    <a:pt x="5023246" y="2859581"/>
                    <a:pt x="5012674" y="2864386"/>
                  </a:cubicBezTo>
                  <a:cubicBezTo>
                    <a:pt x="4888402" y="2920873"/>
                    <a:pt x="4966821" y="2897883"/>
                    <a:pt x="4880472" y="2919470"/>
                  </a:cubicBezTo>
                  <a:cubicBezTo>
                    <a:pt x="4869455" y="2926815"/>
                    <a:pt x="4859819" y="2936855"/>
                    <a:pt x="4847421" y="2941504"/>
                  </a:cubicBezTo>
                  <a:cubicBezTo>
                    <a:pt x="4829888" y="2948079"/>
                    <a:pt x="4809085" y="2944147"/>
                    <a:pt x="4792337" y="2952521"/>
                  </a:cubicBezTo>
                  <a:cubicBezTo>
                    <a:pt x="4778402" y="2959489"/>
                    <a:pt x="4772250" y="2976929"/>
                    <a:pt x="4759287" y="2985571"/>
                  </a:cubicBezTo>
                  <a:cubicBezTo>
                    <a:pt x="4749624" y="2992013"/>
                    <a:pt x="4736623" y="2991395"/>
                    <a:pt x="4726236" y="2996588"/>
                  </a:cubicBezTo>
                  <a:cubicBezTo>
                    <a:pt x="4650587" y="3034412"/>
                    <a:pt x="4744377" y="3008383"/>
                    <a:pt x="4638101" y="3029639"/>
                  </a:cubicBezTo>
                  <a:cubicBezTo>
                    <a:pt x="4555120" y="3084957"/>
                    <a:pt x="4660586" y="3020002"/>
                    <a:pt x="4560983" y="3062689"/>
                  </a:cubicBezTo>
                  <a:cubicBezTo>
                    <a:pt x="4548813" y="3067905"/>
                    <a:pt x="4540376" y="3080198"/>
                    <a:pt x="4527932" y="3084723"/>
                  </a:cubicBezTo>
                  <a:cubicBezTo>
                    <a:pt x="4406829" y="3128761"/>
                    <a:pt x="4478315" y="3090247"/>
                    <a:pt x="4395730" y="3117774"/>
                  </a:cubicBezTo>
                  <a:cubicBezTo>
                    <a:pt x="4341300" y="3135917"/>
                    <a:pt x="4309331" y="3147636"/>
                    <a:pt x="4252511" y="3161841"/>
                  </a:cubicBezTo>
                  <a:cubicBezTo>
                    <a:pt x="4234345" y="3166383"/>
                    <a:pt x="4215849" y="3169508"/>
                    <a:pt x="4197426" y="3172858"/>
                  </a:cubicBezTo>
                  <a:cubicBezTo>
                    <a:pt x="4175449" y="3176854"/>
                    <a:pt x="4153571" y="3181853"/>
                    <a:pt x="4131325" y="3183875"/>
                  </a:cubicBezTo>
                  <a:cubicBezTo>
                    <a:pt x="4032310" y="3192876"/>
                    <a:pt x="3933022" y="3198564"/>
                    <a:pt x="3833870" y="3205909"/>
                  </a:cubicBezTo>
                  <a:lnTo>
                    <a:pt x="2710149" y="3194892"/>
                  </a:lnTo>
                  <a:cubicBezTo>
                    <a:pt x="2695011" y="3194606"/>
                    <a:pt x="2680835" y="3187280"/>
                    <a:pt x="2666082" y="3183875"/>
                  </a:cubicBezTo>
                  <a:cubicBezTo>
                    <a:pt x="2633092" y="3176262"/>
                    <a:pt x="2600503" y="3166220"/>
                    <a:pt x="2566930" y="3161841"/>
                  </a:cubicBezTo>
                  <a:cubicBezTo>
                    <a:pt x="2515820" y="3155174"/>
                    <a:pt x="2464106" y="3154496"/>
                    <a:pt x="2412694" y="3150824"/>
                  </a:cubicBezTo>
                  <a:cubicBezTo>
                    <a:pt x="2355384" y="3139362"/>
                    <a:pt x="2352604" y="3138190"/>
                    <a:pt x="2291508" y="3128791"/>
                  </a:cubicBezTo>
                  <a:cubicBezTo>
                    <a:pt x="2265843" y="3124843"/>
                    <a:pt x="2240055" y="3121723"/>
                    <a:pt x="2214390" y="3117774"/>
                  </a:cubicBezTo>
                  <a:cubicBezTo>
                    <a:pt x="2192312" y="3114377"/>
                    <a:pt x="2170431" y="3109709"/>
                    <a:pt x="2148289" y="3106757"/>
                  </a:cubicBezTo>
                  <a:cubicBezTo>
                    <a:pt x="2115327" y="3102362"/>
                    <a:pt x="2082057" y="3100443"/>
                    <a:pt x="2049137" y="3095740"/>
                  </a:cubicBezTo>
                  <a:cubicBezTo>
                    <a:pt x="2030600" y="3093092"/>
                    <a:pt x="2012476" y="3088073"/>
                    <a:pt x="1994053" y="3084723"/>
                  </a:cubicBezTo>
                  <a:cubicBezTo>
                    <a:pt x="1972076" y="3080727"/>
                    <a:pt x="1950030" y="3077103"/>
                    <a:pt x="1927952" y="3073706"/>
                  </a:cubicBezTo>
                  <a:cubicBezTo>
                    <a:pt x="1837984" y="3059865"/>
                    <a:pt x="1857834" y="3064356"/>
                    <a:pt x="1762699" y="3051672"/>
                  </a:cubicBezTo>
                  <a:lnTo>
                    <a:pt x="1685580" y="3040656"/>
                  </a:lnTo>
                  <a:cubicBezTo>
                    <a:pt x="1674563" y="3036984"/>
                    <a:pt x="1663866" y="3032158"/>
                    <a:pt x="1652530" y="3029639"/>
                  </a:cubicBezTo>
                  <a:cubicBezTo>
                    <a:pt x="1630724" y="3024793"/>
                    <a:pt x="1607620" y="3025686"/>
                    <a:pt x="1586429" y="3018622"/>
                  </a:cubicBezTo>
                  <a:cubicBezTo>
                    <a:pt x="1573868" y="3014435"/>
                    <a:pt x="1565478" y="3001966"/>
                    <a:pt x="1553378" y="2996588"/>
                  </a:cubicBezTo>
                  <a:cubicBezTo>
                    <a:pt x="1503709" y="2974512"/>
                    <a:pt x="1495587" y="2980083"/>
                    <a:pt x="1454226" y="2963538"/>
                  </a:cubicBezTo>
                  <a:cubicBezTo>
                    <a:pt x="1435865" y="2956193"/>
                    <a:pt x="1416830" y="2950348"/>
                    <a:pt x="1399142" y="2941504"/>
                  </a:cubicBezTo>
                  <a:cubicBezTo>
                    <a:pt x="1387299" y="2935582"/>
                    <a:pt x="1378261" y="2924686"/>
                    <a:pt x="1366091" y="2919470"/>
                  </a:cubicBezTo>
                  <a:cubicBezTo>
                    <a:pt x="1352477" y="2913635"/>
                    <a:pt x="1276744" y="2899397"/>
                    <a:pt x="1266940" y="2897436"/>
                  </a:cubicBezTo>
                  <a:cubicBezTo>
                    <a:pt x="1255923" y="2890092"/>
                    <a:pt x="1246450" y="2879590"/>
                    <a:pt x="1233889" y="2875403"/>
                  </a:cubicBezTo>
                  <a:cubicBezTo>
                    <a:pt x="1212698" y="2868339"/>
                    <a:pt x="1189594" y="2869232"/>
                    <a:pt x="1167788" y="2864386"/>
                  </a:cubicBezTo>
                  <a:cubicBezTo>
                    <a:pt x="1156452" y="2861867"/>
                    <a:pt x="1145754" y="2857041"/>
                    <a:pt x="1134737" y="2853369"/>
                  </a:cubicBezTo>
                  <a:cubicBezTo>
                    <a:pt x="1040036" y="2790233"/>
                    <a:pt x="1159846" y="2865922"/>
                    <a:pt x="1068636" y="2820318"/>
                  </a:cubicBezTo>
                  <a:cubicBezTo>
                    <a:pt x="983207" y="2777605"/>
                    <a:pt x="1085610" y="2814961"/>
                    <a:pt x="1002535" y="2787268"/>
                  </a:cubicBezTo>
                  <a:cubicBezTo>
                    <a:pt x="991518" y="2776251"/>
                    <a:pt x="981313" y="2764357"/>
                    <a:pt x="969484" y="2754217"/>
                  </a:cubicBezTo>
                  <a:cubicBezTo>
                    <a:pt x="957652" y="2744076"/>
                    <a:pt x="909811" y="2709102"/>
                    <a:pt x="892366" y="2699133"/>
                  </a:cubicBezTo>
                  <a:cubicBezTo>
                    <a:pt x="878107" y="2690985"/>
                    <a:pt x="861663" y="2686645"/>
                    <a:pt x="848299" y="2677099"/>
                  </a:cubicBezTo>
                  <a:cubicBezTo>
                    <a:pt x="808542" y="2648701"/>
                    <a:pt x="821633" y="2645101"/>
                    <a:pt x="793214" y="2610998"/>
                  </a:cubicBezTo>
                  <a:cubicBezTo>
                    <a:pt x="698709" y="2497591"/>
                    <a:pt x="819670" y="2664343"/>
                    <a:pt x="738130" y="2533880"/>
                  </a:cubicBezTo>
                  <a:cubicBezTo>
                    <a:pt x="720173" y="2505149"/>
                    <a:pt x="670581" y="2452418"/>
                    <a:pt x="661012" y="2423711"/>
                  </a:cubicBezTo>
                  <a:cubicBezTo>
                    <a:pt x="653667" y="2401677"/>
                    <a:pt x="651861" y="2376935"/>
                    <a:pt x="638978" y="2357610"/>
                  </a:cubicBezTo>
                  <a:cubicBezTo>
                    <a:pt x="631633" y="2346593"/>
                    <a:pt x="622322" y="2336659"/>
                    <a:pt x="616944" y="2324559"/>
                  </a:cubicBezTo>
                  <a:cubicBezTo>
                    <a:pt x="607511" y="2303335"/>
                    <a:pt x="602255" y="2280492"/>
                    <a:pt x="594911" y="2258458"/>
                  </a:cubicBezTo>
                  <a:cubicBezTo>
                    <a:pt x="591239" y="2247441"/>
                    <a:pt x="586711" y="2236673"/>
                    <a:pt x="583894" y="2225407"/>
                  </a:cubicBezTo>
                  <a:cubicBezTo>
                    <a:pt x="580222" y="2210718"/>
                    <a:pt x="577228" y="2195843"/>
                    <a:pt x="572877" y="2181340"/>
                  </a:cubicBezTo>
                  <a:cubicBezTo>
                    <a:pt x="566203" y="2159094"/>
                    <a:pt x="556476" y="2137771"/>
                    <a:pt x="550843" y="2115239"/>
                  </a:cubicBezTo>
                  <a:lnTo>
                    <a:pt x="528809" y="2027104"/>
                  </a:lnTo>
                  <a:cubicBezTo>
                    <a:pt x="525137" y="2012415"/>
                    <a:pt x="524565" y="1996579"/>
                    <a:pt x="517793" y="1983036"/>
                  </a:cubicBezTo>
                  <a:cubicBezTo>
                    <a:pt x="510448" y="1968347"/>
                    <a:pt x="503907" y="1953228"/>
                    <a:pt x="495759" y="1938969"/>
                  </a:cubicBezTo>
                  <a:cubicBezTo>
                    <a:pt x="489190" y="1927473"/>
                    <a:pt x="478818" y="1918140"/>
                    <a:pt x="473725" y="1905918"/>
                  </a:cubicBezTo>
                  <a:cubicBezTo>
                    <a:pt x="371616" y="1660858"/>
                    <a:pt x="499577" y="1924573"/>
                    <a:pt x="407624" y="1740665"/>
                  </a:cubicBezTo>
                  <a:cubicBezTo>
                    <a:pt x="385195" y="1606094"/>
                    <a:pt x="413002" y="1732973"/>
                    <a:pt x="374573" y="1630497"/>
                  </a:cubicBezTo>
                  <a:cubicBezTo>
                    <a:pt x="369256" y="1616320"/>
                    <a:pt x="367907" y="1600932"/>
                    <a:pt x="363556" y="1586429"/>
                  </a:cubicBezTo>
                  <a:cubicBezTo>
                    <a:pt x="356882" y="1564183"/>
                    <a:pt x="348867" y="1542362"/>
                    <a:pt x="341523" y="1520328"/>
                  </a:cubicBezTo>
                  <a:cubicBezTo>
                    <a:pt x="337851" y="1509311"/>
                    <a:pt x="333323" y="1498543"/>
                    <a:pt x="330506" y="1487277"/>
                  </a:cubicBezTo>
                  <a:cubicBezTo>
                    <a:pt x="326834" y="1472588"/>
                    <a:pt x="323649" y="1457769"/>
                    <a:pt x="319489" y="1443210"/>
                  </a:cubicBezTo>
                  <a:cubicBezTo>
                    <a:pt x="316299" y="1432044"/>
                    <a:pt x="314112" y="1420311"/>
                    <a:pt x="308472" y="1410159"/>
                  </a:cubicBezTo>
                  <a:cubicBezTo>
                    <a:pt x="295612" y="1387010"/>
                    <a:pt x="264405" y="1344058"/>
                    <a:pt x="264405" y="1344058"/>
                  </a:cubicBezTo>
                  <a:cubicBezTo>
                    <a:pt x="252356" y="1295861"/>
                    <a:pt x="256959" y="1300731"/>
                    <a:pt x="231354" y="1255923"/>
                  </a:cubicBezTo>
                  <a:cubicBezTo>
                    <a:pt x="224785" y="1244427"/>
                    <a:pt x="214698" y="1234972"/>
                    <a:pt x="209320" y="1222872"/>
                  </a:cubicBezTo>
                  <a:cubicBezTo>
                    <a:pt x="199887" y="1201648"/>
                    <a:pt x="194631" y="1178805"/>
                    <a:pt x="187287" y="1156771"/>
                  </a:cubicBezTo>
                  <a:cubicBezTo>
                    <a:pt x="183615" y="1145754"/>
                    <a:pt x="182712" y="1133383"/>
                    <a:pt x="176270" y="1123721"/>
                  </a:cubicBezTo>
                  <a:cubicBezTo>
                    <a:pt x="168925" y="1112704"/>
                    <a:pt x="159614" y="1102770"/>
                    <a:pt x="154236" y="1090670"/>
                  </a:cubicBezTo>
                  <a:cubicBezTo>
                    <a:pt x="154234" y="1090665"/>
                    <a:pt x="126694" y="1008046"/>
                    <a:pt x="121185" y="991518"/>
                  </a:cubicBezTo>
                  <a:cubicBezTo>
                    <a:pt x="117513" y="980501"/>
                    <a:pt x="116609" y="968130"/>
                    <a:pt x="110168" y="958468"/>
                  </a:cubicBezTo>
                  <a:lnTo>
                    <a:pt x="88135" y="925417"/>
                  </a:lnTo>
                  <a:cubicBezTo>
                    <a:pt x="58992" y="808847"/>
                    <a:pt x="98559" y="946118"/>
                    <a:pt x="55084" y="848299"/>
                  </a:cubicBezTo>
                  <a:cubicBezTo>
                    <a:pt x="45651" y="827075"/>
                    <a:pt x="40394" y="804232"/>
                    <a:pt x="33050" y="782198"/>
                  </a:cubicBezTo>
                  <a:cubicBezTo>
                    <a:pt x="29378" y="771181"/>
                    <a:pt x="28476" y="758809"/>
                    <a:pt x="22034" y="749147"/>
                  </a:cubicBezTo>
                  <a:lnTo>
                    <a:pt x="0" y="716097"/>
                  </a:lnTo>
                  <a:cubicBezTo>
                    <a:pt x="7345" y="690391"/>
                    <a:pt x="7865" y="661649"/>
                    <a:pt x="22034" y="638978"/>
                  </a:cubicBezTo>
                  <a:cubicBezTo>
                    <a:pt x="28189" y="629131"/>
                    <a:pt x="44410" y="632536"/>
                    <a:pt x="55084" y="627962"/>
                  </a:cubicBezTo>
                  <a:cubicBezTo>
                    <a:pt x="70179" y="621493"/>
                    <a:pt x="84057" y="612397"/>
                    <a:pt x="99152" y="605928"/>
                  </a:cubicBezTo>
                  <a:cubicBezTo>
                    <a:pt x="160143" y="579789"/>
                    <a:pt x="213636" y="590512"/>
                    <a:pt x="286438" y="583894"/>
                  </a:cubicBezTo>
                  <a:cubicBezTo>
                    <a:pt x="315923" y="581213"/>
                    <a:pt x="345369" y="577744"/>
                    <a:pt x="374573" y="572877"/>
                  </a:cubicBezTo>
                  <a:cubicBezTo>
                    <a:pt x="484483" y="554559"/>
                    <a:pt x="337843" y="569207"/>
                    <a:pt x="484742" y="539827"/>
                  </a:cubicBezTo>
                  <a:lnTo>
                    <a:pt x="539826" y="528810"/>
                  </a:lnTo>
                  <a:cubicBezTo>
                    <a:pt x="550843" y="536155"/>
                    <a:pt x="562981" y="542047"/>
                    <a:pt x="572877" y="550844"/>
                  </a:cubicBezTo>
                  <a:cubicBezTo>
                    <a:pt x="596167" y="571546"/>
                    <a:pt x="613051" y="599661"/>
                    <a:pt x="638978" y="616945"/>
                  </a:cubicBezTo>
                  <a:cubicBezTo>
                    <a:pt x="678861" y="643533"/>
                    <a:pt x="670193" y="638978"/>
                    <a:pt x="683046" y="649995"/>
                  </a:cubicBezTo>
                  <a:close/>
                </a:path>
              </a:pathLst>
            </a:cu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Tm="7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0" presetClass="path" presetSubtype="0" accel="50000" decel="50000" fill="hold" nodeType="withEffect">
                                  <p:stCondLst>
                                    <p:cond delay="0"/>
                                  </p:stCondLst>
                                  <p:childTnLst>
                                    <p:animMotion origin="layout" path="M -0.175 0.02914 C -0.17847 0.02961 -0.18159 0.03053 -0.18507 0.03099 C -0.18819 0.03099 -0.18923 0.03169 -0.19114 0.03192 C -0.19461 0.03238 -0.20086 0.03377 -0.20086 0.034 C -0.32725 0.03307 -0.31232 0.03793 -0.37413 0.03099 C -0.38159 0.02845 -0.38906 0.0266 -0.39652 0.02544 C -0.40625 0.02197 -0.4158 0.02452 -0.4276 0.02544 C -0.44375 0.0303 -0.46076 0.03099 -0.47899 0.03192 C -0.50139 0.03446 -0.52274 0.03724 -0.54514 0.03816 C -0.55902 0.03955 -0.57291 0.04094 -0.58784 0.04186 C -0.61059 0.04672 -0.63073 0.04394 -0.65746 0.04371 C -0.66389 0.04325 -0.67864 0.04279 -0.6875 0.04186 C -0.71198 0.03816 -0.73246 0.03076 -0.75694 0.02729 C -0.76753 0.02313 -0.76336 0.02452 -0.77083 0.02267 C -0.79531 0.02359 -0.8059 0.02521 -0.82725 0.02799 C -0.84114 0.03215 -0.85434 0.03446 -0.86909 0.03724 C -0.87882 0.03932 -0.88628 0.04209 -0.896 0.04371 C -0.9085 0.0451 -0.92239 0.04579 -0.93559 0.04649 C -0.96527 0.04603 -0.99635 0.04603 -1.02743 0.04533 C -1.04878 0.0451 -1.06875 0.03932 -1.09149 0.03909 C -1.15225 0.03816 -1.21336 0.03793 -1.27534 0.03724 C -1.29687 0.03446 -1.32031 0.034 -1.34184 0.03099 C -1.34809 0.03122 -1.35972 0.03169 -1.3651 0.03377 C -1.36857 0.03469 -1.37048 0.03654 -1.37378 0.03724 C -1.37691 0.03816 -1.38246 0.03862 -1.38541 0.03909 C -1.40156 0.04117 -1.41441 0.0451 -1.43038 0.04649 C -1.43368 0.04626 -1.45399 0.04579 -1.46024 0.04441 C -1.4625 0.04394 -1.4625 0.04279 -1.46475 0.04256 C -1.475 0.04001 -1.48593 0.03909 -1.49652 0.03816 C -1.50538 0.03654 -1.51389 0.03469 -1.52343 0.03377 C -1.53628 0.02822 -1.52343 0.03307 -1.54062 0.0303 C -1.54375 0.02961 -1.54496 0.02845 -1.5467 0.02799 C -1.56389 0.02498 -1.58194 0.02313 -1.59896 0.02105 C -1.62048 0.02128 -1.64305 0.02035 -1.66441 0.02267 C -1.66545 0.02313 -1.66666 0.02406 -1.6684 0.02452 C -1.67934 0.0266 -1.68993 0.02799 -1.70173 0.02914 C -1.70729 0.03122 -1.71354 0.03215 -1.71909 0.03377 C -1.72083 0.034 -1.72309 0.03469 -1.72639 0.03539 C -1.72743 0.03585 -1.72864 0.03677 -1.73055 0.03724 C -1.73923 0.03955 -1.74965 0.04001 -1.75937 0.04256 C -1.77014 0.04579 -1.75416 0.04394 -1.77534 0.04649 C -1.78298 0.04718 -1.80746 0.04788 -1.81163 0.04811 C -1.8342 0.05319 -1.85347 0.05204 -1.87482 0.05666 C -1.90243 0.05528 -1.92604 0.05481 -1.9526 0.05273 C -1.96215 0.04996 -1.96996 0.04949 -1.9783 0.04718 C -1.99444 0.04233 -2.01059 0.03724 -2.02656 0.03261 C -2.03732 0.02706 -2.04791 0.0222 -2.05538 0.0155 C -2.06406 0.00833 -2.0684 0.00047 -2.08437 -0.00162 C -2.09566 -0.00508 -2.09461 -0.00508 -2.1118 -0.00624 C -2.125 -0.00855 -2.12152 -0.00601 -2.12152 -0.0111 " pathEditMode="relative" rAng="0" ptsTypes="fffffffffffffffffffffffffffffffffffffffffffffffffA">
                                      <p:cBhvr>
                                        <p:cTn id="8" dur="12000" fill="hold"/>
                                        <p:tgtEl>
                                          <p:spTgt spid="13"/>
                                        </p:tgtEl>
                                        <p:attrNameLst>
                                          <p:attrName>ppt_x</p:attrName>
                                          <p:attrName>ppt_y</p:attrName>
                                        </p:attrNameLst>
                                      </p:cBhvr>
                                      <p:rCtr x="-975" y="-6"/>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7">
                <p:cTn id="9"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lowchart: Process 64"/>
          <p:cNvSpPr/>
          <p:nvPr/>
        </p:nvSpPr>
        <p:spPr>
          <a:xfrm>
            <a:off x="0" y="0"/>
            <a:ext cx="9448800" cy="7467600"/>
          </a:xfrm>
          <a:prstGeom prst="flowChartProcess">
            <a:avLst/>
          </a:prstGeom>
          <a:solidFill>
            <a:srgbClr val="C9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925417" y="2445745"/>
            <a:ext cx="2446465" cy="1556782"/>
          </a:xfrm>
          <a:custGeom>
            <a:avLst/>
            <a:gdLst>
              <a:gd name="connsiteX0" fmla="*/ 2445745 w 2446465"/>
              <a:gd name="connsiteY0" fmla="*/ 1277956 h 1556782"/>
              <a:gd name="connsiteX1" fmla="*/ 2434728 w 2446465"/>
              <a:gd name="connsiteY1" fmla="*/ 1211855 h 1556782"/>
              <a:gd name="connsiteX2" fmla="*/ 2412694 w 2446465"/>
              <a:gd name="connsiteY2" fmla="*/ 1057619 h 1556782"/>
              <a:gd name="connsiteX3" fmla="*/ 2390660 w 2446465"/>
              <a:gd name="connsiteY3" fmla="*/ 991518 h 1556782"/>
              <a:gd name="connsiteX4" fmla="*/ 2357610 w 2446465"/>
              <a:gd name="connsiteY4" fmla="*/ 925416 h 1556782"/>
              <a:gd name="connsiteX5" fmla="*/ 2335576 w 2446465"/>
              <a:gd name="connsiteY5" fmla="*/ 837282 h 1556782"/>
              <a:gd name="connsiteX6" fmla="*/ 2324559 w 2446465"/>
              <a:gd name="connsiteY6" fmla="*/ 804231 h 1556782"/>
              <a:gd name="connsiteX7" fmla="*/ 2291509 w 2446465"/>
              <a:gd name="connsiteY7" fmla="*/ 760163 h 1556782"/>
              <a:gd name="connsiteX8" fmla="*/ 2258458 w 2446465"/>
              <a:gd name="connsiteY8" fmla="*/ 738130 h 1556782"/>
              <a:gd name="connsiteX9" fmla="*/ 2236424 w 2446465"/>
              <a:gd name="connsiteY9" fmla="*/ 705079 h 1556782"/>
              <a:gd name="connsiteX10" fmla="*/ 2203374 w 2446465"/>
              <a:gd name="connsiteY10" fmla="*/ 638978 h 1556782"/>
              <a:gd name="connsiteX11" fmla="*/ 2104222 w 2446465"/>
              <a:gd name="connsiteY11" fmla="*/ 572877 h 1556782"/>
              <a:gd name="connsiteX12" fmla="*/ 2071171 w 2446465"/>
              <a:gd name="connsiteY12" fmla="*/ 550843 h 1556782"/>
              <a:gd name="connsiteX13" fmla="*/ 2038121 w 2446465"/>
              <a:gd name="connsiteY13" fmla="*/ 539826 h 1556782"/>
              <a:gd name="connsiteX14" fmla="*/ 1972019 w 2446465"/>
              <a:gd name="connsiteY14" fmla="*/ 495759 h 1556782"/>
              <a:gd name="connsiteX15" fmla="*/ 1872868 w 2446465"/>
              <a:gd name="connsiteY15" fmla="*/ 429657 h 1556782"/>
              <a:gd name="connsiteX16" fmla="*/ 1839817 w 2446465"/>
              <a:gd name="connsiteY16" fmla="*/ 407624 h 1556782"/>
              <a:gd name="connsiteX17" fmla="*/ 1806766 w 2446465"/>
              <a:gd name="connsiteY17" fmla="*/ 385590 h 1556782"/>
              <a:gd name="connsiteX18" fmla="*/ 1718631 w 2446465"/>
              <a:gd name="connsiteY18" fmla="*/ 308472 h 1556782"/>
              <a:gd name="connsiteX19" fmla="*/ 1685581 w 2446465"/>
              <a:gd name="connsiteY19" fmla="*/ 286438 h 1556782"/>
              <a:gd name="connsiteX20" fmla="*/ 1652530 w 2446465"/>
              <a:gd name="connsiteY20" fmla="*/ 264404 h 1556782"/>
              <a:gd name="connsiteX21" fmla="*/ 1630497 w 2446465"/>
              <a:gd name="connsiteY21" fmla="*/ 231354 h 1556782"/>
              <a:gd name="connsiteX22" fmla="*/ 1597446 w 2446465"/>
              <a:gd name="connsiteY22" fmla="*/ 198303 h 1556782"/>
              <a:gd name="connsiteX23" fmla="*/ 1575412 w 2446465"/>
              <a:gd name="connsiteY23" fmla="*/ 154236 h 1556782"/>
              <a:gd name="connsiteX24" fmla="*/ 1476260 w 2446465"/>
              <a:gd name="connsiteY24" fmla="*/ 77118 h 1556782"/>
              <a:gd name="connsiteX25" fmla="*/ 1443210 w 2446465"/>
              <a:gd name="connsiteY25" fmla="*/ 55084 h 1556782"/>
              <a:gd name="connsiteX26" fmla="*/ 1333041 w 2446465"/>
              <a:gd name="connsiteY26" fmla="*/ 22033 h 1556782"/>
              <a:gd name="connsiteX27" fmla="*/ 1211856 w 2446465"/>
              <a:gd name="connsiteY27" fmla="*/ 11016 h 1556782"/>
              <a:gd name="connsiteX28" fmla="*/ 980501 w 2446465"/>
              <a:gd name="connsiteY28" fmla="*/ 0 h 1556782"/>
              <a:gd name="connsiteX29" fmla="*/ 638978 w 2446465"/>
              <a:gd name="connsiteY29" fmla="*/ 11016 h 1556782"/>
              <a:gd name="connsiteX30" fmla="*/ 539827 w 2446465"/>
              <a:gd name="connsiteY30" fmla="*/ 33050 h 1556782"/>
              <a:gd name="connsiteX31" fmla="*/ 506776 w 2446465"/>
              <a:gd name="connsiteY31" fmla="*/ 55084 h 1556782"/>
              <a:gd name="connsiteX32" fmla="*/ 473725 w 2446465"/>
              <a:gd name="connsiteY32" fmla="*/ 88135 h 1556782"/>
              <a:gd name="connsiteX33" fmla="*/ 429658 w 2446465"/>
              <a:gd name="connsiteY33" fmla="*/ 99151 h 1556782"/>
              <a:gd name="connsiteX34" fmla="*/ 363557 w 2446465"/>
              <a:gd name="connsiteY34" fmla="*/ 154236 h 1556782"/>
              <a:gd name="connsiteX35" fmla="*/ 242371 w 2446465"/>
              <a:gd name="connsiteY35" fmla="*/ 297455 h 1556782"/>
              <a:gd name="connsiteX36" fmla="*/ 198304 w 2446465"/>
              <a:gd name="connsiteY36" fmla="*/ 363556 h 1556782"/>
              <a:gd name="connsiteX37" fmla="*/ 176270 w 2446465"/>
              <a:gd name="connsiteY37" fmla="*/ 396607 h 1556782"/>
              <a:gd name="connsiteX38" fmla="*/ 132203 w 2446465"/>
              <a:gd name="connsiteY38" fmla="*/ 495759 h 1556782"/>
              <a:gd name="connsiteX39" fmla="*/ 110169 w 2446465"/>
              <a:gd name="connsiteY39" fmla="*/ 583894 h 1556782"/>
              <a:gd name="connsiteX40" fmla="*/ 77118 w 2446465"/>
              <a:gd name="connsiteY40" fmla="*/ 638978 h 1556782"/>
              <a:gd name="connsiteX41" fmla="*/ 55084 w 2446465"/>
              <a:gd name="connsiteY41" fmla="*/ 683045 h 1556782"/>
              <a:gd name="connsiteX42" fmla="*/ 33051 w 2446465"/>
              <a:gd name="connsiteY42" fmla="*/ 782197 h 1556782"/>
              <a:gd name="connsiteX43" fmla="*/ 11017 w 2446465"/>
              <a:gd name="connsiteY43" fmla="*/ 859315 h 1556782"/>
              <a:gd name="connsiteX44" fmla="*/ 0 w 2446465"/>
              <a:gd name="connsiteY44" fmla="*/ 980501 h 1556782"/>
              <a:gd name="connsiteX45" fmla="*/ 11017 w 2446465"/>
              <a:gd name="connsiteY45" fmla="*/ 1388125 h 1556782"/>
              <a:gd name="connsiteX46" fmla="*/ 55084 w 2446465"/>
              <a:gd name="connsiteY46" fmla="*/ 1454226 h 1556782"/>
              <a:gd name="connsiteX47" fmla="*/ 132203 w 2446465"/>
              <a:gd name="connsiteY47" fmla="*/ 1487277 h 1556782"/>
              <a:gd name="connsiteX48" fmla="*/ 176270 w 2446465"/>
              <a:gd name="connsiteY48" fmla="*/ 1509310 h 1556782"/>
              <a:gd name="connsiteX49" fmla="*/ 275422 w 2446465"/>
              <a:gd name="connsiteY49" fmla="*/ 1531344 h 1556782"/>
              <a:gd name="connsiteX50" fmla="*/ 308472 w 2446465"/>
              <a:gd name="connsiteY50" fmla="*/ 1553378 h 1556782"/>
              <a:gd name="connsiteX51" fmla="*/ 727113 w 2446465"/>
              <a:gd name="connsiteY51" fmla="*/ 1542361 h 1556782"/>
              <a:gd name="connsiteX52" fmla="*/ 760164 w 2446465"/>
              <a:gd name="connsiteY52" fmla="*/ 1531344 h 1556782"/>
              <a:gd name="connsiteX53" fmla="*/ 1145754 w 2446465"/>
              <a:gd name="connsiteY53" fmla="*/ 1509310 h 1556782"/>
              <a:gd name="connsiteX54" fmla="*/ 1200839 w 2446465"/>
              <a:gd name="connsiteY54" fmla="*/ 1498294 h 1556782"/>
              <a:gd name="connsiteX55" fmla="*/ 1487277 w 2446465"/>
              <a:gd name="connsiteY55" fmla="*/ 1476260 h 1556782"/>
              <a:gd name="connsiteX56" fmla="*/ 2269475 w 2446465"/>
              <a:gd name="connsiteY56" fmla="*/ 1454226 h 1556782"/>
              <a:gd name="connsiteX57" fmla="*/ 2302525 w 2446465"/>
              <a:gd name="connsiteY57" fmla="*/ 1443209 h 1556782"/>
              <a:gd name="connsiteX58" fmla="*/ 2346593 w 2446465"/>
              <a:gd name="connsiteY58" fmla="*/ 1432192 h 1556782"/>
              <a:gd name="connsiteX59" fmla="*/ 2434728 w 2446465"/>
              <a:gd name="connsiteY59" fmla="*/ 1355074 h 1556782"/>
              <a:gd name="connsiteX60" fmla="*/ 2445745 w 2446465"/>
              <a:gd name="connsiteY60" fmla="*/ 1277956 h 15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46465" h="1556782">
                <a:moveTo>
                  <a:pt x="2445745" y="1277956"/>
                </a:moveTo>
                <a:cubicBezTo>
                  <a:pt x="2445745" y="1254086"/>
                  <a:pt x="2438042" y="1233945"/>
                  <a:pt x="2434728" y="1211855"/>
                </a:cubicBezTo>
                <a:cubicBezTo>
                  <a:pt x="2427024" y="1160496"/>
                  <a:pt x="2429117" y="1106888"/>
                  <a:pt x="2412694" y="1057619"/>
                </a:cubicBezTo>
                <a:cubicBezTo>
                  <a:pt x="2405349" y="1035585"/>
                  <a:pt x="2403543" y="1010843"/>
                  <a:pt x="2390660" y="991518"/>
                </a:cubicBezTo>
                <a:cubicBezTo>
                  <a:pt x="2367519" y="956805"/>
                  <a:pt x="2368136" y="964011"/>
                  <a:pt x="2357610" y="925416"/>
                </a:cubicBezTo>
                <a:cubicBezTo>
                  <a:pt x="2349642" y="896201"/>
                  <a:pt x="2345152" y="866010"/>
                  <a:pt x="2335576" y="837282"/>
                </a:cubicBezTo>
                <a:cubicBezTo>
                  <a:pt x="2331904" y="826265"/>
                  <a:pt x="2330321" y="814314"/>
                  <a:pt x="2324559" y="804231"/>
                </a:cubicBezTo>
                <a:cubicBezTo>
                  <a:pt x="2315449" y="788289"/>
                  <a:pt x="2304493" y="773147"/>
                  <a:pt x="2291509" y="760163"/>
                </a:cubicBezTo>
                <a:cubicBezTo>
                  <a:pt x="2282146" y="750800"/>
                  <a:pt x="2269475" y="745474"/>
                  <a:pt x="2258458" y="738130"/>
                </a:cubicBezTo>
                <a:cubicBezTo>
                  <a:pt x="2251113" y="727113"/>
                  <a:pt x="2242345" y="716922"/>
                  <a:pt x="2236424" y="705079"/>
                </a:cubicBezTo>
                <a:cubicBezTo>
                  <a:pt x="2221581" y="675393"/>
                  <a:pt x="2231437" y="663533"/>
                  <a:pt x="2203374" y="638978"/>
                </a:cubicBezTo>
                <a:cubicBezTo>
                  <a:pt x="2203369" y="638974"/>
                  <a:pt x="2120750" y="583896"/>
                  <a:pt x="2104222" y="572877"/>
                </a:cubicBezTo>
                <a:cubicBezTo>
                  <a:pt x="2093205" y="565532"/>
                  <a:pt x="2083732" y="555030"/>
                  <a:pt x="2071171" y="550843"/>
                </a:cubicBezTo>
                <a:cubicBezTo>
                  <a:pt x="2060154" y="547171"/>
                  <a:pt x="2048272" y="545466"/>
                  <a:pt x="2038121" y="539826"/>
                </a:cubicBezTo>
                <a:cubicBezTo>
                  <a:pt x="2014972" y="526966"/>
                  <a:pt x="1994053" y="510448"/>
                  <a:pt x="1972019" y="495759"/>
                </a:cubicBezTo>
                <a:lnTo>
                  <a:pt x="1872868" y="429657"/>
                </a:lnTo>
                <a:lnTo>
                  <a:pt x="1839817" y="407624"/>
                </a:lnTo>
                <a:lnTo>
                  <a:pt x="1806766" y="385590"/>
                </a:lnTo>
                <a:cubicBezTo>
                  <a:pt x="1770044" y="330504"/>
                  <a:pt x="1795751" y="359885"/>
                  <a:pt x="1718631" y="308472"/>
                </a:cubicBezTo>
                <a:lnTo>
                  <a:pt x="1685581" y="286438"/>
                </a:lnTo>
                <a:lnTo>
                  <a:pt x="1652530" y="264404"/>
                </a:lnTo>
                <a:cubicBezTo>
                  <a:pt x="1645186" y="253387"/>
                  <a:pt x="1638973" y="241526"/>
                  <a:pt x="1630497" y="231354"/>
                </a:cubicBezTo>
                <a:cubicBezTo>
                  <a:pt x="1620523" y="219385"/>
                  <a:pt x="1606502" y="210981"/>
                  <a:pt x="1597446" y="198303"/>
                </a:cubicBezTo>
                <a:cubicBezTo>
                  <a:pt x="1587900" y="184939"/>
                  <a:pt x="1585671" y="167060"/>
                  <a:pt x="1575412" y="154236"/>
                </a:cubicBezTo>
                <a:cubicBezTo>
                  <a:pt x="1521366" y="86679"/>
                  <a:pt x="1531319" y="95471"/>
                  <a:pt x="1476260" y="77118"/>
                </a:cubicBezTo>
                <a:cubicBezTo>
                  <a:pt x="1465243" y="69773"/>
                  <a:pt x="1455309" y="60462"/>
                  <a:pt x="1443210" y="55084"/>
                </a:cubicBezTo>
                <a:cubicBezTo>
                  <a:pt x="1429791" y="49120"/>
                  <a:pt x="1355932" y="25085"/>
                  <a:pt x="1333041" y="22033"/>
                </a:cubicBezTo>
                <a:cubicBezTo>
                  <a:pt x="1292835" y="16672"/>
                  <a:pt x="1252339" y="13546"/>
                  <a:pt x="1211856" y="11016"/>
                </a:cubicBezTo>
                <a:cubicBezTo>
                  <a:pt x="1134801" y="6200"/>
                  <a:pt x="1057619" y="3672"/>
                  <a:pt x="980501" y="0"/>
                </a:cubicBezTo>
                <a:cubicBezTo>
                  <a:pt x="866660" y="3672"/>
                  <a:pt x="752703" y="4698"/>
                  <a:pt x="638978" y="11016"/>
                </a:cubicBezTo>
                <a:cubicBezTo>
                  <a:pt x="620996" y="12015"/>
                  <a:pt x="560054" y="27993"/>
                  <a:pt x="539827" y="33050"/>
                </a:cubicBezTo>
                <a:cubicBezTo>
                  <a:pt x="528810" y="40395"/>
                  <a:pt x="516948" y="46607"/>
                  <a:pt x="506776" y="55084"/>
                </a:cubicBezTo>
                <a:cubicBezTo>
                  <a:pt x="494807" y="65058"/>
                  <a:pt x="487253" y="80405"/>
                  <a:pt x="473725" y="88135"/>
                </a:cubicBezTo>
                <a:cubicBezTo>
                  <a:pt x="460579" y="95647"/>
                  <a:pt x="444347" y="95479"/>
                  <a:pt x="429658" y="99151"/>
                </a:cubicBezTo>
                <a:cubicBezTo>
                  <a:pt x="315060" y="213749"/>
                  <a:pt x="470914" y="62216"/>
                  <a:pt x="363557" y="154236"/>
                </a:cubicBezTo>
                <a:cubicBezTo>
                  <a:pt x="321114" y="190615"/>
                  <a:pt x="269291" y="257075"/>
                  <a:pt x="242371" y="297455"/>
                </a:cubicBezTo>
                <a:lnTo>
                  <a:pt x="198304" y="363556"/>
                </a:lnTo>
                <a:lnTo>
                  <a:pt x="176270" y="396607"/>
                </a:lnTo>
                <a:cubicBezTo>
                  <a:pt x="155247" y="480699"/>
                  <a:pt x="179849" y="400465"/>
                  <a:pt x="132203" y="495759"/>
                </a:cubicBezTo>
                <a:cubicBezTo>
                  <a:pt x="107914" y="544338"/>
                  <a:pt x="135317" y="521026"/>
                  <a:pt x="110169" y="583894"/>
                </a:cubicBezTo>
                <a:cubicBezTo>
                  <a:pt x="102216" y="603775"/>
                  <a:pt x="87517" y="620260"/>
                  <a:pt x="77118" y="638978"/>
                </a:cubicBezTo>
                <a:cubicBezTo>
                  <a:pt x="69142" y="653334"/>
                  <a:pt x="61553" y="667950"/>
                  <a:pt x="55084" y="683045"/>
                </a:cubicBezTo>
                <a:cubicBezTo>
                  <a:pt x="37433" y="724230"/>
                  <a:pt x="45153" y="729757"/>
                  <a:pt x="33051" y="782197"/>
                </a:cubicBezTo>
                <a:cubicBezTo>
                  <a:pt x="27039" y="808247"/>
                  <a:pt x="18362" y="833609"/>
                  <a:pt x="11017" y="859315"/>
                </a:cubicBezTo>
                <a:cubicBezTo>
                  <a:pt x="7345" y="899710"/>
                  <a:pt x="0" y="939939"/>
                  <a:pt x="0" y="980501"/>
                </a:cubicBezTo>
                <a:cubicBezTo>
                  <a:pt x="0" y="1116425"/>
                  <a:pt x="4229" y="1252370"/>
                  <a:pt x="11017" y="1388125"/>
                </a:cubicBezTo>
                <a:cubicBezTo>
                  <a:pt x="12451" y="1416804"/>
                  <a:pt x="33290" y="1438659"/>
                  <a:pt x="55084" y="1454226"/>
                </a:cubicBezTo>
                <a:cubicBezTo>
                  <a:pt x="91620" y="1480324"/>
                  <a:pt x="96242" y="1471865"/>
                  <a:pt x="132203" y="1487277"/>
                </a:cubicBezTo>
                <a:cubicBezTo>
                  <a:pt x="147298" y="1493746"/>
                  <a:pt x="161175" y="1502841"/>
                  <a:pt x="176270" y="1509310"/>
                </a:cubicBezTo>
                <a:cubicBezTo>
                  <a:pt x="210789" y="1524103"/>
                  <a:pt x="235805" y="1524741"/>
                  <a:pt x="275422" y="1531344"/>
                </a:cubicBezTo>
                <a:cubicBezTo>
                  <a:pt x="286439" y="1538689"/>
                  <a:pt x="295235" y="1553055"/>
                  <a:pt x="308472" y="1553378"/>
                </a:cubicBezTo>
                <a:cubicBezTo>
                  <a:pt x="448026" y="1556782"/>
                  <a:pt x="587683" y="1549163"/>
                  <a:pt x="727113" y="1542361"/>
                </a:cubicBezTo>
                <a:cubicBezTo>
                  <a:pt x="738712" y="1541795"/>
                  <a:pt x="748587" y="1532258"/>
                  <a:pt x="760164" y="1531344"/>
                </a:cubicBezTo>
                <a:cubicBezTo>
                  <a:pt x="888504" y="1521212"/>
                  <a:pt x="1017224" y="1516655"/>
                  <a:pt x="1145754" y="1509310"/>
                </a:cubicBezTo>
                <a:cubicBezTo>
                  <a:pt x="1164116" y="1505638"/>
                  <a:pt x="1182242" y="1500482"/>
                  <a:pt x="1200839" y="1498294"/>
                </a:cubicBezTo>
                <a:cubicBezTo>
                  <a:pt x="1248128" y="1492731"/>
                  <a:pt x="1447779" y="1479081"/>
                  <a:pt x="1487277" y="1476260"/>
                </a:cubicBezTo>
                <a:cubicBezTo>
                  <a:pt x="1784714" y="1416773"/>
                  <a:pt x="1463304" y="1477594"/>
                  <a:pt x="2269475" y="1454226"/>
                </a:cubicBezTo>
                <a:cubicBezTo>
                  <a:pt x="2281083" y="1453890"/>
                  <a:pt x="2291359" y="1446399"/>
                  <a:pt x="2302525" y="1443209"/>
                </a:cubicBezTo>
                <a:cubicBezTo>
                  <a:pt x="2317084" y="1439049"/>
                  <a:pt x="2331904" y="1435864"/>
                  <a:pt x="2346593" y="1432192"/>
                </a:cubicBezTo>
                <a:cubicBezTo>
                  <a:pt x="2423711" y="1380780"/>
                  <a:pt x="2398005" y="1410159"/>
                  <a:pt x="2434728" y="1355074"/>
                </a:cubicBezTo>
                <a:cubicBezTo>
                  <a:pt x="2446465" y="1296389"/>
                  <a:pt x="2445745" y="1301826"/>
                  <a:pt x="2445745" y="127795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837282" y="3464354"/>
            <a:ext cx="11228566" cy="4710162"/>
          </a:xfrm>
          <a:custGeom>
            <a:avLst/>
            <a:gdLst>
              <a:gd name="connsiteX0" fmla="*/ 583894 w 11228566"/>
              <a:gd name="connsiteY0" fmla="*/ 215280 h 4710162"/>
              <a:gd name="connsiteX1" fmla="*/ 683046 w 11228566"/>
              <a:gd name="connsiteY1" fmla="*/ 270364 h 4710162"/>
              <a:gd name="connsiteX2" fmla="*/ 727113 w 11228566"/>
              <a:gd name="connsiteY2" fmla="*/ 281381 h 4710162"/>
              <a:gd name="connsiteX3" fmla="*/ 914400 w 11228566"/>
              <a:gd name="connsiteY3" fmla="*/ 270364 h 4710162"/>
              <a:gd name="connsiteX4" fmla="*/ 958468 w 11228566"/>
              <a:gd name="connsiteY4" fmla="*/ 259347 h 4710162"/>
              <a:gd name="connsiteX5" fmla="*/ 1024569 w 11228566"/>
              <a:gd name="connsiteY5" fmla="*/ 226297 h 4710162"/>
              <a:gd name="connsiteX6" fmla="*/ 1057619 w 11228566"/>
              <a:gd name="connsiteY6" fmla="*/ 204263 h 4710162"/>
              <a:gd name="connsiteX7" fmla="*/ 1101687 w 11228566"/>
              <a:gd name="connsiteY7" fmla="*/ 171212 h 4710162"/>
              <a:gd name="connsiteX8" fmla="*/ 1134737 w 11228566"/>
              <a:gd name="connsiteY8" fmla="*/ 160195 h 4710162"/>
              <a:gd name="connsiteX9" fmla="*/ 1200839 w 11228566"/>
              <a:gd name="connsiteY9" fmla="*/ 127145 h 4710162"/>
              <a:gd name="connsiteX10" fmla="*/ 1233889 w 11228566"/>
              <a:gd name="connsiteY10" fmla="*/ 149179 h 4710162"/>
              <a:gd name="connsiteX11" fmla="*/ 1288974 w 11228566"/>
              <a:gd name="connsiteY11" fmla="*/ 204263 h 4710162"/>
              <a:gd name="connsiteX12" fmla="*/ 1355075 w 11228566"/>
              <a:gd name="connsiteY12" fmla="*/ 226297 h 4710162"/>
              <a:gd name="connsiteX13" fmla="*/ 1399142 w 11228566"/>
              <a:gd name="connsiteY13" fmla="*/ 248330 h 4710162"/>
              <a:gd name="connsiteX14" fmla="*/ 1487277 w 11228566"/>
              <a:gd name="connsiteY14" fmla="*/ 270364 h 4710162"/>
              <a:gd name="connsiteX15" fmla="*/ 1531345 w 11228566"/>
              <a:gd name="connsiteY15" fmla="*/ 281381 h 4710162"/>
              <a:gd name="connsiteX16" fmla="*/ 1597446 w 11228566"/>
              <a:gd name="connsiteY16" fmla="*/ 292398 h 4710162"/>
              <a:gd name="connsiteX17" fmla="*/ 1751682 w 11228566"/>
              <a:gd name="connsiteY17" fmla="*/ 314432 h 4710162"/>
              <a:gd name="connsiteX18" fmla="*/ 1795749 w 11228566"/>
              <a:gd name="connsiteY18" fmla="*/ 325448 h 4710162"/>
              <a:gd name="connsiteX19" fmla="*/ 2192357 w 11228566"/>
              <a:gd name="connsiteY19" fmla="*/ 314432 h 4710162"/>
              <a:gd name="connsiteX20" fmla="*/ 2313542 w 11228566"/>
              <a:gd name="connsiteY20" fmla="*/ 281381 h 4710162"/>
              <a:gd name="connsiteX21" fmla="*/ 2346593 w 11228566"/>
              <a:gd name="connsiteY21" fmla="*/ 270364 h 4710162"/>
              <a:gd name="connsiteX22" fmla="*/ 2423711 w 11228566"/>
              <a:gd name="connsiteY22" fmla="*/ 259347 h 4710162"/>
              <a:gd name="connsiteX23" fmla="*/ 2489812 w 11228566"/>
              <a:gd name="connsiteY23" fmla="*/ 237313 h 4710162"/>
              <a:gd name="connsiteX24" fmla="*/ 2555913 w 11228566"/>
              <a:gd name="connsiteY24" fmla="*/ 259347 h 4710162"/>
              <a:gd name="connsiteX25" fmla="*/ 2666082 w 11228566"/>
              <a:gd name="connsiteY25" fmla="*/ 303415 h 4710162"/>
              <a:gd name="connsiteX26" fmla="*/ 2699133 w 11228566"/>
              <a:gd name="connsiteY26" fmla="*/ 314432 h 4710162"/>
              <a:gd name="connsiteX27" fmla="*/ 2776251 w 11228566"/>
              <a:gd name="connsiteY27" fmla="*/ 325448 h 4710162"/>
              <a:gd name="connsiteX28" fmla="*/ 3095740 w 11228566"/>
              <a:gd name="connsiteY28" fmla="*/ 314432 h 4710162"/>
              <a:gd name="connsiteX29" fmla="*/ 3139807 w 11228566"/>
              <a:gd name="connsiteY29" fmla="*/ 303415 h 4710162"/>
              <a:gd name="connsiteX30" fmla="*/ 3205909 w 11228566"/>
              <a:gd name="connsiteY30" fmla="*/ 270364 h 4710162"/>
              <a:gd name="connsiteX31" fmla="*/ 3316077 w 11228566"/>
              <a:gd name="connsiteY31" fmla="*/ 281381 h 4710162"/>
              <a:gd name="connsiteX32" fmla="*/ 3382178 w 11228566"/>
              <a:gd name="connsiteY32" fmla="*/ 325448 h 4710162"/>
              <a:gd name="connsiteX33" fmla="*/ 3503364 w 11228566"/>
              <a:gd name="connsiteY33" fmla="*/ 336465 h 4710162"/>
              <a:gd name="connsiteX34" fmla="*/ 3933022 w 11228566"/>
              <a:gd name="connsiteY34" fmla="*/ 314432 h 4710162"/>
              <a:gd name="connsiteX35" fmla="*/ 3966072 w 11228566"/>
              <a:gd name="connsiteY35" fmla="*/ 303415 h 4710162"/>
              <a:gd name="connsiteX36" fmla="*/ 4065224 w 11228566"/>
              <a:gd name="connsiteY36" fmla="*/ 270364 h 4710162"/>
              <a:gd name="connsiteX37" fmla="*/ 4120309 w 11228566"/>
              <a:gd name="connsiteY37" fmla="*/ 248330 h 4710162"/>
              <a:gd name="connsiteX38" fmla="*/ 4208443 w 11228566"/>
              <a:gd name="connsiteY38" fmla="*/ 226297 h 4710162"/>
              <a:gd name="connsiteX39" fmla="*/ 4285562 w 11228566"/>
              <a:gd name="connsiteY39" fmla="*/ 193246 h 4710162"/>
              <a:gd name="connsiteX40" fmla="*/ 4318612 w 11228566"/>
              <a:gd name="connsiteY40" fmla="*/ 171212 h 4710162"/>
              <a:gd name="connsiteX41" fmla="*/ 4384713 w 11228566"/>
              <a:gd name="connsiteY41" fmla="*/ 149179 h 4710162"/>
              <a:gd name="connsiteX42" fmla="*/ 4472848 w 11228566"/>
              <a:gd name="connsiteY42" fmla="*/ 160195 h 4710162"/>
              <a:gd name="connsiteX43" fmla="*/ 4560983 w 11228566"/>
              <a:gd name="connsiteY43" fmla="*/ 215280 h 4710162"/>
              <a:gd name="connsiteX44" fmla="*/ 4594034 w 11228566"/>
              <a:gd name="connsiteY44" fmla="*/ 226297 h 4710162"/>
              <a:gd name="connsiteX45" fmla="*/ 4638101 w 11228566"/>
              <a:gd name="connsiteY45" fmla="*/ 248330 h 4710162"/>
              <a:gd name="connsiteX46" fmla="*/ 4671152 w 11228566"/>
              <a:gd name="connsiteY46" fmla="*/ 259347 h 4710162"/>
              <a:gd name="connsiteX47" fmla="*/ 4715219 w 11228566"/>
              <a:gd name="connsiteY47" fmla="*/ 281381 h 4710162"/>
              <a:gd name="connsiteX48" fmla="*/ 4781321 w 11228566"/>
              <a:gd name="connsiteY48" fmla="*/ 292398 h 4710162"/>
              <a:gd name="connsiteX49" fmla="*/ 4836405 w 11228566"/>
              <a:gd name="connsiteY49" fmla="*/ 303415 h 4710162"/>
              <a:gd name="connsiteX50" fmla="*/ 4935557 w 11228566"/>
              <a:gd name="connsiteY50" fmla="*/ 336465 h 4710162"/>
              <a:gd name="connsiteX51" fmla="*/ 4990641 w 11228566"/>
              <a:gd name="connsiteY51" fmla="*/ 358499 h 4710162"/>
              <a:gd name="connsiteX52" fmla="*/ 5310130 w 11228566"/>
              <a:gd name="connsiteY52" fmla="*/ 347482 h 4710162"/>
              <a:gd name="connsiteX53" fmla="*/ 5387248 w 11228566"/>
              <a:gd name="connsiteY53" fmla="*/ 336465 h 4710162"/>
              <a:gd name="connsiteX54" fmla="*/ 5420299 w 11228566"/>
              <a:gd name="connsiteY54" fmla="*/ 325448 h 4710162"/>
              <a:gd name="connsiteX55" fmla="*/ 5464366 w 11228566"/>
              <a:gd name="connsiteY55" fmla="*/ 314432 h 4710162"/>
              <a:gd name="connsiteX56" fmla="*/ 5541484 w 11228566"/>
              <a:gd name="connsiteY56" fmla="*/ 303415 h 4710162"/>
              <a:gd name="connsiteX57" fmla="*/ 5695721 w 11228566"/>
              <a:gd name="connsiteY57" fmla="*/ 314432 h 4710162"/>
              <a:gd name="connsiteX58" fmla="*/ 5739788 w 11228566"/>
              <a:gd name="connsiteY58" fmla="*/ 336465 h 4710162"/>
              <a:gd name="connsiteX59" fmla="*/ 5838940 w 11228566"/>
              <a:gd name="connsiteY59" fmla="*/ 358499 h 4710162"/>
              <a:gd name="connsiteX60" fmla="*/ 5871990 w 11228566"/>
              <a:gd name="connsiteY60" fmla="*/ 369516 h 4710162"/>
              <a:gd name="connsiteX61" fmla="*/ 6235547 w 11228566"/>
              <a:gd name="connsiteY61" fmla="*/ 369516 h 4710162"/>
              <a:gd name="connsiteX62" fmla="*/ 6345716 w 11228566"/>
              <a:gd name="connsiteY62" fmla="*/ 325448 h 4710162"/>
              <a:gd name="connsiteX63" fmla="*/ 6455884 w 11228566"/>
              <a:gd name="connsiteY63" fmla="*/ 303415 h 4710162"/>
              <a:gd name="connsiteX64" fmla="*/ 6499952 w 11228566"/>
              <a:gd name="connsiteY64" fmla="*/ 270364 h 4710162"/>
              <a:gd name="connsiteX65" fmla="*/ 6566053 w 11228566"/>
              <a:gd name="connsiteY65" fmla="*/ 248330 h 4710162"/>
              <a:gd name="connsiteX66" fmla="*/ 6643171 w 11228566"/>
              <a:gd name="connsiteY66" fmla="*/ 226297 h 4710162"/>
              <a:gd name="connsiteX67" fmla="*/ 6687239 w 11228566"/>
              <a:gd name="connsiteY67" fmla="*/ 204263 h 4710162"/>
              <a:gd name="connsiteX68" fmla="*/ 6753340 w 11228566"/>
              <a:gd name="connsiteY68" fmla="*/ 160195 h 4710162"/>
              <a:gd name="connsiteX69" fmla="*/ 6841475 w 11228566"/>
              <a:gd name="connsiteY69" fmla="*/ 171212 h 4710162"/>
              <a:gd name="connsiteX70" fmla="*/ 6918593 w 11228566"/>
              <a:gd name="connsiteY70" fmla="*/ 215280 h 4710162"/>
              <a:gd name="connsiteX71" fmla="*/ 6951643 w 11228566"/>
              <a:gd name="connsiteY71" fmla="*/ 248330 h 4710162"/>
              <a:gd name="connsiteX72" fmla="*/ 6995711 w 11228566"/>
              <a:gd name="connsiteY72" fmla="*/ 259347 h 4710162"/>
              <a:gd name="connsiteX73" fmla="*/ 7028762 w 11228566"/>
              <a:gd name="connsiteY73" fmla="*/ 281381 h 4710162"/>
              <a:gd name="connsiteX74" fmla="*/ 7094863 w 11228566"/>
              <a:gd name="connsiteY74" fmla="*/ 292398 h 4710162"/>
              <a:gd name="connsiteX75" fmla="*/ 7238082 w 11228566"/>
              <a:gd name="connsiteY75" fmla="*/ 314432 h 4710162"/>
              <a:gd name="connsiteX76" fmla="*/ 8020280 w 11228566"/>
              <a:gd name="connsiteY76" fmla="*/ 336465 h 4710162"/>
              <a:gd name="connsiteX77" fmla="*/ 8064347 w 11228566"/>
              <a:gd name="connsiteY77" fmla="*/ 369516 h 4710162"/>
              <a:gd name="connsiteX78" fmla="*/ 8130448 w 11228566"/>
              <a:gd name="connsiteY78" fmla="*/ 402566 h 4710162"/>
              <a:gd name="connsiteX79" fmla="*/ 8240617 w 11228566"/>
              <a:gd name="connsiteY79" fmla="*/ 413583 h 4710162"/>
              <a:gd name="connsiteX80" fmla="*/ 8593157 w 11228566"/>
              <a:gd name="connsiteY80" fmla="*/ 402566 h 4710162"/>
              <a:gd name="connsiteX81" fmla="*/ 8659258 w 11228566"/>
              <a:gd name="connsiteY81" fmla="*/ 380533 h 4710162"/>
              <a:gd name="connsiteX82" fmla="*/ 8736376 w 11228566"/>
              <a:gd name="connsiteY82" fmla="*/ 358499 h 4710162"/>
              <a:gd name="connsiteX83" fmla="*/ 8835528 w 11228566"/>
              <a:gd name="connsiteY83" fmla="*/ 314432 h 4710162"/>
              <a:gd name="connsiteX84" fmla="*/ 8879595 w 11228566"/>
              <a:gd name="connsiteY84" fmla="*/ 292398 h 4710162"/>
              <a:gd name="connsiteX85" fmla="*/ 8912646 w 11228566"/>
              <a:gd name="connsiteY85" fmla="*/ 281381 h 4710162"/>
              <a:gd name="connsiteX86" fmla="*/ 8967730 w 11228566"/>
              <a:gd name="connsiteY86" fmla="*/ 259347 h 4710162"/>
              <a:gd name="connsiteX87" fmla="*/ 9066882 w 11228566"/>
              <a:gd name="connsiteY87" fmla="*/ 215280 h 4710162"/>
              <a:gd name="connsiteX88" fmla="*/ 9132983 w 11228566"/>
              <a:gd name="connsiteY88" fmla="*/ 237313 h 4710162"/>
              <a:gd name="connsiteX89" fmla="*/ 9199084 w 11228566"/>
              <a:gd name="connsiteY89" fmla="*/ 281381 h 4710162"/>
              <a:gd name="connsiteX90" fmla="*/ 9232135 w 11228566"/>
              <a:gd name="connsiteY90" fmla="*/ 303415 h 4710162"/>
              <a:gd name="connsiteX91" fmla="*/ 9342304 w 11228566"/>
              <a:gd name="connsiteY91" fmla="*/ 336465 h 4710162"/>
              <a:gd name="connsiteX92" fmla="*/ 9408405 w 11228566"/>
              <a:gd name="connsiteY92" fmla="*/ 358499 h 4710162"/>
              <a:gd name="connsiteX93" fmla="*/ 9496540 w 11228566"/>
              <a:gd name="connsiteY93" fmla="*/ 369516 h 4710162"/>
              <a:gd name="connsiteX94" fmla="*/ 9672810 w 11228566"/>
              <a:gd name="connsiteY94" fmla="*/ 402566 h 4710162"/>
              <a:gd name="connsiteX95" fmla="*/ 10058400 w 11228566"/>
              <a:gd name="connsiteY95" fmla="*/ 391550 h 4710162"/>
              <a:gd name="connsiteX96" fmla="*/ 10102468 w 11228566"/>
              <a:gd name="connsiteY96" fmla="*/ 380533 h 4710162"/>
              <a:gd name="connsiteX97" fmla="*/ 10157552 w 11228566"/>
              <a:gd name="connsiteY97" fmla="*/ 347482 h 4710162"/>
              <a:gd name="connsiteX98" fmla="*/ 10223653 w 11228566"/>
              <a:gd name="connsiteY98" fmla="*/ 336465 h 4710162"/>
              <a:gd name="connsiteX99" fmla="*/ 10278737 w 11228566"/>
              <a:gd name="connsiteY99" fmla="*/ 325448 h 4710162"/>
              <a:gd name="connsiteX100" fmla="*/ 10377889 w 11228566"/>
              <a:gd name="connsiteY100" fmla="*/ 292398 h 4710162"/>
              <a:gd name="connsiteX101" fmla="*/ 10443990 w 11228566"/>
              <a:gd name="connsiteY101" fmla="*/ 270364 h 4710162"/>
              <a:gd name="connsiteX102" fmla="*/ 10477041 w 11228566"/>
              <a:gd name="connsiteY102" fmla="*/ 292398 h 4710162"/>
              <a:gd name="connsiteX103" fmla="*/ 10554159 w 11228566"/>
              <a:gd name="connsiteY103" fmla="*/ 391550 h 4710162"/>
              <a:gd name="connsiteX104" fmla="*/ 10598227 w 11228566"/>
              <a:gd name="connsiteY104" fmla="*/ 457651 h 4710162"/>
              <a:gd name="connsiteX105" fmla="*/ 10620260 w 11228566"/>
              <a:gd name="connsiteY105" fmla="*/ 501718 h 4710162"/>
              <a:gd name="connsiteX106" fmla="*/ 10653311 w 11228566"/>
              <a:gd name="connsiteY106" fmla="*/ 545786 h 4710162"/>
              <a:gd name="connsiteX107" fmla="*/ 10675345 w 11228566"/>
              <a:gd name="connsiteY107" fmla="*/ 589853 h 4710162"/>
              <a:gd name="connsiteX108" fmla="*/ 10697378 w 11228566"/>
              <a:gd name="connsiteY108" fmla="*/ 622904 h 4710162"/>
              <a:gd name="connsiteX109" fmla="*/ 10752463 w 11228566"/>
              <a:gd name="connsiteY109" fmla="*/ 722056 h 4710162"/>
              <a:gd name="connsiteX110" fmla="*/ 10763480 w 11228566"/>
              <a:gd name="connsiteY110" fmla="*/ 766123 h 4710162"/>
              <a:gd name="connsiteX111" fmla="*/ 10785513 w 11228566"/>
              <a:gd name="connsiteY111" fmla="*/ 799174 h 4710162"/>
              <a:gd name="connsiteX112" fmla="*/ 10796530 w 11228566"/>
              <a:gd name="connsiteY112" fmla="*/ 865275 h 4710162"/>
              <a:gd name="connsiteX113" fmla="*/ 10829581 w 11228566"/>
              <a:gd name="connsiteY113" fmla="*/ 909342 h 4710162"/>
              <a:gd name="connsiteX114" fmla="*/ 10862631 w 11228566"/>
              <a:gd name="connsiteY114" fmla="*/ 975444 h 4710162"/>
              <a:gd name="connsiteX115" fmla="*/ 10884665 w 11228566"/>
              <a:gd name="connsiteY115" fmla="*/ 1030528 h 4710162"/>
              <a:gd name="connsiteX116" fmla="*/ 10906699 w 11228566"/>
              <a:gd name="connsiteY116" fmla="*/ 1096629 h 4710162"/>
              <a:gd name="connsiteX117" fmla="*/ 10950766 w 11228566"/>
              <a:gd name="connsiteY117" fmla="*/ 1184764 h 4710162"/>
              <a:gd name="connsiteX118" fmla="*/ 10972800 w 11228566"/>
              <a:gd name="connsiteY118" fmla="*/ 1283916 h 4710162"/>
              <a:gd name="connsiteX119" fmla="*/ 10983817 w 11228566"/>
              <a:gd name="connsiteY119" fmla="*/ 1350017 h 4710162"/>
              <a:gd name="connsiteX120" fmla="*/ 11005851 w 11228566"/>
              <a:gd name="connsiteY120" fmla="*/ 1394085 h 4710162"/>
              <a:gd name="connsiteX121" fmla="*/ 11049918 w 11228566"/>
              <a:gd name="connsiteY121" fmla="*/ 1592388 h 4710162"/>
              <a:gd name="connsiteX122" fmla="*/ 11093986 w 11228566"/>
              <a:gd name="connsiteY122" fmla="*/ 1867810 h 4710162"/>
              <a:gd name="connsiteX123" fmla="*/ 11105002 w 11228566"/>
              <a:gd name="connsiteY123" fmla="*/ 2066113 h 4710162"/>
              <a:gd name="connsiteX124" fmla="*/ 11138053 w 11228566"/>
              <a:gd name="connsiteY124" fmla="*/ 2275434 h 4710162"/>
              <a:gd name="connsiteX125" fmla="*/ 11160087 w 11228566"/>
              <a:gd name="connsiteY125" fmla="*/ 2418653 h 4710162"/>
              <a:gd name="connsiteX126" fmla="*/ 11171104 w 11228566"/>
              <a:gd name="connsiteY126" fmla="*/ 2550856 h 4710162"/>
              <a:gd name="connsiteX127" fmla="*/ 11193137 w 11228566"/>
              <a:gd name="connsiteY127" fmla="*/ 2650007 h 4710162"/>
              <a:gd name="connsiteX128" fmla="*/ 11204154 w 11228566"/>
              <a:gd name="connsiteY128" fmla="*/ 2716109 h 4710162"/>
              <a:gd name="connsiteX129" fmla="*/ 11204154 w 11228566"/>
              <a:gd name="connsiteY129" fmla="*/ 3575424 h 4710162"/>
              <a:gd name="connsiteX130" fmla="*/ 11182121 w 11228566"/>
              <a:gd name="connsiteY130" fmla="*/ 3641526 h 4710162"/>
              <a:gd name="connsiteX131" fmla="*/ 11149070 w 11228566"/>
              <a:gd name="connsiteY131" fmla="*/ 3740677 h 4710162"/>
              <a:gd name="connsiteX132" fmla="*/ 11138053 w 11228566"/>
              <a:gd name="connsiteY132" fmla="*/ 3795762 h 4710162"/>
              <a:gd name="connsiteX133" fmla="*/ 11071952 w 11228566"/>
              <a:gd name="connsiteY133" fmla="*/ 3883897 h 4710162"/>
              <a:gd name="connsiteX134" fmla="*/ 11038901 w 11228566"/>
              <a:gd name="connsiteY134" fmla="*/ 3927964 h 4710162"/>
              <a:gd name="connsiteX135" fmla="*/ 10983817 w 11228566"/>
              <a:gd name="connsiteY135" fmla="*/ 4005082 h 4710162"/>
              <a:gd name="connsiteX136" fmla="*/ 10950766 w 11228566"/>
              <a:gd name="connsiteY136" fmla="*/ 4038133 h 4710162"/>
              <a:gd name="connsiteX137" fmla="*/ 10928733 w 11228566"/>
              <a:gd name="connsiteY137" fmla="*/ 4071183 h 4710162"/>
              <a:gd name="connsiteX138" fmla="*/ 10763480 w 11228566"/>
              <a:gd name="connsiteY138" fmla="*/ 4181352 h 4710162"/>
              <a:gd name="connsiteX139" fmla="*/ 10719412 w 11228566"/>
              <a:gd name="connsiteY139" fmla="*/ 4203386 h 4710162"/>
              <a:gd name="connsiteX140" fmla="*/ 10642294 w 11228566"/>
              <a:gd name="connsiteY140" fmla="*/ 4225419 h 4710162"/>
              <a:gd name="connsiteX141" fmla="*/ 10587210 w 11228566"/>
              <a:gd name="connsiteY141" fmla="*/ 4258470 h 4710162"/>
              <a:gd name="connsiteX142" fmla="*/ 10488058 w 11228566"/>
              <a:gd name="connsiteY142" fmla="*/ 4280504 h 4710162"/>
              <a:gd name="connsiteX143" fmla="*/ 10410940 w 11228566"/>
              <a:gd name="connsiteY143" fmla="*/ 4302538 h 4710162"/>
              <a:gd name="connsiteX144" fmla="*/ 10300771 w 11228566"/>
              <a:gd name="connsiteY144" fmla="*/ 4324571 h 4710162"/>
              <a:gd name="connsiteX145" fmla="*/ 10212636 w 11228566"/>
              <a:gd name="connsiteY145" fmla="*/ 4357622 h 4710162"/>
              <a:gd name="connsiteX146" fmla="*/ 9981282 w 11228566"/>
              <a:gd name="connsiteY146" fmla="*/ 4379656 h 4710162"/>
              <a:gd name="connsiteX147" fmla="*/ 9849080 w 11228566"/>
              <a:gd name="connsiteY147" fmla="*/ 4412706 h 4710162"/>
              <a:gd name="connsiteX148" fmla="*/ 9738911 w 11228566"/>
              <a:gd name="connsiteY148" fmla="*/ 4434740 h 4710162"/>
              <a:gd name="connsiteX149" fmla="*/ 9628742 w 11228566"/>
              <a:gd name="connsiteY149" fmla="*/ 4478807 h 4710162"/>
              <a:gd name="connsiteX150" fmla="*/ 9507557 w 11228566"/>
              <a:gd name="connsiteY150" fmla="*/ 4500841 h 4710162"/>
              <a:gd name="connsiteX151" fmla="*/ 9210101 w 11228566"/>
              <a:gd name="connsiteY151" fmla="*/ 4577959 h 4710162"/>
              <a:gd name="connsiteX152" fmla="*/ 8912646 w 11228566"/>
              <a:gd name="connsiteY152" fmla="*/ 4688128 h 4710162"/>
              <a:gd name="connsiteX153" fmla="*/ 8736376 w 11228566"/>
              <a:gd name="connsiteY153" fmla="*/ 4710162 h 4710162"/>
              <a:gd name="connsiteX154" fmla="*/ 2588964 w 11228566"/>
              <a:gd name="connsiteY154" fmla="*/ 4699145 h 4710162"/>
              <a:gd name="connsiteX155" fmla="*/ 2478795 w 11228566"/>
              <a:gd name="connsiteY155" fmla="*/ 4677111 h 4710162"/>
              <a:gd name="connsiteX156" fmla="*/ 2335576 w 11228566"/>
              <a:gd name="connsiteY156" fmla="*/ 4655077 h 4710162"/>
              <a:gd name="connsiteX157" fmla="*/ 2060154 w 11228566"/>
              <a:gd name="connsiteY157" fmla="*/ 4622027 h 4710162"/>
              <a:gd name="connsiteX158" fmla="*/ 2016087 w 11228566"/>
              <a:gd name="connsiteY158" fmla="*/ 4599993 h 4710162"/>
              <a:gd name="connsiteX159" fmla="*/ 1949986 w 11228566"/>
              <a:gd name="connsiteY159" fmla="*/ 4588976 h 4710162"/>
              <a:gd name="connsiteX160" fmla="*/ 1916935 w 11228566"/>
              <a:gd name="connsiteY160" fmla="*/ 4577959 h 4710162"/>
              <a:gd name="connsiteX161" fmla="*/ 1850834 w 11228566"/>
              <a:gd name="connsiteY161" fmla="*/ 4522875 h 4710162"/>
              <a:gd name="connsiteX162" fmla="*/ 1718631 w 11228566"/>
              <a:gd name="connsiteY162" fmla="*/ 4434740 h 4710162"/>
              <a:gd name="connsiteX163" fmla="*/ 1630496 w 11228566"/>
              <a:gd name="connsiteY163" fmla="*/ 4357622 h 4710162"/>
              <a:gd name="connsiteX164" fmla="*/ 1575412 w 11228566"/>
              <a:gd name="connsiteY164" fmla="*/ 4280504 h 4710162"/>
              <a:gd name="connsiteX165" fmla="*/ 1465243 w 11228566"/>
              <a:gd name="connsiteY165" fmla="*/ 4137285 h 4710162"/>
              <a:gd name="connsiteX166" fmla="*/ 1366092 w 11228566"/>
              <a:gd name="connsiteY166" fmla="*/ 4071183 h 4710162"/>
              <a:gd name="connsiteX167" fmla="*/ 1222872 w 11228566"/>
              <a:gd name="connsiteY167" fmla="*/ 3949998 h 4710162"/>
              <a:gd name="connsiteX168" fmla="*/ 1189822 w 11228566"/>
              <a:gd name="connsiteY168" fmla="*/ 3938981 h 4710162"/>
              <a:gd name="connsiteX169" fmla="*/ 1167788 w 11228566"/>
              <a:gd name="connsiteY169" fmla="*/ 3905930 h 4710162"/>
              <a:gd name="connsiteX170" fmla="*/ 1079653 w 11228566"/>
              <a:gd name="connsiteY170" fmla="*/ 3817795 h 4710162"/>
              <a:gd name="connsiteX171" fmla="*/ 1002535 w 11228566"/>
              <a:gd name="connsiteY171" fmla="*/ 3729660 h 4710162"/>
              <a:gd name="connsiteX172" fmla="*/ 947451 w 11228566"/>
              <a:gd name="connsiteY172" fmla="*/ 3652542 h 4710162"/>
              <a:gd name="connsiteX173" fmla="*/ 914400 w 11228566"/>
              <a:gd name="connsiteY173" fmla="*/ 3619492 h 4710162"/>
              <a:gd name="connsiteX174" fmla="*/ 870333 w 11228566"/>
              <a:gd name="connsiteY174" fmla="*/ 3542374 h 4710162"/>
              <a:gd name="connsiteX175" fmla="*/ 826265 w 11228566"/>
              <a:gd name="connsiteY175" fmla="*/ 3476273 h 4710162"/>
              <a:gd name="connsiteX176" fmla="*/ 782198 w 11228566"/>
              <a:gd name="connsiteY176" fmla="*/ 3443222 h 4710162"/>
              <a:gd name="connsiteX177" fmla="*/ 738130 w 11228566"/>
              <a:gd name="connsiteY177" fmla="*/ 3399154 h 4710162"/>
              <a:gd name="connsiteX178" fmla="*/ 705080 w 11228566"/>
              <a:gd name="connsiteY178" fmla="*/ 3355087 h 4710162"/>
              <a:gd name="connsiteX179" fmla="*/ 594911 w 11228566"/>
              <a:gd name="connsiteY179" fmla="*/ 3255935 h 4710162"/>
              <a:gd name="connsiteX180" fmla="*/ 539827 w 11228566"/>
              <a:gd name="connsiteY180" fmla="*/ 3200851 h 4710162"/>
              <a:gd name="connsiteX181" fmla="*/ 418641 w 11228566"/>
              <a:gd name="connsiteY181" fmla="*/ 3134750 h 4710162"/>
              <a:gd name="connsiteX182" fmla="*/ 330506 w 11228566"/>
              <a:gd name="connsiteY182" fmla="*/ 3035598 h 4710162"/>
              <a:gd name="connsiteX183" fmla="*/ 319489 w 11228566"/>
              <a:gd name="connsiteY183" fmla="*/ 3002547 h 4710162"/>
              <a:gd name="connsiteX184" fmla="*/ 275422 w 11228566"/>
              <a:gd name="connsiteY184" fmla="*/ 2936446 h 4710162"/>
              <a:gd name="connsiteX185" fmla="*/ 264405 w 11228566"/>
              <a:gd name="connsiteY185" fmla="*/ 2903395 h 4710162"/>
              <a:gd name="connsiteX186" fmla="*/ 231354 w 11228566"/>
              <a:gd name="connsiteY186" fmla="*/ 2837294 h 4710162"/>
              <a:gd name="connsiteX187" fmla="*/ 187287 w 11228566"/>
              <a:gd name="connsiteY187" fmla="*/ 2705092 h 4710162"/>
              <a:gd name="connsiteX188" fmla="*/ 143219 w 11228566"/>
              <a:gd name="connsiteY188" fmla="*/ 2605940 h 4710162"/>
              <a:gd name="connsiteX189" fmla="*/ 121186 w 11228566"/>
              <a:gd name="connsiteY189" fmla="*/ 2539839 h 4710162"/>
              <a:gd name="connsiteX190" fmla="*/ 110169 w 11228566"/>
              <a:gd name="connsiteY190" fmla="*/ 2506788 h 4710162"/>
              <a:gd name="connsiteX191" fmla="*/ 88135 w 11228566"/>
              <a:gd name="connsiteY191" fmla="*/ 2462721 h 4710162"/>
              <a:gd name="connsiteX192" fmla="*/ 66101 w 11228566"/>
              <a:gd name="connsiteY192" fmla="*/ 2341535 h 4710162"/>
              <a:gd name="connsiteX193" fmla="*/ 44068 w 11228566"/>
              <a:gd name="connsiteY193" fmla="*/ 2286451 h 4710162"/>
              <a:gd name="connsiteX194" fmla="*/ 33051 w 11228566"/>
              <a:gd name="connsiteY194" fmla="*/ 1988995 h 4710162"/>
              <a:gd name="connsiteX195" fmla="*/ 0 w 11228566"/>
              <a:gd name="connsiteY195" fmla="*/ 1845776 h 4710162"/>
              <a:gd name="connsiteX196" fmla="*/ 11017 w 11228566"/>
              <a:gd name="connsiteY196" fmla="*/ 1019511 h 4710162"/>
              <a:gd name="connsiteX197" fmla="*/ 55084 w 11228566"/>
              <a:gd name="connsiteY197" fmla="*/ 821207 h 4710162"/>
              <a:gd name="connsiteX198" fmla="*/ 88135 w 11228566"/>
              <a:gd name="connsiteY198" fmla="*/ 766123 h 4710162"/>
              <a:gd name="connsiteX199" fmla="*/ 143219 w 11228566"/>
              <a:gd name="connsiteY199" fmla="*/ 589853 h 4710162"/>
              <a:gd name="connsiteX200" fmla="*/ 187287 w 11228566"/>
              <a:gd name="connsiteY200" fmla="*/ 457651 h 4710162"/>
              <a:gd name="connsiteX201" fmla="*/ 198304 w 11228566"/>
              <a:gd name="connsiteY201" fmla="*/ 424600 h 4710162"/>
              <a:gd name="connsiteX202" fmla="*/ 231354 w 11228566"/>
              <a:gd name="connsiteY202" fmla="*/ 369516 h 4710162"/>
              <a:gd name="connsiteX203" fmla="*/ 242371 w 11228566"/>
              <a:gd name="connsiteY203" fmla="*/ 292398 h 4710162"/>
              <a:gd name="connsiteX204" fmla="*/ 264405 w 11228566"/>
              <a:gd name="connsiteY204" fmla="*/ 226297 h 4710162"/>
              <a:gd name="connsiteX205" fmla="*/ 594911 w 11228566"/>
              <a:gd name="connsiteY205" fmla="*/ 270364 h 471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1228566" h="4710162">
                <a:moveTo>
                  <a:pt x="583894" y="215280"/>
                </a:moveTo>
                <a:cubicBezTo>
                  <a:pt x="607267" y="229304"/>
                  <a:pt x="654949" y="259827"/>
                  <a:pt x="683046" y="270364"/>
                </a:cubicBezTo>
                <a:cubicBezTo>
                  <a:pt x="697223" y="275680"/>
                  <a:pt x="712424" y="277709"/>
                  <a:pt x="727113" y="281381"/>
                </a:cubicBezTo>
                <a:cubicBezTo>
                  <a:pt x="789542" y="277709"/>
                  <a:pt x="852145" y="276293"/>
                  <a:pt x="914400" y="270364"/>
                </a:cubicBezTo>
                <a:cubicBezTo>
                  <a:pt x="929473" y="268928"/>
                  <a:pt x="944551" y="265312"/>
                  <a:pt x="958468" y="259347"/>
                </a:cubicBezTo>
                <a:cubicBezTo>
                  <a:pt x="1107928" y="195292"/>
                  <a:pt x="885332" y="272705"/>
                  <a:pt x="1024569" y="226297"/>
                </a:cubicBezTo>
                <a:cubicBezTo>
                  <a:pt x="1035586" y="218952"/>
                  <a:pt x="1046845" y="211959"/>
                  <a:pt x="1057619" y="204263"/>
                </a:cubicBezTo>
                <a:cubicBezTo>
                  <a:pt x="1072560" y="193590"/>
                  <a:pt x="1085745" y="180322"/>
                  <a:pt x="1101687" y="171212"/>
                </a:cubicBezTo>
                <a:cubicBezTo>
                  <a:pt x="1111770" y="165450"/>
                  <a:pt x="1124350" y="165388"/>
                  <a:pt x="1134737" y="160195"/>
                </a:cubicBezTo>
                <a:cubicBezTo>
                  <a:pt x="1220160" y="117484"/>
                  <a:pt x="1117767" y="154836"/>
                  <a:pt x="1200839" y="127145"/>
                </a:cubicBezTo>
                <a:cubicBezTo>
                  <a:pt x="1211856" y="134490"/>
                  <a:pt x="1224527" y="139817"/>
                  <a:pt x="1233889" y="149179"/>
                </a:cubicBezTo>
                <a:cubicBezTo>
                  <a:pt x="1272080" y="187370"/>
                  <a:pt x="1236094" y="180760"/>
                  <a:pt x="1288974" y="204263"/>
                </a:cubicBezTo>
                <a:cubicBezTo>
                  <a:pt x="1310198" y="213696"/>
                  <a:pt x="1334301" y="215910"/>
                  <a:pt x="1355075" y="226297"/>
                </a:cubicBezTo>
                <a:cubicBezTo>
                  <a:pt x="1369764" y="233641"/>
                  <a:pt x="1383562" y="243137"/>
                  <a:pt x="1399142" y="248330"/>
                </a:cubicBezTo>
                <a:cubicBezTo>
                  <a:pt x="1427871" y="257906"/>
                  <a:pt x="1457899" y="263019"/>
                  <a:pt x="1487277" y="270364"/>
                </a:cubicBezTo>
                <a:cubicBezTo>
                  <a:pt x="1501966" y="274036"/>
                  <a:pt x="1516410" y="278892"/>
                  <a:pt x="1531345" y="281381"/>
                </a:cubicBezTo>
                <a:lnTo>
                  <a:pt x="1597446" y="292398"/>
                </a:lnTo>
                <a:cubicBezTo>
                  <a:pt x="1648805" y="300102"/>
                  <a:pt x="1701298" y="301837"/>
                  <a:pt x="1751682" y="314432"/>
                </a:cubicBezTo>
                <a:lnTo>
                  <a:pt x="1795749" y="325448"/>
                </a:lnTo>
                <a:cubicBezTo>
                  <a:pt x="1927952" y="321776"/>
                  <a:pt x="2060260" y="320876"/>
                  <a:pt x="2192357" y="314432"/>
                </a:cubicBezTo>
                <a:cubicBezTo>
                  <a:pt x="2228839" y="312652"/>
                  <a:pt x="2280998" y="292229"/>
                  <a:pt x="2313542" y="281381"/>
                </a:cubicBezTo>
                <a:cubicBezTo>
                  <a:pt x="2324559" y="277709"/>
                  <a:pt x="2335097" y="272006"/>
                  <a:pt x="2346593" y="270364"/>
                </a:cubicBezTo>
                <a:lnTo>
                  <a:pt x="2423711" y="259347"/>
                </a:lnTo>
                <a:cubicBezTo>
                  <a:pt x="2445745" y="252002"/>
                  <a:pt x="2467778" y="229968"/>
                  <a:pt x="2489812" y="237313"/>
                </a:cubicBezTo>
                <a:cubicBezTo>
                  <a:pt x="2511846" y="244658"/>
                  <a:pt x="2535139" y="248960"/>
                  <a:pt x="2555913" y="259347"/>
                </a:cubicBezTo>
                <a:cubicBezTo>
                  <a:pt x="2620754" y="291767"/>
                  <a:pt x="2584401" y="276188"/>
                  <a:pt x="2666082" y="303415"/>
                </a:cubicBezTo>
                <a:cubicBezTo>
                  <a:pt x="2677099" y="307087"/>
                  <a:pt x="2687637" y="312790"/>
                  <a:pt x="2699133" y="314432"/>
                </a:cubicBezTo>
                <a:lnTo>
                  <a:pt x="2776251" y="325448"/>
                </a:lnTo>
                <a:cubicBezTo>
                  <a:pt x="2882747" y="321776"/>
                  <a:pt x="2989376" y="320878"/>
                  <a:pt x="3095740" y="314432"/>
                </a:cubicBezTo>
                <a:cubicBezTo>
                  <a:pt x="3110853" y="313516"/>
                  <a:pt x="3125890" y="309379"/>
                  <a:pt x="3139807" y="303415"/>
                </a:cubicBezTo>
                <a:cubicBezTo>
                  <a:pt x="3289296" y="239348"/>
                  <a:pt x="3066649" y="316784"/>
                  <a:pt x="3205909" y="270364"/>
                </a:cubicBezTo>
                <a:cubicBezTo>
                  <a:pt x="3242632" y="274036"/>
                  <a:pt x="3280851" y="270373"/>
                  <a:pt x="3316077" y="281381"/>
                </a:cubicBezTo>
                <a:cubicBezTo>
                  <a:pt x="3341353" y="289280"/>
                  <a:pt x="3355806" y="323050"/>
                  <a:pt x="3382178" y="325448"/>
                </a:cubicBezTo>
                <a:lnTo>
                  <a:pt x="3503364" y="336465"/>
                </a:lnTo>
                <a:cubicBezTo>
                  <a:pt x="3578815" y="333950"/>
                  <a:pt x="3811285" y="334721"/>
                  <a:pt x="3933022" y="314432"/>
                </a:cubicBezTo>
                <a:cubicBezTo>
                  <a:pt x="3944477" y="312523"/>
                  <a:pt x="3955398" y="307989"/>
                  <a:pt x="3966072" y="303415"/>
                </a:cubicBezTo>
                <a:cubicBezTo>
                  <a:pt x="4109232" y="242060"/>
                  <a:pt x="3900151" y="319886"/>
                  <a:pt x="4065224" y="270364"/>
                </a:cubicBezTo>
                <a:cubicBezTo>
                  <a:pt x="4084166" y="264681"/>
                  <a:pt x="4101407" y="254146"/>
                  <a:pt x="4120309" y="248330"/>
                </a:cubicBezTo>
                <a:cubicBezTo>
                  <a:pt x="4149252" y="239425"/>
                  <a:pt x="4208443" y="226297"/>
                  <a:pt x="4208443" y="226297"/>
                </a:cubicBezTo>
                <a:cubicBezTo>
                  <a:pt x="4291421" y="170978"/>
                  <a:pt x="4185961" y="235933"/>
                  <a:pt x="4285562" y="193246"/>
                </a:cubicBezTo>
                <a:cubicBezTo>
                  <a:pt x="4297732" y="188030"/>
                  <a:pt x="4306513" y="176589"/>
                  <a:pt x="4318612" y="171212"/>
                </a:cubicBezTo>
                <a:cubicBezTo>
                  <a:pt x="4339836" y="161779"/>
                  <a:pt x="4384713" y="149179"/>
                  <a:pt x="4384713" y="149179"/>
                </a:cubicBezTo>
                <a:cubicBezTo>
                  <a:pt x="4414091" y="152851"/>
                  <a:pt x="4444550" y="151488"/>
                  <a:pt x="4472848" y="160195"/>
                </a:cubicBezTo>
                <a:cubicBezTo>
                  <a:pt x="4509601" y="171503"/>
                  <a:pt x="4528472" y="199024"/>
                  <a:pt x="4560983" y="215280"/>
                </a:cubicBezTo>
                <a:cubicBezTo>
                  <a:pt x="4571370" y="220474"/>
                  <a:pt x="4583360" y="221723"/>
                  <a:pt x="4594034" y="226297"/>
                </a:cubicBezTo>
                <a:cubicBezTo>
                  <a:pt x="4609129" y="232766"/>
                  <a:pt x="4623006" y="241861"/>
                  <a:pt x="4638101" y="248330"/>
                </a:cubicBezTo>
                <a:cubicBezTo>
                  <a:pt x="4648775" y="252904"/>
                  <a:pt x="4660478" y="254772"/>
                  <a:pt x="4671152" y="259347"/>
                </a:cubicBezTo>
                <a:cubicBezTo>
                  <a:pt x="4686247" y="265816"/>
                  <a:pt x="4699489" y="276662"/>
                  <a:pt x="4715219" y="281381"/>
                </a:cubicBezTo>
                <a:cubicBezTo>
                  <a:pt x="4736615" y="287800"/>
                  <a:pt x="4759343" y="288402"/>
                  <a:pt x="4781321" y="292398"/>
                </a:cubicBezTo>
                <a:cubicBezTo>
                  <a:pt x="4799744" y="295748"/>
                  <a:pt x="4818044" y="299743"/>
                  <a:pt x="4836405" y="303415"/>
                </a:cubicBezTo>
                <a:cubicBezTo>
                  <a:pt x="4900675" y="346261"/>
                  <a:pt x="4835081" y="309062"/>
                  <a:pt x="4935557" y="336465"/>
                </a:cubicBezTo>
                <a:cubicBezTo>
                  <a:pt x="4954636" y="341668"/>
                  <a:pt x="4972280" y="351154"/>
                  <a:pt x="4990641" y="358499"/>
                </a:cubicBezTo>
                <a:cubicBezTo>
                  <a:pt x="5097137" y="354827"/>
                  <a:pt x="5203734" y="353393"/>
                  <a:pt x="5310130" y="347482"/>
                </a:cubicBezTo>
                <a:cubicBezTo>
                  <a:pt x="5336057" y="346042"/>
                  <a:pt x="5361785" y="341558"/>
                  <a:pt x="5387248" y="336465"/>
                </a:cubicBezTo>
                <a:cubicBezTo>
                  <a:pt x="5398635" y="334187"/>
                  <a:pt x="5409133" y="328638"/>
                  <a:pt x="5420299" y="325448"/>
                </a:cubicBezTo>
                <a:cubicBezTo>
                  <a:pt x="5434857" y="321289"/>
                  <a:pt x="5449469" y="317140"/>
                  <a:pt x="5464366" y="314432"/>
                </a:cubicBezTo>
                <a:cubicBezTo>
                  <a:pt x="5489914" y="309787"/>
                  <a:pt x="5515778" y="307087"/>
                  <a:pt x="5541484" y="303415"/>
                </a:cubicBezTo>
                <a:cubicBezTo>
                  <a:pt x="5592896" y="307087"/>
                  <a:pt x="5644879" y="305958"/>
                  <a:pt x="5695721" y="314432"/>
                </a:cubicBezTo>
                <a:cubicBezTo>
                  <a:pt x="5711920" y="317132"/>
                  <a:pt x="5724693" y="329996"/>
                  <a:pt x="5739788" y="336465"/>
                </a:cubicBezTo>
                <a:cubicBezTo>
                  <a:pt x="5774307" y="351258"/>
                  <a:pt x="5799323" y="351896"/>
                  <a:pt x="5838940" y="358499"/>
                </a:cubicBezTo>
                <a:cubicBezTo>
                  <a:pt x="5849957" y="362171"/>
                  <a:pt x="5860724" y="366699"/>
                  <a:pt x="5871990" y="369516"/>
                </a:cubicBezTo>
                <a:cubicBezTo>
                  <a:pt x="6000669" y="401686"/>
                  <a:pt x="6058351" y="375845"/>
                  <a:pt x="6235547" y="369516"/>
                </a:cubicBezTo>
                <a:cubicBezTo>
                  <a:pt x="6272270" y="354827"/>
                  <a:pt x="6306702" y="331950"/>
                  <a:pt x="6345716" y="325448"/>
                </a:cubicBezTo>
                <a:cubicBezTo>
                  <a:pt x="6426752" y="311943"/>
                  <a:pt x="6390146" y="319850"/>
                  <a:pt x="6455884" y="303415"/>
                </a:cubicBezTo>
                <a:cubicBezTo>
                  <a:pt x="6470573" y="292398"/>
                  <a:pt x="6483529" y="278576"/>
                  <a:pt x="6499952" y="270364"/>
                </a:cubicBezTo>
                <a:cubicBezTo>
                  <a:pt x="6520726" y="259977"/>
                  <a:pt x="6544019" y="255675"/>
                  <a:pt x="6566053" y="248330"/>
                </a:cubicBezTo>
                <a:cubicBezTo>
                  <a:pt x="6613466" y="232525"/>
                  <a:pt x="6587840" y="240129"/>
                  <a:pt x="6643171" y="226297"/>
                </a:cubicBezTo>
                <a:cubicBezTo>
                  <a:pt x="6657860" y="218952"/>
                  <a:pt x="6673156" y="212713"/>
                  <a:pt x="6687239" y="204263"/>
                </a:cubicBezTo>
                <a:cubicBezTo>
                  <a:pt x="6709946" y="190638"/>
                  <a:pt x="6753340" y="160195"/>
                  <a:pt x="6753340" y="160195"/>
                </a:cubicBezTo>
                <a:cubicBezTo>
                  <a:pt x="6782718" y="163867"/>
                  <a:pt x="6812752" y="164031"/>
                  <a:pt x="6841475" y="171212"/>
                </a:cubicBezTo>
                <a:cubicBezTo>
                  <a:pt x="6856868" y="175060"/>
                  <a:pt x="6904544" y="203573"/>
                  <a:pt x="6918593" y="215280"/>
                </a:cubicBezTo>
                <a:cubicBezTo>
                  <a:pt x="6930562" y="225254"/>
                  <a:pt x="6938116" y="240600"/>
                  <a:pt x="6951643" y="248330"/>
                </a:cubicBezTo>
                <a:cubicBezTo>
                  <a:pt x="6964789" y="255842"/>
                  <a:pt x="6981022" y="255675"/>
                  <a:pt x="6995711" y="259347"/>
                </a:cubicBezTo>
                <a:cubicBezTo>
                  <a:pt x="7006728" y="266692"/>
                  <a:pt x="7016201" y="277194"/>
                  <a:pt x="7028762" y="281381"/>
                </a:cubicBezTo>
                <a:cubicBezTo>
                  <a:pt x="7049953" y="288445"/>
                  <a:pt x="7072750" y="289239"/>
                  <a:pt x="7094863" y="292398"/>
                </a:cubicBezTo>
                <a:cubicBezTo>
                  <a:pt x="7312608" y="323505"/>
                  <a:pt x="7083745" y="286372"/>
                  <a:pt x="7238082" y="314432"/>
                </a:cubicBezTo>
                <a:cubicBezTo>
                  <a:pt x="7512194" y="364269"/>
                  <a:pt x="7575417" y="329621"/>
                  <a:pt x="8020280" y="336465"/>
                </a:cubicBezTo>
                <a:cubicBezTo>
                  <a:pt x="8034969" y="347482"/>
                  <a:pt x="8049406" y="358844"/>
                  <a:pt x="8064347" y="369516"/>
                </a:cubicBezTo>
                <a:cubicBezTo>
                  <a:pt x="8086776" y="385537"/>
                  <a:pt x="8102626" y="398286"/>
                  <a:pt x="8130448" y="402566"/>
                </a:cubicBezTo>
                <a:cubicBezTo>
                  <a:pt x="8166925" y="408178"/>
                  <a:pt x="8203894" y="409911"/>
                  <a:pt x="8240617" y="413583"/>
                </a:cubicBezTo>
                <a:cubicBezTo>
                  <a:pt x="8358130" y="409911"/>
                  <a:pt x="8475951" y="411819"/>
                  <a:pt x="8593157" y="402566"/>
                </a:cubicBezTo>
                <a:cubicBezTo>
                  <a:pt x="8616310" y="400738"/>
                  <a:pt x="8637224" y="387877"/>
                  <a:pt x="8659258" y="380533"/>
                </a:cubicBezTo>
                <a:cubicBezTo>
                  <a:pt x="8706677" y="364727"/>
                  <a:pt x="8681038" y="372334"/>
                  <a:pt x="8736376" y="358499"/>
                </a:cubicBezTo>
                <a:cubicBezTo>
                  <a:pt x="8855390" y="287089"/>
                  <a:pt x="8734662" y="352256"/>
                  <a:pt x="8835528" y="314432"/>
                </a:cubicBezTo>
                <a:cubicBezTo>
                  <a:pt x="8850905" y="308666"/>
                  <a:pt x="8864500" y="298867"/>
                  <a:pt x="8879595" y="292398"/>
                </a:cubicBezTo>
                <a:cubicBezTo>
                  <a:pt x="8890269" y="287823"/>
                  <a:pt x="8901772" y="285459"/>
                  <a:pt x="8912646" y="281381"/>
                </a:cubicBezTo>
                <a:cubicBezTo>
                  <a:pt x="8931163" y="274437"/>
                  <a:pt x="8949145" y="266105"/>
                  <a:pt x="8967730" y="259347"/>
                </a:cubicBezTo>
                <a:cubicBezTo>
                  <a:pt x="9054260" y="227881"/>
                  <a:pt x="9010021" y="253186"/>
                  <a:pt x="9066882" y="215280"/>
                </a:cubicBezTo>
                <a:cubicBezTo>
                  <a:pt x="9088916" y="222624"/>
                  <a:pt x="9113658" y="224430"/>
                  <a:pt x="9132983" y="237313"/>
                </a:cubicBezTo>
                <a:lnTo>
                  <a:pt x="9199084" y="281381"/>
                </a:lnTo>
                <a:cubicBezTo>
                  <a:pt x="9210101" y="288726"/>
                  <a:pt x="9219290" y="300204"/>
                  <a:pt x="9232135" y="303415"/>
                </a:cubicBezTo>
                <a:cubicBezTo>
                  <a:pt x="9298729" y="320064"/>
                  <a:pt x="9261846" y="309646"/>
                  <a:pt x="9342304" y="336465"/>
                </a:cubicBezTo>
                <a:lnTo>
                  <a:pt x="9408405" y="358499"/>
                </a:lnTo>
                <a:lnTo>
                  <a:pt x="9496540" y="369516"/>
                </a:lnTo>
                <a:cubicBezTo>
                  <a:pt x="9552252" y="383444"/>
                  <a:pt x="9619195" y="401425"/>
                  <a:pt x="9672810" y="402566"/>
                </a:cubicBezTo>
                <a:lnTo>
                  <a:pt x="10058400" y="391550"/>
                </a:lnTo>
                <a:cubicBezTo>
                  <a:pt x="10073089" y="387878"/>
                  <a:pt x="10088632" y="386683"/>
                  <a:pt x="10102468" y="380533"/>
                </a:cubicBezTo>
                <a:cubicBezTo>
                  <a:pt x="10122035" y="371836"/>
                  <a:pt x="10137428" y="354800"/>
                  <a:pt x="10157552" y="347482"/>
                </a:cubicBezTo>
                <a:cubicBezTo>
                  <a:pt x="10178545" y="339848"/>
                  <a:pt x="10201676" y="340461"/>
                  <a:pt x="10223653" y="336465"/>
                </a:cubicBezTo>
                <a:cubicBezTo>
                  <a:pt x="10242076" y="333115"/>
                  <a:pt x="10260376" y="329120"/>
                  <a:pt x="10278737" y="325448"/>
                </a:cubicBezTo>
                <a:cubicBezTo>
                  <a:pt x="10359536" y="285051"/>
                  <a:pt x="10283918" y="318027"/>
                  <a:pt x="10377889" y="292398"/>
                </a:cubicBezTo>
                <a:cubicBezTo>
                  <a:pt x="10400296" y="286287"/>
                  <a:pt x="10443990" y="270364"/>
                  <a:pt x="10443990" y="270364"/>
                </a:cubicBezTo>
                <a:cubicBezTo>
                  <a:pt x="10455007" y="277709"/>
                  <a:pt x="10466869" y="283922"/>
                  <a:pt x="10477041" y="292398"/>
                </a:cubicBezTo>
                <a:cubicBezTo>
                  <a:pt x="10515876" y="324760"/>
                  <a:pt x="10523446" y="345480"/>
                  <a:pt x="10554159" y="391550"/>
                </a:cubicBezTo>
                <a:cubicBezTo>
                  <a:pt x="10554163" y="391555"/>
                  <a:pt x="10598224" y="457646"/>
                  <a:pt x="10598227" y="457651"/>
                </a:cubicBezTo>
                <a:cubicBezTo>
                  <a:pt x="10605571" y="472340"/>
                  <a:pt x="10611556" y="487792"/>
                  <a:pt x="10620260" y="501718"/>
                </a:cubicBezTo>
                <a:cubicBezTo>
                  <a:pt x="10629992" y="517289"/>
                  <a:pt x="10643579" y="530215"/>
                  <a:pt x="10653311" y="545786"/>
                </a:cubicBezTo>
                <a:cubicBezTo>
                  <a:pt x="10662015" y="559713"/>
                  <a:pt x="10667197" y="575594"/>
                  <a:pt x="10675345" y="589853"/>
                </a:cubicBezTo>
                <a:cubicBezTo>
                  <a:pt x="10681914" y="601349"/>
                  <a:pt x="10690034" y="611887"/>
                  <a:pt x="10697378" y="622904"/>
                </a:cubicBezTo>
                <a:cubicBezTo>
                  <a:pt x="10722715" y="724249"/>
                  <a:pt x="10685555" y="601622"/>
                  <a:pt x="10752463" y="722056"/>
                </a:cubicBezTo>
                <a:cubicBezTo>
                  <a:pt x="10759816" y="735292"/>
                  <a:pt x="10757516" y="752206"/>
                  <a:pt x="10763480" y="766123"/>
                </a:cubicBezTo>
                <a:cubicBezTo>
                  <a:pt x="10768696" y="778293"/>
                  <a:pt x="10778169" y="788157"/>
                  <a:pt x="10785513" y="799174"/>
                </a:cubicBezTo>
                <a:cubicBezTo>
                  <a:pt x="10789185" y="821208"/>
                  <a:pt x="10788234" y="844535"/>
                  <a:pt x="10796530" y="865275"/>
                </a:cubicBezTo>
                <a:cubicBezTo>
                  <a:pt x="10803349" y="882323"/>
                  <a:pt x="10820134" y="893597"/>
                  <a:pt x="10829581" y="909342"/>
                </a:cubicBezTo>
                <a:cubicBezTo>
                  <a:pt x="10842255" y="930466"/>
                  <a:pt x="10852437" y="953017"/>
                  <a:pt x="10862631" y="975444"/>
                </a:cubicBezTo>
                <a:cubicBezTo>
                  <a:pt x="10870814" y="993447"/>
                  <a:pt x="10877907" y="1011943"/>
                  <a:pt x="10884665" y="1030528"/>
                </a:cubicBezTo>
                <a:cubicBezTo>
                  <a:pt x="10892602" y="1052355"/>
                  <a:pt x="10897266" y="1075405"/>
                  <a:pt x="10906699" y="1096629"/>
                </a:cubicBezTo>
                <a:cubicBezTo>
                  <a:pt x="10945069" y="1182960"/>
                  <a:pt x="10915801" y="1062386"/>
                  <a:pt x="10950766" y="1184764"/>
                </a:cubicBezTo>
                <a:cubicBezTo>
                  <a:pt x="10960067" y="1217318"/>
                  <a:pt x="10966160" y="1250717"/>
                  <a:pt x="10972800" y="1283916"/>
                </a:cubicBezTo>
                <a:cubicBezTo>
                  <a:pt x="10977181" y="1305820"/>
                  <a:pt x="10977398" y="1328621"/>
                  <a:pt x="10983817" y="1350017"/>
                </a:cubicBezTo>
                <a:cubicBezTo>
                  <a:pt x="10988536" y="1365748"/>
                  <a:pt x="10998506" y="1379396"/>
                  <a:pt x="11005851" y="1394085"/>
                </a:cubicBezTo>
                <a:cubicBezTo>
                  <a:pt x="11022829" y="1462000"/>
                  <a:pt x="11039429" y="1522462"/>
                  <a:pt x="11049918" y="1592388"/>
                </a:cubicBezTo>
                <a:cubicBezTo>
                  <a:pt x="11085747" y="1831244"/>
                  <a:pt x="11068404" y="1739901"/>
                  <a:pt x="11093986" y="1867810"/>
                </a:cubicBezTo>
                <a:cubicBezTo>
                  <a:pt x="11097658" y="1933911"/>
                  <a:pt x="11097886" y="2000294"/>
                  <a:pt x="11105002" y="2066113"/>
                </a:cubicBezTo>
                <a:cubicBezTo>
                  <a:pt x="11112594" y="2136342"/>
                  <a:pt x="11127312" y="2205617"/>
                  <a:pt x="11138053" y="2275434"/>
                </a:cubicBezTo>
                <a:cubicBezTo>
                  <a:pt x="11166404" y="2459712"/>
                  <a:pt x="11132607" y="2253778"/>
                  <a:pt x="11160087" y="2418653"/>
                </a:cubicBezTo>
                <a:cubicBezTo>
                  <a:pt x="11163759" y="2462721"/>
                  <a:pt x="11166221" y="2506906"/>
                  <a:pt x="11171104" y="2550856"/>
                </a:cubicBezTo>
                <a:cubicBezTo>
                  <a:pt x="11187005" y="2693964"/>
                  <a:pt x="11173511" y="2561687"/>
                  <a:pt x="11193137" y="2650007"/>
                </a:cubicBezTo>
                <a:cubicBezTo>
                  <a:pt x="11197983" y="2671813"/>
                  <a:pt x="11200482" y="2694075"/>
                  <a:pt x="11204154" y="2716109"/>
                </a:cubicBezTo>
                <a:cubicBezTo>
                  <a:pt x="11227576" y="3067430"/>
                  <a:pt x="11228566" y="3013940"/>
                  <a:pt x="11204154" y="3575424"/>
                </a:cubicBezTo>
                <a:cubicBezTo>
                  <a:pt x="11203145" y="3598628"/>
                  <a:pt x="11185939" y="3618616"/>
                  <a:pt x="11182121" y="3641526"/>
                </a:cubicBezTo>
                <a:cubicBezTo>
                  <a:pt x="11168927" y="3720687"/>
                  <a:pt x="11183495" y="3689041"/>
                  <a:pt x="11149070" y="3740677"/>
                </a:cubicBezTo>
                <a:cubicBezTo>
                  <a:pt x="11145398" y="3759039"/>
                  <a:pt x="11145007" y="3778376"/>
                  <a:pt x="11138053" y="3795762"/>
                </a:cubicBezTo>
                <a:cubicBezTo>
                  <a:pt x="11114376" y="3854955"/>
                  <a:pt x="11107490" y="3842436"/>
                  <a:pt x="11071952" y="3883897"/>
                </a:cubicBezTo>
                <a:cubicBezTo>
                  <a:pt x="11060003" y="3897838"/>
                  <a:pt x="11049573" y="3913023"/>
                  <a:pt x="11038901" y="3927964"/>
                </a:cubicBezTo>
                <a:cubicBezTo>
                  <a:pt x="11013981" y="3962853"/>
                  <a:pt x="11014693" y="3969061"/>
                  <a:pt x="10983817" y="4005082"/>
                </a:cubicBezTo>
                <a:cubicBezTo>
                  <a:pt x="10973677" y="4016911"/>
                  <a:pt x="10960740" y="4026164"/>
                  <a:pt x="10950766" y="4038133"/>
                </a:cubicBezTo>
                <a:cubicBezTo>
                  <a:pt x="10942290" y="4048305"/>
                  <a:pt x="10938574" y="4062326"/>
                  <a:pt x="10928733" y="4071183"/>
                </a:cubicBezTo>
                <a:cubicBezTo>
                  <a:pt x="10874123" y="4120332"/>
                  <a:pt x="10826358" y="4147055"/>
                  <a:pt x="10763480" y="4181352"/>
                </a:cubicBezTo>
                <a:cubicBezTo>
                  <a:pt x="10749062" y="4189216"/>
                  <a:pt x="10734846" y="4197774"/>
                  <a:pt x="10719412" y="4203386"/>
                </a:cubicBezTo>
                <a:cubicBezTo>
                  <a:pt x="10694287" y="4212522"/>
                  <a:pt x="10668000" y="4218075"/>
                  <a:pt x="10642294" y="4225419"/>
                </a:cubicBezTo>
                <a:cubicBezTo>
                  <a:pt x="10623933" y="4236436"/>
                  <a:pt x="10607375" y="4251268"/>
                  <a:pt x="10587210" y="4258470"/>
                </a:cubicBezTo>
                <a:cubicBezTo>
                  <a:pt x="10555326" y="4269857"/>
                  <a:pt x="10520904" y="4272292"/>
                  <a:pt x="10488058" y="4280504"/>
                </a:cubicBezTo>
                <a:cubicBezTo>
                  <a:pt x="10462122" y="4286988"/>
                  <a:pt x="10436964" y="4296415"/>
                  <a:pt x="10410940" y="4302538"/>
                </a:cubicBezTo>
                <a:cubicBezTo>
                  <a:pt x="10374485" y="4311115"/>
                  <a:pt x="10336855" y="4314548"/>
                  <a:pt x="10300771" y="4324571"/>
                </a:cubicBezTo>
                <a:cubicBezTo>
                  <a:pt x="10270540" y="4332969"/>
                  <a:pt x="10243556" y="4352291"/>
                  <a:pt x="10212636" y="4357622"/>
                </a:cubicBezTo>
                <a:cubicBezTo>
                  <a:pt x="10136295" y="4370784"/>
                  <a:pt x="9981282" y="4379656"/>
                  <a:pt x="9981282" y="4379656"/>
                </a:cubicBezTo>
                <a:cubicBezTo>
                  <a:pt x="9937215" y="4390673"/>
                  <a:pt x="9893374" y="4402639"/>
                  <a:pt x="9849080" y="4412706"/>
                </a:cubicBezTo>
                <a:cubicBezTo>
                  <a:pt x="9812561" y="4421006"/>
                  <a:pt x="9774782" y="4423979"/>
                  <a:pt x="9738911" y="4434740"/>
                </a:cubicBezTo>
                <a:cubicBezTo>
                  <a:pt x="9701027" y="4446105"/>
                  <a:pt x="9666772" y="4467941"/>
                  <a:pt x="9628742" y="4478807"/>
                </a:cubicBezTo>
                <a:cubicBezTo>
                  <a:pt x="9589264" y="4490086"/>
                  <a:pt x="9547094" y="4489771"/>
                  <a:pt x="9507557" y="4500841"/>
                </a:cubicBezTo>
                <a:cubicBezTo>
                  <a:pt x="9185712" y="4590959"/>
                  <a:pt x="9515328" y="4531003"/>
                  <a:pt x="9210101" y="4577959"/>
                </a:cubicBezTo>
                <a:cubicBezTo>
                  <a:pt x="9110107" y="4620814"/>
                  <a:pt x="9019893" y="4665939"/>
                  <a:pt x="8912646" y="4688128"/>
                </a:cubicBezTo>
                <a:cubicBezTo>
                  <a:pt x="8854660" y="4700125"/>
                  <a:pt x="8795133" y="4702817"/>
                  <a:pt x="8736376" y="4710162"/>
                </a:cubicBezTo>
                <a:lnTo>
                  <a:pt x="2588964" y="4699145"/>
                </a:lnTo>
                <a:cubicBezTo>
                  <a:pt x="2551514" y="4698947"/>
                  <a:pt x="2515691" y="4683528"/>
                  <a:pt x="2478795" y="4677111"/>
                </a:cubicBezTo>
                <a:cubicBezTo>
                  <a:pt x="2431208" y="4668835"/>
                  <a:pt x="2383480" y="4661258"/>
                  <a:pt x="2335576" y="4655077"/>
                </a:cubicBezTo>
                <a:cubicBezTo>
                  <a:pt x="1820976" y="4588678"/>
                  <a:pt x="2316528" y="4658652"/>
                  <a:pt x="2060154" y="4622027"/>
                </a:cubicBezTo>
                <a:cubicBezTo>
                  <a:pt x="2045465" y="4614682"/>
                  <a:pt x="2031817" y="4604712"/>
                  <a:pt x="2016087" y="4599993"/>
                </a:cubicBezTo>
                <a:cubicBezTo>
                  <a:pt x="1994691" y="4593574"/>
                  <a:pt x="1971792" y="4593822"/>
                  <a:pt x="1949986" y="4588976"/>
                </a:cubicBezTo>
                <a:cubicBezTo>
                  <a:pt x="1938650" y="4586457"/>
                  <a:pt x="1927952" y="4581631"/>
                  <a:pt x="1916935" y="4577959"/>
                </a:cubicBezTo>
                <a:cubicBezTo>
                  <a:pt x="1894901" y="4559598"/>
                  <a:pt x="1874085" y="4539668"/>
                  <a:pt x="1850834" y="4522875"/>
                </a:cubicBezTo>
                <a:cubicBezTo>
                  <a:pt x="1807898" y="4491866"/>
                  <a:pt x="1759988" y="4467825"/>
                  <a:pt x="1718631" y="4434740"/>
                </a:cubicBezTo>
                <a:cubicBezTo>
                  <a:pt x="1651381" y="4380940"/>
                  <a:pt x="1680174" y="4407300"/>
                  <a:pt x="1630496" y="4357622"/>
                </a:cubicBezTo>
                <a:cubicBezTo>
                  <a:pt x="1608737" y="4292338"/>
                  <a:pt x="1635159" y="4355188"/>
                  <a:pt x="1575412" y="4280504"/>
                </a:cubicBezTo>
                <a:cubicBezTo>
                  <a:pt x="1493161" y="4177692"/>
                  <a:pt x="1573386" y="4245428"/>
                  <a:pt x="1465243" y="4137285"/>
                </a:cubicBezTo>
                <a:cubicBezTo>
                  <a:pt x="1410809" y="4082851"/>
                  <a:pt x="1429034" y="4123635"/>
                  <a:pt x="1366092" y="4071183"/>
                </a:cubicBezTo>
                <a:cubicBezTo>
                  <a:pt x="1265648" y="3987479"/>
                  <a:pt x="1322574" y="4005387"/>
                  <a:pt x="1222872" y="3949998"/>
                </a:cubicBezTo>
                <a:cubicBezTo>
                  <a:pt x="1212721" y="3944358"/>
                  <a:pt x="1200839" y="3942653"/>
                  <a:pt x="1189822" y="3938981"/>
                </a:cubicBezTo>
                <a:cubicBezTo>
                  <a:pt x="1182477" y="3927964"/>
                  <a:pt x="1176695" y="3915727"/>
                  <a:pt x="1167788" y="3905930"/>
                </a:cubicBezTo>
                <a:cubicBezTo>
                  <a:pt x="1139840" y="3875188"/>
                  <a:pt x="1104582" y="3851033"/>
                  <a:pt x="1079653" y="3817795"/>
                </a:cubicBezTo>
                <a:cubicBezTo>
                  <a:pt x="996318" y="3706684"/>
                  <a:pt x="1102374" y="3843762"/>
                  <a:pt x="1002535" y="3729660"/>
                </a:cubicBezTo>
                <a:cubicBezTo>
                  <a:pt x="863561" y="3570833"/>
                  <a:pt x="1050322" y="3775987"/>
                  <a:pt x="947451" y="3652542"/>
                </a:cubicBezTo>
                <a:cubicBezTo>
                  <a:pt x="937477" y="3640573"/>
                  <a:pt x="925417" y="3630509"/>
                  <a:pt x="914400" y="3619492"/>
                </a:cubicBezTo>
                <a:cubicBezTo>
                  <a:pt x="896043" y="3564421"/>
                  <a:pt x="912776" y="3603006"/>
                  <a:pt x="870333" y="3542374"/>
                </a:cubicBezTo>
                <a:cubicBezTo>
                  <a:pt x="855147" y="3520680"/>
                  <a:pt x="843858" y="3496065"/>
                  <a:pt x="826265" y="3476273"/>
                </a:cubicBezTo>
                <a:cubicBezTo>
                  <a:pt x="814066" y="3462550"/>
                  <a:pt x="796016" y="3455313"/>
                  <a:pt x="782198" y="3443222"/>
                </a:cubicBezTo>
                <a:cubicBezTo>
                  <a:pt x="766564" y="3429542"/>
                  <a:pt x="751810" y="3414788"/>
                  <a:pt x="738130" y="3399154"/>
                </a:cubicBezTo>
                <a:cubicBezTo>
                  <a:pt x="726039" y="3385336"/>
                  <a:pt x="717171" y="3368905"/>
                  <a:pt x="705080" y="3355087"/>
                </a:cubicBezTo>
                <a:cubicBezTo>
                  <a:pt x="660794" y="3304474"/>
                  <a:pt x="649272" y="3305354"/>
                  <a:pt x="594911" y="3255935"/>
                </a:cubicBezTo>
                <a:cubicBezTo>
                  <a:pt x="575697" y="3238468"/>
                  <a:pt x="560600" y="3216431"/>
                  <a:pt x="539827" y="3200851"/>
                </a:cubicBezTo>
                <a:cubicBezTo>
                  <a:pt x="513711" y="3181264"/>
                  <a:pt x="452990" y="3151924"/>
                  <a:pt x="418641" y="3134750"/>
                </a:cubicBezTo>
                <a:cubicBezTo>
                  <a:pt x="343178" y="3059285"/>
                  <a:pt x="369825" y="3094575"/>
                  <a:pt x="330506" y="3035598"/>
                </a:cubicBezTo>
                <a:cubicBezTo>
                  <a:pt x="326834" y="3024581"/>
                  <a:pt x="325129" y="3012699"/>
                  <a:pt x="319489" y="3002547"/>
                </a:cubicBezTo>
                <a:cubicBezTo>
                  <a:pt x="306629" y="2979398"/>
                  <a:pt x="283796" y="2961568"/>
                  <a:pt x="275422" y="2936446"/>
                </a:cubicBezTo>
                <a:cubicBezTo>
                  <a:pt x="271750" y="2925429"/>
                  <a:pt x="269122" y="2914007"/>
                  <a:pt x="264405" y="2903395"/>
                </a:cubicBezTo>
                <a:cubicBezTo>
                  <a:pt x="254400" y="2880884"/>
                  <a:pt x="240283" y="2860253"/>
                  <a:pt x="231354" y="2837294"/>
                </a:cubicBezTo>
                <a:cubicBezTo>
                  <a:pt x="214518" y="2794001"/>
                  <a:pt x="208061" y="2746639"/>
                  <a:pt x="187287" y="2705092"/>
                </a:cubicBezTo>
                <a:cubicBezTo>
                  <a:pt x="164199" y="2658915"/>
                  <a:pt x="161973" y="2657513"/>
                  <a:pt x="143219" y="2605940"/>
                </a:cubicBezTo>
                <a:cubicBezTo>
                  <a:pt x="135282" y="2584113"/>
                  <a:pt x="128530" y="2561873"/>
                  <a:pt x="121186" y="2539839"/>
                </a:cubicBezTo>
                <a:cubicBezTo>
                  <a:pt x="117514" y="2528822"/>
                  <a:pt x="115363" y="2517175"/>
                  <a:pt x="110169" y="2506788"/>
                </a:cubicBezTo>
                <a:lnTo>
                  <a:pt x="88135" y="2462721"/>
                </a:lnTo>
                <a:cubicBezTo>
                  <a:pt x="85519" y="2447028"/>
                  <a:pt x="71876" y="2360785"/>
                  <a:pt x="66101" y="2341535"/>
                </a:cubicBezTo>
                <a:cubicBezTo>
                  <a:pt x="60419" y="2322593"/>
                  <a:pt x="51412" y="2304812"/>
                  <a:pt x="44068" y="2286451"/>
                </a:cubicBezTo>
                <a:cubicBezTo>
                  <a:pt x="40396" y="2187299"/>
                  <a:pt x="39240" y="2088022"/>
                  <a:pt x="33051" y="1988995"/>
                </a:cubicBezTo>
                <a:cubicBezTo>
                  <a:pt x="31638" y="1966388"/>
                  <a:pt x="1439" y="1851532"/>
                  <a:pt x="0" y="1845776"/>
                </a:cubicBezTo>
                <a:cubicBezTo>
                  <a:pt x="3672" y="1570354"/>
                  <a:pt x="1632" y="1294797"/>
                  <a:pt x="11017" y="1019511"/>
                </a:cubicBezTo>
                <a:cubicBezTo>
                  <a:pt x="13353" y="950978"/>
                  <a:pt x="24409" y="882558"/>
                  <a:pt x="55084" y="821207"/>
                </a:cubicBezTo>
                <a:cubicBezTo>
                  <a:pt x="64660" y="802055"/>
                  <a:pt x="77118" y="784484"/>
                  <a:pt x="88135" y="766123"/>
                </a:cubicBezTo>
                <a:cubicBezTo>
                  <a:pt x="153674" y="471200"/>
                  <a:pt x="65907" y="837253"/>
                  <a:pt x="143219" y="589853"/>
                </a:cubicBezTo>
                <a:cubicBezTo>
                  <a:pt x="187170" y="449210"/>
                  <a:pt x="139024" y="530043"/>
                  <a:pt x="187287" y="457651"/>
                </a:cubicBezTo>
                <a:cubicBezTo>
                  <a:pt x="190959" y="446634"/>
                  <a:pt x="193111" y="434987"/>
                  <a:pt x="198304" y="424600"/>
                </a:cubicBezTo>
                <a:cubicBezTo>
                  <a:pt x="207880" y="405448"/>
                  <a:pt x="224583" y="389830"/>
                  <a:pt x="231354" y="369516"/>
                </a:cubicBezTo>
                <a:cubicBezTo>
                  <a:pt x="239565" y="344882"/>
                  <a:pt x="236532" y="317700"/>
                  <a:pt x="242371" y="292398"/>
                </a:cubicBezTo>
                <a:cubicBezTo>
                  <a:pt x="247594" y="269767"/>
                  <a:pt x="242371" y="233642"/>
                  <a:pt x="264405" y="226297"/>
                </a:cubicBezTo>
                <a:cubicBezTo>
                  <a:pt x="643685" y="99870"/>
                  <a:pt x="594911" y="0"/>
                  <a:pt x="594911" y="270364"/>
                </a:cubicBezTo>
              </a:path>
            </a:pathLst>
          </a:custGeom>
          <a:gradFill flip="none" rotWithShape="1">
            <a:gsLst>
              <a:gs pos="0">
                <a:srgbClr val="1976FF">
                  <a:alpha val="86000"/>
                </a:srgb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p:cNvGrpSpPr/>
          <p:nvPr/>
        </p:nvGrpSpPr>
        <p:grpSpPr>
          <a:xfrm>
            <a:off x="-304800" y="2057400"/>
            <a:ext cx="914400" cy="457200"/>
            <a:chOff x="-342900" y="1295400"/>
            <a:chExt cx="2019300" cy="1371600"/>
          </a:xfrm>
        </p:grpSpPr>
        <p:sp>
          <p:nvSpPr>
            <p:cNvPr id="5" name="Rectangle 4"/>
            <p:cNvSpPr/>
            <p:nvPr/>
          </p:nvSpPr>
          <p:spPr>
            <a:xfrm>
              <a:off x="0" y="1905000"/>
              <a:ext cx="1295400" cy="7620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1447800"/>
              <a:ext cx="381000" cy="12192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 y="1447800"/>
              <a:ext cx="381000" cy="12192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990600" y="1295400"/>
              <a:ext cx="152400" cy="1524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1219200" y="1295400"/>
              <a:ext cx="228600" cy="1524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H="1">
              <a:off x="1524000" y="1295400"/>
              <a:ext cx="152400" cy="1524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342900" y="1295400"/>
              <a:ext cx="152400" cy="1524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a:off x="-114300" y="1295400"/>
              <a:ext cx="228600" cy="1524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190500" y="1295400"/>
              <a:ext cx="152400" cy="1524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rot="16200000">
              <a:off x="533400" y="2438400"/>
              <a:ext cx="228600" cy="2286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61012" y="1652530"/>
              <a:ext cx="45220" cy="242371"/>
            </a:xfrm>
            <a:custGeom>
              <a:avLst/>
              <a:gdLst>
                <a:gd name="connsiteX0" fmla="*/ 0 w 45220"/>
                <a:gd name="connsiteY0" fmla="*/ 242371 h 242371"/>
                <a:gd name="connsiteX1" fmla="*/ 22034 w 45220"/>
                <a:gd name="connsiteY1" fmla="*/ 0 h 242371"/>
              </a:gdLst>
              <a:ahLst/>
              <a:cxnLst>
                <a:cxn ang="0">
                  <a:pos x="connsiteX0" y="connsiteY0"/>
                </a:cxn>
                <a:cxn ang="0">
                  <a:pos x="connsiteX1" y="connsiteY1"/>
                </a:cxn>
              </a:cxnLst>
              <a:rect l="l" t="t" r="r" b="b"/>
              <a:pathLst>
                <a:path w="45220" h="242371">
                  <a:moveTo>
                    <a:pt x="0" y="242371"/>
                  </a:moveTo>
                  <a:cubicBezTo>
                    <a:pt x="45220" y="129323"/>
                    <a:pt x="22034" y="207063"/>
                    <a:pt x="2203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83046" y="1606915"/>
              <a:ext cx="177894" cy="167962"/>
            </a:xfrm>
            <a:custGeom>
              <a:avLst/>
              <a:gdLst>
                <a:gd name="connsiteX0" fmla="*/ 0 w 177894"/>
                <a:gd name="connsiteY0" fmla="*/ 78666 h 167962"/>
                <a:gd name="connsiteX1" fmla="*/ 55084 w 177894"/>
                <a:gd name="connsiteY1" fmla="*/ 45615 h 167962"/>
                <a:gd name="connsiteX2" fmla="*/ 121185 w 177894"/>
                <a:gd name="connsiteY2" fmla="*/ 12565 h 167962"/>
                <a:gd name="connsiteX3" fmla="*/ 154236 w 177894"/>
                <a:gd name="connsiteY3" fmla="*/ 23581 h 167962"/>
                <a:gd name="connsiteX4" fmla="*/ 154236 w 177894"/>
                <a:gd name="connsiteY4" fmla="*/ 144767 h 167962"/>
                <a:gd name="connsiteX5" fmla="*/ 66101 w 177894"/>
                <a:gd name="connsiteY5" fmla="*/ 155784 h 167962"/>
                <a:gd name="connsiteX6" fmla="*/ 22034 w 177894"/>
                <a:gd name="connsiteY6" fmla="*/ 166801 h 16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94" h="167962">
                  <a:moveTo>
                    <a:pt x="0" y="78666"/>
                  </a:moveTo>
                  <a:cubicBezTo>
                    <a:pt x="18361" y="67649"/>
                    <a:pt x="35932" y="55191"/>
                    <a:pt x="55084" y="45615"/>
                  </a:cubicBezTo>
                  <a:cubicBezTo>
                    <a:pt x="146314" y="0"/>
                    <a:pt x="26462" y="75713"/>
                    <a:pt x="121185" y="12565"/>
                  </a:cubicBezTo>
                  <a:cubicBezTo>
                    <a:pt x="132202" y="16237"/>
                    <a:pt x="146024" y="15370"/>
                    <a:pt x="154236" y="23581"/>
                  </a:cubicBezTo>
                  <a:cubicBezTo>
                    <a:pt x="177894" y="47238"/>
                    <a:pt x="158336" y="140667"/>
                    <a:pt x="154236" y="144767"/>
                  </a:cubicBezTo>
                  <a:cubicBezTo>
                    <a:pt x="133301" y="165702"/>
                    <a:pt x="95479" y="152112"/>
                    <a:pt x="66101" y="155784"/>
                  </a:cubicBezTo>
                  <a:cubicBezTo>
                    <a:pt x="29566" y="167962"/>
                    <a:pt x="44663" y="166801"/>
                    <a:pt x="22034" y="166801"/>
                  </a:cubicBezTo>
                </a:path>
              </a:pathLst>
            </a:custGeom>
            <a:solidFill>
              <a:schemeClr val="accent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Freeform 29"/>
          <p:cNvSpPr/>
          <p:nvPr/>
        </p:nvSpPr>
        <p:spPr>
          <a:xfrm>
            <a:off x="936978" y="4188178"/>
            <a:ext cx="2746851" cy="226295"/>
          </a:xfrm>
          <a:custGeom>
            <a:avLst/>
            <a:gdLst>
              <a:gd name="connsiteX0" fmla="*/ 0 w 2746851"/>
              <a:gd name="connsiteY0" fmla="*/ 203200 h 226295"/>
              <a:gd name="connsiteX1" fmla="*/ 56444 w 2746851"/>
              <a:gd name="connsiteY1" fmla="*/ 214489 h 226295"/>
              <a:gd name="connsiteX2" fmla="*/ 90311 w 2746851"/>
              <a:gd name="connsiteY2" fmla="*/ 225778 h 226295"/>
              <a:gd name="connsiteX3" fmla="*/ 316089 w 2746851"/>
              <a:gd name="connsiteY3" fmla="*/ 203200 h 226295"/>
              <a:gd name="connsiteX4" fmla="*/ 406400 w 2746851"/>
              <a:gd name="connsiteY4" fmla="*/ 158044 h 226295"/>
              <a:gd name="connsiteX5" fmla="*/ 496711 w 2746851"/>
              <a:gd name="connsiteY5" fmla="*/ 135466 h 226295"/>
              <a:gd name="connsiteX6" fmla="*/ 598311 w 2746851"/>
              <a:gd name="connsiteY6" fmla="*/ 79022 h 226295"/>
              <a:gd name="connsiteX7" fmla="*/ 632178 w 2746851"/>
              <a:gd name="connsiteY7" fmla="*/ 45155 h 226295"/>
              <a:gd name="connsiteX8" fmla="*/ 666044 w 2746851"/>
              <a:gd name="connsiteY8" fmla="*/ 33866 h 226295"/>
              <a:gd name="connsiteX9" fmla="*/ 699911 w 2746851"/>
              <a:gd name="connsiteY9" fmla="*/ 11289 h 226295"/>
              <a:gd name="connsiteX10" fmla="*/ 767644 w 2746851"/>
              <a:gd name="connsiteY10" fmla="*/ 33866 h 226295"/>
              <a:gd name="connsiteX11" fmla="*/ 812800 w 2746851"/>
              <a:gd name="connsiteY11" fmla="*/ 56444 h 226295"/>
              <a:gd name="connsiteX12" fmla="*/ 959555 w 2746851"/>
              <a:gd name="connsiteY12" fmla="*/ 90311 h 226295"/>
              <a:gd name="connsiteX13" fmla="*/ 1016000 w 2746851"/>
              <a:gd name="connsiteY13" fmla="*/ 101600 h 226295"/>
              <a:gd name="connsiteX14" fmla="*/ 1061155 w 2746851"/>
              <a:gd name="connsiteY14" fmla="*/ 124178 h 226295"/>
              <a:gd name="connsiteX15" fmla="*/ 1174044 w 2746851"/>
              <a:gd name="connsiteY15" fmla="*/ 135466 h 226295"/>
              <a:gd name="connsiteX16" fmla="*/ 1704622 w 2746851"/>
              <a:gd name="connsiteY16" fmla="*/ 124178 h 226295"/>
              <a:gd name="connsiteX17" fmla="*/ 1817511 w 2746851"/>
              <a:gd name="connsiteY17" fmla="*/ 67733 h 226295"/>
              <a:gd name="connsiteX18" fmla="*/ 1851378 w 2746851"/>
              <a:gd name="connsiteY18" fmla="*/ 45155 h 226295"/>
              <a:gd name="connsiteX19" fmla="*/ 2065866 w 2746851"/>
              <a:gd name="connsiteY19" fmla="*/ 56444 h 226295"/>
              <a:gd name="connsiteX20" fmla="*/ 2111022 w 2746851"/>
              <a:gd name="connsiteY20" fmla="*/ 67733 h 226295"/>
              <a:gd name="connsiteX21" fmla="*/ 2201333 w 2746851"/>
              <a:gd name="connsiteY21" fmla="*/ 79022 h 226295"/>
              <a:gd name="connsiteX22" fmla="*/ 2607733 w 2746851"/>
              <a:gd name="connsiteY22" fmla="*/ 67733 h 226295"/>
              <a:gd name="connsiteX23" fmla="*/ 2698044 w 2746851"/>
              <a:gd name="connsiteY23" fmla="*/ 22578 h 226295"/>
              <a:gd name="connsiteX24" fmla="*/ 2743200 w 2746851"/>
              <a:gd name="connsiteY24" fmla="*/ 0 h 2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6851" h="226295">
                <a:moveTo>
                  <a:pt x="0" y="203200"/>
                </a:moveTo>
                <a:cubicBezTo>
                  <a:pt x="18815" y="206963"/>
                  <a:pt x="37830" y="209835"/>
                  <a:pt x="56444" y="214489"/>
                </a:cubicBezTo>
                <a:cubicBezTo>
                  <a:pt x="67988" y="217375"/>
                  <a:pt x="78423" y="226295"/>
                  <a:pt x="90311" y="225778"/>
                </a:cubicBezTo>
                <a:cubicBezTo>
                  <a:pt x="165874" y="222493"/>
                  <a:pt x="240830" y="210726"/>
                  <a:pt x="316089" y="203200"/>
                </a:cubicBezTo>
                <a:cubicBezTo>
                  <a:pt x="405869" y="180755"/>
                  <a:pt x="316851" y="209215"/>
                  <a:pt x="406400" y="158044"/>
                </a:cubicBezTo>
                <a:cubicBezTo>
                  <a:pt x="425092" y="147362"/>
                  <a:pt x="482417" y="138325"/>
                  <a:pt x="496711" y="135466"/>
                </a:cubicBezTo>
                <a:cubicBezTo>
                  <a:pt x="574345" y="83710"/>
                  <a:pt x="538702" y="98892"/>
                  <a:pt x="598311" y="79022"/>
                </a:cubicBezTo>
                <a:cubicBezTo>
                  <a:pt x="609600" y="67733"/>
                  <a:pt x="618894" y="54011"/>
                  <a:pt x="632178" y="45155"/>
                </a:cubicBezTo>
                <a:cubicBezTo>
                  <a:pt x="642079" y="38554"/>
                  <a:pt x="655401" y="39187"/>
                  <a:pt x="666044" y="33866"/>
                </a:cubicBezTo>
                <a:cubicBezTo>
                  <a:pt x="678179" y="27798"/>
                  <a:pt x="688622" y="18815"/>
                  <a:pt x="699911" y="11289"/>
                </a:cubicBezTo>
                <a:cubicBezTo>
                  <a:pt x="722489" y="18815"/>
                  <a:pt x="746358" y="23223"/>
                  <a:pt x="767644" y="33866"/>
                </a:cubicBezTo>
                <a:cubicBezTo>
                  <a:pt x="782696" y="41392"/>
                  <a:pt x="796985" y="50693"/>
                  <a:pt x="812800" y="56444"/>
                </a:cubicBezTo>
                <a:cubicBezTo>
                  <a:pt x="879982" y="80874"/>
                  <a:pt x="893081" y="78225"/>
                  <a:pt x="959555" y="90311"/>
                </a:cubicBezTo>
                <a:cubicBezTo>
                  <a:pt x="978433" y="93743"/>
                  <a:pt x="997185" y="97837"/>
                  <a:pt x="1016000" y="101600"/>
                </a:cubicBezTo>
                <a:cubicBezTo>
                  <a:pt x="1031052" y="109126"/>
                  <a:pt x="1044700" y="120652"/>
                  <a:pt x="1061155" y="124178"/>
                </a:cubicBezTo>
                <a:cubicBezTo>
                  <a:pt x="1098133" y="132102"/>
                  <a:pt x="1136227" y="135466"/>
                  <a:pt x="1174044" y="135466"/>
                </a:cubicBezTo>
                <a:cubicBezTo>
                  <a:pt x="1350943" y="135466"/>
                  <a:pt x="1527763" y="127941"/>
                  <a:pt x="1704622" y="124178"/>
                </a:cubicBezTo>
                <a:cubicBezTo>
                  <a:pt x="1776103" y="106308"/>
                  <a:pt x="1736868" y="121496"/>
                  <a:pt x="1817511" y="67733"/>
                </a:cubicBezTo>
                <a:lnTo>
                  <a:pt x="1851378" y="45155"/>
                </a:lnTo>
                <a:cubicBezTo>
                  <a:pt x="1922874" y="48918"/>
                  <a:pt x="1994540" y="50242"/>
                  <a:pt x="2065866" y="56444"/>
                </a:cubicBezTo>
                <a:cubicBezTo>
                  <a:pt x="2081323" y="57788"/>
                  <a:pt x="2095718" y="65182"/>
                  <a:pt x="2111022" y="67733"/>
                </a:cubicBezTo>
                <a:cubicBezTo>
                  <a:pt x="2140947" y="72721"/>
                  <a:pt x="2171229" y="75259"/>
                  <a:pt x="2201333" y="79022"/>
                </a:cubicBezTo>
                <a:cubicBezTo>
                  <a:pt x="2336800" y="75259"/>
                  <a:pt x="2473081" y="83034"/>
                  <a:pt x="2607733" y="67733"/>
                </a:cubicBezTo>
                <a:cubicBezTo>
                  <a:pt x="2641175" y="63933"/>
                  <a:pt x="2665392" y="30741"/>
                  <a:pt x="2698044" y="22578"/>
                </a:cubicBezTo>
                <a:cubicBezTo>
                  <a:pt x="2746851" y="10376"/>
                  <a:pt x="2743200" y="26804"/>
                  <a:pt x="274320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296356" y="5579831"/>
            <a:ext cx="3002844" cy="364752"/>
          </a:xfrm>
          <a:custGeom>
            <a:avLst/>
            <a:gdLst>
              <a:gd name="connsiteX0" fmla="*/ 0 w 3002844"/>
              <a:gd name="connsiteY0" fmla="*/ 233947 h 364752"/>
              <a:gd name="connsiteX1" fmla="*/ 56444 w 3002844"/>
              <a:gd name="connsiteY1" fmla="*/ 256525 h 364752"/>
              <a:gd name="connsiteX2" fmla="*/ 440266 w 3002844"/>
              <a:gd name="connsiteY2" fmla="*/ 233947 h 364752"/>
              <a:gd name="connsiteX3" fmla="*/ 485422 w 3002844"/>
              <a:gd name="connsiteY3" fmla="*/ 200080 h 364752"/>
              <a:gd name="connsiteX4" fmla="*/ 519288 w 3002844"/>
              <a:gd name="connsiteY4" fmla="*/ 188791 h 364752"/>
              <a:gd name="connsiteX5" fmla="*/ 564444 w 3002844"/>
              <a:gd name="connsiteY5" fmla="*/ 143636 h 364752"/>
              <a:gd name="connsiteX6" fmla="*/ 643466 w 3002844"/>
              <a:gd name="connsiteY6" fmla="*/ 98480 h 364752"/>
              <a:gd name="connsiteX7" fmla="*/ 733777 w 3002844"/>
              <a:gd name="connsiteY7" fmla="*/ 53325 h 364752"/>
              <a:gd name="connsiteX8" fmla="*/ 801511 w 3002844"/>
              <a:gd name="connsiteY8" fmla="*/ 8169 h 364752"/>
              <a:gd name="connsiteX9" fmla="*/ 835377 w 3002844"/>
              <a:gd name="connsiteY9" fmla="*/ 42036 h 364752"/>
              <a:gd name="connsiteX10" fmla="*/ 903111 w 3002844"/>
              <a:gd name="connsiteY10" fmla="*/ 143636 h 364752"/>
              <a:gd name="connsiteX11" fmla="*/ 925688 w 3002844"/>
              <a:gd name="connsiteY11" fmla="*/ 177502 h 364752"/>
              <a:gd name="connsiteX12" fmla="*/ 936977 w 3002844"/>
              <a:gd name="connsiteY12" fmla="*/ 211369 h 364752"/>
              <a:gd name="connsiteX13" fmla="*/ 1027288 w 3002844"/>
              <a:gd name="connsiteY13" fmla="*/ 245236 h 364752"/>
              <a:gd name="connsiteX14" fmla="*/ 1253066 w 3002844"/>
              <a:gd name="connsiteY14" fmla="*/ 290391 h 364752"/>
              <a:gd name="connsiteX15" fmla="*/ 1659466 w 3002844"/>
              <a:gd name="connsiteY15" fmla="*/ 279102 h 364752"/>
              <a:gd name="connsiteX16" fmla="*/ 1704622 w 3002844"/>
              <a:gd name="connsiteY16" fmla="*/ 267813 h 364752"/>
              <a:gd name="connsiteX17" fmla="*/ 1772355 w 3002844"/>
              <a:gd name="connsiteY17" fmla="*/ 256525 h 364752"/>
              <a:gd name="connsiteX18" fmla="*/ 1862666 w 3002844"/>
              <a:gd name="connsiteY18" fmla="*/ 222658 h 364752"/>
              <a:gd name="connsiteX19" fmla="*/ 1941688 w 3002844"/>
              <a:gd name="connsiteY19" fmla="*/ 211369 h 364752"/>
              <a:gd name="connsiteX20" fmla="*/ 2020711 w 3002844"/>
              <a:gd name="connsiteY20" fmla="*/ 154925 h 364752"/>
              <a:gd name="connsiteX21" fmla="*/ 2054577 w 3002844"/>
              <a:gd name="connsiteY21" fmla="*/ 132347 h 364752"/>
              <a:gd name="connsiteX22" fmla="*/ 2133600 w 3002844"/>
              <a:gd name="connsiteY22" fmla="*/ 87191 h 364752"/>
              <a:gd name="connsiteX23" fmla="*/ 2269066 w 3002844"/>
              <a:gd name="connsiteY23" fmla="*/ 143636 h 364752"/>
              <a:gd name="connsiteX24" fmla="*/ 2302933 w 3002844"/>
              <a:gd name="connsiteY24" fmla="*/ 166213 h 364752"/>
              <a:gd name="connsiteX25" fmla="*/ 2336800 w 3002844"/>
              <a:gd name="connsiteY25" fmla="*/ 188791 h 364752"/>
              <a:gd name="connsiteX26" fmla="*/ 2393244 w 3002844"/>
              <a:gd name="connsiteY26" fmla="*/ 233947 h 364752"/>
              <a:gd name="connsiteX27" fmla="*/ 2427111 w 3002844"/>
              <a:gd name="connsiteY27" fmla="*/ 267813 h 364752"/>
              <a:gd name="connsiteX28" fmla="*/ 2460977 w 3002844"/>
              <a:gd name="connsiteY28" fmla="*/ 279102 h 364752"/>
              <a:gd name="connsiteX29" fmla="*/ 2506133 w 3002844"/>
              <a:gd name="connsiteY29" fmla="*/ 301680 h 364752"/>
              <a:gd name="connsiteX30" fmla="*/ 3002844 w 3002844"/>
              <a:gd name="connsiteY30" fmla="*/ 335547 h 36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2844" h="364752">
                <a:moveTo>
                  <a:pt x="0" y="233947"/>
                </a:moveTo>
                <a:cubicBezTo>
                  <a:pt x="18815" y="241473"/>
                  <a:pt x="36188" y="255962"/>
                  <a:pt x="56444" y="256525"/>
                </a:cubicBezTo>
                <a:cubicBezTo>
                  <a:pt x="358136" y="264905"/>
                  <a:pt x="301810" y="280100"/>
                  <a:pt x="440266" y="233947"/>
                </a:cubicBezTo>
                <a:cubicBezTo>
                  <a:pt x="455318" y="222658"/>
                  <a:pt x="469086" y="209415"/>
                  <a:pt x="485422" y="200080"/>
                </a:cubicBezTo>
                <a:cubicBezTo>
                  <a:pt x="495753" y="194176"/>
                  <a:pt x="509605" y="195707"/>
                  <a:pt x="519288" y="188791"/>
                </a:cubicBezTo>
                <a:cubicBezTo>
                  <a:pt x="536610" y="176419"/>
                  <a:pt x="548282" y="157489"/>
                  <a:pt x="564444" y="143636"/>
                </a:cubicBezTo>
                <a:cubicBezTo>
                  <a:pt x="591948" y="120062"/>
                  <a:pt x="611435" y="116784"/>
                  <a:pt x="643466" y="98480"/>
                </a:cubicBezTo>
                <a:cubicBezTo>
                  <a:pt x="722371" y="53391"/>
                  <a:pt x="622652" y="97774"/>
                  <a:pt x="733777" y="53325"/>
                </a:cubicBezTo>
                <a:cubicBezTo>
                  <a:pt x="743179" y="43923"/>
                  <a:pt x="777005" y="0"/>
                  <a:pt x="801511" y="8169"/>
                </a:cubicBezTo>
                <a:cubicBezTo>
                  <a:pt x="816657" y="13218"/>
                  <a:pt x="825576" y="29434"/>
                  <a:pt x="835377" y="42036"/>
                </a:cubicBezTo>
                <a:cubicBezTo>
                  <a:pt x="835381" y="42041"/>
                  <a:pt x="891820" y="126700"/>
                  <a:pt x="903111" y="143636"/>
                </a:cubicBezTo>
                <a:cubicBezTo>
                  <a:pt x="910637" y="154925"/>
                  <a:pt x="921398" y="164631"/>
                  <a:pt x="925688" y="177502"/>
                </a:cubicBezTo>
                <a:cubicBezTo>
                  <a:pt x="929451" y="188791"/>
                  <a:pt x="929543" y="202077"/>
                  <a:pt x="936977" y="211369"/>
                </a:cubicBezTo>
                <a:cubicBezTo>
                  <a:pt x="961047" y="241457"/>
                  <a:pt x="993971" y="235717"/>
                  <a:pt x="1027288" y="245236"/>
                </a:cubicBezTo>
                <a:cubicBezTo>
                  <a:pt x="1202790" y="295379"/>
                  <a:pt x="1053201" y="272221"/>
                  <a:pt x="1253066" y="290391"/>
                </a:cubicBezTo>
                <a:cubicBezTo>
                  <a:pt x="1388533" y="286628"/>
                  <a:pt x="1524116" y="285870"/>
                  <a:pt x="1659466" y="279102"/>
                </a:cubicBezTo>
                <a:cubicBezTo>
                  <a:pt x="1674962" y="278327"/>
                  <a:pt x="1689408" y="270856"/>
                  <a:pt x="1704622" y="267813"/>
                </a:cubicBezTo>
                <a:cubicBezTo>
                  <a:pt x="1727067" y="263324"/>
                  <a:pt x="1749777" y="260288"/>
                  <a:pt x="1772355" y="256525"/>
                </a:cubicBezTo>
                <a:cubicBezTo>
                  <a:pt x="1779570" y="253639"/>
                  <a:pt x="1844971" y="226197"/>
                  <a:pt x="1862666" y="222658"/>
                </a:cubicBezTo>
                <a:cubicBezTo>
                  <a:pt x="1888757" y="217440"/>
                  <a:pt x="1915347" y="215132"/>
                  <a:pt x="1941688" y="211369"/>
                </a:cubicBezTo>
                <a:cubicBezTo>
                  <a:pt x="2021489" y="158168"/>
                  <a:pt x="1922712" y="224924"/>
                  <a:pt x="2020711" y="154925"/>
                </a:cubicBezTo>
                <a:cubicBezTo>
                  <a:pt x="2031751" y="147039"/>
                  <a:pt x="2043537" y="140233"/>
                  <a:pt x="2054577" y="132347"/>
                </a:cubicBezTo>
                <a:cubicBezTo>
                  <a:pt x="2114377" y="89632"/>
                  <a:pt x="2078643" y="105510"/>
                  <a:pt x="2133600" y="87191"/>
                </a:cubicBezTo>
                <a:cubicBezTo>
                  <a:pt x="2228101" y="102941"/>
                  <a:pt x="2182286" y="85783"/>
                  <a:pt x="2269066" y="143636"/>
                </a:cubicBezTo>
                <a:lnTo>
                  <a:pt x="2302933" y="166213"/>
                </a:lnTo>
                <a:lnTo>
                  <a:pt x="2336800" y="188791"/>
                </a:lnTo>
                <a:cubicBezTo>
                  <a:pt x="2387290" y="264530"/>
                  <a:pt x="2327813" y="190327"/>
                  <a:pt x="2393244" y="233947"/>
                </a:cubicBezTo>
                <a:cubicBezTo>
                  <a:pt x="2406528" y="242803"/>
                  <a:pt x="2413827" y="258957"/>
                  <a:pt x="2427111" y="267813"/>
                </a:cubicBezTo>
                <a:cubicBezTo>
                  <a:pt x="2437012" y="274414"/>
                  <a:pt x="2450040" y="274415"/>
                  <a:pt x="2460977" y="279102"/>
                </a:cubicBezTo>
                <a:cubicBezTo>
                  <a:pt x="2476445" y="285731"/>
                  <a:pt x="2490070" y="296660"/>
                  <a:pt x="2506133" y="301680"/>
                </a:cubicBezTo>
                <a:cubicBezTo>
                  <a:pt x="2707962" y="364752"/>
                  <a:pt x="2725588" y="335547"/>
                  <a:pt x="3002844" y="33554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445956" y="4707467"/>
            <a:ext cx="1614311" cy="146755"/>
          </a:xfrm>
          <a:custGeom>
            <a:avLst/>
            <a:gdLst>
              <a:gd name="connsiteX0" fmla="*/ 0 w 1614311"/>
              <a:gd name="connsiteY0" fmla="*/ 146755 h 146755"/>
              <a:gd name="connsiteX1" fmla="*/ 270933 w 1614311"/>
              <a:gd name="connsiteY1" fmla="*/ 135466 h 146755"/>
              <a:gd name="connsiteX2" fmla="*/ 327377 w 1614311"/>
              <a:gd name="connsiteY2" fmla="*/ 124177 h 146755"/>
              <a:gd name="connsiteX3" fmla="*/ 440266 w 1614311"/>
              <a:gd name="connsiteY3" fmla="*/ 79022 h 146755"/>
              <a:gd name="connsiteX4" fmla="*/ 474133 w 1614311"/>
              <a:gd name="connsiteY4" fmla="*/ 45155 h 146755"/>
              <a:gd name="connsiteX5" fmla="*/ 553155 w 1614311"/>
              <a:gd name="connsiteY5" fmla="*/ 0 h 146755"/>
              <a:gd name="connsiteX6" fmla="*/ 632177 w 1614311"/>
              <a:gd name="connsiteY6" fmla="*/ 11289 h 146755"/>
              <a:gd name="connsiteX7" fmla="*/ 666044 w 1614311"/>
              <a:gd name="connsiteY7" fmla="*/ 45155 h 146755"/>
              <a:gd name="connsiteX8" fmla="*/ 699911 w 1614311"/>
              <a:gd name="connsiteY8" fmla="*/ 56444 h 146755"/>
              <a:gd name="connsiteX9" fmla="*/ 745066 w 1614311"/>
              <a:gd name="connsiteY9" fmla="*/ 79022 h 146755"/>
              <a:gd name="connsiteX10" fmla="*/ 857955 w 1614311"/>
              <a:gd name="connsiteY10" fmla="*/ 101600 h 146755"/>
              <a:gd name="connsiteX11" fmla="*/ 903111 w 1614311"/>
              <a:gd name="connsiteY11" fmla="*/ 124177 h 146755"/>
              <a:gd name="connsiteX12" fmla="*/ 936977 w 1614311"/>
              <a:gd name="connsiteY12" fmla="*/ 135466 h 146755"/>
              <a:gd name="connsiteX13" fmla="*/ 1546577 w 1614311"/>
              <a:gd name="connsiteY13" fmla="*/ 124177 h 146755"/>
              <a:gd name="connsiteX14" fmla="*/ 1614311 w 1614311"/>
              <a:gd name="connsiteY14" fmla="*/ 90311 h 14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4311" h="146755">
                <a:moveTo>
                  <a:pt x="0" y="146755"/>
                </a:moveTo>
                <a:cubicBezTo>
                  <a:pt x="90311" y="142992"/>
                  <a:pt x="180758" y="141685"/>
                  <a:pt x="270933" y="135466"/>
                </a:cubicBezTo>
                <a:cubicBezTo>
                  <a:pt x="290075" y="134146"/>
                  <a:pt x="308866" y="129225"/>
                  <a:pt x="327377" y="124177"/>
                </a:cubicBezTo>
                <a:cubicBezTo>
                  <a:pt x="353992" y="116919"/>
                  <a:pt x="414188" y="97649"/>
                  <a:pt x="440266" y="79022"/>
                </a:cubicBezTo>
                <a:cubicBezTo>
                  <a:pt x="453257" y="69742"/>
                  <a:pt x="462011" y="55545"/>
                  <a:pt x="474133" y="45155"/>
                </a:cubicBezTo>
                <a:cubicBezTo>
                  <a:pt x="517624" y="7877"/>
                  <a:pt x="508512" y="14881"/>
                  <a:pt x="553155" y="0"/>
                </a:cubicBezTo>
                <a:cubicBezTo>
                  <a:pt x="579496" y="3763"/>
                  <a:pt x="607472" y="1407"/>
                  <a:pt x="632177" y="11289"/>
                </a:cubicBezTo>
                <a:cubicBezTo>
                  <a:pt x="647000" y="17218"/>
                  <a:pt x="652760" y="36299"/>
                  <a:pt x="666044" y="45155"/>
                </a:cubicBezTo>
                <a:cubicBezTo>
                  <a:pt x="675945" y="51756"/>
                  <a:pt x="688974" y="51756"/>
                  <a:pt x="699911" y="56444"/>
                </a:cubicBezTo>
                <a:cubicBezTo>
                  <a:pt x="715379" y="63073"/>
                  <a:pt x="729309" y="73113"/>
                  <a:pt x="745066" y="79022"/>
                </a:cubicBezTo>
                <a:cubicBezTo>
                  <a:pt x="772010" y="89126"/>
                  <a:pt x="834545" y="97698"/>
                  <a:pt x="857955" y="101600"/>
                </a:cubicBezTo>
                <a:cubicBezTo>
                  <a:pt x="873007" y="109126"/>
                  <a:pt x="887643" y="117548"/>
                  <a:pt x="903111" y="124177"/>
                </a:cubicBezTo>
                <a:cubicBezTo>
                  <a:pt x="914048" y="128864"/>
                  <a:pt x="925078" y="135466"/>
                  <a:pt x="936977" y="135466"/>
                </a:cubicBezTo>
                <a:cubicBezTo>
                  <a:pt x="1140212" y="135466"/>
                  <a:pt x="1343377" y="127940"/>
                  <a:pt x="1546577" y="124177"/>
                </a:cubicBezTo>
                <a:cubicBezTo>
                  <a:pt x="1602059" y="110308"/>
                  <a:pt x="1580762" y="123860"/>
                  <a:pt x="1614311" y="9031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476620" y="3325234"/>
            <a:ext cx="4292980" cy="2375655"/>
          </a:xfrm>
          <a:custGeom>
            <a:avLst/>
            <a:gdLst>
              <a:gd name="connsiteX0" fmla="*/ 2927024 w 4292980"/>
              <a:gd name="connsiteY0" fmla="*/ 16277 h 2375655"/>
              <a:gd name="connsiteX1" fmla="*/ 2825424 w 4292980"/>
              <a:gd name="connsiteY1" fmla="*/ 72722 h 2375655"/>
              <a:gd name="connsiteX2" fmla="*/ 2791558 w 4292980"/>
              <a:gd name="connsiteY2" fmla="*/ 95299 h 2375655"/>
              <a:gd name="connsiteX3" fmla="*/ 2678669 w 4292980"/>
              <a:gd name="connsiteY3" fmla="*/ 140455 h 2375655"/>
              <a:gd name="connsiteX4" fmla="*/ 2644802 w 4292980"/>
              <a:gd name="connsiteY4" fmla="*/ 163033 h 2375655"/>
              <a:gd name="connsiteX5" fmla="*/ 2588358 w 4292980"/>
              <a:gd name="connsiteY5" fmla="*/ 208188 h 2375655"/>
              <a:gd name="connsiteX6" fmla="*/ 2531913 w 4292980"/>
              <a:gd name="connsiteY6" fmla="*/ 230766 h 2375655"/>
              <a:gd name="connsiteX7" fmla="*/ 2486758 w 4292980"/>
              <a:gd name="connsiteY7" fmla="*/ 264633 h 2375655"/>
              <a:gd name="connsiteX8" fmla="*/ 2430313 w 4292980"/>
              <a:gd name="connsiteY8" fmla="*/ 298499 h 2375655"/>
              <a:gd name="connsiteX9" fmla="*/ 2396447 w 4292980"/>
              <a:gd name="connsiteY9" fmla="*/ 332366 h 2375655"/>
              <a:gd name="connsiteX10" fmla="*/ 2260980 w 4292980"/>
              <a:gd name="connsiteY10" fmla="*/ 433966 h 2375655"/>
              <a:gd name="connsiteX11" fmla="*/ 2193247 w 4292980"/>
              <a:gd name="connsiteY11" fmla="*/ 524277 h 2375655"/>
              <a:gd name="connsiteX12" fmla="*/ 2102936 w 4292980"/>
              <a:gd name="connsiteY12" fmla="*/ 592010 h 2375655"/>
              <a:gd name="connsiteX13" fmla="*/ 2035202 w 4292980"/>
              <a:gd name="connsiteY13" fmla="*/ 625877 h 2375655"/>
              <a:gd name="connsiteX14" fmla="*/ 1990047 w 4292980"/>
              <a:gd name="connsiteY14" fmla="*/ 637166 h 2375655"/>
              <a:gd name="connsiteX15" fmla="*/ 1922313 w 4292980"/>
              <a:gd name="connsiteY15" fmla="*/ 659744 h 2375655"/>
              <a:gd name="connsiteX16" fmla="*/ 1820713 w 4292980"/>
              <a:gd name="connsiteY16" fmla="*/ 671033 h 2375655"/>
              <a:gd name="connsiteX17" fmla="*/ 1741691 w 4292980"/>
              <a:gd name="connsiteY17" fmla="*/ 682322 h 2375655"/>
              <a:gd name="connsiteX18" fmla="*/ 1662669 w 4292980"/>
              <a:gd name="connsiteY18" fmla="*/ 704899 h 2375655"/>
              <a:gd name="connsiteX19" fmla="*/ 1572358 w 4292980"/>
              <a:gd name="connsiteY19" fmla="*/ 750055 h 2375655"/>
              <a:gd name="connsiteX20" fmla="*/ 1527202 w 4292980"/>
              <a:gd name="connsiteY20" fmla="*/ 772633 h 2375655"/>
              <a:gd name="connsiteX21" fmla="*/ 1436891 w 4292980"/>
              <a:gd name="connsiteY21" fmla="*/ 795210 h 2375655"/>
              <a:gd name="connsiteX22" fmla="*/ 1403024 w 4292980"/>
              <a:gd name="connsiteY22" fmla="*/ 817788 h 2375655"/>
              <a:gd name="connsiteX23" fmla="*/ 1357869 w 4292980"/>
              <a:gd name="connsiteY23" fmla="*/ 851655 h 2375655"/>
              <a:gd name="connsiteX24" fmla="*/ 1324002 w 4292980"/>
              <a:gd name="connsiteY24" fmla="*/ 862944 h 2375655"/>
              <a:gd name="connsiteX25" fmla="*/ 1267558 w 4292980"/>
              <a:gd name="connsiteY25" fmla="*/ 919388 h 2375655"/>
              <a:gd name="connsiteX26" fmla="*/ 1244980 w 4292980"/>
              <a:gd name="connsiteY26" fmla="*/ 953255 h 2375655"/>
              <a:gd name="connsiteX27" fmla="*/ 1211113 w 4292980"/>
              <a:gd name="connsiteY27" fmla="*/ 975833 h 2375655"/>
              <a:gd name="connsiteX28" fmla="*/ 1165958 w 4292980"/>
              <a:gd name="connsiteY28" fmla="*/ 1009699 h 2375655"/>
              <a:gd name="connsiteX29" fmla="*/ 1132091 w 4292980"/>
              <a:gd name="connsiteY29" fmla="*/ 1032277 h 2375655"/>
              <a:gd name="connsiteX30" fmla="*/ 1086936 w 4292980"/>
              <a:gd name="connsiteY30" fmla="*/ 1066144 h 2375655"/>
              <a:gd name="connsiteX31" fmla="*/ 1053069 w 4292980"/>
              <a:gd name="connsiteY31" fmla="*/ 1077433 h 2375655"/>
              <a:gd name="connsiteX32" fmla="*/ 1019202 w 4292980"/>
              <a:gd name="connsiteY32" fmla="*/ 1100010 h 2375655"/>
              <a:gd name="connsiteX33" fmla="*/ 985336 w 4292980"/>
              <a:gd name="connsiteY33" fmla="*/ 1111299 h 2375655"/>
              <a:gd name="connsiteX34" fmla="*/ 917602 w 4292980"/>
              <a:gd name="connsiteY34" fmla="*/ 1156455 h 2375655"/>
              <a:gd name="connsiteX35" fmla="*/ 838580 w 4292980"/>
              <a:gd name="connsiteY35" fmla="*/ 1179033 h 2375655"/>
              <a:gd name="connsiteX36" fmla="*/ 793424 w 4292980"/>
              <a:gd name="connsiteY36" fmla="*/ 1190322 h 2375655"/>
              <a:gd name="connsiteX37" fmla="*/ 759558 w 4292980"/>
              <a:gd name="connsiteY37" fmla="*/ 1212899 h 2375655"/>
              <a:gd name="connsiteX38" fmla="*/ 691824 w 4292980"/>
              <a:gd name="connsiteY38" fmla="*/ 1224188 h 2375655"/>
              <a:gd name="connsiteX39" fmla="*/ 657958 w 4292980"/>
              <a:gd name="connsiteY39" fmla="*/ 1235477 h 2375655"/>
              <a:gd name="connsiteX40" fmla="*/ 578936 w 4292980"/>
              <a:gd name="connsiteY40" fmla="*/ 1258055 h 2375655"/>
              <a:gd name="connsiteX41" fmla="*/ 511202 w 4292980"/>
              <a:gd name="connsiteY41" fmla="*/ 1303210 h 2375655"/>
              <a:gd name="connsiteX42" fmla="*/ 477336 w 4292980"/>
              <a:gd name="connsiteY42" fmla="*/ 1325788 h 2375655"/>
              <a:gd name="connsiteX43" fmla="*/ 409602 w 4292980"/>
              <a:gd name="connsiteY43" fmla="*/ 1393522 h 2375655"/>
              <a:gd name="connsiteX44" fmla="*/ 353158 w 4292980"/>
              <a:gd name="connsiteY44" fmla="*/ 1506410 h 2375655"/>
              <a:gd name="connsiteX45" fmla="*/ 330580 w 4292980"/>
              <a:gd name="connsiteY45" fmla="*/ 1540277 h 2375655"/>
              <a:gd name="connsiteX46" fmla="*/ 308002 w 4292980"/>
              <a:gd name="connsiteY46" fmla="*/ 1574144 h 2375655"/>
              <a:gd name="connsiteX47" fmla="*/ 274136 w 4292980"/>
              <a:gd name="connsiteY47" fmla="*/ 1608010 h 2375655"/>
              <a:gd name="connsiteX48" fmla="*/ 240269 w 4292980"/>
              <a:gd name="connsiteY48" fmla="*/ 1709610 h 2375655"/>
              <a:gd name="connsiteX49" fmla="*/ 228980 w 4292980"/>
              <a:gd name="connsiteY49" fmla="*/ 1743477 h 2375655"/>
              <a:gd name="connsiteX50" fmla="*/ 217691 w 4292980"/>
              <a:gd name="connsiteY50" fmla="*/ 1777344 h 2375655"/>
              <a:gd name="connsiteX51" fmla="*/ 195113 w 4292980"/>
              <a:gd name="connsiteY51" fmla="*/ 1856366 h 2375655"/>
              <a:gd name="connsiteX52" fmla="*/ 161247 w 4292980"/>
              <a:gd name="connsiteY52" fmla="*/ 1890233 h 2375655"/>
              <a:gd name="connsiteX53" fmla="*/ 138669 w 4292980"/>
              <a:gd name="connsiteY53" fmla="*/ 1924099 h 2375655"/>
              <a:gd name="connsiteX54" fmla="*/ 127380 w 4292980"/>
              <a:gd name="connsiteY54" fmla="*/ 1957966 h 2375655"/>
              <a:gd name="connsiteX55" fmla="*/ 59647 w 4292980"/>
              <a:gd name="connsiteY55" fmla="*/ 1991833 h 2375655"/>
              <a:gd name="connsiteX56" fmla="*/ 3202 w 4292980"/>
              <a:gd name="connsiteY56" fmla="*/ 2059566 h 2375655"/>
              <a:gd name="connsiteX57" fmla="*/ 48358 w 4292980"/>
              <a:gd name="connsiteY57" fmla="*/ 2262766 h 2375655"/>
              <a:gd name="connsiteX58" fmla="*/ 82224 w 4292980"/>
              <a:gd name="connsiteY58" fmla="*/ 2285344 h 2375655"/>
              <a:gd name="connsiteX59" fmla="*/ 116091 w 4292980"/>
              <a:gd name="connsiteY59" fmla="*/ 2296633 h 2375655"/>
              <a:gd name="connsiteX60" fmla="*/ 759558 w 4292980"/>
              <a:gd name="connsiteY60" fmla="*/ 2285344 h 2375655"/>
              <a:gd name="connsiteX61" fmla="*/ 928891 w 4292980"/>
              <a:gd name="connsiteY61" fmla="*/ 2251477 h 2375655"/>
              <a:gd name="connsiteX62" fmla="*/ 996624 w 4292980"/>
              <a:gd name="connsiteY62" fmla="*/ 2228899 h 2375655"/>
              <a:gd name="connsiteX63" fmla="*/ 1459469 w 4292980"/>
              <a:gd name="connsiteY63" fmla="*/ 2251477 h 2375655"/>
              <a:gd name="connsiteX64" fmla="*/ 1628802 w 4292980"/>
              <a:gd name="connsiteY64" fmla="*/ 2274055 h 2375655"/>
              <a:gd name="connsiteX65" fmla="*/ 1685247 w 4292980"/>
              <a:gd name="connsiteY65" fmla="*/ 2285344 h 2375655"/>
              <a:gd name="connsiteX66" fmla="*/ 1877158 w 4292980"/>
              <a:gd name="connsiteY66" fmla="*/ 2307922 h 2375655"/>
              <a:gd name="connsiteX67" fmla="*/ 1956180 w 4292980"/>
              <a:gd name="connsiteY67" fmla="*/ 2319210 h 2375655"/>
              <a:gd name="connsiteX68" fmla="*/ 2396447 w 4292980"/>
              <a:gd name="connsiteY68" fmla="*/ 2307922 h 2375655"/>
              <a:gd name="connsiteX69" fmla="*/ 2498047 w 4292980"/>
              <a:gd name="connsiteY69" fmla="*/ 2285344 h 2375655"/>
              <a:gd name="connsiteX70" fmla="*/ 2531913 w 4292980"/>
              <a:gd name="connsiteY70" fmla="*/ 2274055 h 2375655"/>
              <a:gd name="connsiteX71" fmla="*/ 2588358 w 4292980"/>
              <a:gd name="connsiteY71" fmla="*/ 2262766 h 2375655"/>
              <a:gd name="connsiteX72" fmla="*/ 2633513 w 4292980"/>
              <a:gd name="connsiteY72" fmla="*/ 2251477 h 2375655"/>
              <a:gd name="connsiteX73" fmla="*/ 2848002 w 4292980"/>
              <a:gd name="connsiteY73" fmla="*/ 2240188 h 2375655"/>
              <a:gd name="connsiteX74" fmla="*/ 3164091 w 4292980"/>
              <a:gd name="connsiteY74" fmla="*/ 2251477 h 2375655"/>
              <a:gd name="connsiteX75" fmla="*/ 3288269 w 4292980"/>
              <a:gd name="connsiteY75" fmla="*/ 2285344 h 2375655"/>
              <a:gd name="connsiteX76" fmla="*/ 3322136 w 4292980"/>
              <a:gd name="connsiteY76" fmla="*/ 2296633 h 2375655"/>
              <a:gd name="connsiteX77" fmla="*/ 3446313 w 4292980"/>
              <a:gd name="connsiteY77" fmla="*/ 2307922 h 2375655"/>
              <a:gd name="connsiteX78" fmla="*/ 3502758 w 4292980"/>
              <a:gd name="connsiteY78" fmla="*/ 2330499 h 2375655"/>
              <a:gd name="connsiteX79" fmla="*/ 3570491 w 4292980"/>
              <a:gd name="connsiteY79" fmla="*/ 2341788 h 2375655"/>
              <a:gd name="connsiteX80" fmla="*/ 3626936 w 4292980"/>
              <a:gd name="connsiteY80" fmla="*/ 2353077 h 2375655"/>
              <a:gd name="connsiteX81" fmla="*/ 3784980 w 4292980"/>
              <a:gd name="connsiteY81" fmla="*/ 2375655 h 2375655"/>
              <a:gd name="connsiteX82" fmla="*/ 3965602 w 4292980"/>
              <a:gd name="connsiteY82" fmla="*/ 2364366 h 2375655"/>
              <a:gd name="connsiteX83" fmla="*/ 4022047 w 4292980"/>
              <a:gd name="connsiteY83" fmla="*/ 2296633 h 2375655"/>
              <a:gd name="connsiteX84" fmla="*/ 4055913 w 4292980"/>
              <a:gd name="connsiteY84" fmla="*/ 2274055 h 2375655"/>
              <a:gd name="connsiteX85" fmla="*/ 4078491 w 4292980"/>
              <a:gd name="connsiteY85" fmla="*/ 2217610 h 2375655"/>
              <a:gd name="connsiteX86" fmla="*/ 4089780 w 4292980"/>
              <a:gd name="connsiteY86" fmla="*/ 2172455 h 2375655"/>
              <a:gd name="connsiteX87" fmla="*/ 4123647 w 4292980"/>
              <a:gd name="connsiteY87" fmla="*/ 2116010 h 2375655"/>
              <a:gd name="connsiteX88" fmla="*/ 4180091 w 4292980"/>
              <a:gd name="connsiteY88" fmla="*/ 1901522 h 2375655"/>
              <a:gd name="connsiteX89" fmla="*/ 4191380 w 4292980"/>
              <a:gd name="connsiteY89" fmla="*/ 1754766 h 2375655"/>
              <a:gd name="connsiteX90" fmla="*/ 4202669 w 4292980"/>
              <a:gd name="connsiteY90" fmla="*/ 1585433 h 2375655"/>
              <a:gd name="connsiteX91" fmla="*/ 4225247 w 4292980"/>
              <a:gd name="connsiteY91" fmla="*/ 1495122 h 2375655"/>
              <a:gd name="connsiteX92" fmla="*/ 4259113 w 4292980"/>
              <a:gd name="connsiteY92" fmla="*/ 1258055 h 2375655"/>
              <a:gd name="connsiteX93" fmla="*/ 4292980 w 4292980"/>
              <a:gd name="connsiteY93" fmla="*/ 1043566 h 2375655"/>
              <a:gd name="connsiteX94" fmla="*/ 4281691 w 4292980"/>
              <a:gd name="connsiteY94" fmla="*/ 592010 h 2375655"/>
              <a:gd name="connsiteX95" fmla="*/ 4247824 w 4292980"/>
              <a:gd name="connsiteY95" fmla="*/ 479122 h 2375655"/>
              <a:gd name="connsiteX96" fmla="*/ 4202669 w 4292980"/>
              <a:gd name="connsiteY96" fmla="*/ 411388 h 2375655"/>
              <a:gd name="connsiteX97" fmla="*/ 4168802 w 4292980"/>
              <a:gd name="connsiteY97" fmla="*/ 377522 h 2375655"/>
              <a:gd name="connsiteX98" fmla="*/ 4123647 w 4292980"/>
              <a:gd name="connsiteY98" fmla="*/ 354944 h 2375655"/>
              <a:gd name="connsiteX99" fmla="*/ 4067202 w 4292980"/>
              <a:gd name="connsiteY99" fmla="*/ 321077 h 2375655"/>
              <a:gd name="connsiteX100" fmla="*/ 3988180 w 4292980"/>
              <a:gd name="connsiteY100" fmla="*/ 298499 h 2375655"/>
              <a:gd name="connsiteX101" fmla="*/ 3875291 w 4292980"/>
              <a:gd name="connsiteY101" fmla="*/ 264633 h 2375655"/>
              <a:gd name="connsiteX102" fmla="*/ 3739824 w 4292980"/>
              <a:gd name="connsiteY102" fmla="*/ 219477 h 2375655"/>
              <a:gd name="connsiteX103" fmla="*/ 3638224 w 4292980"/>
              <a:gd name="connsiteY103" fmla="*/ 185610 h 2375655"/>
              <a:gd name="connsiteX104" fmla="*/ 3593069 w 4292980"/>
              <a:gd name="connsiteY104" fmla="*/ 174322 h 2375655"/>
              <a:gd name="connsiteX105" fmla="*/ 3525336 w 4292980"/>
              <a:gd name="connsiteY105" fmla="*/ 163033 h 2375655"/>
              <a:gd name="connsiteX106" fmla="*/ 3457602 w 4292980"/>
              <a:gd name="connsiteY106" fmla="*/ 140455 h 2375655"/>
              <a:gd name="connsiteX107" fmla="*/ 3412447 w 4292980"/>
              <a:gd name="connsiteY107" fmla="*/ 129166 h 2375655"/>
              <a:gd name="connsiteX108" fmla="*/ 3344713 w 4292980"/>
              <a:gd name="connsiteY108" fmla="*/ 95299 h 2375655"/>
              <a:gd name="connsiteX109" fmla="*/ 3243113 w 4292980"/>
              <a:gd name="connsiteY109" fmla="*/ 61433 h 2375655"/>
              <a:gd name="connsiteX110" fmla="*/ 3039913 w 4292980"/>
              <a:gd name="connsiteY110" fmla="*/ 16277 h 2375655"/>
              <a:gd name="connsiteX111" fmla="*/ 3039913 w 4292980"/>
              <a:gd name="connsiteY111" fmla="*/ 16277 h 2375655"/>
              <a:gd name="connsiteX112" fmla="*/ 2994758 w 4292980"/>
              <a:gd name="connsiteY112" fmla="*/ 4988 h 2375655"/>
              <a:gd name="connsiteX113" fmla="*/ 2927024 w 4292980"/>
              <a:gd name="connsiteY113" fmla="*/ 16277 h 237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292980" h="2375655">
                <a:moveTo>
                  <a:pt x="2927024" y="16277"/>
                </a:moveTo>
                <a:cubicBezTo>
                  <a:pt x="2898802" y="27566"/>
                  <a:pt x="2858889" y="53201"/>
                  <a:pt x="2825424" y="72722"/>
                </a:cubicBezTo>
                <a:cubicBezTo>
                  <a:pt x="2813705" y="79558"/>
                  <a:pt x="2803876" y="89614"/>
                  <a:pt x="2791558" y="95299"/>
                </a:cubicBezTo>
                <a:cubicBezTo>
                  <a:pt x="2754760" y="112283"/>
                  <a:pt x="2712391" y="117974"/>
                  <a:pt x="2678669" y="140455"/>
                </a:cubicBezTo>
                <a:cubicBezTo>
                  <a:pt x="2667380" y="147981"/>
                  <a:pt x="2655656" y="154892"/>
                  <a:pt x="2644802" y="163033"/>
                </a:cubicBezTo>
                <a:cubicBezTo>
                  <a:pt x="2625526" y="177490"/>
                  <a:pt x="2609019" y="195792"/>
                  <a:pt x="2588358" y="208188"/>
                </a:cubicBezTo>
                <a:cubicBezTo>
                  <a:pt x="2570981" y="218614"/>
                  <a:pt x="2549627" y="220925"/>
                  <a:pt x="2531913" y="230766"/>
                </a:cubicBezTo>
                <a:cubicBezTo>
                  <a:pt x="2515466" y="239903"/>
                  <a:pt x="2502413" y="254196"/>
                  <a:pt x="2486758" y="264633"/>
                </a:cubicBezTo>
                <a:cubicBezTo>
                  <a:pt x="2468501" y="276804"/>
                  <a:pt x="2447866" y="285334"/>
                  <a:pt x="2430313" y="298499"/>
                </a:cubicBezTo>
                <a:cubicBezTo>
                  <a:pt x="2417541" y="308078"/>
                  <a:pt x="2408711" y="322145"/>
                  <a:pt x="2396447" y="332366"/>
                </a:cubicBezTo>
                <a:cubicBezTo>
                  <a:pt x="2347965" y="372768"/>
                  <a:pt x="2306619" y="365507"/>
                  <a:pt x="2260980" y="433966"/>
                </a:cubicBezTo>
                <a:cubicBezTo>
                  <a:pt x="2242294" y="461995"/>
                  <a:pt x="2216231" y="503208"/>
                  <a:pt x="2193247" y="524277"/>
                </a:cubicBezTo>
                <a:cubicBezTo>
                  <a:pt x="2165508" y="549704"/>
                  <a:pt x="2138635" y="580110"/>
                  <a:pt x="2102936" y="592010"/>
                </a:cubicBezTo>
                <a:cubicBezTo>
                  <a:pt x="1960237" y="639576"/>
                  <a:pt x="2188382" y="560228"/>
                  <a:pt x="2035202" y="625877"/>
                </a:cubicBezTo>
                <a:cubicBezTo>
                  <a:pt x="2020942" y="631989"/>
                  <a:pt x="2004908" y="632708"/>
                  <a:pt x="1990047" y="637166"/>
                </a:cubicBezTo>
                <a:cubicBezTo>
                  <a:pt x="1967251" y="644005"/>
                  <a:pt x="1945650" y="655077"/>
                  <a:pt x="1922313" y="659744"/>
                </a:cubicBezTo>
                <a:cubicBezTo>
                  <a:pt x="1888900" y="666427"/>
                  <a:pt x="1854525" y="666806"/>
                  <a:pt x="1820713" y="671033"/>
                </a:cubicBezTo>
                <a:cubicBezTo>
                  <a:pt x="1794310" y="674333"/>
                  <a:pt x="1767870" y="677562"/>
                  <a:pt x="1741691" y="682322"/>
                </a:cubicBezTo>
                <a:cubicBezTo>
                  <a:pt x="1710501" y="687993"/>
                  <a:pt x="1691689" y="695226"/>
                  <a:pt x="1662669" y="704899"/>
                </a:cubicBezTo>
                <a:cubicBezTo>
                  <a:pt x="1579469" y="767299"/>
                  <a:pt x="1656902" y="718351"/>
                  <a:pt x="1572358" y="750055"/>
                </a:cubicBezTo>
                <a:cubicBezTo>
                  <a:pt x="1556601" y="755964"/>
                  <a:pt x="1543167" y="767311"/>
                  <a:pt x="1527202" y="772633"/>
                </a:cubicBezTo>
                <a:cubicBezTo>
                  <a:pt x="1497764" y="782445"/>
                  <a:pt x="1436891" y="795210"/>
                  <a:pt x="1436891" y="795210"/>
                </a:cubicBezTo>
                <a:cubicBezTo>
                  <a:pt x="1425602" y="802736"/>
                  <a:pt x="1414064" y="809902"/>
                  <a:pt x="1403024" y="817788"/>
                </a:cubicBezTo>
                <a:cubicBezTo>
                  <a:pt x="1387714" y="828724"/>
                  <a:pt x="1374205" y="842320"/>
                  <a:pt x="1357869" y="851655"/>
                </a:cubicBezTo>
                <a:cubicBezTo>
                  <a:pt x="1347537" y="857559"/>
                  <a:pt x="1335291" y="859181"/>
                  <a:pt x="1324002" y="862944"/>
                </a:cubicBezTo>
                <a:cubicBezTo>
                  <a:pt x="1263791" y="953257"/>
                  <a:pt x="1342819" y="844125"/>
                  <a:pt x="1267558" y="919388"/>
                </a:cubicBezTo>
                <a:cubicBezTo>
                  <a:pt x="1257964" y="928982"/>
                  <a:pt x="1254574" y="943661"/>
                  <a:pt x="1244980" y="953255"/>
                </a:cubicBezTo>
                <a:cubicBezTo>
                  <a:pt x="1235386" y="962849"/>
                  <a:pt x="1222154" y="967947"/>
                  <a:pt x="1211113" y="975833"/>
                </a:cubicBezTo>
                <a:cubicBezTo>
                  <a:pt x="1195803" y="986769"/>
                  <a:pt x="1181268" y="998763"/>
                  <a:pt x="1165958" y="1009699"/>
                </a:cubicBezTo>
                <a:cubicBezTo>
                  <a:pt x="1154917" y="1017585"/>
                  <a:pt x="1143131" y="1024391"/>
                  <a:pt x="1132091" y="1032277"/>
                </a:cubicBezTo>
                <a:cubicBezTo>
                  <a:pt x="1116781" y="1043213"/>
                  <a:pt x="1103272" y="1056809"/>
                  <a:pt x="1086936" y="1066144"/>
                </a:cubicBezTo>
                <a:cubicBezTo>
                  <a:pt x="1076604" y="1072048"/>
                  <a:pt x="1063712" y="1072111"/>
                  <a:pt x="1053069" y="1077433"/>
                </a:cubicBezTo>
                <a:cubicBezTo>
                  <a:pt x="1040934" y="1083500"/>
                  <a:pt x="1031337" y="1093942"/>
                  <a:pt x="1019202" y="1100010"/>
                </a:cubicBezTo>
                <a:cubicBezTo>
                  <a:pt x="1008559" y="1105331"/>
                  <a:pt x="995738" y="1105520"/>
                  <a:pt x="985336" y="1111299"/>
                </a:cubicBezTo>
                <a:cubicBezTo>
                  <a:pt x="961615" y="1124477"/>
                  <a:pt x="943927" y="1149874"/>
                  <a:pt x="917602" y="1156455"/>
                </a:cubicBezTo>
                <a:cubicBezTo>
                  <a:pt x="776427" y="1191749"/>
                  <a:pt x="951957" y="1146640"/>
                  <a:pt x="838580" y="1179033"/>
                </a:cubicBezTo>
                <a:cubicBezTo>
                  <a:pt x="823662" y="1183295"/>
                  <a:pt x="808476" y="1186559"/>
                  <a:pt x="793424" y="1190322"/>
                </a:cubicBezTo>
                <a:cubicBezTo>
                  <a:pt x="782135" y="1197848"/>
                  <a:pt x="772429" y="1208609"/>
                  <a:pt x="759558" y="1212899"/>
                </a:cubicBezTo>
                <a:cubicBezTo>
                  <a:pt x="737843" y="1220137"/>
                  <a:pt x="714168" y="1219223"/>
                  <a:pt x="691824" y="1224188"/>
                </a:cubicBezTo>
                <a:cubicBezTo>
                  <a:pt x="680208" y="1226769"/>
                  <a:pt x="669399" y="1232208"/>
                  <a:pt x="657958" y="1235477"/>
                </a:cubicBezTo>
                <a:cubicBezTo>
                  <a:pt x="645920" y="1238916"/>
                  <a:pt x="593267" y="1250093"/>
                  <a:pt x="578936" y="1258055"/>
                </a:cubicBezTo>
                <a:cubicBezTo>
                  <a:pt x="555216" y="1271233"/>
                  <a:pt x="533780" y="1288158"/>
                  <a:pt x="511202" y="1303210"/>
                </a:cubicBezTo>
                <a:cubicBezTo>
                  <a:pt x="499913" y="1310736"/>
                  <a:pt x="486930" y="1316194"/>
                  <a:pt x="477336" y="1325788"/>
                </a:cubicBezTo>
                <a:lnTo>
                  <a:pt x="409602" y="1393522"/>
                </a:lnTo>
                <a:cubicBezTo>
                  <a:pt x="391732" y="1465002"/>
                  <a:pt x="406919" y="1425768"/>
                  <a:pt x="353158" y="1506410"/>
                </a:cubicBezTo>
                <a:lnTo>
                  <a:pt x="330580" y="1540277"/>
                </a:lnTo>
                <a:cubicBezTo>
                  <a:pt x="323054" y="1551566"/>
                  <a:pt x="317596" y="1564550"/>
                  <a:pt x="308002" y="1574144"/>
                </a:cubicBezTo>
                <a:lnTo>
                  <a:pt x="274136" y="1608010"/>
                </a:lnTo>
                <a:lnTo>
                  <a:pt x="240269" y="1709610"/>
                </a:lnTo>
                <a:lnTo>
                  <a:pt x="228980" y="1743477"/>
                </a:lnTo>
                <a:cubicBezTo>
                  <a:pt x="225217" y="1754766"/>
                  <a:pt x="220577" y="1765800"/>
                  <a:pt x="217691" y="1777344"/>
                </a:cubicBezTo>
                <a:cubicBezTo>
                  <a:pt x="216186" y="1783366"/>
                  <a:pt x="201591" y="1846649"/>
                  <a:pt x="195113" y="1856366"/>
                </a:cubicBezTo>
                <a:cubicBezTo>
                  <a:pt x="186257" y="1869650"/>
                  <a:pt x="171467" y="1877968"/>
                  <a:pt x="161247" y="1890233"/>
                </a:cubicBezTo>
                <a:cubicBezTo>
                  <a:pt x="152561" y="1900656"/>
                  <a:pt x="146195" y="1912810"/>
                  <a:pt x="138669" y="1924099"/>
                </a:cubicBezTo>
                <a:cubicBezTo>
                  <a:pt x="134906" y="1935388"/>
                  <a:pt x="134814" y="1948674"/>
                  <a:pt x="127380" y="1957966"/>
                </a:cubicBezTo>
                <a:cubicBezTo>
                  <a:pt x="111465" y="1977860"/>
                  <a:pt x="81957" y="1984396"/>
                  <a:pt x="59647" y="1991833"/>
                </a:cubicBezTo>
                <a:cubicBezTo>
                  <a:pt x="53173" y="1998306"/>
                  <a:pt x="3202" y="2043848"/>
                  <a:pt x="3202" y="2059566"/>
                </a:cubicBezTo>
                <a:cubicBezTo>
                  <a:pt x="3202" y="2104315"/>
                  <a:pt x="0" y="2214407"/>
                  <a:pt x="48358" y="2262766"/>
                </a:cubicBezTo>
                <a:cubicBezTo>
                  <a:pt x="57952" y="2272360"/>
                  <a:pt x="70089" y="2279276"/>
                  <a:pt x="82224" y="2285344"/>
                </a:cubicBezTo>
                <a:cubicBezTo>
                  <a:pt x="92867" y="2290666"/>
                  <a:pt x="104802" y="2292870"/>
                  <a:pt x="116091" y="2296633"/>
                </a:cubicBezTo>
                <a:lnTo>
                  <a:pt x="759558" y="2285344"/>
                </a:lnTo>
                <a:cubicBezTo>
                  <a:pt x="787486" y="2284457"/>
                  <a:pt x="917147" y="2254609"/>
                  <a:pt x="928891" y="2251477"/>
                </a:cubicBezTo>
                <a:cubicBezTo>
                  <a:pt x="951886" y="2245345"/>
                  <a:pt x="996624" y="2228899"/>
                  <a:pt x="996624" y="2228899"/>
                </a:cubicBezTo>
                <a:lnTo>
                  <a:pt x="1459469" y="2251477"/>
                </a:lnTo>
                <a:cubicBezTo>
                  <a:pt x="1512881" y="2254682"/>
                  <a:pt x="1575108" y="2264292"/>
                  <a:pt x="1628802" y="2274055"/>
                </a:cubicBezTo>
                <a:cubicBezTo>
                  <a:pt x="1647680" y="2277487"/>
                  <a:pt x="1666283" y="2282426"/>
                  <a:pt x="1685247" y="2285344"/>
                </a:cubicBezTo>
                <a:cubicBezTo>
                  <a:pt x="1741718" y="2294032"/>
                  <a:pt x="1821391" y="2300951"/>
                  <a:pt x="1877158" y="2307922"/>
                </a:cubicBezTo>
                <a:cubicBezTo>
                  <a:pt x="1903561" y="2311222"/>
                  <a:pt x="1929839" y="2315447"/>
                  <a:pt x="1956180" y="2319210"/>
                </a:cubicBezTo>
                <a:lnTo>
                  <a:pt x="2396447" y="2307922"/>
                </a:lnTo>
                <a:cubicBezTo>
                  <a:pt x="2410287" y="2307293"/>
                  <a:pt x="2481029" y="2290206"/>
                  <a:pt x="2498047" y="2285344"/>
                </a:cubicBezTo>
                <a:cubicBezTo>
                  <a:pt x="2509488" y="2282075"/>
                  <a:pt x="2520369" y="2276941"/>
                  <a:pt x="2531913" y="2274055"/>
                </a:cubicBezTo>
                <a:cubicBezTo>
                  <a:pt x="2550528" y="2269401"/>
                  <a:pt x="2569627" y="2266928"/>
                  <a:pt x="2588358" y="2262766"/>
                </a:cubicBezTo>
                <a:cubicBezTo>
                  <a:pt x="2603503" y="2259400"/>
                  <a:pt x="2618056" y="2252821"/>
                  <a:pt x="2633513" y="2251477"/>
                </a:cubicBezTo>
                <a:cubicBezTo>
                  <a:pt x="2704839" y="2245275"/>
                  <a:pt x="2776506" y="2243951"/>
                  <a:pt x="2848002" y="2240188"/>
                </a:cubicBezTo>
                <a:cubicBezTo>
                  <a:pt x="2953365" y="2243951"/>
                  <a:pt x="3058854" y="2245099"/>
                  <a:pt x="3164091" y="2251477"/>
                </a:cubicBezTo>
                <a:cubicBezTo>
                  <a:pt x="3203096" y="2253841"/>
                  <a:pt x="3252909" y="2273557"/>
                  <a:pt x="3288269" y="2285344"/>
                </a:cubicBezTo>
                <a:cubicBezTo>
                  <a:pt x="3299558" y="2289107"/>
                  <a:pt x="3310285" y="2295556"/>
                  <a:pt x="3322136" y="2296633"/>
                </a:cubicBezTo>
                <a:lnTo>
                  <a:pt x="3446313" y="2307922"/>
                </a:lnTo>
                <a:cubicBezTo>
                  <a:pt x="3465128" y="2315448"/>
                  <a:pt x="3483208" y="2325167"/>
                  <a:pt x="3502758" y="2330499"/>
                </a:cubicBezTo>
                <a:cubicBezTo>
                  <a:pt x="3524841" y="2336521"/>
                  <a:pt x="3547971" y="2337693"/>
                  <a:pt x="3570491" y="2341788"/>
                </a:cubicBezTo>
                <a:cubicBezTo>
                  <a:pt x="3589369" y="2345220"/>
                  <a:pt x="3607983" y="2350084"/>
                  <a:pt x="3626936" y="2353077"/>
                </a:cubicBezTo>
                <a:cubicBezTo>
                  <a:pt x="3679501" y="2361377"/>
                  <a:pt x="3784980" y="2375655"/>
                  <a:pt x="3784980" y="2375655"/>
                </a:cubicBezTo>
                <a:cubicBezTo>
                  <a:pt x="3845187" y="2371892"/>
                  <a:pt x="3906015" y="2373774"/>
                  <a:pt x="3965602" y="2364366"/>
                </a:cubicBezTo>
                <a:cubicBezTo>
                  <a:pt x="4007829" y="2357698"/>
                  <a:pt x="4000399" y="2322611"/>
                  <a:pt x="4022047" y="2296633"/>
                </a:cubicBezTo>
                <a:cubicBezTo>
                  <a:pt x="4030733" y="2286210"/>
                  <a:pt x="4044624" y="2281581"/>
                  <a:pt x="4055913" y="2274055"/>
                </a:cubicBezTo>
                <a:cubicBezTo>
                  <a:pt x="4063439" y="2255240"/>
                  <a:pt x="4072083" y="2236834"/>
                  <a:pt x="4078491" y="2217610"/>
                </a:cubicBezTo>
                <a:cubicBezTo>
                  <a:pt x="4083397" y="2202891"/>
                  <a:pt x="4083479" y="2186633"/>
                  <a:pt x="4089780" y="2172455"/>
                </a:cubicBezTo>
                <a:cubicBezTo>
                  <a:pt x="4098692" y="2152404"/>
                  <a:pt x="4112358" y="2134825"/>
                  <a:pt x="4123647" y="2116010"/>
                </a:cubicBezTo>
                <a:cubicBezTo>
                  <a:pt x="4153225" y="1968117"/>
                  <a:pt x="4134089" y="2039527"/>
                  <a:pt x="4180091" y="1901522"/>
                </a:cubicBezTo>
                <a:cubicBezTo>
                  <a:pt x="4183854" y="1852603"/>
                  <a:pt x="4187884" y="1803704"/>
                  <a:pt x="4191380" y="1754766"/>
                </a:cubicBezTo>
                <a:cubicBezTo>
                  <a:pt x="4195410" y="1698340"/>
                  <a:pt x="4195352" y="1641527"/>
                  <a:pt x="4202669" y="1585433"/>
                </a:cubicBezTo>
                <a:cubicBezTo>
                  <a:pt x="4206682" y="1554663"/>
                  <a:pt x="4217721" y="1525226"/>
                  <a:pt x="4225247" y="1495122"/>
                </a:cubicBezTo>
                <a:cubicBezTo>
                  <a:pt x="4249518" y="1228148"/>
                  <a:pt x="4219607" y="1508257"/>
                  <a:pt x="4259113" y="1258055"/>
                </a:cubicBezTo>
                <a:lnTo>
                  <a:pt x="4292980" y="1043566"/>
                </a:lnTo>
                <a:cubicBezTo>
                  <a:pt x="4289217" y="893047"/>
                  <a:pt x="4288376" y="742427"/>
                  <a:pt x="4281691" y="592010"/>
                </a:cubicBezTo>
                <a:cubicBezTo>
                  <a:pt x="4280260" y="559803"/>
                  <a:pt x="4262920" y="506798"/>
                  <a:pt x="4247824" y="479122"/>
                </a:cubicBezTo>
                <a:cubicBezTo>
                  <a:pt x="4234830" y="455300"/>
                  <a:pt x="4221857" y="430575"/>
                  <a:pt x="4202669" y="411388"/>
                </a:cubicBezTo>
                <a:cubicBezTo>
                  <a:pt x="4191380" y="400099"/>
                  <a:pt x="4181793" y="386801"/>
                  <a:pt x="4168802" y="377522"/>
                </a:cubicBezTo>
                <a:cubicBezTo>
                  <a:pt x="4155108" y="367741"/>
                  <a:pt x="4138358" y="363117"/>
                  <a:pt x="4123647" y="354944"/>
                </a:cubicBezTo>
                <a:cubicBezTo>
                  <a:pt x="4104466" y="344288"/>
                  <a:pt x="4087253" y="329989"/>
                  <a:pt x="4067202" y="321077"/>
                </a:cubicBezTo>
                <a:cubicBezTo>
                  <a:pt x="4002077" y="292132"/>
                  <a:pt x="4043228" y="326022"/>
                  <a:pt x="3988180" y="298499"/>
                </a:cubicBezTo>
                <a:cubicBezTo>
                  <a:pt x="3906038" y="257429"/>
                  <a:pt x="4019000" y="285163"/>
                  <a:pt x="3875291" y="264633"/>
                </a:cubicBezTo>
                <a:lnTo>
                  <a:pt x="3739824" y="219477"/>
                </a:lnTo>
                <a:cubicBezTo>
                  <a:pt x="3705957" y="208188"/>
                  <a:pt x="3672857" y="194268"/>
                  <a:pt x="3638224" y="185610"/>
                </a:cubicBezTo>
                <a:cubicBezTo>
                  <a:pt x="3623172" y="181847"/>
                  <a:pt x="3608283" y="177365"/>
                  <a:pt x="3593069" y="174322"/>
                </a:cubicBezTo>
                <a:cubicBezTo>
                  <a:pt x="3570624" y="169833"/>
                  <a:pt x="3547542" y="168584"/>
                  <a:pt x="3525336" y="163033"/>
                </a:cubicBezTo>
                <a:cubicBezTo>
                  <a:pt x="3502247" y="157261"/>
                  <a:pt x="3480398" y="147294"/>
                  <a:pt x="3457602" y="140455"/>
                </a:cubicBezTo>
                <a:cubicBezTo>
                  <a:pt x="3442741" y="135997"/>
                  <a:pt x="3427365" y="133428"/>
                  <a:pt x="3412447" y="129166"/>
                </a:cubicBezTo>
                <a:cubicBezTo>
                  <a:pt x="3346236" y="110248"/>
                  <a:pt x="3410684" y="128284"/>
                  <a:pt x="3344713" y="95299"/>
                </a:cubicBezTo>
                <a:cubicBezTo>
                  <a:pt x="3313467" y="79676"/>
                  <a:pt x="3277605" y="67900"/>
                  <a:pt x="3243113" y="61433"/>
                </a:cubicBezTo>
                <a:cubicBezTo>
                  <a:pt x="3061466" y="27374"/>
                  <a:pt x="3162880" y="57266"/>
                  <a:pt x="3039913" y="16277"/>
                </a:cubicBezTo>
                <a:lnTo>
                  <a:pt x="3039913" y="16277"/>
                </a:lnTo>
                <a:cubicBezTo>
                  <a:pt x="3024861" y="12514"/>
                  <a:pt x="3010062" y="7539"/>
                  <a:pt x="2994758" y="4988"/>
                </a:cubicBezTo>
                <a:cubicBezTo>
                  <a:pt x="2964833" y="0"/>
                  <a:pt x="2955246" y="4988"/>
                  <a:pt x="2927024" y="16277"/>
                </a:cubicBezTo>
                <a:close/>
              </a:path>
            </a:pathLst>
          </a:custGeom>
          <a:solidFill>
            <a:srgbClr val="FFD86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2362200" y="3733800"/>
            <a:ext cx="1828800" cy="1143000"/>
            <a:chOff x="4191000" y="1295400"/>
            <a:chExt cx="1905000" cy="1219200"/>
          </a:xfrm>
        </p:grpSpPr>
        <p:grpSp>
          <p:nvGrpSpPr>
            <p:cNvPr id="26" name="Group 25"/>
            <p:cNvGrpSpPr/>
            <p:nvPr/>
          </p:nvGrpSpPr>
          <p:grpSpPr>
            <a:xfrm>
              <a:off x="4191000" y="1295400"/>
              <a:ext cx="1905000" cy="1219200"/>
              <a:chOff x="4191000" y="1295400"/>
              <a:chExt cx="1905000" cy="1219200"/>
            </a:xfrm>
            <a:solidFill>
              <a:srgbClr val="C8A200"/>
            </a:solidFill>
          </p:grpSpPr>
          <p:sp>
            <p:nvSpPr>
              <p:cNvPr id="24" name="Trapezoid 23"/>
              <p:cNvSpPr/>
              <p:nvPr/>
            </p:nvSpPr>
            <p:spPr>
              <a:xfrm>
                <a:off x="4191000" y="1295400"/>
                <a:ext cx="1905000" cy="533400"/>
              </a:xfrm>
              <a:prstGeom prst="trapezoid">
                <a:avLst>
                  <a:gd name="adj" fmla="val 601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0800000">
                <a:off x="4343400" y="1828800"/>
                <a:ext cx="1600200" cy="685800"/>
              </a:xfrm>
              <a:prstGeom prst="trapezoid">
                <a:avLst>
                  <a:gd name="adj" fmla="val 4358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Hexagon 26"/>
            <p:cNvSpPr/>
            <p:nvPr/>
          </p:nvSpPr>
          <p:spPr>
            <a:xfrm>
              <a:off x="5029200" y="1676400"/>
              <a:ext cx="304800" cy="304800"/>
            </a:xfrm>
            <a:prstGeom prst="hex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105400" y="17526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9296400" y="1371600"/>
            <a:ext cx="1524000" cy="3271667"/>
            <a:chOff x="5263837" y="1345319"/>
            <a:chExt cx="1808438" cy="4262267"/>
          </a:xfrm>
        </p:grpSpPr>
        <p:sp>
          <p:nvSpPr>
            <p:cNvPr id="35" name="Freeform 34"/>
            <p:cNvSpPr/>
            <p:nvPr/>
          </p:nvSpPr>
          <p:spPr>
            <a:xfrm>
              <a:off x="6264083" y="2785431"/>
              <a:ext cx="224852" cy="1136574"/>
            </a:xfrm>
            <a:custGeom>
              <a:avLst/>
              <a:gdLst>
                <a:gd name="connsiteX0" fmla="*/ 125700 w 224852"/>
                <a:gd name="connsiteY0" fmla="*/ 1836 h 1136574"/>
                <a:gd name="connsiteX1" fmla="*/ 114683 w 224852"/>
                <a:gd name="connsiteY1" fmla="*/ 56921 h 1136574"/>
                <a:gd name="connsiteX2" fmla="*/ 103666 w 224852"/>
                <a:gd name="connsiteY2" fmla="*/ 123022 h 1136574"/>
                <a:gd name="connsiteX3" fmla="*/ 81633 w 224852"/>
                <a:gd name="connsiteY3" fmla="*/ 233191 h 1136574"/>
                <a:gd name="connsiteX4" fmla="*/ 70616 w 224852"/>
                <a:gd name="connsiteY4" fmla="*/ 817085 h 1136574"/>
                <a:gd name="connsiteX5" fmla="*/ 48582 w 224852"/>
                <a:gd name="connsiteY5" fmla="*/ 850135 h 1136574"/>
                <a:gd name="connsiteX6" fmla="*/ 15531 w 224852"/>
                <a:gd name="connsiteY6" fmla="*/ 872169 h 1136574"/>
                <a:gd name="connsiteX7" fmla="*/ 4515 w 224852"/>
                <a:gd name="connsiteY7" fmla="*/ 1048439 h 1136574"/>
                <a:gd name="connsiteX8" fmla="*/ 26548 w 224852"/>
                <a:gd name="connsiteY8" fmla="*/ 1015388 h 1136574"/>
                <a:gd name="connsiteX9" fmla="*/ 37565 w 224852"/>
                <a:gd name="connsiteY9" fmla="*/ 982338 h 1136574"/>
                <a:gd name="connsiteX10" fmla="*/ 59599 w 224852"/>
                <a:gd name="connsiteY10" fmla="*/ 1015388 h 1136574"/>
                <a:gd name="connsiteX11" fmla="*/ 92650 w 224852"/>
                <a:gd name="connsiteY11" fmla="*/ 1070473 h 1136574"/>
                <a:gd name="connsiteX12" fmla="*/ 103666 w 224852"/>
                <a:gd name="connsiteY12" fmla="*/ 1026405 h 1136574"/>
                <a:gd name="connsiteX13" fmla="*/ 125700 w 224852"/>
                <a:gd name="connsiteY13" fmla="*/ 1059456 h 1136574"/>
                <a:gd name="connsiteX14" fmla="*/ 136717 w 224852"/>
                <a:gd name="connsiteY14" fmla="*/ 1103523 h 1136574"/>
                <a:gd name="connsiteX15" fmla="*/ 147734 w 224852"/>
                <a:gd name="connsiteY15" fmla="*/ 1136574 h 1136574"/>
                <a:gd name="connsiteX16" fmla="*/ 169768 w 224852"/>
                <a:gd name="connsiteY16" fmla="*/ 1103523 h 1136574"/>
                <a:gd name="connsiteX17" fmla="*/ 180784 w 224852"/>
                <a:gd name="connsiteY17" fmla="*/ 982338 h 1136574"/>
                <a:gd name="connsiteX18" fmla="*/ 191801 w 224852"/>
                <a:gd name="connsiteY18" fmla="*/ 949287 h 1136574"/>
                <a:gd name="connsiteX19" fmla="*/ 202818 w 224852"/>
                <a:gd name="connsiteY19" fmla="*/ 795051 h 1136574"/>
                <a:gd name="connsiteX20" fmla="*/ 224852 w 224852"/>
                <a:gd name="connsiteY20" fmla="*/ 662849 h 1136574"/>
                <a:gd name="connsiteX21" fmla="*/ 213835 w 224852"/>
                <a:gd name="connsiteY21" fmla="*/ 112005 h 1136574"/>
                <a:gd name="connsiteX22" fmla="*/ 169768 w 224852"/>
                <a:gd name="connsiteY22" fmla="*/ 45904 h 1136574"/>
                <a:gd name="connsiteX23" fmla="*/ 125700 w 224852"/>
                <a:gd name="connsiteY23" fmla="*/ 1836 h 113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852" h="1136574">
                  <a:moveTo>
                    <a:pt x="125700" y="1836"/>
                  </a:moveTo>
                  <a:cubicBezTo>
                    <a:pt x="116519" y="3672"/>
                    <a:pt x="118033" y="38498"/>
                    <a:pt x="114683" y="56921"/>
                  </a:cubicBezTo>
                  <a:cubicBezTo>
                    <a:pt x="110687" y="78898"/>
                    <a:pt x="107782" y="101067"/>
                    <a:pt x="103666" y="123022"/>
                  </a:cubicBezTo>
                  <a:cubicBezTo>
                    <a:pt x="96764" y="159831"/>
                    <a:pt x="81633" y="233191"/>
                    <a:pt x="81633" y="233191"/>
                  </a:cubicBezTo>
                  <a:cubicBezTo>
                    <a:pt x="77961" y="427822"/>
                    <a:pt x="81030" y="622698"/>
                    <a:pt x="70616" y="817085"/>
                  </a:cubicBezTo>
                  <a:cubicBezTo>
                    <a:pt x="69908" y="830307"/>
                    <a:pt x="57945" y="840773"/>
                    <a:pt x="48582" y="850135"/>
                  </a:cubicBezTo>
                  <a:cubicBezTo>
                    <a:pt x="39219" y="859498"/>
                    <a:pt x="26548" y="864824"/>
                    <a:pt x="15531" y="872169"/>
                  </a:cubicBezTo>
                  <a:cubicBezTo>
                    <a:pt x="11859" y="930926"/>
                    <a:pt x="0" y="989741"/>
                    <a:pt x="4515" y="1048439"/>
                  </a:cubicBezTo>
                  <a:cubicBezTo>
                    <a:pt x="5531" y="1061641"/>
                    <a:pt x="20627" y="1027231"/>
                    <a:pt x="26548" y="1015388"/>
                  </a:cubicBezTo>
                  <a:cubicBezTo>
                    <a:pt x="31741" y="1005001"/>
                    <a:pt x="33893" y="993355"/>
                    <a:pt x="37565" y="982338"/>
                  </a:cubicBezTo>
                  <a:cubicBezTo>
                    <a:pt x="44910" y="993355"/>
                    <a:pt x="56115" y="1002614"/>
                    <a:pt x="59599" y="1015388"/>
                  </a:cubicBezTo>
                  <a:cubicBezTo>
                    <a:pt x="82876" y="1100735"/>
                    <a:pt x="49444" y="1135279"/>
                    <a:pt x="92650" y="1070473"/>
                  </a:cubicBezTo>
                  <a:cubicBezTo>
                    <a:pt x="96322" y="1055784"/>
                    <a:pt x="89302" y="1031193"/>
                    <a:pt x="103666" y="1026405"/>
                  </a:cubicBezTo>
                  <a:cubicBezTo>
                    <a:pt x="116227" y="1022218"/>
                    <a:pt x="120484" y="1047286"/>
                    <a:pt x="125700" y="1059456"/>
                  </a:cubicBezTo>
                  <a:cubicBezTo>
                    <a:pt x="131664" y="1073373"/>
                    <a:pt x="132557" y="1088964"/>
                    <a:pt x="136717" y="1103523"/>
                  </a:cubicBezTo>
                  <a:cubicBezTo>
                    <a:pt x="139907" y="1114689"/>
                    <a:pt x="144062" y="1125557"/>
                    <a:pt x="147734" y="1136574"/>
                  </a:cubicBezTo>
                  <a:cubicBezTo>
                    <a:pt x="155079" y="1125557"/>
                    <a:pt x="166994" y="1116470"/>
                    <a:pt x="169768" y="1103523"/>
                  </a:cubicBezTo>
                  <a:cubicBezTo>
                    <a:pt x="178267" y="1063862"/>
                    <a:pt x="175048" y="1022492"/>
                    <a:pt x="180784" y="982338"/>
                  </a:cubicBezTo>
                  <a:cubicBezTo>
                    <a:pt x="182426" y="970842"/>
                    <a:pt x="188129" y="960304"/>
                    <a:pt x="191801" y="949287"/>
                  </a:cubicBezTo>
                  <a:cubicBezTo>
                    <a:pt x="195473" y="897875"/>
                    <a:pt x="198353" y="846400"/>
                    <a:pt x="202818" y="795051"/>
                  </a:cubicBezTo>
                  <a:cubicBezTo>
                    <a:pt x="211500" y="695209"/>
                    <a:pt x="204582" y="723657"/>
                    <a:pt x="224852" y="662849"/>
                  </a:cubicBezTo>
                  <a:cubicBezTo>
                    <a:pt x="221180" y="479234"/>
                    <a:pt x="220632" y="295531"/>
                    <a:pt x="213835" y="112005"/>
                  </a:cubicBezTo>
                  <a:cubicBezTo>
                    <a:pt x="212601" y="78692"/>
                    <a:pt x="204053" y="55700"/>
                    <a:pt x="169768" y="45904"/>
                  </a:cubicBezTo>
                  <a:cubicBezTo>
                    <a:pt x="155644" y="41868"/>
                    <a:pt x="134881" y="0"/>
                    <a:pt x="125700" y="1836"/>
                  </a:cubicBezTo>
                  <a:close/>
                </a:path>
              </a:pathLst>
            </a:custGeom>
            <a:solidFill>
              <a:srgbClr val="FFCC9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378518" y="4032173"/>
              <a:ext cx="654983" cy="1525164"/>
            </a:xfrm>
            <a:custGeom>
              <a:avLst/>
              <a:gdLst>
                <a:gd name="connsiteX0" fmla="*/ 66349 w 654983"/>
                <a:gd name="connsiteY0" fmla="*/ 154237 h 1525164"/>
                <a:gd name="connsiteX1" fmla="*/ 55333 w 654983"/>
                <a:gd name="connsiteY1" fmla="*/ 627962 h 1525164"/>
                <a:gd name="connsiteX2" fmla="*/ 44316 w 654983"/>
                <a:gd name="connsiteY2" fmla="*/ 661013 h 1525164"/>
                <a:gd name="connsiteX3" fmla="*/ 33299 w 654983"/>
                <a:gd name="connsiteY3" fmla="*/ 727114 h 1525164"/>
                <a:gd name="connsiteX4" fmla="*/ 44316 w 654983"/>
                <a:gd name="connsiteY4" fmla="*/ 892367 h 1525164"/>
                <a:gd name="connsiteX5" fmla="*/ 77366 w 654983"/>
                <a:gd name="connsiteY5" fmla="*/ 991519 h 1525164"/>
                <a:gd name="connsiteX6" fmla="*/ 88383 w 654983"/>
                <a:gd name="connsiteY6" fmla="*/ 1035586 h 1525164"/>
                <a:gd name="connsiteX7" fmla="*/ 110417 w 654983"/>
                <a:gd name="connsiteY7" fmla="*/ 1145755 h 1525164"/>
                <a:gd name="connsiteX8" fmla="*/ 99400 w 654983"/>
                <a:gd name="connsiteY8" fmla="*/ 1344058 h 1525164"/>
                <a:gd name="connsiteX9" fmla="*/ 66349 w 654983"/>
                <a:gd name="connsiteY9" fmla="*/ 1366092 h 1525164"/>
                <a:gd name="connsiteX10" fmla="*/ 11265 w 654983"/>
                <a:gd name="connsiteY10" fmla="*/ 1432193 h 1525164"/>
                <a:gd name="connsiteX11" fmla="*/ 22282 w 654983"/>
                <a:gd name="connsiteY11" fmla="*/ 1520328 h 1525164"/>
                <a:gd name="connsiteX12" fmla="*/ 132451 w 654983"/>
                <a:gd name="connsiteY12" fmla="*/ 1498294 h 1525164"/>
                <a:gd name="connsiteX13" fmla="*/ 198552 w 654983"/>
                <a:gd name="connsiteY13" fmla="*/ 1454227 h 1525164"/>
                <a:gd name="connsiteX14" fmla="*/ 242619 w 654983"/>
                <a:gd name="connsiteY14" fmla="*/ 1355075 h 1525164"/>
                <a:gd name="connsiteX15" fmla="*/ 231602 w 654983"/>
                <a:gd name="connsiteY15" fmla="*/ 1134738 h 1525164"/>
                <a:gd name="connsiteX16" fmla="*/ 220586 w 654983"/>
                <a:gd name="connsiteY16" fmla="*/ 1079654 h 1525164"/>
                <a:gd name="connsiteX17" fmla="*/ 198552 w 654983"/>
                <a:gd name="connsiteY17" fmla="*/ 1013552 h 1525164"/>
                <a:gd name="connsiteX18" fmla="*/ 209569 w 654983"/>
                <a:gd name="connsiteY18" fmla="*/ 143220 h 1525164"/>
                <a:gd name="connsiteX19" fmla="*/ 308721 w 654983"/>
                <a:gd name="connsiteY19" fmla="*/ 165254 h 1525164"/>
                <a:gd name="connsiteX20" fmla="*/ 319737 w 654983"/>
                <a:gd name="connsiteY20" fmla="*/ 198304 h 1525164"/>
                <a:gd name="connsiteX21" fmla="*/ 341771 w 654983"/>
                <a:gd name="connsiteY21" fmla="*/ 231355 h 1525164"/>
                <a:gd name="connsiteX22" fmla="*/ 363805 w 654983"/>
                <a:gd name="connsiteY22" fmla="*/ 308473 h 1525164"/>
                <a:gd name="connsiteX23" fmla="*/ 385839 w 654983"/>
                <a:gd name="connsiteY23" fmla="*/ 352540 h 1525164"/>
                <a:gd name="connsiteX24" fmla="*/ 418889 w 654983"/>
                <a:gd name="connsiteY24" fmla="*/ 473726 h 1525164"/>
                <a:gd name="connsiteX25" fmla="*/ 429906 w 654983"/>
                <a:gd name="connsiteY25" fmla="*/ 506776 h 1525164"/>
                <a:gd name="connsiteX26" fmla="*/ 440923 w 654983"/>
                <a:gd name="connsiteY26" fmla="*/ 991519 h 1525164"/>
                <a:gd name="connsiteX27" fmla="*/ 473974 w 654983"/>
                <a:gd name="connsiteY27" fmla="*/ 1024569 h 1525164"/>
                <a:gd name="connsiteX28" fmla="*/ 507024 w 654983"/>
                <a:gd name="connsiteY28" fmla="*/ 1035586 h 1525164"/>
                <a:gd name="connsiteX29" fmla="*/ 529058 w 654983"/>
                <a:gd name="connsiteY29" fmla="*/ 1299991 h 1525164"/>
                <a:gd name="connsiteX30" fmla="*/ 484990 w 654983"/>
                <a:gd name="connsiteY30" fmla="*/ 1443210 h 1525164"/>
                <a:gd name="connsiteX31" fmla="*/ 484990 w 654983"/>
                <a:gd name="connsiteY31" fmla="*/ 1509311 h 1525164"/>
                <a:gd name="connsiteX32" fmla="*/ 518041 w 654983"/>
                <a:gd name="connsiteY32" fmla="*/ 1520328 h 1525164"/>
                <a:gd name="connsiteX33" fmla="*/ 573125 w 654983"/>
                <a:gd name="connsiteY33" fmla="*/ 1509311 h 1525164"/>
                <a:gd name="connsiteX34" fmla="*/ 628210 w 654983"/>
                <a:gd name="connsiteY34" fmla="*/ 1410160 h 1525164"/>
                <a:gd name="connsiteX35" fmla="*/ 639227 w 654983"/>
                <a:gd name="connsiteY35" fmla="*/ 1377109 h 1525164"/>
                <a:gd name="connsiteX36" fmla="*/ 650243 w 654983"/>
                <a:gd name="connsiteY36" fmla="*/ 1344058 h 1525164"/>
                <a:gd name="connsiteX37" fmla="*/ 628210 w 654983"/>
                <a:gd name="connsiteY37" fmla="*/ 1090670 h 1525164"/>
                <a:gd name="connsiteX38" fmla="*/ 606176 w 654983"/>
                <a:gd name="connsiteY38" fmla="*/ 1024569 h 1525164"/>
                <a:gd name="connsiteX39" fmla="*/ 584142 w 654983"/>
                <a:gd name="connsiteY39" fmla="*/ 991519 h 1525164"/>
                <a:gd name="connsiteX40" fmla="*/ 573125 w 654983"/>
                <a:gd name="connsiteY40" fmla="*/ 936434 h 1525164"/>
                <a:gd name="connsiteX41" fmla="*/ 562109 w 654983"/>
                <a:gd name="connsiteY41" fmla="*/ 903384 h 1525164"/>
                <a:gd name="connsiteX42" fmla="*/ 540075 w 654983"/>
                <a:gd name="connsiteY42" fmla="*/ 782198 h 1525164"/>
                <a:gd name="connsiteX43" fmla="*/ 529058 w 654983"/>
                <a:gd name="connsiteY43" fmla="*/ 649996 h 1525164"/>
                <a:gd name="connsiteX44" fmla="*/ 518041 w 654983"/>
                <a:gd name="connsiteY44" fmla="*/ 605928 h 1525164"/>
                <a:gd name="connsiteX45" fmla="*/ 496007 w 654983"/>
                <a:gd name="connsiteY45" fmla="*/ 407625 h 1525164"/>
                <a:gd name="connsiteX46" fmla="*/ 451940 w 654983"/>
                <a:gd name="connsiteY46" fmla="*/ 297456 h 1525164"/>
                <a:gd name="connsiteX47" fmla="*/ 418889 w 654983"/>
                <a:gd name="connsiteY47" fmla="*/ 198304 h 1525164"/>
                <a:gd name="connsiteX48" fmla="*/ 407872 w 654983"/>
                <a:gd name="connsiteY48" fmla="*/ 165254 h 1525164"/>
                <a:gd name="connsiteX49" fmla="*/ 363805 w 654983"/>
                <a:gd name="connsiteY49" fmla="*/ 88135 h 1525164"/>
                <a:gd name="connsiteX50" fmla="*/ 330754 w 654983"/>
                <a:gd name="connsiteY50" fmla="*/ 66102 h 1525164"/>
                <a:gd name="connsiteX51" fmla="*/ 297704 w 654983"/>
                <a:gd name="connsiteY51" fmla="*/ 33051 h 1525164"/>
                <a:gd name="connsiteX52" fmla="*/ 231602 w 654983"/>
                <a:gd name="connsiteY52" fmla="*/ 0 h 1525164"/>
                <a:gd name="connsiteX53" fmla="*/ 154484 w 654983"/>
                <a:gd name="connsiteY53" fmla="*/ 11017 h 1525164"/>
                <a:gd name="connsiteX54" fmla="*/ 99400 w 654983"/>
                <a:gd name="connsiteY54" fmla="*/ 99152 h 1525164"/>
                <a:gd name="connsiteX55" fmla="*/ 88383 w 654983"/>
                <a:gd name="connsiteY55" fmla="*/ 220338 h 152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4983" h="1525164">
                  <a:moveTo>
                    <a:pt x="66349" y="154237"/>
                  </a:moveTo>
                  <a:cubicBezTo>
                    <a:pt x="62677" y="312145"/>
                    <a:pt x="62194" y="470160"/>
                    <a:pt x="55333" y="627962"/>
                  </a:cubicBezTo>
                  <a:cubicBezTo>
                    <a:pt x="54829" y="639564"/>
                    <a:pt x="46835" y="649677"/>
                    <a:pt x="44316" y="661013"/>
                  </a:cubicBezTo>
                  <a:cubicBezTo>
                    <a:pt x="39470" y="682819"/>
                    <a:pt x="36971" y="705080"/>
                    <a:pt x="33299" y="727114"/>
                  </a:cubicBezTo>
                  <a:cubicBezTo>
                    <a:pt x="36971" y="782198"/>
                    <a:pt x="36509" y="837715"/>
                    <a:pt x="44316" y="892367"/>
                  </a:cubicBezTo>
                  <a:cubicBezTo>
                    <a:pt x="47989" y="918075"/>
                    <a:pt x="70021" y="962140"/>
                    <a:pt x="77366" y="991519"/>
                  </a:cubicBezTo>
                  <a:cubicBezTo>
                    <a:pt x="81038" y="1006208"/>
                    <a:pt x="85414" y="1020739"/>
                    <a:pt x="88383" y="1035586"/>
                  </a:cubicBezTo>
                  <a:cubicBezTo>
                    <a:pt x="115397" y="1170652"/>
                    <a:pt x="84826" y="1043392"/>
                    <a:pt x="110417" y="1145755"/>
                  </a:cubicBezTo>
                  <a:cubicBezTo>
                    <a:pt x="106745" y="1211856"/>
                    <a:pt x="112384" y="1279141"/>
                    <a:pt x="99400" y="1344058"/>
                  </a:cubicBezTo>
                  <a:cubicBezTo>
                    <a:pt x="96803" y="1357042"/>
                    <a:pt x="76521" y="1357615"/>
                    <a:pt x="66349" y="1366092"/>
                  </a:cubicBezTo>
                  <a:cubicBezTo>
                    <a:pt x="34542" y="1392598"/>
                    <a:pt x="32929" y="1399698"/>
                    <a:pt x="11265" y="1432193"/>
                  </a:cubicBezTo>
                  <a:cubicBezTo>
                    <a:pt x="14937" y="1461571"/>
                    <a:pt x="0" y="1500832"/>
                    <a:pt x="22282" y="1520328"/>
                  </a:cubicBezTo>
                  <a:cubicBezTo>
                    <a:pt x="27809" y="1525164"/>
                    <a:pt x="111924" y="1509698"/>
                    <a:pt x="132451" y="1498294"/>
                  </a:cubicBezTo>
                  <a:cubicBezTo>
                    <a:pt x="155600" y="1485434"/>
                    <a:pt x="198552" y="1454227"/>
                    <a:pt x="198552" y="1454227"/>
                  </a:cubicBezTo>
                  <a:cubicBezTo>
                    <a:pt x="224773" y="1375565"/>
                    <a:pt x="207703" y="1407451"/>
                    <a:pt x="242619" y="1355075"/>
                  </a:cubicBezTo>
                  <a:cubicBezTo>
                    <a:pt x="238947" y="1281629"/>
                    <a:pt x="237466" y="1208041"/>
                    <a:pt x="231602" y="1134738"/>
                  </a:cubicBezTo>
                  <a:cubicBezTo>
                    <a:pt x="230109" y="1116073"/>
                    <a:pt x="225513" y="1097719"/>
                    <a:pt x="220586" y="1079654"/>
                  </a:cubicBezTo>
                  <a:cubicBezTo>
                    <a:pt x="214475" y="1057246"/>
                    <a:pt x="198552" y="1013552"/>
                    <a:pt x="198552" y="1013552"/>
                  </a:cubicBezTo>
                  <a:cubicBezTo>
                    <a:pt x="202224" y="723441"/>
                    <a:pt x="172203" y="430938"/>
                    <a:pt x="209569" y="143220"/>
                  </a:cubicBezTo>
                  <a:cubicBezTo>
                    <a:pt x="213929" y="109645"/>
                    <a:pt x="278438" y="150113"/>
                    <a:pt x="308721" y="165254"/>
                  </a:cubicBezTo>
                  <a:cubicBezTo>
                    <a:pt x="319108" y="170447"/>
                    <a:pt x="314544" y="187917"/>
                    <a:pt x="319737" y="198304"/>
                  </a:cubicBezTo>
                  <a:cubicBezTo>
                    <a:pt x="325658" y="210147"/>
                    <a:pt x="334426" y="220338"/>
                    <a:pt x="341771" y="231355"/>
                  </a:cubicBezTo>
                  <a:cubicBezTo>
                    <a:pt x="347361" y="253715"/>
                    <a:pt x="354322" y="286347"/>
                    <a:pt x="363805" y="308473"/>
                  </a:cubicBezTo>
                  <a:cubicBezTo>
                    <a:pt x="370274" y="323568"/>
                    <a:pt x="378494" y="337851"/>
                    <a:pt x="385839" y="352540"/>
                  </a:cubicBezTo>
                  <a:cubicBezTo>
                    <a:pt x="401409" y="430399"/>
                    <a:pt x="390934" y="389862"/>
                    <a:pt x="418889" y="473726"/>
                  </a:cubicBezTo>
                  <a:lnTo>
                    <a:pt x="429906" y="506776"/>
                  </a:lnTo>
                  <a:cubicBezTo>
                    <a:pt x="433578" y="668357"/>
                    <a:pt x="427217" y="830478"/>
                    <a:pt x="440923" y="991519"/>
                  </a:cubicBezTo>
                  <a:cubicBezTo>
                    <a:pt x="442244" y="1007043"/>
                    <a:pt x="461010" y="1015927"/>
                    <a:pt x="473974" y="1024569"/>
                  </a:cubicBezTo>
                  <a:cubicBezTo>
                    <a:pt x="483636" y="1031010"/>
                    <a:pt x="496007" y="1031914"/>
                    <a:pt x="507024" y="1035586"/>
                  </a:cubicBezTo>
                  <a:cubicBezTo>
                    <a:pt x="539794" y="1133896"/>
                    <a:pt x="535183" y="1110120"/>
                    <a:pt x="529058" y="1299991"/>
                  </a:cubicBezTo>
                  <a:cubicBezTo>
                    <a:pt x="526136" y="1390582"/>
                    <a:pt x="520123" y="1390512"/>
                    <a:pt x="484990" y="1443210"/>
                  </a:cubicBezTo>
                  <a:cubicBezTo>
                    <a:pt x="477647" y="1465242"/>
                    <a:pt x="462958" y="1487279"/>
                    <a:pt x="484990" y="1509311"/>
                  </a:cubicBezTo>
                  <a:cubicBezTo>
                    <a:pt x="493202" y="1517523"/>
                    <a:pt x="507024" y="1516656"/>
                    <a:pt x="518041" y="1520328"/>
                  </a:cubicBezTo>
                  <a:cubicBezTo>
                    <a:pt x="536402" y="1516656"/>
                    <a:pt x="556377" y="1517685"/>
                    <a:pt x="573125" y="1509311"/>
                  </a:cubicBezTo>
                  <a:cubicBezTo>
                    <a:pt x="612705" y="1489521"/>
                    <a:pt x="615999" y="1446793"/>
                    <a:pt x="628210" y="1410160"/>
                  </a:cubicBezTo>
                  <a:lnTo>
                    <a:pt x="639227" y="1377109"/>
                  </a:lnTo>
                  <a:lnTo>
                    <a:pt x="650243" y="1344058"/>
                  </a:lnTo>
                  <a:cubicBezTo>
                    <a:pt x="643922" y="1223946"/>
                    <a:pt x="654983" y="1179913"/>
                    <a:pt x="628210" y="1090670"/>
                  </a:cubicBezTo>
                  <a:cubicBezTo>
                    <a:pt x="621536" y="1068424"/>
                    <a:pt x="619059" y="1043894"/>
                    <a:pt x="606176" y="1024569"/>
                  </a:cubicBezTo>
                  <a:lnTo>
                    <a:pt x="584142" y="991519"/>
                  </a:lnTo>
                  <a:cubicBezTo>
                    <a:pt x="580470" y="973157"/>
                    <a:pt x="577666" y="954600"/>
                    <a:pt x="573125" y="936434"/>
                  </a:cubicBezTo>
                  <a:cubicBezTo>
                    <a:pt x="570309" y="925168"/>
                    <a:pt x="564386" y="914771"/>
                    <a:pt x="562109" y="903384"/>
                  </a:cubicBezTo>
                  <a:cubicBezTo>
                    <a:pt x="522641" y="706036"/>
                    <a:pt x="572731" y="912824"/>
                    <a:pt x="540075" y="782198"/>
                  </a:cubicBezTo>
                  <a:cubicBezTo>
                    <a:pt x="536403" y="738131"/>
                    <a:pt x="534543" y="693875"/>
                    <a:pt x="529058" y="649996"/>
                  </a:cubicBezTo>
                  <a:cubicBezTo>
                    <a:pt x="527180" y="634972"/>
                    <a:pt x="520182" y="620917"/>
                    <a:pt x="518041" y="605928"/>
                  </a:cubicBezTo>
                  <a:cubicBezTo>
                    <a:pt x="513895" y="576909"/>
                    <a:pt x="503726" y="443647"/>
                    <a:pt x="496007" y="407625"/>
                  </a:cubicBezTo>
                  <a:cubicBezTo>
                    <a:pt x="479142" y="328920"/>
                    <a:pt x="477035" y="360192"/>
                    <a:pt x="451940" y="297456"/>
                  </a:cubicBezTo>
                  <a:cubicBezTo>
                    <a:pt x="451937" y="297448"/>
                    <a:pt x="424399" y="214833"/>
                    <a:pt x="418889" y="198304"/>
                  </a:cubicBezTo>
                  <a:cubicBezTo>
                    <a:pt x="415217" y="187287"/>
                    <a:pt x="413065" y="175641"/>
                    <a:pt x="407872" y="165254"/>
                  </a:cubicBezTo>
                  <a:cubicBezTo>
                    <a:pt x="399231" y="147971"/>
                    <a:pt x="379378" y="103708"/>
                    <a:pt x="363805" y="88135"/>
                  </a:cubicBezTo>
                  <a:cubicBezTo>
                    <a:pt x="354442" y="78773"/>
                    <a:pt x="340926" y="74578"/>
                    <a:pt x="330754" y="66102"/>
                  </a:cubicBezTo>
                  <a:cubicBezTo>
                    <a:pt x="318785" y="56128"/>
                    <a:pt x="309673" y="43025"/>
                    <a:pt x="297704" y="33051"/>
                  </a:cubicBezTo>
                  <a:cubicBezTo>
                    <a:pt x="269229" y="9321"/>
                    <a:pt x="264726" y="11041"/>
                    <a:pt x="231602" y="0"/>
                  </a:cubicBezTo>
                  <a:cubicBezTo>
                    <a:pt x="205896" y="3672"/>
                    <a:pt x="179356" y="3555"/>
                    <a:pt x="154484" y="11017"/>
                  </a:cubicBezTo>
                  <a:cubicBezTo>
                    <a:pt x="109222" y="24596"/>
                    <a:pt x="113144" y="57921"/>
                    <a:pt x="99400" y="99152"/>
                  </a:cubicBezTo>
                  <a:cubicBezTo>
                    <a:pt x="79093" y="160073"/>
                    <a:pt x="88383" y="120592"/>
                    <a:pt x="88383" y="220338"/>
                  </a:cubicBezTo>
                </a:path>
              </a:pathLst>
            </a:custGeom>
            <a:solidFill>
              <a:srgbClr val="FFCC99"/>
            </a:solidFill>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flipH="1">
              <a:off x="6400800" y="3429000"/>
              <a:ext cx="533400" cy="1066800"/>
            </a:xfrm>
            <a:custGeom>
              <a:avLst/>
              <a:gdLst>
                <a:gd name="connsiteX0" fmla="*/ 93438 w 525644"/>
                <a:gd name="connsiteY0" fmla="*/ 36723 h 840954"/>
                <a:gd name="connsiteX1" fmla="*/ 490045 w 525644"/>
                <a:gd name="connsiteY1" fmla="*/ 47740 h 840954"/>
                <a:gd name="connsiteX2" fmla="*/ 512079 w 525644"/>
                <a:gd name="connsiteY2" fmla="*/ 80790 h 840954"/>
                <a:gd name="connsiteX3" fmla="*/ 501062 w 525644"/>
                <a:gd name="connsiteY3" fmla="*/ 224009 h 840954"/>
                <a:gd name="connsiteX4" fmla="*/ 501062 w 525644"/>
                <a:gd name="connsiteY4" fmla="*/ 598583 h 840954"/>
                <a:gd name="connsiteX5" fmla="*/ 445978 w 525644"/>
                <a:gd name="connsiteY5" fmla="*/ 609600 h 840954"/>
                <a:gd name="connsiteX6" fmla="*/ 368860 w 525644"/>
                <a:gd name="connsiteY6" fmla="*/ 620617 h 840954"/>
                <a:gd name="connsiteX7" fmla="*/ 335809 w 525644"/>
                <a:gd name="connsiteY7" fmla="*/ 631634 h 840954"/>
                <a:gd name="connsiteX8" fmla="*/ 324792 w 525644"/>
                <a:gd name="connsiteY8" fmla="*/ 664684 h 840954"/>
                <a:gd name="connsiteX9" fmla="*/ 313775 w 525644"/>
                <a:gd name="connsiteY9" fmla="*/ 708752 h 840954"/>
                <a:gd name="connsiteX10" fmla="*/ 181573 w 525644"/>
                <a:gd name="connsiteY10" fmla="*/ 741802 h 840954"/>
                <a:gd name="connsiteX11" fmla="*/ 148522 w 525644"/>
                <a:gd name="connsiteY11" fmla="*/ 774853 h 840954"/>
                <a:gd name="connsiteX12" fmla="*/ 115472 w 525644"/>
                <a:gd name="connsiteY12" fmla="*/ 818920 h 840954"/>
                <a:gd name="connsiteX13" fmla="*/ 82421 w 525644"/>
                <a:gd name="connsiteY13" fmla="*/ 840954 h 840954"/>
                <a:gd name="connsiteX14" fmla="*/ 49370 w 525644"/>
                <a:gd name="connsiteY14" fmla="*/ 488414 h 840954"/>
                <a:gd name="connsiteX15" fmla="*/ 38354 w 525644"/>
                <a:gd name="connsiteY15" fmla="*/ 455364 h 840954"/>
                <a:gd name="connsiteX16" fmla="*/ 27337 w 525644"/>
                <a:gd name="connsiteY16" fmla="*/ 411296 h 840954"/>
                <a:gd name="connsiteX17" fmla="*/ 49370 w 525644"/>
                <a:gd name="connsiteY17" fmla="*/ 301128 h 840954"/>
                <a:gd name="connsiteX18" fmla="*/ 71404 w 525644"/>
                <a:gd name="connsiteY18" fmla="*/ 268077 h 840954"/>
                <a:gd name="connsiteX19" fmla="*/ 93438 w 525644"/>
                <a:gd name="connsiteY19" fmla="*/ 36723 h 8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644" h="840954">
                  <a:moveTo>
                    <a:pt x="93438" y="36723"/>
                  </a:moveTo>
                  <a:cubicBezTo>
                    <a:pt x="163211" y="0"/>
                    <a:pt x="358518" y="33895"/>
                    <a:pt x="490045" y="47740"/>
                  </a:cubicBezTo>
                  <a:cubicBezTo>
                    <a:pt x="503213" y="49126"/>
                    <a:pt x="511253" y="67575"/>
                    <a:pt x="512079" y="80790"/>
                  </a:cubicBezTo>
                  <a:cubicBezTo>
                    <a:pt x="515066" y="128577"/>
                    <a:pt x="504734" y="176269"/>
                    <a:pt x="501062" y="224009"/>
                  </a:cubicBezTo>
                  <a:cubicBezTo>
                    <a:pt x="503695" y="274043"/>
                    <a:pt x="525644" y="533032"/>
                    <a:pt x="501062" y="598583"/>
                  </a:cubicBezTo>
                  <a:cubicBezTo>
                    <a:pt x="494487" y="616116"/>
                    <a:pt x="464448" y="606522"/>
                    <a:pt x="445978" y="609600"/>
                  </a:cubicBezTo>
                  <a:cubicBezTo>
                    <a:pt x="420364" y="613869"/>
                    <a:pt x="394566" y="616945"/>
                    <a:pt x="368860" y="620617"/>
                  </a:cubicBezTo>
                  <a:cubicBezTo>
                    <a:pt x="357843" y="624289"/>
                    <a:pt x="344021" y="623423"/>
                    <a:pt x="335809" y="631634"/>
                  </a:cubicBezTo>
                  <a:cubicBezTo>
                    <a:pt x="327598" y="639845"/>
                    <a:pt x="327982" y="653518"/>
                    <a:pt x="324792" y="664684"/>
                  </a:cubicBezTo>
                  <a:cubicBezTo>
                    <a:pt x="320632" y="679243"/>
                    <a:pt x="325271" y="698898"/>
                    <a:pt x="313775" y="708752"/>
                  </a:cubicBezTo>
                  <a:cubicBezTo>
                    <a:pt x="292706" y="726811"/>
                    <a:pt x="206892" y="737582"/>
                    <a:pt x="181573" y="741802"/>
                  </a:cubicBezTo>
                  <a:cubicBezTo>
                    <a:pt x="170556" y="752819"/>
                    <a:pt x="158662" y="763023"/>
                    <a:pt x="148522" y="774853"/>
                  </a:cubicBezTo>
                  <a:cubicBezTo>
                    <a:pt x="136573" y="788794"/>
                    <a:pt x="128455" y="805937"/>
                    <a:pt x="115472" y="818920"/>
                  </a:cubicBezTo>
                  <a:cubicBezTo>
                    <a:pt x="106109" y="828283"/>
                    <a:pt x="93438" y="833609"/>
                    <a:pt x="82421" y="840954"/>
                  </a:cubicBezTo>
                  <a:cubicBezTo>
                    <a:pt x="0" y="717323"/>
                    <a:pt x="71129" y="836564"/>
                    <a:pt x="49370" y="488414"/>
                  </a:cubicBezTo>
                  <a:cubicBezTo>
                    <a:pt x="48646" y="476824"/>
                    <a:pt x="41544" y="466530"/>
                    <a:pt x="38354" y="455364"/>
                  </a:cubicBezTo>
                  <a:cubicBezTo>
                    <a:pt x="34194" y="440805"/>
                    <a:pt x="31009" y="425985"/>
                    <a:pt x="27337" y="411296"/>
                  </a:cubicBezTo>
                  <a:cubicBezTo>
                    <a:pt x="31396" y="382884"/>
                    <a:pt x="33989" y="331890"/>
                    <a:pt x="49370" y="301128"/>
                  </a:cubicBezTo>
                  <a:cubicBezTo>
                    <a:pt x="55291" y="289285"/>
                    <a:pt x="64059" y="279094"/>
                    <a:pt x="71404" y="268077"/>
                  </a:cubicBezTo>
                  <a:cubicBezTo>
                    <a:pt x="82893" y="15330"/>
                    <a:pt x="23665" y="73446"/>
                    <a:pt x="93438" y="36723"/>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20255532">
              <a:off x="6275599" y="2092735"/>
              <a:ext cx="304800" cy="602870"/>
            </a:xfrm>
            <a:custGeom>
              <a:avLst/>
              <a:gdLst>
                <a:gd name="connsiteX0" fmla="*/ 7344 w 154545"/>
                <a:gd name="connsiteY0" fmla="*/ 55084 h 298070"/>
                <a:gd name="connsiteX1" fmla="*/ 18361 w 154545"/>
                <a:gd name="connsiteY1" fmla="*/ 209320 h 298070"/>
                <a:gd name="connsiteX2" fmla="*/ 29378 w 154545"/>
                <a:gd name="connsiteY2" fmla="*/ 286438 h 298070"/>
                <a:gd name="connsiteX3" fmla="*/ 73445 w 154545"/>
                <a:gd name="connsiteY3" fmla="*/ 275421 h 298070"/>
                <a:gd name="connsiteX4" fmla="*/ 84462 w 154545"/>
                <a:gd name="connsiteY4" fmla="*/ 242371 h 298070"/>
                <a:gd name="connsiteX5" fmla="*/ 106496 w 154545"/>
                <a:gd name="connsiteY5" fmla="*/ 209320 h 298070"/>
                <a:gd name="connsiteX6" fmla="*/ 62428 w 154545"/>
                <a:gd name="connsiteY6" fmla="*/ 0 h 298070"/>
                <a:gd name="connsiteX7" fmla="*/ 7344 w 154545"/>
                <a:gd name="connsiteY7" fmla="*/ 55084 h 2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545" h="298070">
                  <a:moveTo>
                    <a:pt x="7344" y="55084"/>
                  </a:moveTo>
                  <a:cubicBezTo>
                    <a:pt x="0" y="89971"/>
                    <a:pt x="13474" y="158009"/>
                    <a:pt x="18361" y="209320"/>
                  </a:cubicBezTo>
                  <a:cubicBezTo>
                    <a:pt x="20823" y="235170"/>
                    <a:pt x="12754" y="266490"/>
                    <a:pt x="29378" y="286438"/>
                  </a:cubicBezTo>
                  <a:cubicBezTo>
                    <a:pt x="39071" y="298070"/>
                    <a:pt x="58756" y="279093"/>
                    <a:pt x="73445" y="275421"/>
                  </a:cubicBezTo>
                  <a:cubicBezTo>
                    <a:pt x="77117" y="264404"/>
                    <a:pt x="79269" y="252758"/>
                    <a:pt x="84462" y="242371"/>
                  </a:cubicBezTo>
                  <a:cubicBezTo>
                    <a:pt x="90384" y="230528"/>
                    <a:pt x="105866" y="222546"/>
                    <a:pt x="106496" y="209320"/>
                  </a:cubicBezTo>
                  <a:cubicBezTo>
                    <a:pt x="116153" y="6528"/>
                    <a:pt x="154545" y="30706"/>
                    <a:pt x="62428" y="0"/>
                  </a:cubicBezTo>
                  <a:cubicBezTo>
                    <a:pt x="38357" y="36106"/>
                    <a:pt x="14689" y="20197"/>
                    <a:pt x="7344" y="55084"/>
                  </a:cubicBezTo>
                  <a:close/>
                </a:path>
              </a:pathLst>
            </a:custGeom>
            <a:solidFill>
              <a:srgbClr val="FFCC9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69"/>
            <p:cNvGrpSpPr/>
            <p:nvPr/>
          </p:nvGrpSpPr>
          <p:grpSpPr>
            <a:xfrm rot="21288460">
              <a:off x="5802803" y="1345319"/>
              <a:ext cx="674196" cy="1067375"/>
              <a:chOff x="5802803" y="1345319"/>
              <a:chExt cx="674196" cy="1067375"/>
            </a:xfrm>
          </p:grpSpPr>
          <p:grpSp>
            <p:nvGrpSpPr>
              <p:cNvPr id="48" name="Group 66"/>
              <p:cNvGrpSpPr/>
              <p:nvPr/>
            </p:nvGrpSpPr>
            <p:grpSpPr>
              <a:xfrm>
                <a:off x="5802803" y="1360274"/>
                <a:ext cx="674196" cy="1052420"/>
                <a:chOff x="5802803" y="1360274"/>
                <a:chExt cx="674196" cy="1052420"/>
              </a:xfrm>
            </p:grpSpPr>
            <p:sp>
              <p:nvSpPr>
                <p:cNvPr id="51" name="Freeform 50"/>
                <p:cNvSpPr/>
                <p:nvPr/>
              </p:nvSpPr>
              <p:spPr>
                <a:xfrm>
                  <a:off x="5882592" y="1360274"/>
                  <a:ext cx="594407" cy="1052420"/>
                </a:xfrm>
                <a:custGeom>
                  <a:avLst/>
                  <a:gdLst>
                    <a:gd name="connsiteX0" fmla="*/ 264819 w 508698"/>
                    <a:gd name="connsiteY0" fmla="*/ 38868 h 1052420"/>
                    <a:gd name="connsiteX1" fmla="*/ 66515 w 508698"/>
                    <a:gd name="connsiteY1" fmla="*/ 82936 h 1052420"/>
                    <a:gd name="connsiteX2" fmla="*/ 33465 w 508698"/>
                    <a:gd name="connsiteY2" fmla="*/ 115986 h 1052420"/>
                    <a:gd name="connsiteX3" fmla="*/ 33465 w 508698"/>
                    <a:gd name="connsiteY3" fmla="*/ 446492 h 1052420"/>
                    <a:gd name="connsiteX4" fmla="*/ 44482 w 508698"/>
                    <a:gd name="connsiteY4" fmla="*/ 545644 h 1052420"/>
                    <a:gd name="connsiteX5" fmla="*/ 77532 w 508698"/>
                    <a:gd name="connsiteY5" fmla="*/ 644796 h 1052420"/>
                    <a:gd name="connsiteX6" fmla="*/ 110583 w 508698"/>
                    <a:gd name="connsiteY6" fmla="*/ 754965 h 1052420"/>
                    <a:gd name="connsiteX7" fmla="*/ 121600 w 508698"/>
                    <a:gd name="connsiteY7" fmla="*/ 788015 h 1052420"/>
                    <a:gd name="connsiteX8" fmla="*/ 132617 w 508698"/>
                    <a:gd name="connsiteY8" fmla="*/ 821066 h 1052420"/>
                    <a:gd name="connsiteX9" fmla="*/ 165667 w 508698"/>
                    <a:gd name="connsiteY9" fmla="*/ 887167 h 1052420"/>
                    <a:gd name="connsiteX10" fmla="*/ 187701 w 508698"/>
                    <a:gd name="connsiteY10" fmla="*/ 920218 h 1052420"/>
                    <a:gd name="connsiteX11" fmla="*/ 209735 w 508698"/>
                    <a:gd name="connsiteY11" fmla="*/ 986319 h 1052420"/>
                    <a:gd name="connsiteX12" fmla="*/ 242785 w 508698"/>
                    <a:gd name="connsiteY12" fmla="*/ 1052420 h 1052420"/>
                    <a:gd name="connsiteX13" fmla="*/ 308887 w 508698"/>
                    <a:gd name="connsiteY13" fmla="*/ 1041403 h 1052420"/>
                    <a:gd name="connsiteX14" fmla="*/ 352954 w 508698"/>
                    <a:gd name="connsiteY14" fmla="*/ 975302 h 1052420"/>
                    <a:gd name="connsiteX15" fmla="*/ 386005 w 508698"/>
                    <a:gd name="connsiteY15" fmla="*/ 942251 h 1052420"/>
                    <a:gd name="connsiteX16" fmla="*/ 397021 w 508698"/>
                    <a:gd name="connsiteY16" fmla="*/ 898184 h 1052420"/>
                    <a:gd name="connsiteX17" fmla="*/ 419055 w 508698"/>
                    <a:gd name="connsiteY17" fmla="*/ 832083 h 1052420"/>
                    <a:gd name="connsiteX18" fmla="*/ 430072 w 508698"/>
                    <a:gd name="connsiteY18" fmla="*/ 788015 h 1052420"/>
                    <a:gd name="connsiteX19" fmla="*/ 441089 w 508698"/>
                    <a:gd name="connsiteY19" fmla="*/ 754965 h 1052420"/>
                    <a:gd name="connsiteX20" fmla="*/ 452106 w 508698"/>
                    <a:gd name="connsiteY20" fmla="*/ 699880 h 1052420"/>
                    <a:gd name="connsiteX21" fmla="*/ 474140 w 508698"/>
                    <a:gd name="connsiteY21" fmla="*/ 600728 h 1052420"/>
                    <a:gd name="connsiteX22" fmla="*/ 463123 w 508698"/>
                    <a:gd name="connsiteY22" fmla="*/ 270222 h 1052420"/>
                    <a:gd name="connsiteX23" fmla="*/ 441089 w 508698"/>
                    <a:gd name="connsiteY23" fmla="*/ 204121 h 1052420"/>
                    <a:gd name="connsiteX24" fmla="*/ 386005 w 508698"/>
                    <a:gd name="connsiteY24" fmla="*/ 138020 h 1052420"/>
                    <a:gd name="connsiteX25" fmla="*/ 319903 w 508698"/>
                    <a:gd name="connsiteY25" fmla="*/ 71919 h 1052420"/>
                    <a:gd name="connsiteX26" fmla="*/ 286853 w 508698"/>
                    <a:gd name="connsiteY26" fmla="*/ 38868 h 1052420"/>
                    <a:gd name="connsiteX27" fmla="*/ 264819 w 508698"/>
                    <a:gd name="connsiteY27" fmla="*/ 38868 h 105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698" h="1052420">
                      <a:moveTo>
                        <a:pt x="264819" y="38868"/>
                      </a:moveTo>
                      <a:cubicBezTo>
                        <a:pt x="11204" y="54719"/>
                        <a:pt x="135628" y="0"/>
                        <a:pt x="66515" y="82936"/>
                      </a:cubicBezTo>
                      <a:cubicBezTo>
                        <a:pt x="56541" y="94905"/>
                        <a:pt x="44482" y="104969"/>
                        <a:pt x="33465" y="115986"/>
                      </a:cubicBezTo>
                      <a:cubicBezTo>
                        <a:pt x="0" y="249844"/>
                        <a:pt x="17280" y="163266"/>
                        <a:pt x="33465" y="446492"/>
                      </a:cubicBezTo>
                      <a:cubicBezTo>
                        <a:pt x="35362" y="479692"/>
                        <a:pt x="37960" y="513036"/>
                        <a:pt x="44482" y="545644"/>
                      </a:cubicBezTo>
                      <a:cubicBezTo>
                        <a:pt x="55499" y="600728"/>
                        <a:pt x="66515" y="600729"/>
                        <a:pt x="77532" y="644796"/>
                      </a:cubicBezTo>
                      <a:cubicBezTo>
                        <a:pt x="94182" y="711393"/>
                        <a:pt x="83762" y="674502"/>
                        <a:pt x="110583" y="754965"/>
                      </a:cubicBezTo>
                      <a:lnTo>
                        <a:pt x="121600" y="788015"/>
                      </a:lnTo>
                      <a:cubicBezTo>
                        <a:pt x="125272" y="799032"/>
                        <a:pt x="126175" y="811403"/>
                        <a:pt x="132617" y="821066"/>
                      </a:cubicBezTo>
                      <a:cubicBezTo>
                        <a:pt x="195762" y="915785"/>
                        <a:pt x="120054" y="795940"/>
                        <a:pt x="165667" y="887167"/>
                      </a:cubicBezTo>
                      <a:cubicBezTo>
                        <a:pt x="171588" y="899010"/>
                        <a:pt x="182323" y="908118"/>
                        <a:pt x="187701" y="920218"/>
                      </a:cubicBezTo>
                      <a:cubicBezTo>
                        <a:pt x="197134" y="941442"/>
                        <a:pt x="196852" y="966994"/>
                        <a:pt x="209735" y="986319"/>
                      </a:cubicBezTo>
                      <a:cubicBezTo>
                        <a:pt x="238210" y="1029032"/>
                        <a:pt x="227581" y="1006808"/>
                        <a:pt x="242785" y="1052420"/>
                      </a:cubicBezTo>
                      <a:cubicBezTo>
                        <a:pt x="264819" y="1048748"/>
                        <a:pt x="288474" y="1050475"/>
                        <a:pt x="308887" y="1041403"/>
                      </a:cubicBezTo>
                      <a:cubicBezTo>
                        <a:pt x="358828" y="1019207"/>
                        <a:pt x="330541" y="1008922"/>
                        <a:pt x="352954" y="975302"/>
                      </a:cubicBezTo>
                      <a:cubicBezTo>
                        <a:pt x="361596" y="962338"/>
                        <a:pt x="374988" y="953268"/>
                        <a:pt x="386005" y="942251"/>
                      </a:cubicBezTo>
                      <a:cubicBezTo>
                        <a:pt x="389677" y="927562"/>
                        <a:pt x="392670" y="912686"/>
                        <a:pt x="397021" y="898184"/>
                      </a:cubicBezTo>
                      <a:cubicBezTo>
                        <a:pt x="403695" y="875938"/>
                        <a:pt x="413422" y="854615"/>
                        <a:pt x="419055" y="832083"/>
                      </a:cubicBezTo>
                      <a:cubicBezTo>
                        <a:pt x="422727" y="817394"/>
                        <a:pt x="425912" y="802574"/>
                        <a:pt x="430072" y="788015"/>
                      </a:cubicBezTo>
                      <a:cubicBezTo>
                        <a:pt x="433262" y="776849"/>
                        <a:pt x="438272" y="766231"/>
                        <a:pt x="441089" y="754965"/>
                      </a:cubicBezTo>
                      <a:cubicBezTo>
                        <a:pt x="445631" y="736799"/>
                        <a:pt x="448044" y="718159"/>
                        <a:pt x="452106" y="699880"/>
                      </a:cubicBezTo>
                      <a:cubicBezTo>
                        <a:pt x="483223" y="559854"/>
                        <a:pt x="440912" y="766869"/>
                        <a:pt x="474140" y="600728"/>
                      </a:cubicBezTo>
                      <a:cubicBezTo>
                        <a:pt x="470468" y="490559"/>
                        <a:pt x="472277" y="380071"/>
                        <a:pt x="463123" y="270222"/>
                      </a:cubicBezTo>
                      <a:cubicBezTo>
                        <a:pt x="461194" y="247077"/>
                        <a:pt x="457512" y="220544"/>
                        <a:pt x="441089" y="204121"/>
                      </a:cubicBezTo>
                      <a:cubicBezTo>
                        <a:pt x="290398" y="53435"/>
                        <a:pt x="508698" y="276050"/>
                        <a:pt x="386005" y="138020"/>
                      </a:cubicBezTo>
                      <a:cubicBezTo>
                        <a:pt x="365303" y="114730"/>
                        <a:pt x="341937" y="93953"/>
                        <a:pt x="319903" y="71919"/>
                      </a:cubicBezTo>
                      <a:cubicBezTo>
                        <a:pt x="308886" y="60902"/>
                        <a:pt x="302221" y="41429"/>
                        <a:pt x="286853" y="38868"/>
                      </a:cubicBezTo>
                      <a:lnTo>
                        <a:pt x="264819" y="38868"/>
                      </a:lnTo>
                      <a:close/>
                    </a:path>
                  </a:pathLst>
                </a:custGeom>
                <a:solidFill>
                  <a:srgbClr val="FFCC9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5"/>
                <p:cNvGrpSpPr/>
                <p:nvPr/>
              </p:nvGrpSpPr>
              <p:grpSpPr>
                <a:xfrm>
                  <a:off x="5867400" y="1676400"/>
                  <a:ext cx="228600" cy="228600"/>
                  <a:chOff x="4724400" y="2514600"/>
                  <a:chExt cx="609600" cy="609600"/>
                </a:xfrm>
              </p:grpSpPr>
              <p:sp>
                <p:nvSpPr>
                  <p:cNvPr id="62" name="Flowchart: Connector 61"/>
                  <p:cNvSpPr/>
                  <p:nvPr/>
                </p:nvSpPr>
                <p:spPr>
                  <a:xfrm>
                    <a:off x="4724400" y="2514600"/>
                    <a:ext cx="609600" cy="609600"/>
                  </a:xfrm>
                  <a:prstGeom prst="flowChartConnector">
                    <a:avLst/>
                  </a:prstGeom>
                  <a:solidFill>
                    <a:schemeClr val="bg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4876800" y="2667000"/>
                    <a:ext cx="304800" cy="381000"/>
                  </a:xfrm>
                  <a:prstGeom prst="flowChartConnector">
                    <a:avLst/>
                  </a:prstGeom>
                  <a:solidFill>
                    <a:schemeClr val="tx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6"/>
                <p:cNvGrpSpPr/>
                <p:nvPr/>
              </p:nvGrpSpPr>
              <p:grpSpPr>
                <a:xfrm>
                  <a:off x="6172200" y="1676400"/>
                  <a:ext cx="228600" cy="228600"/>
                  <a:chOff x="4724400" y="2514600"/>
                  <a:chExt cx="609600" cy="609600"/>
                </a:xfrm>
              </p:grpSpPr>
              <p:sp>
                <p:nvSpPr>
                  <p:cNvPr id="60" name="Flowchart: Connector 59"/>
                  <p:cNvSpPr/>
                  <p:nvPr/>
                </p:nvSpPr>
                <p:spPr>
                  <a:xfrm>
                    <a:off x="4724400" y="2514600"/>
                    <a:ext cx="609600" cy="609600"/>
                  </a:xfrm>
                  <a:prstGeom prst="flowChartConnector">
                    <a:avLst/>
                  </a:prstGeom>
                  <a:solidFill>
                    <a:schemeClr val="bg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4876800" y="2667000"/>
                    <a:ext cx="304800" cy="381000"/>
                  </a:xfrm>
                  <a:prstGeom prst="flowChartConnector">
                    <a:avLst/>
                  </a:prstGeom>
                  <a:solidFill>
                    <a:schemeClr val="tx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reeform 53"/>
                <p:cNvSpPr/>
                <p:nvPr/>
              </p:nvSpPr>
              <p:spPr>
                <a:xfrm>
                  <a:off x="6128183" y="1557707"/>
                  <a:ext cx="239566" cy="98622"/>
                </a:xfrm>
                <a:custGeom>
                  <a:avLst/>
                  <a:gdLst>
                    <a:gd name="connsiteX0" fmla="*/ 19229 w 239566"/>
                    <a:gd name="connsiteY0" fmla="*/ 83806 h 98622"/>
                    <a:gd name="connsiteX1" fmla="*/ 74313 w 239566"/>
                    <a:gd name="connsiteY1" fmla="*/ 28722 h 98622"/>
                    <a:gd name="connsiteX2" fmla="*/ 239566 w 239566"/>
                    <a:gd name="connsiteY2" fmla="*/ 72789 h 98622"/>
                    <a:gd name="connsiteX3" fmla="*/ 151431 w 239566"/>
                    <a:gd name="connsiteY3" fmla="*/ 94823 h 98622"/>
                    <a:gd name="connsiteX4" fmla="*/ 118381 w 239566"/>
                    <a:gd name="connsiteY4" fmla="*/ 61773 h 98622"/>
                    <a:gd name="connsiteX5" fmla="*/ 8212 w 239566"/>
                    <a:gd name="connsiteY5" fmla="*/ 94823 h 98622"/>
                    <a:gd name="connsiteX6" fmla="*/ 19229 w 239566"/>
                    <a:gd name="connsiteY6" fmla="*/ 83806 h 9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66" h="98622">
                      <a:moveTo>
                        <a:pt x="19229" y="83806"/>
                      </a:moveTo>
                      <a:cubicBezTo>
                        <a:pt x="30246" y="72789"/>
                        <a:pt x="48964" y="34355"/>
                        <a:pt x="74313" y="28722"/>
                      </a:cubicBezTo>
                      <a:cubicBezTo>
                        <a:pt x="203565" y="0"/>
                        <a:pt x="198487" y="11169"/>
                        <a:pt x="239566" y="72789"/>
                      </a:cubicBezTo>
                      <a:cubicBezTo>
                        <a:pt x="220552" y="79127"/>
                        <a:pt x="166626" y="98622"/>
                        <a:pt x="151431" y="94823"/>
                      </a:cubicBezTo>
                      <a:cubicBezTo>
                        <a:pt x="136316" y="91044"/>
                        <a:pt x="129398" y="72790"/>
                        <a:pt x="118381" y="61773"/>
                      </a:cubicBezTo>
                      <a:cubicBezTo>
                        <a:pt x="114536" y="63055"/>
                        <a:pt x="24860" y="94823"/>
                        <a:pt x="8212" y="94823"/>
                      </a:cubicBezTo>
                      <a:cubicBezTo>
                        <a:pt x="0" y="94823"/>
                        <a:pt x="8212" y="94823"/>
                        <a:pt x="19229" y="83806"/>
                      </a:cubicBezTo>
                      <a:close/>
                    </a:path>
                  </a:pathLst>
                </a:custGeom>
                <a:solidFill>
                  <a:schemeClr val="bg1">
                    <a:lumMod val="65000"/>
                  </a:schemeClr>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20811971">
                  <a:off x="5802803" y="1632382"/>
                  <a:ext cx="298988" cy="136553"/>
                </a:xfrm>
                <a:custGeom>
                  <a:avLst/>
                  <a:gdLst>
                    <a:gd name="connsiteX0" fmla="*/ 11523 w 204227"/>
                    <a:gd name="connsiteY0" fmla="*/ 51858 h 128665"/>
                    <a:gd name="connsiteX1" fmla="*/ 66608 w 204227"/>
                    <a:gd name="connsiteY1" fmla="*/ 7790 h 128665"/>
                    <a:gd name="connsiteX2" fmla="*/ 99658 w 204227"/>
                    <a:gd name="connsiteY2" fmla="*/ 18807 h 128665"/>
                    <a:gd name="connsiteX3" fmla="*/ 165760 w 204227"/>
                    <a:gd name="connsiteY3" fmla="*/ 29824 h 128665"/>
                    <a:gd name="connsiteX4" fmla="*/ 198810 w 204227"/>
                    <a:gd name="connsiteY4" fmla="*/ 51858 h 128665"/>
                    <a:gd name="connsiteX5" fmla="*/ 187793 w 204227"/>
                    <a:gd name="connsiteY5" fmla="*/ 117959 h 128665"/>
                    <a:gd name="connsiteX6" fmla="*/ 176776 w 204227"/>
                    <a:gd name="connsiteY6" fmla="*/ 73891 h 128665"/>
                    <a:gd name="connsiteX7" fmla="*/ 11523 w 204227"/>
                    <a:gd name="connsiteY7" fmla="*/ 84908 h 128665"/>
                    <a:gd name="connsiteX8" fmla="*/ 506 w 204227"/>
                    <a:gd name="connsiteY8" fmla="*/ 51858 h 128665"/>
                    <a:gd name="connsiteX9" fmla="*/ 11523 w 204227"/>
                    <a:gd name="connsiteY9" fmla="*/ 7790 h 128665"/>
                    <a:gd name="connsiteX10" fmla="*/ 44574 w 204227"/>
                    <a:gd name="connsiteY10" fmla="*/ 7790 h 12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27" h="128665">
                      <a:moveTo>
                        <a:pt x="11523" y="51858"/>
                      </a:moveTo>
                      <a:cubicBezTo>
                        <a:pt x="29885" y="37169"/>
                        <a:pt x="44591" y="16047"/>
                        <a:pt x="66608" y="7790"/>
                      </a:cubicBezTo>
                      <a:cubicBezTo>
                        <a:pt x="77481" y="3712"/>
                        <a:pt x="88322" y="16288"/>
                        <a:pt x="99658" y="18807"/>
                      </a:cubicBezTo>
                      <a:cubicBezTo>
                        <a:pt x="121464" y="23653"/>
                        <a:pt x="143726" y="26152"/>
                        <a:pt x="165760" y="29824"/>
                      </a:cubicBezTo>
                      <a:cubicBezTo>
                        <a:pt x="176777" y="37169"/>
                        <a:pt x="195599" y="39013"/>
                        <a:pt x="198810" y="51858"/>
                      </a:cubicBezTo>
                      <a:cubicBezTo>
                        <a:pt x="204227" y="73529"/>
                        <a:pt x="203588" y="102164"/>
                        <a:pt x="187793" y="117959"/>
                      </a:cubicBezTo>
                      <a:cubicBezTo>
                        <a:pt x="177086" y="128665"/>
                        <a:pt x="180448" y="88580"/>
                        <a:pt x="176776" y="73891"/>
                      </a:cubicBezTo>
                      <a:cubicBezTo>
                        <a:pt x="121692" y="77563"/>
                        <a:pt x="66303" y="91755"/>
                        <a:pt x="11523" y="84908"/>
                      </a:cubicBezTo>
                      <a:cubicBezTo>
                        <a:pt x="0" y="83468"/>
                        <a:pt x="506" y="63471"/>
                        <a:pt x="506" y="51858"/>
                      </a:cubicBezTo>
                      <a:cubicBezTo>
                        <a:pt x="506" y="36717"/>
                        <a:pt x="816" y="18497"/>
                        <a:pt x="11523" y="7790"/>
                      </a:cubicBezTo>
                      <a:cubicBezTo>
                        <a:pt x="19313" y="0"/>
                        <a:pt x="33557" y="7790"/>
                        <a:pt x="44574" y="7790"/>
                      </a:cubicBezTo>
                    </a:path>
                  </a:pathLst>
                </a:custGeom>
                <a:solidFill>
                  <a:schemeClr val="bg1">
                    <a:lumMod val="65000"/>
                  </a:schemeClr>
                </a:solidFill>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6081311" y="1905918"/>
                  <a:ext cx="110169" cy="176270"/>
                </a:xfrm>
                <a:custGeom>
                  <a:avLst/>
                  <a:gdLst>
                    <a:gd name="connsiteX0" fmla="*/ 33050 w 110169"/>
                    <a:gd name="connsiteY0" fmla="*/ 0 h 176270"/>
                    <a:gd name="connsiteX1" fmla="*/ 22034 w 110169"/>
                    <a:gd name="connsiteY1" fmla="*/ 77118 h 176270"/>
                    <a:gd name="connsiteX2" fmla="*/ 0 w 110169"/>
                    <a:gd name="connsiteY2" fmla="*/ 165253 h 176270"/>
                    <a:gd name="connsiteX3" fmla="*/ 33050 w 110169"/>
                    <a:gd name="connsiteY3" fmla="*/ 176270 h 176270"/>
                    <a:gd name="connsiteX4" fmla="*/ 99152 w 110169"/>
                    <a:gd name="connsiteY4" fmla="*/ 143219 h 176270"/>
                    <a:gd name="connsiteX5" fmla="*/ 110169 w 110169"/>
                    <a:gd name="connsiteY5" fmla="*/ 143219 h 1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 h="176270">
                      <a:moveTo>
                        <a:pt x="33050" y="0"/>
                      </a:moveTo>
                      <a:cubicBezTo>
                        <a:pt x="29378" y="25706"/>
                        <a:pt x="27126" y="51655"/>
                        <a:pt x="22034" y="77118"/>
                      </a:cubicBezTo>
                      <a:cubicBezTo>
                        <a:pt x="16095" y="106812"/>
                        <a:pt x="0" y="165253"/>
                        <a:pt x="0" y="165253"/>
                      </a:cubicBezTo>
                      <a:cubicBezTo>
                        <a:pt x="11017" y="168925"/>
                        <a:pt x="21437" y="176270"/>
                        <a:pt x="33050" y="176270"/>
                      </a:cubicBezTo>
                      <a:cubicBezTo>
                        <a:pt x="60742" y="176270"/>
                        <a:pt x="76871" y="154359"/>
                        <a:pt x="99152" y="143219"/>
                      </a:cubicBezTo>
                      <a:cubicBezTo>
                        <a:pt x="102437" y="141577"/>
                        <a:pt x="106497" y="143219"/>
                        <a:pt x="110169" y="143219"/>
                      </a:cubicBezTo>
                    </a:path>
                  </a:pathLst>
                </a:custGeom>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088656" y="2080045"/>
                  <a:ext cx="173808" cy="222480"/>
                </a:xfrm>
                <a:custGeom>
                  <a:avLst/>
                  <a:gdLst>
                    <a:gd name="connsiteX0" fmla="*/ 14689 w 173808"/>
                    <a:gd name="connsiteY0" fmla="*/ 90278 h 222480"/>
                    <a:gd name="connsiteX1" fmla="*/ 113840 w 173808"/>
                    <a:gd name="connsiteY1" fmla="*/ 68244 h 222480"/>
                    <a:gd name="connsiteX2" fmla="*/ 146891 w 173808"/>
                    <a:gd name="connsiteY2" fmla="*/ 46210 h 222480"/>
                    <a:gd name="connsiteX3" fmla="*/ 168925 w 173808"/>
                    <a:gd name="connsiteY3" fmla="*/ 13160 h 222480"/>
                    <a:gd name="connsiteX4" fmla="*/ 157908 w 173808"/>
                    <a:gd name="connsiteY4" fmla="*/ 145362 h 222480"/>
                    <a:gd name="connsiteX5" fmla="*/ 146891 w 173808"/>
                    <a:gd name="connsiteY5" fmla="*/ 189430 h 222480"/>
                    <a:gd name="connsiteX6" fmla="*/ 113840 w 173808"/>
                    <a:gd name="connsiteY6" fmla="*/ 222480 h 222480"/>
                    <a:gd name="connsiteX7" fmla="*/ 69773 w 173808"/>
                    <a:gd name="connsiteY7" fmla="*/ 211463 h 222480"/>
                    <a:gd name="connsiteX8" fmla="*/ 25705 w 173808"/>
                    <a:gd name="connsiteY8" fmla="*/ 145362 h 222480"/>
                    <a:gd name="connsiteX9" fmla="*/ 14689 w 173808"/>
                    <a:gd name="connsiteY9" fmla="*/ 90278 h 22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8" h="222480">
                      <a:moveTo>
                        <a:pt x="14689" y="90278"/>
                      </a:moveTo>
                      <a:cubicBezTo>
                        <a:pt x="29378" y="77425"/>
                        <a:pt x="86719" y="81805"/>
                        <a:pt x="113840" y="68244"/>
                      </a:cubicBezTo>
                      <a:cubicBezTo>
                        <a:pt x="125683" y="62322"/>
                        <a:pt x="135874" y="53555"/>
                        <a:pt x="146891" y="46210"/>
                      </a:cubicBezTo>
                      <a:cubicBezTo>
                        <a:pt x="154236" y="35193"/>
                        <a:pt x="167463" y="0"/>
                        <a:pt x="168925" y="13160"/>
                      </a:cubicBezTo>
                      <a:cubicBezTo>
                        <a:pt x="173808" y="57110"/>
                        <a:pt x="163393" y="101483"/>
                        <a:pt x="157908" y="145362"/>
                      </a:cubicBezTo>
                      <a:cubicBezTo>
                        <a:pt x="156030" y="160386"/>
                        <a:pt x="154403" y="176284"/>
                        <a:pt x="146891" y="189430"/>
                      </a:cubicBezTo>
                      <a:cubicBezTo>
                        <a:pt x="139161" y="202957"/>
                        <a:pt x="124857" y="211463"/>
                        <a:pt x="113840" y="222480"/>
                      </a:cubicBezTo>
                      <a:cubicBezTo>
                        <a:pt x="99151" y="218808"/>
                        <a:pt x="81168" y="221433"/>
                        <a:pt x="69773" y="211463"/>
                      </a:cubicBezTo>
                      <a:cubicBezTo>
                        <a:pt x="49844" y="194025"/>
                        <a:pt x="25705" y="145362"/>
                        <a:pt x="25705" y="145362"/>
                      </a:cubicBezTo>
                      <a:cubicBezTo>
                        <a:pt x="11205" y="101860"/>
                        <a:pt x="0" y="103131"/>
                        <a:pt x="14689" y="90278"/>
                      </a:cubicBezTo>
                      <a:close/>
                    </a:path>
                  </a:pathLst>
                </a:custGeom>
                <a:solidFill>
                  <a:schemeClr val="tx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202496" y="1916935"/>
                  <a:ext cx="143220" cy="70187"/>
                </a:xfrm>
                <a:custGeom>
                  <a:avLst/>
                  <a:gdLst>
                    <a:gd name="connsiteX0" fmla="*/ 0 w 143220"/>
                    <a:gd name="connsiteY0" fmla="*/ 0 h 70187"/>
                    <a:gd name="connsiteX1" fmla="*/ 55085 w 143220"/>
                    <a:gd name="connsiteY1" fmla="*/ 44067 h 70187"/>
                    <a:gd name="connsiteX2" fmla="*/ 88135 w 143220"/>
                    <a:gd name="connsiteY2" fmla="*/ 66101 h 70187"/>
                    <a:gd name="connsiteX3" fmla="*/ 143220 w 143220"/>
                    <a:gd name="connsiteY3" fmla="*/ 33051 h 70187"/>
                  </a:gdLst>
                  <a:ahLst/>
                  <a:cxnLst>
                    <a:cxn ang="0">
                      <a:pos x="connsiteX0" y="connsiteY0"/>
                    </a:cxn>
                    <a:cxn ang="0">
                      <a:pos x="connsiteX1" y="connsiteY1"/>
                    </a:cxn>
                    <a:cxn ang="0">
                      <a:pos x="connsiteX2" y="connsiteY2"/>
                    </a:cxn>
                    <a:cxn ang="0">
                      <a:pos x="connsiteX3" y="connsiteY3"/>
                    </a:cxn>
                  </a:cxnLst>
                  <a:rect l="l" t="t" r="r" b="b"/>
                  <a:pathLst>
                    <a:path w="143220" h="70187">
                      <a:moveTo>
                        <a:pt x="0" y="0"/>
                      </a:moveTo>
                      <a:cubicBezTo>
                        <a:pt x="18362" y="14689"/>
                        <a:pt x="36274" y="29959"/>
                        <a:pt x="55085" y="44067"/>
                      </a:cubicBezTo>
                      <a:cubicBezTo>
                        <a:pt x="65677" y="52011"/>
                        <a:pt x="75075" y="63924"/>
                        <a:pt x="88135" y="66101"/>
                      </a:cubicBezTo>
                      <a:cubicBezTo>
                        <a:pt x="112651" y="70187"/>
                        <a:pt x="129421" y="46849"/>
                        <a:pt x="143220" y="33051"/>
                      </a:cubicBezTo>
                    </a:path>
                  </a:pathLst>
                </a:custGeom>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971142" y="1916935"/>
                  <a:ext cx="88135" cy="69585"/>
                </a:xfrm>
                <a:custGeom>
                  <a:avLst/>
                  <a:gdLst>
                    <a:gd name="connsiteX0" fmla="*/ 88135 w 88135"/>
                    <a:gd name="connsiteY0" fmla="*/ 0 h 69585"/>
                    <a:gd name="connsiteX1" fmla="*/ 66101 w 88135"/>
                    <a:gd name="connsiteY1" fmla="*/ 55084 h 69585"/>
                    <a:gd name="connsiteX2" fmla="*/ 0 w 88135"/>
                    <a:gd name="connsiteY2" fmla="*/ 66101 h 69585"/>
                  </a:gdLst>
                  <a:ahLst/>
                  <a:cxnLst>
                    <a:cxn ang="0">
                      <a:pos x="connsiteX0" y="connsiteY0"/>
                    </a:cxn>
                    <a:cxn ang="0">
                      <a:pos x="connsiteX1" y="connsiteY1"/>
                    </a:cxn>
                    <a:cxn ang="0">
                      <a:pos x="connsiteX2" y="connsiteY2"/>
                    </a:cxn>
                  </a:cxnLst>
                  <a:rect l="l" t="t" r="r" b="b"/>
                  <a:pathLst>
                    <a:path w="88135" h="69585">
                      <a:moveTo>
                        <a:pt x="88135" y="0"/>
                      </a:moveTo>
                      <a:cubicBezTo>
                        <a:pt x="80790" y="18361"/>
                        <a:pt x="78761" y="39892"/>
                        <a:pt x="66101" y="55084"/>
                      </a:cubicBezTo>
                      <a:cubicBezTo>
                        <a:pt x="54017" y="69585"/>
                        <a:pt x="14858" y="66101"/>
                        <a:pt x="0" y="66101"/>
                      </a:cubicBezTo>
                    </a:path>
                  </a:pathLst>
                </a:custGeom>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Freeform 48"/>
              <p:cNvSpPr/>
              <p:nvPr/>
            </p:nvSpPr>
            <p:spPr>
              <a:xfrm>
                <a:off x="6224530" y="1345319"/>
                <a:ext cx="231354" cy="329245"/>
              </a:xfrm>
              <a:custGeom>
                <a:avLst/>
                <a:gdLst>
                  <a:gd name="connsiteX0" fmla="*/ 55084 w 231354"/>
                  <a:gd name="connsiteY0" fmla="*/ 186026 h 329245"/>
                  <a:gd name="connsiteX1" fmla="*/ 22034 w 231354"/>
                  <a:gd name="connsiteY1" fmla="*/ 130941 h 329245"/>
                  <a:gd name="connsiteX2" fmla="*/ 0 w 231354"/>
                  <a:gd name="connsiteY2" fmla="*/ 64840 h 329245"/>
                  <a:gd name="connsiteX3" fmla="*/ 44068 w 231354"/>
                  <a:gd name="connsiteY3" fmla="*/ 86874 h 329245"/>
                  <a:gd name="connsiteX4" fmla="*/ 44068 w 231354"/>
                  <a:gd name="connsiteY4" fmla="*/ 86874 h 329245"/>
                  <a:gd name="connsiteX5" fmla="*/ 77118 w 231354"/>
                  <a:gd name="connsiteY5" fmla="*/ 97891 h 329245"/>
                  <a:gd name="connsiteX6" fmla="*/ 88135 w 231354"/>
                  <a:gd name="connsiteY6" fmla="*/ 42806 h 329245"/>
                  <a:gd name="connsiteX7" fmla="*/ 121186 w 231354"/>
                  <a:gd name="connsiteY7" fmla="*/ 75857 h 329245"/>
                  <a:gd name="connsiteX8" fmla="*/ 176270 w 231354"/>
                  <a:gd name="connsiteY8" fmla="*/ 119924 h 329245"/>
                  <a:gd name="connsiteX9" fmla="*/ 220337 w 231354"/>
                  <a:gd name="connsiteY9" fmla="*/ 197042 h 329245"/>
                  <a:gd name="connsiteX10" fmla="*/ 231354 w 231354"/>
                  <a:gd name="connsiteY10" fmla="*/ 230093 h 329245"/>
                  <a:gd name="connsiteX11" fmla="*/ 220337 w 231354"/>
                  <a:gd name="connsiteY11" fmla="*/ 263144 h 329245"/>
                  <a:gd name="connsiteX12" fmla="*/ 176270 w 231354"/>
                  <a:gd name="connsiteY12" fmla="*/ 329245 h 329245"/>
                  <a:gd name="connsiteX13" fmla="*/ 143219 w 231354"/>
                  <a:gd name="connsiteY13" fmla="*/ 296194 h 329245"/>
                  <a:gd name="connsiteX14" fmla="*/ 132203 w 231354"/>
                  <a:gd name="connsiteY14" fmla="*/ 263144 h 329245"/>
                  <a:gd name="connsiteX15" fmla="*/ 44068 w 231354"/>
                  <a:gd name="connsiteY15" fmla="*/ 186026 h 329245"/>
                  <a:gd name="connsiteX16" fmla="*/ 55084 w 231354"/>
                  <a:gd name="connsiteY16" fmla="*/ 186026 h 32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354" h="329245">
                    <a:moveTo>
                      <a:pt x="55084" y="186026"/>
                    </a:moveTo>
                    <a:cubicBezTo>
                      <a:pt x="44067" y="167664"/>
                      <a:pt x="30895" y="150435"/>
                      <a:pt x="22034" y="130941"/>
                    </a:cubicBezTo>
                    <a:cubicBezTo>
                      <a:pt x="12423" y="109797"/>
                      <a:pt x="0" y="64840"/>
                      <a:pt x="0" y="64840"/>
                    </a:cubicBezTo>
                    <a:cubicBezTo>
                      <a:pt x="32421" y="0"/>
                      <a:pt x="16841" y="5193"/>
                      <a:pt x="44068" y="86874"/>
                    </a:cubicBezTo>
                    <a:lnTo>
                      <a:pt x="44068" y="86874"/>
                    </a:lnTo>
                    <a:lnTo>
                      <a:pt x="77118" y="97891"/>
                    </a:lnTo>
                    <a:cubicBezTo>
                      <a:pt x="80790" y="79529"/>
                      <a:pt x="71387" y="51180"/>
                      <a:pt x="88135" y="42806"/>
                    </a:cubicBezTo>
                    <a:cubicBezTo>
                      <a:pt x="102071" y="35838"/>
                      <a:pt x="111212" y="63888"/>
                      <a:pt x="121186" y="75857"/>
                    </a:cubicBezTo>
                    <a:cubicBezTo>
                      <a:pt x="159518" y="121856"/>
                      <a:pt x="122012" y="101840"/>
                      <a:pt x="176270" y="119924"/>
                    </a:cubicBezTo>
                    <a:cubicBezTo>
                      <a:pt x="198399" y="153118"/>
                      <a:pt x="203564" y="157904"/>
                      <a:pt x="220337" y="197042"/>
                    </a:cubicBezTo>
                    <a:cubicBezTo>
                      <a:pt x="224911" y="207716"/>
                      <a:pt x="227682" y="219076"/>
                      <a:pt x="231354" y="230093"/>
                    </a:cubicBezTo>
                    <a:cubicBezTo>
                      <a:pt x="227682" y="241110"/>
                      <a:pt x="225977" y="252992"/>
                      <a:pt x="220337" y="263144"/>
                    </a:cubicBezTo>
                    <a:cubicBezTo>
                      <a:pt x="207477" y="286293"/>
                      <a:pt x="176270" y="329245"/>
                      <a:pt x="176270" y="329245"/>
                    </a:cubicBezTo>
                    <a:cubicBezTo>
                      <a:pt x="165253" y="318228"/>
                      <a:pt x="151861" y="309158"/>
                      <a:pt x="143219" y="296194"/>
                    </a:cubicBezTo>
                    <a:cubicBezTo>
                      <a:pt x="136778" y="286532"/>
                      <a:pt x="137396" y="273531"/>
                      <a:pt x="132203" y="263144"/>
                    </a:cubicBezTo>
                    <a:cubicBezTo>
                      <a:pt x="117514" y="233766"/>
                      <a:pt x="77119" y="186026"/>
                      <a:pt x="44068" y="186026"/>
                    </a:cubicBezTo>
                    <a:lnTo>
                      <a:pt x="55084" y="186026"/>
                    </a:lnTo>
                    <a:close/>
                  </a:path>
                </a:pathLst>
              </a:custGeom>
              <a:solidFill>
                <a:srgbClr val="828282"/>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5849957" y="1444864"/>
                <a:ext cx="115263" cy="226028"/>
              </a:xfrm>
              <a:custGeom>
                <a:avLst/>
                <a:gdLst>
                  <a:gd name="connsiteX0" fmla="*/ 66101 w 115263"/>
                  <a:gd name="connsiteY0" fmla="*/ 218683 h 226028"/>
                  <a:gd name="connsiteX1" fmla="*/ 33050 w 115263"/>
                  <a:gd name="connsiteY1" fmla="*/ 163599 h 226028"/>
                  <a:gd name="connsiteX2" fmla="*/ 22033 w 115263"/>
                  <a:gd name="connsiteY2" fmla="*/ 130548 h 226028"/>
                  <a:gd name="connsiteX3" fmla="*/ 0 w 115263"/>
                  <a:gd name="connsiteY3" fmla="*/ 86481 h 226028"/>
                  <a:gd name="connsiteX4" fmla="*/ 22033 w 115263"/>
                  <a:gd name="connsiteY4" fmla="*/ 9363 h 226028"/>
                  <a:gd name="connsiteX5" fmla="*/ 55084 w 115263"/>
                  <a:gd name="connsiteY5" fmla="*/ 31396 h 226028"/>
                  <a:gd name="connsiteX6" fmla="*/ 88135 w 115263"/>
                  <a:gd name="connsiteY6" fmla="*/ 9363 h 226028"/>
                  <a:gd name="connsiteX7" fmla="*/ 110168 w 115263"/>
                  <a:gd name="connsiteY7" fmla="*/ 42413 h 226028"/>
                  <a:gd name="connsiteX8" fmla="*/ 77118 w 115263"/>
                  <a:gd name="connsiteY8" fmla="*/ 119531 h 226028"/>
                  <a:gd name="connsiteX9" fmla="*/ 66101 w 115263"/>
                  <a:gd name="connsiteY9" fmla="*/ 218683 h 22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63" h="226028">
                    <a:moveTo>
                      <a:pt x="66101" y="218683"/>
                    </a:moveTo>
                    <a:cubicBezTo>
                      <a:pt x="58756" y="226028"/>
                      <a:pt x="42626" y="182751"/>
                      <a:pt x="33050" y="163599"/>
                    </a:cubicBezTo>
                    <a:cubicBezTo>
                      <a:pt x="27856" y="153212"/>
                      <a:pt x="26607" y="141222"/>
                      <a:pt x="22033" y="130548"/>
                    </a:cubicBezTo>
                    <a:cubicBezTo>
                      <a:pt x="15564" y="115453"/>
                      <a:pt x="7344" y="101170"/>
                      <a:pt x="0" y="86481"/>
                    </a:cubicBezTo>
                    <a:cubicBezTo>
                      <a:pt x="7344" y="60775"/>
                      <a:pt x="3129" y="28267"/>
                      <a:pt x="22033" y="9363"/>
                    </a:cubicBezTo>
                    <a:cubicBezTo>
                      <a:pt x="31395" y="0"/>
                      <a:pt x="41843" y="31396"/>
                      <a:pt x="55084" y="31396"/>
                    </a:cubicBezTo>
                    <a:cubicBezTo>
                      <a:pt x="68325" y="31396"/>
                      <a:pt x="77118" y="16707"/>
                      <a:pt x="88135" y="9363"/>
                    </a:cubicBezTo>
                    <a:cubicBezTo>
                      <a:pt x="95479" y="20380"/>
                      <a:pt x="108296" y="29306"/>
                      <a:pt x="110168" y="42413"/>
                    </a:cubicBezTo>
                    <a:cubicBezTo>
                      <a:pt x="115263" y="78080"/>
                      <a:pt x="90653" y="92461"/>
                      <a:pt x="77118" y="119531"/>
                    </a:cubicBezTo>
                    <a:cubicBezTo>
                      <a:pt x="60295" y="153178"/>
                      <a:pt x="73446" y="211338"/>
                      <a:pt x="66101" y="218683"/>
                    </a:cubicBezTo>
                    <a:close/>
                  </a:path>
                </a:pathLst>
              </a:custGeom>
              <a:solidFill>
                <a:srgbClr val="828282"/>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39"/>
            <p:cNvSpPr/>
            <p:nvPr/>
          </p:nvSpPr>
          <p:spPr>
            <a:xfrm>
              <a:off x="6328688" y="2374135"/>
              <a:ext cx="556854" cy="1371185"/>
            </a:xfrm>
            <a:custGeom>
              <a:avLst/>
              <a:gdLst>
                <a:gd name="connsiteX0" fmla="*/ 281432 w 556854"/>
                <a:gd name="connsiteY0" fmla="*/ 5508 h 1371185"/>
                <a:gd name="connsiteX1" fmla="*/ 204314 w 556854"/>
                <a:gd name="connsiteY1" fmla="*/ 49576 h 1371185"/>
                <a:gd name="connsiteX2" fmla="*/ 182281 w 556854"/>
                <a:gd name="connsiteY2" fmla="*/ 115677 h 1371185"/>
                <a:gd name="connsiteX3" fmla="*/ 171264 w 556854"/>
                <a:gd name="connsiteY3" fmla="*/ 236863 h 1371185"/>
                <a:gd name="connsiteX4" fmla="*/ 127196 w 556854"/>
                <a:gd name="connsiteY4" fmla="*/ 302964 h 1371185"/>
                <a:gd name="connsiteX5" fmla="*/ 72112 w 556854"/>
                <a:gd name="connsiteY5" fmla="*/ 358048 h 1371185"/>
                <a:gd name="connsiteX6" fmla="*/ 39061 w 556854"/>
                <a:gd name="connsiteY6" fmla="*/ 457200 h 1371185"/>
                <a:gd name="connsiteX7" fmla="*/ 17028 w 556854"/>
                <a:gd name="connsiteY7" fmla="*/ 523301 h 1371185"/>
                <a:gd name="connsiteX8" fmla="*/ 6011 w 556854"/>
                <a:gd name="connsiteY8" fmla="*/ 556352 h 1371185"/>
                <a:gd name="connsiteX9" fmla="*/ 39061 w 556854"/>
                <a:gd name="connsiteY9" fmla="*/ 820757 h 1371185"/>
                <a:gd name="connsiteX10" fmla="*/ 61095 w 556854"/>
                <a:gd name="connsiteY10" fmla="*/ 853807 h 1371185"/>
                <a:gd name="connsiteX11" fmla="*/ 94146 w 556854"/>
                <a:gd name="connsiteY11" fmla="*/ 997026 h 1371185"/>
                <a:gd name="connsiteX12" fmla="*/ 127196 w 556854"/>
                <a:gd name="connsiteY12" fmla="*/ 1151263 h 1371185"/>
                <a:gd name="connsiteX13" fmla="*/ 138213 w 556854"/>
                <a:gd name="connsiteY13" fmla="*/ 1206347 h 1371185"/>
                <a:gd name="connsiteX14" fmla="*/ 160247 w 556854"/>
                <a:gd name="connsiteY14" fmla="*/ 1272448 h 1371185"/>
                <a:gd name="connsiteX15" fmla="*/ 171264 w 556854"/>
                <a:gd name="connsiteY15" fmla="*/ 1305499 h 1371185"/>
                <a:gd name="connsiteX16" fmla="*/ 204314 w 556854"/>
                <a:gd name="connsiteY16" fmla="*/ 1327532 h 1371185"/>
                <a:gd name="connsiteX17" fmla="*/ 303466 w 556854"/>
                <a:gd name="connsiteY17" fmla="*/ 1349566 h 1371185"/>
                <a:gd name="connsiteX18" fmla="*/ 336517 w 556854"/>
                <a:gd name="connsiteY18" fmla="*/ 1360583 h 1371185"/>
                <a:gd name="connsiteX19" fmla="*/ 523804 w 556854"/>
                <a:gd name="connsiteY19" fmla="*/ 1349566 h 1371185"/>
                <a:gd name="connsiteX20" fmla="*/ 556854 w 556854"/>
                <a:gd name="connsiteY20" fmla="*/ 1217364 h 1371185"/>
                <a:gd name="connsiteX21" fmla="*/ 545837 w 556854"/>
                <a:gd name="connsiteY21" fmla="*/ 358048 h 1371185"/>
                <a:gd name="connsiteX22" fmla="*/ 534820 w 556854"/>
                <a:gd name="connsiteY22" fmla="*/ 324998 h 1371185"/>
                <a:gd name="connsiteX23" fmla="*/ 512787 w 556854"/>
                <a:gd name="connsiteY23" fmla="*/ 247879 h 1371185"/>
                <a:gd name="connsiteX24" fmla="*/ 490753 w 556854"/>
                <a:gd name="connsiteY24" fmla="*/ 214829 h 1371185"/>
                <a:gd name="connsiteX25" fmla="*/ 457702 w 556854"/>
                <a:gd name="connsiteY25" fmla="*/ 148728 h 1371185"/>
                <a:gd name="connsiteX26" fmla="*/ 424652 w 556854"/>
                <a:gd name="connsiteY26" fmla="*/ 82626 h 1371185"/>
                <a:gd name="connsiteX27" fmla="*/ 391601 w 556854"/>
                <a:gd name="connsiteY27" fmla="*/ 71610 h 1371185"/>
                <a:gd name="connsiteX28" fmla="*/ 292449 w 556854"/>
                <a:gd name="connsiteY28" fmla="*/ 16525 h 1371185"/>
                <a:gd name="connsiteX29" fmla="*/ 281432 w 556854"/>
                <a:gd name="connsiteY29" fmla="*/ 5508 h 13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6854" h="1371185">
                  <a:moveTo>
                    <a:pt x="281432" y="5508"/>
                  </a:moveTo>
                  <a:cubicBezTo>
                    <a:pt x="266743" y="11016"/>
                    <a:pt x="224873" y="3317"/>
                    <a:pt x="204314" y="49576"/>
                  </a:cubicBezTo>
                  <a:cubicBezTo>
                    <a:pt x="194881" y="70800"/>
                    <a:pt x="182281" y="115677"/>
                    <a:pt x="182281" y="115677"/>
                  </a:cubicBezTo>
                  <a:cubicBezTo>
                    <a:pt x="178609" y="156072"/>
                    <a:pt x="182709" y="197949"/>
                    <a:pt x="171264" y="236863"/>
                  </a:cubicBezTo>
                  <a:cubicBezTo>
                    <a:pt x="163792" y="262268"/>
                    <a:pt x="141885" y="280930"/>
                    <a:pt x="127196" y="302964"/>
                  </a:cubicBezTo>
                  <a:cubicBezTo>
                    <a:pt x="97817" y="347032"/>
                    <a:pt x="116181" y="328669"/>
                    <a:pt x="72112" y="358048"/>
                  </a:cubicBezTo>
                  <a:cubicBezTo>
                    <a:pt x="31431" y="419069"/>
                    <a:pt x="62809" y="362207"/>
                    <a:pt x="39061" y="457200"/>
                  </a:cubicBezTo>
                  <a:cubicBezTo>
                    <a:pt x="33428" y="479732"/>
                    <a:pt x="24372" y="501267"/>
                    <a:pt x="17028" y="523301"/>
                  </a:cubicBezTo>
                  <a:lnTo>
                    <a:pt x="6011" y="556352"/>
                  </a:lnTo>
                  <a:cubicBezTo>
                    <a:pt x="7181" y="577408"/>
                    <a:pt x="0" y="762168"/>
                    <a:pt x="39061" y="820757"/>
                  </a:cubicBezTo>
                  <a:lnTo>
                    <a:pt x="61095" y="853807"/>
                  </a:lnTo>
                  <a:cubicBezTo>
                    <a:pt x="87852" y="934076"/>
                    <a:pt x="83745" y="908617"/>
                    <a:pt x="94146" y="997026"/>
                  </a:cubicBezTo>
                  <a:cubicBezTo>
                    <a:pt x="109717" y="1129376"/>
                    <a:pt x="87359" y="1071586"/>
                    <a:pt x="127196" y="1151263"/>
                  </a:cubicBezTo>
                  <a:cubicBezTo>
                    <a:pt x="130868" y="1169624"/>
                    <a:pt x="133286" y="1188282"/>
                    <a:pt x="138213" y="1206347"/>
                  </a:cubicBezTo>
                  <a:cubicBezTo>
                    <a:pt x="144324" y="1228754"/>
                    <a:pt x="152902" y="1250414"/>
                    <a:pt x="160247" y="1272448"/>
                  </a:cubicBezTo>
                  <a:cubicBezTo>
                    <a:pt x="163919" y="1283465"/>
                    <a:pt x="161601" y="1299057"/>
                    <a:pt x="171264" y="1305499"/>
                  </a:cubicBezTo>
                  <a:cubicBezTo>
                    <a:pt x="182281" y="1312843"/>
                    <a:pt x="192471" y="1321611"/>
                    <a:pt x="204314" y="1327532"/>
                  </a:cubicBezTo>
                  <a:cubicBezTo>
                    <a:pt x="234075" y="1342413"/>
                    <a:pt x="272999" y="1342796"/>
                    <a:pt x="303466" y="1349566"/>
                  </a:cubicBezTo>
                  <a:cubicBezTo>
                    <a:pt x="314802" y="1352085"/>
                    <a:pt x="325500" y="1356911"/>
                    <a:pt x="336517" y="1360583"/>
                  </a:cubicBezTo>
                  <a:cubicBezTo>
                    <a:pt x="398946" y="1356911"/>
                    <a:pt x="465123" y="1371185"/>
                    <a:pt x="523804" y="1349566"/>
                  </a:cubicBezTo>
                  <a:cubicBezTo>
                    <a:pt x="539303" y="1343856"/>
                    <a:pt x="555096" y="1227911"/>
                    <a:pt x="556854" y="1217364"/>
                  </a:cubicBezTo>
                  <a:cubicBezTo>
                    <a:pt x="553182" y="930925"/>
                    <a:pt x="552908" y="644423"/>
                    <a:pt x="545837" y="358048"/>
                  </a:cubicBezTo>
                  <a:cubicBezTo>
                    <a:pt x="545550" y="346439"/>
                    <a:pt x="538010" y="336164"/>
                    <a:pt x="534820" y="324998"/>
                  </a:cubicBezTo>
                  <a:cubicBezTo>
                    <a:pt x="530112" y="308521"/>
                    <a:pt x="521594" y="265492"/>
                    <a:pt x="512787" y="247879"/>
                  </a:cubicBezTo>
                  <a:cubicBezTo>
                    <a:pt x="506866" y="236036"/>
                    <a:pt x="498098" y="225846"/>
                    <a:pt x="490753" y="214829"/>
                  </a:cubicBezTo>
                  <a:cubicBezTo>
                    <a:pt x="463061" y="131754"/>
                    <a:pt x="500416" y="234154"/>
                    <a:pt x="457702" y="148728"/>
                  </a:cubicBezTo>
                  <a:cubicBezTo>
                    <a:pt x="444397" y="122119"/>
                    <a:pt x="450961" y="103673"/>
                    <a:pt x="424652" y="82626"/>
                  </a:cubicBezTo>
                  <a:cubicBezTo>
                    <a:pt x="415584" y="75372"/>
                    <a:pt x="402618" y="75282"/>
                    <a:pt x="391601" y="71610"/>
                  </a:cubicBezTo>
                  <a:cubicBezTo>
                    <a:pt x="342368" y="38787"/>
                    <a:pt x="338988" y="28160"/>
                    <a:pt x="292449" y="16525"/>
                  </a:cubicBezTo>
                  <a:cubicBezTo>
                    <a:pt x="288886" y="15634"/>
                    <a:pt x="296121" y="0"/>
                    <a:pt x="281432" y="5508"/>
                  </a:cubicBezTo>
                  <a:close/>
                </a:path>
              </a:pathLst>
            </a:custGeom>
            <a:solidFill>
              <a:srgbClr val="3A74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263837" y="2719682"/>
              <a:ext cx="1188355" cy="243855"/>
            </a:xfrm>
            <a:custGeom>
              <a:avLst/>
              <a:gdLst>
                <a:gd name="connsiteX0" fmla="*/ 1136963 w 1188355"/>
                <a:gd name="connsiteY0" fmla="*/ 133687 h 243855"/>
                <a:gd name="connsiteX1" fmla="*/ 1070862 w 1188355"/>
                <a:gd name="connsiteY1" fmla="*/ 122670 h 243855"/>
                <a:gd name="connsiteX2" fmla="*/ 1026794 w 1188355"/>
                <a:gd name="connsiteY2" fmla="*/ 111653 h 243855"/>
                <a:gd name="connsiteX3" fmla="*/ 828491 w 1188355"/>
                <a:gd name="connsiteY3" fmla="*/ 100636 h 243855"/>
                <a:gd name="connsiteX4" fmla="*/ 630187 w 1188355"/>
                <a:gd name="connsiteY4" fmla="*/ 78602 h 243855"/>
                <a:gd name="connsiteX5" fmla="*/ 497985 w 1188355"/>
                <a:gd name="connsiteY5" fmla="*/ 67585 h 243855"/>
                <a:gd name="connsiteX6" fmla="*/ 398833 w 1188355"/>
                <a:gd name="connsiteY6" fmla="*/ 45552 h 243855"/>
                <a:gd name="connsiteX7" fmla="*/ 321715 w 1188355"/>
                <a:gd name="connsiteY7" fmla="*/ 34535 h 243855"/>
                <a:gd name="connsiteX8" fmla="*/ 255614 w 1188355"/>
                <a:gd name="connsiteY8" fmla="*/ 23518 h 243855"/>
                <a:gd name="connsiteX9" fmla="*/ 189512 w 1188355"/>
                <a:gd name="connsiteY9" fmla="*/ 1484 h 243855"/>
                <a:gd name="connsiteX10" fmla="*/ 35276 w 1188355"/>
                <a:gd name="connsiteY10" fmla="*/ 12501 h 243855"/>
                <a:gd name="connsiteX11" fmla="*/ 24259 w 1188355"/>
                <a:gd name="connsiteY11" fmla="*/ 78602 h 243855"/>
                <a:gd name="connsiteX12" fmla="*/ 101377 w 1188355"/>
                <a:gd name="connsiteY12" fmla="*/ 89619 h 243855"/>
                <a:gd name="connsiteX13" fmla="*/ 112394 w 1188355"/>
                <a:gd name="connsiteY13" fmla="*/ 144704 h 243855"/>
                <a:gd name="connsiteX14" fmla="*/ 145445 w 1188355"/>
                <a:gd name="connsiteY14" fmla="*/ 155720 h 243855"/>
                <a:gd name="connsiteX15" fmla="*/ 189512 w 1188355"/>
                <a:gd name="connsiteY15" fmla="*/ 210805 h 243855"/>
                <a:gd name="connsiteX16" fmla="*/ 288664 w 1188355"/>
                <a:gd name="connsiteY16" fmla="*/ 188771 h 243855"/>
                <a:gd name="connsiteX17" fmla="*/ 321715 w 1188355"/>
                <a:gd name="connsiteY17" fmla="*/ 166737 h 243855"/>
                <a:gd name="connsiteX18" fmla="*/ 608153 w 1188355"/>
                <a:gd name="connsiteY18" fmla="*/ 188771 h 243855"/>
                <a:gd name="connsiteX19" fmla="*/ 674255 w 1188355"/>
                <a:gd name="connsiteY19" fmla="*/ 243855 h 243855"/>
                <a:gd name="connsiteX20" fmla="*/ 784423 w 1188355"/>
                <a:gd name="connsiteY20" fmla="*/ 232838 h 243855"/>
                <a:gd name="connsiteX21" fmla="*/ 1170014 w 1188355"/>
                <a:gd name="connsiteY21" fmla="*/ 210805 h 243855"/>
                <a:gd name="connsiteX22" fmla="*/ 1158997 w 1188355"/>
                <a:gd name="connsiteY22" fmla="*/ 155720 h 243855"/>
                <a:gd name="connsiteX23" fmla="*/ 1136963 w 1188355"/>
                <a:gd name="connsiteY23" fmla="*/ 133687 h 24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8355" h="243855">
                  <a:moveTo>
                    <a:pt x="1136963" y="133687"/>
                  </a:moveTo>
                  <a:cubicBezTo>
                    <a:pt x="1122274" y="128179"/>
                    <a:pt x="1092766" y="127051"/>
                    <a:pt x="1070862" y="122670"/>
                  </a:cubicBezTo>
                  <a:cubicBezTo>
                    <a:pt x="1056015" y="119700"/>
                    <a:pt x="1041873" y="113024"/>
                    <a:pt x="1026794" y="111653"/>
                  </a:cubicBezTo>
                  <a:cubicBezTo>
                    <a:pt x="960863" y="105659"/>
                    <a:pt x="894537" y="105191"/>
                    <a:pt x="828491" y="100636"/>
                  </a:cubicBezTo>
                  <a:cubicBezTo>
                    <a:pt x="580612" y="83541"/>
                    <a:pt x="812010" y="97742"/>
                    <a:pt x="630187" y="78602"/>
                  </a:cubicBezTo>
                  <a:cubicBezTo>
                    <a:pt x="586210" y="73973"/>
                    <a:pt x="542052" y="71257"/>
                    <a:pt x="497985" y="67585"/>
                  </a:cubicBezTo>
                  <a:cubicBezTo>
                    <a:pt x="458378" y="57684"/>
                    <a:pt x="440782" y="52544"/>
                    <a:pt x="398833" y="45552"/>
                  </a:cubicBezTo>
                  <a:cubicBezTo>
                    <a:pt x="373219" y="41283"/>
                    <a:pt x="347380" y="38484"/>
                    <a:pt x="321715" y="34535"/>
                  </a:cubicBezTo>
                  <a:cubicBezTo>
                    <a:pt x="299637" y="31138"/>
                    <a:pt x="277285" y="28936"/>
                    <a:pt x="255614" y="23518"/>
                  </a:cubicBezTo>
                  <a:cubicBezTo>
                    <a:pt x="233082" y="17885"/>
                    <a:pt x="189512" y="1484"/>
                    <a:pt x="189512" y="1484"/>
                  </a:cubicBezTo>
                  <a:cubicBezTo>
                    <a:pt x="138100" y="5156"/>
                    <a:pt x="85280" y="0"/>
                    <a:pt x="35276" y="12501"/>
                  </a:cubicBezTo>
                  <a:cubicBezTo>
                    <a:pt x="17127" y="17038"/>
                    <a:pt x="0" y="66473"/>
                    <a:pt x="24259" y="78602"/>
                  </a:cubicBezTo>
                  <a:cubicBezTo>
                    <a:pt x="47485" y="90215"/>
                    <a:pt x="75671" y="85947"/>
                    <a:pt x="101377" y="89619"/>
                  </a:cubicBezTo>
                  <a:cubicBezTo>
                    <a:pt x="105049" y="107981"/>
                    <a:pt x="102007" y="129124"/>
                    <a:pt x="112394" y="144704"/>
                  </a:cubicBezTo>
                  <a:cubicBezTo>
                    <a:pt x="118836" y="154366"/>
                    <a:pt x="138190" y="146652"/>
                    <a:pt x="145445" y="155720"/>
                  </a:cubicBezTo>
                  <a:cubicBezTo>
                    <a:pt x="200781" y="224888"/>
                    <a:pt x="110268" y="184389"/>
                    <a:pt x="189512" y="210805"/>
                  </a:cubicBezTo>
                  <a:cubicBezTo>
                    <a:pt x="214901" y="206573"/>
                    <a:pt x="261542" y="202332"/>
                    <a:pt x="288664" y="188771"/>
                  </a:cubicBezTo>
                  <a:cubicBezTo>
                    <a:pt x="300507" y="182849"/>
                    <a:pt x="310698" y="174082"/>
                    <a:pt x="321715" y="166737"/>
                  </a:cubicBezTo>
                  <a:lnTo>
                    <a:pt x="608153" y="188771"/>
                  </a:lnTo>
                  <a:cubicBezTo>
                    <a:pt x="627325" y="192605"/>
                    <a:pt x="663426" y="233027"/>
                    <a:pt x="674255" y="243855"/>
                  </a:cubicBezTo>
                  <a:cubicBezTo>
                    <a:pt x="710978" y="240183"/>
                    <a:pt x="747599" y="235293"/>
                    <a:pt x="784423" y="232838"/>
                  </a:cubicBezTo>
                  <a:cubicBezTo>
                    <a:pt x="912878" y="224274"/>
                    <a:pt x="1043919" y="236766"/>
                    <a:pt x="1170014" y="210805"/>
                  </a:cubicBezTo>
                  <a:cubicBezTo>
                    <a:pt x="1188355" y="207029"/>
                    <a:pt x="1172238" y="168961"/>
                    <a:pt x="1158997" y="155720"/>
                  </a:cubicBezTo>
                  <a:cubicBezTo>
                    <a:pt x="1142574" y="139297"/>
                    <a:pt x="1151652" y="139195"/>
                    <a:pt x="1136963" y="133687"/>
                  </a:cubicBezTo>
                  <a:close/>
                </a:path>
              </a:pathLst>
            </a:custGeom>
            <a:solidFill>
              <a:srgbClr val="FFCC9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6364689" y="2809442"/>
              <a:ext cx="244236" cy="209180"/>
            </a:xfrm>
            <a:custGeom>
              <a:avLst/>
              <a:gdLst>
                <a:gd name="connsiteX0" fmla="*/ 58145 w 244236"/>
                <a:gd name="connsiteY0" fmla="*/ 10876 h 209180"/>
                <a:gd name="connsiteX1" fmla="*/ 201364 w 244236"/>
                <a:gd name="connsiteY1" fmla="*/ 32910 h 209180"/>
                <a:gd name="connsiteX2" fmla="*/ 234415 w 244236"/>
                <a:gd name="connsiteY2" fmla="*/ 65960 h 209180"/>
                <a:gd name="connsiteX3" fmla="*/ 190347 w 244236"/>
                <a:gd name="connsiteY3" fmla="*/ 176129 h 209180"/>
                <a:gd name="connsiteX4" fmla="*/ 102212 w 244236"/>
                <a:gd name="connsiteY4" fmla="*/ 198163 h 209180"/>
                <a:gd name="connsiteX5" fmla="*/ 58145 w 244236"/>
                <a:gd name="connsiteY5" fmla="*/ 209180 h 209180"/>
                <a:gd name="connsiteX6" fmla="*/ 25094 w 244236"/>
                <a:gd name="connsiteY6" fmla="*/ 198163 h 209180"/>
                <a:gd name="connsiteX7" fmla="*/ 14077 w 244236"/>
                <a:gd name="connsiteY7" fmla="*/ 165112 h 209180"/>
                <a:gd name="connsiteX8" fmla="*/ 25094 w 244236"/>
                <a:gd name="connsiteY8" fmla="*/ 21893 h 209180"/>
                <a:gd name="connsiteX9" fmla="*/ 58145 w 244236"/>
                <a:gd name="connsiteY9" fmla="*/ 10876 h 20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36" h="209180">
                  <a:moveTo>
                    <a:pt x="58145" y="10876"/>
                  </a:moveTo>
                  <a:cubicBezTo>
                    <a:pt x="87523" y="12712"/>
                    <a:pt x="155261" y="18503"/>
                    <a:pt x="201364" y="32910"/>
                  </a:cubicBezTo>
                  <a:cubicBezTo>
                    <a:pt x="216235" y="37557"/>
                    <a:pt x="231628" y="50631"/>
                    <a:pt x="234415" y="65960"/>
                  </a:cubicBezTo>
                  <a:cubicBezTo>
                    <a:pt x="244236" y="119972"/>
                    <a:pt x="237979" y="158808"/>
                    <a:pt x="190347" y="176129"/>
                  </a:cubicBezTo>
                  <a:cubicBezTo>
                    <a:pt x="161888" y="186478"/>
                    <a:pt x="131590" y="190818"/>
                    <a:pt x="102212" y="198163"/>
                  </a:cubicBezTo>
                  <a:lnTo>
                    <a:pt x="58145" y="209180"/>
                  </a:lnTo>
                  <a:cubicBezTo>
                    <a:pt x="47128" y="205508"/>
                    <a:pt x="33306" y="206375"/>
                    <a:pt x="25094" y="198163"/>
                  </a:cubicBezTo>
                  <a:cubicBezTo>
                    <a:pt x="16882" y="189951"/>
                    <a:pt x="14077" y="176725"/>
                    <a:pt x="14077" y="165112"/>
                  </a:cubicBezTo>
                  <a:cubicBezTo>
                    <a:pt x="14077" y="117231"/>
                    <a:pt x="0" y="62671"/>
                    <a:pt x="25094" y="21893"/>
                  </a:cubicBezTo>
                  <a:cubicBezTo>
                    <a:pt x="38566" y="0"/>
                    <a:pt x="28767" y="9040"/>
                    <a:pt x="58145" y="10876"/>
                  </a:cubicBezTo>
                  <a:close/>
                </a:path>
              </a:pathLst>
            </a:custGeom>
            <a:solidFill>
              <a:srgbClr val="3A74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80"/>
            <p:cNvGrpSpPr/>
            <p:nvPr/>
          </p:nvGrpSpPr>
          <p:grpSpPr>
            <a:xfrm>
              <a:off x="6343190" y="5376231"/>
              <a:ext cx="321385" cy="217695"/>
              <a:chOff x="6343190" y="5376231"/>
              <a:chExt cx="321385" cy="217695"/>
            </a:xfrm>
          </p:grpSpPr>
          <p:sp>
            <p:nvSpPr>
              <p:cNvPr id="46" name="Freeform 45"/>
              <p:cNvSpPr/>
              <p:nvPr/>
            </p:nvSpPr>
            <p:spPr>
              <a:xfrm>
                <a:off x="6343190" y="5400908"/>
                <a:ext cx="321385" cy="193018"/>
              </a:xfrm>
              <a:custGeom>
                <a:avLst/>
                <a:gdLst>
                  <a:gd name="connsiteX0" fmla="*/ 233880 w 321385"/>
                  <a:gd name="connsiteY0" fmla="*/ 52441 h 193018"/>
                  <a:gd name="connsiteX1" fmla="*/ 145745 w 321385"/>
                  <a:gd name="connsiteY1" fmla="*/ 85492 h 193018"/>
                  <a:gd name="connsiteX2" fmla="*/ 112694 w 321385"/>
                  <a:gd name="connsiteY2" fmla="*/ 96509 h 193018"/>
                  <a:gd name="connsiteX3" fmla="*/ 35576 w 321385"/>
                  <a:gd name="connsiteY3" fmla="*/ 118543 h 193018"/>
                  <a:gd name="connsiteX4" fmla="*/ 2526 w 321385"/>
                  <a:gd name="connsiteY4" fmla="*/ 140576 h 193018"/>
                  <a:gd name="connsiteX5" fmla="*/ 13543 w 321385"/>
                  <a:gd name="connsiteY5" fmla="*/ 184644 h 193018"/>
                  <a:gd name="connsiteX6" fmla="*/ 68627 w 321385"/>
                  <a:gd name="connsiteY6" fmla="*/ 173627 h 193018"/>
                  <a:gd name="connsiteX7" fmla="*/ 112694 w 321385"/>
                  <a:gd name="connsiteY7" fmla="*/ 151593 h 193018"/>
                  <a:gd name="connsiteX8" fmla="*/ 178796 w 321385"/>
                  <a:gd name="connsiteY8" fmla="*/ 129559 h 193018"/>
                  <a:gd name="connsiteX9" fmla="*/ 211846 w 321385"/>
                  <a:gd name="connsiteY9" fmla="*/ 118543 h 193018"/>
                  <a:gd name="connsiteX10" fmla="*/ 244897 w 321385"/>
                  <a:gd name="connsiteY10" fmla="*/ 107526 h 193018"/>
                  <a:gd name="connsiteX11" fmla="*/ 299981 w 321385"/>
                  <a:gd name="connsiteY11" fmla="*/ 41425 h 193018"/>
                  <a:gd name="connsiteX12" fmla="*/ 310998 w 321385"/>
                  <a:gd name="connsiteY12" fmla="*/ 8374 h 193018"/>
                  <a:gd name="connsiteX13" fmla="*/ 255914 w 321385"/>
                  <a:gd name="connsiteY13" fmla="*/ 19391 h 193018"/>
                  <a:gd name="connsiteX14" fmla="*/ 233880 w 321385"/>
                  <a:gd name="connsiteY14" fmla="*/ 52441 h 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385" h="193018">
                    <a:moveTo>
                      <a:pt x="233880" y="52441"/>
                    </a:moveTo>
                    <a:cubicBezTo>
                      <a:pt x="215519" y="63458"/>
                      <a:pt x="221394" y="47668"/>
                      <a:pt x="145745" y="85492"/>
                    </a:cubicBezTo>
                    <a:cubicBezTo>
                      <a:pt x="135358" y="90685"/>
                      <a:pt x="123860" y="93319"/>
                      <a:pt x="112694" y="96509"/>
                    </a:cubicBezTo>
                    <a:cubicBezTo>
                      <a:pt x="96222" y="101215"/>
                      <a:pt x="53186" y="109738"/>
                      <a:pt x="35576" y="118543"/>
                    </a:cubicBezTo>
                    <a:cubicBezTo>
                      <a:pt x="23733" y="124464"/>
                      <a:pt x="13543" y="133232"/>
                      <a:pt x="2526" y="140576"/>
                    </a:cubicBezTo>
                    <a:cubicBezTo>
                      <a:pt x="6198" y="155265"/>
                      <a:pt x="0" y="177872"/>
                      <a:pt x="13543" y="184644"/>
                    </a:cubicBezTo>
                    <a:cubicBezTo>
                      <a:pt x="30291" y="193018"/>
                      <a:pt x="50863" y="179548"/>
                      <a:pt x="68627" y="173627"/>
                    </a:cubicBezTo>
                    <a:cubicBezTo>
                      <a:pt x="84207" y="168434"/>
                      <a:pt x="97446" y="157692"/>
                      <a:pt x="112694" y="151593"/>
                    </a:cubicBezTo>
                    <a:cubicBezTo>
                      <a:pt x="134259" y="142967"/>
                      <a:pt x="156762" y="136904"/>
                      <a:pt x="178796" y="129559"/>
                    </a:cubicBezTo>
                    <a:lnTo>
                      <a:pt x="211846" y="118543"/>
                    </a:lnTo>
                    <a:lnTo>
                      <a:pt x="244897" y="107526"/>
                    </a:lnTo>
                    <a:cubicBezTo>
                      <a:pt x="269259" y="83163"/>
                      <a:pt x="284644" y="72098"/>
                      <a:pt x="299981" y="41425"/>
                    </a:cubicBezTo>
                    <a:cubicBezTo>
                      <a:pt x="305175" y="31038"/>
                      <a:pt x="321385" y="13568"/>
                      <a:pt x="310998" y="8374"/>
                    </a:cubicBezTo>
                    <a:cubicBezTo>
                      <a:pt x="294250" y="0"/>
                      <a:pt x="274275" y="15719"/>
                      <a:pt x="255914" y="19391"/>
                    </a:cubicBezTo>
                    <a:cubicBezTo>
                      <a:pt x="214221" y="47186"/>
                      <a:pt x="252241" y="41424"/>
                      <a:pt x="233880" y="52441"/>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6442121" y="5376231"/>
                <a:ext cx="112915" cy="130530"/>
              </a:xfrm>
              <a:custGeom>
                <a:avLst/>
                <a:gdLst>
                  <a:gd name="connsiteX0" fmla="*/ 101898 w 112915"/>
                  <a:gd name="connsiteY0" fmla="*/ 77118 h 130530"/>
                  <a:gd name="connsiteX1" fmla="*/ 35797 w 112915"/>
                  <a:gd name="connsiteY1" fmla="*/ 0 h 130530"/>
                  <a:gd name="connsiteX2" fmla="*/ 2746 w 112915"/>
                  <a:gd name="connsiteY2" fmla="*/ 22034 h 130530"/>
                  <a:gd name="connsiteX3" fmla="*/ 13763 w 112915"/>
                  <a:gd name="connsiteY3" fmla="*/ 99152 h 130530"/>
                  <a:gd name="connsiteX4" fmla="*/ 101898 w 112915"/>
                  <a:gd name="connsiteY4" fmla="*/ 88135 h 130530"/>
                  <a:gd name="connsiteX5" fmla="*/ 101898 w 112915"/>
                  <a:gd name="connsiteY5" fmla="*/ 77118 h 1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15" h="130530">
                    <a:moveTo>
                      <a:pt x="101898" y="77118"/>
                    </a:moveTo>
                    <a:cubicBezTo>
                      <a:pt x="90881" y="62429"/>
                      <a:pt x="66318" y="0"/>
                      <a:pt x="35797" y="0"/>
                    </a:cubicBezTo>
                    <a:cubicBezTo>
                      <a:pt x="22556" y="0"/>
                      <a:pt x="13763" y="14689"/>
                      <a:pt x="2746" y="22034"/>
                    </a:cubicBezTo>
                    <a:cubicBezTo>
                      <a:pt x="6418" y="47740"/>
                      <a:pt x="0" y="77132"/>
                      <a:pt x="13763" y="99152"/>
                    </a:cubicBezTo>
                    <a:cubicBezTo>
                      <a:pt x="33374" y="130530"/>
                      <a:pt x="88096" y="99177"/>
                      <a:pt x="101898" y="88135"/>
                    </a:cubicBezTo>
                    <a:cubicBezTo>
                      <a:pt x="108310" y="83005"/>
                      <a:pt x="112915" y="91807"/>
                      <a:pt x="101898" y="77118"/>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6841475" y="5345017"/>
              <a:ext cx="230800" cy="262569"/>
            </a:xfrm>
            <a:custGeom>
              <a:avLst/>
              <a:gdLst>
                <a:gd name="connsiteX0" fmla="*/ 187286 w 230800"/>
                <a:gd name="connsiteY0" fmla="*/ 9181 h 262569"/>
                <a:gd name="connsiteX1" fmla="*/ 176270 w 230800"/>
                <a:gd name="connsiteY1" fmla="*/ 108332 h 262569"/>
                <a:gd name="connsiteX2" fmla="*/ 165253 w 230800"/>
                <a:gd name="connsiteY2" fmla="*/ 152400 h 262569"/>
                <a:gd name="connsiteX3" fmla="*/ 66101 w 230800"/>
                <a:gd name="connsiteY3" fmla="*/ 196467 h 262569"/>
                <a:gd name="connsiteX4" fmla="*/ 33050 w 230800"/>
                <a:gd name="connsiteY4" fmla="*/ 207484 h 262569"/>
                <a:gd name="connsiteX5" fmla="*/ 0 w 230800"/>
                <a:gd name="connsiteY5" fmla="*/ 229518 h 262569"/>
                <a:gd name="connsiteX6" fmla="*/ 66101 w 230800"/>
                <a:gd name="connsiteY6" fmla="*/ 262569 h 262569"/>
                <a:gd name="connsiteX7" fmla="*/ 198303 w 230800"/>
                <a:gd name="connsiteY7" fmla="*/ 240535 h 262569"/>
                <a:gd name="connsiteX8" fmla="*/ 220337 w 230800"/>
                <a:gd name="connsiteY8" fmla="*/ 207484 h 262569"/>
                <a:gd name="connsiteX9" fmla="*/ 198303 w 230800"/>
                <a:gd name="connsiteY9" fmla="*/ 53248 h 262569"/>
                <a:gd name="connsiteX10" fmla="*/ 187286 w 230800"/>
                <a:gd name="connsiteY10" fmla="*/ 9181 h 26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00" h="262569">
                  <a:moveTo>
                    <a:pt x="187286" y="9181"/>
                  </a:moveTo>
                  <a:cubicBezTo>
                    <a:pt x="183614" y="18362"/>
                    <a:pt x="181326" y="75465"/>
                    <a:pt x="176270" y="108332"/>
                  </a:cubicBezTo>
                  <a:cubicBezTo>
                    <a:pt x="173968" y="123297"/>
                    <a:pt x="173652" y="139802"/>
                    <a:pt x="165253" y="152400"/>
                  </a:cubicBezTo>
                  <a:cubicBezTo>
                    <a:pt x="150288" y="174847"/>
                    <a:pt x="79141" y="192120"/>
                    <a:pt x="66101" y="196467"/>
                  </a:cubicBezTo>
                  <a:lnTo>
                    <a:pt x="33050" y="207484"/>
                  </a:lnTo>
                  <a:cubicBezTo>
                    <a:pt x="22033" y="214829"/>
                    <a:pt x="0" y="216277"/>
                    <a:pt x="0" y="229518"/>
                  </a:cubicBezTo>
                  <a:cubicBezTo>
                    <a:pt x="0" y="243756"/>
                    <a:pt x="57951" y="259852"/>
                    <a:pt x="66101" y="262569"/>
                  </a:cubicBezTo>
                  <a:cubicBezTo>
                    <a:pt x="110168" y="255224"/>
                    <a:pt x="156231" y="255561"/>
                    <a:pt x="198303" y="240535"/>
                  </a:cubicBezTo>
                  <a:cubicBezTo>
                    <a:pt x="210772" y="236082"/>
                    <a:pt x="219321" y="220686"/>
                    <a:pt x="220337" y="207484"/>
                  </a:cubicBezTo>
                  <a:cubicBezTo>
                    <a:pt x="230800" y="71466"/>
                    <a:pt x="208840" y="137544"/>
                    <a:pt x="198303" y="53248"/>
                  </a:cubicBezTo>
                  <a:cubicBezTo>
                    <a:pt x="196481" y="38672"/>
                    <a:pt x="190958" y="0"/>
                    <a:pt x="187286" y="9181"/>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843424" y="5456070"/>
              <a:ext cx="161102" cy="122874"/>
            </a:xfrm>
            <a:custGeom>
              <a:avLst/>
              <a:gdLst>
                <a:gd name="connsiteX0" fmla="*/ 119236 w 161102"/>
                <a:gd name="connsiteY0" fmla="*/ 63381 h 122874"/>
                <a:gd name="connsiteX1" fmla="*/ 75169 w 161102"/>
                <a:gd name="connsiteY1" fmla="*/ 8296 h 122874"/>
                <a:gd name="connsiteX2" fmla="*/ 9068 w 161102"/>
                <a:gd name="connsiteY2" fmla="*/ 19313 h 122874"/>
                <a:gd name="connsiteX3" fmla="*/ 20084 w 161102"/>
                <a:gd name="connsiteY3" fmla="*/ 52364 h 122874"/>
                <a:gd name="connsiteX4" fmla="*/ 119236 w 161102"/>
                <a:gd name="connsiteY4" fmla="*/ 63381 h 122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2" h="122874">
                  <a:moveTo>
                    <a:pt x="119236" y="63381"/>
                  </a:moveTo>
                  <a:cubicBezTo>
                    <a:pt x="128417" y="56036"/>
                    <a:pt x="97001" y="17029"/>
                    <a:pt x="75169" y="8296"/>
                  </a:cubicBezTo>
                  <a:cubicBezTo>
                    <a:pt x="54429" y="0"/>
                    <a:pt x="26511" y="5359"/>
                    <a:pt x="9068" y="19313"/>
                  </a:cubicBezTo>
                  <a:cubicBezTo>
                    <a:pt x="0" y="26567"/>
                    <a:pt x="9697" y="47171"/>
                    <a:pt x="20084" y="52364"/>
                  </a:cubicBezTo>
                  <a:cubicBezTo>
                    <a:pt x="161102" y="122874"/>
                    <a:pt x="110055" y="70726"/>
                    <a:pt x="119236" y="63381"/>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0" y="0"/>
            <a:ext cx="9144000" cy="1631216"/>
          </a:xfrm>
          <a:prstGeom prst="rect">
            <a:avLst/>
          </a:prstGeom>
          <a:noFill/>
        </p:spPr>
        <p:txBody>
          <a:bodyPr wrap="square" rtlCol="0">
            <a:spAutoFit/>
          </a:bodyPr>
          <a:lstStyle/>
          <a:p>
            <a:r>
              <a:rPr lang="en-US" sz="2500" dirty="0" smtClean="0">
                <a:latin typeface="Century" pitchFamily="18" charset="0"/>
              </a:rPr>
              <a:t>     </a:t>
            </a:r>
            <a:r>
              <a:rPr lang="en-US" sz="2500" b="1" dirty="0" smtClean="0">
                <a:latin typeface="Century" pitchFamily="18" charset="0"/>
              </a:rPr>
              <a:t>King </a:t>
            </a:r>
            <a:r>
              <a:rPr lang="en-US" sz="2500" b="1" dirty="0" err="1" smtClean="0">
                <a:latin typeface="Century" pitchFamily="18" charset="0"/>
              </a:rPr>
              <a:t>Ascrisius</a:t>
            </a:r>
            <a:r>
              <a:rPr lang="en-US" sz="2500" b="1" dirty="0" smtClean="0">
                <a:latin typeface="Century" pitchFamily="18" charset="0"/>
              </a:rPr>
              <a:t> </a:t>
            </a:r>
            <a:r>
              <a:rPr lang="en-US" sz="2500" b="1" dirty="0" smtClean="0">
                <a:latin typeface="Century" pitchFamily="18" charset="0"/>
              </a:rPr>
              <a:t>heard </a:t>
            </a:r>
            <a:r>
              <a:rPr lang="en-US" sz="2500" b="1" dirty="0" smtClean="0">
                <a:latin typeface="Century" pitchFamily="18" charset="0"/>
              </a:rPr>
              <a:t>from a god that one day, his daughter, </a:t>
            </a:r>
            <a:r>
              <a:rPr lang="en-US" sz="2500" b="1" dirty="0" err="1" smtClean="0">
                <a:latin typeface="Century" pitchFamily="18" charset="0"/>
              </a:rPr>
              <a:t>Danaë</a:t>
            </a:r>
            <a:r>
              <a:rPr lang="en-US" sz="2500" b="1" dirty="0" smtClean="0">
                <a:latin typeface="Century" pitchFamily="18" charset="0"/>
              </a:rPr>
              <a:t>, would have a son that would kill him. When </a:t>
            </a:r>
            <a:r>
              <a:rPr lang="en-US" sz="2500" b="1" dirty="0" err="1" smtClean="0">
                <a:latin typeface="Century" pitchFamily="18" charset="0"/>
              </a:rPr>
              <a:t>Danaë’s</a:t>
            </a:r>
            <a:r>
              <a:rPr lang="en-US" sz="2500" b="1" dirty="0" smtClean="0">
                <a:latin typeface="Century" pitchFamily="18" charset="0"/>
              </a:rPr>
              <a:t> son was born, the king had them sent away in a chest. </a:t>
            </a:r>
            <a:r>
              <a:rPr lang="en-US" sz="2500" b="1" dirty="0" err="1" smtClean="0">
                <a:latin typeface="Century" pitchFamily="18" charset="0"/>
              </a:rPr>
              <a:t>Dictys</a:t>
            </a:r>
            <a:r>
              <a:rPr lang="en-US" sz="2500" b="1" dirty="0" smtClean="0">
                <a:latin typeface="Century" pitchFamily="18" charset="0"/>
              </a:rPr>
              <a:t>, a </a:t>
            </a:r>
            <a:r>
              <a:rPr lang="en-US" sz="2500" b="1" dirty="0" smtClean="0">
                <a:latin typeface="Century" pitchFamily="18" charset="0"/>
              </a:rPr>
              <a:t>fisherman, </a:t>
            </a:r>
            <a:r>
              <a:rPr lang="en-US" sz="2500" b="1" dirty="0" smtClean="0">
                <a:latin typeface="Century" pitchFamily="18" charset="0"/>
              </a:rPr>
              <a:t>found them.</a:t>
            </a:r>
            <a:endParaRPr lang="en-US" sz="2500" b="1" dirty="0">
              <a:latin typeface="Century" pitchFamily="18" charset="0"/>
            </a:endParaRPr>
          </a:p>
        </p:txBody>
      </p:sp>
      <p:pic>
        <p:nvPicPr>
          <p:cNvPr id="67" name="03 Come Sail Away.mp3">
            <a:hlinkClick r:id="" action="ppaction://media"/>
          </p:cNvPr>
          <p:cNvPicPr>
            <a:picLocks noRot="1" noChangeAspect="1"/>
          </p:cNvPicPr>
          <p:nvPr>
            <a:audioFile r:link="rId1"/>
          </p:nvPr>
        </p:nvPicPr>
        <p:blipFill>
          <a:blip r:embed="rId5" cstate="print"/>
          <a:stretch>
            <a:fillRect/>
          </a:stretch>
        </p:blipFill>
        <p:spPr>
          <a:xfrm>
            <a:off x="9677400" y="0"/>
            <a:ext cx="304800" cy="304800"/>
          </a:xfrm>
          <a:prstGeom prst="rect">
            <a:avLst/>
          </a:prstGeom>
        </p:spPr>
      </p:pic>
    </p:spTree>
  </p:cSld>
  <p:clrMapOvr>
    <a:masterClrMapping/>
  </p:clrMapOvr>
  <p:transition advTm="13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3000"/>
                                        <p:tgtEl>
                                          <p:spTgt spid="64"/>
                                        </p:tgtEl>
                                      </p:cBhvr>
                                    </p:animEffect>
                                  </p:childTnLst>
                                </p:cTn>
                              </p:par>
                              <p:par>
                                <p:cTn id="8" presetID="0" presetClass="path" presetSubtype="0" accel="50000" decel="50000" fill="hold" nodeType="withEffect">
                                  <p:stCondLst>
                                    <p:cond delay="2500"/>
                                  </p:stCondLst>
                                  <p:childTnLst>
                                    <p:animMotion origin="layout" path="M 3.33333E-6 0.03029 C 0.00538 0.03214 0.00434 0.03376 0.00833 0.03677 C 0.01128 0.04394 0.02187 0.04301 0.02673 0.04509 C 0.04027 0.04417 0.05191 0.04093 0.06493 0.03862 C 0.06736 0.03654 0.06961 0.03492 0.07239 0.03353 C 0.0776 0.03399 0.08316 0.03307 0.08854 0.03515 C 0.09305 0.037 0.0993 0.05088 0.10312 0.05666 C 0.10659 0.06221 0.1118 0.06614 0.11562 0.07146 C 0.11909 0.07608 0.12152 0.08256 0.12448 0.08788 C 0.12899 0.09597 0.13489 0.10037 0.13993 0.10754 C 0.14045 0.10869 0.14184 0.10869 0.1427 0.10916 C 0.1526 0.11401 0.15955 0.11401 0.171 0.11586 C 0.18142 0.11494 0.18715 0.11771 0.19531 0.11077 C 0.19739 0.10638 0.20069 0.10314 0.20347 0.10106 C 0.20642 0.09667 0.20937 0.09389 0.21232 0.0895 C 0.21354 0.08765 0.21684 0.08626 0.21684 0.08649 C 0.21927 0.08233 0.22187 0.08163 0.22482 0.07955 C 0.2375 0.08071 0.24843 0.08325 0.26059 0.08788 C 0.2651 0.0925 0.26944 0.09343 0.27413 0.09597 C 0.28333 0.09551 0.29271 0.09574 0.30208 0.09435 C 0.30468 0.09389 0.30868 0.08973 0.31146 0.08788 C 0.31493 0.08557 0.31909 0.08557 0.32257 0.08302 C 0.33055 0.07747 0.33906 0.06568 0.34739 0.06475 C 0.36024 0.06336 0.38593 0.06151 0.38593 0.06175 C 0.38993 0.05805 0.39236 0.05157 0.39618 0.04671 C 0.39982 0.04186 0.39687 0.04879 0.40052 0.04186 C 0.40416 0.03446 0.40677 0.02752 0.41163 0.02382 C 0.41389 0.02012 0.41632 0.0185 0.41892 0.01549 C 0.43993 0.01688 0.43715 0.0141 0.44913 0.02035 C 0.44982 0.02197 0.45034 0.02451 0.45121 0.02544 C 0.4533 0.02729 0.45711 0.02867 0.45711 0.02891 C 0.46111 0.03307 0.46545 0.03607 0.46961 0.03862 C 0.47396 0.04486 0.47725 0.05296 0.48211 0.05504 C 0.48646 0.06128 0.48923 0.06637 0.49375 0.06984 C 0.49913 0.08094 0.51215 0.08302 0.51892 0.08464 C 0.52378 0.08834 0.52986 0.08927 0.53524 0.09112 C 0.55503 0.0895 0.55677 0.08973 0.57239 0.07793 C 0.57465 0.07354 0.57795 0.0703 0.58073 0.06822 C 0.58958 0.05434 0.60486 0.04879 0.6151 0.04671 C 0.62014 0.04394 0.62465 0.04301 0.63003 0.04186 C 0.6533 0.02867 0.67152 0.05365 0.6934 0.06313 C 0.69913 0.06984 0.70642 0.07146 0.71319 0.07308 C 0.71927 0.07261 0.72552 0.07238 0.73142 0.07146 C 0.7368 0.07076 0.74062 0.06591 0.74635 0.06475 C 0.74757 0.06429 0.74878 0.06383 0.75 0.06313 C 0.75139 0.06221 0.75434 0.0599 0.75434 0.06013 C 0.75885 0.05319 0.76823 0.04556 0.77343 0.04186 C 0.77777 0.03538 0.78316 0.03214 0.78802 0.03029 C 0.79201 0.02729 0.79583 0.02659 0.79982 0.02544 C 0.80642 0.02081 0.81788 0.02613 0.82396 0.02706 C 0.83142 0.03214 0.83784 0.03538 0.84566 0.03677 C 0.85468 0.04209 0.86354 0.04116 0.87274 0.04509 C 0.90972 0.04209 0.90191 0.04533 0.92066 0.03862 C 0.92309 0.03261 0.93246 0.03006 0.93663 0.02706 C 0.94166 0.01711 0.94027 0.02891 0.94027 0.00555 " pathEditMode="relative" rAng="0" ptsTypes="ffffffffffffffffffffffffffffffffffffffffffffffffffffffA">
                                      <p:cBhvr>
                                        <p:cTn id="9" dur="15000" fill="hold"/>
                                        <p:tgtEl>
                                          <p:spTgt spid="29"/>
                                        </p:tgtEl>
                                        <p:attrNameLst>
                                          <p:attrName>ppt_x</p:attrName>
                                          <p:attrName>ppt_y</p:attrName>
                                        </p:attrNameLst>
                                      </p:cBhvr>
                                      <p:rCtr x="471" y="31"/>
                                    </p:animMotion>
                                  </p:childTnLst>
                                </p:cTn>
                              </p:par>
                              <p:par>
                                <p:cTn id="10" presetID="32" presetClass="emph" presetSubtype="0" repeatCount="indefinite" fill="hold" nodeType="withEffect">
                                  <p:stCondLst>
                                    <p:cond delay="2500"/>
                                  </p:stCondLst>
                                  <p:endCondLst>
                                    <p:cond evt="onNext" delay="0">
                                      <p:tgtEl>
                                        <p:sldTgt/>
                                      </p:tgtEl>
                                    </p:cond>
                                  </p:endCondLst>
                                  <p:childTnLst>
                                    <p:animClr clrSpc="rgb">
                                      <p:cBhvr override="childStyle">
                                        <p:cTn id="11" dur="200" fill="hold"/>
                                        <p:tgtEl>
                                          <p:spTgt spid="29"/>
                                        </p:tgtEl>
                                        <p:attrNameLst>
                                          <p:attrName>style.color</p:attrName>
                                        </p:attrNameLst>
                                      </p:cBhvr>
                                      <p:to>
                                        <a:schemeClr val="accent2"/>
                                      </p:to>
                                    </p:animClr>
                                    <p:animClr clrSpc="rgb">
                                      <p:cBhvr>
                                        <p:cTn id="12" dur="200" fill="hold"/>
                                        <p:tgtEl>
                                          <p:spTgt spid="29"/>
                                        </p:tgtEl>
                                        <p:attrNameLst>
                                          <p:attrName>fillcolor</p:attrName>
                                        </p:attrNameLst>
                                      </p:cBhvr>
                                      <p:to>
                                        <a:schemeClr val="accent2"/>
                                      </p:to>
                                    </p:animClr>
                                    <p:set>
                                      <p:cBhvr>
                                        <p:cTn id="13" dur="200" fill="hold"/>
                                        <p:tgtEl>
                                          <p:spTgt spid="29"/>
                                        </p:tgtEl>
                                        <p:attrNameLst>
                                          <p:attrName>fill.type</p:attrName>
                                        </p:attrNameLst>
                                      </p:cBhvr>
                                      <p:to>
                                        <p:strVal val="solid"/>
                                      </p:to>
                                    </p:set>
                                    <p:set>
                                      <p:cBhvr>
                                        <p:cTn id="14" dur="200" fill="hold"/>
                                        <p:tgtEl>
                                          <p:spTgt spid="29"/>
                                        </p:tgtEl>
                                        <p:attrNameLst>
                                          <p:attrName>fill.on</p:attrName>
                                        </p:attrNameLst>
                                      </p:cBhvr>
                                      <p:to>
                                        <p:strVal val="true"/>
                                      </p:to>
                                    </p:set>
                                    <p:animRot by="120000">
                                      <p:cBhvr>
                                        <p:cTn id="15" dur="200" fill="hold">
                                          <p:stCondLst>
                                            <p:cond delay="0"/>
                                          </p:stCondLst>
                                        </p:cTn>
                                        <p:tgtEl>
                                          <p:spTgt spid="29"/>
                                        </p:tgtEl>
                                        <p:attrNameLst>
                                          <p:attrName>r</p:attrName>
                                        </p:attrNameLst>
                                      </p:cBhvr>
                                    </p:animRot>
                                    <p:animRot by="-240000">
                                      <p:cBhvr>
                                        <p:cTn id="16" dur="400" fill="hold">
                                          <p:stCondLst>
                                            <p:cond delay="400"/>
                                          </p:stCondLst>
                                        </p:cTn>
                                        <p:tgtEl>
                                          <p:spTgt spid="29"/>
                                        </p:tgtEl>
                                        <p:attrNameLst>
                                          <p:attrName>r</p:attrName>
                                        </p:attrNameLst>
                                      </p:cBhvr>
                                    </p:animRot>
                                    <p:animRot by="240000">
                                      <p:cBhvr>
                                        <p:cTn id="17" dur="400" fill="hold">
                                          <p:stCondLst>
                                            <p:cond delay="800"/>
                                          </p:stCondLst>
                                        </p:cTn>
                                        <p:tgtEl>
                                          <p:spTgt spid="29"/>
                                        </p:tgtEl>
                                        <p:attrNameLst>
                                          <p:attrName>r</p:attrName>
                                        </p:attrNameLst>
                                      </p:cBhvr>
                                    </p:animRot>
                                    <p:animRot by="-240000">
                                      <p:cBhvr>
                                        <p:cTn id="18" dur="400" fill="hold">
                                          <p:stCondLst>
                                            <p:cond delay="1200"/>
                                          </p:stCondLst>
                                        </p:cTn>
                                        <p:tgtEl>
                                          <p:spTgt spid="29"/>
                                        </p:tgtEl>
                                        <p:attrNameLst>
                                          <p:attrName>r</p:attrName>
                                        </p:attrNameLst>
                                      </p:cBhvr>
                                    </p:animRot>
                                    <p:animRot by="120000">
                                      <p:cBhvr>
                                        <p:cTn id="19" dur="400" fill="hold">
                                          <p:stCondLst>
                                            <p:cond delay="1600"/>
                                          </p:stCondLst>
                                        </p:cTn>
                                        <p:tgtEl>
                                          <p:spTgt spid="29"/>
                                        </p:tgtEl>
                                        <p:attrNameLst>
                                          <p:attrName>r</p:attrName>
                                        </p:attrNameLst>
                                      </p:cBhvr>
                                    </p:animRot>
                                  </p:childTnLst>
                                </p:cTn>
                              </p:par>
                              <p:par>
                                <p:cTn id="20" presetID="0" presetClass="path" presetSubtype="0" accel="50000" decel="50000" fill="hold" nodeType="withEffect">
                                  <p:stCondLst>
                                    <p:cond delay="5500"/>
                                  </p:stCondLst>
                                  <p:childTnLst>
                                    <p:animMotion origin="layout" path="M 2.5E-6 4.88437E-6 C -0.00486 -0.00926 -0.01424 -0.00949 -0.02222 -0.01134 C -0.03281 -0.01619 -0.02709 -0.01434 -0.03959 -0.01642 C -0.079 -0.01504 -0.07448 -0.01504 -0.09879 -0.00972 C -0.10799 -0.00162 -0.11702 0.00786 -0.12483 0.01827 C -0.12674 0.0259 -0.13108 0.03584 -0.13594 0.04116 C -0.13698 0.04232 -0.13854 0.04185 -0.13959 0.04278 C -0.14219 0.04463 -0.14462 0.04717 -0.14705 0.04949 C -0.16059 0.06151 -0.17535 0.07053 -0.1915 0.074 C -0.19913 0.07747 -0.20608 0.08233 -0.21372 0.08556 C -0.21615 0.08672 -0.21858 0.08765 -0.22101 0.0888 C -0.22222 0.08926 -0.22483 0.09042 -0.22483 0.09042 C -0.23577 0.10083 -0.22031 0.08718 -0.23334 0.09551 C -0.23438 0.0962 -0.2349 0.09805 -0.23594 0.09875 C -0.23785 0.10013 -0.24011 0.1006 -0.24202 0.10198 " pathEditMode="relative" ptsTypes="ffffffffffffffA">
                                      <p:cBhvr>
                                        <p:cTn id="21" dur="5000" fill="hold"/>
                                        <p:tgtEl>
                                          <p:spTgt spid="34"/>
                                        </p:tgtEl>
                                        <p:attrNameLst>
                                          <p:attrName>ppt_x</p:attrName>
                                          <p:attrName>ppt_y</p:attrName>
                                        </p:attrNameLst>
                                      </p:cBhvr>
                                    </p:animMotion>
                                  </p:childTnLst>
                                </p:cTn>
                              </p:par>
                              <p:par>
                                <p:cTn id="22" presetID="32" presetClass="emph" presetSubtype="0" fill="hold" nodeType="withEffect">
                                  <p:stCondLst>
                                    <p:cond delay="5500"/>
                                  </p:stCondLst>
                                  <p:childTnLst>
                                    <p:animClr clrSpc="rgb">
                                      <p:cBhvr override="childStyle">
                                        <p:cTn id="23" dur="200" fill="hold"/>
                                        <p:tgtEl>
                                          <p:spTgt spid="34"/>
                                        </p:tgtEl>
                                        <p:attrNameLst>
                                          <p:attrName>style.color</p:attrName>
                                        </p:attrNameLst>
                                      </p:cBhvr>
                                      <p:to>
                                        <a:schemeClr val="accent2"/>
                                      </p:to>
                                    </p:animClr>
                                    <p:animClr clrSpc="rgb">
                                      <p:cBhvr>
                                        <p:cTn id="24" dur="200" fill="hold"/>
                                        <p:tgtEl>
                                          <p:spTgt spid="34"/>
                                        </p:tgtEl>
                                        <p:attrNameLst>
                                          <p:attrName>fillcolor</p:attrName>
                                        </p:attrNameLst>
                                      </p:cBhvr>
                                      <p:to>
                                        <a:schemeClr val="accent2"/>
                                      </p:to>
                                    </p:animClr>
                                    <p:set>
                                      <p:cBhvr>
                                        <p:cTn id="25" dur="200" fill="hold"/>
                                        <p:tgtEl>
                                          <p:spTgt spid="34"/>
                                        </p:tgtEl>
                                        <p:attrNameLst>
                                          <p:attrName>fill.type</p:attrName>
                                        </p:attrNameLst>
                                      </p:cBhvr>
                                      <p:to>
                                        <p:strVal val="solid"/>
                                      </p:to>
                                    </p:set>
                                    <p:set>
                                      <p:cBhvr>
                                        <p:cTn id="26" dur="200" fill="hold"/>
                                        <p:tgtEl>
                                          <p:spTgt spid="34"/>
                                        </p:tgtEl>
                                        <p:attrNameLst>
                                          <p:attrName>fill.on</p:attrName>
                                        </p:attrNameLst>
                                      </p:cBhvr>
                                      <p:to>
                                        <p:strVal val="true"/>
                                      </p:to>
                                    </p:set>
                                    <p:animRot by="120000">
                                      <p:cBhvr>
                                        <p:cTn id="27" dur="200" fill="hold">
                                          <p:stCondLst>
                                            <p:cond delay="0"/>
                                          </p:stCondLst>
                                        </p:cTn>
                                        <p:tgtEl>
                                          <p:spTgt spid="34"/>
                                        </p:tgtEl>
                                        <p:attrNameLst>
                                          <p:attrName>r</p:attrName>
                                        </p:attrNameLst>
                                      </p:cBhvr>
                                    </p:animRot>
                                    <p:animRot by="-240000">
                                      <p:cBhvr>
                                        <p:cTn id="28" dur="400" fill="hold">
                                          <p:stCondLst>
                                            <p:cond delay="400"/>
                                          </p:stCondLst>
                                        </p:cTn>
                                        <p:tgtEl>
                                          <p:spTgt spid="34"/>
                                        </p:tgtEl>
                                        <p:attrNameLst>
                                          <p:attrName>r</p:attrName>
                                        </p:attrNameLst>
                                      </p:cBhvr>
                                    </p:animRot>
                                    <p:animRot by="240000">
                                      <p:cBhvr>
                                        <p:cTn id="29" dur="400" fill="hold">
                                          <p:stCondLst>
                                            <p:cond delay="800"/>
                                          </p:stCondLst>
                                        </p:cTn>
                                        <p:tgtEl>
                                          <p:spTgt spid="34"/>
                                        </p:tgtEl>
                                        <p:attrNameLst>
                                          <p:attrName>r</p:attrName>
                                        </p:attrNameLst>
                                      </p:cBhvr>
                                    </p:animRot>
                                    <p:animRot by="-240000">
                                      <p:cBhvr>
                                        <p:cTn id="30" dur="400" fill="hold">
                                          <p:stCondLst>
                                            <p:cond delay="1200"/>
                                          </p:stCondLst>
                                        </p:cTn>
                                        <p:tgtEl>
                                          <p:spTgt spid="34"/>
                                        </p:tgtEl>
                                        <p:attrNameLst>
                                          <p:attrName>r</p:attrName>
                                        </p:attrNameLst>
                                      </p:cBhvr>
                                    </p:animRot>
                                    <p:animRot by="120000">
                                      <p:cBhvr>
                                        <p:cTn id="31" dur="400" fill="hold">
                                          <p:stCondLst>
                                            <p:cond delay="16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Prev" delay="0">
                      <p:tgtEl>
                        <p:sldTgt/>
                      </p:tgtEl>
                    </p:cond>
                    <p:cond evt="onStopAudio" delay="0">
                      <p:tgtEl>
                        <p:sldTgt/>
                      </p:tgtEl>
                    </p:cond>
                  </p:endCondLst>
                </p:cTn>
                <p:tgtEl>
                  <p:spTgt spid="67"/>
                </p:tgtEl>
              </p:cMediaNode>
            </p:audio>
          </p:childTnLst>
        </p:cTn>
      </p:par>
    </p:tnLst>
    <p:bldLst>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7315200"/>
          </a:xfrm>
          <a:prstGeom prst="rect">
            <a:avLst/>
          </a:prstGeom>
          <a:solidFill>
            <a:srgbClr val="78D6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1085534" y="2057400"/>
            <a:ext cx="2171067" cy="3709896"/>
          </a:xfrm>
          <a:custGeom>
            <a:avLst/>
            <a:gdLst>
              <a:gd name="connsiteX0" fmla="*/ 443867 w 2171067"/>
              <a:gd name="connsiteY0" fmla="*/ 18429 h 3709896"/>
              <a:gd name="connsiteX1" fmla="*/ 861556 w 2171067"/>
              <a:gd name="connsiteY1" fmla="*/ 29718 h 3709896"/>
              <a:gd name="connsiteX2" fmla="*/ 1211512 w 2171067"/>
              <a:gd name="connsiteY2" fmla="*/ 41007 h 3709896"/>
              <a:gd name="connsiteX3" fmla="*/ 1245378 w 2171067"/>
              <a:gd name="connsiteY3" fmla="*/ 52296 h 3709896"/>
              <a:gd name="connsiteX4" fmla="*/ 1290534 w 2171067"/>
              <a:gd name="connsiteY4" fmla="*/ 63585 h 3709896"/>
              <a:gd name="connsiteX5" fmla="*/ 1832401 w 2171067"/>
              <a:gd name="connsiteY5" fmla="*/ 52296 h 3709896"/>
              <a:gd name="connsiteX6" fmla="*/ 2058178 w 2171067"/>
              <a:gd name="connsiteY6" fmla="*/ 29718 h 3709896"/>
              <a:gd name="connsiteX7" fmla="*/ 2125912 w 2171067"/>
              <a:gd name="connsiteY7" fmla="*/ 41007 h 3709896"/>
              <a:gd name="connsiteX8" fmla="*/ 2137201 w 2171067"/>
              <a:gd name="connsiteY8" fmla="*/ 74874 h 3709896"/>
              <a:gd name="connsiteX9" fmla="*/ 2159778 w 2171067"/>
              <a:gd name="connsiteY9" fmla="*/ 108740 h 3709896"/>
              <a:gd name="connsiteX10" fmla="*/ 2171067 w 2171067"/>
              <a:gd name="connsiteY10" fmla="*/ 165185 h 3709896"/>
              <a:gd name="connsiteX11" fmla="*/ 1979156 w 2171067"/>
              <a:gd name="connsiteY11" fmla="*/ 210340 h 3709896"/>
              <a:gd name="connsiteX12" fmla="*/ 1945289 w 2171067"/>
              <a:gd name="connsiteY12" fmla="*/ 221629 h 3709896"/>
              <a:gd name="connsiteX13" fmla="*/ 1922712 w 2171067"/>
              <a:gd name="connsiteY13" fmla="*/ 255496 h 3709896"/>
              <a:gd name="connsiteX14" fmla="*/ 1877556 w 2171067"/>
              <a:gd name="connsiteY14" fmla="*/ 334518 h 3709896"/>
              <a:gd name="connsiteX15" fmla="*/ 1843689 w 2171067"/>
              <a:gd name="connsiteY15" fmla="*/ 345807 h 3709896"/>
              <a:gd name="connsiteX16" fmla="*/ 1821112 w 2171067"/>
              <a:gd name="connsiteY16" fmla="*/ 424829 h 3709896"/>
              <a:gd name="connsiteX17" fmla="*/ 1809823 w 2171067"/>
              <a:gd name="connsiteY17" fmla="*/ 605452 h 3709896"/>
              <a:gd name="connsiteX18" fmla="*/ 1764667 w 2171067"/>
              <a:gd name="connsiteY18" fmla="*/ 684474 h 3709896"/>
              <a:gd name="connsiteX19" fmla="*/ 1742089 w 2171067"/>
              <a:gd name="connsiteY19" fmla="*/ 763496 h 3709896"/>
              <a:gd name="connsiteX20" fmla="*/ 1674356 w 2171067"/>
              <a:gd name="connsiteY20" fmla="*/ 842518 h 3709896"/>
              <a:gd name="connsiteX21" fmla="*/ 1629201 w 2171067"/>
              <a:gd name="connsiteY21" fmla="*/ 853807 h 3709896"/>
              <a:gd name="connsiteX22" fmla="*/ 1629201 w 2171067"/>
              <a:gd name="connsiteY22" fmla="*/ 989274 h 3709896"/>
              <a:gd name="connsiteX23" fmla="*/ 1617912 w 2171067"/>
              <a:gd name="connsiteY23" fmla="*/ 1169896 h 3709896"/>
              <a:gd name="connsiteX24" fmla="*/ 1595334 w 2171067"/>
              <a:gd name="connsiteY24" fmla="*/ 1203763 h 3709896"/>
              <a:gd name="connsiteX25" fmla="*/ 1584045 w 2171067"/>
              <a:gd name="connsiteY25" fmla="*/ 1237629 h 3709896"/>
              <a:gd name="connsiteX26" fmla="*/ 1572756 w 2171067"/>
              <a:gd name="connsiteY26" fmla="*/ 1361807 h 3709896"/>
              <a:gd name="connsiteX27" fmla="*/ 1550178 w 2171067"/>
              <a:gd name="connsiteY27" fmla="*/ 1395674 h 3709896"/>
              <a:gd name="connsiteX28" fmla="*/ 1459867 w 2171067"/>
              <a:gd name="connsiteY28" fmla="*/ 1452118 h 3709896"/>
              <a:gd name="connsiteX29" fmla="*/ 1414712 w 2171067"/>
              <a:gd name="connsiteY29" fmla="*/ 1485985 h 3709896"/>
              <a:gd name="connsiteX30" fmla="*/ 1403423 w 2171067"/>
              <a:gd name="connsiteY30" fmla="*/ 1519852 h 3709896"/>
              <a:gd name="connsiteX31" fmla="*/ 1369556 w 2171067"/>
              <a:gd name="connsiteY31" fmla="*/ 1587585 h 3709896"/>
              <a:gd name="connsiteX32" fmla="*/ 1358267 w 2171067"/>
              <a:gd name="connsiteY32" fmla="*/ 1734340 h 3709896"/>
              <a:gd name="connsiteX33" fmla="*/ 1335689 w 2171067"/>
              <a:gd name="connsiteY33" fmla="*/ 1768207 h 3709896"/>
              <a:gd name="connsiteX34" fmla="*/ 1324401 w 2171067"/>
              <a:gd name="connsiteY34" fmla="*/ 1802074 h 3709896"/>
              <a:gd name="connsiteX35" fmla="*/ 1301823 w 2171067"/>
              <a:gd name="connsiteY35" fmla="*/ 1835940 h 3709896"/>
              <a:gd name="connsiteX36" fmla="*/ 1267956 w 2171067"/>
              <a:gd name="connsiteY36" fmla="*/ 1914963 h 3709896"/>
              <a:gd name="connsiteX37" fmla="*/ 1245378 w 2171067"/>
              <a:gd name="connsiteY37" fmla="*/ 1948829 h 3709896"/>
              <a:gd name="connsiteX38" fmla="*/ 1234089 w 2171067"/>
              <a:gd name="connsiteY38" fmla="*/ 2050429 h 3709896"/>
              <a:gd name="connsiteX39" fmla="*/ 1222801 w 2171067"/>
              <a:gd name="connsiteY39" fmla="*/ 2253629 h 3709896"/>
              <a:gd name="connsiteX40" fmla="*/ 1188934 w 2171067"/>
              <a:gd name="connsiteY40" fmla="*/ 2310074 h 3709896"/>
              <a:gd name="connsiteX41" fmla="*/ 1143778 w 2171067"/>
              <a:gd name="connsiteY41" fmla="*/ 2377807 h 3709896"/>
              <a:gd name="connsiteX42" fmla="*/ 1098623 w 2171067"/>
              <a:gd name="connsiteY42" fmla="*/ 2456829 h 3709896"/>
              <a:gd name="connsiteX43" fmla="*/ 1064756 w 2171067"/>
              <a:gd name="connsiteY43" fmla="*/ 2490696 h 3709896"/>
              <a:gd name="connsiteX44" fmla="*/ 1019601 w 2171067"/>
              <a:gd name="connsiteY44" fmla="*/ 2592296 h 3709896"/>
              <a:gd name="connsiteX45" fmla="*/ 974445 w 2171067"/>
              <a:gd name="connsiteY45" fmla="*/ 2671318 h 3709896"/>
              <a:gd name="connsiteX46" fmla="*/ 918001 w 2171067"/>
              <a:gd name="connsiteY46" fmla="*/ 2750340 h 3709896"/>
              <a:gd name="connsiteX47" fmla="*/ 906712 w 2171067"/>
              <a:gd name="connsiteY47" fmla="*/ 2795496 h 3709896"/>
              <a:gd name="connsiteX48" fmla="*/ 884134 w 2171067"/>
              <a:gd name="connsiteY48" fmla="*/ 2829363 h 3709896"/>
              <a:gd name="connsiteX49" fmla="*/ 872845 w 2171067"/>
              <a:gd name="connsiteY49" fmla="*/ 3021274 h 3709896"/>
              <a:gd name="connsiteX50" fmla="*/ 850267 w 2171067"/>
              <a:gd name="connsiteY50" fmla="*/ 3077718 h 3709896"/>
              <a:gd name="connsiteX51" fmla="*/ 838978 w 2171067"/>
              <a:gd name="connsiteY51" fmla="*/ 3122874 h 3709896"/>
              <a:gd name="connsiteX52" fmla="*/ 805112 w 2171067"/>
              <a:gd name="connsiteY52" fmla="*/ 3201896 h 3709896"/>
              <a:gd name="connsiteX53" fmla="*/ 782534 w 2171067"/>
              <a:gd name="connsiteY53" fmla="*/ 3269629 h 3709896"/>
              <a:gd name="connsiteX54" fmla="*/ 771245 w 2171067"/>
              <a:gd name="connsiteY54" fmla="*/ 3303496 h 3709896"/>
              <a:gd name="connsiteX55" fmla="*/ 759956 w 2171067"/>
              <a:gd name="connsiteY55" fmla="*/ 3393807 h 3709896"/>
              <a:gd name="connsiteX56" fmla="*/ 714801 w 2171067"/>
              <a:gd name="connsiteY56" fmla="*/ 3461540 h 3709896"/>
              <a:gd name="connsiteX57" fmla="*/ 692223 w 2171067"/>
              <a:gd name="connsiteY57" fmla="*/ 3529274 h 3709896"/>
              <a:gd name="connsiteX58" fmla="*/ 647067 w 2171067"/>
              <a:gd name="connsiteY58" fmla="*/ 3597007 h 3709896"/>
              <a:gd name="connsiteX59" fmla="*/ 624489 w 2171067"/>
              <a:gd name="connsiteY59" fmla="*/ 3630874 h 3709896"/>
              <a:gd name="connsiteX60" fmla="*/ 556756 w 2171067"/>
              <a:gd name="connsiteY60" fmla="*/ 3687318 h 3709896"/>
              <a:gd name="connsiteX61" fmla="*/ 522889 w 2171067"/>
              <a:gd name="connsiteY61" fmla="*/ 3709896 h 3709896"/>
              <a:gd name="connsiteX62" fmla="*/ 319689 w 2171067"/>
              <a:gd name="connsiteY62" fmla="*/ 3698607 h 3709896"/>
              <a:gd name="connsiteX63" fmla="*/ 274534 w 2171067"/>
              <a:gd name="connsiteY63" fmla="*/ 3676029 h 3709896"/>
              <a:gd name="connsiteX64" fmla="*/ 240667 w 2171067"/>
              <a:gd name="connsiteY64" fmla="*/ 3664740 h 3709896"/>
              <a:gd name="connsiteX65" fmla="*/ 229378 w 2171067"/>
              <a:gd name="connsiteY65" fmla="*/ 3619585 h 3709896"/>
              <a:gd name="connsiteX66" fmla="*/ 218089 w 2171067"/>
              <a:gd name="connsiteY66" fmla="*/ 3563140 h 3709896"/>
              <a:gd name="connsiteX67" fmla="*/ 195512 w 2171067"/>
              <a:gd name="connsiteY67" fmla="*/ 3517985 h 3709896"/>
              <a:gd name="connsiteX68" fmla="*/ 206801 w 2171067"/>
              <a:gd name="connsiteY68" fmla="*/ 357096 h 3709896"/>
              <a:gd name="connsiteX69" fmla="*/ 218089 w 2171067"/>
              <a:gd name="connsiteY69" fmla="*/ 244207 h 3709896"/>
              <a:gd name="connsiteX70" fmla="*/ 240667 w 2171067"/>
              <a:gd name="connsiteY70" fmla="*/ 210340 h 3709896"/>
              <a:gd name="connsiteX71" fmla="*/ 297112 w 2171067"/>
              <a:gd name="connsiteY71" fmla="*/ 86163 h 3709896"/>
              <a:gd name="connsiteX72" fmla="*/ 342267 w 2171067"/>
              <a:gd name="connsiteY72" fmla="*/ 18429 h 3709896"/>
              <a:gd name="connsiteX73" fmla="*/ 443867 w 2171067"/>
              <a:gd name="connsiteY73" fmla="*/ 18429 h 37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71067" h="3709896">
                <a:moveTo>
                  <a:pt x="443867" y="18429"/>
                </a:moveTo>
                <a:lnTo>
                  <a:pt x="861556" y="29718"/>
                </a:lnTo>
                <a:cubicBezTo>
                  <a:pt x="978218" y="33149"/>
                  <a:pt x="1095001" y="34153"/>
                  <a:pt x="1211512" y="41007"/>
                </a:cubicBezTo>
                <a:cubicBezTo>
                  <a:pt x="1223391" y="41706"/>
                  <a:pt x="1233937" y="49027"/>
                  <a:pt x="1245378" y="52296"/>
                </a:cubicBezTo>
                <a:cubicBezTo>
                  <a:pt x="1260296" y="56558"/>
                  <a:pt x="1275482" y="59822"/>
                  <a:pt x="1290534" y="63585"/>
                </a:cubicBezTo>
                <a:lnTo>
                  <a:pt x="1832401" y="52296"/>
                </a:lnTo>
                <a:cubicBezTo>
                  <a:pt x="2000493" y="47043"/>
                  <a:pt x="1961705" y="53837"/>
                  <a:pt x="2058178" y="29718"/>
                </a:cubicBezTo>
                <a:cubicBezTo>
                  <a:pt x="2080756" y="33481"/>
                  <a:pt x="2106038" y="29651"/>
                  <a:pt x="2125912" y="41007"/>
                </a:cubicBezTo>
                <a:cubicBezTo>
                  <a:pt x="2136244" y="46911"/>
                  <a:pt x="2131879" y="64231"/>
                  <a:pt x="2137201" y="74874"/>
                </a:cubicBezTo>
                <a:cubicBezTo>
                  <a:pt x="2143268" y="87009"/>
                  <a:pt x="2152252" y="97451"/>
                  <a:pt x="2159778" y="108740"/>
                </a:cubicBezTo>
                <a:cubicBezTo>
                  <a:pt x="2163541" y="127555"/>
                  <a:pt x="2171067" y="145997"/>
                  <a:pt x="2171067" y="165185"/>
                </a:cubicBezTo>
                <a:cubicBezTo>
                  <a:pt x="2171067" y="254383"/>
                  <a:pt x="2017718" y="207930"/>
                  <a:pt x="1979156" y="210340"/>
                </a:cubicBezTo>
                <a:cubicBezTo>
                  <a:pt x="1967867" y="214103"/>
                  <a:pt x="1954581" y="214195"/>
                  <a:pt x="1945289" y="221629"/>
                </a:cubicBezTo>
                <a:cubicBezTo>
                  <a:pt x="1934695" y="230105"/>
                  <a:pt x="1929443" y="243716"/>
                  <a:pt x="1922712" y="255496"/>
                </a:cubicBezTo>
                <a:cubicBezTo>
                  <a:pt x="1915694" y="267777"/>
                  <a:pt x="1892033" y="322937"/>
                  <a:pt x="1877556" y="334518"/>
                </a:cubicBezTo>
                <a:cubicBezTo>
                  <a:pt x="1868264" y="341952"/>
                  <a:pt x="1854978" y="342044"/>
                  <a:pt x="1843689" y="345807"/>
                </a:cubicBezTo>
                <a:cubicBezTo>
                  <a:pt x="1836814" y="366433"/>
                  <a:pt x="1823136" y="404585"/>
                  <a:pt x="1821112" y="424829"/>
                </a:cubicBezTo>
                <a:cubicBezTo>
                  <a:pt x="1815109" y="484855"/>
                  <a:pt x="1818772" y="545794"/>
                  <a:pt x="1809823" y="605452"/>
                </a:cubicBezTo>
                <a:cubicBezTo>
                  <a:pt x="1807051" y="623932"/>
                  <a:pt x="1775719" y="667896"/>
                  <a:pt x="1764667" y="684474"/>
                </a:cubicBezTo>
                <a:cubicBezTo>
                  <a:pt x="1761050" y="698942"/>
                  <a:pt x="1750187" y="747301"/>
                  <a:pt x="1742089" y="763496"/>
                </a:cubicBezTo>
                <a:cubicBezTo>
                  <a:pt x="1729724" y="788228"/>
                  <a:pt x="1694560" y="829891"/>
                  <a:pt x="1674356" y="842518"/>
                </a:cubicBezTo>
                <a:cubicBezTo>
                  <a:pt x="1661199" y="850741"/>
                  <a:pt x="1644253" y="850044"/>
                  <a:pt x="1629201" y="853807"/>
                </a:cubicBezTo>
                <a:cubicBezTo>
                  <a:pt x="1602735" y="933204"/>
                  <a:pt x="1629201" y="838038"/>
                  <a:pt x="1629201" y="989274"/>
                </a:cubicBezTo>
                <a:cubicBezTo>
                  <a:pt x="1629201" y="1049599"/>
                  <a:pt x="1627320" y="1110309"/>
                  <a:pt x="1617912" y="1169896"/>
                </a:cubicBezTo>
                <a:cubicBezTo>
                  <a:pt x="1615796" y="1183298"/>
                  <a:pt x="1601402" y="1191628"/>
                  <a:pt x="1595334" y="1203763"/>
                </a:cubicBezTo>
                <a:cubicBezTo>
                  <a:pt x="1590012" y="1214406"/>
                  <a:pt x="1587808" y="1226340"/>
                  <a:pt x="1584045" y="1237629"/>
                </a:cubicBezTo>
                <a:cubicBezTo>
                  <a:pt x="1580282" y="1279022"/>
                  <a:pt x="1581465" y="1321166"/>
                  <a:pt x="1572756" y="1361807"/>
                </a:cubicBezTo>
                <a:cubicBezTo>
                  <a:pt x="1569913" y="1375074"/>
                  <a:pt x="1559772" y="1386080"/>
                  <a:pt x="1550178" y="1395674"/>
                </a:cubicBezTo>
                <a:cubicBezTo>
                  <a:pt x="1507539" y="1438313"/>
                  <a:pt x="1507559" y="1422310"/>
                  <a:pt x="1459867" y="1452118"/>
                </a:cubicBezTo>
                <a:cubicBezTo>
                  <a:pt x="1443912" y="1462090"/>
                  <a:pt x="1429764" y="1474696"/>
                  <a:pt x="1414712" y="1485985"/>
                </a:cubicBezTo>
                <a:cubicBezTo>
                  <a:pt x="1410949" y="1497274"/>
                  <a:pt x="1408745" y="1509209"/>
                  <a:pt x="1403423" y="1519852"/>
                </a:cubicBezTo>
                <a:cubicBezTo>
                  <a:pt x="1359655" y="1607387"/>
                  <a:pt x="1397931" y="1502459"/>
                  <a:pt x="1369556" y="1587585"/>
                </a:cubicBezTo>
                <a:cubicBezTo>
                  <a:pt x="1365793" y="1636503"/>
                  <a:pt x="1367309" y="1686118"/>
                  <a:pt x="1358267" y="1734340"/>
                </a:cubicBezTo>
                <a:cubicBezTo>
                  <a:pt x="1355767" y="1747675"/>
                  <a:pt x="1341757" y="1756072"/>
                  <a:pt x="1335689" y="1768207"/>
                </a:cubicBezTo>
                <a:cubicBezTo>
                  <a:pt x="1330367" y="1778850"/>
                  <a:pt x="1329723" y="1791431"/>
                  <a:pt x="1324401" y="1802074"/>
                </a:cubicBezTo>
                <a:cubicBezTo>
                  <a:pt x="1318334" y="1814209"/>
                  <a:pt x="1308554" y="1824160"/>
                  <a:pt x="1301823" y="1835940"/>
                </a:cubicBezTo>
                <a:cubicBezTo>
                  <a:pt x="1207857" y="2000379"/>
                  <a:pt x="1331283" y="1788311"/>
                  <a:pt x="1267956" y="1914963"/>
                </a:cubicBezTo>
                <a:cubicBezTo>
                  <a:pt x="1261888" y="1927098"/>
                  <a:pt x="1252904" y="1937540"/>
                  <a:pt x="1245378" y="1948829"/>
                </a:cubicBezTo>
                <a:cubicBezTo>
                  <a:pt x="1241615" y="1982696"/>
                  <a:pt x="1236606" y="2016447"/>
                  <a:pt x="1234089" y="2050429"/>
                </a:cubicBezTo>
                <a:cubicBezTo>
                  <a:pt x="1229078" y="2118081"/>
                  <a:pt x="1234424" y="2186794"/>
                  <a:pt x="1222801" y="2253629"/>
                </a:cubicBezTo>
                <a:cubicBezTo>
                  <a:pt x="1219042" y="2275246"/>
                  <a:pt x="1200714" y="2291563"/>
                  <a:pt x="1188934" y="2310074"/>
                </a:cubicBezTo>
                <a:cubicBezTo>
                  <a:pt x="1174366" y="2332967"/>
                  <a:pt x="1155913" y="2353536"/>
                  <a:pt x="1143778" y="2377807"/>
                </a:cubicBezTo>
                <a:cubicBezTo>
                  <a:pt x="1129974" y="2405416"/>
                  <a:pt x="1118571" y="2432891"/>
                  <a:pt x="1098623" y="2456829"/>
                </a:cubicBezTo>
                <a:cubicBezTo>
                  <a:pt x="1088402" y="2469094"/>
                  <a:pt x="1074036" y="2477705"/>
                  <a:pt x="1064756" y="2490696"/>
                </a:cubicBezTo>
                <a:cubicBezTo>
                  <a:pt x="1048407" y="2513584"/>
                  <a:pt x="1030015" y="2568865"/>
                  <a:pt x="1019601" y="2592296"/>
                </a:cubicBezTo>
                <a:cubicBezTo>
                  <a:pt x="985487" y="2669054"/>
                  <a:pt x="1010767" y="2607755"/>
                  <a:pt x="974445" y="2671318"/>
                </a:cubicBezTo>
                <a:cubicBezTo>
                  <a:pt x="934820" y="2740660"/>
                  <a:pt x="973165" y="2695176"/>
                  <a:pt x="918001" y="2750340"/>
                </a:cubicBezTo>
                <a:cubicBezTo>
                  <a:pt x="914238" y="2765392"/>
                  <a:pt x="912824" y="2781235"/>
                  <a:pt x="906712" y="2795496"/>
                </a:cubicBezTo>
                <a:cubicBezTo>
                  <a:pt x="901367" y="2807967"/>
                  <a:pt x="886147" y="2815945"/>
                  <a:pt x="884134" y="2829363"/>
                </a:cubicBezTo>
                <a:cubicBezTo>
                  <a:pt x="874628" y="2892735"/>
                  <a:pt x="881503" y="2957781"/>
                  <a:pt x="872845" y="3021274"/>
                </a:cubicBezTo>
                <a:cubicBezTo>
                  <a:pt x="870107" y="3041352"/>
                  <a:pt x="856675" y="3058494"/>
                  <a:pt x="850267" y="3077718"/>
                </a:cubicBezTo>
                <a:cubicBezTo>
                  <a:pt x="845361" y="3092437"/>
                  <a:pt x="843240" y="3107956"/>
                  <a:pt x="838978" y="3122874"/>
                </a:cubicBezTo>
                <a:cubicBezTo>
                  <a:pt x="820811" y="3186458"/>
                  <a:pt x="835211" y="3126647"/>
                  <a:pt x="805112" y="3201896"/>
                </a:cubicBezTo>
                <a:cubicBezTo>
                  <a:pt x="796273" y="3223993"/>
                  <a:pt x="790060" y="3247051"/>
                  <a:pt x="782534" y="3269629"/>
                </a:cubicBezTo>
                <a:lnTo>
                  <a:pt x="771245" y="3303496"/>
                </a:lnTo>
                <a:cubicBezTo>
                  <a:pt x="767482" y="3333600"/>
                  <a:pt x="770160" y="3365236"/>
                  <a:pt x="759956" y="3393807"/>
                </a:cubicBezTo>
                <a:cubicBezTo>
                  <a:pt x="750830" y="3419361"/>
                  <a:pt x="723382" y="3435798"/>
                  <a:pt x="714801" y="3461540"/>
                </a:cubicBezTo>
                <a:cubicBezTo>
                  <a:pt x="707275" y="3484118"/>
                  <a:pt x="705425" y="3509472"/>
                  <a:pt x="692223" y="3529274"/>
                </a:cubicBezTo>
                <a:lnTo>
                  <a:pt x="647067" y="3597007"/>
                </a:lnTo>
                <a:cubicBezTo>
                  <a:pt x="639541" y="3608296"/>
                  <a:pt x="635778" y="3623348"/>
                  <a:pt x="624489" y="3630874"/>
                </a:cubicBezTo>
                <a:cubicBezTo>
                  <a:pt x="540401" y="3686934"/>
                  <a:pt x="643683" y="3614880"/>
                  <a:pt x="556756" y="3687318"/>
                </a:cubicBezTo>
                <a:cubicBezTo>
                  <a:pt x="546333" y="3696004"/>
                  <a:pt x="534178" y="3702370"/>
                  <a:pt x="522889" y="3709896"/>
                </a:cubicBezTo>
                <a:cubicBezTo>
                  <a:pt x="455156" y="3706133"/>
                  <a:pt x="386905" y="3707773"/>
                  <a:pt x="319689" y="3698607"/>
                </a:cubicBezTo>
                <a:cubicBezTo>
                  <a:pt x="303015" y="3696333"/>
                  <a:pt x="290002" y="3682658"/>
                  <a:pt x="274534" y="3676029"/>
                </a:cubicBezTo>
                <a:cubicBezTo>
                  <a:pt x="263597" y="3671341"/>
                  <a:pt x="251956" y="3668503"/>
                  <a:pt x="240667" y="3664740"/>
                </a:cubicBezTo>
                <a:cubicBezTo>
                  <a:pt x="236904" y="3649688"/>
                  <a:pt x="232744" y="3634730"/>
                  <a:pt x="229378" y="3619585"/>
                </a:cubicBezTo>
                <a:cubicBezTo>
                  <a:pt x="225216" y="3600854"/>
                  <a:pt x="224157" y="3581343"/>
                  <a:pt x="218089" y="3563140"/>
                </a:cubicBezTo>
                <a:cubicBezTo>
                  <a:pt x="212768" y="3547175"/>
                  <a:pt x="203038" y="3533037"/>
                  <a:pt x="195512" y="3517985"/>
                </a:cubicBezTo>
                <a:cubicBezTo>
                  <a:pt x="79190" y="2471094"/>
                  <a:pt x="0" y="1391083"/>
                  <a:pt x="206801" y="357096"/>
                </a:cubicBezTo>
                <a:cubicBezTo>
                  <a:pt x="210564" y="319466"/>
                  <a:pt x="209586" y="281056"/>
                  <a:pt x="218089" y="244207"/>
                </a:cubicBezTo>
                <a:cubicBezTo>
                  <a:pt x="221140" y="230987"/>
                  <a:pt x="235903" y="223044"/>
                  <a:pt x="240667" y="210340"/>
                </a:cubicBezTo>
                <a:cubicBezTo>
                  <a:pt x="290500" y="77452"/>
                  <a:pt x="194328" y="240339"/>
                  <a:pt x="297112" y="86163"/>
                </a:cubicBezTo>
                <a:cubicBezTo>
                  <a:pt x="297113" y="86162"/>
                  <a:pt x="342265" y="18430"/>
                  <a:pt x="342267" y="18429"/>
                </a:cubicBezTo>
                <a:cubicBezTo>
                  <a:pt x="397553" y="0"/>
                  <a:pt x="357319" y="16548"/>
                  <a:pt x="443867" y="18429"/>
                </a:cubicBezTo>
                <a:close/>
              </a:path>
            </a:pathLst>
          </a:custGeom>
          <a:solidFill>
            <a:srgbClr val="583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flipH="1">
            <a:off x="-157308" y="1905000"/>
            <a:ext cx="157308" cy="200891"/>
            <a:chOff x="5044445" y="1995055"/>
            <a:chExt cx="2875447" cy="4225636"/>
          </a:xfrm>
          <a:solidFill>
            <a:schemeClr val="tx1"/>
          </a:solidFill>
        </p:grpSpPr>
        <p:sp>
          <p:nvSpPr>
            <p:cNvPr id="127" name="Freeform 126"/>
            <p:cNvSpPr/>
            <p:nvPr/>
          </p:nvSpPr>
          <p:spPr>
            <a:xfrm flipH="1">
              <a:off x="5257800" y="3810000"/>
              <a:ext cx="387927" cy="2202873"/>
            </a:xfrm>
            <a:custGeom>
              <a:avLst/>
              <a:gdLst>
                <a:gd name="connsiteX0" fmla="*/ 149969 w 440915"/>
                <a:gd name="connsiteY0" fmla="*/ 166255 h 2119746"/>
                <a:gd name="connsiteX1" fmla="*/ 219242 w 440915"/>
                <a:gd name="connsiteY1" fmla="*/ 110837 h 2119746"/>
                <a:gd name="connsiteX2" fmla="*/ 260806 w 440915"/>
                <a:gd name="connsiteY2" fmla="*/ 124691 h 2119746"/>
                <a:gd name="connsiteX3" fmla="*/ 260806 w 440915"/>
                <a:gd name="connsiteY3" fmla="*/ 277091 h 2119746"/>
                <a:gd name="connsiteX4" fmla="*/ 233097 w 440915"/>
                <a:gd name="connsiteY4" fmla="*/ 318655 h 2119746"/>
                <a:gd name="connsiteX5" fmla="*/ 191533 w 440915"/>
                <a:gd name="connsiteY5" fmla="*/ 332509 h 2119746"/>
                <a:gd name="connsiteX6" fmla="*/ 108406 w 440915"/>
                <a:gd name="connsiteY6" fmla="*/ 318655 h 2119746"/>
                <a:gd name="connsiteX7" fmla="*/ 66842 w 440915"/>
                <a:gd name="connsiteY7" fmla="*/ 290946 h 2119746"/>
                <a:gd name="connsiteX8" fmla="*/ 25278 w 440915"/>
                <a:gd name="connsiteY8" fmla="*/ 277091 h 2119746"/>
                <a:gd name="connsiteX9" fmla="*/ 25278 w 440915"/>
                <a:gd name="connsiteY9" fmla="*/ 110837 h 2119746"/>
                <a:gd name="connsiteX10" fmla="*/ 39133 w 440915"/>
                <a:gd name="connsiteY10" fmla="*/ 69273 h 2119746"/>
                <a:gd name="connsiteX11" fmla="*/ 163824 w 440915"/>
                <a:gd name="connsiteY11" fmla="*/ 0 h 2119746"/>
                <a:gd name="connsiteX12" fmla="*/ 288515 w 440915"/>
                <a:gd name="connsiteY12" fmla="*/ 27709 h 2119746"/>
                <a:gd name="connsiteX13" fmla="*/ 330078 w 440915"/>
                <a:gd name="connsiteY13" fmla="*/ 41564 h 2119746"/>
                <a:gd name="connsiteX14" fmla="*/ 371642 w 440915"/>
                <a:gd name="connsiteY14" fmla="*/ 69273 h 2119746"/>
                <a:gd name="connsiteX15" fmla="*/ 427060 w 440915"/>
                <a:gd name="connsiteY15" fmla="*/ 193964 h 2119746"/>
                <a:gd name="connsiteX16" fmla="*/ 440915 w 440915"/>
                <a:gd name="connsiteY16" fmla="*/ 235528 h 2119746"/>
                <a:gd name="connsiteX17" fmla="*/ 427060 w 440915"/>
                <a:gd name="connsiteY17" fmla="*/ 443346 h 2119746"/>
                <a:gd name="connsiteX18" fmla="*/ 413206 w 440915"/>
                <a:gd name="connsiteY18" fmla="*/ 484909 h 2119746"/>
                <a:gd name="connsiteX19" fmla="*/ 399351 w 440915"/>
                <a:gd name="connsiteY19" fmla="*/ 540328 h 2119746"/>
                <a:gd name="connsiteX20" fmla="*/ 385497 w 440915"/>
                <a:gd name="connsiteY20" fmla="*/ 637309 h 2119746"/>
                <a:gd name="connsiteX21" fmla="*/ 371642 w 440915"/>
                <a:gd name="connsiteY21" fmla="*/ 706582 h 2119746"/>
                <a:gd name="connsiteX22" fmla="*/ 330078 w 440915"/>
                <a:gd name="connsiteY22" fmla="*/ 1011382 h 2119746"/>
                <a:gd name="connsiteX23" fmla="*/ 316224 w 440915"/>
                <a:gd name="connsiteY23" fmla="*/ 1108364 h 2119746"/>
                <a:gd name="connsiteX24" fmla="*/ 288515 w 440915"/>
                <a:gd name="connsiteY24" fmla="*/ 1246909 h 2119746"/>
                <a:gd name="connsiteX25" fmla="*/ 274660 w 440915"/>
                <a:gd name="connsiteY25" fmla="*/ 1330037 h 2119746"/>
                <a:gd name="connsiteX26" fmla="*/ 246951 w 440915"/>
                <a:gd name="connsiteY26" fmla="*/ 1898073 h 2119746"/>
                <a:gd name="connsiteX27" fmla="*/ 233097 w 440915"/>
                <a:gd name="connsiteY27" fmla="*/ 2119746 h 2119746"/>
                <a:gd name="connsiteX28" fmla="*/ 219242 w 440915"/>
                <a:gd name="connsiteY28" fmla="*/ 1357746 h 2119746"/>
                <a:gd name="connsiteX29" fmla="*/ 246951 w 440915"/>
                <a:gd name="connsiteY29" fmla="*/ 1233055 h 2119746"/>
                <a:gd name="connsiteX30" fmla="*/ 288515 w 440915"/>
                <a:gd name="connsiteY30" fmla="*/ 706582 h 2119746"/>
                <a:gd name="connsiteX31" fmla="*/ 330078 w 440915"/>
                <a:gd name="connsiteY31" fmla="*/ 581891 h 2119746"/>
                <a:gd name="connsiteX32" fmla="*/ 343933 w 440915"/>
                <a:gd name="connsiteY32" fmla="*/ 540328 h 2119746"/>
                <a:gd name="connsiteX33" fmla="*/ 330078 w 440915"/>
                <a:gd name="connsiteY33" fmla="*/ 374073 h 2119746"/>
                <a:gd name="connsiteX34" fmla="*/ 316224 w 440915"/>
                <a:gd name="connsiteY34" fmla="*/ 332509 h 2119746"/>
                <a:gd name="connsiteX35" fmla="*/ 288515 w 440915"/>
                <a:gd name="connsiteY35" fmla="*/ 263237 h 2119746"/>
                <a:gd name="connsiteX36" fmla="*/ 260806 w 440915"/>
                <a:gd name="connsiteY36" fmla="*/ 193964 h 211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0915" h="2119746">
                  <a:moveTo>
                    <a:pt x="149969" y="166255"/>
                  </a:moveTo>
                  <a:cubicBezTo>
                    <a:pt x="171246" y="134339"/>
                    <a:pt x="174627" y="110837"/>
                    <a:pt x="219242" y="110837"/>
                  </a:cubicBezTo>
                  <a:cubicBezTo>
                    <a:pt x="233846" y="110837"/>
                    <a:pt x="246951" y="120073"/>
                    <a:pt x="260806" y="124691"/>
                  </a:cubicBezTo>
                  <a:cubicBezTo>
                    <a:pt x="282440" y="189595"/>
                    <a:pt x="286654" y="182313"/>
                    <a:pt x="260806" y="277091"/>
                  </a:cubicBezTo>
                  <a:cubicBezTo>
                    <a:pt x="256425" y="293155"/>
                    <a:pt x="246099" y="308253"/>
                    <a:pt x="233097" y="318655"/>
                  </a:cubicBezTo>
                  <a:cubicBezTo>
                    <a:pt x="221693" y="327778"/>
                    <a:pt x="205388" y="327891"/>
                    <a:pt x="191533" y="332509"/>
                  </a:cubicBezTo>
                  <a:cubicBezTo>
                    <a:pt x="163824" y="327891"/>
                    <a:pt x="135056" y="327538"/>
                    <a:pt x="108406" y="318655"/>
                  </a:cubicBezTo>
                  <a:cubicBezTo>
                    <a:pt x="92609" y="313390"/>
                    <a:pt x="81735" y="298393"/>
                    <a:pt x="66842" y="290946"/>
                  </a:cubicBezTo>
                  <a:cubicBezTo>
                    <a:pt x="53780" y="284415"/>
                    <a:pt x="39133" y="281709"/>
                    <a:pt x="25278" y="277091"/>
                  </a:cubicBezTo>
                  <a:cubicBezTo>
                    <a:pt x="0" y="201256"/>
                    <a:pt x="4655" y="234574"/>
                    <a:pt x="25278" y="110837"/>
                  </a:cubicBezTo>
                  <a:cubicBezTo>
                    <a:pt x="27679" y="96432"/>
                    <a:pt x="28806" y="79600"/>
                    <a:pt x="39133" y="69273"/>
                  </a:cubicBezTo>
                  <a:cubicBezTo>
                    <a:pt x="86772" y="21634"/>
                    <a:pt x="111559" y="17422"/>
                    <a:pt x="163824" y="0"/>
                  </a:cubicBezTo>
                  <a:cubicBezTo>
                    <a:pt x="211426" y="9521"/>
                    <a:pt x="242873" y="14668"/>
                    <a:pt x="288515" y="27709"/>
                  </a:cubicBezTo>
                  <a:cubicBezTo>
                    <a:pt x="302557" y="31721"/>
                    <a:pt x="317016" y="35033"/>
                    <a:pt x="330078" y="41564"/>
                  </a:cubicBezTo>
                  <a:cubicBezTo>
                    <a:pt x="344971" y="49011"/>
                    <a:pt x="357787" y="60037"/>
                    <a:pt x="371642" y="69273"/>
                  </a:cubicBezTo>
                  <a:cubicBezTo>
                    <a:pt x="415553" y="135140"/>
                    <a:pt x="394085" y="95040"/>
                    <a:pt x="427060" y="193964"/>
                  </a:cubicBezTo>
                  <a:lnTo>
                    <a:pt x="440915" y="235528"/>
                  </a:lnTo>
                  <a:cubicBezTo>
                    <a:pt x="436297" y="304801"/>
                    <a:pt x="434727" y="374344"/>
                    <a:pt x="427060" y="443346"/>
                  </a:cubicBezTo>
                  <a:cubicBezTo>
                    <a:pt x="425447" y="457860"/>
                    <a:pt x="417218" y="470867"/>
                    <a:pt x="413206" y="484909"/>
                  </a:cubicBezTo>
                  <a:cubicBezTo>
                    <a:pt x="407975" y="503218"/>
                    <a:pt x="402757" y="521594"/>
                    <a:pt x="399351" y="540328"/>
                  </a:cubicBezTo>
                  <a:cubicBezTo>
                    <a:pt x="393509" y="572456"/>
                    <a:pt x="390865" y="605098"/>
                    <a:pt x="385497" y="637309"/>
                  </a:cubicBezTo>
                  <a:cubicBezTo>
                    <a:pt x="381626" y="660537"/>
                    <a:pt x="374563" y="683216"/>
                    <a:pt x="371642" y="706582"/>
                  </a:cubicBezTo>
                  <a:cubicBezTo>
                    <a:pt x="333632" y="1010657"/>
                    <a:pt x="373286" y="881760"/>
                    <a:pt x="330078" y="1011382"/>
                  </a:cubicBezTo>
                  <a:cubicBezTo>
                    <a:pt x="325460" y="1043709"/>
                    <a:pt x="321899" y="1076205"/>
                    <a:pt x="316224" y="1108364"/>
                  </a:cubicBezTo>
                  <a:cubicBezTo>
                    <a:pt x="308039" y="1154744"/>
                    <a:pt x="296258" y="1200454"/>
                    <a:pt x="288515" y="1246909"/>
                  </a:cubicBezTo>
                  <a:lnTo>
                    <a:pt x="274660" y="1330037"/>
                  </a:lnTo>
                  <a:cubicBezTo>
                    <a:pt x="238101" y="1951563"/>
                    <a:pt x="286918" y="1098722"/>
                    <a:pt x="246951" y="1898073"/>
                  </a:cubicBezTo>
                  <a:cubicBezTo>
                    <a:pt x="243254" y="1972016"/>
                    <a:pt x="237715" y="2045855"/>
                    <a:pt x="233097" y="2119746"/>
                  </a:cubicBezTo>
                  <a:cubicBezTo>
                    <a:pt x="72893" y="1879445"/>
                    <a:pt x="194377" y="2078797"/>
                    <a:pt x="219242" y="1357746"/>
                  </a:cubicBezTo>
                  <a:cubicBezTo>
                    <a:pt x="221118" y="1303355"/>
                    <a:pt x="231690" y="1278840"/>
                    <a:pt x="246951" y="1233055"/>
                  </a:cubicBezTo>
                  <a:cubicBezTo>
                    <a:pt x="252343" y="1152176"/>
                    <a:pt x="278680" y="736086"/>
                    <a:pt x="288515" y="706582"/>
                  </a:cubicBezTo>
                  <a:lnTo>
                    <a:pt x="330078" y="581891"/>
                  </a:lnTo>
                  <a:lnTo>
                    <a:pt x="343933" y="540328"/>
                  </a:lnTo>
                  <a:cubicBezTo>
                    <a:pt x="339315" y="484910"/>
                    <a:pt x="337428" y="429196"/>
                    <a:pt x="330078" y="374073"/>
                  </a:cubicBezTo>
                  <a:cubicBezTo>
                    <a:pt x="328148" y="359597"/>
                    <a:pt x="321352" y="346183"/>
                    <a:pt x="316224" y="332509"/>
                  </a:cubicBezTo>
                  <a:cubicBezTo>
                    <a:pt x="307492" y="309223"/>
                    <a:pt x="296379" y="286830"/>
                    <a:pt x="288515" y="263237"/>
                  </a:cubicBezTo>
                  <a:cubicBezTo>
                    <a:pt x="265357" y="193763"/>
                    <a:pt x="290772" y="223930"/>
                    <a:pt x="260806" y="19396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5313439" y="3380509"/>
              <a:ext cx="796416" cy="717627"/>
            </a:xfrm>
            <a:custGeom>
              <a:avLst/>
              <a:gdLst>
                <a:gd name="connsiteX0" fmla="*/ 685579 w 796416"/>
                <a:gd name="connsiteY0" fmla="*/ 0 h 717627"/>
                <a:gd name="connsiteX1" fmla="*/ 630161 w 796416"/>
                <a:gd name="connsiteY1" fmla="*/ 83127 h 717627"/>
                <a:gd name="connsiteX2" fmla="*/ 602452 w 796416"/>
                <a:gd name="connsiteY2" fmla="*/ 166255 h 717627"/>
                <a:gd name="connsiteX3" fmla="*/ 588597 w 796416"/>
                <a:gd name="connsiteY3" fmla="*/ 207818 h 717627"/>
                <a:gd name="connsiteX4" fmla="*/ 574743 w 796416"/>
                <a:gd name="connsiteY4" fmla="*/ 263236 h 717627"/>
                <a:gd name="connsiteX5" fmla="*/ 547034 w 796416"/>
                <a:gd name="connsiteY5" fmla="*/ 374073 h 717627"/>
                <a:gd name="connsiteX6" fmla="*/ 505470 w 796416"/>
                <a:gd name="connsiteY6" fmla="*/ 471055 h 717627"/>
                <a:gd name="connsiteX7" fmla="*/ 463906 w 796416"/>
                <a:gd name="connsiteY7" fmla="*/ 498764 h 717627"/>
                <a:gd name="connsiteX8" fmla="*/ 394634 w 796416"/>
                <a:gd name="connsiteY8" fmla="*/ 471055 h 717627"/>
                <a:gd name="connsiteX9" fmla="*/ 353070 w 796416"/>
                <a:gd name="connsiteY9" fmla="*/ 443346 h 717627"/>
                <a:gd name="connsiteX10" fmla="*/ 269943 w 796416"/>
                <a:gd name="connsiteY10" fmla="*/ 415636 h 717627"/>
                <a:gd name="connsiteX11" fmla="*/ 89834 w 796416"/>
                <a:gd name="connsiteY11" fmla="*/ 443346 h 717627"/>
                <a:gd name="connsiteX12" fmla="*/ 48270 w 796416"/>
                <a:gd name="connsiteY12" fmla="*/ 457200 h 717627"/>
                <a:gd name="connsiteX13" fmla="*/ 34416 w 796416"/>
                <a:gd name="connsiteY13" fmla="*/ 540327 h 717627"/>
                <a:gd name="connsiteX14" fmla="*/ 75979 w 796416"/>
                <a:gd name="connsiteY14" fmla="*/ 554182 h 717627"/>
                <a:gd name="connsiteX15" fmla="*/ 159106 w 796416"/>
                <a:gd name="connsiteY15" fmla="*/ 540327 h 717627"/>
                <a:gd name="connsiteX16" fmla="*/ 145252 w 796416"/>
                <a:gd name="connsiteY16" fmla="*/ 581891 h 717627"/>
                <a:gd name="connsiteX17" fmla="*/ 186816 w 796416"/>
                <a:gd name="connsiteY17" fmla="*/ 595746 h 717627"/>
                <a:gd name="connsiteX18" fmla="*/ 242234 w 796416"/>
                <a:gd name="connsiteY18" fmla="*/ 609600 h 717627"/>
                <a:gd name="connsiteX19" fmla="*/ 297652 w 796416"/>
                <a:gd name="connsiteY19" fmla="*/ 692727 h 717627"/>
                <a:gd name="connsiteX20" fmla="*/ 339216 w 796416"/>
                <a:gd name="connsiteY20" fmla="*/ 665018 h 717627"/>
                <a:gd name="connsiteX21" fmla="*/ 366925 w 796416"/>
                <a:gd name="connsiteY21" fmla="*/ 623455 h 717627"/>
                <a:gd name="connsiteX22" fmla="*/ 422343 w 796416"/>
                <a:gd name="connsiteY22" fmla="*/ 609600 h 717627"/>
                <a:gd name="connsiteX23" fmla="*/ 463906 w 796416"/>
                <a:gd name="connsiteY23" fmla="*/ 595746 h 717627"/>
                <a:gd name="connsiteX24" fmla="*/ 796416 w 796416"/>
                <a:gd name="connsiteY24" fmla="*/ 554182 h 717627"/>
                <a:gd name="connsiteX25" fmla="*/ 754852 w 796416"/>
                <a:gd name="connsiteY25" fmla="*/ 374073 h 717627"/>
                <a:gd name="connsiteX26" fmla="*/ 727143 w 796416"/>
                <a:gd name="connsiteY26" fmla="*/ 332509 h 717627"/>
                <a:gd name="connsiteX27" fmla="*/ 713288 w 796416"/>
                <a:gd name="connsiteY27" fmla="*/ 221673 h 717627"/>
                <a:gd name="connsiteX28" fmla="*/ 699434 w 796416"/>
                <a:gd name="connsiteY28" fmla="*/ 180109 h 717627"/>
                <a:gd name="connsiteX29" fmla="*/ 685579 w 796416"/>
                <a:gd name="connsiteY29" fmla="*/ 0 h 71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6416" h="717627">
                  <a:moveTo>
                    <a:pt x="685579" y="0"/>
                  </a:moveTo>
                  <a:cubicBezTo>
                    <a:pt x="667106" y="27709"/>
                    <a:pt x="640692" y="51534"/>
                    <a:pt x="630161" y="83127"/>
                  </a:cubicBezTo>
                  <a:lnTo>
                    <a:pt x="602452" y="166255"/>
                  </a:lnTo>
                  <a:cubicBezTo>
                    <a:pt x="597834" y="180109"/>
                    <a:pt x="592139" y="193650"/>
                    <a:pt x="588597" y="207818"/>
                  </a:cubicBezTo>
                  <a:cubicBezTo>
                    <a:pt x="583979" y="226291"/>
                    <a:pt x="578874" y="244648"/>
                    <a:pt x="574743" y="263236"/>
                  </a:cubicBezTo>
                  <a:cubicBezTo>
                    <a:pt x="532498" y="453337"/>
                    <a:pt x="584164" y="244116"/>
                    <a:pt x="547034" y="374073"/>
                  </a:cubicBezTo>
                  <a:cubicBezTo>
                    <a:pt x="534316" y="418586"/>
                    <a:pt x="539215" y="437310"/>
                    <a:pt x="505470" y="471055"/>
                  </a:cubicBezTo>
                  <a:cubicBezTo>
                    <a:pt x="493696" y="482829"/>
                    <a:pt x="477761" y="489528"/>
                    <a:pt x="463906" y="498764"/>
                  </a:cubicBezTo>
                  <a:cubicBezTo>
                    <a:pt x="440815" y="489528"/>
                    <a:pt x="416878" y="482177"/>
                    <a:pt x="394634" y="471055"/>
                  </a:cubicBezTo>
                  <a:cubicBezTo>
                    <a:pt x="379741" y="463608"/>
                    <a:pt x="368286" y="450109"/>
                    <a:pt x="353070" y="443346"/>
                  </a:cubicBezTo>
                  <a:cubicBezTo>
                    <a:pt x="326379" y="431483"/>
                    <a:pt x="269943" y="415636"/>
                    <a:pt x="269943" y="415636"/>
                  </a:cubicBezTo>
                  <a:cubicBezTo>
                    <a:pt x="202634" y="424050"/>
                    <a:pt x="153309" y="427477"/>
                    <a:pt x="89834" y="443346"/>
                  </a:cubicBezTo>
                  <a:cubicBezTo>
                    <a:pt x="75666" y="446888"/>
                    <a:pt x="62125" y="452582"/>
                    <a:pt x="48270" y="457200"/>
                  </a:cubicBezTo>
                  <a:cubicBezTo>
                    <a:pt x="29900" y="484755"/>
                    <a:pt x="0" y="505911"/>
                    <a:pt x="34416" y="540327"/>
                  </a:cubicBezTo>
                  <a:cubicBezTo>
                    <a:pt x="44742" y="550653"/>
                    <a:pt x="62125" y="549564"/>
                    <a:pt x="75979" y="554182"/>
                  </a:cubicBezTo>
                  <a:cubicBezTo>
                    <a:pt x="88818" y="545623"/>
                    <a:pt x="137596" y="497308"/>
                    <a:pt x="159106" y="540327"/>
                  </a:cubicBezTo>
                  <a:cubicBezTo>
                    <a:pt x="165637" y="553389"/>
                    <a:pt x="149870" y="568036"/>
                    <a:pt x="145252" y="581891"/>
                  </a:cubicBezTo>
                  <a:cubicBezTo>
                    <a:pt x="159107" y="586509"/>
                    <a:pt x="172774" y="591734"/>
                    <a:pt x="186816" y="595746"/>
                  </a:cubicBezTo>
                  <a:cubicBezTo>
                    <a:pt x="205125" y="600977"/>
                    <a:pt x="230044" y="594972"/>
                    <a:pt x="242234" y="609600"/>
                  </a:cubicBezTo>
                  <a:cubicBezTo>
                    <a:pt x="332256" y="717627"/>
                    <a:pt x="188287" y="656274"/>
                    <a:pt x="297652" y="692727"/>
                  </a:cubicBezTo>
                  <a:cubicBezTo>
                    <a:pt x="311507" y="683491"/>
                    <a:pt x="327442" y="676792"/>
                    <a:pt x="339216" y="665018"/>
                  </a:cubicBezTo>
                  <a:cubicBezTo>
                    <a:pt x="350990" y="653244"/>
                    <a:pt x="353071" y="632691"/>
                    <a:pt x="366925" y="623455"/>
                  </a:cubicBezTo>
                  <a:cubicBezTo>
                    <a:pt x="382768" y="612893"/>
                    <a:pt x="404034" y="614831"/>
                    <a:pt x="422343" y="609600"/>
                  </a:cubicBezTo>
                  <a:cubicBezTo>
                    <a:pt x="436385" y="605588"/>
                    <a:pt x="449738" y="599288"/>
                    <a:pt x="463906" y="595746"/>
                  </a:cubicBezTo>
                  <a:cubicBezTo>
                    <a:pt x="565884" y="570251"/>
                    <a:pt x="711382" y="563133"/>
                    <a:pt x="796416" y="554182"/>
                  </a:cubicBezTo>
                  <a:cubicBezTo>
                    <a:pt x="790028" y="509470"/>
                    <a:pt x="782514" y="415566"/>
                    <a:pt x="754852" y="374073"/>
                  </a:cubicBezTo>
                  <a:lnTo>
                    <a:pt x="727143" y="332509"/>
                  </a:lnTo>
                  <a:cubicBezTo>
                    <a:pt x="722525" y="295564"/>
                    <a:pt x="719948" y="258305"/>
                    <a:pt x="713288" y="221673"/>
                  </a:cubicBezTo>
                  <a:cubicBezTo>
                    <a:pt x="710676" y="207305"/>
                    <a:pt x="701655" y="194543"/>
                    <a:pt x="699434" y="180109"/>
                  </a:cubicBezTo>
                  <a:cubicBezTo>
                    <a:pt x="685119" y="87064"/>
                    <a:pt x="685579" y="82991"/>
                    <a:pt x="685579"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7184817" y="4281055"/>
              <a:ext cx="684565" cy="1856509"/>
            </a:xfrm>
            <a:custGeom>
              <a:avLst/>
              <a:gdLst>
                <a:gd name="connsiteX0" fmla="*/ 171947 w 684565"/>
                <a:gd name="connsiteY0" fmla="*/ 207818 h 1856509"/>
                <a:gd name="connsiteX1" fmla="*/ 130383 w 684565"/>
                <a:gd name="connsiteY1" fmla="*/ 360218 h 1856509"/>
                <a:gd name="connsiteX2" fmla="*/ 102674 w 684565"/>
                <a:gd name="connsiteY2" fmla="*/ 401781 h 1856509"/>
                <a:gd name="connsiteX3" fmla="*/ 74965 w 684565"/>
                <a:gd name="connsiteY3" fmla="*/ 484909 h 1856509"/>
                <a:gd name="connsiteX4" fmla="*/ 47256 w 684565"/>
                <a:gd name="connsiteY4" fmla="*/ 595745 h 1856509"/>
                <a:gd name="connsiteX5" fmla="*/ 33401 w 684565"/>
                <a:gd name="connsiteY5" fmla="*/ 651163 h 1856509"/>
                <a:gd name="connsiteX6" fmla="*/ 19547 w 684565"/>
                <a:gd name="connsiteY6" fmla="*/ 692727 h 1856509"/>
                <a:gd name="connsiteX7" fmla="*/ 88819 w 684565"/>
                <a:gd name="connsiteY7" fmla="*/ 955963 h 1856509"/>
                <a:gd name="connsiteX8" fmla="*/ 88819 w 684565"/>
                <a:gd name="connsiteY8" fmla="*/ 955963 h 1856509"/>
                <a:gd name="connsiteX9" fmla="*/ 102674 w 684565"/>
                <a:gd name="connsiteY9" fmla="*/ 997527 h 1856509"/>
                <a:gd name="connsiteX10" fmla="*/ 158092 w 684565"/>
                <a:gd name="connsiteY10" fmla="*/ 1080654 h 1856509"/>
                <a:gd name="connsiteX11" fmla="*/ 213510 w 684565"/>
                <a:gd name="connsiteY11" fmla="*/ 1191490 h 1856509"/>
                <a:gd name="connsiteX12" fmla="*/ 227365 w 684565"/>
                <a:gd name="connsiteY12" fmla="*/ 1246909 h 1856509"/>
                <a:gd name="connsiteX13" fmla="*/ 241219 w 684565"/>
                <a:gd name="connsiteY13" fmla="*/ 1288472 h 1856509"/>
                <a:gd name="connsiteX14" fmla="*/ 268928 w 684565"/>
                <a:gd name="connsiteY14" fmla="*/ 1330036 h 1856509"/>
                <a:gd name="connsiteX15" fmla="*/ 324347 w 684565"/>
                <a:gd name="connsiteY15" fmla="*/ 1454727 h 1856509"/>
                <a:gd name="connsiteX16" fmla="*/ 338201 w 684565"/>
                <a:gd name="connsiteY16" fmla="*/ 1496290 h 1856509"/>
                <a:gd name="connsiteX17" fmla="*/ 365910 w 684565"/>
                <a:gd name="connsiteY17" fmla="*/ 1524000 h 1856509"/>
                <a:gd name="connsiteX18" fmla="*/ 352056 w 684565"/>
                <a:gd name="connsiteY18" fmla="*/ 1620981 h 1856509"/>
                <a:gd name="connsiteX19" fmla="*/ 268928 w 684565"/>
                <a:gd name="connsiteY19" fmla="*/ 1690254 h 1856509"/>
                <a:gd name="connsiteX20" fmla="*/ 227365 w 684565"/>
                <a:gd name="connsiteY20" fmla="*/ 1828800 h 1856509"/>
                <a:gd name="connsiteX21" fmla="*/ 310492 w 684565"/>
                <a:gd name="connsiteY21" fmla="*/ 1856509 h 1856509"/>
                <a:gd name="connsiteX22" fmla="*/ 435183 w 684565"/>
                <a:gd name="connsiteY22" fmla="*/ 1842654 h 1856509"/>
                <a:gd name="connsiteX23" fmla="*/ 476747 w 684565"/>
                <a:gd name="connsiteY23" fmla="*/ 1828800 h 1856509"/>
                <a:gd name="connsiteX24" fmla="*/ 587583 w 684565"/>
                <a:gd name="connsiteY24" fmla="*/ 1814945 h 1856509"/>
                <a:gd name="connsiteX25" fmla="*/ 670710 w 684565"/>
                <a:gd name="connsiteY25" fmla="*/ 1745672 h 1856509"/>
                <a:gd name="connsiteX26" fmla="*/ 684565 w 684565"/>
                <a:gd name="connsiteY26" fmla="*/ 1704109 h 1856509"/>
                <a:gd name="connsiteX27" fmla="*/ 643001 w 684565"/>
                <a:gd name="connsiteY27" fmla="*/ 1524000 h 1856509"/>
                <a:gd name="connsiteX28" fmla="*/ 615292 w 684565"/>
                <a:gd name="connsiteY28" fmla="*/ 1482436 h 1856509"/>
                <a:gd name="connsiteX29" fmla="*/ 587583 w 684565"/>
                <a:gd name="connsiteY29" fmla="*/ 1399309 h 1856509"/>
                <a:gd name="connsiteX30" fmla="*/ 518310 w 684565"/>
                <a:gd name="connsiteY30" fmla="*/ 1302327 h 1856509"/>
                <a:gd name="connsiteX31" fmla="*/ 504456 w 684565"/>
                <a:gd name="connsiteY31" fmla="*/ 1246909 h 1856509"/>
                <a:gd name="connsiteX32" fmla="*/ 421328 w 684565"/>
                <a:gd name="connsiteY32" fmla="*/ 1136072 h 1856509"/>
                <a:gd name="connsiteX33" fmla="*/ 393619 w 684565"/>
                <a:gd name="connsiteY33" fmla="*/ 1080654 h 1856509"/>
                <a:gd name="connsiteX34" fmla="*/ 379765 w 684565"/>
                <a:gd name="connsiteY34" fmla="*/ 1039090 h 1856509"/>
                <a:gd name="connsiteX35" fmla="*/ 338201 w 684565"/>
                <a:gd name="connsiteY35" fmla="*/ 983672 h 1856509"/>
                <a:gd name="connsiteX36" fmla="*/ 296638 w 684565"/>
                <a:gd name="connsiteY36" fmla="*/ 900545 h 1856509"/>
                <a:gd name="connsiteX37" fmla="*/ 255074 w 684565"/>
                <a:gd name="connsiteY37" fmla="*/ 817418 h 1856509"/>
                <a:gd name="connsiteX38" fmla="*/ 282783 w 684565"/>
                <a:gd name="connsiteY38" fmla="*/ 568036 h 1856509"/>
                <a:gd name="connsiteX39" fmla="*/ 296638 w 684565"/>
                <a:gd name="connsiteY39" fmla="*/ 526472 h 1856509"/>
                <a:gd name="connsiteX40" fmla="*/ 282783 w 684565"/>
                <a:gd name="connsiteY40" fmla="*/ 304800 h 1856509"/>
                <a:gd name="connsiteX41" fmla="*/ 268928 w 684565"/>
                <a:gd name="connsiteY41" fmla="*/ 263236 h 1856509"/>
                <a:gd name="connsiteX42" fmla="*/ 255074 w 684565"/>
                <a:gd name="connsiteY42" fmla="*/ 193963 h 1856509"/>
                <a:gd name="connsiteX43" fmla="*/ 227365 w 684565"/>
                <a:gd name="connsiteY43" fmla="*/ 110836 h 1856509"/>
                <a:gd name="connsiteX44" fmla="*/ 185801 w 684565"/>
                <a:gd name="connsiteY44" fmla="*/ 83127 h 1856509"/>
                <a:gd name="connsiteX45" fmla="*/ 158092 w 684565"/>
                <a:gd name="connsiteY45" fmla="*/ 41563 h 1856509"/>
                <a:gd name="connsiteX46" fmla="*/ 74965 w 684565"/>
                <a:gd name="connsiteY46" fmla="*/ 0 h 1856509"/>
                <a:gd name="connsiteX47" fmla="*/ 61110 w 684565"/>
                <a:gd name="connsiteY47" fmla="*/ 277090 h 1856509"/>
                <a:gd name="connsiteX48" fmla="*/ 116528 w 684565"/>
                <a:gd name="connsiteY48" fmla="*/ 346363 h 185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4565" h="1856509">
                  <a:moveTo>
                    <a:pt x="171947" y="207818"/>
                  </a:moveTo>
                  <a:cubicBezTo>
                    <a:pt x="164512" y="244993"/>
                    <a:pt x="150470" y="330087"/>
                    <a:pt x="130383" y="360218"/>
                  </a:cubicBezTo>
                  <a:cubicBezTo>
                    <a:pt x="121147" y="374072"/>
                    <a:pt x="109437" y="386565"/>
                    <a:pt x="102674" y="401781"/>
                  </a:cubicBezTo>
                  <a:cubicBezTo>
                    <a:pt x="90811" y="428472"/>
                    <a:pt x="82049" y="456573"/>
                    <a:pt x="74965" y="484909"/>
                  </a:cubicBezTo>
                  <a:lnTo>
                    <a:pt x="47256" y="595745"/>
                  </a:lnTo>
                  <a:cubicBezTo>
                    <a:pt x="42638" y="614218"/>
                    <a:pt x="39422" y="633099"/>
                    <a:pt x="33401" y="651163"/>
                  </a:cubicBezTo>
                  <a:lnTo>
                    <a:pt x="19547" y="692727"/>
                  </a:lnTo>
                  <a:cubicBezTo>
                    <a:pt x="35955" y="906040"/>
                    <a:pt x="0" y="822735"/>
                    <a:pt x="88819" y="955963"/>
                  </a:cubicBezTo>
                  <a:lnTo>
                    <a:pt x="88819" y="955963"/>
                  </a:lnTo>
                  <a:cubicBezTo>
                    <a:pt x="93437" y="969818"/>
                    <a:pt x="95582" y="984761"/>
                    <a:pt x="102674" y="997527"/>
                  </a:cubicBezTo>
                  <a:cubicBezTo>
                    <a:pt x="118847" y="1026638"/>
                    <a:pt x="158092" y="1080654"/>
                    <a:pt x="158092" y="1080654"/>
                  </a:cubicBezTo>
                  <a:cubicBezTo>
                    <a:pt x="192114" y="1216736"/>
                    <a:pt x="142858" y="1050185"/>
                    <a:pt x="213510" y="1191490"/>
                  </a:cubicBezTo>
                  <a:cubicBezTo>
                    <a:pt x="222026" y="1208521"/>
                    <a:pt x="222134" y="1228600"/>
                    <a:pt x="227365" y="1246909"/>
                  </a:cubicBezTo>
                  <a:cubicBezTo>
                    <a:pt x="231377" y="1260951"/>
                    <a:pt x="234688" y="1275410"/>
                    <a:pt x="241219" y="1288472"/>
                  </a:cubicBezTo>
                  <a:cubicBezTo>
                    <a:pt x="248666" y="1303365"/>
                    <a:pt x="262165" y="1314820"/>
                    <a:pt x="268928" y="1330036"/>
                  </a:cubicBezTo>
                  <a:cubicBezTo>
                    <a:pt x="334878" y="1478422"/>
                    <a:pt x="261638" y="1360662"/>
                    <a:pt x="324347" y="1454727"/>
                  </a:cubicBezTo>
                  <a:cubicBezTo>
                    <a:pt x="328965" y="1468581"/>
                    <a:pt x="330688" y="1483767"/>
                    <a:pt x="338201" y="1496290"/>
                  </a:cubicBezTo>
                  <a:cubicBezTo>
                    <a:pt x="344921" y="1507491"/>
                    <a:pt x="364467" y="1511018"/>
                    <a:pt x="365910" y="1524000"/>
                  </a:cubicBezTo>
                  <a:cubicBezTo>
                    <a:pt x="369516" y="1556455"/>
                    <a:pt x="364184" y="1590661"/>
                    <a:pt x="352056" y="1620981"/>
                  </a:cubicBezTo>
                  <a:cubicBezTo>
                    <a:pt x="342358" y="1645226"/>
                    <a:pt x="289708" y="1676401"/>
                    <a:pt x="268928" y="1690254"/>
                  </a:cubicBezTo>
                  <a:cubicBezTo>
                    <a:pt x="254089" y="1712512"/>
                    <a:pt x="176191" y="1784936"/>
                    <a:pt x="227365" y="1828800"/>
                  </a:cubicBezTo>
                  <a:cubicBezTo>
                    <a:pt x="249541" y="1847808"/>
                    <a:pt x="310492" y="1856509"/>
                    <a:pt x="310492" y="1856509"/>
                  </a:cubicBezTo>
                  <a:cubicBezTo>
                    <a:pt x="352056" y="1851891"/>
                    <a:pt x="393933" y="1849529"/>
                    <a:pt x="435183" y="1842654"/>
                  </a:cubicBezTo>
                  <a:cubicBezTo>
                    <a:pt x="449588" y="1840253"/>
                    <a:pt x="462379" y="1831412"/>
                    <a:pt x="476747" y="1828800"/>
                  </a:cubicBezTo>
                  <a:cubicBezTo>
                    <a:pt x="513379" y="1822140"/>
                    <a:pt x="550638" y="1819563"/>
                    <a:pt x="587583" y="1814945"/>
                  </a:cubicBezTo>
                  <a:cubicBezTo>
                    <a:pt x="618254" y="1794498"/>
                    <a:pt x="649373" y="1777677"/>
                    <a:pt x="670710" y="1745672"/>
                  </a:cubicBezTo>
                  <a:cubicBezTo>
                    <a:pt x="678811" y="1733521"/>
                    <a:pt x="679947" y="1717963"/>
                    <a:pt x="684565" y="1704109"/>
                  </a:cubicBezTo>
                  <a:cubicBezTo>
                    <a:pt x="678177" y="1659397"/>
                    <a:pt x="670663" y="1565493"/>
                    <a:pt x="643001" y="1524000"/>
                  </a:cubicBezTo>
                  <a:lnTo>
                    <a:pt x="615292" y="1482436"/>
                  </a:lnTo>
                  <a:cubicBezTo>
                    <a:pt x="606056" y="1454727"/>
                    <a:pt x="605108" y="1422675"/>
                    <a:pt x="587583" y="1399309"/>
                  </a:cubicBezTo>
                  <a:cubicBezTo>
                    <a:pt x="536028" y="1330569"/>
                    <a:pt x="558828" y="1363103"/>
                    <a:pt x="518310" y="1302327"/>
                  </a:cubicBezTo>
                  <a:cubicBezTo>
                    <a:pt x="513692" y="1283854"/>
                    <a:pt x="512971" y="1263940"/>
                    <a:pt x="504456" y="1246909"/>
                  </a:cubicBezTo>
                  <a:cubicBezTo>
                    <a:pt x="473123" y="1184242"/>
                    <a:pt x="460298" y="1175040"/>
                    <a:pt x="421328" y="1136072"/>
                  </a:cubicBezTo>
                  <a:cubicBezTo>
                    <a:pt x="412092" y="1117599"/>
                    <a:pt x="401755" y="1099637"/>
                    <a:pt x="393619" y="1080654"/>
                  </a:cubicBezTo>
                  <a:cubicBezTo>
                    <a:pt x="387866" y="1067231"/>
                    <a:pt x="387011" y="1051770"/>
                    <a:pt x="379765" y="1039090"/>
                  </a:cubicBezTo>
                  <a:cubicBezTo>
                    <a:pt x="368309" y="1019041"/>
                    <a:pt x="352056" y="1002145"/>
                    <a:pt x="338201" y="983672"/>
                  </a:cubicBezTo>
                  <a:cubicBezTo>
                    <a:pt x="303380" y="879207"/>
                    <a:pt x="350350" y="1007970"/>
                    <a:pt x="296638" y="900545"/>
                  </a:cubicBezTo>
                  <a:cubicBezTo>
                    <a:pt x="239280" y="785830"/>
                    <a:pt x="334480" y="936525"/>
                    <a:pt x="255074" y="817418"/>
                  </a:cubicBezTo>
                  <a:cubicBezTo>
                    <a:pt x="263443" y="708614"/>
                    <a:pt x="259970" y="659285"/>
                    <a:pt x="282783" y="568036"/>
                  </a:cubicBezTo>
                  <a:cubicBezTo>
                    <a:pt x="286325" y="553868"/>
                    <a:pt x="292020" y="540327"/>
                    <a:pt x="296638" y="526472"/>
                  </a:cubicBezTo>
                  <a:cubicBezTo>
                    <a:pt x="292020" y="452581"/>
                    <a:pt x="290534" y="378428"/>
                    <a:pt x="282783" y="304800"/>
                  </a:cubicBezTo>
                  <a:cubicBezTo>
                    <a:pt x="281254" y="290276"/>
                    <a:pt x="272470" y="277404"/>
                    <a:pt x="268928" y="263236"/>
                  </a:cubicBezTo>
                  <a:cubicBezTo>
                    <a:pt x="263217" y="240391"/>
                    <a:pt x="261270" y="216682"/>
                    <a:pt x="255074" y="193963"/>
                  </a:cubicBezTo>
                  <a:cubicBezTo>
                    <a:pt x="247389" y="165784"/>
                    <a:pt x="251667" y="127037"/>
                    <a:pt x="227365" y="110836"/>
                  </a:cubicBezTo>
                  <a:lnTo>
                    <a:pt x="185801" y="83127"/>
                  </a:lnTo>
                  <a:cubicBezTo>
                    <a:pt x="176565" y="69272"/>
                    <a:pt x="169866" y="53337"/>
                    <a:pt x="158092" y="41563"/>
                  </a:cubicBezTo>
                  <a:cubicBezTo>
                    <a:pt x="131235" y="14706"/>
                    <a:pt x="108769" y="11268"/>
                    <a:pt x="74965" y="0"/>
                  </a:cubicBezTo>
                  <a:cubicBezTo>
                    <a:pt x="33663" y="123906"/>
                    <a:pt x="29852" y="99961"/>
                    <a:pt x="61110" y="277090"/>
                  </a:cubicBezTo>
                  <a:cubicBezTo>
                    <a:pt x="64855" y="298313"/>
                    <a:pt x="101527" y="331362"/>
                    <a:pt x="116528" y="346363"/>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6607005" y="4308764"/>
              <a:ext cx="666631" cy="1859780"/>
            </a:xfrm>
            <a:custGeom>
              <a:avLst/>
              <a:gdLst>
                <a:gd name="connsiteX0" fmla="*/ 154013 w 666631"/>
                <a:gd name="connsiteY0" fmla="*/ 193963 h 1859780"/>
                <a:gd name="connsiteX1" fmla="*/ 112450 w 666631"/>
                <a:gd name="connsiteY1" fmla="*/ 415636 h 1859780"/>
                <a:gd name="connsiteX2" fmla="*/ 84740 w 666631"/>
                <a:gd name="connsiteY2" fmla="*/ 540327 h 1859780"/>
                <a:gd name="connsiteX3" fmla="*/ 70886 w 666631"/>
                <a:gd name="connsiteY3" fmla="*/ 581891 h 1859780"/>
                <a:gd name="connsiteX4" fmla="*/ 29322 w 666631"/>
                <a:gd name="connsiteY4" fmla="*/ 706581 h 1859780"/>
                <a:gd name="connsiteX5" fmla="*/ 15468 w 666631"/>
                <a:gd name="connsiteY5" fmla="*/ 762000 h 1859780"/>
                <a:gd name="connsiteX6" fmla="*/ 1613 w 666631"/>
                <a:gd name="connsiteY6" fmla="*/ 803563 h 1859780"/>
                <a:gd name="connsiteX7" fmla="*/ 84740 w 666631"/>
                <a:gd name="connsiteY7" fmla="*/ 969818 h 1859780"/>
                <a:gd name="connsiteX8" fmla="*/ 112450 w 666631"/>
                <a:gd name="connsiteY8" fmla="*/ 1052945 h 1859780"/>
                <a:gd name="connsiteX9" fmla="*/ 126304 w 666631"/>
                <a:gd name="connsiteY9" fmla="*/ 1094509 h 1859780"/>
                <a:gd name="connsiteX10" fmla="*/ 140159 w 666631"/>
                <a:gd name="connsiteY10" fmla="*/ 1149927 h 1859780"/>
                <a:gd name="connsiteX11" fmla="*/ 167868 w 666631"/>
                <a:gd name="connsiteY11" fmla="*/ 1191491 h 1859780"/>
                <a:gd name="connsiteX12" fmla="*/ 223286 w 666631"/>
                <a:gd name="connsiteY12" fmla="*/ 1316181 h 1859780"/>
                <a:gd name="connsiteX13" fmla="*/ 237140 w 666631"/>
                <a:gd name="connsiteY13" fmla="*/ 1357745 h 1859780"/>
                <a:gd name="connsiteX14" fmla="*/ 264850 w 666631"/>
                <a:gd name="connsiteY14" fmla="*/ 1385454 h 1859780"/>
                <a:gd name="connsiteX15" fmla="*/ 292559 w 666631"/>
                <a:gd name="connsiteY15" fmla="*/ 1468581 h 1859780"/>
                <a:gd name="connsiteX16" fmla="*/ 306413 w 666631"/>
                <a:gd name="connsiteY16" fmla="*/ 1510145 h 1859780"/>
                <a:gd name="connsiteX17" fmla="*/ 320268 w 666631"/>
                <a:gd name="connsiteY17" fmla="*/ 1551709 h 1859780"/>
                <a:gd name="connsiteX18" fmla="*/ 306413 w 666631"/>
                <a:gd name="connsiteY18" fmla="*/ 1593272 h 1859780"/>
                <a:gd name="connsiteX19" fmla="*/ 209431 w 666631"/>
                <a:gd name="connsiteY19" fmla="*/ 1620981 h 1859780"/>
                <a:gd name="connsiteX20" fmla="*/ 167868 w 666631"/>
                <a:gd name="connsiteY20" fmla="*/ 1648691 h 1859780"/>
                <a:gd name="connsiteX21" fmla="*/ 84740 w 666631"/>
                <a:gd name="connsiteY21" fmla="*/ 1662545 h 1859780"/>
                <a:gd name="connsiteX22" fmla="*/ 57031 w 666631"/>
                <a:gd name="connsiteY22" fmla="*/ 1704109 h 1859780"/>
                <a:gd name="connsiteX23" fmla="*/ 84740 w 666631"/>
                <a:gd name="connsiteY23" fmla="*/ 1787236 h 1859780"/>
                <a:gd name="connsiteX24" fmla="*/ 195577 w 666631"/>
                <a:gd name="connsiteY24" fmla="*/ 1842654 h 1859780"/>
                <a:gd name="connsiteX25" fmla="*/ 583504 w 666631"/>
                <a:gd name="connsiteY25" fmla="*/ 1828800 h 1859780"/>
                <a:gd name="connsiteX26" fmla="*/ 611213 w 666631"/>
                <a:gd name="connsiteY26" fmla="*/ 1787236 h 1859780"/>
                <a:gd name="connsiteX27" fmla="*/ 652777 w 666631"/>
                <a:gd name="connsiteY27" fmla="*/ 1759527 h 1859780"/>
                <a:gd name="connsiteX28" fmla="*/ 666631 w 666631"/>
                <a:gd name="connsiteY28" fmla="*/ 1717963 h 1859780"/>
                <a:gd name="connsiteX29" fmla="*/ 638922 w 666631"/>
                <a:gd name="connsiteY29" fmla="*/ 1524000 h 1859780"/>
                <a:gd name="connsiteX30" fmla="*/ 625068 w 666631"/>
                <a:gd name="connsiteY30" fmla="*/ 1440872 h 1859780"/>
                <a:gd name="connsiteX31" fmla="*/ 583504 w 666631"/>
                <a:gd name="connsiteY31" fmla="*/ 1316181 h 1859780"/>
                <a:gd name="connsiteX32" fmla="*/ 555795 w 666631"/>
                <a:gd name="connsiteY32" fmla="*/ 1233054 h 1859780"/>
                <a:gd name="connsiteX33" fmla="*/ 500377 w 666631"/>
                <a:gd name="connsiteY33" fmla="*/ 1163781 h 1859780"/>
                <a:gd name="connsiteX34" fmla="*/ 472668 w 666631"/>
                <a:gd name="connsiteY34" fmla="*/ 1122218 h 1859780"/>
                <a:gd name="connsiteX35" fmla="*/ 431104 w 666631"/>
                <a:gd name="connsiteY35" fmla="*/ 1094509 h 1859780"/>
                <a:gd name="connsiteX36" fmla="*/ 389540 w 666631"/>
                <a:gd name="connsiteY36" fmla="*/ 1052945 h 1859780"/>
                <a:gd name="connsiteX37" fmla="*/ 334122 w 666631"/>
                <a:gd name="connsiteY37" fmla="*/ 983672 h 1859780"/>
                <a:gd name="connsiteX38" fmla="*/ 292559 w 666631"/>
                <a:gd name="connsiteY38" fmla="*/ 928254 h 1859780"/>
                <a:gd name="connsiteX39" fmla="*/ 250995 w 666631"/>
                <a:gd name="connsiteY39" fmla="*/ 886691 h 1859780"/>
                <a:gd name="connsiteX40" fmla="*/ 292559 w 666631"/>
                <a:gd name="connsiteY40" fmla="*/ 803563 h 1859780"/>
                <a:gd name="connsiteX41" fmla="*/ 375686 w 666631"/>
                <a:gd name="connsiteY41" fmla="*/ 748145 h 1859780"/>
                <a:gd name="connsiteX42" fmla="*/ 389540 w 666631"/>
                <a:gd name="connsiteY42" fmla="*/ 692727 h 1859780"/>
                <a:gd name="connsiteX43" fmla="*/ 417250 w 666631"/>
                <a:gd name="connsiteY43" fmla="*/ 665018 h 1859780"/>
                <a:gd name="connsiteX44" fmla="*/ 472668 w 666631"/>
                <a:gd name="connsiteY44" fmla="*/ 540327 h 1859780"/>
                <a:gd name="connsiteX45" fmla="*/ 500377 w 666631"/>
                <a:gd name="connsiteY45" fmla="*/ 290945 h 1859780"/>
                <a:gd name="connsiteX46" fmla="*/ 472668 w 666631"/>
                <a:gd name="connsiteY46" fmla="*/ 0 h 1859780"/>
                <a:gd name="connsiteX47" fmla="*/ 375686 w 666631"/>
                <a:gd name="connsiteY47" fmla="*/ 13854 h 1859780"/>
                <a:gd name="connsiteX48" fmla="*/ 334122 w 666631"/>
                <a:gd name="connsiteY48" fmla="*/ 41563 h 1859780"/>
                <a:gd name="connsiteX49" fmla="*/ 292559 w 666631"/>
                <a:gd name="connsiteY49" fmla="*/ 55418 h 1859780"/>
                <a:gd name="connsiteX50" fmla="*/ 223286 w 666631"/>
                <a:gd name="connsiteY50" fmla="*/ 110836 h 1859780"/>
                <a:gd name="connsiteX51" fmla="*/ 195577 w 666631"/>
                <a:gd name="connsiteY51" fmla="*/ 152400 h 1859780"/>
                <a:gd name="connsiteX52" fmla="*/ 112450 w 666631"/>
                <a:gd name="connsiteY52" fmla="*/ 207818 h 1859780"/>
                <a:gd name="connsiteX53" fmla="*/ 98595 w 666631"/>
                <a:gd name="connsiteY53" fmla="*/ 249381 h 1859780"/>
                <a:gd name="connsiteX54" fmla="*/ 126304 w 666631"/>
                <a:gd name="connsiteY54" fmla="*/ 457200 h 1859780"/>
                <a:gd name="connsiteX55" fmla="*/ 112450 w 666631"/>
                <a:gd name="connsiteY55" fmla="*/ 540327 h 1859780"/>
                <a:gd name="connsiteX56" fmla="*/ 98595 w 666631"/>
                <a:gd name="connsiteY56" fmla="*/ 581891 h 18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66631" h="1859780">
                  <a:moveTo>
                    <a:pt x="154013" y="193963"/>
                  </a:moveTo>
                  <a:cubicBezTo>
                    <a:pt x="105767" y="338703"/>
                    <a:pt x="138523" y="220090"/>
                    <a:pt x="112450" y="415636"/>
                  </a:cubicBezTo>
                  <a:cubicBezTo>
                    <a:pt x="108878" y="442423"/>
                    <a:pt x="92972" y="511516"/>
                    <a:pt x="84740" y="540327"/>
                  </a:cubicBezTo>
                  <a:cubicBezTo>
                    <a:pt x="80728" y="554369"/>
                    <a:pt x="74054" y="567635"/>
                    <a:pt x="70886" y="581891"/>
                  </a:cubicBezTo>
                  <a:cubicBezTo>
                    <a:pt x="45999" y="693884"/>
                    <a:pt x="77530" y="634270"/>
                    <a:pt x="29322" y="706581"/>
                  </a:cubicBezTo>
                  <a:cubicBezTo>
                    <a:pt x="24704" y="725054"/>
                    <a:pt x="20699" y="743691"/>
                    <a:pt x="15468" y="762000"/>
                  </a:cubicBezTo>
                  <a:cubicBezTo>
                    <a:pt x="11456" y="776042"/>
                    <a:pt x="0" y="789048"/>
                    <a:pt x="1613" y="803563"/>
                  </a:cubicBezTo>
                  <a:cubicBezTo>
                    <a:pt x="17315" y="944890"/>
                    <a:pt x="38817" y="832053"/>
                    <a:pt x="84740" y="969818"/>
                  </a:cubicBezTo>
                  <a:lnTo>
                    <a:pt x="112450" y="1052945"/>
                  </a:lnTo>
                  <a:cubicBezTo>
                    <a:pt x="117068" y="1066800"/>
                    <a:pt x="122762" y="1080341"/>
                    <a:pt x="126304" y="1094509"/>
                  </a:cubicBezTo>
                  <a:cubicBezTo>
                    <a:pt x="130922" y="1112982"/>
                    <a:pt x="132658" y="1132425"/>
                    <a:pt x="140159" y="1149927"/>
                  </a:cubicBezTo>
                  <a:cubicBezTo>
                    <a:pt x="146718" y="1165232"/>
                    <a:pt x="158632" y="1177636"/>
                    <a:pt x="167868" y="1191491"/>
                  </a:cubicBezTo>
                  <a:cubicBezTo>
                    <a:pt x="200842" y="1290414"/>
                    <a:pt x="179375" y="1250316"/>
                    <a:pt x="223286" y="1316181"/>
                  </a:cubicBezTo>
                  <a:cubicBezTo>
                    <a:pt x="227904" y="1330036"/>
                    <a:pt x="229626" y="1345222"/>
                    <a:pt x="237140" y="1357745"/>
                  </a:cubicBezTo>
                  <a:cubicBezTo>
                    <a:pt x="243861" y="1368946"/>
                    <a:pt x="259008" y="1373771"/>
                    <a:pt x="264850" y="1385454"/>
                  </a:cubicBezTo>
                  <a:cubicBezTo>
                    <a:pt x="277912" y="1411578"/>
                    <a:pt x="283323" y="1440872"/>
                    <a:pt x="292559" y="1468581"/>
                  </a:cubicBezTo>
                  <a:lnTo>
                    <a:pt x="306413" y="1510145"/>
                  </a:lnTo>
                  <a:lnTo>
                    <a:pt x="320268" y="1551709"/>
                  </a:lnTo>
                  <a:cubicBezTo>
                    <a:pt x="315650" y="1565563"/>
                    <a:pt x="316739" y="1582946"/>
                    <a:pt x="306413" y="1593272"/>
                  </a:cubicBezTo>
                  <a:cubicBezTo>
                    <a:pt x="299786" y="1599899"/>
                    <a:pt x="209913" y="1620860"/>
                    <a:pt x="209431" y="1620981"/>
                  </a:cubicBezTo>
                  <a:cubicBezTo>
                    <a:pt x="195577" y="1630218"/>
                    <a:pt x="183665" y="1643425"/>
                    <a:pt x="167868" y="1648691"/>
                  </a:cubicBezTo>
                  <a:cubicBezTo>
                    <a:pt x="141218" y="1657574"/>
                    <a:pt x="109866" y="1649982"/>
                    <a:pt x="84740" y="1662545"/>
                  </a:cubicBezTo>
                  <a:cubicBezTo>
                    <a:pt x="69847" y="1669992"/>
                    <a:pt x="66267" y="1690254"/>
                    <a:pt x="57031" y="1704109"/>
                  </a:cubicBezTo>
                  <a:lnTo>
                    <a:pt x="84740" y="1787236"/>
                  </a:lnTo>
                  <a:cubicBezTo>
                    <a:pt x="108921" y="1859780"/>
                    <a:pt x="84139" y="1826735"/>
                    <a:pt x="195577" y="1842654"/>
                  </a:cubicBezTo>
                  <a:cubicBezTo>
                    <a:pt x="324886" y="1838036"/>
                    <a:pt x="455248" y="1845901"/>
                    <a:pt x="583504" y="1828800"/>
                  </a:cubicBezTo>
                  <a:cubicBezTo>
                    <a:pt x="600009" y="1826599"/>
                    <a:pt x="599439" y="1799010"/>
                    <a:pt x="611213" y="1787236"/>
                  </a:cubicBezTo>
                  <a:cubicBezTo>
                    <a:pt x="622987" y="1775462"/>
                    <a:pt x="638922" y="1768763"/>
                    <a:pt x="652777" y="1759527"/>
                  </a:cubicBezTo>
                  <a:cubicBezTo>
                    <a:pt x="657395" y="1745672"/>
                    <a:pt x="666631" y="1732567"/>
                    <a:pt x="666631" y="1717963"/>
                  </a:cubicBezTo>
                  <a:cubicBezTo>
                    <a:pt x="666631" y="1596545"/>
                    <a:pt x="664563" y="1600921"/>
                    <a:pt x="638922" y="1524000"/>
                  </a:cubicBezTo>
                  <a:cubicBezTo>
                    <a:pt x="634304" y="1496291"/>
                    <a:pt x="631881" y="1468125"/>
                    <a:pt x="625068" y="1440872"/>
                  </a:cubicBezTo>
                  <a:cubicBezTo>
                    <a:pt x="625065" y="1440859"/>
                    <a:pt x="590433" y="1336969"/>
                    <a:pt x="583504" y="1316181"/>
                  </a:cubicBezTo>
                  <a:cubicBezTo>
                    <a:pt x="583503" y="1316177"/>
                    <a:pt x="555797" y="1233057"/>
                    <a:pt x="555795" y="1233054"/>
                  </a:cubicBezTo>
                  <a:cubicBezTo>
                    <a:pt x="470511" y="1105129"/>
                    <a:pt x="579343" y="1262489"/>
                    <a:pt x="500377" y="1163781"/>
                  </a:cubicBezTo>
                  <a:cubicBezTo>
                    <a:pt x="489975" y="1150779"/>
                    <a:pt x="484442" y="1133992"/>
                    <a:pt x="472668" y="1122218"/>
                  </a:cubicBezTo>
                  <a:cubicBezTo>
                    <a:pt x="460894" y="1110444"/>
                    <a:pt x="443896" y="1105169"/>
                    <a:pt x="431104" y="1094509"/>
                  </a:cubicBezTo>
                  <a:cubicBezTo>
                    <a:pt x="416052" y="1081966"/>
                    <a:pt x="403395" y="1066800"/>
                    <a:pt x="389540" y="1052945"/>
                  </a:cubicBezTo>
                  <a:cubicBezTo>
                    <a:pt x="362569" y="972029"/>
                    <a:pt x="396789" y="1046339"/>
                    <a:pt x="334122" y="983672"/>
                  </a:cubicBezTo>
                  <a:cubicBezTo>
                    <a:pt x="317794" y="967344"/>
                    <a:pt x="307586" y="945786"/>
                    <a:pt x="292559" y="928254"/>
                  </a:cubicBezTo>
                  <a:cubicBezTo>
                    <a:pt x="279808" y="913378"/>
                    <a:pt x="264850" y="900545"/>
                    <a:pt x="250995" y="886691"/>
                  </a:cubicBezTo>
                  <a:cubicBezTo>
                    <a:pt x="260878" y="857044"/>
                    <a:pt x="267282" y="825680"/>
                    <a:pt x="292559" y="803563"/>
                  </a:cubicBezTo>
                  <a:cubicBezTo>
                    <a:pt x="317621" y="781633"/>
                    <a:pt x="375686" y="748145"/>
                    <a:pt x="375686" y="748145"/>
                  </a:cubicBezTo>
                  <a:cubicBezTo>
                    <a:pt x="380304" y="729672"/>
                    <a:pt x="381024" y="709758"/>
                    <a:pt x="389540" y="692727"/>
                  </a:cubicBezTo>
                  <a:cubicBezTo>
                    <a:pt x="395382" y="681044"/>
                    <a:pt x="411408" y="676701"/>
                    <a:pt x="417250" y="665018"/>
                  </a:cubicBezTo>
                  <a:cubicBezTo>
                    <a:pt x="516183" y="467155"/>
                    <a:pt x="391155" y="662598"/>
                    <a:pt x="472668" y="540327"/>
                  </a:cubicBezTo>
                  <a:cubicBezTo>
                    <a:pt x="505357" y="442256"/>
                    <a:pt x="500377" y="468853"/>
                    <a:pt x="500377" y="290945"/>
                  </a:cubicBezTo>
                  <a:cubicBezTo>
                    <a:pt x="500377" y="70978"/>
                    <a:pt x="510277" y="112829"/>
                    <a:pt x="472668" y="0"/>
                  </a:cubicBezTo>
                  <a:cubicBezTo>
                    <a:pt x="440341" y="4618"/>
                    <a:pt x="406964" y="4471"/>
                    <a:pt x="375686" y="13854"/>
                  </a:cubicBezTo>
                  <a:cubicBezTo>
                    <a:pt x="359737" y="18639"/>
                    <a:pt x="349015" y="34116"/>
                    <a:pt x="334122" y="41563"/>
                  </a:cubicBezTo>
                  <a:cubicBezTo>
                    <a:pt x="321060" y="48094"/>
                    <a:pt x="306413" y="50800"/>
                    <a:pt x="292559" y="55418"/>
                  </a:cubicBezTo>
                  <a:cubicBezTo>
                    <a:pt x="213148" y="174534"/>
                    <a:pt x="318888" y="34353"/>
                    <a:pt x="223286" y="110836"/>
                  </a:cubicBezTo>
                  <a:cubicBezTo>
                    <a:pt x="210284" y="121238"/>
                    <a:pt x="208108" y="141435"/>
                    <a:pt x="195577" y="152400"/>
                  </a:cubicBezTo>
                  <a:cubicBezTo>
                    <a:pt x="170515" y="174330"/>
                    <a:pt x="112450" y="207818"/>
                    <a:pt x="112450" y="207818"/>
                  </a:cubicBezTo>
                  <a:cubicBezTo>
                    <a:pt x="107832" y="221672"/>
                    <a:pt x="98595" y="234777"/>
                    <a:pt x="98595" y="249381"/>
                  </a:cubicBezTo>
                  <a:cubicBezTo>
                    <a:pt x="98595" y="300243"/>
                    <a:pt x="116966" y="401169"/>
                    <a:pt x="126304" y="457200"/>
                  </a:cubicBezTo>
                  <a:cubicBezTo>
                    <a:pt x="121686" y="484909"/>
                    <a:pt x="118544" y="512905"/>
                    <a:pt x="112450" y="540327"/>
                  </a:cubicBezTo>
                  <a:cubicBezTo>
                    <a:pt x="109282" y="554583"/>
                    <a:pt x="98595" y="581891"/>
                    <a:pt x="98595" y="581891"/>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6451371" y="4197927"/>
              <a:ext cx="1168629" cy="834449"/>
            </a:xfrm>
            <a:custGeom>
              <a:avLst/>
              <a:gdLst>
                <a:gd name="connsiteX0" fmla="*/ 157247 w 1168629"/>
                <a:gd name="connsiteY0" fmla="*/ 180109 h 834449"/>
                <a:gd name="connsiteX1" fmla="*/ 143393 w 1168629"/>
                <a:gd name="connsiteY1" fmla="*/ 221673 h 834449"/>
                <a:gd name="connsiteX2" fmla="*/ 115684 w 1168629"/>
                <a:gd name="connsiteY2" fmla="*/ 332509 h 834449"/>
                <a:gd name="connsiteX3" fmla="*/ 87974 w 1168629"/>
                <a:gd name="connsiteY3" fmla="*/ 415637 h 834449"/>
                <a:gd name="connsiteX4" fmla="*/ 74120 w 1168629"/>
                <a:gd name="connsiteY4" fmla="*/ 457200 h 834449"/>
                <a:gd name="connsiteX5" fmla="*/ 60265 w 1168629"/>
                <a:gd name="connsiteY5" fmla="*/ 512618 h 834449"/>
                <a:gd name="connsiteX6" fmla="*/ 32556 w 1168629"/>
                <a:gd name="connsiteY6" fmla="*/ 595746 h 834449"/>
                <a:gd name="connsiteX7" fmla="*/ 18702 w 1168629"/>
                <a:gd name="connsiteY7" fmla="*/ 637309 h 834449"/>
                <a:gd name="connsiteX8" fmla="*/ 4847 w 1168629"/>
                <a:gd name="connsiteY8" fmla="*/ 692728 h 834449"/>
                <a:gd name="connsiteX9" fmla="*/ 18702 w 1168629"/>
                <a:gd name="connsiteY9" fmla="*/ 817418 h 834449"/>
                <a:gd name="connsiteX10" fmla="*/ 74120 w 1168629"/>
                <a:gd name="connsiteY10" fmla="*/ 831273 h 834449"/>
                <a:gd name="connsiteX11" fmla="*/ 157247 w 1168629"/>
                <a:gd name="connsiteY11" fmla="*/ 803564 h 834449"/>
                <a:gd name="connsiteX12" fmla="*/ 184956 w 1168629"/>
                <a:gd name="connsiteY12" fmla="*/ 762000 h 834449"/>
                <a:gd name="connsiteX13" fmla="*/ 254229 w 1168629"/>
                <a:gd name="connsiteY13" fmla="*/ 678873 h 834449"/>
                <a:gd name="connsiteX14" fmla="*/ 309647 w 1168629"/>
                <a:gd name="connsiteY14" fmla="*/ 554182 h 834449"/>
                <a:gd name="connsiteX15" fmla="*/ 295793 w 1168629"/>
                <a:gd name="connsiteY15" fmla="*/ 401782 h 834449"/>
                <a:gd name="connsiteX16" fmla="*/ 254229 w 1168629"/>
                <a:gd name="connsiteY16" fmla="*/ 346364 h 834449"/>
                <a:gd name="connsiteX17" fmla="*/ 240374 w 1168629"/>
                <a:gd name="connsiteY17" fmla="*/ 304800 h 834449"/>
                <a:gd name="connsiteX18" fmla="*/ 212665 w 1168629"/>
                <a:gd name="connsiteY18" fmla="*/ 263237 h 834449"/>
                <a:gd name="connsiteX19" fmla="*/ 240374 w 1168629"/>
                <a:gd name="connsiteY19" fmla="*/ 304800 h 834449"/>
                <a:gd name="connsiteX20" fmla="*/ 281938 w 1168629"/>
                <a:gd name="connsiteY20" fmla="*/ 387928 h 834449"/>
                <a:gd name="connsiteX21" fmla="*/ 295793 w 1168629"/>
                <a:gd name="connsiteY21" fmla="*/ 443346 h 834449"/>
                <a:gd name="connsiteX22" fmla="*/ 323502 w 1168629"/>
                <a:gd name="connsiteY22" fmla="*/ 526473 h 834449"/>
                <a:gd name="connsiteX23" fmla="*/ 337356 w 1168629"/>
                <a:gd name="connsiteY23" fmla="*/ 568037 h 834449"/>
                <a:gd name="connsiteX24" fmla="*/ 365065 w 1168629"/>
                <a:gd name="connsiteY24" fmla="*/ 665018 h 834449"/>
                <a:gd name="connsiteX25" fmla="*/ 406629 w 1168629"/>
                <a:gd name="connsiteY25" fmla="*/ 678873 h 834449"/>
                <a:gd name="connsiteX26" fmla="*/ 503611 w 1168629"/>
                <a:gd name="connsiteY26" fmla="*/ 568037 h 834449"/>
                <a:gd name="connsiteX27" fmla="*/ 531320 w 1168629"/>
                <a:gd name="connsiteY27" fmla="*/ 526473 h 834449"/>
                <a:gd name="connsiteX28" fmla="*/ 545174 w 1168629"/>
                <a:gd name="connsiteY28" fmla="*/ 484909 h 834449"/>
                <a:gd name="connsiteX29" fmla="*/ 517465 w 1168629"/>
                <a:gd name="connsiteY29" fmla="*/ 304800 h 834449"/>
                <a:gd name="connsiteX30" fmla="*/ 489756 w 1168629"/>
                <a:gd name="connsiteY30" fmla="*/ 221673 h 834449"/>
                <a:gd name="connsiteX31" fmla="*/ 448193 w 1168629"/>
                <a:gd name="connsiteY31" fmla="*/ 180109 h 834449"/>
                <a:gd name="connsiteX32" fmla="*/ 489756 w 1168629"/>
                <a:gd name="connsiteY32" fmla="*/ 263237 h 834449"/>
                <a:gd name="connsiteX33" fmla="*/ 503611 w 1168629"/>
                <a:gd name="connsiteY33" fmla="*/ 304800 h 834449"/>
                <a:gd name="connsiteX34" fmla="*/ 531320 w 1168629"/>
                <a:gd name="connsiteY34" fmla="*/ 346364 h 834449"/>
                <a:gd name="connsiteX35" fmla="*/ 572884 w 1168629"/>
                <a:gd name="connsiteY35" fmla="*/ 443346 h 834449"/>
                <a:gd name="connsiteX36" fmla="*/ 600593 w 1168629"/>
                <a:gd name="connsiteY36" fmla="*/ 498764 h 834449"/>
                <a:gd name="connsiteX37" fmla="*/ 669865 w 1168629"/>
                <a:gd name="connsiteY37" fmla="*/ 623455 h 834449"/>
                <a:gd name="connsiteX38" fmla="*/ 697574 w 1168629"/>
                <a:gd name="connsiteY38" fmla="*/ 665018 h 834449"/>
                <a:gd name="connsiteX39" fmla="*/ 739138 w 1168629"/>
                <a:gd name="connsiteY39" fmla="*/ 651164 h 834449"/>
                <a:gd name="connsiteX40" fmla="*/ 780702 w 1168629"/>
                <a:gd name="connsiteY40" fmla="*/ 554182 h 834449"/>
                <a:gd name="connsiteX41" fmla="*/ 808411 w 1168629"/>
                <a:gd name="connsiteY41" fmla="*/ 512618 h 834449"/>
                <a:gd name="connsiteX42" fmla="*/ 780702 w 1168629"/>
                <a:gd name="connsiteY42" fmla="*/ 304800 h 834449"/>
                <a:gd name="connsiteX43" fmla="*/ 752993 w 1168629"/>
                <a:gd name="connsiteY43" fmla="*/ 235528 h 834449"/>
                <a:gd name="connsiteX44" fmla="*/ 739138 w 1168629"/>
                <a:gd name="connsiteY44" fmla="*/ 193964 h 834449"/>
                <a:gd name="connsiteX45" fmla="*/ 683720 w 1168629"/>
                <a:gd name="connsiteY45" fmla="*/ 110837 h 834449"/>
                <a:gd name="connsiteX46" fmla="*/ 711429 w 1168629"/>
                <a:gd name="connsiteY46" fmla="*/ 166255 h 834449"/>
                <a:gd name="connsiteX47" fmla="*/ 725284 w 1168629"/>
                <a:gd name="connsiteY47" fmla="*/ 207818 h 834449"/>
                <a:gd name="connsiteX48" fmla="*/ 808411 w 1168629"/>
                <a:gd name="connsiteY48" fmla="*/ 346364 h 834449"/>
                <a:gd name="connsiteX49" fmla="*/ 822265 w 1168629"/>
                <a:gd name="connsiteY49" fmla="*/ 387928 h 834449"/>
                <a:gd name="connsiteX50" fmla="*/ 877684 w 1168629"/>
                <a:gd name="connsiteY50" fmla="*/ 484909 h 834449"/>
                <a:gd name="connsiteX51" fmla="*/ 946956 w 1168629"/>
                <a:gd name="connsiteY51" fmla="*/ 609600 h 834449"/>
                <a:gd name="connsiteX52" fmla="*/ 1030084 w 1168629"/>
                <a:gd name="connsiteY52" fmla="*/ 665018 h 834449"/>
                <a:gd name="connsiteX53" fmla="*/ 1099356 w 1168629"/>
                <a:gd name="connsiteY53" fmla="*/ 651164 h 834449"/>
                <a:gd name="connsiteX54" fmla="*/ 1168629 w 1168629"/>
                <a:gd name="connsiteY54" fmla="*/ 568037 h 834449"/>
                <a:gd name="connsiteX55" fmla="*/ 1127065 w 1168629"/>
                <a:gd name="connsiteY55" fmla="*/ 318655 h 834449"/>
                <a:gd name="connsiteX56" fmla="*/ 1099356 w 1168629"/>
                <a:gd name="connsiteY56" fmla="*/ 277091 h 834449"/>
                <a:gd name="connsiteX57" fmla="*/ 1085502 w 1168629"/>
                <a:gd name="connsiteY57" fmla="*/ 235528 h 834449"/>
                <a:gd name="connsiteX58" fmla="*/ 1057793 w 1168629"/>
                <a:gd name="connsiteY58" fmla="*/ 207818 h 834449"/>
                <a:gd name="connsiteX59" fmla="*/ 1030084 w 1168629"/>
                <a:gd name="connsiteY59" fmla="*/ 166255 h 834449"/>
                <a:gd name="connsiteX60" fmla="*/ 1002374 w 1168629"/>
                <a:gd name="connsiteY60" fmla="*/ 138546 h 834449"/>
                <a:gd name="connsiteX61" fmla="*/ 919247 w 1168629"/>
                <a:gd name="connsiteY61" fmla="*/ 41564 h 834449"/>
                <a:gd name="connsiteX62" fmla="*/ 836120 w 1168629"/>
                <a:gd name="connsiteY62" fmla="*/ 13855 h 834449"/>
                <a:gd name="connsiteX63" fmla="*/ 794556 w 1168629"/>
                <a:gd name="connsiteY63" fmla="*/ 0 h 834449"/>
                <a:gd name="connsiteX64" fmla="*/ 531320 w 1168629"/>
                <a:gd name="connsiteY64" fmla="*/ 13855 h 834449"/>
                <a:gd name="connsiteX65" fmla="*/ 448193 w 1168629"/>
                <a:gd name="connsiteY65" fmla="*/ 41564 h 834449"/>
                <a:gd name="connsiteX66" fmla="*/ 406629 w 1168629"/>
                <a:gd name="connsiteY66" fmla="*/ 55418 h 834449"/>
                <a:gd name="connsiteX67" fmla="*/ 351211 w 1168629"/>
                <a:gd name="connsiteY67" fmla="*/ 69273 h 834449"/>
                <a:gd name="connsiteX68" fmla="*/ 295793 w 1168629"/>
                <a:gd name="connsiteY68" fmla="*/ 96982 h 834449"/>
                <a:gd name="connsiteX69" fmla="*/ 212665 w 1168629"/>
                <a:gd name="connsiteY69" fmla="*/ 166255 h 834449"/>
                <a:gd name="connsiteX70" fmla="*/ 171102 w 1168629"/>
                <a:gd name="connsiteY70" fmla="*/ 193964 h 834449"/>
                <a:gd name="connsiteX71" fmla="*/ 143393 w 1168629"/>
                <a:gd name="connsiteY71" fmla="*/ 249382 h 83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8629" h="834449">
                  <a:moveTo>
                    <a:pt x="157247" y="180109"/>
                  </a:moveTo>
                  <a:cubicBezTo>
                    <a:pt x="152629" y="193964"/>
                    <a:pt x="147236" y="207584"/>
                    <a:pt x="143393" y="221673"/>
                  </a:cubicBezTo>
                  <a:cubicBezTo>
                    <a:pt x="133373" y="258414"/>
                    <a:pt x="127727" y="296381"/>
                    <a:pt x="115684" y="332509"/>
                  </a:cubicBezTo>
                  <a:lnTo>
                    <a:pt x="87974" y="415637"/>
                  </a:lnTo>
                  <a:cubicBezTo>
                    <a:pt x="83356" y="429491"/>
                    <a:pt x="77662" y="443032"/>
                    <a:pt x="74120" y="457200"/>
                  </a:cubicBezTo>
                  <a:cubicBezTo>
                    <a:pt x="69502" y="475673"/>
                    <a:pt x="65736" y="494380"/>
                    <a:pt x="60265" y="512618"/>
                  </a:cubicBezTo>
                  <a:cubicBezTo>
                    <a:pt x="51872" y="540594"/>
                    <a:pt x="41792" y="568037"/>
                    <a:pt x="32556" y="595746"/>
                  </a:cubicBezTo>
                  <a:cubicBezTo>
                    <a:pt x="27938" y="609600"/>
                    <a:pt x="22244" y="623141"/>
                    <a:pt x="18702" y="637309"/>
                  </a:cubicBezTo>
                  <a:lnTo>
                    <a:pt x="4847" y="692728"/>
                  </a:lnTo>
                  <a:cubicBezTo>
                    <a:pt x="9465" y="734291"/>
                    <a:pt x="0" y="780014"/>
                    <a:pt x="18702" y="817418"/>
                  </a:cubicBezTo>
                  <a:cubicBezTo>
                    <a:pt x="27218" y="834449"/>
                    <a:pt x="55173" y="833168"/>
                    <a:pt x="74120" y="831273"/>
                  </a:cubicBezTo>
                  <a:cubicBezTo>
                    <a:pt x="103183" y="828367"/>
                    <a:pt x="157247" y="803564"/>
                    <a:pt x="157247" y="803564"/>
                  </a:cubicBezTo>
                  <a:cubicBezTo>
                    <a:pt x="166483" y="789709"/>
                    <a:pt x="174296" y="774792"/>
                    <a:pt x="184956" y="762000"/>
                  </a:cubicBezTo>
                  <a:cubicBezTo>
                    <a:pt x="216032" y="724709"/>
                    <a:pt x="234571" y="723103"/>
                    <a:pt x="254229" y="678873"/>
                  </a:cubicBezTo>
                  <a:cubicBezTo>
                    <a:pt x="320178" y="530487"/>
                    <a:pt x="246938" y="648247"/>
                    <a:pt x="309647" y="554182"/>
                  </a:cubicBezTo>
                  <a:cubicBezTo>
                    <a:pt x="305029" y="503382"/>
                    <a:pt x="308936" y="451069"/>
                    <a:pt x="295793" y="401782"/>
                  </a:cubicBezTo>
                  <a:cubicBezTo>
                    <a:pt x="289843" y="379471"/>
                    <a:pt x="265685" y="366412"/>
                    <a:pt x="254229" y="346364"/>
                  </a:cubicBezTo>
                  <a:cubicBezTo>
                    <a:pt x="246983" y="333684"/>
                    <a:pt x="246905" y="317862"/>
                    <a:pt x="240374" y="304800"/>
                  </a:cubicBezTo>
                  <a:cubicBezTo>
                    <a:pt x="232927" y="289907"/>
                    <a:pt x="221901" y="277091"/>
                    <a:pt x="212665" y="263237"/>
                  </a:cubicBezTo>
                  <a:cubicBezTo>
                    <a:pt x="212665" y="263237"/>
                    <a:pt x="232927" y="289907"/>
                    <a:pt x="240374" y="304800"/>
                  </a:cubicBezTo>
                  <a:cubicBezTo>
                    <a:pt x="297737" y="419525"/>
                    <a:pt x="202525" y="268807"/>
                    <a:pt x="281938" y="387928"/>
                  </a:cubicBezTo>
                  <a:cubicBezTo>
                    <a:pt x="286556" y="406401"/>
                    <a:pt x="290321" y="425108"/>
                    <a:pt x="295793" y="443346"/>
                  </a:cubicBezTo>
                  <a:cubicBezTo>
                    <a:pt x="304186" y="471322"/>
                    <a:pt x="314266" y="498764"/>
                    <a:pt x="323502" y="526473"/>
                  </a:cubicBezTo>
                  <a:cubicBezTo>
                    <a:pt x="328120" y="540328"/>
                    <a:pt x="333814" y="553869"/>
                    <a:pt x="337356" y="568037"/>
                  </a:cubicBezTo>
                  <a:cubicBezTo>
                    <a:pt x="337475" y="568514"/>
                    <a:pt x="358441" y="658394"/>
                    <a:pt x="365065" y="665018"/>
                  </a:cubicBezTo>
                  <a:cubicBezTo>
                    <a:pt x="375392" y="675345"/>
                    <a:pt x="392774" y="674255"/>
                    <a:pt x="406629" y="678873"/>
                  </a:cubicBezTo>
                  <a:cubicBezTo>
                    <a:pt x="475902" y="632692"/>
                    <a:pt x="438957" y="665018"/>
                    <a:pt x="503611" y="568037"/>
                  </a:cubicBezTo>
                  <a:lnTo>
                    <a:pt x="531320" y="526473"/>
                  </a:lnTo>
                  <a:cubicBezTo>
                    <a:pt x="535938" y="512618"/>
                    <a:pt x="545174" y="499513"/>
                    <a:pt x="545174" y="484909"/>
                  </a:cubicBezTo>
                  <a:cubicBezTo>
                    <a:pt x="545174" y="429613"/>
                    <a:pt x="534198" y="360575"/>
                    <a:pt x="517465" y="304800"/>
                  </a:cubicBezTo>
                  <a:cubicBezTo>
                    <a:pt x="509072" y="276824"/>
                    <a:pt x="510409" y="242326"/>
                    <a:pt x="489756" y="221673"/>
                  </a:cubicBezTo>
                  <a:lnTo>
                    <a:pt x="448193" y="180109"/>
                  </a:lnTo>
                  <a:cubicBezTo>
                    <a:pt x="483012" y="284571"/>
                    <a:pt x="436046" y="155818"/>
                    <a:pt x="489756" y="263237"/>
                  </a:cubicBezTo>
                  <a:cubicBezTo>
                    <a:pt x="496287" y="276299"/>
                    <a:pt x="497080" y="291738"/>
                    <a:pt x="503611" y="304800"/>
                  </a:cubicBezTo>
                  <a:cubicBezTo>
                    <a:pt x="511058" y="319693"/>
                    <a:pt x="523059" y="331907"/>
                    <a:pt x="531320" y="346364"/>
                  </a:cubicBezTo>
                  <a:cubicBezTo>
                    <a:pt x="583833" y="438262"/>
                    <a:pt x="539577" y="365630"/>
                    <a:pt x="572884" y="443346"/>
                  </a:cubicBezTo>
                  <a:cubicBezTo>
                    <a:pt x="581020" y="462329"/>
                    <a:pt x="592457" y="479781"/>
                    <a:pt x="600593" y="498764"/>
                  </a:cubicBezTo>
                  <a:cubicBezTo>
                    <a:pt x="644487" y="601185"/>
                    <a:pt x="561858" y="461445"/>
                    <a:pt x="669865" y="623455"/>
                  </a:cubicBezTo>
                  <a:lnTo>
                    <a:pt x="697574" y="665018"/>
                  </a:lnTo>
                  <a:cubicBezTo>
                    <a:pt x="711429" y="660400"/>
                    <a:pt x="727734" y="660287"/>
                    <a:pt x="739138" y="651164"/>
                  </a:cubicBezTo>
                  <a:cubicBezTo>
                    <a:pt x="776944" y="620920"/>
                    <a:pt x="763340" y="594692"/>
                    <a:pt x="780702" y="554182"/>
                  </a:cubicBezTo>
                  <a:cubicBezTo>
                    <a:pt x="787261" y="538877"/>
                    <a:pt x="799175" y="526473"/>
                    <a:pt x="808411" y="512618"/>
                  </a:cubicBezTo>
                  <a:cubicBezTo>
                    <a:pt x="801615" y="437869"/>
                    <a:pt x="803648" y="373640"/>
                    <a:pt x="780702" y="304800"/>
                  </a:cubicBezTo>
                  <a:cubicBezTo>
                    <a:pt x="772838" y="281207"/>
                    <a:pt x="761725" y="258814"/>
                    <a:pt x="752993" y="235528"/>
                  </a:cubicBezTo>
                  <a:cubicBezTo>
                    <a:pt x="747865" y="221854"/>
                    <a:pt x="746230" y="206730"/>
                    <a:pt x="739138" y="193964"/>
                  </a:cubicBezTo>
                  <a:cubicBezTo>
                    <a:pt x="722965" y="164853"/>
                    <a:pt x="668827" y="81051"/>
                    <a:pt x="683720" y="110837"/>
                  </a:cubicBezTo>
                  <a:cubicBezTo>
                    <a:pt x="692956" y="129310"/>
                    <a:pt x="703293" y="147272"/>
                    <a:pt x="711429" y="166255"/>
                  </a:cubicBezTo>
                  <a:cubicBezTo>
                    <a:pt x="717182" y="179678"/>
                    <a:pt x="718192" y="195052"/>
                    <a:pt x="725284" y="207818"/>
                  </a:cubicBezTo>
                  <a:cubicBezTo>
                    <a:pt x="786833" y="318606"/>
                    <a:pt x="769111" y="254663"/>
                    <a:pt x="808411" y="346364"/>
                  </a:cubicBezTo>
                  <a:cubicBezTo>
                    <a:pt x="814164" y="359787"/>
                    <a:pt x="816512" y="374505"/>
                    <a:pt x="822265" y="387928"/>
                  </a:cubicBezTo>
                  <a:cubicBezTo>
                    <a:pt x="843359" y="437147"/>
                    <a:pt x="849855" y="443167"/>
                    <a:pt x="877684" y="484909"/>
                  </a:cubicBezTo>
                  <a:cubicBezTo>
                    <a:pt x="892121" y="528222"/>
                    <a:pt x="906121" y="582377"/>
                    <a:pt x="946956" y="609600"/>
                  </a:cubicBezTo>
                  <a:lnTo>
                    <a:pt x="1030084" y="665018"/>
                  </a:lnTo>
                  <a:cubicBezTo>
                    <a:pt x="1053175" y="660400"/>
                    <a:pt x="1078294" y="661695"/>
                    <a:pt x="1099356" y="651164"/>
                  </a:cubicBezTo>
                  <a:cubicBezTo>
                    <a:pt x="1126025" y="637830"/>
                    <a:pt x="1152716" y="591907"/>
                    <a:pt x="1168629" y="568037"/>
                  </a:cubicBezTo>
                  <a:cubicBezTo>
                    <a:pt x="1164668" y="520512"/>
                    <a:pt x="1165889" y="376891"/>
                    <a:pt x="1127065" y="318655"/>
                  </a:cubicBezTo>
                  <a:lnTo>
                    <a:pt x="1099356" y="277091"/>
                  </a:lnTo>
                  <a:cubicBezTo>
                    <a:pt x="1094738" y="263237"/>
                    <a:pt x="1093015" y="248051"/>
                    <a:pt x="1085502" y="235528"/>
                  </a:cubicBezTo>
                  <a:cubicBezTo>
                    <a:pt x="1078782" y="224327"/>
                    <a:pt x="1065953" y="218018"/>
                    <a:pt x="1057793" y="207818"/>
                  </a:cubicBezTo>
                  <a:cubicBezTo>
                    <a:pt x="1047391" y="194816"/>
                    <a:pt x="1040486" y="179257"/>
                    <a:pt x="1030084" y="166255"/>
                  </a:cubicBezTo>
                  <a:cubicBezTo>
                    <a:pt x="1021924" y="156055"/>
                    <a:pt x="1010534" y="148746"/>
                    <a:pt x="1002374" y="138546"/>
                  </a:cubicBezTo>
                  <a:cubicBezTo>
                    <a:pt x="970297" y="98450"/>
                    <a:pt x="970558" y="72350"/>
                    <a:pt x="919247" y="41564"/>
                  </a:cubicBezTo>
                  <a:cubicBezTo>
                    <a:pt x="894201" y="26537"/>
                    <a:pt x="863829" y="23091"/>
                    <a:pt x="836120" y="13855"/>
                  </a:cubicBezTo>
                  <a:lnTo>
                    <a:pt x="794556" y="0"/>
                  </a:lnTo>
                  <a:cubicBezTo>
                    <a:pt x="706811" y="4618"/>
                    <a:pt x="618561" y="3386"/>
                    <a:pt x="531320" y="13855"/>
                  </a:cubicBezTo>
                  <a:cubicBezTo>
                    <a:pt x="502320" y="17335"/>
                    <a:pt x="475902" y="32328"/>
                    <a:pt x="448193" y="41564"/>
                  </a:cubicBezTo>
                  <a:cubicBezTo>
                    <a:pt x="434338" y="46182"/>
                    <a:pt x="420797" y="51876"/>
                    <a:pt x="406629" y="55418"/>
                  </a:cubicBezTo>
                  <a:cubicBezTo>
                    <a:pt x="388156" y="60036"/>
                    <a:pt x="369040" y="62587"/>
                    <a:pt x="351211" y="69273"/>
                  </a:cubicBezTo>
                  <a:cubicBezTo>
                    <a:pt x="331873" y="76525"/>
                    <a:pt x="313725" y="86735"/>
                    <a:pt x="295793" y="96982"/>
                  </a:cubicBezTo>
                  <a:cubicBezTo>
                    <a:pt x="230123" y="134507"/>
                    <a:pt x="275185" y="114155"/>
                    <a:pt x="212665" y="166255"/>
                  </a:cubicBezTo>
                  <a:cubicBezTo>
                    <a:pt x="199873" y="176915"/>
                    <a:pt x="184956" y="184728"/>
                    <a:pt x="171102" y="193964"/>
                  </a:cubicBezTo>
                  <a:cubicBezTo>
                    <a:pt x="155182" y="241724"/>
                    <a:pt x="167574" y="225201"/>
                    <a:pt x="143393" y="249382"/>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5735431" y="2951018"/>
              <a:ext cx="360569" cy="374073"/>
            </a:xfrm>
            <a:custGeom>
              <a:avLst/>
              <a:gdLst>
                <a:gd name="connsiteX0" fmla="*/ 360569 w 360569"/>
                <a:gd name="connsiteY0" fmla="*/ 152400 h 374073"/>
                <a:gd name="connsiteX1" fmla="*/ 235878 w 360569"/>
                <a:gd name="connsiteY1" fmla="*/ 55418 h 374073"/>
                <a:gd name="connsiteX2" fmla="*/ 194314 w 360569"/>
                <a:gd name="connsiteY2" fmla="*/ 41564 h 374073"/>
                <a:gd name="connsiteX3" fmla="*/ 111187 w 360569"/>
                <a:gd name="connsiteY3" fmla="*/ 0 h 374073"/>
                <a:gd name="connsiteX4" fmla="*/ 69624 w 360569"/>
                <a:gd name="connsiteY4" fmla="*/ 13855 h 374073"/>
                <a:gd name="connsiteX5" fmla="*/ 14205 w 360569"/>
                <a:gd name="connsiteY5" fmla="*/ 83127 h 374073"/>
                <a:gd name="connsiteX6" fmla="*/ 55769 w 360569"/>
                <a:gd name="connsiteY6" fmla="*/ 304800 h 374073"/>
                <a:gd name="connsiteX7" fmla="*/ 180460 w 360569"/>
                <a:gd name="connsiteY7" fmla="*/ 360218 h 374073"/>
                <a:gd name="connsiteX8" fmla="*/ 222024 w 360569"/>
                <a:gd name="connsiteY8" fmla="*/ 374073 h 374073"/>
                <a:gd name="connsiteX9" fmla="*/ 277442 w 360569"/>
                <a:gd name="connsiteY9" fmla="*/ 360218 h 374073"/>
                <a:gd name="connsiteX10" fmla="*/ 346714 w 360569"/>
                <a:gd name="connsiteY10" fmla="*/ 290946 h 374073"/>
                <a:gd name="connsiteX11" fmla="*/ 360569 w 360569"/>
                <a:gd name="connsiteY11" fmla="*/ 249382 h 374073"/>
                <a:gd name="connsiteX12" fmla="*/ 360569 w 360569"/>
                <a:gd name="connsiteY12" fmla="*/ 152400 h 3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569" h="374073">
                  <a:moveTo>
                    <a:pt x="360569" y="152400"/>
                  </a:moveTo>
                  <a:cubicBezTo>
                    <a:pt x="324709" y="116541"/>
                    <a:pt x="285588" y="71987"/>
                    <a:pt x="235878" y="55418"/>
                  </a:cubicBezTo>
                  <a:lnTo>
                    <a:pt x="194314" y="41564"/>
                  </a:lnTo>
                  <a:cubicBezTo>
                    <a:pt x="173300" y="27554"/>
                    <a:pt x="139867" y="0"/>
                    <a:pt x="111187" y="0"/>
                  </a:cubicBezTo>
                  <a:cubicBezTo>
                    <a:pt x="96583" y="0"/>
                    <a:pt x="83478" y="9237"/>
                    <a:pt x="69624" y="13855"/>
                  </a:cubicBezTo>
                  <a:cubicBezTo>
                    <a:pt x="56647" y="26831"/>
                    <a:pt x="15370" y="64484"/>
                    <a:pt x="14205" y="83127"/>
                  </a:cubicBezTo>
                  <a:cubicBezTo>
                    <a:pt x="10024" y="150031"/>
                    <a:pt x="0" y="249032"/>
                    <a:pt x="55769" y="304800"/>
                  </a:cubicBezTo>
                  <a:cubicBezTo>
                    <a:pt x="88702" y="337733"/>
                    <a:pt x="139305" y="346499"/>
                    <a:pt x="180460" y="360218"/>
                  </a:cubicBezTo>
                  <a:lnTo>
                    <a:pt x="222024" y="374073"/>
                  </a:lnTo>
                  <a:cubicBezTo>
                    <a:pt x="240497" y="369455"/>
                    <a:pt x="259940" y="367719"/>
                    <a:pt x="277442" y="360218"/>
                  </a:cubicBezTo>
                  <a:cubicBezTo>
                    <a:pt x="312707" y="345104"/>
                    <a:pt x="329921" y="324532"/>
                    <a:pt x="346714" y="290946"/>
                  </a:cubicBezTo>
                  <a:cubicBezTo>
                    <a:pt x="353245" y="277884"/>
                    <a:pt x="355951" y="263237"/>
                    <a:pt x="360569" y="249382"/>
                  </a:cubicBezTo>
                  <a:cubicBezTo>
                    <a:pt x="345955" y="161700"/>
                    <a:pt x="346714" y="194346"/>
                    <a:pt x="360569" y="15240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5044445" y="2092036"/>
              <a:ext cx="1129361" cy="529204"/>
            </a:xfrm>
            <a:custGeom>
              <a:avLst/>
              <a:gdLst>
                <a:gd name="connsiteX0" fmla="*/ 220282 w 1129361"/>
                <a:gd name="connsiteY0" fmla="*/ 484909 h 529204"/>
                <a:gd name="connsiteX1" fmla="*/ 12464 w 1129361"/>
                <a:gd name="connsiteY1" fmla="*/ 429491 h 529204"/>
                <a:gd name="connsiteX2" fmla="*/ 40173 w 1129361"/>
                <a:gd name="connsiteY2" fmla="*/ 360219 h 529204"/>
                <a:gd name="connsiteX3" fmla="*/ 67882 w 1129361"/>
                <a:gd name="connsiteY3" fmla="*/ 318655 h 529204"/>
                <a:gd name="connsiteX4" fmla="*/ 81737 w 1129361"/>
                <a:gd name="connsiteY4" fmla="*/ 166255 h 529204"/>
                <a:gd name="connsiteX5" fmla="*/ 109446 w 1129361"/>
                <a:gd name="connsiteY5" fmla="*/ 124691 h 529204"/>
                <a:gd name="connsiteX6" fmla="*/ 303410 w 1129361"/>
                <a:gd name="connsiteY6" fmla="*/ 110837 h 529204"/>
                <a:gd name="connsiteX7" fmla="*/ 344973 w 1129361"/>
                <a:gd name="connsiteY7" fmla="*/ 69273 h 529204"/>
                <a:gd name="connsiteX8" fmla="*/ 372682 w 1129361"/>
                <a:gd name="connsiteY8" fmla="*/ 27709 h 529204"/>
                <a:gd name="connsiteX9" fmla="*/ 414246 w 1129361"/>
                <a:gd name="connsiteY9" fmla="*/ 13855 h 529204"/>
                <a:gd name="connsiteX10" fmla="*/ 525082 w 1129361"/>
                <a:gd name="connsiteY10" fmla="*/ 27709 h 529204"/>
                <a:gd name="connsiteX11" fmla="*/ 552791 w 1129361"/>
                <a:gd name="connsiteY11" fmla="*/ 55419 h 529204"/>
                <a:gd name="connsiteX12" fmla="*/ 622064 w 1129361"/>
                <a:gd name="connsiteY12" fmla="*/ 41564 h 529204"/>
                <a:gd name="connsiteX13" fmla="*/ 705191 w 1129361"/>
                <a:gd name="connsiteY13" fmla="*/ 0 h 529204"/>
                <a:gd name="connsiteX14" fmla="*/ 774464 w 1129361"/>
                <a:gd name="connsiteY14" fmla="*/ 13855 h 529204"/>
                <a:gd name="connsiteX15" fmla="*/ 816028 w 1129361"/>
                <a:gd name="connsiteY15" fmla="*/ 41564 h 529204"/>
                <a:gd name="connsiteX16" fmla="*/ 885300 w 1129361"/>
                <a:gd name="connsiteY16" fmla="*/ 55419 h 529204"/>
                <a:gd name="connsiteX17" fmla="*/ 968428 w 1129361"/>
                <a:gd name="connsiteY17" fmla="*/ 83128 h 529204"/>
                <a:gd name="connsiteX18" fmla="*/ 1037700 w 1129361"/>
                <a:gd name="connsiteY18" fmla="*/ 138546 h 529204"/>
                <a:gd name="connsiteX19" fmla="*/ 1065410 w 1129361"/>
                <a:gd name="connsiteY19" fmla="*/ 180109 h 529204"/>
                <a:gd name="connsiteX20" fmla="*/ 1093119 w 1129361"/>
                <a:gd name="connsiteY20" fmla="*/ 207819 h 529204"/>
                <a:gd name="connsiteX21" fmla="*/ 1106973 w 1129361"/>
                <a:gd name="connsiteY21" fmla="*/ 374073 h 529204"/>
                <a:gd name="connsiteX22" fmla="*/ 1093119 w 1129361"/>
                <a:gd name="connsiteY22" fmla="*/ 415637 h 529204"/>
                <a:gd name="connsiteX23" fmla="*/ 1037700 w 1129361"/>
                <a:gd name="connsiteY23" fmla="*/ 429491 h 529204"/>
                <a:gd name="connsiteX24" fmla="*/ 996137 w 1129361"/>
                <a:gd name="connsiteY24" fmla="*/ 457200 h 529204"/>
                <a:gd name="connsiteX25" fmla="*/ 913010 w 1129361"/>
                <a:gd name="connsiteY25" fmla="*/ 429491 h 529204"/>
                <a:gd name="connsiteX26" fmla="*/ 857591 w 1129361"/>
                <a:gd name="connsiteY26" fmla="*/ 415637 h 529204"/>
                <a:gd name="connsiteX27" fmla="*/ 635919 w 1129361"/>
                <a:gd name="connsiteY27" fmla="*/ 415637 h 529204"/>
                <a:gd name="connsiteX28" fmla="*/ 511228 w 1129361"/>
                <a:gd name="connsiteY28" fmla="*/ 429491 h 529204"/>
                <a:gd name="connsiteX29" fmla="*/ 469664 w 1129361"/>
                <a:gd name="connsiteY29" fmla="*/ 443346 h 529204"/>
                <a:gd name="connsiteX30" fmla="*/ 386537 w 1129361"/>
                <a:gd name="connsiteY30" fmla="*/ 484909 h 529204"/>
                <a:gd name="connsiteX31" fmla="*/ 275700 w 1129361"/>
                <a:gd name="connsiteY31" fmla="*/ 512619 h 529204"/>
                <a:gd name="connsiteX32" fmla="*/ 164864 w 1129361"/>
                <a:gd name="connsiteY32" fmla="*/ 484909 h 52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9361" h="529204">
                  <a:moveTo>
                    <a:pt x="220282" y="484909"/>
                  </a:moveTo>
                  <a:cubicBezTo>
                    <a:pt x="219543" y="484856"/>
                    <a:pt x="0" y="529204"/>
                    <a:pt x="12464" y="429491"/>
                  </a:cubicBezTo>
                  <a:cubicBezTo>
                    <a:pt x="15549" y="404814"/>
                    <a:pt x="29051" y="382463"/>
                    <a:pt x="40173" y="360219"/>
                  </a:cubicBezTo>
                  <a:cubicBezTo>
                    <a:pt x="47620" y="345326"/>
                    <a:pt x="58646" y="332510"/>
                    <a:pt x="67882" y="318655"/>
                  </a:cubicBezTo>
                  <a:cubicBezTo>
                    <a:pt x="72500" y="267855"/>
                    <a:pt x="71049" y="216132"/>
                    <a:pt x="81737" y="166255"/>
                  </a:cubicBezTo>
                  <a:cubicBezTo>
                    <a:pt x="85226" y="149973"/>
                    <a:pt x="93292" y="128729"/>
                    <a:pt x="109446" y="124691"/>
                  </a:cubicBezTo>
                  <a:cubicBezTo>
                    <a:pt x="172330" y="108970"/>
                    <a:pt x="238755" y="115455"/>
                    <a:pt x="303410" y="110837"/>
                  </a:cubicBezTo>
                  <a:cubicBezTo>
                    <a:pt x="317264" y="96982"/>
                    <a:pt x="332430" y="84325"/>
                    <a:pt x="344973" y="69273"/>
                  </a:cubicBezTo>
                  <a:cubicBezTo>
                    <a:pt x="355633" y="56481"/>
                    <a:pt x="359680" y="38111"/>
                    <a:pt x="372682" y="27709"/>
                  </a:cubicBezTo>
                  <a:cubicBezTo>
                    <a:pt x="384086" y="18586"/>
                    <a:pt x="400391" y="18473"/>
                    <a:pt x="414246" y="13855"/>
                  </a:cubicBezTo>
                  <a:cubicBezTo>
                    <a:pt x="451191" y="18473"/>
                    <a:pt x="489419" y="17010"/>
                    <a:pt x="525082" y="27709"/>
                  </a:cubicBezTo>
                  <a:cubicBezTo>
                    <a:pt x="537593" y="31462"/>
                    <a:pt x="539860" y="53572"/>
                    <a:pt x="552791" y="55419"/>
                  </a:cubicBezTo>
                  <a:cubicBezTo>
                    <a:pt x="576103" y="58749"/>
                    <a:pt x="599219" y="47275"/>
                    <a:pt x="622064" y="41564"/>
                  </a:cubicBezTo>
                  <a:cubicBezTo>
                    <a:pt x="667952" y="30092"/>
                    <a:pt x="664557" y="27090"/>
                    <a:pt x="705191" y="0"/>
                  </a:cubicBezTo>
                  <a:cubicBezTo>
                    <a:pt x="728282" y="4618"/>
                    <a:pt x="752415" y="5587"/>
                    <a:pt x="774464" y="13855"/>
                  </a:cubicBezTo>
                  <a:cubicBezTo>
                    <a:pt x="790055" y="19702"/>
                    <a:pt x="800437" y="35717"/>
                    <a:pt x="816028" y="41564"/>
                  </a:cubicBezTo>
                  <a:cubicBezTo>
                    <a:pt x="838077" y="49832"/>
                    <a:pt x="862582" y="49223"/>
                    <a:pt x="885300" y="55419"/>
                  </a:cubicBezTo>
                  <a:cubicBezTo>
                    <a:pt x="913479" y="63104"/>
                    <a:pt x="968428" y="83128"/>
                    <a:pt x="968428" y="83128"/>
                  </a:cubicBezTo>
                  <a:cubicBezTo>
                    <a:pt x="1047836" y="202239"/>
                    <a:pt x="942102" y="62068"/>
                    <a:pt x="1037700" y="138546"/>
                  </a:cubicBezTo>
                  <a:cubicBezTo>
                    <a:pt x="1050702" y="148948"/>
                    <a:pt x="1055008" y="167107"/>
                    <a:pt x="1065410" y="180109"/>
                  </a:cubicBezTo>
                  <a:cubicBezTo>
                    <a:pt x="1073570" y="190309"/>
                    <a:pt x="1083883" y="198582"/>
                    <a:pt x="1093119" y="207819"/>
                  </a:cubicBezTo>
                  <a:cubicBezTo>
                    <a:pt x="1125832" y="305958"/>
                    <a:pt x="1129361" y="273328"/>
                    <a:pt x="1106973" y="374073"/>
                  </a:cubicBezTo>
                  <a:cubicBezTo>
                    <a:pt x="1103805" y="388329"/>
                    <a:pt x="1104523" y="406514"/>
                    <a:pt x="1093119" y="415637"/>
                  </a:cubicBezTo>
                  <a:cubicBezTo>
                    <a:pt x="1078250" y="427532"/>
                    <a:pt x="1056173" y="424873"/>
                    <a:pt x="1037700" y="429491"/>
                  </a:cubicBezTo>
                  <a:cubicBezTo>
                    <a:pt x="1023846" y="438727"/>
                    <a:pt x="1012788" y="457200"/>
                    <a:pt x="996137" y="457200"/>
                  </a:cubicBezTo>
                  <a:cubicBezTo>
                    <a:pt x="966929" y="457200"/>
                    <a:pt x="941346" y="436575"/>
                    <a:pt x="913010" y="429491"/>
                  </a:cubicBezTo>
                  <a:lnTo>
                    <a:pt x="857591" y="415637"/>
                  </a:lnTo>
                  <a:cubicBezTo>
                    <a:pt x="472595" y="458413"/>
                    <a:pt x="952218" y="415637"/>
                    <a:pt x="635919" y="415637"/>
                  </a:cubicBezTo>
                  <a:cubicBezTo>
                    <a:pt x="594100" y="415637"/>
                    <a:pt x="552792" y="424873"/>
                    <a:pt x="511228" y="429491"/>
                  </a:cubicBezTo>
                  <a:cubicBezTo>
                    <a:pt x="497373" y="434109"/>
                    <a:pt x="482726" y="436815"/>
                    <a:pt x="469664" y="443346"/>
                  </a:cubicBezTo>
                  <a:cubicBezTo>
                    <a:pt x="393997" y="481180"/>
                    <a:pt x="463149" y="464015"/>
                    <a:pt x="386537" y="484909"/>
                  </a:cubicBezTo>
                  <a:cubicBezTo>
                    <a:pt x="349796" y="494929"/>
                    <a:pt x="275700" y="512619"/>
                    <a:pt x="275700" y="512619"/>
                  </a:cubicBezTo>
                  <a:cubicBezTo>
                    <a:pt x="172253" y="497840"/>
                    <a:pt x="201810" y="521855"/>
                    <a:pt x="164864" y="484909"/>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5266455" y="2170473"/>
              <a:ext cx="746418" cy="1085345"/>
            </a:xfrm>
            <a:custGeom>
              <a:avLst/>
              <a:gdLst>
                <a:gd name="connsiteX0" fmla="*/ 122963 w 746418"/>
                <a:gd name="connsiteY0" fmla="*/ 101672 h 1085345"/>
                <a:gd name="connsiteX1" fmla="*/ 164527 w 746418"/>
                <a:gd name="connsiteY1" fmla="*/ 73963 h 1085345"/>
                <a:gd name="connsiteX2" fmla="*/ 524745 w 746418"/>
                <a:gd name="connsiteY2" fmla="*/ 60109 h 1085345"/>
                <a:gd name="connsiteX3" fmla="*/ 635581 w 746418"/>
                <a:gd name="connsiteY3" fmla="*/ 87818 h 1085345"/>
                <a:gd name="connsiteX4" fmla="*/ 663290 w 746418"/>
                <a:gd name="connsiteY4" fmla="*/ 129382 h 1085345"/>
                <a:gd name="connsiteX5" fmla="*/ 691000 w 746418"/>
                <a:gd name="connsiteY5" fmla="*/ 157091 h 1085345"/>
                <a:gd name="connsiteX6" fmla="*/ 732563 w 746418"/>
                <a:gd name="connsiteY6" fmla="*/ 281782 h 1085345"/>
                <a:gd name="connsiteX7" fmla="*/ 746418 w 746418"/>
                <a:gd name="connsiteY7" fmla="*/ 323345 h 1085345"/>
                <a:gd name="connsiteX8" fmla="*/ 732563 w 746418"/>
                <a:gd name="connsiteY8" fmla="*/ 475745 h 1085345"/>
                <a:gd name="connsiteX9" fmla="*/ 718709 w 746418"/>
                <a:gd name="connsiteY9" fmla="*/ 517309 h 1085345"/>
                <a:gd name="connsiteX10" fmla="*/ 704854 w 746418"/>
                <a:gd name="connsiteY10" fmla="*/ 572727 h 1085345"/>
                <a:gd name="connsiteX11" fmla="*/ 691000 w 746418"/>
                <a:gd name="connsiteY11" fmla="*/ 614291 h 1085345"/>
                <a:gd name="connsiteX12" fmla="*/ 677145 w 746418"/>
                <a:gd name="connsiteY12" fmla="*/ 669709 h 1085345"/>
                <a:gd name="connsiteX13" fmla="*/ 635581 w 746418"/>
                <a:gd name="connsiteY13" fmla="*/ 697418 h 1085345"/>
                <a:gd name="connsiteX14" fmla="*/ 594018 w 746418"/>
                <a:gd name="connsiteY14" fmla="*/ 780545 h 1085345"/>
                <a:gd name="connsiteX15" fmla="*/ 580163 w 746418"/>
                <a:gd name="connsiteY15" fmla="*/ 822109 h 1085345"/>
                <a:gd name="connsiteX16" fmla="*/ 524745 w 746418"/>
                <a:gd name="connsiteY16" fmla="*/ 891382 h 1085345"/>
                <a:gd name="connsiteX17" fmla="*/ 483181 w 746418"/>
                <a:gd name="connsiteY17" fmla="*/ 988363 h 1085345"/>
                <a:gd name="connsiteX18" fmla="*/ 427763 w 746418"/>
                <a:gd name="connsiteY18" fmla="*/ 1071491 h 1085345"/>
                <a:gd name="connsiteX19" fmla="*/ 386200 w 746418"/>
                <a:gd name="connsiteY19" fmla="*/ 1085345 h 1085345"/>
                <a:gd name="connsiteX20" fmla="*/ 344636 w 746418"/>
                <a:gd name="connsiteY20" fmla="*/ 1071491 h 1085345"/>
                <a:gd name="connsiteX21" fmla="*/ 275363 w 746418"/>
                <a:gd name="connsiteY21" fmla="*/ 1016072 h 1085345"/>
                <a:gd name="connsiteX22" fmla="*/ 233800 w 746418"/>
                <a:gd name="connsiteY22" fmla="*/ 988363 h 1085345"/>
                <a:gd name="connsiteX23" fmla="*/ 178381 w 746418"/>
                <a:gd name="connsiteY23" fmla="*/ 863672 h 1085345"/>
                <a:gd name="connsiteX24" fmla="*/ 81400 w 746418"/>
                <a:gd name="connsiteY24" fmla="*/ 572727 h 1085345"/>
                <a:gd name="connsiteX25" fmla="*/ 53690 w 746418"/>
                <a:gd name="connsiteY25" fmla="*/ 489600 h 1085345"/>
                <a:gd name="connsiteX26" fmla="*/ 39836 w 746418"/>
                <a:gd name="connsiteY26" fmla="*/ 448036 h 1085345"/>
                <a:gd name="connsiteX27" fmla="*/ 12127 w 746418"/>
                <a:gd name="connsiteY27" fmla="*/ 323345 h 1085345"/>
                <a:gd name="connsiteX28" fmla="*/ 25981 w 746418"/>
                <a:gd name="connsiteY28" fmla="*/ 129382 h 1085345"/>
                <a:gd name="connsiteX29" fmla="*/ 109109 w 746418"/>
                <a:gd name="connsiteY29" fmla="*/ 101672 h 1085345"/>
                <a:gd name="connsiteX30" fmla="*/ 122963 w 746418"/>
                <a:gd name="connsiteY30" fmla="*/ 101672 h 108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46418" h="1085345">
                  <a:moveTo>
                    <a:pt x="122963" y="101672"/>
                  </a:moveTo>
                  <a:cubicBezTo>
                    <a:pt x="132199" y="97054"/>
                    <a:pt x="150070" y="82224"/>
                    <a:pt x="164527" y="73963"/>
                  </a:cubicBezTo>
                  <a:cubicBezTo>
                    <a:pt x="293963" y="0"/>
                    <a:pt x="282779" y="49110"/>
                    <a:pt x="524745" y="60109"/>
                  </a:cubicBezTo>
                  <a:cubicBezTo>
                    <a:pt x="528198" y="60800"/>
                    <a:pt x="621378" y="76456"/>
                    <a:pt x="635581" y="87818"/>
                  </a:cubicBezTo>
                  <a:cubicBezTo>
                    <a:pt x="648583" y="98220"/>
                    <a:pt x="652888" y="116380"/>
                    <a:pt x="663290" y="129382"/>
                  </a:cubicBezTo>
                  <a:cubicBezTo>
                    <a:pt x="671450" y="139582"/>
                    <a:pt x="681763" y="147855"/>
                    <a:pt x="691000" y="157091"/>
                  </a:cubicBezTo>
                  <a:lnTo>
                    <a:pt x="732563" y="281782"/>
                  </a:lnTo>
                  <a:lnTo>
                    <a:pt x="746418" y="323345"/>
                  </a:lnTo>
                  <a:cubicBezTo>
                    <a:pt x="741800" y="374145"/>
                    <a:pt x="739777" y="425248"/>
                    <a:pt x="732563" y="475745"/>
                  </a:cubicBezTo>
                  <a:cubicBezTo>
                    <a:pt x="730498" y="490202"/>
                    <a:pt x="722721" y="503267"/>
                    <a:pt x="718709" y="517309"/>
                  </a:cubicBezTo>
                  <a:cubicBezTo>
                    <a:pt x="713478" y="535618"/>
                    <a:pt x="710085" y="554418"/>
                    <a:pt x="704854" y="572727"/>
                  </a:cubicBezTo>
                  <a:cubicBezTo>
                    <a:pt x="700842" y="586769"/>
                    <a:pt x="695012" y="600249"/>
                    <a:pt x="691000" y="614291"/>
                  </a:cubicBezTo>
                  <a:cubicBezTo>
                    <a:pt x="685769" y="632600"/>
                    <a:pt x="687707" y="653866"/>
                    <a:pt x="677145" y="669709"/>
                  </a:cubicBezTo>
                  <a:cubicBezTo>
                    <a:pt x="667908" y="683564"/>
                    <a:pt x="649436" y="688182"/>
                    <a:pt x="635581" y="697418"/>
                  </a:cubicBezTo>
                  <a:cubicBezTo>
                    <a:pt x="600761" y="801884"/>
                    <a:pt x="647730" y="673123"/>
                    <a:pt x="594018" y="780545"/>
                  </a:cubicBezTo>
                  <a:cubicBezTo>
                    <a:pt x="587487" y="793607"/>
                    <a:pt x="586694" y="809047"/>
                    <a:pt x="580163" y="822109"/>
                  </a:cubicBezTo>
                  <a:cubicBezTo>
                    <a:pt x="562686" y="857062"/>
                    <a:pt x="550516" y="865610"/>
                    <a:pt x="524745" y="891382"/>
                  </a:cubicBezTo>
                  <a:cubicBezTo>
                    <a:pt x="510412" y="934379"/>
                    <a:pt x="508860" y="945564"/>
                    <a:pt x="483181" y="988363"/>
                  </a:cubicBezTo>
                  <a:cubicBezTo>
                    <a:pt x="466047" y="1016920"/>
                    <a:pt x="459356" y="1060960"/>
                    <a:pt x="427763" y="1071491"/>
                  </a:cubicBezTo>
                  <a:lnTo>
                    <a:pt x="386200" y="1085345"/>
                  </a:lnTo>
                  <a:cubicBezTo>
                    <a:pt x="372345" y="1080727"/>
                    <a:pt x="357698" y="1078022"/>
                    <a:pt x="344636" y="1071491"/>
                  </a:cubicBezTo>
                  <a:cubicBezTo>
                    <a:pt x="287777" y="1043062"/>
                    <a:pt x="318318" y="1050437"/>
                    <a:pt x="275363" y="1016072"/>
                  </a:cubicBezTo>
                  <a:cubicBezTo>
                    <a:pt x="262361" y="1005670"/>
                    <a:pt x="247654" y="997599"/>
                    <a:pt x="233800" y="988363"/>
                  </a:cubicBezTo>
                  <a:cubicBezTo>
                    <a:pt x="200824" y="889439"/>
                    <a:pt x="222292" y="929539"/>
                    <a:pt x="178381" y="863672"/>
                  </a:cubicBezTo>
                  <a:lnTo>
                    <a:pt x="81400" y="572727"/>
                  </a:lnTo>
                  <a:lnTo>
                    <a:pt x="53690" y="489600"/>
                  </a:lnTo>
                  <a:cubicBezTo>
                    <a:pt x="49072" y="475745"/>
                    <a:pt x="42700" y="462356"/>
                    <a:pt x="39836" y="448036"/>
                  </a:cubicBezTo>
                  <a:cubicBezTo>
                    <a:pt x="22247" y="360092"/>
                    <a:pt x="31692" y="401608"/>
                    <a:pt x="12127" y="323345"/>
                  </a:cubicBezTo>
                  <a:cubicBezTo>
                    <a:pt x="16745" y="258691"/>
                    <a:pt x="0" y="188766"/>
                    <a:pt x="25981" y="129382"/>
                  </a:cubicBezTo>
                  <a:cubicBezTo>
                    <a:pt x="37688" y="102623"/>
                    <a:pt x="81400" y="110909"/>
                    <a:pt x="109109" y="101672"/>
                  </a:cubicBezTo>
                  <a:cubicBezTo>
                    <a:pt x="156869" y="85752"/>
                    <a:pt x="113727" y="106290"/>
                    <a:pt x="122963" y="10167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5226004" y="1995055"/>
              <a:ext cx="821692" cy="360218"/>
            </a:xfrm>
            <a:custGeom>
              <a:avLst/>
              <a:gdLst>
                <a:gd name="connsiteX0" fmla="*/ 52578 w 821692"/>
                <a:gd name="connsiteY0" fmla="*/ 360218 h 360218"/>
                <a:gd name="connsiteX1" fmla="*/ 38723 w 821692"/>
                <a:gd name="connsiteY1" fmla="*/ 41563 h 360218"/>
                <a:gd name="connsiteX2" fmla="*/ 94141 w 821692"/>
                <a:gd name="connsiteY2" fmla="*/ 166254 h 360218"/>
                <a:gd name="connsiteX3" fmla="*/ 107996 w 821692"/>
                <a:gd name="connsiteY3" fmla="*/ 207818 h 360218"/>
                <a:gd name="connsiteX4" fmla="*/ 177269 w 821692"/>
                <a:gd name="connsiteY4" fmla="*/ 152400 h 360218"/>
                <a:gd name="connsiteX5" fmla="*/ 191123 w 821692"/>
                <a:gd name="connsiteY5" fmla="*/ 110836 h 360218"/>
                <a:gd name="connsiteX6" fmla="*/ 232687 w 821692"/>
                <a:gd name="connsiteY6" fmla="*/ 96981 h 360218"/>
                <a:gd name="connsiteX7" fmla="*/ 260396 w 821692"/>
                <a:gd name="connsiteY7" fmla="*/ 138545 h 360218"/>
                <a:gd name="connsiteX8" fmla="*/ 274251 w 821692"/>
                <a:gd name="connsiteY8" fmla="*/ 180109 h 360218"/>
                <a:gd name="connsiteX9" fmla="*/ 315814 w 821692"/>
                <a:gd name="connsiteY9" fmla="*/ 166254 h 360218"/>
                <a:gd name="connsiteX10" fmla="*/ 357378 w 821692"/>
                <a:gd name="connsiteY10" fmla="*/ 83127 h 360218"/>
                <a:gd name="connsiteX11" fmla="*/ 385087 w 821692"/>
                <a:gd name="connsiteY11" fmla="*/ 27709 h 360218"/>
                <a:gd name="connsiteX12" fmla="*/ 426651 w 821692"/>
                <a:gd name="connsiteY12" fmla="*/ 0 h 360218"/>
                <a:gd name="connsiteX13" fmla="*/ 468214 w 821692"/>
                <a:gd name="connsiteY13" fmla="*/ 83127 h 360218"/>
                <a:gd name="connsiteX14" fmla="*/ 495923 w 821692"/>
                <a:gd name="connsiteY14" fmla="*/ 180109 h 360218"/>
                <a:gd name="connsiteX15" fmla="*/ 537487 w 821692"/>
                <a:gd name="connsiteY15" fmla="*/ 193963 h 360218"/>
                <a:gd name="connsiteX16" fmla="*/ 662178 w 821692"/>
                <a:gd name="connsiteY16" fmla="*/ 152400 h 360218"/>
                <a:gd name="connsiteX17" fmla="*/ 689887 w 821692"/>
                <a:gd name="connsiteY17" fmla="*/ 193963 h 360218"/>
                <a:gd name="connsiteX18" fmla="*/ 731451 w 821692"/>
                <a:gd name="connsiteY18" fmla="*/ 166254 h 360218"/>
                <a:gd name="connsiteX19" fmla="*/ 786869 w 821692"/>
                <a:gd name="connsiteY19" fmla="*/ 83127 h 360218"/>
                <a:gd name="connsiteX20" fmla="*/ 814578 w 821692"/>
                <a:gd name="connsiteY20" fmla="*/ 124690 h 360218"/>
                <a:gd name="connsiteX21" fmla="*/ 786869 w 821692"/>
                <a:gd name="connsiteY21" fmla="*/ 277090 h 360218"/>
                <a:gd name="connsiteX22" fmla="*/ 773014 w 821692"/>
                <a:gd name="connsiteY22" fmla="*/ 332509 h 360218"/>
                <a:gd name="connsiteX23" fmla="*/ 731451 w 821692"/>
                <a:gd name="connsiteY23" fmla="*/ 346363 h 360218"/>
                <a:gd name="connsiteX24" fmla="*/ 703741 w 821692"/>
                <a:gd name="connsiteY24" fmla="*/ 318654 h 360218"/>
                <a:gd name="connsiteX25" fmla="*/ 662178 w 821692"/>
                <a:gd name="connsiteY25" fmla="*/ 290945 h 360218"/>
                <a:gd name="connsiteX26" fmla="*/ 523632 w 821692"/>
                <a:gd name="connsiteY26" fmla="*/ 263236 h 360218"/>
                <a:gd name="connsiteX27" fmla="*/ 232687 w 821692"/>
                <a:gd name="connsiteY27" fmla="*/ 277090 h 360218"/>
                <a:gd name="connsiteX28" fmla="*/ 121851 w 821692"/>
                <a:gd name="connsiteY28" fmla="*/ 304800 h 360218"/>
                <a:gd name="connsiteX29" fmla="*/ 66432 w 821692"/>
                <a:gd name="connsiteY29" fmla="*/ 318654 h 360218"/>
                <a:gd name="connsiteX30" fmla="*/ 38723 w 821692"/>
                <a:gd name="connsiteY30" fmla="*/ 290945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692" h="360218">
                  <a:moveTo>
                    <a:pt x="52578" y="360218"/>
                  </a:moveTo>
                  <a:cubicBezTo>
                    <a:pt x="0" y="202481"/>
                    <a:pt x="23154" y="306248"/>
                    <a:pt x="38723" y="41563"/>
                  </a:cubicBezTo>
                  <a:cubicBezTo>
                    <a:pt x="82634" y="107430"/>
                    <a:pt x="61166" y="67330"/>
                    <a:pt x="94141" y="166254"/>
                  </a:cubicBezTo>
                  <a:lnTo>
                    <a:pt x="107996" y="207818"/>
                  </a:lnTo>
                  <a:cubicBezTo>
                    <a:pt x="155933" y="191839"/>
                    <a:pt x="152203" y="202533"/>
                    <a:pt x="177269" y="152400"/>
                  </a:cubicBezTo>
                  <a:cubicBezTo>
                    <a:pt x="183800" y="139338"/>
                    <a:pt x="180796" y="121163"/>
                    <a:pt x="191123" y="110836"/>
                  </a:cubicBezTo>
                  <a:cubicBezTo>
                    <a:pt x="201450" y="100509"/>
                    <a:pt x="218832" y="101599"/>
                    <a:pt x="232687" y="96981"/>
                  </a:cubicBezTo>
                  <a:cubicBezTo>
                    <a:pt x="241923" y="110836"/>
                    <a:pt x="252949" y="123652"/>
                    <a:pt x="260396" y="138545"/>
                  </a:cubicBezTo>
                  <a:cubicBezTo>
                    <a:pt x="266927" y="151607"/>
                    <a:pt x="261189" y="173578"/>
                    <a:pt x="274251" y="180109"/>
                  </a:cubicBezTo>
                  <a:cubicBezTo>
                    <a:pt x="287313" y="186640"/>
                    <a:pt x="301960" y="170872"/>
                    <a:pt x="315814" y="166254"/>
                  </a:cubicBezTo>
                  <a:cubicBezTo>
                    <a:pt x="341217" y="90048"/>
                    <a:pt x="314405" y="158329"/>
                    <a:pt x="357378" y="83127"/>
                  </a:cubicBezTo>
                  <a:cubicBezTo>
                    <a:pt x="367625" y="65195"/>
                    <a:pt x="371865" y="43575"/>
                    <a:pt x="385087" y="27709"/>
                  </a:cubicBezTo>
                  <a:cubicBezTo>
                    <a:pt x="395747" y="14917"/>
                    <a:pt x="412796" y="9236"/>
                    <a:pt x="426651" y="0"/>
                  </a:cubicBezTo>
                  <a:cubicBezTo>
                    <a:pt x="457013" y="45542"/>
                    <a:pt x="453873" y="32934"/>
                    <a:pt x="468214" y="83127"/>
                  </a:cubicBezTo>
                  <a:cubicBezTo>
                    <a:pt x="468357" y="83627"/>
                    <a:pt x="489281" y="173467"/>
                    <a:pt x="495923" y="180109"/>
                  </a:cubicBezTo>
                  <a:cubicBezTo>
                    <a:pt x="506250" y="190436"/>
                    <a:pt x="523632" y="189345"/>
                    <a:pt x="537487" y="193963"/>
                  </a:cubicBezTo>
                  <a:cubicBezTo>
                    <a:pt x="632765" y="130444"/>
                    <a:pt x="589021" y="128014"/>
                    <a:pt x="662178" y="152400"/>
                  </a:cubicBezTo>
                  <a:cubicBezTo>
                    <a:pt x="671414" y="166254"/>
                    <a:pt x="673559" y="190698"/>
                    <a:pt x="689887" y="193963"/>
                  </a:cubicBezTo>
                  <a:cubicBezTo>
                    <a:pt x="706215" y="197228"/>
                    <a:pt x="720486" y="178785"/>
                    <a:pt x="731451" y="166254"/>
                  </a:cubicBezTo>
                  <a:cubicBezTo>
                    <a:pt x="753381" y="141192"/>
                    <a:pt x="786869" y="83127"/>
                    <a:pt x="786869" y="83127"/>
                  </a:cubicBezTo>
                  <a:cubicBezTo>
                    <a:pt x="796105" y="96981"/>
                    <a:pt x="813071" y="108107"/>
                    <a:pt x="814578" y="124690"/>
                  </a:cubicBezTo>
                  <a:cubicBezTo>
                    <a:pt x="821692" y="202951"/>
                    <a:pt x="803562" y="218665"/>
                    <a:pt x="786869" y="277090"/>
                  </a:cubicBezTo>
                  <a:cubicBezTo>
                    <a:pt x="781638" y="295399"/>
                    <a:pt x="784909" y="317640"/>
                    <a:pt x="773014" y="332509"/>
                  </a:cubicBezTo>
                  <a:cubicBezTo>
                    <a:pt x="763891" y="343913"/>
                    <a:pt x="745305" y="341745"/>
                    <a:pt x="731451" y="346363"/>
                  </a:cubicBezTo>
                  <a:cubicBezTo>
                    <a:pt x="722214" y="337127"/>
                    <a:pt x="713941" y="326814"/>
                    <a:pt x="703741" y="318654"/>
                  </a:cubicBezTo>
                  <a:cubicBezTo>
                    <a:pt x="690739" y="308252"/>
                    <a:pt x="677071" y="298392"/>
                    <a:pt x="662178" y="290945"/>
                  </a:cubicBezTo>
                  <a:cubicBezTo>
                    <a:pt x="623487" y="271599"/>
                    <a:pt x="559376" y="268342"/>
                    <a:pt x="523632" y="263236"/>
                  </a:cubicBezTo>
                  <a:cubicBezTo>
                    <a:pt x="426650" y="267854"/>
                    <a:pt x="329493" y="269643"/>
                    <a:pt x="232687" y="277090"/>
                  </a:cubicBezTo>
                  <a:cubicBezTo>
                    <a:pt x="174863" y="281538"/>
                    <a:pt x="169773" y="291108"/>
                    <a:pt x="121851" y="304800"/>
                  </a:cubicBezTo>
                  <a:cubicBezTo>
                    <a:pt x="103542" y="310031"/>
                    <a:pt x="85214" y="321784"/>
                    <a:pt x="66432" y="318654"/>
                  </a:cubicBezTo>
                  <a:cubicBezTo>
                    <a:pt x="53548" y="316507"/>
                    <a:pt x="47959" y="300181"/>
                    <a:pt x="38723" y="290945"/>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6" name="Group 135"/>
            <p:cNvGrpSpPr/>
            <p:nvPr/>
          </p:nvGrpSpPr>
          <p:grpSpPr>
            <a:xfrm>
              <a:off x="5334000" y="2514600"/>
              <a:ext cx="213466" cy="155090"/>
              <a:chOff x="4267200" y="1600200"/>
              <a:chExt cx="1371600" cy="1371600"/>
            </a:xfrm>
            <a:grpFill/>
          </p:grpSpPr>
          <p:sp>
            <p:nvSpPr>
              <p:cNvPr id="152" name="Oval 151"/>
              <p:cNvSpPr/>
              <p:nvPr/>
            </p:nvSpPr>
            <p:spPr>
              <a:xfrm>
                <a:off x="4267200" y="1600200"/>
                <a:ext cx="1371600" cy="1371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9"/>
              <p:cNvGrpSpPr/>
              <p:nvPr/>
            </p:nvGrpSpPr>
            <p:grpSpPr>
              <a:xfrm>
                <a:off x="4495800" y="1981200"/>
                <a:ext cx="914400" cy="990600"/>
                <a:chOff x="6019800" y="1524000"/>
                <a:chExt cx="990600" cy="1066800"/>
              </a:xfrm>
              <a:grpFill/>
            </p:grpSpPr>
            <p:sp>
              <p:nvSpPr>
                <p:cNvPr id="154" name="Oval 14"/>
                <p:cNvSpPr/>
                <p:nvPr/>
              </p:nvSpPr>
              <p:spPr>
                <a:xfrm>
                  <a:off x="6019800" y="1524000"/>
                  <a:ext cx="9906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
                <p:cNvSpPr/>
                <p:nvPr/>
              </p:nvSpPr>
              <p:spPr>
                <a:xfrm>
                  <a:off x="6172200" y="1676400"/>
                  <a:ext cx="685800" cy="76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1"/>
            <p:cNvGrpSpPr/>
            <p:nvPr/>
          </p:nvGrpSpPr>
          <p:grpSpPr>
            <a:xfrm>
              <a:off x="5638800" y="2514600"/>
              <a:ext cx="213466" cy="155090"/>
              <a:chOff x="4267200" y="1600200"/>
              <a:chExt cx="1371600" cy="1371600"/>
            </a:xfrm>
            <a:grpFill/>
          </p:grpSpPr>
          <p:sp>
            <p:nvSpPr>
              <p:cNvPr id="148" name="Oval 147"/>
              <p:cNvSpPr/>
              <p:nvPr/>
            </p:nvSpPr>
            <p:spPr>
              <a:xfrm>
                <a:off x="4267200" y="1600200"/>
                <a:ext cx="1371600" cy="1371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9"/>
              <p:cNvGrpSpPr/>
              <p:nvPr/>
            </p:nvGrpSpPr>
            <p:grpSpPr>
              <a:xfrm>
                <a:off x="4495800" y="1981200"/>
                <a:ext cx="914400" cy="990600"/>
                <a:chOff x="6019800" y="1524000"/>
                <a:chExt cx="990600" cy="1066800"/>
              </a:xfrm>
              <a:grpFill/>
            </p:grpSpPr>
            <p:sp>
              <p:nvSpPr>
                <p:cNvPr id="150" name="Oval 14"/>
                <p:cNvSpPr/>
                <p:nvPr/>
              </p:nvSpPr>
              <p:spPr>
                <a:xfrm>
                  <a:off x="6019800" y="1524000"/>
                  <a:ext cx="9906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
                <p:cNvSpPr/>
                <p:nvPr/>
              </p:nvSpPr>
              <p:spPr>
                <a:xfrm>
                  <a:off x="6172200" y="1676400"/>
                  <a:ext cx="685800" cy="76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8" name="Freeform 137"/>
            <p:cNvSpPr/>
            <p:nvPr/>
          </p:nvSpPr>
          <p:spPr>
            <a:xfrm>
              <a:off x="5564103" y="2757055"/>
              <a:ext cx="143970" cy="166254"/>
            </a:xfrm>
            <a:custGeom>
              <a:avLst/>
              <a:gdLst>
                <a:gd name="connsiteX0" fmla="*/ 33133 w 143970"/>
                <a:gd name="connsiteY0" fmla="*/ 0 h 166254"/>
                <a:gd name="connsiteX1" fmla="*/ 19279 w 143970"/>
                <a:gd name="connsiteY1" fmla="*/ 96981 h 166254"/>
                <a:gd name="connsiteX2" fmla="*/ 5424 w 143970"/>
                <a:gd name="connsiteY2" fmla="*/ 138545 h 166254"/>
                <a:gd name="connsiteX3" fmla="*/ 46988 w 143970"/>
                <a:gd name="connsiteY3" fmla="*/ 166254 h 166254"/>
                <a:gd name="connsiteX4" fmla="*/ 143970 w 143970"/>
                <a:gd name="connsiteY4" fmla="*/ 152400 h 16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0" h="166254">
                  <a:moveTo>
                    <a:pt x="33133" y="0"/>
                  </a:moveTo>
                  <a:cubicBezTo>
                    <a:pt x="28515" y="32327"/>
                    <a:pt x="25683" y="64960"/>
                    <a:pt x="19279" y="96981"/>
                  </a:cubicBezTo>
                  <a:cubicBezTo>
                    <a:pt x="16415" y="111302"/>
                    <a:pt x="0" y="124985"/>
                    <a:pt x="5424" y="138545"/>
                  </a:cubicBezTo>
                  <a:cubicBezTo>
                    <a:pt x="11608" y="154005"/>
                    <a:pt x="33133" y="157018"/>
                    <a:pt x="46988" y="166254"/>
                  </a:cubicBezTo>
                  <a:cubicBezTo>
                    <a:pt x="136311" y="136480"/>
                    <a:pt x="109462" y="117892"/>
                    <a:pt x="143970" y="152400"/>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5555673" y="3034145"/>
              <a:ext cx="124691" cy="69273"/>
            </a:xfrm>
            <a:custGeom>
              <a:avLst/>
              <a:gdLst>
                <a:gd name="connsiteX0" fmla="*/ 0 w 124691"/>
                <a:gd name="connsiteY0" fmla="*/ 69273 h 69273"/>
                <a:gd name="connsiteX1" fmla="*/ 110836 w 124691"/>
                <a:gd name="connsiteY1" fmla="*/ 27710 h 69273"/>
                <a:gd name="connsiteX2" fmla="*/ 124691 w 124691"/>
                <a:gd name="connsiteY2" fmla="*/ 0 h 69273"/>
              </a:gdLst>
              <a:ahLst/>
              <a:cxnLst>
                <a:cxn ang="0">
                  <a:pos x="connsiteX0" y="connsiteY0"/>
                </a:cxn>
                <a:cxn ang="0">
                  <a:pos x="connsiteX1" y="connsiteY1"/>
                </a:cxn>
                <a:cxn ang="0">
                  <a:pos x="connsiteX2" y="connsiteY2"/>
                </a:cxn>
              </a:cxnLst>
              <a:rect l="l" t="t" r="r" b="b"/>
              <a:pathLst>
                <a:path w="124691" h="69273">
                  <a:moveTo>
                    <a:pt x="0" y="69273"/>
                  </a:moveTo>
                  <a:cubicBezTo>
                    <a:pt x="49563" y="59361"/>
                    <a:pt x="75161" y="63385"/>
                    <a:pt x="110836" y="27710"/>
                  </a:cubicBezTo>
                  <a:cubicBezTo>
                    <a:pt x="118138" y="20408"/>
                    <a:pt x="120073" y="9237"/>
                    <a:pt x="124691" y="0"/>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5791200" y="2971800"/>
              <a:ext cx="1571566" cy="1371600"/>
            </a:xfrm>
            <a:custGeom>
              <a:avLst/>
              <a:gdLst>
                <a:gd name="connsiteX0" fmla="*/ 136062 w 1571566"/>
                <a:gd name="connsiteY0" fmla="*/ 207818 h 1690254"/>
                <a:gd name="connsiteX1" fmla="*/ 163771 w 1571566"/>
                <a:gd name="connsiteY1" fmla="*/ 166254 h 1690254"/>
                <a:gd name="connsiteX2" fmla="*/ 246898 w 1571566"/>
                <a:gd name="connsiteY2" fmla="*/ 124691 h 1690254"/>
                <a:gd name="connsiteX3" fmla="*/ 288462 w 1571566"/>
                <a:gd name="connsiteY3" fmla="*/ 96982 h 1690254"/>
                <a:gd name="connsiteX4" fmla="*/ 330026 w 1571566"/>
                <a:gd name="connsiteY4" fmla="*/ 83127 h 1690254"/>
                <a:gd name="connsiteX5" fmla="*/ 440862 w 1571566"/>
                <a:gd name="connsiteY5" fmla="*/ 55418 h 1690254"/>
                <a:gd name="connsiteX6" fmla="*/ 496280 w 1571566"/>
                <a:gd name="connsiteY6" fmla="*/ 41563 h 1690254"/>
                <a:gd name="connsiteX7" fmla="*/ 551698 w 1571566"/>
                <a:gd name="connsiteY7" fmla="*/ 27709 h 1690254"/>
                <a:gd name="connsiteX8" fmla="*/ 593262 w 1571566"/>
                <a:gd name="connsiteY8" fmla="*/ 13854 h 1690254"/>
                <a:gd name="connsiteX9" fmla="*/ 690244 w 1571566"/>
                <a:gd name="connsiteY9" fmla="*/ 0 h 1690254"/>
                <a:gd name="connsiteX10" fmla="*/ 787226 w 1571566"/>
                <a:gd name="connsiteY10" fmla="*/ 13854 h 1690254"/>
                <a:gd name="connsiteX11" fmla="*/ 870353 w 1571566"/>
                <a:gd name="connsiteY11" fmla="*/ 41563 h 1690254"/>
                <a:gd name="connsiteX12" fmla="*/ 939626 w 1571566"/>
                <a:gd name="connsiteY12" fmla="*/ 96982 h 1690254"/>
                <a:gd name="connsiteX13" fmla="*/ 981189 w 1571566"/>
                <a:gd name="connsiteY13" fmla="*/ 124691 h 1690254"/>
                <a:gd name="connsiteX14" fmla="*/ 1064316 w 1571566"/>
                <a:gd name="connsiteY14" fmla="*/ 193963 h 1690254"/>
                <a:gd name="connsiteX15" fmla="*/ 1105880 w 1571566"/>
                <a:gd name="connsiteY15" fmla="*/ 277091 h 1690254"/>
                <a:gd name="connsiteX16" fmla="*/ 1147444 w 1571566"/>
                <a:gd name="connsiteY16" fmla="*/ 304800 h 1690254"/>
                <a:gd name="connsiteX17" fmla="*/ 1202862 w 1571566"/>
                <a:gd name="connsiteY17" fmla="*/ 387927 h 1690254"/>
                <a:gd name="connsiteX18" fmla="*/ 1244426 w 1571566"/>
                <a:gd name="connsiteY18" fmla="*/ 457200 h 1690254"/>
                <a:gd name="connsiteX19" fmla="*/ 1285989 w 1571566"/>
                <a:gd name="connsiteY19" fmla="*/ 554182 h 1690254"/>
                <a:gd name="connsiteX20" fmla="*/ 1313698 w 1571566"/>
                <a:gd name="connsiteY20" fmla="*/ 595745 h 1690254"/>
                <a:gd name="connsiteX21" fmla="*/ 1341407 w 1571566"/>
                <a:gd name="connsiteY21" fmla="*/ 678872 h 1690254"/>
                <a:gd name="connsiteX22" fmla="*/ 1355262 w 1571566"/>
                <a:gd name="connsiteY22" fmla="*/ 720436 h 1690254"/>
                <a:gd name="connsiteX23" fmla="*/ 1382971 w 1571566"/>
                <a:gd name="connsiteY23" fmla="*/ 775854 h 1690254"/>
                <a:gd name="connsiteX24" fmla="*/ 1410680 w 1571566"/>
                <a:gd name="connsiteY24" fmla="*/ 886691 h 1690254"/>
                <a:gd name="connsiteX25" fmla="*/ 1438389 w 1571566"/>
                <a:gd name="connsiteY25" fmla="*/ 969818 h 1690254"/>
                <a:gd name="connsiteX26" fmla="*/ 1452244 w 1571566"/>
                <a:gd name="connsiteY26" fmla="*/ 1011382 h 1690254"/>
                <a:gd name="connsiteX27" fmla="*/ 1466098 w 1571566"/>
                <a:gd name="connsiteY27" fmla="*/ 1066800 h 1690254"/>
                <a:gd name="connsiteX28" fmla="*/ 1493807 w 1571566"/>
                <a:gd name="connsiteY28" fmla="*/ 1149927 h 1690254"/>
                <a:gd name="connsiteX29" fmla="*/ 1521516 w 1571566"/>
                <a:gd name="connsiteY29" fmla="*/ 1260763 h 1690254"/>
                <a:gd name="connsiteX30" fmla="*/ 1563080 w 1571566"/>
                <a:gd name="connsiteY30" fmla="*/ 1482436 h 1690254"/>
                <a:gd name="connsiteX31" fmla="*/ 1549226 w 1571566"/>
                <a:gd name="connsiteY31" fmla="*/ 1551709 h 1690254"/>
                <a:gd name="connsiteX32" fmla="*/ 1313698 w 1571566"/>
                <a:gd name="connsiteY32" fmla="*/ 1565563 h 1690254"/>
                <a:gd name="connsiteX33" fmla="*/ 1202862 w 1571566"/>
                <a:gd name="connsiteY33" fmla="*/ 1593272 h 1690254"/>
                <a:gd name="connsiteX34" fmla="*/ 1105880 w 1571566"/>
                <a:gd name="connsiteY34" fmla="*/ 1607127 h 1690254"/>
                <a:gd name="connsiteX35" fmla="*/ 953480 w 1571566"/>
                <a:gd name="connsiteY35" fmla="*/ 1648691 h 1690254"/>
                <a:gd name="connsiteX36" fmla="*/ 884207 w 1571566"/>
                <a:gd name="connsiteY36" fmla="*/ 1662545 h 1690254"/>
                <a:gd name="connsiteX37" fmla="*/ 801080 w 1571566"/>
                <a:gd name="connsiteY37" fmla="*/ 1690254 h 1690254"/>
                <a:gd name="connsiteX38" fmla="*/ 731807 w 1571566"/>
                <a:gd name="connsiteY38" fmla="*/ 1565563 h 1690254"/>
                <a:gd name="connsiteX39" fmla="*/ 717953 w 1571566"/>
                <a:gd name="connsiteY39" fmla="*/ 1496291 h 1690254"/>
                <a:gd name="connsiteX40" fmla="*/ 690244 w 1571566"/>
                <a:gd name="connsiteY40" fmla="*/ 1454727 h 1690254"/>
                <a:gd name="connsiteX41" fmla="*/ 662535 w 1571566"/>
                <a:gd name="connsiteY41" fmla="*/ 1371600 h 1690254"/>
                <a:gd name="connsiteX42" fmla="*/ 620971 w 1571566"/>
                <a:gd name="connsiteY42" fmla="*/ 1288472 h 1690254"/>
                <a:gd name="connsiteX43" fmla="*/ 593262 w 1571566"/>
                <a:gd name="connsiteY43" fmla="*/ 1246909 h 1690254"/>
                <a:gd name="connsiteX44" fmla="*/ 565553 w 1571566"/>
                <a:gd name="connsiteY44" fmla="*/ 1163782 h 1690254"/>
                <a:gd name="connsiteX45" fmla="*/ 510135 w 1571566"/>
                <a:gd name="connsiteY45" fmla="*/ 1080654 h 1690254"/>
                <a:gd name="connsiteX46" fmla="*/ 440862 w 1571566"/>
                <a:gd name="connsiteY46" fmla="*/ 955963 h 1690254"/>
                <a:gd name="connsiteX47" fmla="*/ 413153 w 1571566"/>
                <a:gd name="connsiteY47" fmla="*/ 914400 h 1690254"/>
                <a:gd name="connsiteX48" fmla="*/ 371589 w 1571566"/>
                <a:gd name="connsiteY48" fmla="*/ 886691 h 1690254"/>
                <a:gd name="connsiteX49" fmla="*/ 274607 w 1571566"/>
                <a:gd name="connsiteY49" fmla="*/ 789709 h 1690254"/>
                <a:gd name="connsiteX50" fmla="*/ 233044 w 1571566"/>
                <a:gd name="connsiteY50" fmla="*/ 706582 h 1690254"/>
                <a:gd name="connsiteX51" fmla="*/ 149916 w 1571566"/>
                <a:gd name="connsiteY51" fmla="*/ 678872 h 1690254"/>
                <a:gd name="connsiteX52" fmla="*/ 108353 w 1571566"/>
                <a:gd name="connsiteY52" fmla="*/ 665018 h 1690254"/>
                <a:gd name="connsiteX53" fmla="*/ 66789 w 1571566"/>
                <a:gd name="connsiteY53" fmla="*/ 651163 h 1690254"/>
                <a:gd name="connsiteX54" fmla="*/ 25226 w 1571566"/>
                <a:gd name="connsiteY54" fmla="*/ 609600 h 1690254"/>
                <a:gd name="connsiteX55" fmla="*/ 25226 w 1571566"/>
                <a:gd name="connsiteY55" fmla="*/ 498763 h 1690254"/>
                <a:gd name="connsiteX56" fmla="*/ 94498 w 1571566"/>
                <a:gd name="connsiteY56" fmla="*/ 374072 h 1690254"/>
                <a:gd name="connsiteX57" fmla="*/ 122207 w 1571566"/>
                <a:gd name="connsiteY57" fmla="*/ 332509 h 1690254"/>
                <a:gd name="connsiteX58" fmla="*/ 149916 w 1571566"/>
                <a:gd name="connsiteY58" fmla="*/ 249382 h 1690254"/>
                <a:gd name="connsiteX59" fmla="*/ 177626 w 1571566"/>
                <a:gd name="connsiteY59" fmla="*/ 221672 h 1690254"/>
                <a:gd name="connsiteX60" fmla="*/ 219189 w 1571566"/>
                <a:gd name="connsiteY60" fmla="*/ 152400 h 16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71566" h="1690254">
                  <a:moveTo>
                    <a:pt x="136062" y="207818"/>
                  </a:moveTo>
                  <a:cubicBezTo>
                    <a:pt x="145298" y="193963"/>
                    <a:pt x="151997" y="178028"/>
                    <a:pt x="163771" y="166254"/>
                  </a:cubicBezTo>
                  <a:cubicBezTo>
                    <a:pt x="190628" y="139397"/>
                    <a:pt x="213094" y="135959"/>
                    <a:pt x="246898" y="124691"/>
                  </a:cubicBezTo>
                  <a:cubicBezTo>
                    <a:pt x="260753" y="115455"/>
                    <a:pt x="273569" y="104429"/>
                    <a:pt x="288462" y="96982"/>
                  </a:cubicBezTo>
                  <a:cubicBezTo>
                    <a:pt x="301524" y="90451"/>
                    <a:pt x="315936" y="86970"/>
                    <a:pt x="330026" y="83127"/>
                  </a:cubicBezTo>
                  <a:cubicBezTo>
                    <a:pt x="366766" y="73107"/>
                    <a:pt x="403917" y="64654"/>
                    <a:pt x="440862" y="55418"/>
                  </a:cubicBezTo>
                  <a:lnTo>
                    <a:pt x="496280" y="41563"/>
                  </a:lnTo>
                  <a:cubicBezTo>
                    <a:pt x="514753" y="36945"/>
                    <a:pt x="533634" y="33730"/>
                    <a:pt x="551698" y="27709"/>
                  </a:cubicBezTo>
                  <a:cubicBezTo>
                    <a:pt x="565553" y="23091"/>
                    <a:pt x="578941" y="16718"/>
                    <a:pt x="593262" y="13854"/>
                  </a:cubicBezTo>
                  <a:cubicBezTo>
                    <a:pt x="625283" y="7450"/>
                    <a:pt x="657917" y="4618"/>
                    <a:pt x="690244" y="0"/>
                  </a:cubicBezTo>
                  <a:cubicBezTo>
                    <a:pt x="722571" y="4618"/>
                    <a:pt x="755407" y="6511"/>
                    <a:pt x="787226" y="13854"/>
                  </a:cubicBezTo>
                  <a:cubicBezTo>
                    <a:pt x="815686" y="20422"/>
                    <a:pt x="870353" y="41563"/>
                    <a:pt x="870353" y="41563"/>
                  </a:cubicBezTo>
                  <a:cubicBezTo>
                    <a:pt x="998276" y="126846"/>
                    <a:pt x="840919" y="18015"/>
                    <a:pt x="939626" y="96982"/>
                  </a:cubicBezTo>
                  <a:cubicBezTo>
                    <a:pt x="952628" y="107384"/>
                    <a:pt x="968397" y="114031"/>
                    <a:pt x="981189" y="124691"/>
                  </a:cubicBezTo>
                  <a:cubicBezTo>
                    <a:pt x="1087864" y="213586"/>
                    <a:pt x="961123" y="125167"/>
                    <a:pt x="1064316" y="193963"/>
                  </a:cubicBezTo>
                  <a:cubicBezTo>
                    <a:pt x="1075584" y="227767"/>
                    <a:pt x="1079023" y="250234"/>
                    <a:pt x="1105880" y="277091"/>
                  </a:cubicBezTo>
                  <a:cubicBezTo>
                    <a:pt x="1117654" y="288865"/>
                    <a:pt x="1133589" y="295564"/>
                    <a:pt x="1147444" y="304800"/>
                  </a:cubicBezTo>
                  <a:cubicBezTo>
                    <a:pt x="1165917" y="332509"/>
                    <a:pt x="1192331" y="356334"/>
                    <a:pt x="1202862" y="387927"/>
                  </a:cubicBezTo>
                  <a:cubicBezTo>
                    <a:pt x="1220847" y="441883"/>
                    <a:pt x="1206389" y="419165"/>
                    <a:pt x="1244426" y="457200"/>
                  </a:cubicBezTo>
                  <a:cubicBezTo>
                    <a:pt x="1259969" y="503829"/>
                    <a:pt x="1258597" y="506247"/>
                    <a:pt x="1285989" y="554182"/>
                  </a:cubicBezTo>
                  <a:cubicBezTo>
                    <a:pt x="1294250" y="568639"/>
                    <a:pt x="1306935" y="580529"/>
                    <a:pt x="1313698" y="595745"/>
                  </a:cubicBezTo>
                  <a:cubicBezTo>
                    <a:pt x="1325560" y="622435"/>
                    <a:pt x="1332171" y="651163"/>
                    <a:pt x="1341407" y="678872"/>
                  </a:cubicBezTo>
                  <a:cubicBezTo>
                    <a:pt x="1346025" y="692727"/>
                    <a:pt x="1348731" y="707374"/>
                    <a:pt x="1355262" y="720436"/>
                  </a:cubicBezTo>
                  <a:cubicBezTo>
                    <a:pt x="1364498" y="738909"/>
                    <a:pt x="1376440" y="756261"/>
                    <a:pt x="1382971" y="775854"/>
                  </a:cubicBezTo>
                  <a:cubicBezTo>
                    <a:pt x="1395014" y="811982"/>
                    <a:pt x="1398637" y="850563"/>
                    <a:pt x="1410680" y="886691"/>
                  </a:cubicBezTo>
                  <a:lnTo>
                    <a:pt x="1438389" y="969818"/>
                  </a:lnTo>
                  <a:cubicBezTo>
                    <a:pt x="1443007" y="983673"/>
                    <a:pt x="1448702" y="997214"/>
                    <a:pt x="1452244" y="1011382"/>
                  </a:cubicBezTo>
                  <a:cubicBezTo>
                    <a:pt x="1456862" y="1029855"/>
                    <a:pt x="1460627" y="1048562"/>
                    <a:pt x="1466098" y="1066800"/>
                  </a:cubicBezTo>
                  <a:cubicBezTo>
                    <a:pt x="1474491" y="1094776"/>
                    <a:pt x="1486723" y="1121591"/>
                    <a:pt x="1493807" y="1149927"/>
                  </a:cubicBezTo>
                  <a:cubicBezTo>
                    <a:pt x="1503043" y="1186872"/>
                    <a:pt x="1514047" y="1223420"/>
                    <a:pt x="1521516" y="1260763"/>
                  </a:cubicBezTo>
                  <a:cubicBezTo>
                    <a:pt x="1554735" y="1426855"/>
                    <a:pt x="1541484" y="1352853"/>
                    <a:pt x="1563080" y="1482436"/>
                  </a:cubicBezTo>
                  <a:cubicBezTo>
                    <a:pt x="1558462" y="1505527"/>
                    <a:pt x="1571566" y="1544262"/>
                    <a:pt x="1549226" y="1551709"/>
                  </a:cubicBezTo>
                  <a:cubicBezTo>
                    <a:pt x="1474617" y="1576579"/>
                    <a:pt x="1391783" y="1556193"/>
                    <a:pt x="1313698" y="1565563"/>
                  </a:cubicBezTo>
                  <a:cubicBezTo>
                    <a:pt x="1275887" y="1570100"/>
                    <a:pt x="1240562" y="1587886"/>
                    <a:pt x="1202862" y="1593272"/>
                  </a:cubicBezTo>
                  <a:lnTo>
                    <a:pt x="1105880" y="1607127"/>
                  </a:lnTo>
                  <a:cubicBezTo>
                    <a:pt x="1046165" y="1627032"/>
                    <a:pt x="1031605" y="1633067"/>
                    <a:pt x="953480" y="1648691"/>
                  </a:cubicBezTo>
                  <a:cubicBezTo>
                    <a:pt x="930389" y="1653309"/>
                    <a:pt x="906926" y="1656349"/>
                    <a:pt x="884207" y="1662545"/>
                  </a:cubicBezTo>
                  <a:cubicBezTo>
                    <a:pt x="856028" y="1670230"/>
                    <a:pt x="801080" y="1690254"/>
                    <a:pt x="801080" y="1690254"/>
                  </a:cubicBezTo>
                  <a:cubicBezTo>
                    <a:pt x="759806" y="1628343"/>
                    <a:pt x="746438" y="1624087"/>
                    <a:pt x="731807" y="1565563"/>
                  </a:cubicBezTo>
                  <a:cubicBezTo>
                    <a:pt x="726096" y="1542718"/>
                    <a:pt x="726221" y="1518340"/>
                    <a:pt x="717953" y="1496291"/>
                  </a:cubicBezTo>
                  <a:cubicBezTo>
                    <a:pt x="712106" y="1480700"/>
                    <a:pt x="697007" y="1469943"/>
                    <a:pt x="690244" y="1454727"/>
                  </a:cubicBezTo>
                  <a:cubicBezTo>
                    <a:pt x="678382" y="1428037"/>
                    <a:pt x="678736" y="1395902"/>
                    <a:pt x="662535" y="1371600"/>
                  </a:cubicBezTo>
                  <a:cubicBezTo>
                    <a:pt x="583122" y="1252479"/>
                    <a:pt x="678334" y="1403197"/>
                    <a:pt x="620971" y="1288472"/>
                  </a:cubicBezTo>
                  <a:cubicBezTo>
                    <a:pt x="613524" y="1273579"/>
                    <a:pt x="600025" y="1262125"/>
                    <a:pt x="593262" y="1246909"/>
                  </a:cubicBezTo>
                  <a:cubicBezTo>
                    <a:pt x="581400" y="1220219"/>
                    <a:pt x="581754" y="1188084"/>
                    <a:pt x="565553" y="1163782"/>
                  </a:cubicBezTo>
                  <a:cubicBezTo>
                    <a:pt x="547080" y="1136073"/>
                    <a:pt x="520667" y="1112247"/>
                    <a:pt x="510135" y="1080654"/>
                  </a:cubicBezTo>
                  <a:cubicBezTo>
                    <a:pt x="485749" y="1007498"/>
                    <a:pt x="504380" y="1051241"/>
                    <a:pt x="440862" y="955963"/>
                  </a:cubicBezTo>
                  <a:cubicBezTo>
                    <a:pt x="431626" y="942109"/>
                    <a:pt x="427007" y="923636"/>
                    <a:pt x="413153" y="914400"/>
                  </a:cubicBezTo>
                  <a:lnTo>
                    <a:pt x="371589" y="886691"/>
                  </a:lnTo>
                  <a:cubicBezTo>
                    <a:pt x="308070" y="791412"/>
                    <a:pt x="347765" y="814094"/>
                    <a:pt x="274607" y="789709"/>
                  </a:cubicBezTo>
                  <a:cubicBezTo>
                    <a:pt x="267058" y="767061"/>
                    <a:pt x="255662" y="720718"/>
                    <a:pt x="233044" y="706582"/>
                  </a:cubicBezTo>
                  <a:cubicBezTo>
                    <a:pt x="208275" y="691102"/>
                    <a:pt x="177625" y="688109"/>
                    <a:pt x="149916" y="678872"/>
                  </a:cubicBezTo>
                  <a:lnTo>
                    <a:pt x="108353" y="665018"/>
                  </a:lnTo>
                  <a:lnTo>
                    <a:pt x="66789" y="651163"/>
                  </a:lnTo>
                  <a:cubicBezTo>
                    <a:pt x="52935" y="637309"/>
                    <a:pt x="36094" y="625902"/>
                    <a:pt x="25226" y="609600"/>
                  </a:cubicBezTo>
                  <a:cubicBezTo>
                    <a:pt x="0" y="571761"/>
                    <a:pt x="14835" y="540329"/>
                    <a:pt x="25226" y="498763"/>
                  </a:cubicBezTo>
                  <a:cubicBezTo>
                    <a:pt x="39857" y="440237"/>
                    <a:pt x="53221" y="435988"/>
                    <a:pt x="94498" y="374072"/>
                  </a:cubicBezTo>
                  <a:cubicBezTo>
                    <a:pt x="103734" y="360218"/>
                    <a:pt x="116942" y="348305"/>
                    <a:pt x="122207" y="332509"/>
                  </a:cubicBezTo>
                  <a:cubicBezTo>
                    <a:pt x="131443" y="304800"/>
                    <a:pt x="129263" y="270035"/>
                    <a:pt x="149916" y="249382"/>
                  </a:cubicBezTo>
                  <a:cubicBezTo>
                    <a:pt x="159153" y="240145"/>
                    <a:pt x="169466" y="231872"/>
                    <a:pt x="177626" y="221672"/>
                  </a:cubicBezTo>
                  <a:cubicBezTo>
                    <a:pt x="199919" y="193806"/>
                    <a:pt x="204800" y="181179"/>
                    <a:pt x="219189" y="152400"/>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6501503" y="3990108"/>
              <a:ext cx="875154" cy="429491"/>
            </a:xfrm>
            <a:custGeom>
              <a:avLst/>
              <a:gdLst>
                <a:gd name="connsiteX0" fmla="*/ 10133 w 875154"/>
                <a:gd name="connsiteY0" fmla="*/ 221673 h 391806"/>
                <a:gd name="connsiteX1" fmla="*/ 37842 w 875154"/>
                <a:gd name="connsiteY1" fmla="*/ 180109 h 391806"/>
                <a:gd name="connsiteX2" fmla="*/ 148679 w 875154"/>
                <a:gd name="connsiteY2" fmla="*/ 96982 h 391806"/>
                <a:gd name="connsiteX3" fmla="*/ 190242 w 875154"/>
                <a:gd name="connsiteY3" fmla="*/ 83127 h 391806"/>
                <a:gd name="connsiteX4" fmla="*/ 301079 w 875154"/>
                <a:gd name="connsiteY4" fmla="*/ 27709 h 391806"/>
                <a:gd name="connsiteX5" fmla="*/ 342642 w 875154"/>
                <a:gd name="connsiteY5" fmla="*/ 13855 h 391806"/>
                <a:gd name="connsiteX6" fmla="*/ 384206 w 875154"/>
                <a:gd name="connsiteY6" fmla="*/ 0 h 391806"/>
                <a:gd name="connsiteX7" fmla="*/ 702861 w 875154"/>
                <a:gd name="connsiteY7" fmla="*/ 27709 h 391806"/>
                <a:gd name="connsiteX8" fmla="*/ 758279 w 875154"/>
                <a:gd name="connsiteY8" fmla="*/ 41564 h 391806"/>
                <a:gd name="connsiteX9" fmla="*/ 841406 w 875154"/>
                <a:gd name="connsiteY9" fmla="*/ 69273 h 391806"/>
                <a:gd name="connsiteX10" fmla="*/ 841406 w 875154"/>
                <a:gd name="connsiteY10" fmla="*/ 235527 h 391806"/>
                <a:gd name="connsiteX11" fmla="*/ 799842 w 875154"/>
                <a:gd name="connsiteY11" fmla="*/ 249382 h 391806"/>
                <a:gd name="connsiteX12" fmla="*/ 730570 w 875154"/>
                <a:gd name="connsiteY12" fmla="*/ 235527 h 391806"/>
                <a:gd name="connsiteX13" fmla="*/ 675152 w 875154"/>
                <a:gd name="connsiteY13" fmla="*/ 221673 h 391806"/>
                <a:gd name="connsiteX14" fmla="*/ 536606 w 875154"/>
                <a:gd name="connsiteY14" fmla="*/ 235527 h 391806"/>
                <a:gd name="connsiteX15" fmla="*/ 481188 w 875154"/>
                <a:gd name="connsiteY15" fmla="*/ 249382 h 391806"/>
                <a:gd name="connsiteX16" fmla="*/ 398061 w 875154"/>
                <a:gd name="connsiteY16" fmla="*/ 277091 h 391806"/>
                <a:gd name="connsiteX17" fmla="*/ 287224 w 875154"/>
                <a:gd name="connsiteY17" fmla="*/ 304800 h 391806"/>
                <a:gd name="connsiteX18" fmla="*/ 204097 w 875154"/>
                <a:gd name="connsiteY18" fmla="*/ 332509 h 391806"/>
                <a:gd name="connsiteX19" fmla="*/ 120970 w 875154"/>
                <a:gd name="connsiteY19" fmla="*/ 374073 h 391806"/>
                <a:gd name="connsiteX20" fmla="*/ 79406 w 875154"/>
                <a:gd name="connsiteY20" fmla="*/ 360218 h 391806"/>
                <a:gd name="connsiteX21" fmla="*/ 37842 w 875154"/>
                <a:gd name="connsiteY21" fmla="*/ 277091 h 391806"/>
                <a:gd name="connsiteX22" fmla="*/ 10133 w 875154"/>
                <a:gd name="connsiteY22" fmla="*/ 221673 h 39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5154" h="391806">
                  <a:moveTo>
                    <a:pt x="10133" y="221673"/>
                  </a:moveTo>
                  <a:cubicBezTo>
                    <a:pt x="10133" y="205509"/>
                    <a:pt x="27440" y="193111"/>
                    <a:pt x="37842" y="180109"/>
                  </a:cubicBezTo>
                  <a:cubicBezTo>
                    <a:pt x="61713" y="150271"/>
                    <a:pt x="124508" y="105039"/>
                    <a:pt x="148679" y="96982"/>
                  </a:cubicBezTo>
                  <a:lnTo>
                    <a:pt x="190242" y="83127"/>
                  </a:lnTo>
                  <a:cubicBezTo>
                    <a:pt x="238605" y="34765"/>
                    <a:pt x="205560" y="59548"/>
                    <a:pt x="301079" y="27709"/>
                  </a:cubicBezTo>
                  <a:lnTo>
                    <a:pt x="342642" y="13855"/>
                  </a:lnTo>
                  <a:lnTo>
                    <a:pt x="384206" y="0"/>
                  </a:lnTo>
                  <a:cubicBezTo>
                    <a:pt x="489518" y="7021"/>
                    <a:pt x="598031" y="10237"/>
                    <a:pt x="702861" y="27709"/>
                  </a:cubicBezTo>
                  <a:cubicBezTo>
                    <a:pt x="721643" y="30839"/>
                    <a:pt x="740041" y="36092"/>
                    <a:pt x="758279" y="41564"/>
                  </a:cubicBezTo>
                  <a:cubicBezTo>
                    <a:pt x="786255" y="49957"/>
                    <a:pt x="841406" y="69273"/>
                    <a:pt x="841406" y="69273"/>
                  </a:cubicBezTo>
                  <a:cubicBezTo>
                    <a:pt x="862102" y="131359"/>
                    <a:pt x="875154" y="151159"/>
                    <a:pt x="841406" y="235527"/>
                  </a:cubicBezTo>
                  <a:cubicBezTo>
                    <a:pt x="835982" y="249087"/>
                    <a:pt x="813697" y="244764"/>
                    <a:pt x="799842" y="249382"/>
                  </a:cubicBezTo>
                  <a:cubicBezTo>
                    <a:pt x="776751" y="244764"/>
                    <a:pt x="753557" y="240635"/>
                    <a:pt x="730570" y="235527"/>
                  </a:cubicBezTo>
                  <a:cubicBezTo>
                    <a:pt x="711982" y="231396"/>
                    <a:pt x="694193" y="221673"/>
                    <a:pt x="675152" y="221673"/>
                  </a:cubicBezTo>
                  <a:cubicBezTo>
                    <a:pt x="628740" y="221673"/>
                    <a:pt x="582788" y="230909"/>
                    <a:pt x="536606" y="235527"/>
                  </a:cubicBezTo>
                  <a:cubicBezTo>
                    <a:pt x="518133" y="240145"/>
                    <a:pt x="499426" y="243910"/>
                    <a:pt x="481188" y="249382"/>
                  </a:cubicBezTo>
                  <a:cubicBezTo>
                    <a:pt x="453212" y="257775"/>
                    <a:pt x="426397" y="270007"/>
                    <a:pt x="398061" y="277091"/>
                  </a:cubicBezTo>
                  <a:cubicBezTo>
                    <a:pt x="361115" y="286327"/>
                    <a:pt x="323352" y="292757"/>
                    <a:pt x="287224" y="304800"/>
                  </a:cubicBezTo>
                  <a:lnTo>
                    <a:pt x="204097" y="332509"/>
                  </a:lnTo>
                  <a:cubicBezTo>
                    <a:pt x="183084" y="346517"/>
                    <a:pt x="149648" y="374073"/>
                    <a:pt x="120970" y="374073"/>
                  </a:cubicBezTo>
                  <a:cubicBezTo>
                    <a:pt x="106366" y="374073"/>
                    <a:pt x="93261" y="364836"/>
                    <a:pt x="79406" y="360218"/>
                  </a:cubicBezTo>
                  <a:cubicBezTo>
                    <a:pt x="0" y="241111"/>
                    <a:pt x="95200" y="391806"/>
                    <a:pt x="37842" y="277091"/>
                  </a:cubicBezTo>
                  <a:cubicBezTo>
                    <a:pt x="2448" y="206303"/>
                    <a:pt x="10133" y="237837"/>
                    <a:pt x="10133" y="22167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6550908" y="6014574"/>
              <a:ext cx="753301" cy="206117"/>
            </a:xfrm>
            <a:custGeom>
              <a:avLst/>
              <a:gdLst>
                <a:gd name="connsiteX0" fmla="*/ 265528 w 753301"/>
                <a:gd name="connsiteY0" fmla="*/ 67571 h 206117"/>
                <a:gd name="connsiteX1" fmla="*/ 223965 w 753301"/>
                <a:gd name="connsiteY1" fmla="*/ 53717 h 206117"/>
                <a:gd name="connsiteX2" fmla="*/ 140837 w 753301"/>
                <a:gd name="connsiteY2" fmla="*/ 12153 h 206117"/>
                <a:gd name="connsiteX3" fmla="*/ 16147 w 753301"/>
                <a:gd name="connsiteY3" fmla="*/ 26008 h 206117"/>
                <a:gd name="connsiteX4" fmla="*/ 30001 w 753301"/>
                <a:gd name="connsiteY4" fmla="*/ 81426 h 206117"/>
                <a:gd name="connsiteX5" fmla="*/ 113128 w 753301"/>
                <a:gd name="connsiteY5" fmla="*/ 136844 h 206117"/>
                <a:gd name="connsiteX6" fmla="*/ 293237 w 753301"/>
                <a:gd name="connsiteY6" fmla="*/ 178408 h 206117"/>
                <a:gd name="connsiteX7" fmla="*/ 417928 w 753301"/>
                <a:gd name="connsiteY7" fmla="*/ 206117 h 206117"/>
                <a:gd name="connsiteX8" fmla="*/ 556474 w 753301"/>
                <a:gd name="connsiteY8" fmla="*/ 192262 h 206117"/>
                <a:gd name="connsiteX9" fmla="*/ 598037 w 753301"/>
                <a:gd name="connsiteY9" fmla="*/ 178408 h 206117"/>
                <a:gd name="connsiteX10" fmla="*/ 653456 w 753301"/>
                <a:gd name="connsiteY10" fmla="*/ 164553 h 206117"/>
                <a:gd name="connsiteX11" fmla="*/ 736583 w 753301"/>
                <a:gd name="connsiteY11" fmla="*/ 136844 h 206117"/>
                <a:gd name="connsiteX12" fmla="*/ 750437 w 753301"/>
                <a:gd name="connsiteY12" fmla="*/ 95281 h 206117"/>
                <a:gd name="connsiteX13" fmla="*/ 722728 w 753301"/>
                <a:gd name="connsiteY13" fmla="*/ 67571 h 206117"/>
                <a:gd name="connsiteX14" fmla="*/ 639601 w 753301"/>
                <a:gd name="connsiteY14" fmla="*/ 26008 h 206117"/>
                <a:gd name="connsiteX15" fmla="*/ 584183 w 753301"/>
                <a:gd name="connsiteY15" fmla="*/ 39862 h 206117"/>
                <a:gd name="connsiteX16" fmla="*/ 501056 w 753301"/>
                <a:gd name="connsiteY16" fmla="*/ 67571 h 206117"/>
                <a:gd name="connsiteX17" fmla="*/ 404074 w 753301"/>
                <a:gd name="connsiteY17" fmla="*/ 95281 h 206117"/>
                <a:gd name="connsiteX18" fmla="*/ 265528 w 753301"/>
                <a:gd name="connsiteY18" fmla="*/ 81426 h 206117"/>
                <a:gd name="connsiteX19" fmla="*/ 265528 w 753301"/>
                <a:gd name="connsiteY19" fmla="*/ 67571 h 20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301" h="206117">
                  <a:moveTo>
                    <a:pt x="265528" y="67571"/>
                  </a:moveTo>
                  <a:cubicBezTo>
                    <a:pt x="258601" y="62953"/>
                    <a:pt x="237027" y="60248"/>
                    <a:pt x="223965" y="53717"/>
                  </a:cubicBezTo>
                  <a:cubicBezTo>
                    <a:pt x="116530" y="0"/>
                    <a:pt x="245313" y="46979"/>
                    <a:pt x="140837" y="12153"/>
                  </a:cubicBezTo>
                  <a:cubicBezTo>
                    <a:pt x="99274" y="16771"/>
                    <a:pt x="51609" y="3844"/>
                    <a:pt x="16147" y="26008"/>
                  </a:cubicBezTo>
                  <a:cubicBezTo>
                    <a:pt x="0" y="36100"/>
                    <a:pt x="17462" y="67096"/>
                    <a:pt x="30001" y="81426"/>
                  </a:cubicBezTo>
                  <a:cubicBezTo>
                    <a:pt x="51931" y="106488"/>
                    <a:pt x="81535" y="126313"/>
                    <a:pt x="113128" y="136844"/>
                  </a:cubicBezTo>
                  <a:cubicBezTo>
                    <a:pt x="227236" y="174879"/>
                    <a:pt x="167341" y="160422"/>
                    <a:pt x="293237" y="178408"/>
                  </a:cubicBezTo>
                  <a:cubicBezTo>
                    <a:pt x="336096" y="192694"/>
                    <a:pt x="369166" y="206117"/>
                    <a:pt x="417928" y="206117"/>
                  </a:cubicBezTo>
                  <a:cubicBezTo>
                    <a:pt x="464340" y="206117"/>
                    <a:pt x="510292" y="196880"/>
                    <a:pt x="556474" y="192262"/>
                  </a:cubicBezTo>
                  <a:cubicBezTo>
                    <a:pt x="570328" y="187644"/>
                    <a:pt x="583995" y="182420"/>
                    <a:pt x="598037" y="178408"/>
                  </a:cubicBezTo>
                  <a:cubicBezTo>
                    <a:pt x="616346" y="173177"/>
                    <a:pt x="635218" y="170025"/>
                    <a:pt x="653456" y="164553"/>
                  </a:cubicBezTo>
                  <a:cubicBezTo>
                    <a:pt x="681432" y="156160"/>
                    <a:pt x="736583" y="136844"/>
                    <a:pt x="736583" y="136844"/>
                  </a:cubicBezTo>
                  <a:cubicBezTo>
                    <a:pt x="741201" y="122990"/>
                    <a:pt x="753301" y="109601"/>
                    <a:pt x="750437" y="95281"/>
                  </a:cubicBezTo>
                  <a:cubicBezTo>
                    <a:pt x="747875" y="82472"/>
                    <a:pt x="732928" y="75731"/>
                    <a:pt x="722728" y="67571"/>
                  </a:cubicBezTo>
                  <a:cubicBezTo>
                    <a:pt x="684361" y="36877"/>
                    <a:pt x="683501" y="40641"/>
                    <a:pt x="639601" y="26008"/>
                  </a:cubicBezTo>
                  <a:cubicBezTo>
                    <a:pt x="621128" y="30626"/>
                    <a:pt x="602421" y="34391"/>
                    <a:pt x="584183" y="39862"/>
                  </a:cubicBezTo>
                  <a:cubicBezTo>
                    <a:pt x="556207" y="48255"/>
                    <a:pt x="529392" y="60487"/>
                    <a:pt x="501056" y="67571"/>
                  </a:cubicBezTo>
                  <a:cubicBezTo>
                    <a:pt x="431469" y="84968"/>
                    <a:pt x="463701" y="75404"/>
                    <a:pt x="404074" y="95281"/>
                  </a:cubicBezTo>
                  <a:cubicBezTo>
                    <a:pt x="357892" y="90663"/>
                    <a:pt x="311401" y="88484"/>
                    <a:pt x="265528" y="81426"/>
                  </a:cubicBezTo>
                  <a:cubicBezTo>
                    <a:pt x="251094" y="79205"/>
                    <a:pt x="272455" y="72189"/>
                    <a:pt x="265528" y="6757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7426036" y="5999018"/>
              <a:ext cx="493856" cy="221673"/>
            </a:xfrm>
            <a:custGeom>
              <a:avLst/>
              <a:gdLst>
                <a:gd name="connsiteX0" fmla="*/ 152400 w 493856"/>
                <a:gd name="connsiteY0" fmla="*/ 83127 h 221673"/>
                <a:gd name="connsiteX1" fmla="*/ 0 w 493856"/>
                <a:gd name="connsiteY1" fmla="*/ 124691 h 221673"/>
                <a:gd name="connsiteX2" fmla="*/ 13855 w 493856"/>
                <a:gd name="connsiteY2" fmla="*/ 180109 h 221673"/>
                <a:gd name="connsiteX3" fmla="*/ 96982 w 493856"/>
                <a:gd name="connsiteY3" fmla="*/ 221673 h 221673"/>
                <a:gd name="connsiteX4" fmla="*/ 235528 w 493856"/>
                <a:gd name="connsiteY4" fmla="*/ 207818 h 221673"/>
                <a:gd name="connsiteX5" fmla="*/ 360219 w 493856"/>
                <a:gd name="connsiteY5" fmla="*/ 152400 h 221673"/>
                <a:gd name="connsiteX6" fmla="*/ 401782 w 493856"/>
                <a:gd name="connsiteY6" fmla="*/ 138546 h 221673"/>
                <a:gd name="connsiteX7" fmla="*/ 457200 w 493856"/>
                <a:gd name="connsiteY7" fmla="*/ 110837 h 221673"/>
                <a:gd name="connsiteX8" fmla="*/ 484909 w 493856"/>
                <a:gd name="connsiteY8" fmla="*/ 83127 h 221673"/>
                <a:gd name="connsiteX9" fmla="*/ 429491 w 493856"/>
                <a:gd name="connsiteY9" fmla="*/ 0 h 221673"/>
                <a:gd name="connsiteX10" fmla="*/ 277091 w 493856"/>
                <a:gd name="connsiteY10" fmla="*/ 27709 h 221673"/>
                <a:gd name="connsiteX11" fmla="*/ 235528 w 493856"/>
                <a:gd name="connsiteY11" fmla="*/ 41564 h 221673"/>
                <a:gd name="connsiteX12" fmla="*/ 193964 w 493856"/>
                <a:gd name="connsiteY12" fmla="*/ 69273 h 221673"/>
                <a:gd name="connsiteX13" fmla="*/ 152400 w 493856"/>
                <a:gd name="connsiteY13" fmla="*/ 83127 h 22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856" h="221673">
                  <a:moveTo>
                    <a:pt x="152400" y="83127"/>
                  </a:moveTo>
                  <a:cubicBezTo>
                    <a:pt x="120073" y="92363"/>
                    <a:pt x="77692" y="98795"/>
                    <a:pt x="0" y="124691"/>
                  </a:cubicBezTo>
                  <a:cubicBezTo>
                    <a:pt x="4618" y="143164"/>
                    <a:pt x="3293" y="164266"/>
                    <a:pt x="13855" y="180109"/>
                  </a:cubicBezTo>
                  <a:cubicBezTo>
                    <a:pt x="29202" y="203129"/>
                    <a:pt x="73273" y="213770"/>
                    <a:pt x="96982" y="221673"/>
                  </a:cubicBezTo>
                  <a:cubicBezTo>
                    <a:pt x="143164" y="217055"/>
                    <a:pt x="189911" y="216371"/>
                    <a:pt x="235528" y="207818"/>
                  </a:cubicBezTo>
                  <a:cubicBezTo>
                    <a:pt x="349907" y="186372"/>
                    <a:pt x="285542" y="189738"/>
                    <a:pt x="360219" y="152400"/>
                  </a:cubicBezTo>
                  <a:cubicBezTo>
                    <a:pt x="373281" y="145869"/>
                    <a:pt x="388359" y="144299"/>
                    <a:pt x="401782" y="138546"/>
                  </a:cubicBezTo>
                  <a:cubicBezTo>
                    <a:pt x="420765" y="130410"/>
                    <a:pt x="438727" y="120073"/>
                    <a:pt x="457200" y="110837"/>
                  </a:cubicBezTo>
                  <a:cubicBezTo>
                    <a:pt x="466436" y="101600"/>
                    <a:pt x="482762" y="96012"/>
                    <a:pt x="484909" y="83127"/>
                  </a:cubicBezTo>
                  <a:cubicBezTo>
                    <a:pt x="493856" y="29448"/>
                    <a:pt x="463428" y="22624"/>
                    <a:pt x="429491" y="0"/>
                  </a:cubicBezTo>
                  <a:cubicBezTo>
                    <a:pt x="351014" y="11211"/>
                    <a:pt x="342408" y="9047"/>
                    <a:pt x="277091" y="27709"/>
                  </a:cubicBezTo>
                  <a:cubicBezTo>
                    <a:pt x="263049" y="31721"/>
                    <a:pt x="248590" y="35033"/>
                    <a:pt x="235528" y="41564"/>
                  </a:cubicBezTo>
                  <a:cubicBezTo>
                    <a:pt x="220635" y="49011"/>
                    <a:pt x="208857" y="61827"/>
                    <a:pt x="193964" y="69273"/>
                  </a:cubicBezTo>
                  <a:cubicBezTo>
                    <a:pt x="160414" y="86048"/>
                    <a:pt x="184727" y="73891"/>
                    <a:pt x="152400" y="8312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6767672" y="5915891"/>
              <a:ext cx="131892" cy="197229"/>
            </a:xfrm>
            <a:custGeom>
              <a:avLst/>
              <a:gdLst>
                <a:gd name="connsiteX0" fmla="*/ 48764 w 131892"/>
                <a:gd name="connsiteY0" fmla="*/ 124691 h 197229"/>
                <a:gd name="connsiteX1" fmla="*/ 48764 w 131892"/>
                <a:gd name="connsiteY1" fmla="*/ 0 h 197229"/>
                <a:gd name="connsiteX2" fmla="*/ 131892 w 131892"/>
                <a:gd name="connsiteY2" fmla="*/ 83127 h 197229"/>
                <a:gd name="connsiteX3" fmla="*/ 90328 w 131892"/>
                <a:gd name="connsiteY3" fmla="*/ 193964 h 197229"/>
                <a:gd name="connsiteX4" fmla="*/ 48764 w 131892"/>
                <a:gd name="connsiteY4" fmla="*/ 166254 h 197229"/>
                <a:gd name="connsiteX5" fmla="*/ 7201 w 131892"/>
                <a:gd name="connsiteY5" fmla="*/ 83127 h 197229"/>
                <a:gd name="connsiteX6" fmla="*/ 21055 w 131892"/>
                <a:gd name="connsiteY6" fmla="*/ 55418 h 1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892" h="197229">
                  <a:moveTo>
                    <a:pt x="48764" y="124691"/>
                  </a:moveTo>
                  <a:cubicBezTo>
                    <a:pt x="42928" y="107182"/>
                    <a:pt x="0" y="0"/>
                    <a:pt x="48764" y="0"/>
                  </a:cubicBezTo>
                  <a:cubicBezTo>
                    <a:pt x="87951" y="0"/>
                    <a:pt x="131892" y="83127"/>
                    <a:pt x="131892" y="83127"/>
                  </a:cubicBezTo>
                  <a:cubicBezTo>
                    <a:pt x="130388" y="90646"/>
                    <a:pt x="120056" y="188019"/>
                    <a:pt x="90328" y="193964"/>
                  </a:cubicBezTo>
                  <a:cubicBezTo>
                    <a:pt x="74000" y="197229"/>
                    <a:pt x="62619" y="175491"/>
                    <a:pt x="48764" y="166254"/>
                  </a:cubicBezTo>
                  <a:cubicBezTo>
                    <a:pt x="34753" y="145238"/>
                    <a:pt x="7201" y="111809"/>
                    <a:pt x="7201" y="83127"/>
                  </a:cubicBezTo>
                  <a:cubicBezTo>
                    <a:pt x="7201" y="72801"/>
                    <a:pt x="16437" y="64654"/>
                    <a:pt x="21055" y="55418"/>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7523018" y="5917098"/>
              <a:ext cx="152400" cy="181303"/>
            </a:xfrm>
            <a:custGeom>
              <a:avLst/>
              <a:gdLst>
                <a:gd name="connsiteX0" fmla="*/ 55418 w 152400"/>
                <a:gd name="connsiteY0" fmla="*/ 165047 h 181303"/>
                <a:gd name="connsiteX1" fmla="*/ 27709 w 152400"/>
                <a:gd name="connsiteY1" fmla="*/ 123484 h 181303"/>
                <a:gd name="connsiteX2" fmla="*/ 13855 w 152400"/>
                <a:gd name="connsiteY2" fmla="*/ 68066 h 181303"/>
                <a:gd name="connsiteX3" fmla="*/ 0 w 152400"/>
                <a:gd name="connsiteY3" fmla="*/ 26502 h 181303"/>
                <a:gd name="connsiteX4" fmla="*/ 96982 w 152400"/>
                <a:gd name="connsiteY4" fmla="*/ 26502 h 181303"/>
                <a:gd name="connsiteX5" fmla="*/ 124691 w 152400"/>
                <a:gd name="connsiteY5" fmla="*/ 68066 h 181303"/>
                <a:gd name="connsiteX6" fmla="*/ 152400 w 152400"/>
                <a:gd name="connsiteY6" fmla="*/ 151193 h 181303"/>
                <a:gd name="connsiteX7" fmla="*/ 110837 w 152400"/>
                <a:gd name="connsiteY7" fmla="*/ 178902 h 181303"/>
                <a:gd name="connsiteX8" fmla="*/ 69273 w 152400"/>
                <a:gd name="connsiteY8" fmla="*/ 165047 h 181303"/>
                <a:gd name="connsiteX9" fmla="*/ 55418 w 152400"/>
                <a:gd name="connsiteY9" fmla="*/ 165047 h 1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81303">
                  <a:moveTo>
                    <a:pt x="55418" y="165047"/>
                  </a:moveTo>
                  <a:cubicBezTo>
                    <a:pt x="48491" y="158120"/>
                    <a:pt x="34268" y="138789"/>
                    <a:pt x="27709" y="123484"/>
                  </a:cubicBezTo>
                  <a:cubicBezTo>
                    <a:pt x="20208" y="105982"/>
                    <a:pt x="19086" y="86375"/>
                    <a:pt x="13855" y="68066"/>
                  </a:cubicBezTo>
                  <a:cubicBezTo>
                    <a:pt x="9843" y="54024"/>
                    <a:pt x="4618" y="40357"/>
                    <a:pt x="0" y="26502"/>
                  </a:cubicBezTo>
                  <a:cubicBezTo>
                    <a:pt x="35033" y="17743"/>
                    <a:pt x="63855" y="0"/>
                    <a:pt x="96982" y="26502"/>
                  </a:cubicBezTo>
                  <a:cubicBezTo>
                    <a:pt x="109984" y="36904"/>
                    <a:pt x="117928" y="52850"/>
                    <a:pt x="124691" y="68066"/>
                  </a:cubicBezTo>
                  <a:cubicBezTo>
                    <a:pt x="136553" y="94756"/>
                    <a:pt x="152400" y="151193"/>
                    <a:pt x="152400" y="151193"/>
                  </a:cubicBezTo>
                  <a:cubicBezTo>
                    <a:pt x="138546" y="160429"/>
                    <a:pt x="127261" y="176165"/>
                    <a:pt x="110837" y="178902"/>
                  </a:cubicBezTo>
                  <a:cubicBezTo>
                    <a:pt x="96432" y="181303"/>
                    <a:pt x="83441" y="168589"/>
                    <a:pt x="69273" y="165047"/>
                  </a:cubicBezTo>
                  <a:cubicBezTo>
                    <a:pt x="64793" y="163927"/>
                    <a:pt x="62345" y="171974"/>
                    <a:pt x="55418" y="16504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5909707" y="3322782"/>
              <a:ext cx="440033" cy="1292946"/>
            </a:xfrm>
            <a:custGeom>
              <a:avLst/>
              <a:gdLst>
                <a:gd name="connsiteX0" fmla="*/ 297129 w 440033"/>
                <a:gd name="connsiteY0" fmla="*/ 2309 h 1292946"/>
                <a:gd name="connsiteX1" fmla="*/ 255566 w 440033"/>
                <a:gd name="connsiteY1" fmla="*/ 30018 h 1292946"/>
                <a:gd name="connsiteX2" fmla="*/ 214002 w 440033"/>
                <a:gd name="connsiteY2" fmla="*/ 113145 h 1292946"/>
                <a:gd name="connsiteX3" fmla="*/ 186293 w 440033"/>
                <a:gd name="connsiteY3" fmla="*/ 154709 h 1292946"/>
                <a:gd name="connsiteX4" fmla="*/ 172438 w 440033"/>
                <a:gd name="connsiteY4" fmla="*/ 805873 h 1292946"/>
                <a:gd name="connsiteX5" fmla="*/ 158584 w 440033"/>
                <a:gd name="connsiteY5" fmla="*/ 902854 h 1292946"/>
                <a:gd name="connsiteX6" fmla="*/ 130875 w 440033"/>
                <a:gd name="connsiteY6" fmla="*/ 1041400 h 1292946"/>
                <a:gd name="connsiteX7" fmla="*/ 89311 w 440033"/>
                <a:gd name="connsiteY7" fmla="*/ 1152236 h 1292946"/>
                <a:gd name="connsiteX8" fmla="*/ 47748 w 440033"/>
                <a:gd name="connsiteY8" fmla="*/ 1179945 h 1292946"/>
                <a:gd name="connsiteX9" fmla="*/ 33893 w 440033"/>
                <a:gd name="connsiteY9" fmla="*/ 1221509 h 1292946"/>
                <a:gd name="connsiteX10" fmla="*/ 6184 w 440033"/>
                <a:gd name="connsiteY10" fmla="*/ 1263073 h 1292946"/>
                <a:gd name="connsiteX11" fmla="*/ 61602 w 440033"/>
                <a:gd name="connsiteY11" fmla="*/ 1290782 h 1292946"/>
                <a:gd name="connsiteX12" fmla="*/ 103166 w 440033"/>
                <a:gd name="connsiteY12" fmla="*/ 1263073 h 1292946"/>
                <a:gd name="connsiteX13" fmla="*/ 172438 w 440033"/>
                <a:gd name="connsiteY13" fmla="*/ 1207654 h 1292946"/>
                <a:gd name="connsiteX14" fmla="*/ 227857 w 440033"/>
                <a:gd name="connsiteY14" fmla="*/ 1152236 h 1292946"/>
                <a:gd name="connsiteX15" fmla="*/ 241711 w 440033"/>
                <a:gd name="connsiteY15" fmla="*/ 1221509 h 1292946"/>
                <a:gd name="connsiteX16" fmla="*/ 255566 w 440033"/>
                <a:gd name="connsiteY16" fmla="*/ 1263073 h 1292946"/>
                <a:gd name="connsiteX17" fmla="*/ 297129 w 440033"/>
                <a:gd name="connsiteY17" fmla="*/ 1276927 h 1292946"/>
                <a:gd name="connsiteX18" fmla="*/ 338693 w 440033"/>
                <a:gd name="connsiteY18" fmla="*/ 1138382 h 1292946"/>
                <a:gd name="connsiteX19" fmla="*/ 380257 w 440033"/>
                <a:gd name="connsiteY19" fmla="*/ 1069109 h 1292946"/>
                <a:gd name="connsiteX20" fmla="*/ 407966 w 440033"/>
                <a:gd name="connsiteY20" fmla="*/ 1027545 h 1292946"/>
                <a:gd name="connsiteX21" fmla="*/ 394111 w 440033"/>
                <a:gd name="connsiteY21" fmla="*/ 972127 h 1292946"/>
                <a:gd name="connsiteX22" fmla="*/ 255566 w 440033"/>
                <a:gd name="connsiteY22" fmla="*/ 930563 h 1292946"/>
                <a:gd name="connsiteX23" fmla="*/ 297129 w 440033"/>
                <a:gd name="connsiteY23" fmla="*/ 556491 h 1292946"/>
                <a:gd name="connsiteX24" fmla="*/ 310984 w 440033"/>
                <a:gd name="connsiteY24" fmla="*/ 514927 h 1292946"/>
                <a:gd name="connsiteX25" fmla="*/ 338693 w 440033"/>
                <a:gd name="connsiteY25" fmla="*/ 376382 h 1292946"/>
                <a:gd name="connsiteX26" fmla="*/ 366402 w 440033"/>
                <a:gd name="connsiteY26" fmla="*/ 293254 h 1292946"/>
                <a:gd name="connsiteX27" fmla="*/ 352548 w 440033"/>
                <a:gd name="connsiteY27" fmla="*/ 113145 h 1292946"/>
                <a:gd name="connsiteX28" fmla="*/ 324838 w 440033"/>
                <a:gd name="connsiteY28" fmla="*/ 85436 h 1292946"/>
                <a:gd name="connsiteX29" fmla="*/ 310984 w 440033"/>
                <a:gd name="connsiteY29" fmla="*/ 43873 h 1292946"/>
                <a:gd name="connsiteX30" fmla="*/ 297129 w 440033"/>
                <a:gd name="connsiteY30" fmla="*/ 2309 h 129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0033" h="1292946">
                  <a:moveTo>
                    <a:pt x="297129" y="2309"/>
                  </a:moveTo>
                  <a:cubicBezTo>
                    <a:pt x="287893" y="0"/>
                    <a:pt x="267340" y="18244"/>
                    <a:pt x="255566" y="30018"/>
                  </a:cubicBezTo>
                  <a:cubicBezTo>
                    <a:pt x="215862" y="69722"/>
                    <a:pt x="236538" y="68074"/>
                    <a:pt x="214002" y="113145"/>
                  </a:cubicBezTo>
                  <a:cubicBezTo>
                    <a:pt x="206555" y="128038"/>
                    <a:pt x="195529" y="140854"/>
                    <a:pt x="186293" y="154709"/>
                  </a:cubicBezTo>
                  <a:cubicBezTo>
                    <a:pt x="181675" y="371764"/>
                    <a:pt x="180473" y="588918"/>
                    <a:pt x="172438" y="805873"/>
                  </a:cubicBezTo>
                  <a:cubicBezTo>
                    <a:pt x="171229" y="838506"/>
                    <a:pt x="163549" y="870579"/>
                    <a:pt x="158584" y="902854"/>
                  </a:cubicBezTo>
                  <a:cubicBezTo>
                    <a:pt x="138226" y="1035183"/>
                    <a:pt x="153828" y="938110"/>
                    <a:pt x="130875" y="1041400"/>
                  </a:cubicBezTo>
                  <a:cubicBezTo>
                    <a:pt x="119546" y="1092380"/>
                    <a:pt x="125987" y="1115560"/>
                    <a:pt x="89311" y="1152236"/>
                  </a:cubicBezTo>
                  <a:cubicBezTo>
                    <a:pt x="77537" y="1164010"/>
                    <a:pt x="61602" y="1170709"/>
                    <a:pt x="47748" y="1179945"/>
                  </a:cubicBezTo>
                  <a:cubicBezTo>
                    <a:pt x="43130" y="1193800"/>
                    <a:pt x="40424" y="1208447"/>
                    <a:pt x="33893" y="1221509"/>
                  </a:cubicBezTo>
                  <a:cubicBezTo>
                    <a:pt x="26446" y="1236402"/>
                    <a:pt x="0" y="1247613"/>
                    <a:pt x="6184" y="1263073"/>
                  </a:cubicBezTo>
                  <a:cubicBezTo>
                    <a:pt x="13854" y="1282249"/>
                    <a:pt x="43129" y="1281546"/>
                    <a:pt x="61602" y="1290782"/>
                  </a:cubicBezTo>
                  <a:cubicBezTo>
                    <a:pt x="75457" y="1281546"/>
                    <a:pt x="90164" y="1273475"/>
                    <a:pt x="103166" y="1263073"/>
                  </a:cubicBezTo>
                  <a:cubicBezTo>
                    <a:pt x="201881" y="1184100"/>
                    <a:pt x="44502" y="1292946"/>
                    <a:pt x="172438" y="1207654"/>
                  </a:cubicBezTo>
                  <a:cubicBezTo>
                    <a:pt x="172438" y="1207653"/>
                    <a:pt x="190912" y="1115291"/>
                    <a:pt x="227857" y="1152236"/>
                  </a:cubicBezTo>
                  <a:cubicBezTo>
                    <a:pt x="244508" y="1168887"/>
                    <a:pt x="236000" y="1198664"/>
                    <a:pt x="241711" y="1221509"/>
                  </a:cubicBezTo>
                  <a:cubicBezTo>
                    <a:pt x="245253" y="1235677"/>
                    <a:pt x="245239" y="1252746"/>
                    <a:pt x="255566" y="1263073"/>
                  </a:cubicBezTo>
                  <a:cubicBezTo>
                    <a:pt x="265892" y="1273399"/>
                    <a:pt x="283275" y="1272309"/>
                    <a:pt x="297129" y="1276927"/>
                  </a:cubicBezTo>
                  <a:cubicBezTo>
                    <a:pt x="330859" y="1175736"/>
                    <a:pt x="317754" y="1222136"/>
                    <a:pt x="338693" y="1138382"/>
                  </a:cubicBezTo>
                  <a:cubicBezTo>
                    <a:pt x="440033" y="1163716"/>
                    <a:pt x="369698" y="1164133"/>
                    <a:pt x="380257" y="1069109"/>
                  </a:cubicBezTo>
                  <a:cubicBezTo>
                    <a:pt x="382096" y="1052560"/>
                    <a:pt x="398730" y="1041400"/>
                    <a:pt x="407966" y="1027545"/>
                  </a:cubicBezTo>
                  <a:cubicBezTo>
                    <a:pt x="403348" y="1009072"/>
                    <a:pt x="404673" y="987970"/>
                    <a:pt x="394111" y="972127"/>
                  </a:cubicBezTo>
                  <a:cubicBezTo>
                    <a:pt x="367582" y="932333"/>
                    <a:pt x="286260" y="934948"/>
                    <a:pt x="255566" y="930563"/>
                  </a:cubicBezTo>
                  <a:cubicBezTo>
                    <a:pt x="260038" y="883605"/>
                    <a:pt x="274728" y="657296"/>
                    <a:pt x="297129" y="556491"/>
                  </a:cubicBezTo>
                  <a:cubicBezTo>
                    <a:pt x="300297" y="542235"/>
                    <a:pt x="306972" y="528969"/>
                    <a:pt x="310984" y="514927"/>
                  </a:cubicBezTo>
                  <a:cubicBezTo>
                    <a:pt x="357030" y="353766"/>
                    <a:pt x="284266" y="594087"/>
                    <a:pt x="338693" y="376382"/>
                  </a:cubicBezTo>
                  <a:cubicBezTo>
                    <a:pt x="345777" y="348046"/>
                    <a:pt x="366402" y="293254"/>
                    <a:pt x="366402" y="293254"/>
                  </a:cubicBezTo>
                  <a:cubicBezTo>
                    <a:pt x="361784" y="233218"/>
                    <a:pt x="364357" y="172189"/>
                    <a:pt x="352548" y="113145"/>
                  </a:cubicBezTo>
                  <a:cubicBezTo>
                    <a:pt x="349986" y="100336"/>
                    <a:pt x="331559" y="96637"/>
                    <a:pt x="324838" y="85436"/>
                  </a:cubicBezTo>
                  <a:cubicBezTo>
                    <a:pt x="317324" y="72913"/>
                    <a:pt x="317515" y="56935"/>
                    <a:pt x="310984" y="43873"/>
                  </a:cubicBezTo>
                  <a:cubicBezTo>
                    <a:pt x="303537" y="28980"/>
                    <a:pt x="306365" y="4618"/>
                    <a:pt x="297129" y="230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6063099" y="3211562"/>
              <a:ext cx="254574" cy="339795"/>
            </a:xfrm>
            <a:custGeom>
              <a:avLst/>
              <a:gdLst>
                <a:gd name="connsiteX0" fmla="*/ 32901 w 254574"/>
                <a:gd name="connsiteY0" fmla="*/ 307493 h 339795"/>
                <a:gd name="connsiteX1" fmla="*/ 226865 w 254574"/>
                <a:gd name="connsiteY1" fmla="*/ 307493 h 339795"/>
                <a:gd name="connsiteX2" fmla="*/ 254574 w 254574"/>
                <a:gd name="connsiteY2" fmla="*/ 279783 h 339795"/>
                <a:gd name="connsiteX3" fmla="*/ 171446 w 254574"/>
                <a:gd name="connsiteY3" fmla="*/ 113529 h 339795"/>
                <a:gd name="connsiteX4" fmla="*/ 143737 w 254574"/>
                <a:gd name="connsiteY4" fmla="*/ 71965 h 339795"/>
                <a:gd name="connsiteX5" fmla="*/ 88319 w 254574"/>
                <a:gd name="connsiteY5" fmla="*/ 2693 h 339795"/>
                <a:gd name="connsiteX6" fmla="*/ 32901 w 254574"/>
                <a:gd name="connsiteY6" fmla="*/ 16547 h 339795"/>
                <a:gd name="connsiteX7" fmla="*/ 32901 w 254574"/>
                <a:gd name="connsiteY7" fmla="*/ 335202 h 339795"/>
                <a:gd name="connsiteX8" fmla="*/ 32901 w 254574"/>
                <a:gd name="connsiteY8" fmla="*/ 307493 h 33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74" h="339795">
                  <a:moveTo>
                    <a:pt x="32901" y="307493"/>
                  </a:moveTo>
                  <a:cubicBezTo>
                    <a:pt x="65228" y="302875"/>
                    <a:pt x="101315" y="336466"/>
                    <a:pt x="226865" y="307493"/>
                  </a:cubicBezTo>
                  <a:cubicBezTo>
                    <a:pt x="239593" y="304556"/>
                    <a:pt x="245338" y="289020"/>
                    <a:pt x="254574" y="279783"/>
                  </a:cubicBezTo>
                  <a:cubicBezTo>
                    <a:pt x="216333" y="165061"/>
                    <a:pt x="243068" y="220960"/>
                    <a:pt x="171446" y="113529"/>
                  </a:cubicBezTo>
                  <a:lnTo>
                    <a:pt x="143737" y="71965"/>
                  </a:lnTo>
                  <a:cubicBezTo>
                    <a:pt x="133254" y="40515"/>
                    <a:pt x="132187" y="8960"/>
                    <a:pt x="88319" y="2693"/>
                  </a:cubicBezTo>
                  <a:cubicBezTo>
                    <a:pt x="69469" y="0"/>
                    <a:pt x="51374" y="11929"/>
                    <a:pt x="32901" y="16547"/>
                  </a:cubicBezTo>
                  <a:cubicBezTo>
                    <a:pt x="0" y="148147"/>
                    <a:pt x="7591" y="94765"/>
                    <a:pt x="32901" y="335202"/>
                  </a:cubicBezTo>
                  <a:cubicBezTo>
                    <a:pt x="33384" y="339795"/>
                    <a:pt x="574" y="312111"/>
                    <a:pt x="32901" y="30749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7"/>
          <p:cNvGrpSpPr/>
          <p:nvPr/>
        </p:nvGrpSpPr>
        <p:grpSpPr>
          <a:xfrm>
            <a:off x="-543208" y="4411069"/>
            <a:ext cx="10350547" cy="3378449"/>
            <a:chOff x="-543208" y="4411069"/>
            <a:chExt cx="10350547" cy="3378449"/>
          </a:xfrm>
        </p:grpSpPr>
        <p:sp>
          <p:nvSpPr>
            <p:cNvPr id="4" name="Freeform 3"/>
            <p:cNvSpPr/>
            <p:nvPr/>
          </p:nvSpPr>
          <p:spPr>
            <a:xfrm>
              <a:off x="-543208" y="4411069"/>
              <a:ext cx="10350547" cy="3378449"/>
            </a:xfrm>
            <a:custGeom>
              <a:avLst/>
              <a:gdLst>
                <a:gd name="connsiteX0" fmla="*/ 532191 w 10350547"/>
                <a:gd name="connsiteY0" fmla="*/ 260083 h 3378449"/>
                <a:gd name="connsiteX1" fmla="*/ 598292 w 10350547"/>
                <a:gd name="connsiteY1" fmla="*/ 271100 h 3378449"/>
                <a:gd name="connsiteX2" fmla="*/ 686427 w 10350547"/>
                <a:gd name="connsiteY2" fmla="*/ 293133 h 3378449"/>
                <a:gd name="connsiteX3" fmla="*/ 829647 w 10350547"/>
                <a:gd name="connsiteY3" fmla="*/ 304150 h 3378449"/>
                <a:gd name="connsiteX4" fmla="*/ 1127102 w 10350547"/>
                <a:gd name="connsiteY4" fmla="*/ 282117 h 3378449"/>
                <a:gd name="connsiteX5" fmla="*/ 1193203 w 10350547"/>
                <a:gd name="connsiteY5" fmla="*/ 260083 h 3378449"/>
                <a:gd name="connsiteX6" fmla="*/ 1226254 w 10350547"/>
                <a:gd name="connsiteY6" fmla="*/ 249066 h 3378449"/>
                <a:gd name="connsiteX7" fmla="*/ 1259304 w 10350547"/>
                <a:gd name="connsiteY7" fmla="*/ 227032 h 3378449"/>
                <a:gd name="connsiteX8" fmla="*/ 1292355 w 10350547"/>
                <a:gd name="connsiteY8" fmla="*/ 193982 h 3378449"/>
                <a:gd name="connsiteX9" fmla="*/ 1325406 w 10350547"/>
                <a:gd name="connsiteY9" fmla="*/ 182965 h 3378449"/>
                <a:gd name="connsiteX10" fmla="*/ 1402524 w 10350547"/>
                <a:gd name="connsiteY10" fmla="*/ 204998 h 3378449"/>
                <a:gd name="connsiteX11" fmla="*/ 1435574 w 10350547"/>
                <a:gd name="connsiteY11" fmla="*/ 227032 h 3378449"/>
                <a:gd name="connsiteX12" fmla="*/ 1479642 w 10350547"/>
                <a:gd name="connsiteY12" fmla="*/ 260083 h 3378449"/>
                <a:gd name="connsiteX13" fmla="*/ 1622861 w 10350547"/>
                <a:gd name="connsiteY13" fmla="*/ 282117 h 3378449"/>
                <a:gd name="connsiteX14" fmla="*/ 2283873 w 10350547"/>
                <a:gd name="connsiteY14" fmla="*/ 293133 h 3378449"/>
                <a:gd name="connsiteX15" fmla="*/ 2338957 w 10350547"/>
                <a:gd name="connsiteY15" fmla="*/ 271100 h 3378449"/>
                <a:gd name="connsiteX16" fmla="*/ 2471160 w 10350547"/>
                <a:gd name="connsiteY16" fmla="*/ 182965 h 3378449"/>
                <a:gd name="connsiteX17" fmla="*/ 2504210 w 10350547"/>
                <a:gd name="connsiteY17" fmla="*/ 149914 h 3378449"/>
                <a:gd name="connsiteX18" fmla="*/ 2581328 w 10350547"/>
                <a:gd name="connsiteY18" fmla="*/ 94830 h 3378449"/>
                <a:gd name="connsiteX19" fmla="*/ 2702514 w 10350547"/>
                <a:gd name="connsiteY19" fmla="*/ 116864 h 3378449"/>
                <a:gd name="connsiteX20" fmla="*/ 2768615 w 10350547"/>
                <a:gd name="connsiteY20" fmla="*/ 171948 h 3378449"/>
                <a:gd name="connsiteX21" fmla="*/ 2878784 w 10350547"/>
                <a:gd name="connsiteY21" fmla="*/ 227032 h 3378449"/>
                <a:gd name="connsiteX22" fmla="*/ 2911835 w 10350547"/>
                <a:gd name="connsiteY22" fmla="*/ 238049 h 3378449"/>
                <a:gd name="connsiteX23" fmla="*/ 3286408 w 10350547"/>
                <a:gd name="connsiteY23" fmla="*/ 249066 h 3378449"/>
                <a:gd name="connsiteX24" fmla="*/ 3616914 w 10350547"/>
                <a:gd name="connsiteY24" fmla="*/ 238049 h 3378449"/>
                <a:gd name="connsiteX25" fmla="*/ 3649965 w 10350547"/>
                <a:gd name="connsiteY25" fmla="*/ 227032 h 3378449"/>
                <a:gd name="connsiteX26" fmla="*/ 3683015 w 10350547"/>
                <a:gd name="connsiteY26" fmla="*/ 238049 h 3378449"/>
                <a:gd name="connsiteX27" fmla="*/ 3727083 w 10350547"/>
                <a:gd name="connsiteY27" fmla="*/ 249066 h 3378449"/>
                <a:gd name="connsiteX28" fmla="*/ 3760133 w 10350547"/>
                <a:gd name="connsiteY28" fmla="*/ 271100 h 3378449"/>
                <a:gd name="connsiteX29" fmla="*/ 3826235 w 10350547"/>
                <a:gd name="connsiteY29" fmla="*/ 293133 h 3378449"/>
                <a:gd name="connsiteX30" fmla="*/ 3859285 w 10350547"/>
                <a:gd name="connsiteY30" fmla="*/ 315167 h 3378449"/>
                <a:gd name="connsiteX31" fmla="*/ 4112673 w 10350547"/>
                <a:gd name="connsiteY31" fmla="*/ 315167 h 3378449"/>
                <a:gd name="connsiteX32" fmla="*/ 4145724 w 10350547"/>
                <a:gd name="connsiteY32" fmla="*/ 304150 h 3378449"/>
                <a:gd name="connsiteX33" fmla="*/ 4233859 w 10350547"/>
                <a:gd name="connsiteY33" fmla="*/ 282117 h 3378449"/>
                <a:gd name="connsiteX34" fmla="*/ 4321994 w 10350547"/>
                <a:gd name="connsiteY34" fmla="*/ 260083 h 3378449"/>
                <a:gd name="connsiteX35" fmla="*/ 4443179 w 10350547"/>
                <a:gd name="connsiteY35" fmla="*/ 227032 h 3378449"/>
                <a:gd name="connsiteX36" fmla="*/ 4509280 w 10350547"/>
                <a:gd name="connsiteY36" fmla="*/ 204998 h 3378449"/>
                <a:gd name="connsiteX37" fmla="*/ 4542331 w 10350547"/>
                <a:gd name="connsiteY37" fmla="*/ 193982 h 3378449"/>
                <a:gd name="connsiteX38" fmla="*/ 4586398 w 10350547"/>
                <a:gd name="connsiteY38" fmla="*/ 182965 h 3378449"/>
                <a:gd name="connsiteX39" fmla="*/ 4674533 w 10350547"/>
                <a:gd name="connsiteY39" fmla="*/ 138897 h 3378449"/>
                <a:gd name="connsiteX40" fmla="*/ 4740635 w 10350547"/>
                <a:gd name="connsiteY40" fmla="*/ 116864 h 3378449"/>
                <a:gd name="connsiteX41" fmla="*/ 4784702 w 10350547"/>
                <a:gd name="connsiteY41" fmla="*/ 160931 h 3378449"/>
                <a:gd name="connsiteX42" fmla="*/ 4861820 w 10350547"/>
                <a:gd name="connsiteY42" fmla="*/ 193982 h 3378449"/>
                <a:gd name="connsiteX43" fmla="*/ 5159275 w 10350547"/>
                <a:gd name="connsiteY43" fmla="*/ 182965 h 3378449"/>
                <a:gd name="connsiteX44" fmla="*/ 5280461 w 10350547"/>
                <a:gd name="connsiteY44" fmla="*/ 149914 h 3378449"/>
                <a:gd name="connsiteX45" fmla="*/ 5324528 w 10350547"/>
                <a:gd name="connsiteY45" fmla="*/ 138897 h 3378449"/>
                <a:gd name="connsiteX46" fmla="*/ 5412663 w 10350547"/>
                <a:gd name="connsiteY46" fmla="*/ 105847 h 3378449"/>
                <a:gd name="connsiteX47" fmla="*/ 5489781 w 10350547"/>
                <a:gd name="connsiteY47" fmla="*/ 72796 h 3378449"/>
                <a:gd name="connsiteX48" fmla="*/ 5655035 w 10350547"/>
                <a:gd name="connsiteY48" fmla="*/ 83813 h 3378449"/>
                <a:gd name="connsiteX49" fmla="*/ 5721136 w 10350547"/>
                <a:gd name="connsiteY49" fmla="*/ 105847 h 3378449"/>
                <a:gd name="connsiteX50" fmla="*/ 5798254 w 10350547"/>
                <a:gd name="connsiteY50" fmla="*/ 127880 h 3378449"/>
                <a:gd name="connsiteX51" fmla="*/ 5831304 w 10350547"/>
                <a:gd name="connsiteY51" fmla="*/ 149914 h 3378449"/>
                <a:gd name="connsiteX52" fmla="*/ 5886389 w 10350547"/>
                <a:gd name="connsiteY52" fmla="*/ 160931 h 3378449"/>
                <a:gd name="connsiteX53" fmla="*/ 5919439 w 10350547"/>
                <a:gd name="connsiteY53" fmla="*/ 171948 h 3378449"/>
                <a:gd name="connsiteX54" fmla="*/ 6007574 w 10350547"/>
                <a:gd name="connsiteY54" fmla="*/ 193982 h 3378449"/>
                <a:gd name="connsiteX55" fmla="*/ 6051642 w 10350547"/>
                <a:gd name="connsiteY55" fmla="*/ 204998 h 3378449"/>
                <a:gd name="connsiteX56" fmla="*/ 7406716 w 10350547"/>
                <a:gd name="connsiteY56" fmla="*/ 216015 h 3378449"/>
                <a:gd name="connsiteX57" fmla="*/ 7472818 w 10350547"/>
                <a:gd name="connsiteY57" fmla="*/ 182965 h 3378449"/>
                <a:gd name="connsiteX58" fmla="*/ 7638071 w 10350547"/>
                <a:gd name="connsiteY58" fmla="*/ 193982 h 3378449"/>
                <a:gd name="connsiteX59" fmla="*/ 7726206 w 10350547"/>
                <a:gd name="connsiteY59" fmla="*/ 227032 h 3378449"/>
                <a:gd name="connsiteX60" fmla="*/ 7814341 w 10350547"/>
                <a:gd name="connsiteY60" fmla="*/ 249066 h 3378449"/>
                <a:gd name="connsiteX61" fmla="*/ 7935526 w 10350547"/>
                <a:gd name="connsiteY61" fmla="*/ 293133 h 3378449"/>
                <a:gd name="connsiteX62" fmla="*/ 8034678 w 10350547"/>
                <a:gd name="connsiteY62" fmla="*/ 315167 h 3378449"/>
                <a:gd name="connsiteX63" fmla="*/ 8343150 w 10350547"/>
                <a:gd name="connsiteY63" fmla="*/ 304150 h 3378449"/>
                <a:gd name="connsiteX64" fmla="*/ 8387218 w 10350547"/>
                <a:gd name="connsiteY64" fmla="*/ 293133 h 3378449"/>
                <a:gd name="connsiteX65" fmla="*/ 8431285 w 10350547"/>
                <a:gd name="connsiteY65" fmla="*/ 271100 h 3378449"/>
                <a:gd name="connsiteX66" fmla="*/ 8497386 w 10350547"/>
                <a:gd name="connsiteY66" fmla="*/ 216015 h 3378449"/>
                <a:gd name="connsiteX67" fmla="*/ 8530437 w 10350547"/>
                <a:gd name="connsiteY67" fmla="*/ 204998 h 3378449"/>
                <a:gd name="connsiteX68" fmla="*/ 8640606 w 10350547"/>
                <a:gd name="connsiteY68" fmla="*/ 227032 h 3378449"/>
                <a:gd name="connsiteX69" fmla="*/ 8684673 w 10350547"/>
                <a:gd name="connsiteY69" fmla="*/ 249066 h 3378449"/>
                <a:gd name="connsiteX70" fmla="*/ 8750774 w 10350547"/>
                <a:gd name="connsiteY70" fmla="*/ 271100 h 3378449"/>
                <a:gd name="connsiteX71" fmla="*/ 8783825 w 10350547"/>
                <a:gd name="connsiteY71" fmla="*/ 282117 h 3378449"/>
                <a:gd name="connsiteX72" fmla="*/ 8871960 w 10350547"/>
                <a:gd name="connsiteY72" fmla="*/ 304150 h 3378449"/>
                <a:gd name="connsiteX73" fmla="*/ 9257550 w 10350547"/>
                <a:gd name="connsiteY73" fmla="*/ 293133 h 3378449"/>
                <a:gd name="connsiteX74" fmla="*/ 9312635 w 10350547"/>
                <a:gd name="connsiteY74" fmla="*/ 282117 h 3378449"/>
                <a:gd name="connsiteX75" fmla="*/ 9334668 w 10350547"/>
                <a:gd name="connsiteY75" fmla="*/ 249066 h 3378449"/>
                <a:gd name="connsiteX76" fmla="*/ 9367719 w 10350547"/>
                <a:gd name="connsiteY76" fmla="*/ 227032 h 3378449"/>
                <a:gd name="connsiteX77" fmla="*/ 9411786 w 10350547"/>
                <a:gd name="connsiteY77" fmla="*/ 160931 h 3378449"/>
                <a:gd name="connsiteX78" fmla="*/ 9433820 w 10350547"/>
                <a:gd name="connsiteY78" fmla="*/ 127880 h 3378449"/>
                <a:gd name="connsiteX79" fmla="*/ 9466871 w 10350547"/>
                <a:gd name="connsiteY79" fmla="*/ 105847 h 3378449"/>
                <a:gd name="connsiteX80" fmla="*/ 9521955 w 10350547"/>
                <a:gd name="connsiteY80" fmla="*/ 50762 h 3378449"/>
                <a:gd name="connsiteX81" fmla="*/ 9599073 w 10350547"/>
                <a:gd name="connsiteY81" fmla="*/ 83813 h 3378449"/>
                <a:gd name="connsiteX82" fmla="*/ 9665174 w 10350547"/>
                <a:gd name="connsiteY82" fmla="*/ 105847 h 3378449"/>
                <a:gd name="connsiteX83" fmla="*/ 9698225 w 10350547"/>
                <a:gd name="connsiteY83" fmla="*/ 116864 h 3378449"/>
                <a:gd name="connsiteX84" fmla="*/ 9731275 w 10350547"/>
                <a:gd name="connsiteY84" fmla="*/ 138897 h 3378449"/>
                <a:gd name="connsiteX85" fmla="*/ 9852461 w 10350547"/>
                <a:gd name="connsiteY85" fmla="*/ 160931 h 3378449"/>
                <a:gd name="connsiteX86" fmla="*/ 10205001 w 10350547"/>
                <a:gd name="connsiteY86" fmla="*/ 149914 h 3378449"/>
                <a:gd name="connsiteX87" fmla="*/ 10238051 w 10350547"/>
                <a:gd name="connsiteY87" fmla="*/ 249066 h 3378449"/>
                <a:gd name="connsiteX88" fmla="*/ 10271102 w 10350547"/>
                <a:gd name="connsiteY88" fmla="*/ 348218 h 3378449"/>
                <a:gd name="connsiteX89" fmla="*/ 10282119 w 10350547"/>
                <a:gd name="connsiteY89" fmla="*/ 436353 h 3378449"/>
                <a:gd name="connsiteX90" fmla="*/ 10293136 w 10350547"/>
                <a:gd name="connsiteY90" fmla="*/ 513471 h 3378449"/>
                <a:gd name="connsiteX91" fmla="*/ 10304153 w 10350547"/>
                <a:gd name="connsiteY91" fmla="*/ 656690 h 3378449"/>
                <a:gd name="connsiteX92" fmla="*/ 10348220 w 10350547"/>
                <a:gd name="connsiteY92" fmla="*/ 954145 h 3378449"/>
                <a:gd name="connsiteX93" fmla="*/ 10337203 w 10350547"/>
                <a:gd name="connsiteY93" fmla="*/ 1945664 h 3378449"/>
                <a:gd name="connsiteX94" fmla="*/ 10304153 w 10350547"/>
                <a:gd name="connsiteY94" fmla="*/ 2044815 h 3378449"/>
                <a:gd name="connsiteX95" fmla="*/ 10293136 w 10350547"/>
                <a:gd name="connsiteY95" fmla="*/ 2099900 h 3378449"/>
                <a:gd name="connsiteX96" fmla="*/ 10249068 w 10350547"/>
                <a:gd name="connsiteY96" fmla="*/ 2177018 h 3378449"/>
                <a:gd name="connsiteX97" fmla="*/ 10216018 w 10350547"/>
                <a:gd name="connsiteY97" fmla="*/ 2254136 h 3378449"/>
                <a:gd name="connsiteX98" fmla="*/ 10182967 w 10350547"/>
                <a:gd name="connsiteY98" fmla="*/ 2298203 h 3378449"/>
                <a:gd name="connsiteX99" fmla="*/ 10160933 w 10350547"/>
                <a:gd name="connsiteY99" fmla="*/ 2342271 h 3378449"/>
                <a:gd name="connsiteX100" fmla="*/ 10138900 w 10350547"/>
                <a:gd name="connsiteY100" fmla="*/ 2375321 h 3378449"/>
                <a:gd name="connsiteX101" fmla="*/ 10116866 w 10350547"/>
                <a:gd name="connsiteY101" fmla="*/ 2419389 h 3378449"/>
                <a:gd name="connsiteX102" fmla="*/ 10105849 w 10350547"/>
                <a:gd name="connsiteY102" fmla="*/ 2452439 h 3378449"/>
                <a:gd name="connsiteX103" fmla="*/ 10061781 w 10350547"/>
                <a:gd name="connsiteY103" fmla="*/ 2496507 h 3378449"/>
                <a:gd name="connsiteX104" fmla="*/ 9995680 w 10350547"/>
                <a:gd name="connsiteY104" fmla="*/ 2573625 h 3378449"/>
                <a:gd name="connsiteX105" fmla="*/ 9929579 w 10350547"/>
                <a:gd name="connsiteY105" fmla="*/ 2606676 h 3378449"/>
                <a:gd name="connsiteX106" fmla="*/ 9874495 w 10350547"/>
                <a:gd name="connsiteY106" fmla="*/ 2650743 h 3378449"/>
                <a:gd name="connsiteX107" fmla="*/ 9830427 w 10350547"/>
                <a:gd name="connsiteY107" fmla="*/ 2672777 h 3378449"/>
                <a:gd name="connsiteX108" fmla="*/ 9764326 w 10350547"/>
                <a:gd name="connsiteY108" fmla="*/ 2716844 h 3378449"/>
                <a:gd name="connsiteX109" fmla="*/ 9720259 w 10350547"/>
                <a:gd name="connsiteY109" fmla="*/ 2738878 h 3378449"/>
                <a:gd name="connsiteX110" fmla="*/ 9665174 w 10350547"/>
                <a:gd name="connsiteY110" fmla="*/ 2782945 h 3378449"/>
                <a:gd name="connsiteX111" fmla="*/ 9555006 w 10350547"/>
                <a:gd name="connsiteY111" fmla="*/ 2849047 h 3378449"/>
                <a:gd name="connsiteX112" fmla="*/ 9455854 w 10350547"/>
                <a:gd name="connsiteY112" fmla="*/ 2893114 h 3378449"/>
                <a:gd name="connsiteX113" fmla="*/ 9323651 w 10350547"/>
                <a:gd name="connsiteY113" fmla="*/ 2970232 h 3378449"/>
                <a:gd name="connsiteX114" fmla="*/ 9224500 w 10350547"/>
                <a:gd name="connsiteY114" fmla="*/ 2992266 h 3378449"/>
                <a:gd name="connsiteX115" fmla="*/ 9136365 w 10350547"/>
                <a:gd name="connsiteY115" fmla="*/ 3036333 h 3378449"/>
                <a:gd name="connsiteX116" fmla="*/ 9081280 w 10350547"/>
                <a:gd name="connsiteY116" fmla="*/ 3069384 h 3378449"/>
                <a:gd name="connsiteX117" fmla="*/ 9037213 w 10350547"/>
                <a:gd name="connsiteY117" fmla="*/ 3080401 h 3378449"/>
                <a:gd name="connsiteX118" fmla="*/ 8982128 w 10350547"/>
                <a:gd name="connsiteY118" fmla="*/ 3102435 h 3378449"/>
                <a:gd name="connsiteX119" fmla="*/ 8882977 w 10350547"/>
                <a:gd name="connsiteY119" fmla="*/ 3124468 h 3378449"/>
                <a:gd name="connsiteX120" fmla="*/ 8717724 w 10350547"/>
                <a:gd name="connsiteY120" fmla="*/ 3179553 h 3378449"/>
                <a:gd name="connsiteX121" fmla="*/ 8464336 w 10350547"/>
                <a:gd name="connsiteY121" fmla="*/ 3201586 h 3378449"/>
                <a:gd name="connsiteX122" fmla="*/ 6932991 w 10350547"/>
                <a:gd name="connsiteY122" fmla="*/ 3234637 h 3378449"/>
                <a:gd name="connsiteX123" fmla="*/ 6646553 w 10350547"/>
                <a:gd name="connsiteY123" fmla="*/ 3245654 h 3378449"/>
                <a:gd name="connsiteX124" fmla="*/ 5831304 w 10350547"/>
                <a:gd name="connsiteY124" fmla="*/ 3256671 h 3378449"/>
                <a:gd name="connsiteX125" fmla="*/ 5423680 w 10350547"/>
                <a:gd name="connsiteY125" fmla="*/ 3289721 h 3378449"/>
                <a:gd name="connsiteX126" fmla="*/ 5324528 w 10350547"/>
                <a:gd name="connsiteY126" fmla="*/ 3300738 h 3378449"/>
                <a:gd name="connsiteX127" fmla="*/ 5148259 w 10350547"/>
                <a:gd name="connsiteY127" fmla="*/ 3311755 h 3378449"/>
                <a:gd name="connsiteX128" fmla="*/ 5049107 w 10350547"/>
                <a:gd name="connsiteY128" fmla="*/ 3344806 h 3378449"/>
                <a:gd name="connsiteX129" fmla="*/ 4872837 w 10350547"/>
                <a:gd name="connsiteY129" fmla="*/ 3366839 h 3378449"/>
                <a:gd name="connsiteX130" fmla="*/ 2460143 w 10350547"/>
                <a:gd name="connsiteY130" fmla="*/ 3355823 h 3378449"/>
                <a:gd name="connsiteX131" fmla="*/ 2394042 w 10350547"/>
                <a:gd name="connsiteY131" fmla="*/ 3344806 h 3378449"/>
                <a:gd name="connsiteX132" fmla="*/ 2316924 w 10350547"/>
                <a:gd name="connsiteY132" fmla="*/ 3333789 h 3378449"/>
                <a:gd name="connsiteX133" fmla="*/ 2184721 w 10350547"/>
                <a:gd name="connsiteY133" fmla="*/ 3322772 h 3378449"/>
                <a:gd name="connsiteX134" fmla="*/ 1688962 w 10350547"/>
                <a:gd name="connsiteY134" fmla="*/ 3278704 h 3378449"/>
                <a:gd name="connsiteX135" fmla="*/ 1336422 w 10350547"/>
                <a:gd name="connsiteY135" fmla="*/ 3223620 h 3378449"/>
                <a:gd name="connsiteX136" fmla="*/ 1127102 w 10350547"/>
                <a:gd name="connsiteY136" fmla="*/ 3190570 h 3378449"/>
                <a:gd name="connsiteX137" fmla="*/ 1027950 w 10350547"/>
                <a:gd name="connsiteY137" fmla="*/ 3168536 h 3378449"/>
                <a:gd name="connsiteX138" fmla="*/ 917781 w 10350547"/>
                <a:gd name="connsiteY138" fmla="*/ 3135485 h 3378449"/>
                <a:gd name="connsiteX139" fmla="*/ 774562 w 10350547"/>
                <a:gd name="connsiteY139" fmla="*/ 3102435 h 3378449"/>
                <a:gd name="connsiteX140" fmla="*/ 631343 w 10350547"/>
                <a:gd name="connsiteY140" fmla="*/ 3058367 h 3378449"/>
                <a:gd name="connsiteX141" fmla="*/ 587275 w 10350547"/>
                <a:gd name="connsiteY141" fmla="*/ 3036333 h 3378449"/>
                <a:gd name="connsiteX142" fmla="*/ 554225 w 10350547"/>
                <a:gd name="connsiteY142" fmla="*/ 3003283 h 3378449"/>
                <a:gd name="connsiteX143" fmla="*/ 422022 w 10350547"/>
                <a:gd name="connsiteY143" fmla="*/ 2915148 h 3378449"/>
                <a:gd name="connsiteX144" fmla="*/ 399989 w 10350547"/>
                <a:gd name="connsiteY144" fmla="*/ 2882097 h 3378449"/>
                <a:gd name="connsiteX145" fmla="*/ 366938 w 10350547"/>
                <a:gd name="connsiteY145" fmla="*/ 2871080 h 3378449"/>
                <a:gd name="connsiteX146" fmla="*/ 311854 w 10350547"/>
                <a:gd name="connsiteY146" fmla="*/ 2804979 h 3378449"/>
                <a:gd name="connsiteX147" fmla="*/ 267786 w 10350547"/>
                <a:gd name="connsiteY147" fmla="*/ 2727861 h 3378449"/>
                <a:gd name="connsiteX148" fmla="*/ 256769 w 10350547"/>
                <a:gd name="connsiteY148" fmla="*/ 2672777 h 3378449"/>
                <a:gd name="connsiteX149" fmla="*/ 201685 w 10350547"/>
                <a:gd name="connsiteY149" fmla="*/ 2529558 h 3378449"/>
                <a:gd name="connsiteX150" fmla="*/ 168635 w 10350547"/>
                <a:gd name="connsiteY150" fmla="*/ 2386338 h 3378449"/>
                <a:gd name="connsiteX151" fmla="*/ 157618 w 10350547"/>
                <a:gd name="connsiteY151" fmla="*/ 2353288 h 3378449"/>
                <a:gd name="connsiteX152" fmla="*/ 135584 w 10350547"/>
                <a:gd name="connsiteY152" fmla="*/ 2110917 h 3378449"/>
                <a:gd name="connsiteX153" fmla="*/ 113550 w 10350547"/>
                <a:gd name="connsiteY153" fmla="*/ 2044815 h 3378449"/>
                <a:gd name="connsiteX154" fmla="*/ 91516 w 10350547"/>
                <a:gd name="connsiteY154" fmla="*/ 1681259 h 3378449"/>
                <a:gd name="connsiteX155" fmla="*/ 58466 w 10350547"/>
                <a:gd name="connsiteY155" fmla="*/ 1482955 h 3378449"/>
                <a:gd name="connsiteX156" fmla="*/ 47449 w 10350547"/>
                <a:gd name="connsiteY156" fmla="*/ 1383803 h 3378449"/>
                <a:gd name="connsiteX157" fmla="*/ 25415 w 10350547"/>
                <a:gd name="connsiteY157" fmla="*/ 1152449 h 3378449"/>
                <a:gd name="connsiteX158" fmla="*/ 25415 w 10350547"/>
                <a:gd name="connsiteY158" fmla="*/ 502454 h 3378449"/>
                <a:gd name="connsiteX159" fmla="*/ 58466 w 10350547"/>
                <a:gd name="connsiteY159" fmla="*/ 403302 h 3378449"/>
                <a:gd name="connsiteX160" fmla="*/ 102533 w 10350547"/>
                <a:gd name="connsiteY160" fmla="*/ 326184 h 3378449"/>
                <a:gd name="connsiteX161" fmla="*/ 135584 w 10350547"/>
                <a:gd name="connsiteY161" fmla="*/ 260083 h 3378449"/>
                <a:gd name="connsiteX162" fmla="*/ 146601 w 10350547"/>
                <a:gd name="connsiteY162" fmla="*/ 227032 h 3378449"/>
                <a:gd name="connsiteX163" fmla="*/ 223719 w 10350547"/>
                <a:gd name="connsiteY163" fmla="*/ 149914 h 3378449"/>
                <a:gd name="connsiteX164" fmla="*/ 256769 w 10350547"/>
                <a:gd name="connsiteY164" fmla="*/ 116864 h 3378449"/>
                <a:gd name="connsiteX165" fmla="*/ 300837 w 10350547"/>
                <a:gd name="connsiteY165" fmla="*/ 105847 h 3378449"/>
                <a:gd name="connsiteX166" fmla="*/ 344904 w 10350547"/>
                <a:gd name="connsiteY166" fmla="*/ 72796 h 3378449"/>
                <a:gd name="connsiteX167" fmla="*/ 377955 w 10350547"/>
                <a:gd name="connsiteY167" fmla="*/ 61779 h 3378449"/>
                <a:gd name="connsiteX168" fmla="*/ 411006 w 10350547"/>
                <a:gd name="connsiteY168" fmla="*/ 28729 h 3378449"/>
                <a:gd name="connsiteX169" fmla="*/ 521174 w 10350547"/>
                <a:gd name="connsiteY169" fmla="*/ 116864 h 3378449"/>
                <a:gd name="connsiteX170" fmla="*/ 510157 w 10350547"/>
                <a:gd name="connsiteY170" fmla="*/ 160931 h 3378449"/>
                <a:gd name="connsiteX171" fmla="*/ 532191 w 10350547"/>
                <a:gd name="connsiteY171" fmla="*/ 260083 h 337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350547" h="3378449">
                  <a:moveTo>
                    <a:pt x="532191" y="260083"/>
                  </a:moveTo>
                  <a:cubicBezTo>
                    <a:pt x="546880" y="278444"/>
                    <a:pt x="576450" y="266420"/>
                    <a:pt x="598292" y="271100"/>
                  </a:cubicBezTo>
                  <a:cubicBezTo>
                    <a:pt x="627902" y="277445"/>
                    <a:pt x="656234" y="290810"/>
                    <a:pt x="686427" y="293133"/>
                  </a:cubicBezTo>
                  <a:lnTo>
                    <a:pt x="829647" y="304150"/>
                  </a:lnTo>
                  <a:cubicBezTo>
                    <a:pt x="880831" y="301713"/>
                    <a:pt x="1043429" y="303035"/>
                    <a:pt x="1127102" y="282117"/>
                  </a:cubicBezTo>
                  <a:cubicBezTo>
                    <a:pt x="1149634" y="276484"/>
                    <a:pt x="1171169" y="267428"/>
                    <a:pt x="1193203" y="260083"/>
                  </a:cubicBezTo>
                  <a:lnTo>
                    <a:pt x="1226254" y="249066"/>
                  </a:lnTo>
                  <a:cubicBezTo>
                    <a:pt x="1237271" y="241721"/>
                    <a:pt x="1249132" y="235508"/>
                    <a:pt x="1259304" y="227032"/>
                  </a:cubicBezTo>
                  <a:cubicBezTo>
                    <a:pt x="1271273" y="217058"/>
                    <a:pt x="1279391" y="202624"/>
                    <a:pt x="1292355" y="193982"/>
                  </a:cubicBezTo>
                  <a:cubicBezTo>
                    <a:pt x="1302018" y="187540"/>
                    <a:pt x="1314389" y="186637"/>
                    <a:pt x="1325406" y="182965"/>
                  </a:cubicBezTo>
                  <a:cubicBezTo>
                    <a:pt x="1339517" y="186493"/>
                    <a:pt x="1386725" y="197099"/>
                    <a:pt x="1402524" y="204998"/>
                  </a:cubicBezTo>
                  <a:cubicBezTo>
                    <a:pt x="1414367" y="210919"/>
                    <a:pt x="1424800" y="219336"/>
                    <a:pt x="1435574" y="227032"/>
                  </a:cubicBezTo>
                  <a:cubicBezTo>
                    <a:pt x="1450515" y="237705"/>
                    <a:pt x="1462863" y="252626"/>
                    <a:pt x="1479642" y="260083"/>
                  </a:cubicBezTo>
                  <a:cubicBezTo>
                    <a:pt x="1499391" y="268861"/>
                    <a:pt x="1617919" y="281499"/>
                    <a:pt x="1622861" y="282117"/>
                  </a:cubicBezTo>
                  <a:cubicBezTo>
                    <a:pt x="1861176" y="377440"/>
                    <a:pt x="1702414" y="322205"/>
                    <a:pt x="2283873" y="293133"/>
                  </a:cubicBezTo>
                  <a:cubicBezTo>
                    <a:pt x="2303624" y="292145"/>
                    <a:pt x="2322115" y="281464"/>
                    <a:pt x="2338957" y="271100"/>
                  </a:cubicBezTo>
                  <a:cubicBezTo>
                    <a:pt x="2558364" y="136080"/>
                    <a:pt x="2341415" y="247835"/>
                    <a:pt x="2471160" y="182965"/>
                  </a:cubicBezTo>
                  <a:cubicBezTo>
                    <a:pt x="2482177" y="171948"/>
                    <a:pt x="2492381" y="160053"/>
                    <a:pt x="2504210" y="149914"/>
                  </a:cubicBezTo>
                  <a:cubicBezTo>
                    <a:pt x="2528114" y="129425"/>
                    <a:pt x="2555179" y="112263"/>
                    <a:pt x="2581328" y="94830"/>
                  </a:cubicBezTo>
                  <a:cubicBezTo>
                    <a:pt x="2611713" y="98628"/>
                    <a:pt x="2668547" y="99881"/>
                    <a:pt x="2702514" y="116864"/>
                  </a:cubicBezTo>
                  <a:cubicBezTo>
                    <a:pt x="2749760" y="140486"/>
                    <a:pt x="2724753" y="137833"/>
                    <a:pt x="2768615" y="171948"/>
                  </a:cubicBezTo>
                  <a:cubicBezTo>
                    <a:pt x="2838397" y="226223"/>
                    <a:pt x="2814124" y="208558"/>
                    <a:pt x="2878784" y="227032"/>
                  </a:cubicBezTo>
                  <a:cubicBezTo>
                    <a:pt x="2889950" y="230222"/>
                    <a:pt x="2900239" y="237422"/>
                    <a:pt x="2911835" y="238049"/>
                  </a:cubicBezTo>
                  <a:cubicBezTo>
                    <a:pt x="3036565" y="244791"/>
                    <a:pt x="3161550" y="245394"/>
                    <a:pt x="3286408" y="249066"/>
                  </a:cubicBezTo>
                  <a:cubicBezTo>
                    <a:pt x="3396577" y="245394"/>
                    <a:pt x="3506886" y="244717"/>
                    <a:pt x="3616914" y="238049"/>
                  </a:cubicBezTo>
                  <a:cubicBezTo>
                    <a:pt x="3628506" y="237346"/>
                    <a:pt x="3638352" y="227032"/>
                    <a:pt x="3649965" y="227032"/>
                  </a:cubicBezTo>
                  <a:cubicBezTo>
                    <a:pt x="3661578" y="227032"/>
                    <a:pt x="3671849" y="234859"/>
                    <a:pt x="3683015" y="238049"/>
                  </a:cubicBezTo>
                  <a:cubicBezTo>
                    <a:pt x="3697574" y="242209"/>
                    <a:pt x="3712394" y="245394"/>
                    <a:pt x="3727083" y="249066"/>
                  </a:cubicBezTo>
                  <a:cubicBezTo>
                    <a:pt x="3738100" y="256411"/>
                    <a:pt x="3748034" y="265723"/>
                    <a:pt x="3760133" y="271100"/>
                  </a:cubicBezTo>
                  <a:cubicBezTo>
                    <a:pt x="3781357" y="280533"/>
                    <a:pt x="3826235" y="293133"/>
                    <a:pt x="3826235" y="293133"/>
                  </a:cubicBezTo>
                  <a:cubicBezTo>
                    <a:pt x="3837252" y="300478"/>
                    <a:pt x="3846603" y="311362"/>
                    <a:pt x="3859285" y="315167"/>
                  </a:cubicBezTo>
                  <a:cubicBezTo>
                    <a:pt x="3935988" y="338178"/>
                    <a:pt x="4043557" y="319487"/>
                    <a:pt x="4112673" y="315167"/>
                  </a:cubicBezTo>
                  <a:cubicBezTo>
                    <a:pt x="4123690" y="311495"/>
                    <a:pt x="4134520" y="307206"/>
                    <a:pt x="4145724" y="304150"/>
                  </a:cubicBezTo>
                  <a:cubicBezTo>
                    <a:pt x="4174939" y="296182"/>
                    <a:pt x="4205131" y="291693"/>
                    <a:pt x="4233859" y="282117"/>
                  </a:cubicBezTo>
                  <a:cubicBezTo>
                    <a:pt x="4284673" y="265178"/>
                    <a:pt x="4255522" y="273377"/>
                    <a:pt x="4321994" y="260083"/>
                  </a:cubicBezTo>
                  <a:cubicBezTo>
                    <a:pt x="4439923" y="212911"/>
                    <a:pt x="4310012" y="260324"/>
                    <a:pt x="4443179" y="227032"/>
                  </a:cubicBezTo>
                  <a:cubicBezTo>
                    <a:pt x="4465711" y="221399"/>
                    <a:pt x="4487246" y="212342"/>
                    <a:pt x="4509280" y="204998"/>
                  </a:cubicBezTo>
                  <a:cubicBezTo>
                    <a:pt x="4520297" y="201326"/>
                    <a:pt x="4531065" y="196799"/>
                    <a:pt x="4542331" y="193982"/>
                  </a:cubicBezTo>
                  <a:lnTo>
                    <a:pt x="4586398" y="182965"/>
                  </a:lnTo>
                  <a:cubicBezTo>
                    <a:pt x="4650915" y="134577"/>
                    <a:pt x="4605779" y="159523"/>
                    <a:pt x="4674533" y="138897"/>
                  </a:cubicBezTo>
                  <a:cubicBezTo>
                    <a:pt x="4696779" y="132223"/>
                    <a:pt x="4740635" y="116864"/>
                    <a:pt x="4740635" y="116864"/>
                  </a:cubicBezTo>
                  <a:cubicBezTo>
                    <a:pt x="4812743" y="140899"/>
                    <a:pt x="4741970" y="107516"/>
                    <a:pt x="4784702" y="160931"/>
                  </a:cubicBezTo>
                  <a:cubicBezTo>
                    <a:pt x="4803722" y="184706"/>
                    <a:pt x="4835358" y="187366"/>
                    <a:pt x="4861820" y="193982"/>
                  </a:cubicBezTo>
                  <a:cubicBezTo>
                    <a:pt x="4960972" y="190310"/>
                    <a:pt x="5060249" y="189154"/>
                    <a:pt x="5159275" y="182965"/>
                  </a:cubicBezTo>
                  <a:cubicBezTo>
                    <a:pt x="5210090" y="179789"/>
                    <a:pt x="5230140" y="162494"/>
                    <a:pt x="5280461" y="149914"/>
                  </a:cubicBezTo>
                  <a:lnTo>
                    <a:pt x="5324528" y="138897"/>
                  </a:lnTo>
                  <a:cubicBezTo>
                    <a:pt x="5378935" y="102627"/>
                    <a:pt x="5336427" y="124906"/>
                    <a:pt x="5412663" y="105847"/>
                  </a:cubicBezTo>
                  <a:cubicBezTo>
                    <a:pt x="5445085" y="97741"/>
                    <a:pt x="5458250" y="88562"/>
                    <a:pt x="5489781" y="72796"/>
                  </a:cubicBezTo>
                  <a:cubicBezTo>
                    <a:pt x="5544866" y="76468"/>
                    <a:pt x="5600383" y="76005"/>
                    <a:pt x="5655035" y="83813"/>
                  </a:cubicBezTo>
                  <a:cubicBezTo>
                    <a:pt x="5678027" y="87098"/>
                    <a:pt x="5699102" y="98502"/>
                    <a:pt x="5721136" y="105847"/>
                  </a:cubicBezTo>
                  <a:cubicBezTo>
                    <a:pt x="5768552" y="121653"/>
                    <a:pt x="5742918" y="114047"/>
                    <a:pt x="5798254" y="127880"/>
                  </a:cubicBezTo>
                  <a:cubicBezTo>
                    <a:pt x="5809271" y="135225"/>
                    <a:pt x="5818907" y="145265"/>
                    <a:pt x="5831304" y="149914"/>
                  </a:cubicBezTo>
                  <a:cubicBezTo>
                    <a:pt x="5848837" y="156489"/>
                    <a:pt x="5868223" y="156389"/>
                    <a:pt x="5886389" y="160931"/>
                  </a:cubicBezTo>
                  <a:cubicBezTo>
                    <a:pt x="5897655" y="163748"/>
                    <a:pt x="5908236" y="168892"/>
                    <a:pt x="5919439" y="171948"/>
                  </a:cubicBezTo>
                  <a:cubicBezTo>
                    <a:pt x="5948654" y="179916"/>
                    <a:pt x="5978196" y="186638"/>
                    <a:pt x="6007574" y="193982"/>
                  </a:cubicBezTo>
                  <a:lnTo>
                    <a:pt x="6051642" y="204998"/>
                  </a:lnTo>
                  <a:cubicBezTo>
                    <a:pt x="6485816" y="422090"/>
                    <a:pt x="6099826" y="237440"/>
                    <a:pt x="7406716" y="216015"/>
                  </a:cubicBezTo>
                  <a:cubicBezTo>
                    <a:pt x="7430096" y="215632"/>
                    <a:pt x="7455453" y="194541"/>
                    <a:pt x="7472818" y="182965"/>
                  </a:cubicBezTo>
                  <a:cubicBezTo>
                    <a:pt x="7527902" y="186637"/>
                    <a:pt x="7583168" y="188203"/>
                    <a:pt x="7638071" y="193982"/>
                  </a:cubicBezTo>
                  <a:cubicBezTo>
                    <a:pt x="7698810" y="200375"/>
                    <a:pt x="7667793" y="207561"/>
                    <a:pt x="7726206" y="227032"/>
                  </a:cubicBezTo>
                  <a:cubicBezTo>
                    <a:pt x="7754934" y="236608"/>
                    <a:pt x="7786224" y="237819"/>
                    <a:pt x="7814341" y="249066"/>
                  </a:cubicBezTo>
                  <a:cubicBezTo>
                    <a:pt x="7845835" y="261664"/>
                    <a:pt x="7903695" y="286059"/>
                    <a:pt x="7935526" y="293133"/>
                  </a:cubicBezTo>
                  <a:lnTo>
                    <a:pt x="8034678" y="315167"/>
                  </a:lnTo>
                  <a:cubicBezTo>
                    <a:pt x="8137502" y="311495"/>
                    <a:pt x="8240461" y="310568"/>
                    <a:pt x="8343150" y="304150"/>
                  </a:cubicBezTo>
                  <a:cubicBezTo>
                    <a:pt x="8358262" y="303205"/>
                    <a:pt x="8373041" y="298449"/>
                    <a:pt x="8387218" y="293133"/>
                  </a:cubicBezTo>
                  <a:cubicBezTo>
                    <a:pt x="8402595" y="287367"/>
                    <a:pt x="8416596" y="278444"/>
                    <a:pt x="8431285" y="271100"/>
                  </a:cubicBezTo>
                  <a:cubicBezTo>
                    <a:pt x="8455648" y="246737"/>
                    <a:pt x="8466712" y="231352"/>
                    <a:pt x="8497386" y="216015"/>
                  </a:cubicBezTo>
                  <a:cubicBezTo>
                    <a:pt x="8507773" y="210821"/>
                    <a:pt x="8519420" y="208670"/>
                    <a:pt x="8530437" y="204998"/>
                  </a:cubicBezTo>
                  <a:cubicBezTo>
                    <a:pt x="8553283" y="208806"/>
                    <a:pt x="8614312" y="217171"/>
                    <a:pt x="8640606" y="227032"/>
                  </a:cubicBezTo>
                  <a:cubicBezTo>
                    <a:pt x="8655983" y="232799"/>
                    <a:pt x="8669425" y="242967"/>
                    <a:pt x="8684673" y="249066"/>
                  </a:cubicBezTo>
                  <a:cubicBezTo>
                    <a:pt x="8706237" y="257692"/>
                    <a:pt x="8728740" y="263755"/>
                    <a:pt x="8750774" y="271100"/>
                  </a:cubicBezTo>
                  <a:cubicBezTo>
                    <a:pt x="8761791" y="274772"/>
                    <a:pt x="8772559" y="279301"/>
                    <a:pt x="8783825" y="282117"/>
                  </a:cubicBezTo>
                  <a:lnTo>
                    <a:pt x="8871960" y="304150"/>
                  </a:lnTo>
                  <a:cubicBezTo>
                    <a:pt x="9000490" y="300478"/>
                    <a:pt x="9129128" y="299554"/>
                    <a:pt x="9257550" y="293133"/>
                  </a:cubicBezTo>
                  <a:cubicBezTo>
                    <a:pt x="9276252" y="292198"/>
                    <a:pt x="9296377" y="291407"/>
                    <a:pt x="9312635" y="282117"/>
                  </a:cubicBezTo>
                  <a:cubicBezTo>
                    <a:pt x="9324131" y="275548"/>
                    <a:pt x="9325306" y="258429"/>
                    <a:pt x="9334668" y="249066"/>
                  </a:cubicBezTo>
                  <a:cubicBezTo>
                    <a:pt x="9344031" y="239703"/>
                    <a:pt x="9356702" y="234377"/>
                    <a:pt x="9367719" y="227032"/>
                  </a:cubicBezTo>
                  <a:lnTo>
                    <a:pt x="9411786" y="160931"/>
                  </a:lnTo>
                  <a:cubicBezTo>
                    <a:pt x="9419131" y="149914"/>
                    <a:pt x="9422803" y="135224"/>
                    <a:pt x="9433820" y="127880"/>
                  </a:cubicBezTo>
                  <a:lnTo>
                    <a:pt x="9466871" y="105847"/>
                  </a:lnTo>
                  <a:cubicBezTo>
                    <a:pt x="9479724" y="86567"/>
                    <a:pt x="9494412" y="55353"/>
                    <a:pt x="9521955" y="50762"/>
                  </a:cubicBezTo>
                  <a:cubicBezTo>
                    <a:pt x="9534472" y="48676"/>
                    <a:pt x="9595691" y="82460"/>
                    <a:pt x="9599073" y="83813"/>
                  </a:cubicBezTo>
                  <a:cubicBezTo>
                    <a:pt x="9620637" y="92439"/>
                    <a:pt x="9643140" y="98502"/>
                    <a:pt x="9665174" y="105847"/>
                  </a:cubicBezTo>
                  <a:cubicBezTo>
                    <a:pt x="9676191" y="109519"/>
                    <a:pt x="9688562" y="110422"/>
                    <a:pt x="9698225" y="116864"/>
                  </a:cubicBezTo>
                  <a:cubicBezTo>
                    <a:pt x="9709242" y="124208"/>
                    <a:pt x="9719105" y="133681"/>
                    <a:pt x="9731275" y="138897"/>
                  </a:cubicBezTo>
                  <a:cubicBezTo>
                    <a:pt x="9757248" y="150028"/>
                    <a:pt x="9834589" y="158378"/>
                    <a:pt x="9852461" y="160931"/>
                  </a:cubicBezTo>
                  <a:cubicBezTo>
                    <a:pt x="9969974" y="157259"/>
                    <a:pt x="10090386" y="123716"/>
                    <a:pt x="10205001" y="149914"/>
                  </a:cubicBezTo>
                  <a:cubicBezTo>
                    <a:pt x="10238963" y="157677"/>
                    <a:pt x="10227034" y="216015"/>
                    <a:pt x="10238051" y="249066"/>
                  </a:cubicBezTo>
                  <a:lnTo>
                    <a:pt x="10271102" y="348218"/>
                  </a:lnTo>
                  <a:cubicBezTo>
                    <a:pt x="10274774" y="377596"/>
                    <a:pt x="10278206" y="407006"/>
                    <a:pt x="10282119" y="436353"/>
                  </a:cubicBezTo>
                  <a:cubicBezTo>
                    <a:pt x="10285551" y="462092"/>
                    <a:pt x="10290552" y="487633"/>
                    <a:pt x="10293136" y="513471"/>
                  </a:cubicBezTo>
                  <a:cubicBezTo>
                    <a:pt x="10297900" y="561114"/>
                    <a:pt x="10298214" y="609179"/>
                    <a:pt x="10304153" y="656690"/>
                  </a:cubicBezTo>
                  <a:cubicBezTo>
                    <a:pt x="10316585" y="756150"/>
                    <a:pt x="10348220" y="954145"/>
                    <a:pt x="10348220" y="954145"/>
                  </a:cubicBezTo>
                  <a:cubicBezTo>
                    <a:pt x="10344548" y="1284651"/>
                    <a:pt x="10350547" y="1615407"/>
                    <a:pt x="10337203" y="1945664"/>
                  </a:cubicBezTo>
                  <a:cubicBezTo>
                    <a:pt x="10335797" y="1980474"/>
                    <a:pt x="10310985" y="2010653"/>
                    <a:pt x="10304153" y="2044815"/>
                  </a:cubicBezTo>
                  <a:cubicBezTo>
                    <a:pt x="10300481" y="2063177"/>
                    <a:pt x="10299058" y="2082136"/>
                    <a:pt x="10293136" y="2099900"/>
                  </a:cubicBezTo>
                  <a:cubicBezTo>
                    <a:pt x="10273822" y="2157842"/>
                    <a:pt x="10273245" y="2128664"/>
                    <a:pt x="10249068" y="2177018"/>
                  </a:cubicBezTo>
                  <a:cubicBezTo>
                    <a:pt x="10236561" y="2202033"/>
                    <a:pt x="10229410" y="2229584"/>
                    <a:pt x="10216018" y="2254136"/>
                  </a:cubicBezTo>
                  <a:cubicBezTo>
                    <a:pt x="10207226" y="2270255"/>
                    <a:pt x="10192699" y="2282633"/>
                    <a:pt x="10182967" y="2298203"/>
                  </a:cubicBezTo>
                  <a:cubicBezTo>
                    <a:pt x="10174263" y="2312130"/>
                    <a:pt x="10169081" y="2328012"/>
                    <a:pt x="10160933" y="2342271"/>
                  </a:cubicBezTo>
                  <a:cubicBezTo>
                    <a:pt x="10154364" y="2353767"/>
                    <a:pt x="10145469" y="2363825"/>
                    <a:pt x="10138900" y="2375321"/>
                  </a:cubicBezTo>
                  <a:cubicBezTo>
                    <a:pt x="10130752" y="2389580"/>
                    <a:pt x="10123335" y="2404294"/>
                    <a:pt x="10116866" y="2419389"/>
                  </a:cubicBezTo>
                  <a:cubicBezTo>
                    <a:pt x="10112292" y="2430063"/>
                    <a:pt x="10112599" y="2442989"/>
                    <a:pt x="10105849" y="2452439"/>
                  </a:cubicBezTo>
                  <a:cubicBezTo>
                    <a:pt x="10093774" y="2469343"/>
                    <a:pt x="10075461" y="2480873"/>
                    <a:pt x="10061781" y="2496507"/>
                  </a:cubicBezTo>
                  <a:cubicBezTo>
                    <a:pt x="10040398" y="2520945"/>
                    <a:pt x="10023882" y="2554823"/>
                    <a:pt x="9995680" y="2573625"/>
                  </a:cubicBezTo>
                  <a:cubicBezTo>
                    <a:pt x="9975183" y="2587290"/>
                    <a:pt x="9950362" y="2593450"/>
                    <a:pt x="9929579" y="2606676"/>
                  </a:cubicBezTo>
                  <a:cubicBezTo>
                    <a:pt x="9909741" y="2619300"/>
                    <a:pt x="9894060" y="2637700"/>
                    <a:pt x="9874495" y="2650743"/>
                  </a:cubicBezTo>
                  <a:cubicBezTo>
                    <a:pt x="9860830" y="2659853"/>
                    <a:pt x="9844510" y="2664327"/>
                    <a:pt x="9830427" y="2672777"/>
                  </a:cubicBezTo>
                  <a:cubicBezTo>
                    <a:pt x="9807720" y="2686401"/>
                    <a:pt x="9787033" y="2703220"/>
                    <a:pt x="9764326" y="2716844"/>
                  </a:cubicBezTo>
                  <a:cubicBezTo>
                    <a:pt x="9750244" y="2725294"/>
                    <a:pt x="9733924" y="2729768"/>
                    <a:pt x="9720259" y="2738878"/>
                  </a:cubicBezTo>
                  <a:cubicBezTo>
                    <a:pt x="9700694" y="2751921"/>
                    <a:pt x="9684191" y="2769115"/>
                    <a:pt x="9665174" y="2782945"/>
                  </a:cubicBezTo>
                  <a:cubicBezTo>
                    <a:pt x="9578220" y="2846184"/>
                    <a:pt x="9627216" y="2808930"/>
                    <a:pt x="9555006" y="2849047"/>
                  </a:cubicBezTo>
                  <a:cubicBezTo>
                    <a:pt x="9477039" y="2892361"/>
                    <a:pt x="9527694" y="2875154"/>
                    <a:pt x="9455854" y="2893114"/>
                  </a:cubicBezTo>
                  <a:cubicBezTo>
                    <a:pt x="9414734" y="2923954"/>
                    <a:pt x="9375932" y="2957161"/>
                    <a:pt x="9323651" y="2970232"/>
                  </a:cubicBezTo>
                  <a:cubicBezTo>
                    <a:pt x="9261418" y="2985791"/>
                    <a:pt x="9294431" y="2978280"/>
                    <a:pt x="9224500" y="2992266"/>
                  </a:cubicBezTo>
                  <a:cubicBezTo>
                    <a:pt x="9147926" y="3043315"/>
                    <a:pt x="9244171" y="2982431"/>
                    <a:pt x="9136365" y="3036333"/>
                  </a:cubicBezTo>
                  <a:cubicBezTo>
                    <a:pt x="9117212" y="3045909"/>
                    <a:pt x="9100848" y="3060687"/>
                    <a:pt x="9081280" y="3069384"/>
                  </a:cubicBezTo>
                  <a:cubicBezTo>
                    <a:pt x="9067444" y="3075533"/>
                    <a:pt x="9051577" y="3075613"/>
                    <a:pt x="9037213" y="3080401"/>
                  </a:cubicBezTo>
                  <a:cubicBezTo>
                    <a:pt x="9018452" y="3086655"/>
                    <a:pt x="9000889" y="3096181"/>
                    <a:pt x="8982128" y="3102435"/>
                  </a:cubicBezTo>
                  <a:cubicBezTo>
                    <a:pt x="8905853" y="3127860"/>
                    <a:pt x="8970274" y="3098279"/>
                    <a:pt x="8882977" y="3124468"/>
                  </a:cubicBezTo>
                  <a:cubicBezTo>
                    <a:pt x="8827362" y="3141153"/>
                    <a:pt x="8775500" y="3173775"/>
                    <a:pt x="8717724" y="3179553"/>
                  </a:cubicBezTo>
                  <a:cubicBezTo>
                    <a:pt x="8559912" y="3195334"/>
                    <a:pt x="8644352" y="3187740"/>
                    <a:pt x="8464336" y="3201586"/>
                  </a:cubicBezTo>
                  <a:cubicBezTo>
                    <a:pt x="7933755" y="3378449"/>
                    <a:pt x="8444940" y="3215619"/>
                    <a:pt x="6932991" y="3234637"/>
                  </a:cubicBezTo>
                  <a:cubicBezTo>
                    <a:pt x="6837449" y="3235839"/>
                    <a:pt x="6742084" y="3243743"/>
                    <a:pt x="6646553" y="3245654"/>
                  </a:cubicBezTo>
                  <a:lnTo>
                    <a:pt x="5831304" y="3256671"/>
                  </a:lnTo>
                  <a:cubicBezTo>
                    <a:pt x="5607637" y="3301403"/>
                    <a:pt x="5801496" y="3268731"/>
                    <a:pt x="5423680" y="3289721"/>
                  </a:cubicBezTo>
                  <a:cubicBezTo>
                    <a:pt x="5390477" y="3291566"/>
                    <a:pt x="5357676" y="3298086"/>
                    <a:pt x="5324528" y="3300738"/>
                  </a:cubicBezTo>
                  <a:cubicBezTo>
                    <a:pt x="5265845" y="3305433"/>
                    <a:pt x="5207015" y="3308083"/>
                    <a:pt x="5148259" y="3311755"/>
                  </a:cubicBezTo>
                  <a:cubicBezTo>
                    <a:pt x="5115208" y="3322772"/>
                    <a:pt x="5083269" y="3337974"/>
                    <a:pt x="5049107" y="3344806"/>
                  </a:cubicBezTo>
                  <a:cubicBezTo>
                    <a:pt x="4991043" y="3356419"/>
                    <a:pt x="4872837" y="3366839"/>
                    <a:pt x="4872837" y="3366839"/>
                  </a:cubicBezTo>
                  <a:lnTo>
                    <a:pt x="2460143" y="3355823"/>
                  </a:lnTo>
                  <a:cubicBezTo>
                    <a:pt x="2437806" y="3355624"/>
                    <a:pt x="2416120" y="3348203"/>
                    <a:pt x="2394042" y="3344806"/>
                  </a:cubicBezTo>
                  <a:cubicBezTo>
                    <a:pt x="2368377" y="3340857"/>
                    <a:pt x="2342748" y="3336507"/>
                    <a:pt x="2316924" y="3333789"/>
                  </a:cubicBezTo>
                  <a:cubicBezTo>
                    <a:pt x="2272947" y="3329160"/>
                    <a:pt x="2228789" y="3326444"/>
                    <a:pt x="2184721" y="3322772"/>
                  </a:cubicBezTo>
                  <a:cubicBezTo>
                    <a:pt x="1896111" y="3271840"/>
                    <a:pt x="2060788" y="3291984"/>
                    <a:pt x="1688962" y="3278704"/>
                  </a:cubicBezTo>
                  <a:cubicBezTo>
                    <a:pt x="1432788" y="3224773"/>
                    <a:pt x="1550735" y="3240106"/>
                    <a:pt x="1336422" y="3223620"/>
                  </a:cubicBezTo>
                  <a:cubicBezTo>
                    <a:pt x="1266649" y="3212603"/>
                    <a:pt x="1195631" y="3207703"/>
                    <a:pt x="1127102" y="3190570"/>
                  </a:cubicBezTo>
                  <a:cubicBezTo>
                    <a:pt x="1064869" y="3175011"/>
                    <a:pt x="1097882" y="3182522"/>
                    <a:pt x="1027950" y="3168536"/>
                  </a:cubicBezTo>
                  <a:cubicBezTo>
                    <a:pt x="935667" y="3122393"/>
                    <a:pt x="1038489" y="3168406"/>
                    <a:pt x="917781" y="3135485"/>
                  </a:cubicBezTo>
                  <a:cubicBezTo>
                    <a:pt x="764071" y="3093564"/>
                    <a:pt x="988821" y="3129215"/>
                    <a:pt x="774562" y="3102435"/>
                  </a:cubicBezTo>
                  <a:cubicBezTo>
                    <a:pt x="696361" y="3082884"/>
                    <a:pt x="695528" y="3086894"/>
                    <a:pt x="631343" y="3058367"/>
                  </a:cubicBezTo>
                  <a:cubicBezTo>
                    <a:pt x="616335" y="3051697"/>
                    <a:pt x="600639" y="3045879"/>
                    <a:pt x="587275" y="3036333"/>
                  </a:cubicBezTo>
                  <a:cubicBezTo>
                    <a:pt x="574597" y="3027277"/>
                    <a:pt x="566194" y="3013257"/>
                    <a:pt x="554225" y="3003283"/>
                  </a:cubicBezTo>
                  <a:cubicBezTo>
                    <a:pt x="457942" y="2923047"/>
                    <a:pt x="491457" y="2938293"/>
                    <a:pt x="422022" y="2915148"/>
                  </a:cubicBezTo>
                  <a:cubicBezTo>
                    <a:pt x="414678" y="2904131"/>
                    <a:pt x="410328" y="2890368"/>
                    <a:pt x="399989" y="2882097"/>
                  </a:cubicBezTo>
                  <a:cubicBezTo>
                    <a:pt x="390921" y="2874842"/>
                    <a:pt x="375150" y="2879292"/>
                    <a:pt x="366938" y="2871080"/>
                  </a:cubicBezTo>
                  <a:cubicBezTo>
                    <a:pt x="255109" y="2759253"/>
                    <a:pt x="426189" y="2881205"/>
                    <a:pt x="311854" y="2804979"/>
                  </a:cubicBezTo>
                  <a:cubicBezTo>
                    <a:pt x="275796" y="2660751"/>
                    <a:pt x="333422" y="2859132"/>
                    <a:pt x="267786" y="2727861"/>
                  </a:cubicBezTo>
                  <a:cubicBezTo>
                    <a:pt x="259412" y="2711113"/>
                    <a:pt x="262690" y="2690541"/>
                    <a:pt x="256769" y="2672777"/>
                  </a:cubicBezTo>
                  <a:cubicBezTo>
                    <a:pt x="218380" y="2557608"/>
                    <a:pt x="241576" y="2729015"/>
                    <a:pt x="201685" y="2529558"/>
                  </a:cubicBezTo>
                  <a:cubicBezTo>
                    <a:pt x="192947" y="2485867"/>
                    <a:pt x="181920" y="2426191"/>
                    <a:pt x="168635" y="2386338"/>
                  </a:cubicBezTo>
                  <a:lnTo>
                    <a:pt x="157618" y="2353288"/>
                  </a:lnTo>
                  <a:cubicBezTo>
                    <a:pt x="155316" y="2321065"/>
                    <a:pt x="146777" y="2163148"/>
                    <a:pt x="135584" y="2110917"/>
                  </a:cubicBezTo>
                  <a:cubicBezTo>
                    <a:pt x="130717" y="2088207"/>
                    <a:pt x="120895" y="2066849"/>
                    <a:pt x="113550" y="2044815"/>
                  </a:cubicBezTo>
                  <a:cubicBezTo>
                    <a:pt x="82490" y="1827399"/>
                    <a:pt x="127559" y="2161837"/>
                    <a:pt x="91516" y="1681259"/>
                  </a:cubicBezTo>
                  <a:cubicBezTo>
                    <a:pt x="83745" y="1577648"/>
                    <a:pt x="77296" y="1558276"/>
                    <a:pt x="58466" y="1482955"/>
                  </a:cubicBezTo>
                  <a:cubicBezTo>
                    <a:pt x="54794" y="1449904"/>
                    <a:pt x="50101" y="1416951"/>
                    <a:pt x="47449" y="1383803"/>
                  </a:cubicBezTo>
                  <a:cubicBezTo>
                    <a:pt x="29578" y="1160413"/>
                    <a:pt x="49786" y="1274304"/>
                    <a:pt x="25415" y="1152449"/>
                  </a:cubicBezTo>
                  <a:cubicBezTo>
                    <a:pt x="0" y="872890"/>
                    <a:pt x="6752" y="997009"/>
                    <a:pt x="25415" y="502454"/>
                  </a:cubicBezTo>
                  <a:cubicBezTo>
                    <a:pt x="27779" y="439818"/>
                    <a:pt x="38473" y="456617"/>
                    <a:pt x="58466" y="403302"/>
                  </a:cubicBezTo>
                  <a:cubicBezTo>
                    <a:pt x="85098" y="332283"/>
                    <a:pt x="46597" y="382122"/>
                    <a:pt x="102533" y="326184"/>
                  </a:cubicBezTo>
                  <a:cubicBezTo>
                    <a:pt x="130225" y="243109"/>
                    <a:pt x="92870" y="345509"/>
                    <a:pt x="135584" y="260083"/>
                  </a:cubicBezTo>
                  <a:cubicBezTo>
                    <a:pt x="140778" y="249696"/>
                    <a:pt x="139346" y="236100"/>
                    <a:pt x="146601" y="227032"/>
                  </a:cubicBezTo>
                  <a:cubicBezTo>
                    <a:pt x="169311" y="198644"/>
                    <a:pt x="198013" y="175620"/>
                    <a:pt x="223719" y="149914"/>
                  </a:cubicBezTo>
                  <a:cubicBezTo>
                    <a:pt x="234736" y="138897"/>
                    <a:pt x="241654" y="120643"/>
                    <a:pt x="256769" y="116864"/>
                  </a:cubicBezTo>
                  <a:lnTo>
                    <a:pt x="300837" y="105847"/>
                  </a:lnTo>
                  <a:cubicBezTo>
                    <a:pt x="315526" y="94830"/>
                    <a:pt x="328962" y="81906"/>
                    <a:pt x="344904" y="72796"/>
                  </a:cubicBezTo>
                  <a:cubicBezTo>
                    <a:pt x="354987" y="67034"/>
                    <a:pt x="368292" y="68221"/>
                    <a:pt x="377955" y="61779"/>
                  </a:cubicBezTo>
                  <a:cubicBezTo>
                    <a:pt x="390919" y="53137"/>
                    <a:pt x="399989" y="39746"/>
                    <a:pt x="411006" y="28729"/>
                  </a:cubicBezTo>
                  <a:cubicBezTo>
                    <a:pt x="551030" y="41458"/>
                    <a:pt x="542422" y="0"/>
                    <a:pt x="521174" y="116864"/>
                  </a:cubicBezTo>
                  <a:cubicBezTo>
                    <a:pt x="518465" y="131761"/>
                    <a:pt x="513829" y="146242"/>
                    <a:pt x="510157" y="160931"/>
                  </a:cubicBezTo>
                  <a:cubicBezTo>
                    <a:pt x="522085" y="256354"/>
                    <a:pt x="517502" y="241722"/>
                    <a:pt x="532191" y="260083"/>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70333" y="5143756"/>
              <a:ext cx="2214390" cy="248726"/>
            </a:xfrm>
            <a:custGeom>
              <a:avLst/>
              <a:gdLst>
                <a:gd name="connsiteX0" fmla="*/ 0 w 2214390"/>
                <a:gd name="connsiteY0" fmla="*/ 78239 h 248726"/>
                <a:gd name="connsiteX1" fmla="*/ 66101 w 2214390"/>
                <a:gd name="connsiteY1" fmla="*/ 89256 h 248726"/>
                <a:gd name="connsiteX2" fmla="*/ 143219 w 2214390"/>
                <a:gd name="connsiteY2" fmla="*/ 111290 h 248726"/>
                <a:gd name="connsiteX3" fmla="*/ 385590 w 2214390"/>
                <a:gd name="connsiteY3" fmla="*/ 122307 h 248726"/>
                <a:gd name="connsiteX4" fmla="*/ 594910 w 2214390"/>
                <a:gd name="connsiteY4" fmla="*/ 122307 h 248726"/>
                <a:gd name="connsiteX5" fmla="*/ 638978 w 2214390"/>
                <a:gd name="connsiteY5" fmla="*/ 100273 h 248726"/>
                <a:gd name="connsiteX6" fmla="*/ 672028 w 2214390"/>
                <a:gd name="connsiteY6" fmla="*/ 89256 h 248726"/>
                <a:gd name="connsiteX7" fmla="*/ 694062 w 2214390"/>
                <a:gd name="connsiteY7" fmla="*/ 56205 h 248726"/>
                <a:gd name="connsiteX8" fmla="*/ 738130 w 2214390"/>
                <a:gd name="connsiteY8" fmla="*/ 34172 h 248726"/>
                <a:gd name="connsiteX9" fmla="*/ 804231 w 2214390"/>
                <a:gd name="connsiteY9" fmla="*/ 1121 h 248726"/>
                <a:gd name="connsiteX10" fmla="*/ 870332 w 2214390"/>
                <a:gd name="connsiteY10" fmla="*/ 45189 h 248726"/>
                <a:gd name="connsiteX11" fmla="*/ 958467 w 2214390"/>
                <a:gd name="connsiteY11" fmla="*/ 100273 h 248726"/>
                <a:gd name="connsiteX12" fmla="*/ 1013551 w 2214390"/>
                <a:gd name="connsiteY12" fmla="*/ 111290 h 248726"/>
                <a:gd name="connsiteX13" fmla="*/ 1200838 w 2214390"/>
                <a:gd name="connsiteY13" fmla="*/ 155357 h 248726"/>
                <a:gd name="connsiteX14" fmla="*/ 1630496 w 2214390"/>
                <a:gd name="connsiteY14" fmla="*/ 166374 h 248726"/>
                <a:gd name="connsiteX15" fmla="*/ 1762698 w 2214390"/>
                <a:gd name="connsiteY15" fmla="*/ 133324 h 248726"/>
                <a:gd name="connsiteX16" fmla="*/ 1817783 w 2214390"/>
                <a:gd name="connsiteY16" fmla="*/ 122307 h 248726"/>
                <a:gd name="connsiteX17" fmla="*/ 1994053 w 2214390"/>
                <a:gd name="connsiteY17" fmla="*/ 111290 h 248726"/>
                <a:gd name="connsiteX18" fmla="*/ 2027103 w 2214390"/>
                <a:gd name="connsiteY18" fmla="*/ 122307 h 248726"/>
                <a:gd name="connsiteX19" fmla="*/ 2060154 w 2214390"/>
                <a:gd name="connsiteY19" fmla="*/ 144340 h 248726"/>
                <a:gd name="connsiteX20" fmla="*/ 2214390 w 2214390"/>
                <a:gd name="connsiteY20" fmla="*/ 144340 h 2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4390" h="248726">
                  <a:moveTo>
                    <a:pt x="0" y="78239"/>
                  </a:moveTo>
                  <a:cubicBezTo>
                    <a:pt x="22034" y="81911"/>
                    <a:pt x="44335" y="84233"/>
                    <a:pt x="66101" y="89256"/>
                  </a:cubicBezTo>
                  <a:cubicBezTo>
                    <a:pt x="92151" y="95268"/>
                    <a:pt x="116626" y="108539"/>
                    <a:pt x="143219" y="111290"/>
                  </a:cubicBezTo>
                  <a:cubicBezTo>
                    <a:pt x="223663" y="119612"/>
                    <a:pt x="304800" y="118635"/>
                    <a:pt x="385590" y="122307"/>
                  </a:cubicBezTo>
                  <a:cubicBezTo>
                    <a:pt x="472152" y="143948"/>
                    <a:pt x="454888" y="144416"/>
                    <a:pt x="594910" y="122307"/>
                  </a:cubicBezTo>
                  <a:cubicBezTo>
                    <a:pt x="611132" y="119746"/>
                    <a:pt x="623883" y="106742"/>
                    <a:pt x="638978" y="100273"/>
                  </a:cubicBezTo>
                  <a:cubicBezTo>
                    <a:pt x="649652" y="95699"/>
                    <a:pt x="661011" y="92928"/>
                    <a:pt x="672028" y="89256"/>
                  </a:cubicBezTo>
                  <a:cubicBezTo>
                    <a:pt x="679373" y="78239"/>
                    <a:pt x="683890" y="64681"/>
                    <a:pt x="694062" y="56205"/>
                  </a:cubicBezTo>
                  <a:cubicBezTo>
                    <a:pt x="706679" y="45691"/>
                    <a:pt x="723871" y="42320"/>
                    <a:pt x="738130" y="34172"/>
                  </a:cubicBezTo>
                  <a:cubicBezTo>
                    <a:pt x="797932" y="0"/>
                    <a:pt x="743630" y="21321"/>
                    <a:pt x="804231" y="1121"/>
                  </a:cubicBezTo>
                  <a:cubicBezTo>
                    <a:pt x="826265" y="15810"/>
                    <a:pt x="849147" y="29301"/>
                    <a:pt x="870332" y="45189"/>
                  </a:cubicBezTo>
                  <a:cubicBezTo>
                    <a:pt x="900484" y="67802"/>
                    <a:pt x="922175" y="88176"/>
                    <a:pt x="958467" y="100273"/>
                  </a:cubicBezTo>
                  <a:cubicBezTo>
                    <a:pt x="976231" y="106194"/>
                    <a:pt x="995546" y="106146"/>
                    <a:pt x="1013551" y="111290"/>
                  </a:cubicBezTo>
                  <a:cubicBezTo>
                    <a:pt x="1178489" y="158415"/>
                    <a:pt x="1046096" y="136014"/>
                    <a:pt x="1200838" y="155357"/>
                  </a:cubicBezTo>
                  <a:cubicBezTo>
                    <a:pt x="1340891" y="248726"/>
                    <a:pt x="1251011" y="197997"/>
                    <a:pt x="1630496" y="166374"/>
                  </a:cubicBezTo>
                  <a:cubicBezTo>
                    <a:pt x="1675763" y="162602"/>
                    <a:pt x="1718157" y="142232"/>
                    <a:pt x="1762698" y="133324"/>
                  </a:cubicBezTo>
                  <a:lnTo>
                    <a:pt x="1817783" y="122307"/>
                  </a:lnTo>
                  <a:cubicBezTo>
                    <a:pt x="1897046" y="82675"/>
                    <a:pt x="1857213" y="93044"/>
                    <a:pt x="1994053" y="111290"/>
                  </a:cubicBezTo>
                  <a:cubicBezTo>
                    <a:pt x="2005564" y="112825"/>
                    <a:pt x="2016716" y="117114"/>
                    <a:pt x="2027103" y="122307"/>
                  </a:cubicBezTo>
                  <a:cubicBezTo>
                    <a:pt x="2038946" y="128228"/>
                    <a:pt x="2047004" y="142793"/>
                    <a:pt x="2060154" y="144340"/>
                  </a:cubicBezTo>
                  <a:cubicBezTo>
                    <a:pt x="2111214" y="150347"/>
                    <a:pt x="2162978" y="144340"/>
                    <a:pt x="2214390" y="14434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109292" y="5541484"/>
              <a:ext cx="2688115" cy="374574"/>
            </a:xfrm>
            <a:custGeom>
              <a:avLst/>
              <a:gdLst>
                <a:gd name="connsiteX0" fmla="*/ 0 w 2688115"/>
                <a:gd name="connsiteY0" fmla="*/ 242371 h 374574"/>
                <a:gd name="connsiteX1" fmla="*/ 88135 w 2688115"/>
                <a:gd name="connsiteY1" fmla="*/ 231355 h 374574"/>
                <a:gd name="connsiteX2" fmla="*/ 352539 w 2688115"/>
                <a:gd name="connsiteY2" fmla="*/ 220338 h 374574"/>
                <a:gd name="connsiteX3" fmla="*/ 539826 w 2688115"/>
                <a:gd name="connsiteY3" fmla="*/ 187287 h 374574"/>
                <a:gd name="connsiteX4" fmla="*/ 594910 w 2688115"/>
                <a:gd name="connsiteY4" fmla="*/ 154236 h 374574"/>
                <a:gd name="connsiteX5" fmla="*/ 627961 w 2688115"/>
                <a:gd name="connsiteY5" fmla="*/ 121186 h 374574"/>
                <a:gd name="connsiteX6" fmla="*/ 705079 w 2688115"/>
                <a:gd name="connsiteY6" fmla="*/ 66102 h 374574"/>
                <a:gd name="connsiteX7" fmla="*/ 738130 w 2688115"/>
                <a:gd name="connsiteY7" fmla="*/ 55085 h 374574"/>
                <a:gd name="connsiteX8" fmla="*/ 771180 w 2688115"/>
                <a:gd name="connsiteY8" fmla="*/ 22034 h 374574"/>
                <a:gd name="connsiteX9" fmla="*/ 837281 w 2688115"/>
                <a:gd name="connsiteY9" fmla="*/ 0 h 374574"/>
                <a:gd name="connsiteX10" fmla="*/ 892366 w 2688115"/>
                <a:gd name="connsiteY10" fmla="*/ 22034 h 374574"/>
                <a:gd name="connsiteX11" fmla="*/ 958467 w 2688115"/>
                <a:gd name="connsiteY11" fmla="*/ 66102 h 374574"/>
                <a:gd name="connsiteX12" fmla="*/ 991518 w 2688115"/>
                <a:gd name="connsiteY12" fmla="*/ 88135 h 374574"/>
                <a:gd name="connsiteX13" fmla="*/ 1035585 w 2688115"/>
                <a:gd name="connsiteY13" fmla="*/ 121186 h 374574"/>
                <a:gd name="connsiteX14" fmla="*/ 1079653 w 2688115"/>
                <a:gd name="connsiteY14" fmla="*/ 132203 h 374574"/>
                <a:gd name="connsiteX15" fmla="*/ 1145754 w 2688115"/>
                <a:gd name="connsiteY15" fmla="*/ 176270 h 374574"/>
                <a:gd name="connsiteX16" fmla="*/ 1189821 w 2688115"/>
                <a:gd name="connsiteY16" fmla="*/ 187287 h 374574"/>
                <a:gd name="connsiteX17" fmla="*/ 1222872 w 2688115"/>
                <a:gd name="connsiteY17" fmla="*/ 198304 h 374574"/>
                <a:gd name="connsiteX18" fmla="*/ 1311007 w 2688115"/>
                <a:gd name="connsiteY18" fmla="*/ 220338 h 374574"/>
                <a:gd name="connsiteX19" fmla="*/ 1465243 w 2688115"/>
                <a:gd name="connsiteY19" fmla="*/ 253388 h 374574"/>
                <a:gd name="connsiteX20" fmla="*/ 1509310 w 2688115"/>
                <a:gd name="connsiteY20" fmla="*/ 264405 h 374574"/>
                <a:gd name="connsiteX21" fmla="*/ 1564395 w 2688115"/>
                <a:gd name="connsiteY21" fmla="*/ 297456 h 374574"/>
                <a:gd name="connsiteX22" fmla="*/ 1707614 w 2688115"/>
                <a:gd name="connsiteY22" fmla="*/ 308473 h 374574"/>
                <a:gd name="connsiteX23" fmla="*/ 1773715 w 2688115"/>
                <a:gd name="connsiteY23" fmla="*/ 341523 h 374574"/>
                <a:gd name="connsiteX24" fmla="*/ 1972019 w 2688115"/>
                <a:gd name="connsiteY24" fmla="*/ 363557 h 374574"/>
                <a:gd name="connsiteX25" fmla="*/ 2082188 w 2688115"/>
                <a:gd name="connsiteY25" fmla="*/ 374574 h 374574"/>
                <a:gd name="connsiteX26" fmla="*/ 2511845 w 2688115"/>
                <a:gd name="connsiteY26" fmla="*/ 363557 h 374574"/>
                <a:gd name="connsiteX27" fmla="*/ 2544896 w 2688115"/>
                <a:gd name="connsiteY27" fmla="*/ 352540 h 374574"/>
                <a:gd name="connsiteX28" fmla="*/ 2610997 w 2688115"/>
                <a:gd name="connsiteY28" fmla="*/ 341523 h 374574"/>
                <a:gd name="connsiteX29" fmla="*/ 2655065 w 2688115"/>
                <a:gd name="connsiteY29" fmla="*/ 330506 h 374574"/>
                <a:gd name="connsiteX30" fmla="*/ 2688115 w 2688115"/>
                <a:gd name="connsiteY30" fmla="*/ 319489 h 3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8115" h="374574">
                  <a:moveTo>
                    <a:pt x="0" y="242371"/>
                  </a:moveTo>
                  <a:cubicBezTo>
                    <a:pt x="29378" y="238699"/>
                    <a:pt x="58586" y="233202"/>
                    <a:pt x="88135" y="231355"/>
                  </a:cubicBezTo>
                  <a:cubicBezTo>
                    <a:pt x="176174" y="225853"/>
                    <a:pt x="264745" y="228903"/>
                    <a:pt x="352539" y="220338"/>
                  </a:cubicBezTo>
                  <a:cubicBezTo>
                    <a:pt x="415633" y="214182"/>
                    <a:pt x="539826" y="187287"/>
                    <a:pt x="539826" y="187287"/>
                  </a:cubicBezTo>
                  <a:cubicBezTo>
                    <a:pt x="558187" y="176270"/>
                    <a:pt x="577780" y="167084"/>
                    <a:pt x="594910" y="154236"/>
                  </a:cubicBezTo>
                  <a:cubicBezTo>
                    <a:pt x="607374" y="144888"/>
                    <a:pt x="616132" y="131325"/>
                    <a:pt x="627961" y="121186"/>
                  </a:cubicBezTo>
                  <a:cubicBezTo>
                    <a:pt x="634954" y="115192"/>
                    <a:pt x="691123" y="73080"/>
                    <a:pt x="705079" y="66102"/>
                  </a:cubicBezTo>
                  <a:cubicBezTo>
                    <a:pt x="715466" y="60909"/>
                    <a:pt x="727113" y="58757"/>
                    <a:pt x="738130" y="55085"/>
                  </a:cubicBezTo>
                  <a:cubicBezTo>
                    <a:pt x="749147" y="44068"/>
                    <a:pt x="757561" y="29601"/>
                    <a:pt x="771180" y="22034"/>
                  </a:cubicBezTo>
                  <a:cubicBezTo>
                    <a:pt x="791483" y="10754"/>
                    <a:pt x="837281" y="0"/>
                    <a:pt x="837281" y="0"/>
                  </a:cubicBezTo>
                  <a:cubicBezTo>
                    <a:pt x="855643" y="7345"/>
                    <a:pt x="875005" y="12564"/>
                    <a:pt x="892366" y="22034"/>
                  </a:cubicBezTo>
                  <a:cubicBezTo>
                    <a:pt x="915614" y="34715"/>
                    <a:pt x="936433" y="51413"/>
                    <a:pt x="958467" y="66102"/>
                  </a:cubicBezTo>
                  <a:cubicBezTo>
                    <a:pt x="969484" y="73447"/>
                    <a:pt x="980926" y="80191"/>
                    <a:pt x="991518" y="88135"/>
                  </a:cubicBezTo>
                  <a:cubicBezTo>
                    <a:pt x="1006207" y="99152"/>
                    <a:pt x="1019162" y="112974"/>
                    <a:pt x="1035585" y="121186"/>
                  </a:cubicBezTo>
                  <a:cubicBezTo>
                    <a:pt x="1049128" y="127958"/>
                    <a:pt x="1064964" y="128531"/>
                    <a:pt x="1079653" y="132203"/>
                  </a:cubicBezTo>
                  <a:cubicBezTo>
                    <a:pt x="1101687" y="146892"/>
                    <a:pt x="1120064" y="169847"/>
                    <a:pt x="1145754" y="176270"/>
                  </a:cubicBezTo>
                  <a:cubicBezTo>
                    <a:pt x="1160443" y="179942"/>
                    <a:pt x="1175262" y="183127"/>
                    <a:pt x="1189821" y="187287"/>
                  </a:cubicBezTo>
                  <a:cubicBezTo>
                    <a:pt x="1200987" y="190477"/>
                    <a:pt x="1211668" y="195248"/>
                    <a:pt x="1222872" y="198304"/>
                  </a:cubicBezTo>
                  <a:cubicBezTo>
                    <a:pt x="1252087" y="206272"/>
                    <a:pt x="1282890" y="209092"/>
                    <a:pt x="1311007" y="220338"/>
                  </a:cubicBezTo>
                  <a:cubicBezTo>
                    <a:pt x="1396967" y="254721"/>
                    <a:pt x="1346436" y="240187"/>
                    <a:pt x="1465243" y="253388"/>
                  </a:cubicBezTo>
                  <a:cubicBezTo>
                    <a:pt x="1479932" y="257060"/>
                    <a:pt x="1495474" y="258256"/>
                    <a:pt x="1509310" y="264405"/>
                  </a:cubicBezTo>
                  <a:cubicBezTo>
                    <a:pt x="1528878" y="273102"/>
                    <a:pt x="1543492" y="292811"/>
                    <a:pt x="1564395" y="297456"/>
                  </a:cubicBezTo>
                  <a:cubicBezTo>
                    <a:pt x="1611136" y="307843"/>
                    <a:pt x="1659874" y="304801"/>
                    <a:pt x="1707614" y="308473"/>
                  </a:cubicBezTo>
                  <a:cubicBezTo>
                    <a:pt x="1729648" y="319490"/>
                    <a:pt x="1750564" y="333105"/>
                    <a:pt x="1773715" y="341523"/>
                  </a:cubicBezTo>
                  <a:cubicBezTo>
                    <a:pt x="1817700" y="357517"/>
                    <a:pt x="1958565" y="362387"/>
                    <a:pt x="1972019" y="363557"/>
                  </a:cubicBezTo>
                  <a:cubicBezTo>
                    <a:pt x="2008786" y="366754"/>
                    <a:pt x="2045465" y="370902"/>
                    <a:pt x="2082188" y="374574"/>
                  </a:cubicBezTo>
                  <a:cubicBezTo>
                    <a:pt x="2225407" y="370902"/>
                    <a:pt x="2368741" y="370372"/>
                    <a:pt x="2511845" y="363557"/>
                  </a:cubicBezTo>
                  <a:cubicBezTo>
                    <a:pt x="2523445" y="363005"/>
                    <a:pt x="2533560" y="355059"/>
                    <a:pt x="2544896" y="352540"/>
                  </a:cubicBezTo>
                  <a:cubicBezTo>
                    <a:pt x="2566702" y="347694"/>
                    <a:pt x="2589093" y="345904"/>
                    <a:pt x="2610997" y="341523"/>
                  </a:cubicBezTo>
                  <a:cubicBezTo>
                    <a:pt x="2625844" y="338553"/>
                    <a:pt x="2640506" y="334666"/>
                    <a:pt x="2655065" y="330506"/>
                  </a:cubicBezTo>
                  <a:cubicBezTo>
                    <a:pt x="2666231" y="327316"/>
                    <a:pt x="2688115" y="319489"/>
                    <a:pt x="2688115" y="31948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777908" y="4979624"/>
              <a:ext cx="1460961" cy="143219"/>
            </a:xfrm>
            <a:custGeom>
              <a:avLst/>
              <a:gdLst>
                <a:gd name="connsiteX0" fmla="*/ 0 w 1460961"/>
                <a:gd name="connsiteY0" fmla="*/ 121186 h 143219"/>
                <a:gd name="connsiteX1" fmla="*/ 209321 w 1460961"/>
                <a:gd name="connsiteY1" fmla="*/ 121186 h 143219"/>
                <a:gd name="connsiteX2" fmla="*/ 308473 w 1460961"/>
                <a:gd name="connsiteY2" fmla="*/ 66101 h 143219"/>
                <a:gd name="connsiteX3" fmla="*/ 385591 w 1460961"/>
                <a:gd name="connsiteY3" fmla="*/ 22034 h 143219"/>
                <a:gd name="connsiteX4" fmla="*/ 418641 w 1460961"/>
                <a:gd name="connsiteY4" fmla="*/ 0 h 143219"/>
                <a:gd name="connsiteX5" fmla="*/ 462709 w 1460961"/>
                <a:gd name="connsiteY5" fmla="*/ 22034 h 143219"/>
                <a:gd name="connsiteX6" fmla="*/ 506776 w 1460961"/>
                <a:gd name="connsiteY6" fmla="*/ 55084 h 143219"/>
                <a:gd name="connsiteX7" fmla="*/ 627962 w 1460961"/>
                <a:gd name="connsiteY7" fmla="*/ 110169 h 143219"/>
                <a:gd name="connsiteX8" fmla="*/ 727114 w 1460961"/>
                <a:gd name="connsiteY8" fmla="*/ 121186 h 143219"/>
                <a:gd name="connsiteX9" fmla="*/ 914400 w 1460961"/>
                <a:gd name="connsiteY9" fmla="*/ 110169 h 143219"/>
                <a:gd name="connsiteX10" fmla="*/ 1035586 w 1460961"/>
                <a:gd name="connsiteY10" fmla="*/ 110169 h 143219"/>
                <a:gd name="connsiteX11" fmla="*/ 1079653 w 1460961"/>
                <a:gd name="connsiteY11" fmla="*/ 121186 h 143219"/>
                <a:gd name="connsiteX12" fmla="*/ 1145755 w 1460961"/>
                <a:gd name="connsiteY12" fmla="*/ 143219 h 143219"/>
                <a:gd name="connsiteX13" fmla="*/ 1311008 w 1460961"/>
                <a:gd name="connsiteY13" fmla="*/ 132203 h 143219"/>
                <a:gd name="connsiteX14" fmla="*/ 1366092 w 1460961"/>
                <a:gd name="connsiteY14" fmla="*/ 110169 h 1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961" h="143219">
                  <a:moveTo>
                    <a:pt x="0" y="121186"/>
                  </a:moveTo>
                  <a:cubicBezTo>
                    <a:pt x="92545" y="136610"/>
                    <a:pt x="88386" y="141342"/>
                    <a:pt x="209321" y="121186"/>
                  </a:cubicBezTo>
                  <a:cubicBezTo>
                    <a:pt x="254925" y="113585"/>
                    <a:pt x="273216" y="91285"/>
                    <a:pt x="308473" y="66101"/>
                  </a:cubicBezTo>
                  <a:cubicBezTo>
                    <a:pt x="362155" y="27757"/>
                    <a:pt x="321039" y="58921"/>
                    <a:pt x="385591" y="22034"/>
                  </a:cubicBezTo>
                  <a:cubicBezTo>
                    <a:pt x="397087" y="15465"/>
                    <a:pt x="407624" y="7345"/>
                    <a:pt x="418641" y="0"/>
                  </a:cubicBezTo>
                  <a:cubicBezTo>
                    <a:pt x="433330" y="7345"/>
                    <a:pt x="448782" y="13330"/>
                    <a:pt x="462709" y="22034"/>
                  </a:cubicBezTo>
                  <a:cubicBezTo>
                    <a:pt x="478279" y="31765"/>
                    <a:pt x="490916" y="45832"/>
                    <a:pt x="506776" y="55084"/>
                  </a:cubicBezTo>
                  <a:cubicBezTo>
                    <a:pt x="512949" y="58685"/>
                    <a:pt x="596401" y="104909"/>
                    <a:pt x="627962" y="110169"/>
                  </a:cubicBezTo>
                  <a:cubicBezTo>
                    <a:pt x="660764" y="115636"/>
                    <a:pt x="694063" y="117514"/>
                    <a:pt x="727114" y="121186"/>
                  </a:cubicBezTo>
                  <a:cubicBezTo>
                    <a:pt x="789543" y="117514"/>
                    <a:pt x="852145" y="116098"/>
                    <a:pt x="914400" y="110169"/>
                  </a:cubicBezTo>
                  <a:cubicBezTo>
                    <a:pt x="1014794" y="100608"/>
                    <a:pt x="890085" y="83714"/>
                    <a:pt x="1035586" y="110169"/>
                  </a:cubicBezTo>
                  <a:cubicBezTo>
                    <a:pt x="1050483" y="112878"/>
                    <a:pt x="1065150" y="116835"/>
                    <a:pt x="1079653" y="121186"/>
                  </a:cubicBezTo>
                  <a:cubicBezTo>
                    <a:pt x="1101899" y="127860"/>
                    <a:pt x="1145755" y="143219"/>
                    <a:pt x="1145755" y="143219"/>
                  </a:cubicBezTo>
                  <a:cubicBezTo>
                    <a:pt x="1200839" y="139547"/>
                    <a:pt x="1256477" y="140813"/>
                    <a:pt x="1311008" y="132203"/>
                  </a:cubicBezTo>
                  <a:cubicBezTo>
                    <a:pt x="1460961" y="108527"/>
                    <a:pt x="1315709" y="110169"/>
                    <a:pt x="1366092" y="11016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6" name="TextBox 155"/>
          <p:cNvSpPr txBox="1"/>
          <p:nvPr/>
        </p:nvSpPr>
        <p:spPr>
          <a:xfrm>
            <a:off x="0" y="0"/>
            <a:ext cx="9144000" cy="861774"/>
          </a:xfrm>
          <a:prstGeom prst="rect">
            <a:avLst/>
          </a:prstGeom>
          <a:noFill/>
        </p:spPr>
        <p:txBody>
          <a:bodyPr wrap="square" rtlCol="0">
            <a:spAutoFit/>
          </a:bodyPr>
          <a:lstStyle/>
          <a:p>
            <a:r>
              <a:rPr lang="en-US" b="1" dirty="0" smtClean="0"/>
              <a:t>     </a:t>
            </a:r>
            <a:r>
              <a:rPr lang="en-US" sz="2500" b="1" dirty="0" smtClean="0">
                <a:latin typeface="Century" pitchFamily="18" charset="0"/>
              </a:rPr>
              <a:t>At the sight of the black sail, King </a:t>
            </a:r>
            <a:r>
              <a:rPr lang="en-US" sz="2500" b="1" dirty="0" err="1" smtClean="0">
                <a:latin typeface="Century" pitchFamily="18" charset="0"/>
              </a:rPr>
              <a:t>Aegeus</a:t>
            </a:r>
            <a:r>
              <a:rPr lang="en-US" sz="2500" b="1" dirty="0" smtClean="0">
                <a:latin typeface="Century" pitchFamily="18" charset="0"/>
              </a:rPr>
              <a:t> jumped from a rocky cliff and died.</a:t>
            </a:r>
            <a:endParaRPr lang="en-US" b="1" dirty="0"/>
          </a:p>
        </p:txBody>
      </p:sp>
      <p:grpSp>
        <p:nvGrpSpPr>
          <p:cNvPr id="97" name="Group 96"/>
          <p:cNvGrpSpPr/>
          <p:nvPr/>
        </p:nvGrpSpPr>
        <p:grpSpPr>
          <a:xfrm flipH="1">
            <a:off x="9296400" y="4267200"/>
            <a:ext cx="762000" cy="609600"/>
            <a:chOff x="-5638800" y="1295400"/>
            <a:chExt cx="6400800" cy="5415709"/>
          </a:xfrm>
          <a:solidFill>
            <a:schemeClr val="tx1"/>
          </a:solidFill>
        </p:grpSpPr>
        <p:sp>
          <p:nvSpPr>
            <p:cNvPr id="98" name="Freeform 97"/>
            <p:cNvSpPr/>
            <p:nvPr/>
          </p:nvSpPr>
          <p:spPr>
            <a:xfrm>
              <a:off x="-5601159" y="1317946"/>
              <a:ext cx="2853369" cy="3312388"/>
            </a:xfrm>
            <a:custGeom>
              <a:avLst/>
              <a:gdLst>
                <a:gd name="connsiteX0" fmla="*/ 2644048 w 2853369"/>
                <a:gd name="connsiteY0" fmla="*/ 6832 h 3312388"/>
                <a:gd name="connsiteX1" fmla="*/ 2434728 w 2853369"/>
                <a:gd name="connsiteY1" fmla="*/ 17849 h 3312388"/>
                <a:gd name="connsiteX2" fmla="*/ 2148289 w 2853369"/>
                <a:gd name="connsiteY2" fmla="*/ 50900 h 3312388"/>
                <a:gd name="connsiteX3" fmla="*/ 2093205 w 2853369"/>
                <a:gd name="connsiteY3" fmla="*/ 94967 h 3312388"/>
                <a:gd name="connsiteX4" fmla="*/ 2016087 w 2853369"/>
                <a:gd name="connsiteY4" fmla="*/ 128018 h 3312388"/>
                <a:gd name="connsiteX5" fmla="*/ 1972019 w 2853369"/>
                <a:gd name="connsiteY5" fmla="*/ 161068 h 3312388"/>
                <a:gd name="connsiteX6" fmla="*/ 1861851 w 2853369"/>
                <a:gd name="connsiteY6" fmla="*/ 194119 h 3312388"/>
                <a:gd name="connsiteX7" fmla="*/ 1828800 w 2853369"/>
                <a:gd name="connsiteY7" fmla="*/ 205136 h 3312388"/>
                <a:gd name="connsiteX8" fmla="*/ 1784732 w 2853369"/>
                <a:gd name="connsiteY8" fmla="*/ 227170 h 3312388"/>
                <a:gd name="connsiteX9" fmla="*/ 1751682 w 2853369"/>
                <a:gd name="connsiteY9" fmla="*/ 238187 h 3312388"/>
                <a:gd name="connsiteX10" fmla="*/ 1685581 w 2853369"/>
                <a:gd name="connsiteY10" fmla="*/ 271237 h 3312388"/>
                <a:gd name="connsiteX11" fmla="*/ 1178805 w 2853369"/>
                <a:gd name="connsiteY11" fmla="*/ 260220 h 3312388"/>
                <a:gd name="connsiteX12" fmla="*/ 804231 w 2853369"/>
                <a:gd name="connsiteY12" fmla="*/ 271237 h 3312388"/>
                <a:gd name="connsiteX13" fmla="*/ 771181 w 2853369"/>
                <a:gd name="connsiteY13" fmla="*/ 282254 h 3312388"/>
                <a:gd name="connsiteX14" fmla="*/ 738130 w 2853369"/>
                <a:gd name="connsiteY14" fmla="*/ 304288 h 3312388"/>
                <a:gd name="connsiteX15" fmla="*/ 694063 w 2853369"/>
                <a:gd name="connsiteY15" fmla="*/ 370389 h 3312388"/>
                <a:gd name="connsiteX16" fmla="*/ 672029 w 2853369"/>
                <a:gd name="connsiteY16" fmla="*/ 403440 h 3312388"/>
                <a:gd name="connsiteX17" fmla="*/ 605928 w 2853369"/>
                <a:gd name="connsiteY17" fmla="*/ 469541 h 3312388"/>
                <a:gd name="connsiteX18" fmla="*/ 583894 w 2853369"/>
                <a:gd name="connsiteY18" fmla="*/ 502591 h 3312388"/>
                <a:gd name="connsiteX19" fmla="*/ 539826 w 2853369"/>
                <a:gd name="connsiteY19" fmla="*/ 524625 h 3312388"/>
                <a:gd name="connsiteX20" fmla="*/ 506776 w 2853369"/>
                <a:gd name="connsiteY20" fmla="*/ 546659 h 3312388"/>
                <a:gd name="connsiteX21" fmla="*/ 462708 w 2853369"/>
                <a:gd name="connsiteY21" fmla="*/ 568693 h 3312388"/>
                <a:gd name="connsiteX22" fmla="*/ 396607 w 2853369"/>
                <a:gd name="connsiteY22" fmla="*/ 612760 h 3312388"/>
                <a:gd name="connsiteX23" fmla="*/ 363557 w 2853369"/>
                <a:gd name="connsiteY23" fmla="*/ 623777 h 3312388"/>
                <a:gd name="connsiteX24" fmla="*/ 308472 w 2853369"/>
                <a:gd name="connsiteY24" fmla="*/ 656827 h 3312388"/>
                <a:gd name="connsiteX25" fmla="*/ 253388 w 2853369"/>
                <a:gd name="connsiteY25" fmla="*/ 678861 h 3312388"/>
                <a:gd name="connsiteX26" fmla="*/ 209320 w 2853369"/>
                <a:gd name="connsiteY26" fmla="*/ 711912 h 3312388"/>
                <a:gd name="connsiteX27" fmla="*/ 143219 w 2853369"/>
                <a:gd name="connsiteY27" fmla="*/ 733946 h 3312388"/>
                <a:gd name="connsiteX28" fmla="*/ 99152 w 2853369"/>
                <a:gd name="connsiteY28" fmla="*/ 766996 h 3312388"/>
                <a:gd name="connsiteX29" fmla="*/ 66101 w 2853369"/>
                <a:gd name="connsiteY29" fmla="*/ 778013 h 3312388"/>
                <a:gd name="connsiteX30" fmla="*/ 0 w 2853369"/>
                <a:gd name="connsiteY30" fmla="*/ 855131 h 3312388"/>
                <a:gd name="connsiteX31" fmla="*/ 11017 w 2853369"/>
                <a:gd name="connsiteY31" fmla="*/ 1097502 h 3312388"/>
                <a:gd name="connsiteX32" fmla="*/ 66101 w 2853369"/>
                <a:gd name="connsiteY32" fmla="*/ 1207671 h 3312388"/>
                <a:gd name="connsiteX33" fmla="*/ 88135 w 2853369"/>
                <a:gd name="connsiteY33" fmla="*/ 1251738 h 3312388"/>
                <a:gd name="connsiteX34" fmla="*/ 143219 w 2853369"/>
                <a:gd name="connsiteY34" fmla="*/ 1328856 h 3312388"/>
                <a:gd name="connsiteX35" fmla="*/ 187287 w 2853369"/>
                <a:gd name="connsiteY35" fmla="*/ 1394958 h 3312388"/>
                <a:gd name="connsiteX36" fmla="*/ 264405 w 2853369"/>
                <a:gd name="connsiteY36" fmla="*/ 1505126 h 3312388"/>
                <a:gd name="connsiteX37" fmla="*/ 374573 w 2853369"/>
                <a:gd name="connsiteY37" fmla="*/ 1604278 h 3312388"/>
                <a:gd name="connsiteX38" fmla="*/ 407624 w 2853369"/>
                <a:gd name="connsiteY38" fmla="*/ 1626312 h 3312388"/>
                <a:gd name="connsiteX39" fmla="*/ 440675 w 2853369"/>
                <a:gd name="connsiteY39" fmla="*/ 1637329 h 3312388"/>
                <a:gd name="connsiteX40" fmla="*/ 517793 w 2853369"/>
                <a:gd name="connsiteY40" fmla="*/ 1670379 h 3312388"/>
                <a:gd name="connsiteX41" fmla="*/ 583894 w 2853369"/>
                <a:gd name="connsiteY41" fmla="*/ 1703430 h 3312388"/>
                <a:gd name="connsiteX42" fmla="*/ 616945 w 2853369"/>
                <a:gd name="connsiteY42" fmla="*/ 1725464 h 3312388"/>
                <a:gd name="connsiteX43" fmla="*/ 661012 w 2853369"/>
                <a:gd name="connsiteY43" fmla="*/ 1736481 h 3312388"/>
                <a:gd name="connsiteX44" fmla="*/ 760164 w 2853369"/>
                <a:gd name="connsiteY44" fmla="*/ 1769531 h 3312388"/>
                <a:gd name="connsiteX45" fmla="*/ 804231 w 2853369"/>
                <a:gd name="connsiteY45" fmla="*/ 1791565 h 3312388"/>
                <a:gd name="connsiteX46" fmla="*/ 848299 w 2853369"/>
                <a:gd name="connsiteY46" fmla="*/ 1802582 h 3312388"/>
                <a:gd name="connsiteX47" fmla="*/ 892366 w 2853369"/>
                <a:gd name="connsiteY47" fmla="*/ 1835632 h 3312388"/>
                <a:gd name="connsiteX48" fmla="*/ 925417 w 2853369"/>
                <a:gd name="connsiteY48" fmla="*/ 1846649 h 3312388"/>
                <a:gd name="connsiteX49" fmla="*/ 1002535 w 2853369"/>
                <a:gd name="connsiteY49" fmla="*/ 1879700 h 3312388"/>
                <a:gd name="connsiteX50" fmla="*/ 1035586 w 2853369"/>
                <a:gd name="connsiteY50" fmla="*/ 1912750 h 3312388"/>
                <a:gd name="connsiteX51" fmla="*/ 1057619 w 2853369"/>
                <a:gd name="connsiteY51" fmla="*/ 1945801 h 3312388"/>
                <a:gd name="connsiteX52" fmla="*/ 1090670 w 2853369"/>
                <a:gd name="connsiteY52" fmla="*/ 1989868 h 3312388"/>
                <a:gd name="connsiteX53" fmla="*/ 1145754 w 2853369"/>
                <a:gd name="connsiteY53" fmla="*/ 2066987 h 3312388"/>
                <a:gd name="connsiteX54" fmla="*/ 1178805 w 2853369"/>
                <a:gd name="connsiteY54" fmla="*/ 2133088 h 3312388"/>
                <a:gd name="connsiteX55" fmla="*/ 1211855 w 2853369"/>
                <a:gd name="connsiteY55" fmla="*/ 2210206 h 3312388"/>
                <a:gd name="connsiteX56" fmla="*/ 1244906 w 2853369"/>
                <a:gd name="connsiteY56" fmla="*/ 2243256 h 3312388"/>
                <a:gd name="connsiteX57" fmla="*/ 1277957 w 2853369"/>
                <a:gd name="connsiteY57" fmla="*/ 2353425 h 3312388"/>
                <a:gd name="connsiteX58" fmla="*/ 1322024 w 2853369"/>
                <a:gd name="connsiteY58" fmla="*/ 2419526 h 3312388"/>
                <a:gd name="connsiteX59" fmla="*/ 1344058 w 2853369"/>
                <a:gd name="connsiteY59" fmla="*/ 2474611 h 3312388"/>
                <a:gd name="connsiteX60" fmla="*/ 1399142 w 2853369"/>
                <a:gd name="connsiteY60" fmla="*/ 2551729 h 3312388"/>
                <a:gd name="connsiteX61" fmla="*/ 1443210 w 2853369"/>
                <a:gd name="connsiteY61" fmla="*/ 2617830 h 3312388"/>
                <a:gd name="connsiteX62" fmla="*/ 1476260 w 2853369"/>
                <a:gd name="connsiteY62" fmla="*/ 2650881 h 3312388"/>
                <a:gd name="connsiteX63" fmla="*/ 1531345 w 2853369"/>
                <a:gd name="connsiteY63" fmla="*/ 2705965 h 3312388"/>
                <a:gd name="connsiteX64" fmla="*/ 1608463 w 2853369"/>
                <a:gd name="connsiteY64" fmla="*/ 2783083 h 3312388"/>
                <a:gd name="connsiteX65" fmla="*/ 1707614 w 2853369"/>
                <a:gd name="connsiteY65" fmla="*/ 2860201 h 3312388"/>
                <a:gd name="connsiteX66" fmla="*/ 1740665 w 2853369"/>
                <a:gd name="connsiteY66" fmla="*/ 2893252 h 3312388"/>
                <a:gd name="connsiteX67" fmla="*/ 1773716 w 2853369"/>
                <a:gd name="connsiteY67" fmla="*/ 2904268 h 3312388"/>
                <a:gd name="connsiteX68" fmla="*/ 1806766 w 2853369"/>
                <a:gd name="connsiteY68" fmla="*/ 2926302 h 3312388"/>
                <a:gd name="connsiteX69" fmla="*/ 1883884 w 2853369"/>
                <a:gd name="connsiteY69" fmla="*/ 2992403 h 3312388"/>
                <a:gd name="connsiteX70" fmla="*/ 1916935 w 2853369"/>
                <a:gd name="connsiteY70" fmla="*/ 3014437 h 3312388"/>
                <a:gd name="connsiteX71" fmla="*/ 1949986 w 2853369"/>
                <a:gd name="connsiteY71" fmla="*/ 3047488 h 3312388"/>
                <a:gd name="connsiteX72" fmla="*/ 2005070 w 2853369"/>
                <a:gd name="connsiteY72" fmla="*/ 3058505 h 3312388"/>
                <a:gd name="connsiteX73" fmla="*/ 2115239 w 2853369"/>
                <a:gd name="connsiteY73" fmla="*/ 3124606 h 3312388"/>
                <a:gd name="connsiteX74" fmla="*/ 2137272 w 2853369"/>
                <a:gd name="connsiteY74" fmla="*/ 3157656 h 3312388"/>
                <a:gd name="connsiteX75" fmla="*/ 2170323 w 2853369"/>
                <a:gd name="connsiteY75" fmla="*/ 3168673 h 3312388"/>
                <a:gd name="connsiteX76" fmla="*/ 2214390 w 2853369"/>
                <a:gd name="connsiteY76" fmla="*/ 3190707 h 3312388"/>
                <a:gd name="connsiteX77" fmla="*/ 2247441 w 2853369"/>
                <a:gd name="connsiteY77" fmla="*/ 3201724 h 3312388"/>
                <a:gd name="connsiteX78" fmla="*/ 2291508 w 2853369"/>
                <a:gd name="connsiteY78" fmla="*/ 3223758 h 3312388"/>
                <a:gd name="connsiteX79" fmla="*/ 2368626 w 2853369"/>
                <a:gd name="connsiteY79" fmla="*/ 3245791 h 3312388"/>
                <a:gd name="connsiteX80" fmla="*/ 2434728 w 2853369"/>
                <a:gd name="connsiteY80" fmla="*/ 3267825 h 3312388"/>
                <a:gd name="connsiteX81" fmla="*/ 2478795 w 2853369"/>
                <a:gd name="connsiteY81" fmla="*/ 3278842 h 3312388"/>
                <a:gd name="connsiteX82" fmla="*/ 2599981 w 2853369"/>
                <a:gd name="connsiteY82" fmla="*/ 3311893 h 3312388"/>
                <a:gd name="connsiteX83" fmla="*/ 2677099 w 2853369"/>
                <a:gd name="connsiteY83" fmla="*/ 3289859 h 3312388"/>
                <a:gd name="connsiteX84" fmla="*/ 2699132 w 2853369"/>
                <a:gd name="connsiteY84" fmla="*/ 3256808 h 3312388"/>
                <a:gd name="connsiteX85" fmla="*/ 2721166 w 2853369"/>
                <a:gd name="connsiteY85" fmla="*/ 3190707 h 3312388"/>
                <a:gd name="connsiteX86" fmla="*/ 2765234 w 2853369"/>
                <a:gd name="connsiteY86" fmla="*/ 2794100 h 3312388"/>
                <a:gd name="connsiteX87" fmla="*/ 2776251 w 2853369"/>
                <a:gd name="connsiteY87" fmla="*/ 2617830 h 3312388"/>
                <a:gd name="connsiteX88" fmla="*/ 2787267 w 2853369"/>
                <a:gd name="connsiteY88" fmla="*/ 2529695 h 3312388"/>
                <a:gd name="connsiteX89" fmla="*/ 2798284 w 2853369"/>
                <a:gd name="connsiteY89" fmla="*/ 2044953 h 3312388"/>
                <a:gd name="connsiteX90" fmla="*/ 2820318 w 2853369"/>
                <a:gd name="connsiteY90" fmla="*/ 1934784 h 3312388"/>
                <a:gd name="connsiteX91" fmla="*/ 2831335 w 2853369"/>
                <a:gd name="connsiteY91" fmla="*/ 1791565 h 3312388"/>
                <a:gd name="connsiteX92" fmla="*/ 2842352 w 2853369"/>
                <a:gd name="connsiteY92" fmla="*/ 1736481 h 3312388"/>
                <a:gd name="connsiteX93" fmla="*/ 2853369 w 2853369"/>
                <a:gd name="connsiteY93" fmla="*/ 1626312 h 3312388"/>
                <a:gd name="connsiteX94" fmla="*/ 2842352 w 2853369"/>
                <a:gd name="connsiteY94" fmla="*/ 524625 h 3312388"/>
                <a:gd name="connsiteX95" fmla="*/ 2831335 w 2853369"/>
                <a:gd name="connsiteY95" fmla="*/ 414456 h 3312388"/>
                <a:gd name="connsiteX96" fmla="*/ 2820318 w 2853369"/>
                <a:gd name="connsiteY96" fmla="*/ 370389 h 3312388"/>
                <a:gd name="connsiteX97" fmla="*/ 2776251 w 2853369"/>
                <a:gd name="connsiteY97" fmla="*/ 249203 h 3312388"/>
                <a:gd name="connsiteX98" fmla="*/ 2754217 w 2853369"/>
                <a:gd name="connsiteY98" fmla="*/ 172085 h 3312388"/>
                <a:gd name="connsiteX99" fmla="*/ 2743200 w 2853369"/>
                <a:gd name="connsiteY99" fmla="*/ 139035 h 3312388"/>
                <a:gd name="connsiteX100" fmla="*/ 2732183 w 2853369"/>
                <a:gd name="connsiteY100" fmla="*/ 94967 h 3312388"/>
                <a:gd name="connsiteX101" fmla="*/ 2721166 w 2853369"/>
                <a:gd name="connsiteY101" fmla="*/ 61917 h 3312388"/>
                <a:gd name="connsiteX102" fmla="*/ 2688116 w 2853369"/>
                <a:gd name="connsiteY102" fmla="*/ 39883 h 3312388"/>
                <a:gd name="connsiteX103" fmla="*/ 2644048 w 2853369"/>
                <a:gd name="connsiteY103" fmla="*/ 6832 h 331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853369" h="3312388">
                  <a:moveTo>
                    <a:pt x="2644048" y="6832"/>
                  </a:moveTo>
                  <a:cubicBezTo>
                    <a:pt x="2601817" y="3160"/>
                    <a:pt x="2504381" y="12350"/>
                    <a:pt x="2434728" y="17849"/>
                  </a:cubicBezTo>
                  <a:cubicBezTo>
                    <a:pt x="2296406" y="28769"/>
                    <a:pt x="2259025" y="35080"/>
                    <a:pt x="2148289" y="50900"/>
                  </a:cubicBezTo>
                  <a:cubicBezTo>
                    <a:pt x="2069378" y="77204"/>
                    <a:pt x="2159648" y="39599"/>
                    <a:pt x="2093205" y="94967"/>
                  </a:cubicBezTo>
                  <a:cubicBezTo>
                    <a:pt x="2075054" y="110093"/>
                    <a:pt x="2039048" y="120364"/>
                    <a:pt x="2016087" y="128018"/>
                  </a:cubicBezTo>
                  <a:cubicBezTo>
                    <a:pt x="2001398" y="139035"/>
                    <a:pt x="1988442" y="152857"/>
                    <a:pt x="1972019" y="161068"/>
                  </a:cubicBezTo>
                  <a:cubicBezTo>
                    <a:pt x="1937110" y="178522"/>
                    <a:pt x="1898751" y="183576"/>
                    <a:pt x="1861851" y="194119"/>
                  </a:cubicBezTo>
                  <a:cubicBezTo>
                    <a:pt x="1850685" y="197309"/>
                    <a:pt x="1839474" y="200561"/>
                    <a:pt x="1828800" y="205136"/>
                  </a:cubicBezTo>
                  <a:cubicBezTo>
                    <a:pt x="1813705" y="211605"/>
                    <a:pt x="1799827" y="220701"/>
                    <a:pt x="1784732" y="227170"/>
                  </a:cubicBezTo>
                  <a:cubicBezTo>
                    <a:pt x="1774058" y="231744"/>
                    <a:pt x="1762069" y="232994"/>
                    <a:pt x="1751682" y="238187"/>
                  </a:cubicBezTo>
                  <a:cubicBezTo>
                    <a:pt x="1666256" y="280899"/>
                    <a:pt x="1768653" y="243546"/>
                    <a:pt x="1685581" y="271237"/>
                  </a:cubicBezTo>
                  <a:cubicBezTo>
                    <a:pt x="1516656" y="267565"/>
                    <a:pt x="1347770" y="260220"/>
                    <a:pt x="1178805" y="260220"/>
                  </a:cubicBezTo>
                  <a:cubicBezTo>
                    <a:pt x="1053893" y="260220"/>
                    <a:pt x="928961" y="264495"/>
                    <a:pt x="804231" y="271237"/>
                  </a:cubicBezTo>
                  <a:cubicBezTo>
                    <a:pt x="792635" y="271864"/>
                    <a:pt x="781568" y="277061"/>
                    <a:pt x="771181" y="282254"/>
                  </a:cubicBezTo>
                  <a:cubicBezTo>
                    <a:pt x="759338" y="288176"/>
                    <a:pt x="749147" y="296943"/>
                    <a:pt x="738130" y="304288"/>
                  </a:cubicBezTo>
                  <a:lnTo>
                    <a:pt x="694063" y="370389"/>
                  </a:lnTo>
                  <a:cubicBezTo>
                    <a:pt x="686718" y="381406"/>
                    <a:pt x="681392" y="394077"/>
                    <a:pt x="672029" y="403440"/>
                  </a:cubicBezTo>
                  <a:cubicBezTo>
                    <a:pt x="649995" y="425474"/>
                    <a:pt x="623213" y="443614"/>
                    <a:pt x="605928" y="469541"/>
                  </a:cubicBezTo>
                  <a:cubicBezTo>
                    <a:pt x="598583" y="480558"/>
                    <a:pt x="594066" y="494115"/>
                    <a:pt x="583894" y="502591"/>
                  </a:cubicBezTo>
                  <a:cubicBezTo>
                    <a:pt x="571277" y="513105"/>
                    <a:pt x="554085" y="516477"/>
                    <a:pt x="539826" y="524625"/>
                  </a:cubicBezTo>
                  <a:cubicBezTo>
                    <a:pt x="528330" y="531194"/>
                    <a:pt x="518272" y="540090"/>
                    <a:pt x="506776" y="546659"/>
                  </a:cubicBezTo>
                  <a:cubicBezTo>
                    <a:pt x="492517" y="554807"/>
                    <a:pt x="476791" y="560243"/>
                    <a:pt x="462708" y="568693"/>
                  </a:cubicBezTo>
                  <a:cubicBezTo>
                    <a:pt x="440001" y="582317"/>
                    <a:pt x="421729" y="604386"/>
                    <a:pt x="396607" y="612760"/>
                  </a:cubicBezTo>
                  <a:cubicBezTo>
                    <a:pt x="385590" y="616432"/>
                    <a:pt x="373944" y="618584"/>
                    <a:pt x="363557" y="623777"/>
                  </a:cubicBezTo>
                  <a:cubicBezTo>
                    <a:pt x="344405" y="633353"/>
                    <a:pt x="327624" y="647251"/>
                    <a:pt x="308472" y="656827"/>
                  </a:cubicBezTo>
                  <a:cubicBezTo>
                    <a:pt x="290784" y="665671"/>
                    <a:pt x="270675" y="669257"/>
                    <a:pt x="253388" y="678861"/>
                  </a:cubicBezTo>
                  <a:cubicBezTo>
                    <a:pt x="237337" y="687778"/>
                    <a:pt x="225743" y="703700"/>
                    <a:pt x="209320" y="711912"/>
                  </a:cubicBezTo>
                  <a:cubicBezTo>
                    <a:pt x="188546" y="722299"/>
                    <a:pt x="143219" y="733946"/>
                    <a:pt x="143219" y="733946"/>
                  </a:cubicBezTo>
                  <a:cubicBezTo>
                    <a:pt x="128530" y="744963"/>
                    <a:pt x="115094" y="757886"/>
                    <a:pt x="99152" y="766996"/>
                  </a:cubicBezTo>
                  <a:cubicBezTo>
                    <a:pt x="89069" y="772758"/>
                    <a:pt x="75764" y="771571"/>
                    <a:pt x="66101" y="778013"/>
                  </a:cubicBezTo>
                  <a:cubicBezTo>
                    <a:pt x="43087" y="793356"/>
                    <a:pt x="15271" y="834771"/>
                    <a:pt x="0" y="855131"/>
                  </a:cubicBezTo>
                  <a:cubicBezTo>
                    <a:pt x="3672" y="935921"/>
                    <a:pt x="2401" y="1017088"/>
                    <a:pt x="11017" y="1097502"/>
                  </a:cubicBezTo>
                  <a:cubicBezTo>
                    <a:pt x="18106" y="1163667"/>
                    <a:pt x="35521" y="1158743"/>
                    <a:pt x="66101" y="1207671"/>
                  </a:cubicBezTo>
                  <a:cubicBezTo>
                    <a:pt x="74805" y="1221598"/>
                    <a:pt x="79987" y="1237479"/>
                    <a:pt x="88135" y="1251738"/>
                  </a:cubicBezTo>
                  <a:cubicBezTo>
                    <a:pt x="101023" y="1274291"/>
                    <a:pt x="129031" y="1309939"/>
                    <a:pt x="143219" y="1328856"/>
                  </a:cubicBezTo>
                  <a:cubicBezTo>
                    <a:pt x="164289" y="1392066"/>
                    <a:pt x="139147" y="1333064"/>
                    <a:pt x="187287" y="1394958"/>
                  </a:cubicBezTo>
                  <a:cubicBezTo>
                    <a:pt x="218302" y="1434835"/>
                    <a:pt x="231577" y="1468651"/>
                    <a:pt x="264405" y="1505126"/>
                  </a:cubicBezTo>
                  <a:cubicBezTo>
                    <a:pt x="310806" y="1556682"/>
                    <a:pt x="324837" y="1568752"/>
                    <a:pt x="374573" y="1604278"/>
                  </a:cubicBezTo>
                  <a:cubicBezTo>
                    <a:pt x="385347" y="1611974"/>
                    <a:pt x="395781" y="1620391"/>
                    <a:pt x="407624" y="1626312"/>
                  </a:cubicBezTo>
                  <a:cubicBezTo>
                    <a:pt x="418011" y="1631505"/>
                    <a:pt x="430288" y="1632136"/>
                    <a:pt x="440675" y="1637329"/>
                  </a:cubicBezTo>
                  <a:cubicBezTo>
                    <a:pt x="516756" y="1675369"/>
                    <a:pt x="426078" y="1647450"/>
                    <a:pt x="517793" y="1670379"/>
                  </a:cubicBezTo>
                  <a:cubicBezTo>
                    <a:pt x="612504" y="1733521"/>
                    <a:pt x="492675" y="1657821"/>
                    <a:pt x="583894" y="1703430"/>
                  </a:cubicBezTo>
                  <a:cubicBezTo>
                    <a:pt x="595737" y="1709351"/>
                    <a:pt x="604775" y="1720248"/>
                    <a:pt x="616945" y="1725464"/>
                  </a:cubicBezTo>
                  <a:cubicBezTo>
                    <a:pt x="630862" y="1731428"/>
                    <a:pt x="646835" y="1731165"/>
                    <a:pt x="661012" y="1736481"/>
                  </a:cubicBezTo>
                  <a:cubicBezTo>
                    <a:pt x="765265" y="1775576"/>
                    <a:pt x="639448" y="1745388"/>
                    <a:pt x="760164" y="1769531"/>
                  </a:cubicBezTo>
                  <a:cubicBezTo>
                    <a:pt x="774853" y="1776876"/>
                    <a:pt x="788854" y="1785798"/>
                    <a:pt x="804231" y="1791565"/>
                  </a:cubicBezTo>
                  <a:cubicBezTo>
                    <a:pt x="818408" y="1796882"/>
                    <a:pt x="834756" y="1795811"/>
                    <a:pt x="848299" y="1802582"/>
                  </a:cubicBezTo>
                  <a:cubicBezTo>
                    <a:pt x="864722" y="1810793"/>
                    <a:pt x="876424" y="1826522"/>
                    <a:pt x="892366" y="1835632"/>
                  </a:cubicBezTo>
                  <a:cubicBezTo>
                    <a:pt x="902449" y="1841394"/>
                    <a:pt x="914743" y="1842074"/>
                    <a:pt x="925417" y="1846649"/>
                  </a:cubicBezTo>
                  <a:cubicBezTo>
                    <a:pt x="1020712" y="1887490"/>
                    <a:pt x="925024" y="1853863"/>
                    <a:pt x="1002535" y="1879700"/>
                  </a:cubicBezTo>
                  <a:cubicBezTo>
                    <a:pt x="1013552" y="1890717"/>
                    <a:pt x="1025612" y="1900781"/>
                    <a:pt x="1035586" y="1912750"/>
                  </a:cubicBezTo>
                  <a:cubicBezTo>
                    <a:pt x="1044062" y="1922922"/>
                    <a:pt x="1049923" y="1935027"/>
                    <a:pt x="1057619" y="1945801"/>
                  </a:cubicBezTo>
                  <a:cubicBezTo>
                    <a:pt x="1068291" y="1960742"/>
                    <a:pt x="1079998" y="1974927"/>
                    <a:pt x="1090670" y="1989868"/>
                  </a:cubicBezTo>
                  <a:cubicBezTo>
                    <a:pt x="1171269" y="2102705"/>
                    <a:pt x="1037670" y="1922870"/>
                    <a:pt x="1145754" y="2066987"/>
                  </a:cubicBezTo>
                  <a:cubicBezTo>
                    <a:pt x="1173445" y="2150058"/>
                    <a:pt x="1136092" y="2047663"/>
                    <a:pt x="1178805" y="2133088"/>
                  </a:cubicBezTo>
                  <a:cubicBezTo>
                    <a:pt x="1202778" y="2181033"/>
                    <a:pt x="1173651" y="2156720"/>
                    <a:pt x="1211855" y="2210206"/>
                  </a:cubicBezTo>
                  <a:cubicBezTo>
                    <a:pt x="1220911" y="2222884"/>
                    <a:pt x="1233889" y="2232239"/>
                    <a:pt x="1244906" y="2243256"/>
                  </a:cubicBezTo>
                  <a:cubicBezTo>
                    <a:pt x="1251065" y="2267891"/>
                    <a:pt x="1267228" y="2337331"/>
                    <a:pt x="1277957" y="2353425"/>
                  </a:cubicBezTo>
                  <a:cubicBezTo>
                    <a:pt x="1292646" y="2375459"/>
                    <a:pt x="1312189" y="2394939"/>
                    <a:pt x="1322024" y="2419526"/>
                  </a:cubicBezTo>
                  <a:cubicBezTo>
                    <a:pt x="1329369" y="2437888"/>
                    <a:pt x="1335214" y="2456923"/>
                    <a:pt x="1344058" y="2474611"/>
                  </a:cubicBezTo>
                  <a:cubicBezTo>
                    <a:pt x="1353008" y="2492511"/>
                    <a:pt x="1390417" y="2539265"/>
                    <a:pt x="1399142" y="2551729"/>
                  </a:cubicBezTo>
                  <a:cubicBezTo>
                    <a:pt x="1414328" y="2573423"/>
                    <a:pt x="1424485" y="2599105"/>
                    <a:pt x="1443210" y="2617830"/>
                  </a:cubicBezTo>
                  <a:cubicBezTo>
                    <a:pt x="1454227" y="2628847"/>
                    <a:pt x="1466286" y="2638912"/>
                    <a:pt x="1476260" y="2650881"/>
                  </a:cubicBezTo>
                  <a:cubicBezTo>
                    <a:pt x="1522162" y="2705963"/>
                    <a:pt x="1470754" y="2665571"/>
                    <a:pt x="1531345" y="2705965"/>
                  </a:cubicBezTo>
                  <a:cubicBezTo>
                    <a:pt x="1556272" y="2780749"/>
                    <a:pt x="1520073" y="2694693"/>
                    <a:pt x="1608463" y="2783083"/>
                  </a:cubicBezTo>
                  <a:cubicBezTo>
                    <a:pt x="1682775" y="2857395"/>
                    <a:pt x="1645003" y="2839330"/>
                    <a:pt x="1707614" y="2860201"/>
                  </a:cubicBezTo>
                  <a:cubicBezTo>
                    <a:pt x="1718631" y="2871218"/>
                    <a:pt x="1727701" y="2884610"/>
                    <a:pt x="1740665" y="2893252"/>
                  </a:cubicBezTo>
                  <a:cubicBezTo>
                    <a:pt x="1750328" y="2899694"/>
                    <a:pt x="1763329" y="2899075"/>
                    <a:pt x="1773716" y="2904268"/>
                  </a:cubicBezTo>
                  <a:cubicBezTo>
                    <a:pt x="1785559" y="2910189"/>
                    <a:pt x="1795992" y="2918606"/>
                    <a:pt x="1806766" y="2926302"/>
                  </a:cubicBezTo>
                  <a:cubicBezTo>
                    <a:pt x="1922304" y="3008830"/>
                    <a:pt x="1787784" y="2912320"/>
                    <a:pt x="1883884" y="2992403"/>
                  </a:cubicBezTo>
                  <a:cubicBezTo>
                    <a:pt x="1894056" y="3000880"/>
                    <a:pt x="1906763" y="3005960"/>
                    <a:pt x="1916935" y="3014437"/>
                  </a:cubicBezTo>
                  <a:cubicBezTo>
                    <a:pt x="1928904" y="3024411"/>
                    <a:pt x="1936051" y="3040520"/>
                    <a:pt x="1949986" y="3047488"/>
                  </a:cubicBezTo>
                  <a:cubicBezTo>
                    <a:pt x="1966734" y="3055862"/>
                    <a:pt x="1986709" y="3054833"/>
                    <a:pt x="2005070" y="3058505"/>
                  </a:cubicBezTo>
                  <a:cubicBezTo>
                    <a:pt x="2084836" y="3111682"/>
                    <a:pt x="2047486" y="3090729"/>
                    <a:pt x="2115239" y="3124606"/>
                  </a:cubicBezTo>
                  <a:cubicBezTo>
                    <a:pt x="2122583" y="3135623"/>
                    <a:pt x="2126933" y="3149385"/>
                    <a:pt x="2137272" y="3157656"/>
                  </a:cubicBezTo>
                  <a:cubicBezTo>
                    <a:pt x="2146340" y="3164911"/>
                    <a:pt x="2159649" y="3164098"/>
                    <a:pt x="2170323" y="3168673"/>
                  </a:cubicBezTo>
                  <a:cubicBezTo>
                    <a:pt x="2185418" y="3175142"/>
                    <a:pt x="2199295" y="3184238"/>
                    <a:pt x="2214390" y="3190707"/>
                  </a:cubicBezTo>
                  <a:cubicBezTo>
                    <a:pt x="2225064" y="3195282"/>
                    <a:pt x="2236767" y="3197149"/>
                    <a:pt x="2247441" y="3201724"/>
                  </a:cubicBezTo>
                  <a:cubicBezTo>
                    <a:pt x="2262536" y="3208193"/>
                    <a:pt x="2276413" y="3217289"/>
                    <a:pt x="2291508" y="3223758"/>
                  </a:cubicBezTo>
                  <a:cubicBezTo>
                    <a:pt x="2320294" y="3236095"/>
                    <a:pt x="2337582" y="3236478"/>
                    <a:pt x="2368626" y="3245791"/>
                  </a:cubicBezTo>
                  <a:cubicBezTo>
                    <a:pt x="2390872" y="3252465"/>
                    <a:pt x="2412196" y="3262192"/>
                    <a:pt x="2434728" y="3267825"/>
                  </a:cubicBezTo>
                  <a:cubicBezTo>
                    <a:pt x="2449417" y="3271497"/>
                    <a:pt x="2464292" y="3274491"/>
                    <a:pt x="2478795" y="3278842"/>
                  </a:cubicBezTo>
                  <a:cubicBezTo>
                    <a:pt x="2590614" y="3312388"/>
                    <a:pt x="2499585" y="3291814"/>
                    <a:pt x="2599981" y="3311893"/>
                  </a:cubicBezTo>
                  <a:cubicBezTo>
                    <a:pt x="2602860" y="3311173"/>
                    <a:pt x="2669915" y="3295606"/>
                    <a:pt x="2677099" y="3289859"/>
                  </a:cubicBezTo>
                  <a:cubicBezTo>
                    <a:pt x="2687438" y="3281588"/>
                    <a:pt x="2693755" y="3268907"/>
                    <a:pt x="2699132" y="3256808"/>
                  </a:cubicBezTo>
                  <a:cubicBezTo>
                    <a:pt x="2708565" y="3235584"/>
                    <a:pt x="2721166" y="3190707"/>
                    <a:pt x="2721166" y="3190707"/>
                  </a:cubicBezTo>
                  <a:cubicBezTo>
                    <a:pt x="2747384" y="2889199"/>
                    <a:pt x="2730308" y="3021115"/>
                    <a:pt x="2765234" y="2794100"/>
                  </a:cubicBezTo>
                  <a:cubicBezTo>
                    <a:pt x="2768906" y="2735343"/>
                    <a:pt x="2771362" y="2676498"/>
                    <a:pt x="2776251" y="2617830"/>
                  </a:cubicBezTo>
                  <a:cubicBezTo>
                    <a:pt x="2778710" y="2588325"/>
                    <a:pt x="2786129" y="2559280"/>
                    <a:pt x="2787267" y="2529695"/>
                  </a:cubicBezTo>
                  <a:cubicBezTo>
                    <a:pt x="2793478" y="2368192"/>
                    <a:pt x="2789319" y="2206327"/>
                    <a:pt x="2798284" y="2044953"/>
                  </a:cubicBezTo>
                  <a:cubicBezTo>
                    <a:pt x="2800361" y="2007560"/>
                    <a:pt x="2820318" y="1934784"/>
                    <a:pt x="2820318" y="1934784"/>
                  </a:cubicBezTo>
                  <a:cubicBezTo>
                    <a:pt x="2823990" y="1887044"/>
                    <a:pt x="2826047" y="1839153"/>
                    <a:pt x="2831335" y="1791565"/>
                  </a:cubicBezTo>
                  <a:cubicBezTo>
                    <a:pt x="2833403" y="1772955"/>
                    <a:pt x="2839877" y="1755042"/>
                    <a:pt x="2842352" y="1736481"/>
                  </a:cubicBezTo>
                  <a:cubicBezTo>
                    <a:pt x="2847230" y="1699899"/>
                    <a:pt x="2849697" y="1663035"/>
                    <a:pt x="2853369" y="1626312"/>
                  </a:cubicBezTo>
                  <a:cubicBezTo>
                    <a:pt x="2849697" y="1259083"/>
                    <a:pt x="2849028" y="891812"/>
                    <a:pt x="2842352" y="524625"/>
                  </a:cubicBezTo>
                  <a:cubicBezTo>
                    <a:pt x="2841681" y="487725"/>
                    <a:pt x="2836554" y="450991"/>
                    <a:pt x="2831335" y="414456"/>
                  </a:cubicBezTo>
                  <a:cubicBezTo>
                    <a:pt x="2829194" y="399467"/>
                    <a:pt x="2824669" y="384892"/>
                    <a:pt x="2820318" y="370389"/>
                  </a:cubicBezTo>
                  <a:cubicBezTo>
                    <a:pt x="2797176" y="293251"/>
                    <a:pt x="2802528" y="319276"/>
                    <a:pt x="2776251" y="249203"/>
                  </a:cubicBezTo>
                  <a:cubicBezTo>
                    <a:pt x="2760399" y="206930"/>
                    <a:pt x="2768112" y="220715"/>
                    <a:pt x="2754217" y="172085"/>
                  </a:cubicBezTo>
                  <a:cubicBezTo>
                    <a:pt x="2751027" y="160919"/>
                    <a:pt x="2746390" y="150201"/>
                    <a:pt x="2743200" y="139035"/>
                  </a:cubicBezTo>
                  <a:cubicBezTo>
                    <a:pt x="2739040" y="124476"/>
                    <a:pt x="2736343" y="109526"/>
                    <a:pt x="2732183" y="94967"/>
                  </a:cubicBezTo>
                  <a:cubicBezTo>
                    <a:pt x="2728993" y="83801"/>
                    <a:pt x="2728420" y="70985"/>
                    <a:pt x="2721166" y="61917"/>
                  </a:cubicBezTo>
                  <a:cubicBezTo>
                    <a:pt x="2712895" y="51578"/>
                    <a:pt x="2699133" y="47228"/>
                    <a:pt x="2688116" y="39883"/>
                  </a:cubicBezTo>
                  <a:cubicBezTo>
                    <a:pt x="2661527" y="0"/>
                    <a:pt x="2686279" y="10504"/>
                    <a:pt x="2644048" y="683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971800" y="1295400"/>
              <a:ext cx="533400" cy="4038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2"/>
            <p:cNvGrpSpPr/>
            <p:nvPr/>
          </p:nvGrpSpPr>
          <p:grpSpPr>
            <a:xfrm>
              <a:off x="-2209796" y="2819400"/>
              <a:ext cx="1219201" cy="2286000"/>
              <a:chOff x="193964" y="0"/>
              <a:chExt cx="2687781" cy="5529123"/>
            </a:xfrm>
            <a:grpFill/>
          </p:grpSpPr>
          <p:sp>
            <p:nvSpPr>
              <p:cNvPr id="102" name="Freeform 101"/>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4" name="Group 46"/>
              <p:cNvGrpSpPr/>
              <p:nvPr/>
            </p:nvGrpSpPr>
            <p:grpSpPr>
              <a:xfrm>
                <a:off x="838200" y="5105384"/>
                <a:ext cx="609600" cy="377037"/>
                <a:chOff x="2266319" y="4783156"/>
                <a:chExt cx="462560" cy="295620"/>
              </a:xfrm>
              <a:grpFill/>
            </p:grpSpPr>
            <p:sp>
              <p:nvSpPr>
                <p:cNvPr id="184"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47"/>
              <p:cNvGrpSpPr/>
              <p:nvPr/>
            </p:nvGrpSpPr>
            <p:grpSpPr>
              <a:xfrm rot="573418">
                <a:off x="1398384" y="5145958"/>
                <a:ext cx="519175" cy="366050"/>
                <a:chOff x="2266319" y="4783156"/>
                <a:chExt cx="462560" cy="295620"/>
              </a:xfrm>
              <a:grpFill/>
            </p:grpSpPr>
            <p:sp>
              <p:nvSpPr>
                <p:cNvPr id="182" name="Freeform 181"/>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105"/>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9" name="Group 11"/>
              <p:cNvGrpSpPr/>
              <p:nvPr/>
            </p:nvGrpSpPr>
            <p:grpSpPr>
              <a:xfrm>
                <a:off x="914400" y="542093"/>
                <a:ext cx="213466" cy="155090"/>
                <a:chOff x="4267200" y="1600200"/>
                <a:chExt cx="1371600" cy="1371600"/>
              </a:xfrm>
              <a:grpFill/>
            </p:grpSpPr>
            <p:sp>
              <p:nvSpPr>
                <p:cNvPr id="178" name="Oval 177"/>
                <p:cNvSpPr/>
                <p:nvPr/>
              </p:nvSpPr>
              <p:spPr>
                <a:xfrm>
                  <a:off x="4267200" y="1600200"/>
                  <a:ext cx="1371600" cy="1371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9"/>
                <p:cNvGrpSpPr/>
                <p:nvPr/>
              </p:nvGrpSpPr>
              <p:grpSpPr>
                <a:xfrm>
                  <a:off x="4495800" y="1981200"/>
                  <a:ext cx="914400" cy="990600"/>
                  <a:chOff x="6019800" y="1524000"/>
                  <a:chExt cx="990600" cy="1066800"/>
                </a:xfrm>
                <a:grpFill/>
              </p:grpSpPr>
              <p:sp>
                <p:nvSpPr>
                  <p:cNvPr id="180" name="Oval 14"/>
                  <p:cNvSpPr/>
                  <p:nvPr/>
                </p:nvSpPr>
                <p:spPr>
                  <a:xfrm>
                    <a:off x="6019800" y="1524000"/>
                    <a:ext cx="9906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5"/>
                  <p:cNvSpPr/>
                  <p:nvPr/>
                </p:nvSpPr>
                <p:spPr>
                  <a:xfrm>
                    <a:off x="6172200" y="1676400"/>
                    <a:ext cx="685800" cy="76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22"/>
              <p:cNvGrpSpPr/>
              <p:nvPr/>
            </p:nvGrpSpPr>
            <p:grpSpPr>
              <a:xfrm>
                <a:off x="1219200" y="542093"/>
                <a:ext cx="213466" cy="155090"/>
                <a:chOff x="4267200" y="1600200"/>
                <a:chExt cx="1371600" cy="1371600"/>
              </a:xfrm>
              <a:grpFill/>
            </p:grpSpPr>
            <p:sp>
              <p:nvSpPr>
                <p:cNvPr id="174" name="Oval 173"/>
                <p:cNvSpPr/>
                <p:nvPr/>
              </p:nvSpPr>
              <p:spPr>
                <a:xfrm>
                  <a:off x="4267200" y="1600200"/>
                  <a:ext cx="1371600" cy="1371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9"/>
                <p:cNvGrpSpPr/>
                <p:nvPr/>
              </p:nvGrpSpPr>
              <p:grpSpPr>
                <a:xfrm>
                  <a:off x="4495800" y="1981200"/>
                  <a:ext cx="914400" cy="990600"/>
                  <a:chOff x="6019800" y="1524000"/>
                  <a:chExt cx="990600" cy="1066800"/>
                </a:xfrm>
                <a:grpFill/>
              </p:grpSpPr>
              <p:sp>
                <p:nvSpPr>
                  <p:cNvPr id="176" name="Oval 14"/>
                  <p:cNvSpPr/>
                  <p:nvPr/>
                </p:nvSpPr>
                <p:spPr>
                  <a:xfrm>
                    <a:off x="6019800" y="1524000"/>
                    <a:ext cx="9906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5"/>
                  <p:cNvSpPr/>
                  <p:nvPr/>
                </p:nvSpPr>
                <p:spPr>
                  <a:xfrm>
                    <a:off x="6172200" y="1676400"/>
                    <a:ext cx="685800" cy="76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Freeform 110"/>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9"/>
              <p:cNvGrpSpPr/>
              <p:nvPr/>
            </p:nvGrpSpPr>
            <p:grpSpPr>
              <a:xfrm>
                <a:off x="730754" y="1408672"/>
                <a:ext cx="426932" cy="310180"/>
                <a:chOff x="4191000" y="2057400"/>
                <a:chExt cx="2971800" cy="2743200"/>
              </a:xfrm>
              <a:grpFill/>
            </p:grpSpPr>
            <p:sp>
              <p:nvSpPr>
                <p:cNvPr id="167" name="Oval 166"/>
                <p:cNvSpPr/>
                <p:nvPr/>
              </p:nvSpPr>
              <p:spPr>
                <a:xfrm>
                  <a:off x="4191000" y="2057400"/>
                  <a:ext cx="2971800" cy="2743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343400" y="2209800"/>
                  <a:ext cx="2667000" cy="2438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648200" y="2514600"/>
                  <a:ext cx="2057400" cy="1828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7" name="Freeform 156"/>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1" name="Freeform 100"/>
            <p:cNvSpPr/>
            <p:nvPr/>
          </p:nvSpPr>
          <p:spPr>
            <a:xfrm>
              <a:off x="-5638800" y="3505200"/>
              <a:ext cx="6400800" cy="3205909"/>
            </a:xfrm>
            <a:custGeom>
              <a:avLst/>
              <a:gdLst>
                <a:gd name="connsiteX0" fmla="*/ 683046 w 6400800"/>
                <a:gd name="connsiteY0" fmla="*/ 649995 h 3205909"/>
                <a:gd name="connsiteX1" fmla="*/ 716096 w 6400800"/>
                <a:gd name="connsiteY1" fmla="*/ 683046 h 3205909"/>
                <a:gd name="connsiteX2" fmla="*/ 749147 w 6400800"/>
                <a:gd name="connsiteY2" fmla="*/ 749147 h 3205909"/>
                <a:gd name="connsiteX3" fmla="*/ 782197 w 6400800"/>
                <a:gd name="connsiteY3" fmla="*/ 782198 h 3205909"/>
                <a:gd name="connsiteX4" fmla="*/ 848299 w 6400800"/>
                <a:gd name="connsiteY4" fmla="*/ 848299 h 3205909"/>
                <a:gd name="connsiteX5" fmla="*/ 870332 w 6400800"/>
                <a:gd name="connsiteY5" fmla="*/ 881350 h 3205909"/>
                <a:gd name="connsiteX6" fmla="*/ 936434 w 6400800"/>
                <a:gd name="connsiteY6" fmla="*/ 925417 h 3205909"/>
                <a:gd name="connsiteX7" fmla="*/ 1013552 w 6400800"/>
                <a:gd name="connsiteY7" fmla="*/ 969485 h 3205909"/>
                <a:gd name="connsiteX8" fmla="*/ 1068636 w 6400800"/>
                <a:gd name="connsiteY8" fmla="*/ 991518 h 3205909"/>
                <a:gd name="connsiteX9" fmla="*/ 1112703 w 6400800"/>
                <a:gd name="connsiteY9" fmla="*/ 1024569 h 3205909"/>
                <a:gd name="connsiteX10" fmla="*/ 1145754 w 6400800"/>
                <a:gd name="connsiteY10" fmla="*/ 1035586 h 3205909"/>
                <a:gd name="connsiteX11" fmla="*/ 1233889 w 6400800"/>
                <a:gd name="connsiteY11" fmla="*/ 1068636 h 3205909"/>
                <a:gd name="connsiteX12" fmla="*/ 1266940 w 6400800"/>
                <a:gd name="connsiteY12" fmla="*/ 1090670 h 3205909"/>
                <a:gd name="connsiteX13" fmla="*/ 1311007 w 6400800"/>
                <a:gd name="connsiteY13" fmla="*/ 1101687 h 3205909"/>
                <a:gd name="connsiteX14" fmla="*/ 1344058 w 6400800"/>
                <a:gd name="connsiteY14" fmla="*/ 1112704 h 3205909"/>
                <a:gd name="connsiteX15" fmla="*/ 1399142 w 6400800"/>
                <a:gd name="connsiteY15" fmla="*/ 1134738 h 3205909"/>
                <a:gd name="connsiteX16" fmla="*/ 1443209 w 6400800"/>
                <a:gd name="connsiteY16" fmla="*/ 1156771 h 3205909"/>
                <a:gd name="connsiteX17" fmla="*/ 1498294 w 6400800"/>
                <a:gd name="connsiteY17" fmla="*/ 1167788 h 3205909"/>
                <a:gd name="connsiteX18" fmla="*/ 1564395 w 6400800"/>
                <a:gd name="connsiteY18" fmla="*/ 1189822 h 3205909"/>
                <a:gd name="connsiteX19" fmla="*/ 1641513 w 6400800"/>
                <a:gd name="connsiteY19" fmla="*/ 1211856 h 3205909"/>
                <a:gd name="connsiteX20" fmla="*/ 1685580 w 6400800"/>
                <a:gd name="connsiteY20" fmla="*/ 1222872 h 3205909"/>
                <a:gd name="connsiteX21" fmla="*/ 1795749 w 6400800"/>
                <a:gd name="connsiteY21" fmla="*/ 1255923 h 3205909"/>
                <a:gd name="connsiteX22" fmla="*/ 1972019 w 6400800"/>
                <a:gd name="connsiteY22" fmla="*/ 1277957 h 3205909"/>
                <a:gd name="connsiteX23" fmla="*/ 2137272 w 6400800"/>
                <a:gd name="connsiteY23" fmla="*/ 1299991 h 3205909"/>
                <a:gd name="connsiteX24" fmla="*/ 2798284 w 6400800"/>
                <a:gd name="connsiteY24" fmla="*/ 1288974 h 3205909"/>
                <a:gd name="connsiteX25" fmla="*/ 2930487 w 6400800"/>
                <a:gd name="connsiteY25" fmla="*/ 1266940 h 3205909"/>
                <a:gd name="connsiteX26" fmla="*/ 3029638 w 6400800"/>
                <a:gd name="connsiteY26" fmla="*/ 1244906 h 3205909"/>
                <a:gd name="connsiteX27" fmla="*/ 3117773 w 6400800"/>
                <a:gd name="connsiteY27" fmla="*/ 1211856 h 3205909"/>
                <a:gd name="connsiteX28" fmla="*/ 3172858 w 6400800"/>
                <a:gd name="connsiteY28" fmla="*/ 1200839 h 3205909"/>
                <a:gd name="connsiteX29" fmla="*/ 3283026 w 6400800"/>
                <a:gd name="connsiteY29" fmla="*/ 1167788 h 3205909"/>
                <a:gd name="connsiteX30" fmla="*/ 3349127 w 6400800"/>
                <a:gd name="connsiteY30" fmla="*/ 1145754 h 3205909"/>
                <a:gd name="connsiteX31" fmla="*/ 3426246 w 6400800"/>
                <a:gd name="connsiteY31" fmla="*/ 1123721 h 3205909"/>
                <a:gd name="connsiteX32" fmla="*/ 3470313 w 6400800"/>
                <a:gd name="connsiteY32" fmla="*/ 1112704 h 3205909"/>
                <a:gd name="connsiteX33" fmla="*/ 3503364 w 6400800"/>
                <a:gd name="connsiteY33" fmla="*/ 1101687 h 3205909"/>
                <a:gd name="connsiteX34" fmla="*/ 3591499 w 6400800"/>
                <a:gd name="connsiteY34" fmla="*/ 1079653 h 3205909"/>
                <a:gd name="connsiteX35" fmla="*/ 3635566 w 6400800"/>
                <a:gd name="connsiteY35" fmla="*/ 1068636 h 3205909"/>
                <a:gd name="connsiteX36" fmla="*/ 3734718 w 6400800"/>
                <a:gd name="connsiteY36" fmla="*/ 1035586 h 3205909"/>
                <a:gd name="connsiteX37" fmla="*/ 3922005 w 6400800"/>
                <a:gd name="connsiteY37" fmla="*/ 991518 h 3205909"/>
                <a:gd name="connsiteX38" fmla="*/ 4065224 w 6400800"/>
                <a:gd name="connsiteY38" fmla="*/ 925417 h 3205909"/>
                <a:gd name="connsiteX39" fmla="*/ 4109291 w 6400800"/>
                <a:gd name="connsiteY39" fmla="*/ 914400 h 3205909"/>
                <a:gd name="connsiteX40" fmla="*/ 4197426 w 6400800"/>
                <a:gd name="connsiteY40" fmla="*/ 870333 h 3205909"/>
                <a:gd name="connsiteX41" fmla="*/ 4318612 w 6400800"/>
                <a:gd name="connsiteY41" fmla="*/ 826265 h 3205909"/>
                <a:gd name="connsiteX42" fmla="*/ 4406747 w 6400800"/>
                <a:gd name="connsiteY42" fmla="*/ 760164 h 3205909"/>
                <a:gd name="connsiteX43" fmla="*/ 4450814 w 6400800"/>
                <a:gd name="connsiteY43" fmla="*/ 738130 h 3205909"/>
                <a:gd name="connsiteX44" fmla="*/ 4516915 w 6400800"/>
                <a:gd name="connsiteY44" fmla="*/ 694063 h 3205909"/>
                <a:gd name="connsiteX45" fmla="*/ 4594034 w 6400800"/>
                <a:gd name="connsiteY45" fmla="*/ 661012 h 3205909"/>
                <a:gd name="connsiteX46" fmla="*/ 4627084 w 6400800"/>
                <a:gd name="connsiteY46" fmla="*/ 627962 h 3205909"/>
                <a:gd name="connsiteX47" fmla="*/ 4715219 w 6400800"/>
                <a:gd name="connsiteY47" fmla="*/ 572877 h 3205909"/>
                <a:gd name="connsiteX48" fmla="*/ 4748270 w 6400800"/>
                <a:gd name="connsiteY48" fmla="*/ 550844 h 3205909"/>
                <a:gd name="connsiteX49" fmla="*/ 4814371 w 6400800"/>
                <a:gd name="connsiteY49" fmla="*/ 484742 h 3205909"/>
                <a:gd name="connsiteX50" fmla="*/ 4880472 w 6400800"/>
                <a:gd name="connsiteY50" fmla="*/ 462709 h 3205909"/>
                <a:gd name="connsiteX51" fmla="*/ 4913523 w 6400800"/>
                <a:gd name="connsiteY51" fmla="*/ 451692 h 3205909"/>
                <a:gd name="connsiteX52" fmla="*/ 5001658 w 6400800"/>
                <a:gd name="connsiteY52" fmla="*/ 440675 h 3205909"/>
                <a:gd name="connsiteX53" fmla="*/ 5034708 w 6400800"/>
                <a:gd name="connsiteY53" fmla="*/ 429658 h 3205909"/>
                <a:gd name="connsiteX54" fmla="*/ 5078776 w 6400800"/>
                <a:gd name="connsiteY54" fmla="*/ 418641 h 3205909"/>
                <a:gd name="connsiteX55" fmla="*/ 5188944 w 6400800"/>
                <a:gd name="connsiteY55" fmla="*/ 385591 h 3205909"/>
                <a:gd name="connsiteX56" fmla="*/ 5288096 w 6400800"/>
                <a:gd name="connsiteY56" fmla="*/ 352540 h 3205909"/>
                <a:gd name="connsiteX57" fmla="*/ 5321147 w 6400800"/>
                <a:gd name="connsiteY57" fmla="*/ 341523 h 3205909"/>
                <a:gd name="connsiteX58" fmla="*/ 5354197 w 6400800"/>
                <a:gd name="connsiteY58" fmla="*/ 319489 h 3205909"/>
                <a:gd name="connsiteX59" fmla="*/ 5442332 w 6400800"/>
                <a:gd name="connsiteY59" fmla="*/ 297456 h 3205909"/>
                <a:gd name="connsiteX60" fmla="*/ 5519450 w 6400800"/>
                <a:gd name="connsiteY60" fmla="*/ 275422 h 3205909"/>
                <a:gd name="connsiteX61" fmla="*/ 5607585 w 6400800"/>
                <a:gd name="connsiteY61" fmla="*/ 253388 h 3205909"/>
                <a:gd name="connsiteX62" fmla="*/ 5651653 w 6400800"/>
                <a:gd name="connsiteY62" fmla="*/ 242371 h 3205909"/>
                <a:gd name="connsiteX63" fmla="*/ 5695720 w 6400800"/>
                <a:gd name="connsiteY63" fmla="*/ 209321 h 3205909"/>
                <a:gd name="connsiteX64" fmla="*/ 5728771 w 6400800"/>
                <a:gd name="connsiteY64" fmla="*/ 198304 h 3205909"/>
                <a:gd name="connsiteX65" fmla="*/ 5838940 w 6400800"/>
                <a:gd name="connsiteY65" fmla="*/ 165253 h 3205909"/>
                <a:gd name="connsiteX66" fmla="*/ 5871990 w 6400800"/>
                <a:gd name="connsiteY66" fmla="*/ 143219 h 3205909"/>
                <a:gd name="connsiteX67" fmla="*/ 5938091 w 6400800"/>
                <a:gd name="connsiteY67" fmla="*/ 121186 h 3205909"/>
                <a:gd name="connsiteX68" fmla="*/ 5971142 w 6400800"/>
                <a:gd name="connsiteY68" fmla="*/ 110169 h 3205909"/>
                <a:gd name="connsiteX69" fmla="*/ 6004193 w 6400800"/>
                <a:gd name="connsiteY69" fmla="*/ 99152 h 3205909"/>
                <a:gd name="connsiteX70" fmla="*/ 6048260 w 6400800"/>
                <a:gd name="connsiteY70" fmla="*/ 88135 h 3205909"/>
                <a:gd name="connsiteX71" fmla="*/ 6114361 w 6400800"/>
                <a:gd name="connsiteY71" fmla="*/ 66101 h 3205909"/>
                <a:gd name="connsiteX72" fmla="*/ 6147412 w 6400800"/>
                <a:gd name="connsiteY72" fmla="*/ 55085 h 3205909"/>
                <a:gd name="connsiteX73" fmla="*/ 6180462 w 6400800"/>
                <a:gd name="connsiteY73" fmla="*/ 33051 h 3205909"/>
                <a:gd name="connsiteX74" fmla="*/ 6224530 w 6400800"/>
                <a:gd name="connsiteY74" fmla="*/ 22034 h 3205909"/>
                <a:gd name="connsiteX75" fmla="*/ 6268597 w 6400800"/>
                <a:gd name="connsiteY75" fmla="*/ 0 h 3205909"/>
                <a:gd name="connsiteX76" fmla="*/ 6301648 w 6400800"/>
                <a:gd name="connsiteY76" fmla="*/ 11017 h 3205909"/>
                <a:gd name="connsiteX77" fmla="*/ 6312665 w 6400800"/>
                <a:gd name="connsiteY77" fmla="*/ 77118 h 3205909"/>
                <a:gd name="connsiteX78" fmla="*/ 6323682 w 6400800"/>
                <a:gd name="connsiteY78" fmla="*/ 110169 h 3205909"/>
                <a:gd name="connsiteX79" fmla="*/ 6334699 w 6400800"/>
                <a:gd name="connsiteY79" fmla="*/ 176270 h 3205909"/>
                <a:gd name="connsiteX80" fmla="*/ 6356732 w 6400800"/>
                <a:gd name="connsiteY80" fmla="*/ 253388 h 3205909"/>
                <a:gd name="connsiteX81" fmla="*/ 6389783 w 6400800"/>
                <a:gd name="connsiteY81" fmla="*/ 363557 h 3205909"/>
                <a:gd name="connsiteX82" fmla="*/ 6400800 w 6400800"/>
                <a:gd name="connsiteY82" fmla="*/ 396607 h 3205909"/>
                <a:gd name="connsiteX83" fmla="*/ 6367749 w 6400800"/>
                <a:gd name="connsiteY83" fmla="*/ 418641 h 3205909"/>
                <a:gd name="connsiteX84" fmla="*/ 6191479 w 6400800"/>
                <a:gd name="connsiteY84" fmla="*/ 440675 h 3205909"/>
                <a:gd name="connsiteX85" fmla="*/ 6147412 w 6400800"/>
                <a:gd name="connsiteY85" fmla="*/ 451692 h 3205909"/>
                <a:gd name="connsiteX86" fmla="*/ 6114361 w 6400800"/>
                <a:gd name="connsiteY86" fmla="*/ 462709 h 3205909"/>
                <a:gd name="connsiteX87" fmla="*/ 6059277 w 6400800"/>
                <a:gd name="connsiteY87" fmla="*/ 473725 h 3205909"/>
                <a:gd name="connsiteX88" fmla="*/ 5982159 w 6400800"/>
                <a:gd name="connsiteY88" fmla="*/ 495759 h 3205909"/>
                <a:gd name="connsiteX89" fmla="*/ 5938091 w 6400800"/>
                <a:gd name="connsiteY89" fmla="*/ 506776 h 3205909"/>
                <a:gd name="connsiteX90" fmla="*/ 5871990 w 6400800"/>
                <a:gd name="connsiteY90" fmla="*/ 528810 h 3205909"/>
                <a:gd name="connsiteX91" fmla="*/ 5805889 w 6400800"/>
                <a:gd name="connsiteY91" fmla="*/ 550844 h 3205909"/>
                <a:gd name="connsiteX92" fmla="*/ 5772838 w 6400800"/>
                <a:gd name="connsiteY92" fmla="*/ 561860 h 3205909"/>
                <a:gd name="connsiteX93" fmla="*/ 5673687 w 6400800"/>
                <a:gd name="connsiteY93" fmla="*/ 583894 h 3205909"/>
                <a:gd name="connsiteX94" fmla="*/ 5640636 w 6400800"/>
                <a:gd name="connsiteY94" fmla="*/ 594911 h 3205909"/>
                <a:gd name="connsiteX95" fmla="*/ 5662670 w 6400800"/>
                <a:gd name="connsiteY95" fmla="*/ 638978 h 3205909"/>
                <a:gd name="connsiteX96" fmla="*/ 5684703 w 6400800"/>
                <a:gd name="connsiteY96" fmla="*/ 672029 h 3205909"/>
                <a:gd name="connsiteX97" fmla="*/ 5706737 w 6400800"/>
                <a:gd name="connsiteY97" fmla="*/ 738130 h 3205909"/>
                <a:gd name="connsiteX98" fmla="*/ 5728771 w 6400800"/>
                <a:gd name="connsiteY98" fmla="*/ 782198 h 3205909"/>
                <a:gd name="connsiteX99" fmla="*/ 5750805 w 6400800"/>
                <a:gd name="connsiteY99" fmla="*/ 870333 h 3205909"/>
                <a:gd name="connsiteX100" fmla="*/ 5772838 w 6400800"/>
                <a:gd name="connsiteY100" fmla="*/ 903383 h 3205909"/>
                <a:gd name="connsiteX101" fmla="*/ 5783855 w 6400800"/>
                <a:gd name="connsiteY101" fmla="*/ 936434 h 3205909"/>
                <a:gd name="connsiteX102" fmla="*/ 5805889 w 6400800"/>
                <a:gd name="connsiteY102" fmla="*/ 991518 h 3205909"/>
                <a:gd name="connsiteX103" fmla="*/ 5816906 w 6400800"/>
                <a:gd name="connsiteY103" fmla="*/ 1057619 h 3205909"/>
                <a:gd name="connsiteX104" fmla="*/ 5827923 w 6400800"/>
                <a:gd name="connsiteY104" fmla="*/ 1090670 h 3205909"/>
                <a:gd name="connsiteX105" fmla="*/ 5849956 w 6400800"/>
                <a:gd name="connsiteY105" fmla="*/ 1233889 h 3205909"/>
                <a:gd name="connsiteX106" fmla="*/ 5849956 w 6400800"/>
                <a:gd name="connsiteY106" fmla="*/ 1652530 h 3205909"/>
                <a:gd name="connsiteX107" fmla="*/ 5805889 w 6400800"/>
                <a:gd name="connsiteY107" fmla="*/ 1784733 h 3205909"/>
                <a:gd name="connsiteX108" fmla="*/ 5783855 w 6400800"/>
                <a:gd name="connsiteY108" fmla="*/ 1817783 h 3205909"/>
                <a:gd name="connsiteX109" fmla="*/ 5761821 w 6400800"/>
                <a:gd name="connsiteY109" fmla="*/ 1894901 h 3205909"/>
                <a:gd name="connsiteX110" fmla="*/ 5750805 w 6400800"/>
                <a:gd name="connsiteY110" fmla="*/ 1938969 h 3205909"/>
                <a:gd name="connsiteX111" fmla="*/ 5728771 w 6400800"/>
                <a:gd name="connsiteY111" fmla="*/ 1972019 h 3205909"/>
                <a:gd name="connsiteX112" fmla="*/ 5717754 w 6400800"/>
                <a:gd name="connsiteY112" fmla="*/ 2016087 h 3205909"/>
                <a:gd name="connsiteX113" fmla="*/ 5684703 w 6400800"/>
                <a:gd name="connsiteY113" fmla="*/ 2071171 h 3205909"/>
                <a:gd name="connsiteX114" fmla="*/ 5673687 w 6400800"/>
                <a:gd name="connsiteY114" fmla="*/ 2104222 h 3205909"/>
                <a:gd name="connsiteX115" fmla="*/ 5640636 w 6400800"/>
                <a:gd name="connsiteY115" fmla="*/ 2159306 h 3205909"/>
                <a:gd name="connsiteX116" fmla="*/ 5618602 w 6400800"/>
                <a:gd name="connsiteY116" fmla="*/ 2236424 h 3205909"/>
                <a:gd name="connsiteX117" fmla="*/ 5596568 w 6400800"/>
                <a:gd name="connsiteY117" fmla="*/ 2269475 h 3205909"/>
                <a:gd name="connsiteX118" fmla="*/ 5574535 w 6400800"/>
                <a:gd name="connsiteY118" fmla="*/ 2346593 h 3205909"/>
                <a:gd name="connsiteX119" fmla="*/ 5552501 w 6400800"/>
                <a:gd name="connsiteY119" fmla="*/ 2379644 h 3205909"/>
                <a:gd name="connsiteX120" fmla="*/ 5508434 w 6400800"/>
                <a:gd name="connsiteY120" fmla="*/ 2467778 h 3205909"/>
                <a:gd name="connsiteX121" fmla="*/ 5409282 w 6400800"/>
                <a:gd name="connsiteY121" fmla="*/ 2588964 h 3205909"/>
                <a:gd name="connsiteX122" fmla="*/ 5321147 w 6400800"/>
                <a:gd name="connsiteY122" fmla="*/ 2666082 h 3205909"/>
                <a:gd name="connsiteX123" fmla="*/ 5288096 w 6400800"/>
                <a:gd name="connsiteY123" fmla="*/ 2699133 h 3205909"/>
                <a:gd name="connsiteX124" fmla="*/ 5221995 w 6400800"/>
                <a:gd name="connsiteY124" fmla="*/ 2743200 h 3205909"/>
                <a:gd name="connsiteX125" fmla="*/ 5177927 w 6400800"/>
                <a:gd name="connsiteY125" fmla="*/ 2776251 h 3205909"/>
                <a:gd name="connsiteX126" fmla="*/ 5122843 w 6400800"/>
                <a:gd name="connsiteY126" fmla="*/ 2798285 h 3205909"/>
                <a:gd name="connsiteX127" fmla="*/ 5045725 w 6400800"/>
                <a:gd name="connsiteY127" fmla="*/ 2853369 h 3205909"/>
                <a:gd name="connsiteX128" fmla="*/ 5012674 w 6400800"/>
                <a:gd name="connsiteY128" fmla="*/ 2864386 h 3205909"/>
                <a:gd name="connsiteX129" fmla="*/ 4880472 w 6400800"/>
                <a:gd name="connsiteY129" fmla="*/ 2919470 h 3205909"/>
                <a:gd name="connsiteX130" fmla="*/ 4847421 w 6400800"/>
                <a:gd name="connsiteY130" fmla="*/ 2941504 h 3205909"/>
                <a:gd name="connsiteX131" fmla="*/ 4792337 w 6400800"/>
                <a:gd name="connsiteY131" fmla="*/ 2952521 h 3205909"/>
                <a:gd name="connsiteX132" fmla="*/ 4759287 w 6400800"/>
                <a:gd name="connsiteY132" fmla="*/ 2985571 h 3205909"/>
                <a:gd name="connsiteX133" fmla="*/ 4726236 w 6400800"/>
                <a:gd name="connsiteY133" fmla="*/ 2996588 h 3205909"/>
                <a:gd name="connsiteX134" fmla="*/ 4638101 w 6400800"/>
                <a:gd name="connsiteY134" fmla="*/ 3029639 h 3205909"/>
                <a:gd name="connsiteX135" fmla="*/ 4560983 w 6400800"/>
                <a:gd name="connsiteY135" fmla="*/ 3062689 h 3205909"/>
                <a:gd name="connsiteX136" fmla="*/ 4527932 w 6400800"/>
                <a:gd name="connsiteY136" fmla="*/ 3084723 h 3205909"/>
                <a:gd name="connsiteX137" fmla="*/ 4395730 w 6400800"/>
                <a:gd name="connsiteY137" fmla="*/ 3117774 h 3205909"/>
                <a:gd name="connsiteX138" fmla="*/ 4252511 w 6400800"/>
                <a:gd name="connsiteY138" fmla="*/ 3161841 h 3205909"/>
                <a:gd name="connsiteX139" fmla="*/ 4197426 w 6400800"/>
                <a:gd name="connsiteY139" fmla="*/ 3172858 h 3205909"/>
                <a:gd name="connsiteX140" fmla="*/ 4131325 w 6400800"/>
                <a:gd name="connsiteY140" fmla="*/ 3183875 h 3205909"/>
                <a:gd name="connsiteX141" fmla="*/ 3833870 w 6400800"/>
                <a:gd name="connsiteY141" fmla="*/ 3205909 h 3205909"/>
                <a:gd name="connsiteX142" fmla="*/ 2710149 w 6400800"/>
                <a:gd name="connsiteY142" fmla="*/ 3194892 h 3205909"/>
                <a:gd name="connsiteX143" fmla="*/ 2666082 w 6400800"/>
                <a:gd name="connsiteY143" fmla="*/ 3183875 h 3205909"/>
                <a:gd name="connsiteX144" fmla="*/ 2566930 w 6400800"/>
                <a:gd name="connsiteY144" fmla="*/ 3161841 h 3205909"/>
                <a:gd name="connsiteX145" fmla="*/ 2412694 w 6400800"/>
                <a:gd name="connsiteY145" fmla="*/ 3150824 h 3205909"/>
                <a:gd name="connsiteX146" fmla="*/ 2291508 w 6400800"/>
                <a:gd name="connsiteY146" fmla="*/ 3128791 h 3205909"/>
                <a:gd name="connsiteX147" fmla="*/ 2214390 w 6400800"/>
                <a:gd name="connsiteY147" fmla="*/ 3117774 h 3205909"/>
                <a:gd name="connsiteX148" fmla="*/ 2148289 w 6400800"/>
                <a:gd name="connsiteY148" fmla="*/ 3106757 h 3205909"/>
                <a:gd name="connsiteX149" fmla="*/ 2049137 w 6400800"/>
                <a:gd name="connsiteY149" fmla="*/ 3095740 h 3205909"/>
                <a:gd name="connsiteX150" fmla="*/ 1994053 w 6400800"/>
                <a:gd name="connsiteY150" fmla="*/ 3084723 h 3205909"/>
                <a:gd name="connsiteX151" fmla="*/ 1927952 w 6400800"/>
                <a:gd name="connsiteY151" fmla="*/ 3073706 h 3205909"/>
                <a:gd name="connsiteX152" fmla="*/ 1762699 w 6400800"/>
                <a:gd name="connsiteY152" fmla="*/ 3051672 h 3205909"/>
                <a:gd name="connsiteX153" fmla="*/ 1685580 w 6400800"/>
                <a:gd name="connsiteY153" fmla="*/ 3040656 h 3205909"/>
                <a:gd name="connsiteX154" fmla="*/ 1652530 w 6400800"/>
                <a:gd name="connsiteY154" fmla="*/ 3029639 h 3205909"/>
                <a:gd name="connsiteX155" fmla="*/ 1586429 w 6400800"/>
                <a:gd name="connsiteY155" fmla="*/ 3018622 h 3205909"/>
                <a:gd name="connsiteX156" fmla="*/ 1553378 w 6400800"/>
                <a:gd name="connsiteY156" fmla="*/ 2996588 h 3205909"/>
                <a:gd name="connsiteX157" fmla="*/ 1454226 w 6400800"/>
                <a:gd name="connsiteY157" fmla="*/ 2963538 h 3205909"/>
                <a:gd name="connsiteX158" fmla="*/ 1399142 w 6400800"/>
                <a:gd name="connsiteY158" fmla="*/ 2941504 h 3205909"/>
                <a:gd name="connsiteX159" fmla="*/ 1366091 w 6400800"/>
                <a:gd name="connsiteY159" fmla="*/ 2919470 h 3205909"/>
                <a:gd name="connsiteX160" fmla="*/ 1266940 w 6400800"/>
                <a:gd name="connsiteY160" fmla="*/ 2897436 h 3205909"/>
                <a:gd name="connsiteX161" fmla="*/ 1233889 w 6400800"/>
                <a:gd name="connsiteY161" fmla="*/ 2875403 h 3205909"/>
                <a:gd name="connsiteX162" fmla="*/ 1167788 w 6400800"/>
                <a:gd name="connsiteY162" fmla="*/ 2864386 h 3205909"/>
                <a:gd name="connsiteX163" fmla="*/ 1134737 w 6400800"/>
                <a:gd name="connsiteY163" fmla="*/ 2853369 h 3205909"/>
                <a:gd name="connsiteX164" fmla="*/ 1068636 w 6400800"/>
                <a:gd name="connsiteY164" fmla="*/ 2820318 h 3205909"/>
                <a:gd name="connsiteX165" fmla="*/ 1002535 w 6400800"/>
                <a:gd name="connsiteY165" fmla="*/ 2787268 h 3205909"/>
                <a:gd name="connsiteX166" fmla="*/ 969484 w 6400800"/>
                <a:gd name="connsiteY166" fmla="*/ 2754217 h 3205909"/>
                <a:gd name="connsiteX167" fmla="*/ 892366 w 6400800"/>
                <a:gd name="connsiteY167" fmla="*/ 2699133 h 3205909"/>
                <a:gd name="connsiteX168" fmla="*/ 848299 w 6400800"/>
                <a:gd name="connsiteY168" fmla="*/ 2677099 h 3205909"/>
                <a:gd name="connsiteX169" fmla="*/ 793214 w 6400800"/>
                <a:gd name="connsiteY169" fmla="*/ 2610998 h 3205909"/>
                <a:gd name="connsiteX170" fmla="*/ 738130 w 6400800"/>
                <a:gd name="connsiteY170" fmla="*/ 2533880 h 3205909"/>
                <a:gd name="connsiteX171" fmla="*/ 661012 w 6400800"/>
                <a:gd name="connsiteY171" fmla="*/ 2423711 h 3205909"/>
                <a:gd name="connsiteX172" fmla="*/ 638978 w 6400800"/>
                <a:gd name="connsiteY172" fmla="*/ 2357610 h 3205909"/>
                <a:gd name="connsiteX173" fmla="*/ 616944 w 6400800"/>
                <a:gd name="connsiteY173" fmla="*/ 2324559 h 3205909"/>
                <a:gd name="connsiteX174" fmla="*/ 594911 w 6400800"/>
                <a:gd name="connsiteY174" fmla="*/ 2258458 h 3205909"/>
                <a:gd name="connsiteX175" fmla="*/ 583894 w 6400800"/>
                <a:gd name="connsiteY175" fmla="*/ 2225407 h 3205909"/>
                <a:gd name="connsiteX176" fmla="*/ 572877 w 6400800"/>
                <a:gd name="connsiteY176" fmla="*/ 2181340 h 3205909"/>
                <a:gd name="connsiteX177" fmla="*/ 550843 w 6400800"/>
                <a:gd name="connsiteY177" fmla="*/ 2115239 h 3205909"/>
                <a:gd name="connsiteX178" fmla="*/ 528809 w 6400800"/>
                <a:gd name="connsiteY178" fmla="*/ 2027104 h 3205909"/>
                <a:gd name="connsiteX179" fmla="*/ 517793 w 6400800"/>
                <a:gd name="connsiteY179" fmla="*/ 1983036 h 3205909"/>
                <a:gd name="connsiteX180" fmla="*/ 495759 w 6400800"/>
                <a:gd name="connsiteY180" fmla="*/ 1938969 h 3205909"/>
                <a:gd name="connsiteX181" fmla="*/ 473725 w 6400800"/>
                <a:gd name="connsiteY181" fmla="*/ 1905918 h 3205909"/>
                <a:gd name="connsiteX182" fmla="*/ 407624 w 6400800"/>
                <a:gd name="connsiteY182" fmla="*/ 1740665 h 3205909"/>
                <a:gd name="connsiteX183" fmla="*/ 374573 w 6400800"/>
                <a:gd name="connsiteY183" fmla="*/ 1630497 h 3205909"/>
                <a:gd name="connsiteX184" fmla="*/ 363556 w 6400800"/>
                <a:gd name="connsiteY184" fmla="*/ 1586429 h 3205909"/>
                <a:gd name="connsiteX185" fmla="*/ 341523 w 6400800"/>
                <a:gd name="connsiteY185" fmla="*/ 1520328 h 3205909"/>
                <a:gd name="connsiteX186" fmla="*/ 330506 w 6400800"/>
                <a:gd name="connsiteY186" fmla="*/ 1487277 h 3205909"/>
                <a:gd name="connsiteX187" fmla="*/ 319489 w 6400800"/>
                <a:gd name="connsiteY187" fmla="*/ 1443210 h 3205909"/>
                <a:gd name="connsiteX188" fmla="*/ 308472 w 6400800"/>
                <a:gd name="connsiteY188" fmla="*/ 1410159 h 3205909"/>
                <a:gd name="connsiteX189" fmla="*/ 264405 w 6400800"/>
                <a:gd name="connsiteY189" fmla="*/ 1344058 h 3205909"/>
                <a:gd name="connsiteX190" fmla="*/ 231354 w 6400800"/>
                <a:gd name="connsiteY190" fmla="*/ 1255923 h 3205909"/>
                <a:gd name="connsiteX191" fmla="*/ 209320 w 6400800"/>
                <a:gd name="connsiteY191" fmla="*/ 1222872 h 3205909"/>
                <a:gd name="connsiteX192" fmla="*/ 187287 w 6400800"/>
                <a:gd name="connsiteY192" fmla="*/ 1156771 h 3205909"/>
                <a:gd name="connsiteX193" fmla="*/ 176270 w 6400800"/>
                <a:gd name="connsiteY193" fmla="*/ 1123721 h 3205909"/>
                <a:gd name="connsiteX194" fmla="*/ 154236 w 6400800"/>
                <a:gd name="connsiteY194" fmla="*/ 1090670 h 3205909"/>
                <a:gd name="connsiteX195" fmla="*/ 121185 w 6400800"/>
                <a:gd name="connsiteY195" fmla="*/ 991518 h 3205909"/>
                <a:gd name="connsiteX196" fmla="*/ 110168 w 6400800"/>
                <a:gd name="connsiteY196" fmla="*/ 958468 h 3205909"/>
                <a:gd name="connsiteX197" fmla="*/ 88135 w 6400800"/>
                <a:gd name="connsiteY197" fmla="*/ 925417 h 3205909"/>
                <a:gd name="connsiteX198" fmla="*/ 55084 w 6400800"/>
                <a:gd name="connsiteY198" fmla="*/ 848299 h 3205909"/>
                <a:gd name="connsiteX199" fmla="*/ 33050 w 6400800"/>
                <a:gd name="connsiteY199" fmla="*/ 782198 h 3205909"/>
                <a:gd name="connsiteX200" fmla="*/ 22034 w 6400800"/>
                <a:gd name="connsiteY200" fmla="*/ 749147 h 3205909"/>
                <a:gd name="connsiteX201" fmla="*/ 0 w 6400800"/>
                <a:gd name="connsiteY201" fmla="*/ 716097 h 3205909"/>
                <a:gd name="connsiteX202" fmla="*/ 22034 w 6400800"/>
                <a:gd name="connsiteY202" fmla="*/ 638978 h 3205909"/>
                <a:gd name="connsiteX203" fmla="*/ 55084 w 6400800"/>
                <a:gd name="connsiteY203" fmla="*/ 627962 h 3205909"/>
                <a:gd name="connsiteX204" fmla="*/ 99152 w 6400800"/>
                <a:gd name="connsiteY204" fmla="*/ 605928 h 3205909"/>
                <a:gd name="connsiteX205" fmla="*/ 286438 w 6400800"/>
                <a:gd name="connsiteY205" fmla="*/ 583894 h 3205909"/>
                <a:gd name="connsiteX206" fmla="*/ 374573 w 6400800"/>
                <a:gd name="connsiteY206" fmla="*/ 572877 h 3205909"/>
                <a:gd name="connsiteX207" fmla="*/ 484742 w 6400800"/>
                <a:gd name="connsiteY207" fmla="*/ 539827 h 3205909"/>
                <a:gd name="connsiteX208" fmla="*/ 539826 w 6400800"/>
                <a:gd name="connsiteY208" fmla="*/ 528810 h 3205909"/>
                <a:gd name="connsiteX209" fmla="*/ 572877 w 6400800"/>
                <a:gd name="connsiteY209" fmla="*/ 550844 h 3205909"/>
                <a:gd name="connsiteX210" fmla="*/ 638978 w 6400800"/>
                <a:gd name="connsiteY210" fmla="*/ 616945 h 3205909"/>
                <a:gd name="connsiteX211" fmla="*/ 683046 w 6400800"/>
                <a:gd name="connsiteY211" fmla="*/ 649995 h 320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6400800" h="3205909">
                  <a:moveTo>
                    <a:pt x="683046" y="649995"/>
                  </a:moveTo>
                  <a:cubicBezTo>
                    <a:pt x="695899" y="661012"/>
                    <a:pt x="707454" y="670082"/>
                    <a:pt x="716096" y="683046"/>
                  </a:cubicBezTo>
                  <a:cubicBezTo>
                    <a:pt x="782342" y="782417"/>
                    <a:pt x="662476" y="645141"/>
                    <a:pt x="749147" y="749147"/>
                  </a:cubicBezTo>
                  <a:cubicBezTo>
                    <a:pt x="759121" y="761116"/>
                    <a:pt x="772058" y="770369"/>
                    <a:pt x="782197" y="782198"/>
                  </a:cubicBezTo>
                  <a:cubicBezTo>
                    <a:pt x="836855" y="845966"/>
                    <a:pt x="790118" y="809512"/>
                    <a:pt x="848299" y="848299"/>
                  </a:cubicBezTo>
                  <a:cubicBezTo>
                    <a:pt x="855643" y="859316"/>
                    <a:pt x="860367" y="872631"/>
                    <a:pt x="870332" y="881350"/>
                  </a:cubicBezTo>
                  <a:cubicBezTo>
                    <a:pt x="890261" y="898788"/>
                    <a:pt x="914400" y="910728"/>
                    <a:pt x="936434" y="925417"/>
                  </a:cubicBezTo>
                  <a:cubicBezTo>
                    <a:pt x="971884" y="949050"/>
                    <a:pt x="971614" y="950846"/>
                    <a:pt x="1013552" y="969485"/>
                  </a:cubicBezTo>
                  <a:cubicBezTo>
                    <a:pt x="1031623" y="977517"/>
                    <a:pt x="1051349" y="981914"/>
                    <a:pt x="1068636" y="991518"/>
                  </a:cubicBezTo>
                  <a:cubicBezTo>
                    <a:pt x="1084687" y="1000435"/>
                    <a:pt x="1096761" y="1015459"/>
                    <a:pt x="1112703" y="1024569"/>
                  </a:cubicBezTo>
                  <a:cubicBezTo>
                    <a:pt x="1122786" y="1030331"/>
                    <a:pt x="1135080" y="1031012"/>
                    <a:pt x="1145754" y="1035586"/>
                  </a:cubicBezTo>
                  <a:cubicBezTo>
                    <a:pt x="1226408" y="1070151"/>
                    <a:pt x="1152643" y="1048324"/>
                    <a:pt x="1233889" y="1068636"/>
                  </a:cubicBezTo>
                  <a:cubicBezTo>
                    <a:pt x="1244906" y="1075981"/>
                    <a:pt x="1254770" y="1085454"/>
                    <a:pt x="1266940" y="1090670"/>
                  </a:cubicBezTo>
                  <a:cubicBezTo>
                    <a:pt x="1280857" y="1096634"/>
                    <a:pt x="1296448" y="1097527"/>
                    <a:pt x="1311007" y="1101687"/>
                  </a:cubicBezTo>
                  <a:cubicBezTo>
                    <a:pt x="1322173" y="1104877"/>
                    <a:pt x="1333184" y="1108626"/>
                    <a:pt x="1344058" y="1112704"/>
                  </a:cubicBezTo>
                  <a:cubicBezTo>
                    <a:pt x="1362575" y="1119648"/>
                    <a:pt x="1381071" y="1126706"/>
                    <a:pt x="1399142" y="1134738"/>
                  </a:cubicBezTo>
                  <a:cubicBezTo>
                    <a:pt x="1414149" y="1141408"/>
                    <a:pt x="1427629" y="1151578"/>
                    <a:pt x="1443209" y="1156771"/>
                  </a:cubicBezTo>
                  <a:cubicBezTo>
                    <a:pt x="1460973" y="1162692"/>
                    <a:pt x="1480229" y="1162861"/>
                    <a:pt x="1498294" y="1167788"/>
                  </a:cubicBezTo>
                  <a:cubicBezTo>
                    <a:pt x="1520701" y="1173899"/>
                    <a:pt x="1541863" y="1184189"/>
                    <a:pt x="1564395" y="1189822"/>
                  </a:cubicBezTo>
                  <a:cubicBezTo>
                    <a:pt x="1702206" y="1224276"/>
                    <a:pt x="1530839" y="1180236"/>
                    <a:pt x="1641513" y="1211856"/>
                  </a:cubicBezTo>
                  <a:cubicBezTo>
                    <a:pt x="1656071" y="1216015"/>
                    <a:pt x="1671022" y="1218713"/>
                    <a:pt x="1685580" y="1222872"/>
                  </a:cubicBezTo>
                  <a:cubicBezTo>
                    <a:pt x="1756283" y="1243072"/>
                    <a:pt x="1679174" y="1229021"/>
                    <a:pt x="1795749" y="1255923"/>
                  </a:cubicBezTo>
                  <a:cubicBezTo>
                    <a:pt x="1853403" y="1269228"/>
                    <a:pt x="1913726" y="1270962"/>
                    <a:pt x="1972019" y="1277957"/>
                  </a:cubicBezTo>
                  <a:cubicBezTo>
                    <a:pt x="2027195" y="1284578"/>
                    <a:pt x="2082188" y="1292646"/>
                    <a:pt x="2137272" y="1299991"/>
                  </a:cubicBezTo>
                  <a:cubicBezTo>
                    <a:pt x="2357609" y="1296319"/>
                    <a:pt x="2578107" y="1298148"/>
                    <a:pt x="2798284" y="1288974"/>
                  </a:cubicBezTo>
                  <a:cubicBezTo>
                    <a:pt x="2842921" y="1287114"/>
                    <a:pt x="2886491" y="1274704"/>
                    <a:pt x="2930487" y="1266940"/>
                  </a:cubicBezTo>
                  <a:cubicBezTo>
                    <a:pt x="2949042" y="1263665"/>
                    <a:pt x="3008948" y="1251803"/>
                    <a:pt x="3029638" y="1244906"/>
                  </a:cubicBezTo>
                  <a:cubicBezTo>
                    <a:pt x="3059978" y="1234792"/>
                    <a:pt x="3086823" y="1219593"/>
                    <a:pt x="3117773" y="1211856"/>
                  </a:cubicBezTo>
                  <a:cubicBezTo>
                    <a:pt x="3135939" y="1207315"/>
                    <a:pt x="3154496" y="1204511"/>
                    <a:pt x="3172858" y="1200839"/>
                  </a:cubicBezTo>
                  <a:cubicBezTo>
                    <a:pt x="3257073" y="1158730"/>
                    <a:pt x="3173293" y="1195222"/>
                    <a:pt x="3283026" y="1167788"/>
                  </a:cubicBezTo>
                  <a:cubicBezTo>
                    <a:pt x="3305558" y="1162155"/>
                    <a:pt x="3326595" y="1151387"/>
                    <a:pt x="3349127" y="1145754"/>
                  </a:cubicBezTo>
                  <a:cubicBezTo>
                    <a:pt x="3486823" y="1111333"/>
                    <a:pt x="3315662" y="1155317"/>
                    <a:pt x="3426246" y="1123721"/>
                  </a:cubicBezTo>
                  <a:cubicBezTo>
                    <a:pt x="3440805" y="1119561"/>
                    <a:pt x="3455754" y="1116864"/>
                    <a:pt x="3470313" y="1112704"/>
                  </a:cubicBezTo>
                  <a:cubicBezTo>
                    <a:pt x="3481479" y="1109514"/>
                    <a:pt x="3492160" y="1104743"/>
                    <a:pt x="3503364" y="1101687"/>
                  </a:cubicBezTo>
                  <a:cubicBezTo>
                    <a:pt x="3532579" y="1093719"/>
                    <a:pt x="3562121" y="1086998"/>
                    <a:pt x="3591499" y="1079653"/>
                  </a:cubicBezTo>
                  <a:lnTo>
                    <a:pt x="3635566" y="1068636"/>
                  </a:lnTo>
                  <a:cubicBezTo>
                    <a:pt x="3701868" y="1024437"/>
                    <a:pt x="3630816" y="1065273"/>
                    <a:pt x="3734718" y="1035586"/>
                  </a:cubicBezTo>
                  <a:cubicBezTo>
                    <a:pt x="3914980" y="984082"/>
                    <a:pt x="3727028" y="1013182"/>
                    <a:pt x="3922005" y="991518"/>
                  </a:cubicBezTo>
                  <a:cubicBezTo>
                    <a:pt x="3992458" y="949247"/>
                    <a:pt x="3973944" y="955844"/>
                    <a:pt x="4065224" y="925417"/>
                  </a:cubicBezTo>
                  <a:cubicBezTo>
                    <a:pt x="4079588" y="920629"/>
                    <a:pt x="4095315" y="920223"/>
                    <a:pt x="4109291" y="914400"/>
                  </a:cubicBezTo>
                  <a:cubicBezTo>
                    <a:pt x="4139610" y="901767"/>
                    <a:pt x="4166929" y="882532"/>
                    <a:pt x="4197426" y="870333"/>
                  </a:cubicBezTo>
                  <a:cubicBezTo>
                    <a:pt x="4274075" y="839673"/>
                    <a:pt x="4233750" y="854553"/>
                    <a:pt x="4318612" y="826265"/>
                  </a:cubicBezTo>
                  <a:cubicBezTo>
                    <a:pt x="4347990" y="804231"/>
                    <a:pt x="4373901" y="776587"/>
                    <a:pt x="4406747" y="760164"/>
                  </a:cubicBezTo>
                  <a:cubicBezTo>
                    <a:pt x="4421436" y="752819"/>
                    <a:pt x="4436732" y="746580"/>
                    <a:pt x="4450814" y="738130"/>
                  </a:cubicBezTo>
                  <a:cubicBezTo>
                    <a:pt x="4473521" y="724506"/>
                    <a:pt x="4493230" y="705906"/>
                    <a:pt x="4516915" y="694063"/>
                  </a:cubicBezTo>
                  <a:cubicBezTo>
                    <a:pt x="4571370" y="666836"/>
                    <a:pt x="4545403" y="677222"/>
                    <a:pt x="4594034" y="661012"/>
                  </a:cubicBezTo>
                  <a:cubicBezTo>
                    <a:pt x="4605051" y="649995"/>
                    <a:pt x="4614484" y="637126"/>
                    <a:pt x="4627084" y="627962"/>
                  </a:cubicBezTo>
                  <a:cubicBezTo>
                    <a:pt x="4655102" y="607585"/>
                    <a:pt x="4686393" y="592094"/>
                    <a:pt x="4715219" y="572877"/>
                  </a:cubicBezTo>
                  <a:cubicBezTo>
                    <a:pt x="4726236" y="565533"/>
                    <a:pt x="4738374" y="559641"/>
                    <a:pt x="4748270" y="550844"/>
                  </a:cubicBezTo>
                  <a:cubicBezTo>
                    <a:pt x="4771560" y="530142"/>
                    <a:pt x="4784809" y="494596"/>
                    <a:pt x="4814371" y="484742"/>
                  </a:cubicBezTo>
                  <a:lnTo>
                    <a:pt x="4880472" y="462709"/>
                  </a:lnTo>
                  <a:cubicBezTo>
                    <a:pt x="4891489" y="459037"/>
                    <a:pt x="4902000" y="453132"/>
                    <a:pt x="4913523" y="451692"/>
                  </a:cubicBezTo>
                  <a:lnTo>
                    <a:pt x="5001658" y="440675"/>
                  </a:lnTo>
                  <a:cubicBezTo>
                    <a:pt x="5012675" y="437003"/>
                    <a:pt x="5023542" y="432848"/>
                    <a:pt x="5034708" y="429658"/>
                  </a:cubicBezTo>
                  <a:cubicBezTo>
                    <a:pt x="5049267" y="425498"/>
                    <a:pt x="5064599" y="423958"/>
                    <a:pt x="5078776" y="418641"/>
                  </a:cubicBezTo>
                  <a:cubicBezTo>
                    <a:pt x="5181249" y="380213"/>
                    <a:pt x="5054377" y="408017"/>
                    <a:pt x="5188944" y="385591"/>
                  </a:cubicBezTo>
                  <a:lnTo>
                    <a:pt x="5288096" y="352540"/>
                  </a:lnTo>
                  <a:lnTo>
                    <a:pt x="5321147" y="341523"/>
                  </a:lnTo>
                  <a:cubicBezTo>
                    <a:pt x="5332164" y="334178"/>
                    <a:pt x="5342354" y="325410"/>
                    <a:pt x="5354197" y="319489"/>
                  </a:cubicBezTo>
                  <a:cubicBezTo>
                    <a:pt x="5377822" y="307676"/>
                    <a:pt x="5419702" y="302485"/>
                    <a:pt x="5442332" y="297456"/>
                  </a:cubicBezTo>
                  <a:cubicBezTo>
                    <a:pt x="5541407" y="275440"/>
                    <a:pt x="5438489" y="297503"/>
                    <a:pt x="5519450" y="275422"/>
                  </a:cubicBezTo>
                  <a:cubicBezTo>
                    <a:pt x="5548665" y="267454"/>
                    <a:pt x="5578207" y="260733"/>
                    <a:pt x="5607585" y="253388"/>
                  </a:cubicBezTo>
                  <a:lnTo>
                    <a:pt x="5651653" y="242371"/>
                  </a:lnTo>
                  <a:cubicBezTo>
                    <a:pt x="5666342" y="231354"/>
                    <a:pt x="5679778" y="218431"/>
                    <a:pt x="5695720" y="209321"/>
                  </a:cubicBezTo>
                  <a:cubicBezTo>
                    <a:pt x="5705803" y="203559"/>
                    <a:pt x="5717648" y="201641"/>
                    <a:pt x="5728771" y="198304"/>
                  </a:cubicBezTo>
                  <a:cubicBezTo>
                    <a:pt x="5854892" y="160467"/>
                    <a:pt x="5764091" y="190203"/>
                    <a:pt x="5838940" y="165253"/>
                  </a:cubicBezTo>
                  <a:cubicBezTo>
                    <a:pt x="5849957" y="157908"/>
                    <a:pt x="5859891" y="148596"/>
                    <a:pt x="5871990" y="143219"/>
                  </a:cubicBezTo>
                  <a:cubicBezTo>
                    <a:pt x="5893214" y="133786"/>
                    <a:pt x="5916057" y="128530"/>
                    <a:pt x="5938091" y="121186"/>
                  </a:cubicBezTo>
                  <a:lnTo>
                    <a:pt x="5971142" y="110169"/>
                  </a:lnTo>
                  <a:cubicBezTo>
                    <a:pt x="5982159" y="106497"/>
                    <a:pt x="5992927" y="101969"/>
                    <a:pt x="6004193" y="99152"/>
                  </a:cubicBezTo>
                  <a:cubicBezTo>
                    <a:pt x="6018882" y="95480"/>
                    <a:pt x="6033757" y="92486"/>
                    <a:pt x="6048260" y="88135"/>
                  </a:cubicBezTo>
                  <a:cubicBezTo>
                    <a:pt x="6070506" y="81461"/>
                    <a:pt x="6092327" y="73445"/>
                    <a:pt x="6114361" y="66101"/>
                  </a:cubicBezTo>
                  <a:lnTo>
                    <a:pt x="6147412" y="55085"/>
                  </a:lnTo>
                  <a:cubicBezTo>
                    <a:pt x="6158429" y="47740"/>
                    <a:pt x="6168292" y="38267"/>
                    <a:pt x="6180462" y="33051"/>
                  </a:cubicBezTo>
                  <a:cubicBezTo>
                    <a:pt x="6194379" y="27086"/>
                    <a:pt x="6210353" y="27351"/>
                    <a:pt x="6224530" y="22034"/>
                  </a:cubicBezTo>
                  <a:cubicBezTo>
                    <a:pt x="6239907" y="16267"/>
                    <a:pt x="6253908" y="7345"/>
                    <a:pt x="6268597" y="0"/>
                  </a:cubicBezTo>
                  <a:cubicBezTo>
                    <a:pt x="6279614" y="3672"/>
                    <a:pt x="6295886" y="934"/>
                    <a:pt x="6301648" y="11017"/>
                  </a:cubicBezTo>
                  <a:cubicBezTo>
                    <a:pt x="6312731" y="30411"/>
                    <a:pt x="6307819" y="55312"/>
                    <a:pt x="6312665" y="77118"/>
                  </a:cubicBezTo>
                  <a:cubicBezTo>
                    <a:pt x="6315184" y="88454"/>
                    <a:pt x="6321163" y="98833"/>
                    <a:pt x="6323682" y="110169"/>
                  </a:cubicBezTo>
                  <a:cubicBezTo>
                    <a:pt x="6328528" y="131975"/>
                    <a:pt x="6330318" y="154366"/>
                    <a:pt x="6334699" y="176270"/>
                  </a:cubicBezTo>
                  <a:cubicBezTo>
                    <a:pt x="6346182" y="233686"/>
                    <a:pt x="6342729" y="204377"/>
                    <a:pt x="6356732" y="253388"/>
                  </a:cubicBezTo>
                  <a:cubicBezTo>
                    <a:pt x="6390033" y="369938"/>
                    <a:pt x="6337420" y="206472"/>
                    <a:pt x="6389783" y="363557"/>
                  </a:cubicBezTo>
                  <a:lnTo>
                    <a:pt x="6400800" y="396607"/>
                  </a:lnTo>
                  <a:cubicBezTo>
                    <a:pt x="6389783" y="403952"/>
                    <a:pt x="6380431" y="414836"/>
                    <a:pt x="6367749" y="418641"/>
                  </a:cubicBezTo>
                  <a:cubicBezTo>
                    <a:pt x="6349255" y="424189"/>
                    <a:pt x="6199206" y="439816"/>
                    <a:pt x="6191479" y="440675"/>
                  </a:cubicBezTo>
                  <a:cubicBezTo>
                    <a:pt x="6176790" y="444347"/>
                    <a:pt x="6161971" y="447532"/>
                    <a:pt x="6147412" y="451692"/>
                  </a:cubicBezTo>
                  <a:cubicBezTo>
                    <a:pt x="6136246" y="454882"/>
                    <a:pt x="6125627" y="459893"/>
                    <a:pt x="6114361" y="462709"/>
                  </a:cubicBezTo>
                  <a:cubicBezTo>
                    <a:pt x="6096195" y="467250"/>
                    <a:pt x="6077556" y="469663"/>
                    <a:pt x="6059277" y="473725"/>
                  </a:cubicBezTo>
                  <a:cubicBezTo>
                    <a:pt x="5981789" y="490944"/>
                    <a:pt x="6046564" y="477357"/>
                    <a:pt x="5982159" y="495759"/>
                  </a:cubicBezTo>
                  <a:cubicBezTo>
                    <a:pt x="5967600" y="499919"/>
                    <a:pt x="5952594" y="502425"/>
                    <a:pt x="5938091" y="506776"/>
                  </a:cubicBezTo>
                  <a:cubicBezTo>
                    <a:pt x="5915845" y="513450"/>
                    <a:pt x="5894024" y="521465"/>
                    <a:pt x="5871990" y="528810"/>
                  </a:cubicBezTo>
                  <a:lnTo>
                    <a:pt x="5805889" y="550844"/>
                  </a:lnTo>
                  <a:cubicBezTo>
                    <a:pt x="5794872" y="554516"/>
                    <a:pt x="5784225" y="559582"/>
                    <a:pt x="5772838" y="561860"/>
                  </a:cubicBezTo>
                  <a:cubicBezTo>
                    <a:pt x="5734973" y="569433"/>
                    <a:pt x="5709991" y="573521"/>
                    <a:pt x="5673687" y="583894"/>
                  </a:cubicBezTo>
                  <a:cubicBezTo>
                    <a:pt x="5662521" y="587084"/>
                    <a:pt x="5651653" y="591239"/>
                    <a:pt x="5640636" y="594911"/>
                  </a:cubicBezTo>
                  <a:cubicBezTo>
                    <a:pt x="5647981" y="609600"/>
                    <a:pt x="5654522" y="624719"/>
                    <a:pt x="5662670" y="638978"/>
                  </a:cubicBezTo>
                  <a:cubicBezTo>
                    <a:pt x="5669239" y="650474"/>
                    <a:pt x="5679326" y="659930"/>
                    <a:pt x="5684703" y="672029"/>
                  </a:cubicBezTo>
                  <a:cubicBezTo>
                    <a:pt x="5694136" y="693253"/>
                    <a:pt x="5696350" y="717356"/>
                    <a:pt x="5706737" y="738130"/>
                  </a:cubicBezTo>
                  <a:lnTo>
                    <a:pt x="5728771" y="782198"/>
                  </a:lnTo>
                  <a:cubicBezTo>
                    <a:pt x="5732961" y="803150"/>
                    <a:pt x="5739513" y="847748"/>
                    <a:pt x="5750805" y="870333"/>
                  </a:cubicBezTo>
                  <a:cubicBezTo>
                    <a:pt x="5756726" y="882176"/>
                    <a:pt x="5766917" y="891540"/>
                    <a:pt x="5772838" y="903383"/>
                  </a:cubicBezTo>
                  <a:cubicBezTo>
                    <a:pt x="5778031" y="913770"/>
                    <a:pt x="5779777" y="925560"/>
                    <a:pt x="5783855" y="936434"/>
                  </a:cubicBezTo>
                  <a:cubicBezTo>
                    <a:pt x="5790799" y="954951"/>
                    <a:pt x="5798544" y="973157"/>
                    <a:pt x="5805889" y="991518"/>
                  </a:cubicBezTo>
                  <a:cubicBezTo>
                    <a:pt x="5809561" y="1013552"/>
                    <a:pt x="5812060" y="1035813"/>
                    <a:pt x="5816906" y="1057619"/>
                  </a:cubicBezTo>
                  <a:cubicBezTo>
                    <a:pt x="5819425" y="1068955"/>
                    <a:pt x="5826157" y="1079192"/>
                    <a:pt x="5827923" y="1090670"/>
                  </a:cubicBezTo>
                  <a:cubicBezTo>
                    <a:pt x="5852269" y="1248915"/>
                    <a:pt x="5823440" y="1154335"/>
                    <a:pt x="5849956" y="1233889"/>
                  </a:cubicBezTo>
                  <a:cubicBezTo>
                    <a:pt x="5874649" y="1406737"/>
                    <a:pt x="5872479" y="1359731"/>
                    <a:pt x="5849956" y="1652530"/>
                  </a:cubicBezTo>
                  <a:cubicBezTo>
                    <a:pt x="5846210" y="1701224"/>
                    <a:pt x="5829388" y="1743611"/>
                    <a:pt x="5805889" y="1784733"/>
                  </a:cubicBezTo>
                  <a:cubicBezTo>
                    <a:pt x="5799320" y="1796229"/>
                    <a:pt x="5791200" y="1806766"/>
                    <a:pt x="5783855" y="1817783"/>
                  </a:cubicBezTo>
                  <a:cubicBezTo>
                    <a:pt x="5749400" y="1955602"/>
                    <a:pt x="5793442" y="1784225"/>
                    <a:pt x="5761821" y="1894901"/>
                  </a:cubicBezTo>
                  <a:cubicBezTo>
                    <a:pt x="5757661" y="1909460"/>
                    <a:pt x="5756769" y="1925052"/>
                    <a:pt x="5750805" y="1938969"/>
                  </a:cubicBezTo>
                  <a:cubicBezTo>
                    <a:pt x="5745589" y="1951139"/>
                    <a:pt x="5736116" y="1961002"/>
                    <a:pt x="5728771" y="1972019"/>
                  </a:cubicBezTo>
                  <a:cubicBezTo>
                    <a:pt x="5725099" y="1986708"/>
                    <a:pt x="5723904" y="2002251"/>
                    <a:pt x="5717754" y="2016087"/>
                  </a:cubicBezTo>
                  <a:cubicBezTo>
                    <a:pt x="5709057" y="2035654"/>
                    <a:pt x="5694279" y="2052019"/>
                    <a:pt x="5684703" y="2071171"/>
                  </a:cubicBezTo>
                  <a:cubicBezTo>
                    <a:pt x="5679510" y="2081558"/>
                    <a:pt x="5678880" y="2093835"/>
                    <a:pt x="5673687" y="2104222"/>
                  </a:cubicBezTo>
                  <a:cubicBezTo>
                    <a:pt x="5664111" y="2123374"/>
                    <a:pt x="5650212" y="2140154"/>
                    <a:pt x="5640636" y="2159306"/>
                  </a:cubicBezTo>
                  <a:cubicBezTo>
                    <a:pt x="5619198" y="2202181"/>
                    <a:pt x="5639780" y="2187010"/>
                    <a:pt x="5618602" y="2236424"/>
                  </a:cubicBezTo>
                  <a:cubicBezTo>
                    <a:pt x="5613386" y="2248594"/>
                    <a:pt x="5603913" y="2258458"/>
                    <a:pt x="5596568" y="2269475"/>
                  </a:cubicBezTo>
                  <a:cubicBezTo>
                    <a:pt x="5593038" y="2283598"/>
                    <a:pt x="5582439" y="2330786"/>
                    <a:pt x="5574535" y="2346593"/>
                  </a:cubicBezTo>
                  <a:cubicBezTo>
                    <a:pt x="5568614" y="2358436"/>
                    <a:pt x="5559846" y="2368627"/>
                    <a:pt x="5552501" y="2379644"/>
                  </a:cubicBezTo>
                  <a:cubicBezTo>
                    <a:pt x="5533170" y="2456967"/>
                    <a:pt x="5555250" y="2392871"/>
                    <a:pt x="5508434" y="2467778"/>
                  </a:cubicBezTo>
                  <a:cubicBezTo>
                    <a:pt x="5444615" y="2569889"/>
                    <a:pt x="5554518" y="2443728"/>
                    <a:pt x="5409282" y="2588964"/>
                  </a:cubicBezTo>
                  <a:cubicBezTo>
                    <a:pt x="5332868" y="2665378"/>
                    <a:pt x="5428748" y="2571931"/>
                    <a:pt x="5321147" y="2666082"/>
                  </a:cubicBezTo>
                  <a:cubicBezTo>
                    <a:pt x="5309422" y="2676342"/>
                    <a:pt x="5300394" y="2689568"/>
                    <a:pt x="5288096" y="2699133"/>
                  </a:cubicBezTo>
                  <a:cubicBezTo>
                    <a:pt x="5267193" y="2715391"/>
                    <a:pt x="5243180" y="2727311"/>
                    <a:pt x="5221995" y="2743200"/>
                  </a:cubicBezTo>
                  <a:cubicBezTo>
                    <a:pt x="5207306" y="2754217"/>
                    <a:pt x="5193978" y="2767334"/>
                    <a:pt x="5177927" y="2776251"/>
                  </a:cubicBezTo>
                  <a:cubicBezTo>
                    <a:pt x="5160640" y="2785855"/>
                    <a:pt x="5140130" y="2788681"/>
                    <a:pt x="5122843" y="2798285"/>
                  </a:cubicBezTo>
                  <a:cubicBezTo>
                    <a:pt x="5077934" y="2823234"/>
                    <a:pt x="5087022" y="2832721"/>
                    <a:pt x="5045725" y="2853369"/>
                  </a:cubicBezTo>
                  <a:cubicBezTo>
                    <a:pt x="5035338" y="2858562"/>
                    <a:pt x="5023246" y="2859581"/>
                    <a:pt x="5012674" y="2864386"/>
                  </a:cubicBezTo>
                  <a:cubicBezTo>
                    <a:pt x="4888402" y="2920873"/>
                    <a:pt x="4966821" y="2897883"/>
                    <a:pt x="4880472" y="2919470"/>
                  </a:cubicBezTo>
                  <a:cubicBezTo>
                    <a:pt x="4869455" y="2926815"/>
                    <a:pt x="4859819" y="2936855"/>
                    <a:pt x="4847421" y="2941504"/>
                  </a:cubicBezTo>
                  <a:cubicBezTo>
                    <a:pt x="4829888" y="2948079"/>
                    <a:pt x="4809085" y="2944147"/>
                    <a:pt x="4792337" y="2952521"/>
                  </a:cubicBezTo>
                  <a:cubicBezTo>
                    <a:pt x="4778402" y="2959489"/>
                    <a:pt x="4772250" y="2976929"/>
                    <a:pt x="4759287" y="2985571"/>
                  </a:cubicBezTo>
                  <a:cubicBezTo>
                    <a:pt x="4749624" y="2992013"/>
                    <a:pt x="4736623" y="2991395"/>
                    <a:pt x="4726236" y="2996588"/>
                  </a:cubicBezTo>
                  <a:cubicBezTo>
                    <a:pt x="4650587" y="3034412"/>
                    <a:pt x="4744377" y="3008383"/>
                    <a:pt x="4638101" y="3029639"/>
                  </a:cubicBezTo>
                  <a:cubicBezTo>
                    <a:pt x="4555120" y="3084957"/>
                    <a:pt x="4660586" y="3020002"/>
                    <a:pt x="4560983" y="3062689"/>
                  </a:cubicBezTo>
                  <a:cubicBezTo>
                    <a:pt x="4548813" y="3067905"/>
                    <a:pt x="4540376" y="3080198"/>
                    <a:pt x="4527932" y="3084723"/>
                  </a:cubicBezTo>
                  <a:cubicBezTo>
                    <a:pt x="4406829" y="3128761"/>
                    <a:pt x="4478315" y="3090247"/>
                    <a:pt x="4395730" y="3117774"/>
                  </a:cubicBezTo>
                  <a:cubicBezTo>
                    <a:pt x="4341300" y="3135917"/>
                    <a:pt x="4309331" y="3147636"/>
                    <a:pt x="4252511" y="3161841"/>
                  </a:cubicBezTo>
                  <a:cubicBezTo>
                    <a:pt x="4234345" y="3166383"/>
                    <a:pt x="4215849" y="3169508"/>
                    <a:pt x="4197426" y="3172858"/>
                  </a:cubicBezTo>
                  <a:cubicBezTo>
                    <a:pt x="4175449" y="3176854"/>
                    <a:pt x="4153571" y="3181853"/>
                    <a:pt x="4131325" y="3183875"/>
                  </a:cubicBezTo>
                  <a:cubicBezTo>
                    <a:pt x="4032310" y="3192876"/>
                    <a:pt x="3933022" y="3198564"/>
                    <a:pt x="3833870" y="3205909"/>
                  </a:cubicBezTo>
                  <a:lnTo>
                    <a:pt x="2710149" y="3194892"/>
                  </a:lnTo>
                  <a:cubicBezTo>
                    <a:pt x="2695011" y="3194606"/>
                    <a:pt x="2680835" y="3187280"/>
                    <a:pt x="2666082" y="3183875"/>
                  </a:cubicBezTo>
                  <a:cubicBezTo>
                    <a:pt x="2633092" y="3176262"/>
                    <a:pt x="2600503" y="3166220"/>
                    <a:pt x="2566930" y="3161841"/>
                  </a:cubicBezTo>
                  <a:cubicBezTo>
                    <a:pt x="2515820" y="3155174"/>
                    <a:pt x="2464106" y="3154496"/>
                    <a:pt x="2412694" y="3150824"/>
                  </a:cubicBezTo>
                  <a:cubicBezTo>
                    <a:pt x="2355384" y="3139362"/>
                    <a:pt x="2352604" y="3138190"/>
                    <a:pt x="2291508" y="3128791"/>
                  </a:cubicBezTo>
                  <a:cubicBezTo>
                    <a:pt x="2265843" y="3124843"/>
                    <a:pt x="2240055" y="3121723"/>
                    <a:pt x="2214390" y="3117774"/>
                  </a:cubicBezTo>
                  <a:cubicBezTo>
                    <a:pt x="2192312" y="3114377"/>
                    <a:pt x="2170431" y="3109709"/>
                    <a:pt x="2148289" y="3106757"/>
                  </a:cubicBezTo>
                  <a:cubicBezTo>
                    <a:pt x="2115327" y="3102362"/>
                    <a:pt x="2082057" y="3100443"/>
                    <a:pt x="2049137" y="3095740"/>
                  </a:cubicBezTo>
                  <a:cubicBezTo>
                    <a:pt x="2030600" y="3093092"/>
                    <a:pt x="2012476" y="3088073"/>
                    <a:pt x="1994053" y="3084723"/>
                  </a:cubicBezTo>
                  <a:cubicBezTo>
                    <a:pt x="1972076" y="3080727"/>
                    <a:pt x="1950030" y="3077103"/>
                    <a:pt x="1927952" y="3073706"/>
                  </a:cubicBezTo>
                  <a:cubicBezTo>
                    <a:pt x="1837984" y="3059865"/>
                    <a:pt x="1857834" y="3064356"/>
                    <a:pt x="1762699" y="3051672"/>
                  </a:cubicBezTo>
                  <a:lnTo>
                    <a:pt x="1685580" y="3040656"/>
                  </a:lnTo>
                  <a:cubicBezTo>
                    <a:pt x="1674563" y="3036984"/>
                    <a:pt x="1663866" y="3032158"/>
                    <a:pt x="1652530" y="3029639"/>
                  </a:cubicBezTo>
                  <a:cubicBezTo>
                    <a:pt x="1630724" y="3024793"/>
                    <a:pt x="1607620" y="3025686"/>
                    <a:pt x="1586429" y="3018622"/>
                  </a:cubicBezTo>
                  <a:cubicBezTo>
                    <a:pt x="1573868" y="3014435"/>
                    <a:pt x="1565478" y="3001966"/>
                    <a:pt x="1553378" y="2996588"/>
                  </a:cubicBezTo>
                  <a:cubicBezTo>
                    <a:pt x="1503709" y="2974512"/>
                    <a:pt x="1495587" y="2980083"/>
                    <a:pt x="1454226" y="2963538"/>
                  </a:cubicBezTo>
                  <a:cubicBezTo>
                    <a:pt x="1435865" y="2956193"/>
                    <a:pt x="1416830" y="2950348"/>
                    <a:pt x="1399142" y="2941504"/>
                  </a:cubicBezTo>
                  <a:cubicBezTo>
                    <a:pt x="1387299" y="2935582"/>
                    <a:pt x="1378261" y="2924686"/>
                    <a:pt x="1366091" y="2919470"/>
                  </a:cubicBezTo>
                  <a:cubicBezTo>
                    <a:pt x="1352477" y="2913635"/>
                    <a:pt x="1276744" y="2899397"/>
                    <a:pt x="1266940" y="2897436"/>
                  </a:cubicBezTo>
                  <a:cubicBezTo>
                    <a:pt x="1255923" y="2890092"/>
                    <a:pt x="1246450" y="2879590"/>
                    <a:pt x="1233889" y="2875403"/>
                  </a:cubicBezTo>
                  <a:cubicBezTo>
                    <a:pt x="1212698" y="2868339"/>
                    <a:pt x="1189594" y="2869232"/>
                    <a:pt x="1167788" y="2864386"/>
                  </a:cubicBezTo>
                  <a:cubicBezTo>
                    <a:pt x="1156452" y="2861867"/>
                    <a:pt x="1145754" y="2857041"/>
                    <a:pt x="1134737" y="2853369"/>
                  </a:cubicBezTo>
                  <a:cubicBezTo>
                    <a:pt x="1040036" y="2790233"/>
                    <a:pt x="1159846" y="2865922"/>
                    <a:pt x="1068636" y="2820318"/>
                  </a:cubicBezTo>
                  <a:cubicBezTo>
                    <a:pt x="983207" y="2777605"/>
                    <a:pt x="1085610" y="2814961"/>
                    <a:pt x="1002535" y="2787268"/>
                  </a:cubicBezTo>
                  <a:cubicBezTo>
                    <a:pt x="991518" y="2776251"/>
                    <a:pt x="981313" y="2764357"/>
                    <a:pt x="969484" y="2754217"/>
                  </a:cubicBezTo>
                  <a:cubicBezTo>
                    <a:pt x="957652" y="2744076"/>
                    <a:pt x="909811" y="2709102"/>
                    <a:pt x="892366" y="2699133"/>
                  </a:cubicBezTo>
                  <a:cubicBezTo>
                    <a:pt x="878107" y="2690985"/>
                    <a:pt x="861663" y="2686645"/>
                    <a:pt x="848299" y="2677099"/>
                  </a:cubicBezTo>
                  <a:cubicBezTo>
                    <a:pt x="808542" y="2648701"/>
                    <a:pt x="821633" y="2645101"/>
                    <a:pt x="793214" y="2610998"/>
                  </a:cubicBezTo>
                  <a:cubicBezTo>
                    <a:pt x="698709" y="2497591"/>
                    <a:pt x="819670" y="2664343"/>
                    <a:pt x="738130" y="2533880"/>
                  </a:cubicBezTo>
                  <a:cubicBezTo>
                    <a:pt x="720173" y="2505149"/>
                    <a:pt x="670581" y="2452418"/>
                    <a:pt x="661012" y="2423711"/>
                  </a:cubicBezTo>
                  <a:cubicBezTo>
                    <a:pt x="653667" y="2401677"/>
                    <a:pt x="651861" y="2376935"/>
                    <a:pt x="638978" y="2357610"/>
                  </a:cubicBezTo>
                  <a:cubicBezTo>
                    <a:pt x="631633" y="2346593"/>
                    <a:pt x="622322" y="2336659"/>
                    <a:pt x="616944" y="2324559"/>
                  </a:cubicBezTo>
                  <a:cubicBezTo>
                    <a:pt x="607511" y="2303335"/>
                    <a:pt x="602255" y="2280492"/>
                    <a:pt x="594911" y="2258458"/>
                  </a:cubicBezTo>
                  <a:cubicBezTo>
                    <a:pt x="591239" y="2247441"/>
                    <a:pt x="586711" y="2236673"/>
                    <a:pt x="583894" y="2225407"/>
                  </a:cubicBezTo>
                  <a:cubicBezTo>
                    <a:pt x="580222" y="2210718"/>
                    <a:pt x="577228" y="2195843"/>
                    <a:pt x="572877" y="2181340"/>
                  </a:cubicBezTo>
                  <a:cubicBezTo>
                    <a:pt x="566203" y="2159094"/>
                    <a:pt x="556476" y="2137771"/>
                    <a:pt x="550843" y="2115239"/>
                  </a:cubicBezTo>
                  <a:lnTo>
                    <a:pt x="528809" y="2027104"/>
                  </a:lnTo>
                  <a:cubicBezTo>
                    <a:pt x="525137" y="2012415"/>
                    <a:pt x="524565" y="1996579"/>
                    <a:pt x="517793" y="1983036"/>
                  </a:cubicBezTo>
                  <a:cubicBezTo>
                    <a:pt x="510448" y="1968347"/>
                    <a:pt x="503907" y="1953228"/>
                    <a:pt x="495759" y="1938969"/>
                  </a:cubicBezTo>
                  <a:cubicBezTo>
                    <a:pt x="489190" y="1927473"/>
                    <a:pt x="478818" y="1918140"/>
                    <a:pt x="473725" y="1905918"/>
                  </a:cubicBezTo>
                  <a:cubicBezTo>
                    <a:pt x="371616" y="1660858"/>
                    <a:pt x="499577" y="1924573"/>
                    <a:pt x="407624" y="1740665"/>
                  </a:cubicBezTo>
                  <a:cubicBezTo>
                    <a:pt x="385195" y="1606094"/>
                    <a:pt x="413002" y="1732973"/>
                    <a:pt x="374573" y="1630497"/>
                  </a:cubicBezTo>
                  <a:cubicBezTo>
                    <a:pt x="369256" y="1616320"/>
                    <a:pt x="367907" y="1600932"/>
                    <a:pt x="363556" y="1586429"/>
                  </a:cubicBezTo>
                  <a:cubicBezTo>
                    <a:pt x="356882" y="1564183"/>
                    <a:pt x="348867" y="1542362"/>
                    <a:pt x="341523" y="1520328"/>
                  </a:cubicBezTo>
                  <a:cubicBezTo>
                    <a:pt x="337851" y="1509311"/>
                    <a:pt x="333323" y="1498543"/>
                    <a:pt x="330506" y="1487277"/>
                  </a:cubicBezTo>
                  <a:cubicBezTo>
                    <a:pt x="326834" y="1472588"/>
                    <a:pt x="323649" y="1457769"/>
                    <a:pt x="319489" y="1443210"/>
                  </a:cubicBezTo>
                  <a:cubicBezTo>
                    <a:pt x="316299" y="1432044"/>
                    <a:pt x="314112" y="1420311"/>
                    <a:pt x="308472" y="1410159"/>
                  </a:cubicBezTo>
                  <a:cubicBezTo>
                    <a:pt x="295612" y="1387010"/>
                    <a:pt x="264405" y="1344058"/>
                    <a:pt x="264405" y="1344058"/>
                  </a:cubicBezTo>
                  <a:cubicBezTo>
                    <a:pt x="252356" y="1295861"/>
                    <a:pt x="256959" y="1300731"/>
                    <a:pt x="231354" y="1255923"/>
                  </a:cubicBezTo>
                  <a:cubicBezTo>
                    <a:pt x="224785" y="1244427"/>
                    <a:pt x="214698" y="1234972"/>
                    <a:pt x="209320" y="1222872"/>
                  </a:cubicBezTo>
                  <a:cubicBezTo>
                    <a:pt x="199887" y="1201648"/>
                    <a:pt x="194631" y="1178805"/>
                    <a:pt x="187287" y="1156771"/>
                  </a:cubicBezTo>
                  <a:cubicBezTo>
                    <a:pt x="183615" y="1145754"/>
                    <a:pt x="182712" y="1133383"/>
                    <a:pt x="176270" y="1123721"/>
                  </a:cubicBezTo>
                  <a:cubicBezTo>
                    <a:pt x="168925" y="1112704"/>
                    <a:pt x="159614" y="1102770"/>
                    <a:pt x="154236" y="1090670"/>
                  </a:cubicBezTo>
                  <a:cubicBezTo>
                    <a:pt x="154234" y="1090665"/>
                    <a:pt x="126694" y="1008046"/>
                    <a:pt x="121185" y="991518"/>
                  </a:cubicBezTo>
                  <a:cubicBezTo>
                    <a:pt x="117513" y="980501"/>
                    <a:pt x="116609" y="968130"/>
                    <a:pt x="110168" y="958468"/>
                  </a:cubicBezTo>
                  <a:lnTo>
                    <a:pt x="88135" y="925417"/>
                  </a:lnTo>
                  <a:cubicBezTo>
                    <a:pt x="58992" y="808847"/>
                    <a:pt x="98559" y="946118"/>
                    <a:pt x="55084" y="848299"/>
                  </a:cubicBezTo>
                  <a:cubicBezTo>
                    <a:pt x="45651" y="827075"/>
                    <a:pt x="40394" y="804232"/>
                    <a:pt x="33050" y="782198"/>
                  </a:cubicBezTo>
                  <a:cubicBezTo>
                    <a:pt x="29378" y="771181"/>
                    <a:pt x="28476" y="758809"/>
                    <a:pt x="22034" y="749147"/>
                  </a:cubicBezTo>
                  <a:lnTo>
                    <a:pt x="0" y="716097"/>
                  </a:lnTo>
                  <a:cubicBezTo>
                    <a:pt x="7345" y="690391"/>
                    <a:pt x="7865" y="661649"/>
                    <a:pt x="22034" y="638978"/>
                  </a:cubicBezTo>
                  <a:cubicBezTo>
                    <a:pt x="28189" y="629131"/>
                    <a:pt x="44410" y="632536"/>
                    <a:pt x="55084" y="627962"/>
                  </a:cubicBezTo>
                  <a:cubicBezTo>
                    <a:pt x="70179" y="621493"/>
                    <a:pt x="84057" y="612397"/>
                    <a:pt x="99152" y="605928"/>
                  </a:cubicBezTo>
                  <a:cubicBezTo>
                    <a:pt x="160143" y="579789"/>
                    <a:pt x="213636" y="590512"/>
                    <a:pt x="286438" y="583894"/>
                  </a:cubicBezTo>
                  <a:cubicBezTo>
                    <a:pt x="315923" y="581213"/>
                    <a:pt x="345369" y="577744"/>
                    <a:pt x="374573" y="572877"/>
                  </a:cubicBezTo>
                  <a:cubicBezTo>
                    <a:pt x="484483" y="554559"/>
                    <a:pt x="337843" y="569207"/>
                    <a:pt x="484742" y="539827"/>
                  </a:cubicBezTo>
                  <a:lnTo>
                    <a:pt x="539826" y="528810"/>
                  </a:lnTo>
                  <a:cubicBezTo>
                    <a:pt x="550843" y="536155"/>
                    <a:pt x="562981" y="542047"/>
                    <a:pt x="572877" y="550844"/>
                  </a:cubicBezTo>
                  <a:cubicBezTo>
                    <a:pt x="596167" y="571546"/>
                    <a:pt x="613051" y="599661"/>
                    <a:pt x="638978" y="616945"/>
                  </a:cubicBezTo>
                  <a:cubicBezTo>
                    <a:pt x="678861" y="643533"/>
                    <a:pt x="670193" y="638978"/>
                    <a:pt x="683046" y="649995"/>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3333E-6 -0.00323 C -0.02812 0.00024 -0.03628 -0.00578 -0.05868 -0.00948 C -0.06718 -0.00809 -0.07621 -0.00786 -0.08455 -0.00647 C -0.08906 -0.00578 -0.09739 -0.00416 -0.09739 -0.00416 C -0.10677 -0.00462 -0.11649 -0.00462 -0.12586 -0.00532 C -0.1302 -0.00555 -0.13854 -0.0074 -0.13854 -0.00717 C -0.15017 -0.0067 -0.15972 -0.00532 -0.171 -0.00416 C -0.1875 0.00139 -0.19166 -0.00115 -0.21649 -0.00208 C -0.21875 -0.00231 -0.22083 -0.00277 -0.22309 -0.00323 C -0.22552 -0.0037 -0.22708 -0.00485 -0.22968 -0.00532 C -0.23767 -0.00717 -0.24496 -0.00763 -0.2533 -0.00855 C -0.2783 -0.00717 -0.30052 -0.003 -0.32482 -0.00092 C -0.34062 -0.00115 -0.35659 -0.00115 -0.37257 -0.00208 C -0.375 -0.00208 -0.37656 -0.0037 -0.37899 -0.00416 C -0.38038 -0.00462 -0.38194 -0.00416 -0.38333 -0.00416 " pathEditMode="relative" rAng="0" ptsTypes="ffffffffffffffA">
                                      <p:cBhvr>
                                        <p:cTn id="6" dur="8000" fill="hold"/>
                                        <p:tgtEl>
                                          <p:spTgt spid="97"/>
                                        </p:tgtEl>
                                        <p:attrNameLst>
                                          <p:attrName>ppt_x</p:attrName>
                                          <p:attrName>ppt_y</p:attrName>
                                        </p:attrNameLst>
                                      </p:cBhvr>
                                      <p:rCtr x="-192" y="-1"/>
                                    </p:animMotion>
                                  </p:childTnLst>
                                </p:cTn>
                              </p:par>
                              <p:par>
                                <p:cTn id="7" presetID="0" presetClass="path" presetSubtype="0" accel="50000" decel="50000" fill="hold" nodeType="withEffect">
                                  <p:stCondLst>
                                    <p:cond delay="3500"/>
                                  </p:stCondLst>
                                  <p:childTnLst>
                                    <p:animMotion origin="layout" path="M -3.05556E-6 0.00277 C 0.00556 1.77654E-6 0.01354 0.00532 0.01962 0.00717 C 0.02917 0.0037 0.04688 0.00601 0.05643 0.00486 C 0.06164 -0.00093 0.06476 -0.00162 0.07101 -0.00324 C 0.08594 -0.01157 0.09011 0.00162 0.10174 0.00486 C 0.11719 0.00301 0.11997 -0.00185 0.13368 0.00069 C 0.13802 0.00578 0.14011 0.0118 0.14462 0.01735 C 0.14775 0.02521 0.15139 0.031 0.15313 0.04002 C 0.15313 0.04071 0.15851 0.1987 0.14948 0.25861 C 0.14532 0.35669 0.15191 0.45408 0.15191 0.5517 " pathEditMode="relative" rAng="0" ptsTypes="fffffffffA">
                                      <p:cBhvr>
                                        <p:cTn id="8" dur="3000" fill="hold"/>
                                        <p:tgtEl>
                                          <p:spTgt spid="126"/>
                                        </p:tgtEl>
                                        <p:attrNameLst>
                                          <p:attrName>ppt_x</p:attrName>
                                          <p:attrName>ppt_y</p:attrName>
                                        </p:attrNameLst>
                                      </p:cBhvr>
                                      <p:rCtr x="79" y="2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962400" y="0"/>
            <a:ext cx="1752600" cy="4419600"/>
            <a:chOff x="3962400" y="0"/>
            <a:chExt cx="1752600" cy="4419600"/>
          </a:xfrm>
        </p:grpSpPr>
        <p:sp>
          <p:nvSpPr>
            <p:cNvPr id="5" name="Pentagon 4"/>
            <p:cNvSpPr/>
            <p:nvPr/>
          </p:nvSpPr>
          <p:spPr>
            <a:xfrm rot="5400000">
              <a:off x="2628900" y="1333500"/>
              <a:ext cx="4419600" cy="1752600"/>
            </a:xfrm>
            <a:prstGeom prst="homePlat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
            <p:cNvGrpSpPr/>
            <p:nvPr/>
          </p:nvGrpSpPr>
          <p:grpSpPr>
            <a:xfrm>
              <a:off x="4343400" y="1371600"/>
              <a:ext cx="914400" cy="914400"/>
              <a:chOff x="4191000" y="2057400"/>
              <a:chExt cx="2971800" cy="2743200"/>
            </a:xfrm>
            <a:solidFill>
              <a:schemeClr val="accent3">
                <a:lumMod val="60000"/>
                <a:lumOff val="40000"/>
              </a:schemeClr>
            </a:solidFill>
          </p:grpSpPr>
          <p:sp>
            <p:nvSpPr>
              <p:cNvPr id="7" name="Oval 6"/>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 name="TextBox 3"/>
          <p:cNvSpPr txBox="1"/>
          <p:nvPr/>
        </p:nvSpPr>
        <p:spPr>
          <a:xfrm>
            <a:off x="0" y="0"/>
            <a:ext cx="9144000" cy="477054"/>
          </a:xfrm>
          <a:prstGeom prst="rect">
            <a:avLst/>
          </a:prstGeom>
          <a:noFill/>
        </p:spPr>
        <p:txBody>
          <a:bodyPr wrap="square" rtlCol="0">
            <a:spAutoFit/>
          </a:bodyPr>
          <a:lstStyle/>
          <a:p>
            <a:r>
              <a:rPr lang="en-US" dirty="0" smtClean="0"/>
              <a:t>       </a:t>
            </a:r>
            <a:r>
              <a:rPr lang="en-US" sz="2500" b="1" dirty="0" err="1" smtClean="0">
                <a:latin typeface="Century" pitchFamily="18" charset="0"/>
              </a:rPr>
              <a:t>Theseus</a:t>
            </a:r>
            <a:r>
              <a:rPr lang="en-US" sz="2500" b="1" dirty="0" smtClean="0">
                <a:latin typeface="Century" pitchFamily="18" charset="0"/>
              </a:rPr>
              <a:t> then became                           the King of Athens.</a:t>
            </a:r>
            <a:endParaRPr lang="en-US" dirty="0"/>
          </a:p>
        </p:txBody>
      </p:sp>
      <p:grpSp>
        <p:nvGrpSpPr>
          <p:cNvPr id="100" name="Group 99"/>
          <p:cNvGrpSpPr/>
          <p:nvPr/>
        </p:nvGrpSpPr>
        <p:grpSpPr>
          <a:xfrm>
            <a:off x="0" y="5791200"/>
            <a:ext cx="9906000" cy="1676400"/>
            <a:chOff x="0" y="5791200"/>
            <a:chExt cx="9906000" cy="1676400"/>
          </a:xfrm>
        </p:grpSpPr>
        <p:grpSp>
          <p:nvGrpSpPr>
            <p:cNvPr id="98" name="Group 97"/>
            <p:cNvGrpSpPr/>
            <p:nvPr/>
          </p:nvGrpSpPr>
          <p:grpSpPr>
            <a:xfrm>
              <a:off x="0" y="5791200"/>
              <a:ext cx="9906000" cy="1676400"/>
              <a:chOff x="0" y="5791200"/>
              <a:chExt cx="9906000" cy="1676400"/>
            </a:xfrm>
          </p:grpSpPr>
          <p:sp>
            <p:nvSpPr>
              <p:cNvPr id="22" name="Rectangle 21"/>
              <p:cNvSpPr/>
              <p:nvPr/>
            </p:nvSpPr>
            <p:spPr>
              <a:xfrm>
                <a:off x="3810000" y="57912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2000" y="57912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334000" y="57912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6000" y="57912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858000" y="57912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20000" y="57912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382000" y="57912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144000" y="57912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144000" y="66294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66294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2000" y="66294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524000" y="66294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86000" y="66294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048000" y="66294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10000" y="66294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572000" y="66294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334000" y="66294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66294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58000" y="66294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620000" y="66294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382000" y="66294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0" y="57912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0" y="57912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24000" y="57912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0" y="5791200"/>
              <a:ext cx="762000" cy="838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0" y="5791200"/>
              <a:ext cx="762000" cy="838200"/>
            </a:xfrm>
            <a:prstGeom prst="rect">
              <a:avLst/>
            </a:prstGeom>
            <a:solidFill>
              <a:srgbClr val="001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2438400" y="1676400"/>
            <a:ext cx="2286000" cy="4767123"/>
            <a:chOff x="1295400" y="1676400"/>
            <a:chExt cx="2286000" cy="4767123"/>
          </a:xfrm>
        </p:grpSpPr>
        <p:grpSp>
          <p:nvGrpSpPr>
            <p:cNvPr id="43" name="Group 42"/>
            <p:cNvGrpSpPr/>
            <p:nvPr/>
          </p:nvGrpSpPr>
          <p:grpSpPr>
            <a:xfrm>
              <a:off x="1295400" y="1752600"/>
              <a:ext cx="2286000" cy="4690923"/>
              <a:chOff x="193964" y="0"/>
              <a:chExt cx="2687781" cy="5529123"/>
            </a:xfrm>
          </p:grpSpPr>
          <p:sp>
            <p:nvSpPr>
              <p:cNvPr id="44" name="Freeform 43"/>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Group 46"/>
              <p:cNvGrpSpPr/>
              <p:nvPr/>
            </p:nvGrpSpPr>
            <p:grpSpPr>
              <a:xfrm>
                <a:off x="838200" y="5105384"/>
                <a:ext cx="609600" cy="377037"/>
                <a:chOff x="2266319" y="4783156"/>
                <a:chExt cx="462560" cy="295620"/>
              </a:xfrm>
              <a:solidFill>
                <a:schemeClr val="tx1"/>
              </a:solidFill>
            </p:grpSpPr>
            <p:sp>
              <p:nvSpPr>
                <p:cNvPr id="94"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7"/>
              <p:cNvGrpSpPr/>
              <p:nvPr/>
            </p:nvGrpSpPr>
            <p:grpSpPr>
              <a:xfrm rot="573418">
                <a:off x="1398384" y="5145958"/>
                <a:ext cx="519175" cy="366050"/>
                <a:chOff x="2266319" y="4783156"/>
                <a:chExt cx="462560" cy="295620"/>
              </a:xfrm>
              <a:solidFill>
                <a:schemeClr val="tx1"/>
              </a:solidFill>
            </p:grpSpPr>
            <p:sp>
              <p:nvSpPr>
                <p:cNvPr id="92" name="Freeform 91"/>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47"/>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1" name="Group 11"/>
              <p:cNvGrpSpPr/>
              <p:nvPr/>
            </p:nvGrpSpPr>
            <p:grpSpPr>
              <a:xfrm>
                <a:off x="914400" y="542093"/>
                <a:ext cx="213466" cy="155090"/>
                <a:chOff x="4267200" y="1600200"/>
                <a:chExt cx="1371600" cy="1371600"/>
              </a:xfrm>
            </p:grpSpPr>
            <p:sp>
              <p:nvSpPr>
                <p:cNvPr id="88" name="Oval 8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9"/>
                <p:cNvGrpSpPr/>
                <p:nvPr/>
              </p:nvGrpSpPr>
              <p:grpSpPr>
                <a:xfrm>
                  <a:off x="4495800" y="1981200"/>
                  <a:ext cx="914400" cy="990600"/>
                  <a:chOff x="6019800" y="1524000"/>
                  <a:chExt cx="990600" cy="1066800"/>
                </a:xfrm>
              </p:grpSpPr>
              <p:sp>
                <p:nvSpPr>
                  <p:cNvPr id="9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38"/>
              <p:cNvGrpSpPr/>
              <p:nvPr/>
            </p:nvGrpSpPr>
            <p:grpSpPr>
              <a:xfrm>
                <a:off x="1219200" y="542093"/>
                <a:ext cx="213466" cy="155090"/>
                <a:chOff x="4267200" y="1600200"/>
                <a:chExt cx="1371600" cy="1371600"/>
              </a:xfrm>
            </p:grpSpPr>
            <p:sp>
              <p:nvSpPr>
                <p:cNvPr id="84" name="Oval 83"/>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9"/>
                <p:cNvGrpSpPr/>
                <p:nvPr/>
              </p:nvGrpSpPr>
              <p:grpSpPr>
                <a:xfrm>
                  <a:off x="4495800" y="1981200"/>
                  <a:ext cx="914400" cy="990600"/>
                  <a:chOff x="6019800" y="1524000"/>
                  <a:chExt cx="990600" cy="1066800"/>
                </a:xfrm>
              </p:grpSpPr>
              <p:sp>
                <p:nvSpPr>
                  <p:cNvPr id="86"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Freeform 52"/>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29"/>
              <p:cNvGrpSpPr/>
              <p:nvPr/>
            </p:nvGrpSpPr>
            <p:grpSpPr>
              <a:xfrm>
                <a:off x="730754" y="1408672"/>
                <a:ext cx="426932" cy="310180"/>
                <a:chOff x="4191000" y="2057400"/>
                <a:chExt cx="2971800" cy="2743200"/>
              </a:xfrm>
              <a:solidFill>
                <a:schemeClr val="accent3">
                  <a:lumMod val="50000"/>
                </a:schemeClr>
              </a:solidFill>
            </p:grpSpPr>
            <p:sp>
              <p:nvSpPr>
                <p:cNvPr id="77" name="Oval 76"/>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7" name="Freeform 66"/>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6" name="Freeform 95"/>
            <p:cNvSpPr/>
            <p:nvPr/>
          </p:nvSpPr>
          <p:spPr>
            <a:xfrm>
              <a:off x="1752600" y="1676400"/>
              <a:ext cx="821692" cy="360218"/>
            </a:xfrm>
            <a:custGeom>
              <a:avLst/>
              <a:gdLst>
                <a:gd name="connsiteX0" fmla="*/ 52578 w 821692"/>
                <a:gd name="connsiteY0" fmla="*/ 360218 h 360218"/>
                <a:gd name="connsiteX1" fmla="*/ 38723 w 821692"/>
                <a:gd name="connsiteY1" fmla="*/ 41563 h 360218"/>
                <a:gd name="connsiteX2" fmla="*/ 94141 w 821692"/>
                <a:gd name="connsiteY2" fmla="*/ 166254 h 360218"/>
                <a:gd name="connsiteX3" fmla="*/ 107996 w 821692"/>
                <a:gd name="connsiteY3" fmla="*/ 207818 h 360218"/>
                <a:gd name="connsiteX4" fmla="*/ 177269 w 821692"/>
                <a:gd name="connsiteY4" fmla="*/ 152400 h 360218"/>
                <a:gd name="connsiteX5" fmla="*/ 191123 w 821692"/>
                <a:gd name="connsiteY5" fmla="*/ 110836 h 360218"/>
                <a:gd name="connsiteX6" fmla="*/ 232687 w 821692"/>
                <a:gd name="connsiteY6" fmla="*/ 96981 h 360218"/>
                <a:gd name="connsiteX7" fmla="*/ 260396 w 821692"/>
                <a:gd name="connsiteY7" fmla="*/ 138545 h 360218"/>
                <a:gd name="connsiteX8" fmla="*/ 274251 w 821692"/>
                <a:gd name="connsiteY8" fmla="*/ 180109 h 360218"/>
                <a:gd name="connsiteX9" fmla="*/ 315814 w 821692"/>
                <a:gd name="connsiteY9" fmla="*/ 166254 h 360218"/>
                <a:gd name="connsiteX10" fmla="*/ 357378 w 821692"/>
                <a:gd name="connsiteY10" fmla="*/ 83127 h 360218"/>
                <a:gd name="connsiteX11" fmla="*/ 385087 w 821692"/>
                <a:gd name="connsiteY11" fmla="*/ 27709 h 360218"/>
                <a:gd name="connsiteX12" fmla="*/ 426651 w 821692"/>
                <a:gd name="connsiteY12" fmla="*/ 0 h 360218"/>
                <a:gd name="connsiteX13" fmla="*/ 468214 w 821692"/>
                <a:gd name="connsiteY13" fmla="*/ 83127 h 360218"/>
                <a:gd name="connsiteX14" fmla="*/ 495923 w 821692"/>
                <a:gd name="connsiteY14" fmla="*/ 180109 h 360218"/>
                <a:gd name="connsiteX15" fmla="*/ 537487 w 821692"/>
                <a:gd name="connsiteY15" fmla="*/ 193963 h 360218"/>
                <a:gd name="connsiteX16" fmla="*/ 662178 w 821692"/>
                <a:gd name="connsiteY16" fmla="*/ 152400 h 360218"/>
                <a:gd name="connsiteX17" fmla="*/ 689887 w 821692"/>
                <a:gd name="connsiteY17" fmla="*/ 193963 h 360218"/>
                <a:gd name="connsiteX18" fmla="*/ 731451 w 821692"/>
                <a:gd name="connsiteY18" fmla="*/ 166254 h 360218"/>
                <a:gd name="connsiteX19" fmla="*/ 786869 w 821692"/>
                <a:gd name="connsiteY19" fmla="*/ 83127 h 360218"/>
                <a:gd name="connsiteX20" fmla="*/ 814578 w 821692"/>
                <a:gd name="connsiteY20" fmla="*/ 124690 h 360218"/>
                <a:gd name="connsiteX21" fmla="*/ 786869 w 821692"/>
                <a:gd name="connsiteY21" fmla="*/ 277090 h 360218"/>
                <a:gd name="connsiteX22" fmla="*/ 773014 w 821692"/>
                <a:gd name="connsiteY22" fmla="*/ 332509 h 360218"/>
                <a:gd name="connsiteX23" fmla="*/ 731451 w 821692"/>
                <a:gd name="connsiteY23" fmla="*/ 346363 h 360218"/>
                <a:gd name="connsiteX24" fmla="*/ 703741 w 821692"/>
                <a:gd name="connsiteY24" fmla="*/ 318654 h 360218"/>
                <a:gd name="connsiteX25" fmla="*/ 662178 w 821692"/>
                <a:gd name="connsiteY25" fmla="*/ 290945 h 360218"/>
                <a:gd name="connsiteX26" fmla="*/ 523632 w 821692"/>
                <a:gd name="connsiteY26" fmla="*/ 263236 h 360218"/>
                <a:gd name="connsiteX27" fmla="*/ 232687 w 821692"/>
                <a:gd name="connsiteY27" fmla="*/ 277090 h 360218"/>
                <a:gd name="connsiteX28" fmla="*/ 121851 w 821692"/>
                <a:gd name="connsiteY28" fmla="*/ 304800 h 360218"/>
                <a:gd name="connsiteX29" fmla="*/ 66432 w 821692"/>
                <a:gd name="connsiteY29" fmla="*/ 318654 h 360218"/>
                <a:gd name="connsiteX30" fmla="*/ 38723 w 821692"/>
                <a:gd name="connsiteY30" fmla="*/ 290945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692" h="360218">
                  <a:moveTo>
                    <a:pt x="52578" y="360218"/>
                  </a:moveTo>
                  <a:cubicBezTo>
                    <a:pt x="0" y="202481"/>
                    <a:pt x="23154" y="306248"/>
                    <a:pt x="38723" y="41563"/>
                  </a:cubicBezTo>
                  <a:cubicBezTo>
                    <a:pt x="82634" y="107430"/>
                    <a:pt x="61166" y="67330"/>
                    <a:pt x="94141" y="166254"/>
                  </a:cubicBezTo>
                  <a:lnTo>
                    <a:pt x="107996" y="207818"/>
                  </a:lnTo>
                  <a:cubicBezTo>
                    <a:pt x="155933" y="191839"/>
                    <a:pt x="152203" y="202533"/>
                    <a:pt x="177269" y="152400"/>
                  </a:cubicBezTo>
                  <a:cubicBezTo>
                    <a:pt x="183800" y="139338"/>
                    <a:pt x="180796" y="121163"/>
                    <a:pt x="191123" y="110836"/>
                  </a:cubicBezTo>
                  <a:cubicBezTo>
                    <a:pt x="201450" y="100509"/>
                    <a:pt x="218832" y="101599"/>
                    <a:pt x="232687" y="96981"/>
                  </a:cubicBezTo>
                  <a:cubicBezTo>
                    <a:pt x="241923" y="110836"/>
                    <a:pt x="252949" y="123652"/>
                    <a:pt x="260396" y="138545"/>
                  </a:cubicBezTo>
                  <a:cubicBezTo>
                    <a:pt x="266927" y="151607"/>
                    <a:pt x="261189" y="173578"/>
                    <a:pt x="274251" y="180109"/>
                  </a:cubicBezTo>
                  <a:cubicBezTo>
                    <a:pt x="287313" y="186640"/>
                    <a:pt x="301960" y="170872"/>
                    <a:pt x="315814" y="166254"/>
                  </a:cubicBezTo>
                  <a:cubicBezTo>
                    <a:pt x="341217" y="90048"/>
                    <a:pt x="314405" y="158329"/>
                    <a:pt x="357378" y="83127"/>
                  </a:cubicBezTo>
                  <a:cubicBezTo>
                    <a:pt x="367625" y="65195"/>
                    <a:pt x="371865" y="43575"/>
                    <a:pt x="385087" y="27709"/>
                  </a:cubicBezTo>
                  <a:cubicBezTo>
                    <a:pt x="395747" y="14917"/>
                    <a:pt x="412796" y="9236"/>
                    <a:pt x="426651" y="0"/>
                  </a:cubicBezTo>
                  <a:cubicBezTo>
                    <a:pt x="457013" y="45542"/>
                    <a:pt x="453873" y="32934"/>
                    <a:pt x="468214" y="83127"/>
                  </a:cubicBezTo>
                  <a:cubicBezTo>
                    <a:pt x="468357" y="83627"/>
                    <a:pt x="489281" y="173467"/>
                    <a:pt x="495923" y="180109"/>
                  </a:cubicBezTo>
                  <a:cubicBezTo>
                    <a:pt x="506250" y="190436"/>
                    <a:pt x="523632" y="189345"/>
                    <a:pt x="537487" y="193963"/>
                  </a:cubicBezTo>
                  <a:cubicBezTo>
                    <a:pt x="632765" y="130444"/>
                    <a:pt x="589021" y="128014"/>
                    <a:pt x="662178" y="152400"/>
                  </a:cubicBezTo>
                  <a:cubicBezTo>
                    <a:pt x="671414" y="166254"/>
                    <a:pt x="673559" y="190698"/>
                    <a:pt x="689887" y="193963"/>
                  </a:cubicBezTo>
                  <a:cubicBezTo>
                    <a:pt x="706215" y="197228"/>
                    <a:pt x="720486" y="178785"/>
                    <a:pt x="731451" y="166254"/>
                  </a:cubicBezTo>
                  <a:cubicBezTo>
                    <a:pt x="753381" y="141192"/>
                    <a:pt x="786869" y="83127"/>
                    <a:pt x="786869" y="83127"/>
                  </a:cubicBezTo>
                  <a:cubicBezTo>
                    <a:pt x="796105" y="96981"/>
                    <a:pt x="813071" y="108107"/>
                    <a:pt x="814578" y="124690"/>
                  </a:cubicBezTo>
                  <a:cubicBezTo>
                    <a:pt x="821692" y="202951"/>
                    <a:pt x="803562" y="218665"/>
                    <a:pt x="786869" y="277090"/>
                  </a:cubicBezTo>
                  <a:cubicBezTo>
                    <a:pt x="781638" y="295399"/>
                    <a:pt x="784909" y="317640"/>
                    <a:pt x="773014" y="332509"/>
                  </a:cubicBezTo>
                  <a:cubicBezTo>
                    <a:pt x="763891" y="343913"/>
                    <a:pt x="745305" y="341745"/>
                    <a:pt x="731451" y="346363"/>
                  </a:cubicBezTo>
                  <a:cubicBezTo>
                    <a:pt x="722214" y="337127"/>
                    <a:pt x="713941" y="326814"/>
                    <a:pt x="703741" y="318654"/>
                  </a:cubicBezTo>
                  <a:cubicBezTo>
                    <a:pt x="690739" y="308252"/>
                    <a:pt x="677071" y="298392"/>
                    <a:pt x="662178" y="290945"/>
                  </a:cubicBezTo>
                  <a:cubicBezTo>
                    <a:pt x="623487" y="271599"/>
                    <a:pt x="559376" y="268342"/>
                    <a:pt x="523632" y="263236"/>
                  </a:cubicBezTo>
                  <a:cubicBezTo>
                    <a:pt x="426650" y="267854"/>
                    <a:pt x="329493" y="269643"/>
                    <a:pt x="232687" y="277090"/>
                  </a:cubicBezTo>
                  <a:cubicBezTo>
                    <a:pt x="174863" y="281538"/>
                    <a:pt x="169773" y="291108"/>
                    <a:pt x="121851" y="304800"/>
                  </a:cubicBezTo>
                  <a:cubicBezTo>
                    <a:pt x="103542" y="310031"/>
                    <a:pt x="85214" y="321784"/>
                    <a:pt x="66432" y="318654"/>
                  </a:cubicBezTo>
                  <a:cubicBezTo>
                    <a:pt x="53548" y="316507"/>
                    <a:pt x="47959" y="300181"/>
                    <a:pt x="38723" y="290945"/>
                  </a:cubicBezTo>
                </a:path>
              </a:pathLst>
            </a:custGeom>
            <a:solidFill>
              <a:srgbClr val="FFD31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advTm="6500">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1000"/>
                                  </p:stCondLst>
                                  <p:childTnLst>
                                    <p:animMotion origin="layout" path="M -3.33333E-6 -6.01295E-7 L 0.40834 0.00809 " pathEditMode="relative" rAng="0" ptsTypes="AA">
                                      <p:cBhvr>
                                        <p:cTn id="6" dur="5000" fill="hold"/>
                                        <p:tgtEl>
                                          <p:spTgt spid="99"/>
                                        </p:tgtEl>
                                        <p:attrNameLst>
                                          <p:attrName>ppt_x</p:attrName>
                                          <p:attrName>ppt_y</p:attrName>
                                        </p:attrNameLst>
                                      </p:cBhvr>
                                      <p:rCtr x="204"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7571303"/>
          </a:xfrm>
          <a:prstGeom prst="rect">
            <a:avLst/>
          </a:prstGeom>
          <a:noFill/>
        </p:spPr>
        <p:txBody>
          <a:bodyPr wrap="square" rtlCol="0">
            <a:spAutoFit/>
          </a:bodyPr>
          <a:lstStyle/>
          <a:p>
            <a:pPr algn="ctr"/>
            <a:r>
              <a:rPr lang="en-US" sz="5400" b="1" dirty="0" smtClean="0">
                <a:solidFill>
                  <a:schemeClr val="bg1"/>
                </a:solidFill>
                <a:latin typeface="Century" pitchFamily="18" charset="0"/>
              </a:rPr>
              <a:t>Credits</a:t>
            </a:r>
            <a:endParaRPr lang="en-US" sz="5400" b="1" dirty="0" smtClean="0">
              <a:solidFill>
                <a:schemeClr val="bg1"/>
              </a:solidFill>
              <a:latin typeface="Century" pitchFamily="18" charset="0"/>
            </a:endParaRPr>
          </a:p>
          <a:p>
            <a:r>
              <a:rPr lang="en-US" sz="2800" b="1" dirty="0" smtClean="0">
                <a:solidFill>
                  <a:schemeClr val="bg1"/>
                </a:solidFill>
                <a:latin typeface="Century" pitchFamily="18" charset="0"/>
              </a:rPr>
              <a:t>Presentation by</a:t>
            </a:r>
          </a:p>
          <a:p>
            <a:endParaRPr lang="en-US" sz="2800" b="1" dirty="0" smtClean="0">
              <a:solidFill>
                <a:schemeClr val="bg1"/>
              </a:solidFill>
              <a:latin typeface="Century" pitchFamily="18" charset="0"/>
            </a:endParaRPr>
          </a:p>
          <a:p>
            <a:r>
              <a:rPr lang="en-US" sz="2800" b="1" dirty="0" smtClean="0">
                <a:solidFill>
                  <a:schemeClr val="bg1"/>
                </a:solidFill>
                <a:latin typeface="Century" pitchFamily="18" charset="0"/>
              </a:rPr>
              <a:t>Allison Neal</a:t>
            </a:r>
          </a:p>
          <a:p>
            <a:r>
              <a:rPr lang="en-US" sz="2800" b="1" dirty="0" smtClean="0">
                <a:solidFill>
                  <a:schemeClr val="bg1"/>
                </a:solidFill>
                <a:latin typeface="Century" pitchFamily="18" charset="0"/>
              </a:rPr>
              <a:t>Chelsea </a:t>
            </a:r>
            <a:r>
              <a:rPr lang="en-US" sz="2800" b="1" dirty="0" smtClean="0">
                <a:solidFill>
                  <a:schemeClr val="bg1"/>
                </a:solidFill>
                <a:latin typeface="Century" pitchFamily="18" charset="0"/>
              </a:rPr>
              <a:t>Watters</a:t>
            </a:r>
          </a:p>
          <a:p>
            <a:endParaRPr lang="en-US" sz="2800" b="1" dirty="0" smtClean="0">
              <a:solidFill>
                <a:schemeClr val="bg1"/>
              </a:solidFill>
              <a:latin typeface="Century" pitchFamily="18" charset="0"/>
            </a:endParaRPr>
          </a:p>
          <a:p>
            <a:endParaRPr lang="en-US" sz="2800" b="1" dirty="0" smtClean="0">
              <a:solidFill>
                <a:schemeClr val="bg1"/>
              </a:solidFill>
              <a:latin typeface="Century" pitchFamily="18" charset="0"/>
            </a:endParaRPr>
          </a:p>
          <a:p>
            <a:r>
              <a:rPr lang="en-US" sz="2800" b="1" dirty="0" smtClean="0">
                <a:solidFill>
                  <a:schemeClr val="bg1"/>
                </a:solidFill>
                <a:latin typeface="Century" pitchFamily="18" charset="0"/>
              </a:rPr>
              <a:t>Music</a:t>
            </a:r>
          </a:p>
          <a:p>
            <a:endParaRPr lang="en-US" sz="2800" b="1" dirty="0" smtClean="0">
              <a:solidFill>
                <a:schemeClr val="bg1"/>
              </a:solidFill>
              <a:latin typeface="Century" pitchFamily="18" charset="0"/>
            </a:endParaRPr>
          </a:p>
          <a:p>
            <a:r>
              <a:rPr lang="en-US" sz="2800" b="1" dirty="0" smtClean="0">
                <a:solidFill>
                  <a:schemeClr val="bg1"/>
                </a:solidFill>
                <a:latin typeface="Century" pitchFamily="18" charset="0"/>
              </a:rPr>
              <a:t>Come Sail Away</a:t>
            </a:r>
          </a:p>
          <a:p>
            <a:r>
              <a:rPr lang="en-US" sz="2800" b="1" dirty="0" smtClean="0">
                <a:solidFill>
                  <a:schemeClr val="bg1"/>
                </a:solidFill>
                <a:latin typeface="Century" pitchFamily="18" charset="0"/>
              </a:rPr>
              <a:t>Carnival of the Animals: VII. </a:t>
            </a:r>
            <a:r>
              <a:rPr lang="en-US" sz="2800" b="1" dirty="0" smtClean="0">
                <a:solidFill>
                  <a:schemeClr val="bg1"/>
                </a:solidFill>
                <a:latin typeface="Century" pitchFamily="18" charset="0"/>
              </a:rPr>
              <a:t>Aquarium</a:t>
            </a:r>
          </a:p>
          <a:p>
            <a:r>
              <a:rPr lang="en-US" sz="2800" b="1" dirty="0" smtClean="0">
                <a:solidFill>
                  <a:schemeClr val="bg1"/>
                </a:solidFill>
                <a:latin typeface="Century" pitchFamily="18" charset="0"/>
              </a:rPr>
              <a:t>He’s A Pirate</a:t>
            </a:r>
          </a:p>
          <a:p>
            <a:r>
              <a:rPr lang="en-US" sz="2800" b="1" dirty="0" smtClean="0">
                <a:solidFill>
                  <a:schemeClr val="bg1"/>
                </a:solidFill>
                <a:latin typeface="Century" pitchFamily="18" charset="0"/>
              </a:rPr>
              <a:t>The Medallion Calls</a:t>
            </a:r>
          </a:p>
          <a:p>
            <a:r>
              <a:rPr lang="en-US" sz="2800" b="1" dirty="0" smtClean="0">
                <a:solidFill>
                  <a:schemeClr val="bg1"/>
                </a:solidFill>
                <a:latin typeface="Century" pitchFamily="18" charset="0"/>
              </a:rPr>
              <a:t>The </a:t>
            </a:r>
            <a:r>
              <a:rPr lang="en-US" sz="2800" b="1" dirty="0" err="1" smtClean="0">
                <a:solidFill>
                  <a:schemeClr val="bg1"/>
                </a:solidFill>
                <a:latin typeface="Century" pitchFamily="18" charset="0"/>
              </a:rPr>
              <a:t>Brigde</a:t>
            </a:r>
            <a:r>
              <a:rPr lang="en-US" sz="2800" b="1" dirty="0" smtClean="0">
                <a:solidFill>
                  <a:schemeClr val="bg1"/>
                </a:solidFill>
                <a:latin typeface="Century" pitchFamily="18" charset="0"/>
              </a:rPr>
              <a:t> Of </a:t>
            </a:r>
            <a:r>
              <a:rPr lang="en-US" sz="2800" b="1" dirty="0" err="1" smtClean="0">
                <a:solidFill>
                  <a:schemeClr val="bg1"/>
                </a:solidFill>
                <a:latin typeface="Century" pitchFamily="18" charset="0"/>
              </a:rPr>
              <a:t>Khazad</a:t>
            </a:r>
            <a:r>
              <a:rPr lang="en-US" sz="2800" b="1" dirty="0" smtClean="0">
                <a:solidFill>
                  <a:schemeClr val="bg1"/>
                </a:solidFill>
                <a:latin typeface="Century" pitchFamily="18" charset="0"/>
              </a:rPr>
              <a:t> </a:t>
            </a:r>
            <a:r>
              <a:rPr lang="en-US" sz="2800" b="1" dirty="0" smtClean="0">
                <a:solidFill>
                  <a:schemeClr val="bg1"/>
                </a:solidFill>
                <a:latin typeface="Century" pitchFamily="18" charset="0"/>
              </a:rPr>
              <a:t>Dum</a:t>
            </a:r>
          </a:p>
          <a:p>
            <a:r>
              <a:rPr lang="en-US" sz="2800" b="1" dirty="0" smtClean="0">
                <a:solidFill>
                  <a:schemeClr val="bg1"/>
                </a:solidFill>
                <a:latin typeface="Century" pitchFamily="18" charset="0"/>
              </a:rPr>
              <a:t>Peer </a:t>
            </a:r>
            <a:r>
              <a:rPr lang="en-US" sz="2800" b="1" dirty="0" err="1" smtClean="0">
                <a:solidFill>
                  <a:schemeClr val="bg1"/>
                </a:solidFill>
                <a:latin typeface="Century" pitchFamily="18" charset="0"/>
              </a:rPr>
              <a:t>Gynt</a:t>
            </a:r>
            <a:r>
              <a:rPr lang="en-US" sz="2800" b="1" dirty="0" smtClean="0">
                <a:solidFill>
                  <a:schemeClr val="bg1"/>
                </a:solidFill>
                <a:latin typeface="Century" pitchFamily="18" charset="0"/>
              </a:rPr>
              <a:t> Suite No. 1, Op. 46_ II</a:t>
            </a:r>
            <a:endParaRPr lang="en-US" sz="2800" b="1" dirty="0" smtClean="0">
              <a:solidFill>
                <a:schemeClr val="bg1"/>
              </a:solidFill>
              <a:latin typeface="Century" pitchFamily="18" charset="0"/>
            </a:endParaRPr>
          </a:p>
          <a:p>
            <a:endParaRPr lang="en-US" sz="2800" b="1" dirty="0" smtClean="0">
              <a:solidFill>
                <a:schemeClr val="bg1"/>
              </a:solidFill>
              <a:latin typeface="Century" pitchFamily="18" charset="0"/>
            </a:endParaRPr>
          </a:p>
        </p:txBody>
      </p:sp>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0" fill="hold"/>
                                        <p:tgtEl>
                                          <p:spTgt spid="5"/>
                                        </p:tgtEl>
                                        <p:attrNameLst>
                                          <p:attrName>ppt_x</p:attrName>
                                        </p:attrNameLst>
                                      </p:cBhvr>
                                      <p:tavLst>
                                        <p:tav tm="0">
                                          <p:val>
                                            <p:strVal val="#ppt_x"/>
                                          </p:val>
                                        </p:tav>
                                        <p:tav tm="100000">
                                          <p:val>
                                            <p:strVal val="#ppt_x"/>
                                          </p:val>
                                        </p:tav>
                                      </p:tavLst>
                                    </p:anim>
                                    <p:anim calcmode="lin" valueType="num">
                                      <p:cBhvr>
                                        <p:cTn id="8"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4910652" y="2133600"/>
            <a:ext cx="4233348" cy="4373400"/>
            <a:chOff x="5943600" y="304800"/>
            <a:chExt cx="4233348" cy="4373400"/>
          </a:xfrm>
        </p:grpSpPr>
        <p:sp>
          <p:nvSpPr>
            <p:cNvPr id="6" name="Freeform 5"/>
            <p:cNvSpPr/>
            <p:nvPr/>
          </p:nvSpPr>
          <p:spPr>
            <a:xfrm>
              <a:off x="8127128" y="2780127"/>
              <a:ext cx="1557827" cy="1898073"/>
            </a:xfrm>
            <a:custGeom>
              <a:avLst/>
              <a:gdLst>
                <a:gd name="connsiteX0" fmla="*/ 47681 w 1557827"/>
                <a:gd name="connsiteY0" fmla="*/ 96982 h 1898073"/>
                <a:gd name="connsiteX1" fmla="*/ 61536 w 1557827"/>
                <a:gd name="connsiteY1" fmla="*/ 304800 h 1898073"/>
                <a:gd name="connsiteX2" fmla="*/ 103099 w 1557827"/>
                <a:gd name="connsiteY2" fmla="*/ 387927 h 1898073"/>
                <a:gd name="connsiteX3" fmla="*/ 116954 w 1557827"/>
                <a:gd name="connsiteY3" fmla="*/ 429491 h 1898073"/>
                <a:gd name="connsiteX4" fmla="*/ 172372 w 1557827"/>
                <a:gd name="connsiteY4" fmla="*/ 512618 h 1898073"/>
                <a:gd name="connsiteX5" fmla="*/ 213936 w 1557827"/>
                <a:gd name="connsiteY5" fmla="*/ 595746 h 1898073"/>
                <a:gd name="connsiteX6" fmla="*/ 255499 w 1557827"/>
                <a:gd name="connsiteY6" fmla="*/ 623455 h 1898073"/>
                <a:gd name="connsiteX7" fmla="*/ 310918 w 1557827"/>
                <a:gd name="connsiteY7" fmla="*/ 665018 h 1898073"/>
                <a:gd name="connsiteX8" fmla="*/ 366336 w 1557827"/>
                <a:gd name="connsiteY8" fmla="*/ 748146 h 1898073"/>
                <a:gd name="connsiteX9" fmla="*/ 394045 w 1557827"/>
                <a:gd name="connsiteY9" fmla="*/ 831273 h 1898073"/>
                <a:gd name="connsiteX10" fmla="*/ 491027 w 1557827"/>
                <a:gd name="connsiteY10" fmla="*/ 872836 h 1898073"/>
                <a:gd name="connsiteX11" fmla="*/ 532590 w 1557827"/>
                <a:gd name="connsiteY11" fmla="*/ 942109 h 1898073"/>
                <a:gd name="connsiteX12" fmla="*/ 574154 w 1557827"/>
                <a:gd name="connsiteY12" fmla="*/ 969818 h 1898073"/>
                <a:gd name="connsiteX13" fmla="*/ 615718 w 1557827"/>
                <a:gd name="connsiteY13" fmla="*/ 1011382 h 1898073"/>
                <a:gd name="connsiteX14" fmla="*/ 698845 w 1557827"/>
                <a:gd name="connsiteY14" fmla="*/ 1066800 h 1898073"/>
                <a:gd name="connsiteX15" fmla="*/ 795827 w 1557827"/>
                <a:gd name="connsiteY15" fmla="*/ 1136073 h 1898073"/>
                <a:gd name="connsiteX16" fmla="*/ 837390 w 1557827"/>
                <a:gd name="connsiteY16" fmla="*/ 1163782 h 1898073"/>
                <a:gd name="connsiteX17" fmla="*/ 920518 w 1557827"/>
                <a:gd name="connsiteY17" fmla="*/ 1191491 h 1898073"/>
                <a:gd name="connsiteX18" fmla="*/ 1003645 w 1557827"/>
                <a:gd name="connsiteY18" fmla="*/ 1233055 h 1898073"/>
                <a:gd name="connsiteX19" fmla="*/ 1045208 w 1557827"/>
                <a:gd name="connsiteY19" fmla="*/ 1260764 h 1898073"/>
                <a:gd name="connsiteX20" fmla="*/ 1128336 w 1557827"/>
                <a:gd name="connsiteY20" fmla="*/ 1288473 h 1898073"/>
                <a:gd name="connsiteX21" fmla="*/ 1211463 w 1557827"/>
                <a:gd name="connsiteY21" fmla="*/ 1330036 h 1898073"/>
                <a:gd name="connsiteX22" fmla="*/ 1239172 w 1557827"/>
                <a:gd name="connsiteY22" fmla="*/ 1357746 h 1898073"/>
                <a:gd name="connsiteX23" fmla="*/ 1197608 w 1557827"/>
                <a:gd name="connsiteY23" fmla="*/ 1496291 h 1898073"/>
                <a:gd name="connsiteX24" fmla="*/ 1128336 w 1557827"/>
                <a:gd name="connsiteY24" fmla="*/ 1620982 h 1898073"/>
                <a:gd name="connsiteX25" fmla="*/ 1086772 w 1557827"/>
                <a:gd name="connsiteY25" fmla="*/ 1648691 h 1898073"/>
                <a:gd name="connsiteX26" fmla="*/ 1003645 w 1557827"/>
                <a:gd name="connsiteY26" fmla="*/ 1662546 h 1898073"/>
                <a:gd name="connsiteX27" fmla="*/ 948227 w 1557827"/>
                <a:gd name="connsiteY27" fmla="*/ 1745673 h 1898073"/>
                <a:gd name="connsiteX28" fmla="*/ 1003645 w 1557827"/>
                <a:gd name="connsiteY28" fmla="*/ 1870364 h 1898073"/>
                <a:gd name="connsiteX29" fmla="*/ 1045208 w 1557827"/>
                <a:gd name="connsiteY29" fmla="*/ 1884218 h 1898073"/>
                <a:gd name="connsiteX30" fmla="*/ 1211463 w 1557827"/>
                <a:gd name="connsiteY30" fmla="*/ 1898073 h 1898073"/>
                <a:gd name="connsiteX31" fmla="*/ 1266881 w 1557827"/>
                <a:gd name="connsiteY31" fmla="*/ 1884218 h 1898073"/>
                <a:gd name="connsiteX32" fmla="*/ 1308445 w 1557827"/>
                <a:gd name="connsiteY32" fmla="*/ 1870364 h 1898073"/>
                <a:gd name="connsiteX33" fmla="*/ 1336154 w 1557827"/>
                <a:gd name="connsiteY33" fmla="*/ 1787236 h 1898073"/>
                <a:gd name="connsiteX34" fmla="*/ 1391572 w 1557827"/>
                <a:gd name="connsiteY34" fmla="*/ 1704109 h 1898073"/>
                <a:gd name="connsiteX35" fmla="*/ 1419281 w 1557827"/>
                <a:gd name="connsiteY35" fmla="*/ 1662546 h 1898073"/>
                <a:gd name="connsiteX36" fmla="*/ 1433136 w 1557827"/>
                <a:gd name="connsiteY36" fmla="*/ 1620982 h 1898073"/>
                <a:gd name="connsiteX37" fmla="*/ 1488554 w 1557827"/>
                <a:gd name="connsiteY37" fmla="*/ 1537855 h 1898073"/>
                <a:gd name="connsiteX38" fmla="*/ 1516263 w 1557827"/>
                <a:gd name="connsiteY38" fmla="*/ 1496291 h 1898073"/>
                <a:gd name="connsiteX39" fmla="*/ 1530118 w 1557827"/>
                <a:gd name="connsiteY39" fmla="*/ 1454727 h 1898073"/>
                <a:gd name="connsiteX40" fmla="*/ 1543972 w 1557827"/>
                <a:gd name="connsiteY40" fmla="*/ 1371600 h 1898073"/>
                <a:gd name="connsiteX41" fmla="*/ 1557827 w 1557827"/>
                <a:gd name="connsiteY41" fmla="*/ 1316182 h 1898073"/>
                <a:gd name="connsiteX42" fmla="*/ 1516263 w 1557827"/>
                <a:gd name="connsiteY42" fmla="*/ 1205346 h 1898073"/>
                <a:gd name="connsiteX43" fmla="*/ 1488554 w 1557827"/>
                <a:gd name="connsiteY43" fmla="*/ 1177636 h 1898073"/>
                <a:gd name="connsiteX44" fmla="*/ 1350008 w 1557827"/>
                <a:gd name="connsiteY44" fmla="*/ 1136073 h 1898073"/>
                <a:gd name="connsiteX45" fmla="*/ 1253027 w 1557827"/>
                <a:gd name="connsiteY45" fmla="*/ 1094509 h 1898073"/>
                <a:gd name="connsiteX46" fmla="*/ 1197608 w 1557827"/>
                <a:gd name="connsiteY46" fmla="*/ 1066800 h 1898073"/>
                <a:gd name="connsiteX47" fmla="*/ 1114481 w 1557827"/>
                <a:gd name="connsiteY47" fmla="*/ 1039091 h 1898073"/>
                <a:gd name="connsiteX48" fmla="*/ 1072918 w 1557827"/>
                <a:gd name="connsiteY48" fmla="*/ 1025236 h 1898073"/>
                <a:gd name="connsiteX49" fmla="*/ 1031354 w 1557827"/>
                <a:gd name="connsiteY49" fmla="*/ 1011382 h 1898073"/>
                <a:gd name="connsiteX50" fmla="*/ 989790 w 1557827"/>
                <a:gd name="connsiteY50" fmla="*/ 983673 h 1898073"/>
                <a:gd name="connsiteX51" fmla="*/ 948227 w 1557827"/>
                <a:gd name="connsiteY51" fmla="*/ 969818 h 1898073"/>
                <a:gd name="connsiteX52" fmla="*/ 823536 w 1557827"/>
                <a:gd name="connsiteY52" fmla="*/ 886691 h 1898073"/>
                <a:gd name="connsiteX53" fmla="*/ 781972 w 1557827"/>
                <a:gd name="connsiteY53" fmla="*/ 858982 h 1898073"/>
                <a:gd name="connsiteX54" fmla="*/ 698845 w 1557827"/>
                <a:gd name="connsiteY54" fmla="*/ 817418 h 1898073"/>
                <a:gd name="connsiteX55" fmla="*/ 657281 w 1557827"/>
                <a:gd name="connsiteY55" fmla="*/ 720436 h 1898073"/>
                <a:gd name="connsiteX56" fmla="*/ 629572 w 1557827"/>
                <a:gd name="connsiteY56" fmla="*/ 637309 h 1898073"/>
                <a:gd name="connsiteX57" fmla="*/ 601863 w 1557827"/>
                <a:gd name="connsiteY57" fmla="*/ 554182 h 1898073"/>
                <a:gd name="connsiteX58" fmla="*/ 574154 w 1557827"/>
                <a:gd name="connsiteY58" fmla="*/ 471055 h 1898073"/>
                <a:gd name="connsiteX59" fmla="*/ 546445 w 1557827"/>
                <a:gd name="connsiteY59" fmla="*/ 346364 h 1898073"/>
                <a:gd name="connsiteX60" fmla="*/ 532590 w 1557827"/>
                <a:gd name="connsiteY60" fmla="*/ 290946 h 1898073"/>
                <a:gd name="connsiteX61" fmla="*/ 491027 w 1557827"/>
                <a:gd name="connsiteY61" fmla="*/ 263236 h 1898073"/>
                <a:gd name="connsiteX62" fmla="*/ 449463 w 1557827"/>
                <a:gd name="connsiteY62" fmla="*/ 180109 h 1898073"/>
                <a:gd name="connsiteX63" fmla="*/ 421754 w 1557827"/>
                <a:gd name="connsiteY63" fmla="*/ 96982 h 1898073"/>
                <a:gd name="connsiteX64" fmla="*/ 407899 w 1557827"/>
                <a:gd name="connsiteY64" fmla="*/ 55418 h 1898073"/>
                <a:gd name="connsiteX65" fmla="*/ 366336 w 1557827"/>
                <a:gd name="connsiteY65" fmla="*/ 27709 h 1898073"/>
                <a:gd name="connsiteX66" fmla="*/ 283208 w 1557827"/>
                <a:gd name="connsiteY66" fmla="*/ 0 h 1898073"/>
                <a:gd name="connsiteX67" fmla="*/ 158518 w 1557827"/>
                <a:gd name="connsiteY67" fmla="*/ 13855 h 1898073"/>
                <a:gd name="connsiteX68" fmla="*/ 61536 w 1557827"/>
                <a:gd name="connsiteY68" fmla="*/ 41564 h 1898073"/>
                <a:gd name="connsiteX69" fmla="*/ 33827 w 1557827"/>
                <a:gd name="connsiteY69" fmla="*/ 83127 h 1898073"/>
                <a:gd name="connsiteX70" fmla="*/ 33827 w 1557827"/>
                <a:gd name="connsiteY70" fmla="*/ 360218 h 1898073"/>
                <a:gd name="connsiteX71" fmla="*/ 103099 w 1557827"/>
                <a:gd name="connsiteY71" fmla="*/ 471055 h 1898073"/>
                <a:gd name="connsiteX72" fmla="*/ 158518 w 1557827"/>
                <a:gd name="connsiteY72" fmla="*/ 540327 h 1898073"/>
                <a:gd name="connsiteX73" fmla="*/ 200081 w 1557827"/>
                <a:gd name="connsiteY73" fmla="*/ 568036 h 1898073"/>
                <a:gd name="connsiteX74" fmla="*/ 269354 w 1557827"/>
                <a:gd name="connsiteY74" fmla="*/ 609600 h 1898073"/>
                <a:gd name="connsiteX75" fmla="*/ 310918 w 1557827"/>
                <a:gd name="connsiteY75" fmla="*/ 651164 h 189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57827" h="1898073">
                  <a:moveTo>
                    <a:pt x="47681" y="96982"/>
                  </a:moveTo>
                  <a:cubicBezTo>
                    <a:pt x="52299" y="166255"/>
                    <a:pt x="53869" y="235798"/>
                    <a:pt x="61536" y="304800"/>
                  </a:cubicBezTo>
                  <a:cubicBezTo>
                    <a:pt x="66511" y="349576"/>
                    <a:pt x="83416" y="348561"/>
                    <a:pt x="103099" y="387927"/>
                  </a:cubicBezTo>
                  <a:cubicBezTo>
                    <a:pt x="109630" y="400989"/>
                    <a:pt x="109862" y="416725"/>
                    <a:pt x="116954" y="429491"/>
                  </a:cubicBezTo>
                  <a:cubicBezTo>
                    <a:pt x="133127" y="458602"/>
                    <a:pt x="161841" y="481025"/>
                    <a:pt x="172372" y="512618"/>
                  </a:cubicBezTo>
                  <a:cubicBezTo>
                    <a:pt x="183640" y="546422"/>
                    <a:pt x="187079" y="568889"/>
                    <a:pt x="213936" y="595746"/>
                  </a:cubicBezTo>
                  <a:cubicBezTo>
                    <a:pt x="225710" y="607520"/>
                    <a:pt x="241950" y="613777"/>
                    <a:pt x="255499" y="623455"/>
                  </a:cubicBezTo>
                  <a:cubicBezTo>
                    <a:pt x="274289" y="636876"/>
                    <a:pt x="292445" y="651164"/>
                    <a:pt x="310918" y="665018"/>
                  </a:cubicBezTo>
                  <a:cubicBezTo>
                    <a:pt x="329391" y="692727"/>
                    <a:pt x="355805" y="716553"/>
                    <a:pt x="366336" y="748146"/>
                  </a:cubicBezTo>
                  <a:cubicBezTo>
                    <a:pt x="375572" y="775855"/>
                    <a:pt x="369743" y="815071"/>
                    <a:pt x="394045" y="831273"/>
                  </a:cubicBezTo>
                  <a:cubicBezTo>
                    <a:pt x="451451" y="869544"/>
                    <a:pt x="419454" y="854944"/>
                    <a:pt x="491027" y="872836"/>
                  </a:cubicBezTo>
                  <a:cubicBezTo>
                    <a:pt x="504881" y="895927"/>
                    <a:pt x="515065" y="921663"/>
                    <a:pt x="532590" y="942109"/>
                  </a:cubicBezTo>
                  <a:cubicBezTo>
                    <a:pt x="543426" y="954752"/>
                    <a:pt x="561362" y="959158"/>
                    <a:pt x="574154" y="969818"/>
                  </a:cubicBezTo>
                  <a:cubicBezTo>
                    <a:pt x="589206" y="982361"/>
                    <a:pt x="600252" y="999353"/>
                    <a:pt x="615718" y="1011382"/>
                  </a:cubicBezTo>
                  <a:cubicBezTo>
                    <a:pt x="642005" y="1031828"/>
                    <a:pt x="675297" y="1043252"/>
                    <a:pt x="698845" y="1066800"/>
                  </a:cubicBezTo>
                  <a:cubicBezTo>
                    <a:pt x="766545" y="1134502"/>
                    <a:pt x="710726" y="1087444"/>
                    <a:pt x="795827" y="1136073"/>
                  </a:cubicBezTo>
                  <a:cubicBezTo>
                    <a:pt x="810284" y="1144334"/>
                    <a:pt x="822174" y="1157019"/>
                    <a:pt x="837390" y="1163782"/>
                  </a:cubicBezTo>
                  <a:cubicBezTo>
                    <a:pt x="864081" y="1175645"/>
                    <a:pt x="896215" y="1175289"/>
                    <a:pt x="920518" y="1191491"/>
                  </a:cubicBezTo>
                  <a:cubicBezTo>
                    <a:pt x="1039630" y="1270900"/>
                    <a:pt x="888926" y="1175695"/>
                    <a:pt x="1003645" y="1233055"/>
                  </a:cubicBezTo>
                  <a:cubicBezTo>
                    <a:pt x="1018538" y="1240502"/>
                    <a:pt x="1029992" y="1254001"/>
                    <a:pt x="1045208" y="1260764"/>
                  </a:cubicBezTo>
                  <a:cubicBezTo>
                    <a:pt x="1071899" y="1272627"/>
                    <a:pt x="1104033" y="1272271"/>
                    <a:pt x="1128336" y="1288473"/>
                  </a:cubicBezTo>
                  <a:cubicBezTo>
                    <a:pt x="1182050" y="1324283"/>
                    <a:pt x="1154102" y="1310917"/>
                    <a:pt x="1211463" y="1330036"/>
                  </a:cubicBezTo>
                  <a:cubicBezTo>
                    <a:pt x="1220699" y="1339273"/>
                    <a:pt x="1237872" y="1344748"/>
                    <a:pt x="1239172" y="1357746"/>
                  </a:cubicBezTo>
                  <a:cubicBezTo>
                    <a:pt x="1249020" y="1456222"/>
                    <a:pt x="1242762" y="1451138"/>
                    <a:pt x="1197608" y="1496291"/>
                  </a:cubicBezTo>
                  <a:cubicBezTo>
                    <a:pt x="1183171" y="1539604"/>
                    <a:pt x="1169171" y="1593759"/>
                    <a:pt x="1128336" y="1620982"/>
                  </a:cubicBezTo>
                  <a:cubicBezTo>
                    <a:pt x="1114481" y="1630218"/>
                    <a:pt x="1102569" y="1643425"/>
                    <a:pt x="1086772" y="1648691"/>
                  </a:cubicBezTo>
                  <a:cubicBezTo>
                    <a:pt x="1060122" y="1657574"/>
                    <a:pt x="1031354" y="1657928"/>
                    <a:pt x="1003645" y="1662546"/>
                  </a:cubicBezTo>
                  <a:cubicBezTo>
                    <a:pt x="985172" y="1690255"/>
                    <a:pt x="937696" y="1714080"/>
                    <a:pt x="948227" y="1745673"/>
                  </a:cubicBezTo>
                  <a:cubicBezTo>
                    <a:pt x="956694" y="1771073"/>
                    <a:pt x="973706" y="1846413"/>
                    <a:pt x="1003645" y="1870364"/>
                  </a:cubicBezTo>
                  <a:cubicBezTo>
                    <a:pt x="1015049" y="1879487"/>
                    <a:pt x="1030732" y="1882288"/>
                    <a:pt x="1045208" y="1884218"/>
                  </a:cubicBezTo>
                  <a:cubicBezTo>
                    <a:pt x="1100331" y="1891568"/>
                    <a:pt x="1156045" y="1893455"/>
                    <a:pt x="1211463" y="1898073"/>
                  </a:cubicBezTo>
                  <a:cubicBezTo>
                    <a:pt x="1229936" y="1893455"/>
                    <a:pt x="1248572" y="1889449"/>
                    <a:pt x="1266881" y="1884218"/>
                  </a:cubicBezTo>
                  <a:cubicBezTo>
                    <a:pt x="1280923" y="1880206"/>
                    <a:pt x="1299957" y="1882248"/>
                    <a:pt x="1308445" y="1870364"/>
                  </a:cubicBezTo>
                  <a:cubicBezTo>
                    <a:pt x="1325422" y="1846596"/>
                    <a:pt x="1319952" y="1811539"/>
                    <a:pt x="1336154" y="1787236"/>
                  </a:cubicBezTo>
                  <a:lnTo>
                    <a:pt x="1391572" y="1704109"/>
                  </a:lnTo>
                  <a:cubicBezTo>
                    <a:pt x="1400808" y="1690255"/>
                    <a:pt x="1414015" y="1678342"/>
                    <a:pt x="1419281" y="1662546"/>
                  </a:cubicBezTo>
                  <a:cubicBezTo>
                    <a:pt x="1423899" y="1648691"/>
                    <a:pt x="1426044" y="1633748"/>
                    <a:pt x="1433136" y="1620982"/>
                  </a:cubicBezTo>
                  <a:cubicBezTo>
                    <a:pt x="1449309" y="1591871"/>
                    <a:pt x="1470081" y="1565564"/>
                    <a:pt x="1488554" y="1537855"/>
                  </a:cubicBezTo>
                  <a:cubicBezTo>
                    <a:pt x="1497790" y="1524000"/>
                    <a:pt x="1510997" y="1512088"/>
                    <a:pt x="1516263" y="1496291"/>
                  </a:cubicBezTo>
                  <a:lnTo>
                    <a:pt x="1530118" y="1454727"/>
                  </a:lnTo>
                  <a:cubicBezTo>
                    <a:pt x="1534736" y="1427018"/>
                    <a:pt x="1538463" y="1399146"/>
                    <a:pt x="1543972" y="1371600"/>
                  </a:cubicBezTo>
                  <a:cubicBezTo>
                    <a:pt x="1547706" y="1352929"/>
                    <a:pt x="1557827" y="1335223"/>
                    <a:pt x="1557827" y="1316182"/>
                  </a:cubicBezTo>
                  <a:cubicBezTo>
                    <a:pt x="1557827" y="1266396"/>
                    <a:pt x="1544928" y="1241178"/>
                    <a:pt x="1516263" y="1205346"/>
                  </a:cubicBezTo>
                  <a:cubicBezTo>
                    <a:pt x="1508103" y="1195146"/>
                    <a:pt x="1500237" y="1183478"/>
                    <a:pt x="1488554" y="1177636"/>
                  </a:cubicBezTo>
                  <a:cubicBezTo>
                    <a:pt x="1454821" y="1160769"/>
                    <a:pt x="1389785" y="1146017"/>
                    <a:pt x="1350008" y="1136073"/>
                  </a:cubicBezTo>
                  <a:cubicBezTo>
                    <a:pt x="1265781" y="1079921"/>
                    <a:pt x="1355270" y="1132850"/>
                    <a:pt x="1253027" y="1094509"/>
                  </a:cubicBezTo>
                  <a:cubicBezTo>
                    <a:pt x="1233689" y="1087257"/>
                    <a:pt x="1216784" y="1074470"/>
                    <a:pt x="1197608" y="1066800"/>
                  </a:cubicBezTo>
                  <a:cubicBezTo>
                    <a:pt x="1170489" y="1055953"/>
                    <a:pt x="1142190" y="1048327"/>
                    <a:pt x="1114481" y="1039091"/>
                  </a:cubicBezTo>
                  <a:lnTo>
                    <a:pt x="1072918" y="1025236"/>
                  </a:lnTo>
                  <a:lnTo>
                    <a:pt x="1031354" y="1011382"/>
                  </a:lnTo>
                  <a:cubicBezTo>
                    <a:pt x="1017499" y="1002146"/>
                    <a:pt x="1004683" y="991120"/>
                    <a:pt x="989790" y="983673"/>
                  </a:cubicBezTo>
                  <a:cubicBezTo>
                    <a:pt x="976728" y="977142"/>
                    <a:pt x="960993" y="976910"/>
                    <a:pt x="948227" y="969818"/>
                  </a:cubicBezTo>
                  <a:cubicBezTo>
                    <a:pt x="948210" y="969809"/>
                    <a:pt x="844326" y="900551"/>
                    <a:pt x="823536" y="886691"/>
                  </a:cubicBezTo>
                  <a:cubicBezTo>
                    <a:pt x="809681" y="877455"/>
                    <a:pt x="797769" y="864248"/>
                    <a:pt x="781972" y="858982"/>
                  </a:cubicBezTo>
                  <a:cubicBezTo>
                    <a:pt x="724612" y="839861"/>
                    <a:pt x="752559" y="853228"/>
                    <a:pt x="698845" y="817418"/>
                  </a:cubicBezTo>
                  <a:cubicBezTo>
                    <a:pt x="654241" y="683612"/>
                    <a:pt x="725771" y="891662"/>
                    <a:pt x="657281" y="720436"/>
                  </a:cubicBezTo>
                  <a:cubicBezTo>
                    <a:pt x="646434" y="693317"/>
                    <a:pt x="638808" y="665018"/>
                    <a:pt x="629572" y="637309"/>
                  </a:cubicBezTo>
                  <a:lnTo>
                    <a:pt x="601863" y="554182"/>
                  </a:lnTo>
                  <a:cubicBezTo>
                    <a:pt x="601862" y="554178"/>
                    <a:pt x="574155" y="471060"/>
                    <a:pt x="574154" y="471055"/>
                  </a:cubicBezTo>
                  <a:cubicBezTo>
                    <a:pt x="549152" y="321046"/>
                    <a:pt x="573729" y="441857"/>
                    <a:pt x="546445" y="346364"/>
                  </a:cubicBezTo>
                  <a:cubicBezTo>
                    <a:pt x="541214" y="328055"/>
                    <a:pt x="543152" y="306789"/>
                    <a:pt x="532590" y="290946"/>
                  </a:cubicBezTo>
                  <a:cubicBezTo>
                    <a:pt x="523354" y="277091"/>
                    <a:pt x="504881" y="272473"/>
                    <a:pt x="491027" y="263236"/>
                  </a:cubicBezTo>
                  <a:cubicBezTo>
                    <a:pt x="440493" y="111643"/>
                    <a:pt x="521089" y="341269"/>
                    <a:pt x="449463" y="180109"/>
                  </a:cubicBezTo>
                  <a:cubicBezTo>
                    <a:pt x="437601" y="153419"/>
                    <a:pt x="430990" y="124691"/>
                    <a:pt x="421754" y="96982"/>
                  </a:cubicBezTo>
                  <a:cubicBezTo>
                    <a:pt x="417136" y="83127"/>
                    <a:pt x="420050" y="63519"/>
                    <a:pt x="407899" y="55418"/>
                  </a:cubicBezTo>
                  <a:cubicBezTo>
                    <a:pt x="394045" y="46182"/>
                    <a:pt x="381552" y="34472"/>
                    <a:pt x="366336" y="27709"/>
                  </a:cubicBezTo>
                  <a:cubicBezTo>
                    <a:pt x="339645" y="15846"/>
                    <a:pt x="283208" y="0"/>
                    <a:pt x="283208" y="0"/>
                  </a:cubicBezTo>
                  <a:cubicBezTo>
                    <a:pt x="241645" y="4618"/>
                    <a:pt x="199851" y="7496"/>
                    <a:pt x="158518" y="13855"/>
                  </a:cubicBezTo>
                  <a:cubicBezTo>
                    <a:pt x="126201" y="18827"/>
                    <a:pt x="92579" y="31216"/>
                    <a:pt x="61536" y="41564"/>
                  </a:cubicBezTo>
                  <a:cubicBezTo>
                    <a:pt x="52300" y="55418"/>
                    <a:pt x="40386" y="67822"/>
                    <a:pt x="33827" y="83127"/>
                  </a:cubicBezTo>
                  <a:cubicBezTo>
                    <a:pt x="0" y="162057"/>
                    <a:pt x="26623" y="307386"/>
                    <a:pt x="33827" y="360218"/>
                  </a:cubicBezTo>
                  <a:cubicBezTo>
                    <a:pt x="45368" y="444854"/>
                    <a:pt x="49452" y="435290"/>
                    <a:pt x="103099" y="471055"/>
                  </a:cubicBezTo>
                  <a:cubicBezTo>
                    <a:pt x="123675" y="501919"/>
                    <a:pt x="130314" y="517764"/>
                    <a:pt x="158518" y="540327"/>
                  </a:cubicBezTo>
                  <a:cubicBezTo>
                    <a:pt x="171520" y="550729"/>
                    <a:pt x="187079" y="557634"/>
                    <a:pt x="200081" y="568036"/>
                  </a:cubicBezTo>
                  <a:cubicBezTo>
                    <a:pt x="254417" y="611506"/>
                    <a:pt x="197173" y="585541"/>
                    <a:pt x="269354" y="609600"/>
                  </a:cubicBezTo>
                  <a:cubicBezTo>
                    <a:pt x="314761" y="639871"/>
                    <a:pt x="310918" y="620658"/>
                    <a:pt x="310918" y="651164"/>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715996" y="2793982"/>
              <a:ext cx="666631" cy="1859780"/>
            </a:xfrm>
            <a:custGeom>
              <a:avLst/>
              <a:gdLst>
                <a:gd name="connsiteX0" fmla="*/ 154013 w 666631"/>
                <a:gd name="connsiteY0" fmla="*/ 193963 h 1859780"/>
                <a:gd name="connsiteX1" fmla="*/ 112450 w 666631"/>
                <a:gd name="connsiteY1" fmla="*/ 415636 h 1859780"/>
                <a:gd name="connsiteX2" fmla="*/ 84740 w 666631"/>
                <a:gd name="connsiteY2" fmla="*/ 540327 h 1859780"/>
                <a:gd name="connsiteX3" fmla="*/ 70886 w 666631"/>
                <a:gd name="connsiteY3" fmla="*/ 581891 h 1859780"/>
                <a:gd name="connsiteX4" fmla="*/ 29322 w 666631"/>
                <a:gd name="connsiteY4" fmla="*/ 706581 h 1859780"/>
                <a:gd name="connsiteX5" fmla="*/ 15468 w 666631"/>
                <a:gd name="connsiteY5" fmla="*/ 762000 h 1859780"/>
                <a:gd name="connsiteX6" fmla="*/ 1613 w 666631"/>
                <a:gd name="connsiteY6" fmla="*/ 803563 h 1859780"/>
                <a:gd name="connsiteX7" fmla="*/ 84740 w 666631"/>
                <a:gd name="connsiteY7" fmla="*/ 969818 h 1859780"/>
                <a:gd name="connsiteX8" fmla="*/ 112450 w 666631"/>
                <a:gd name="connsiteY8" fmla="*/ 1052945 h 1859780"/>
                <a:gd name="connsiteX9" fmla="*/ 126304 w 666631"/>
                <a:gd name="connsiteY9" fmla="*/ 1094509 h 1859780"/>
                <a:gd name="connsiteX10" fmla="*/ 140159 w 666631"/>
                <a:gd name="connsiteY10" fmla="*/ 1149927 h 1859780"/>
                <a:gd name="connsiteX11" fmla="*/ 167868 w 666631"/>
                <a:gd name="connsiteY11" fmla="*/ 1191491 h 1859780"/>
                <a:gd name="connsiteX12" fmla="*/ 223286 w 666631"/>
                <a:gd name="connsiteY12" fmla="*/ 1316181 h 1859780"/>
                <a:gd name="connsiteX13" fmla="*/ 237140 w 666631"/>
                <a:gd name="connsiteY13" fmla="*/ 1357745 h 1859780"/>
                <a:gd name="connsiteX14" fmla="*/ 264850 w 666631"/>
                <a:gd name="connsiteY14" fmla="*/ 1385454 h 1859780"/>
                <a:gd name="connsiteX15" fmla="*/ 292559 w 666631"/>
                <a:gd name="connsiteY15" fmla="*/ 1468581 h 1859780"/>
                <a:gd name="connsiteX16" fmla="*/ 306413 w 666631"/>
                <a:gd name="connsiteY16" fmla="*/ 1510145 h 1859780"/>
                <a:gd name="connsiteX17" fmla="*/ 320268 w 666631"/>
                <a:gd name="connsiteY17" fmla="*/ 1551709 h 1859780"/>
                <a:gd name="connsiteX18" fmla="*/ 306413 w 666631"/>
                <a:gd name="connsiteY18" fmla="*/ 1593272 h 1859780"/>
                <a:gd name="connsiteX19" fmla="*/ 209431 w 666631"/>
                <a:gd name="connsiteY19" fmla="*/ 1620981 h 1859780"/>
                <a:gd name="connsiteX20" fmla="*/ 167868 w 666631"/>
                <a:gd name="connsiteY20" fmla="*/ 1648691 h 1859780"/>
                <a:gd name="connsiteX21" fmla="*/ 84740 w 666631"/>
                <a:gd name="connsiteY21" fmla="*/ 1662545 h 1859780"/>
                <a:gd name="connsiteX22" fmla="*/ 57031 w 666631"/>
                <a:gd name="connsiteY22" fmla="*/ 1704109 h 1859780"/>
                <a:gd name="connsiteX23" fmla="*/ 84740 w 666631"/>
                <a:gd name="connsiteY23" fmla="*/ 1787236 h 1859780"/>
                <a:gd name="connsiteX24" fmla="*/ 195577 w 666631"/>
                <a:gd name="connsiteY24" fmla="*/ 1842654 h 1859780"/>
                <a:gd name="connsiteX25" fmla="*/ 583504 w 666631"/>
                <a:gd name="connsiteY25" fmla="*/ 1828800 h 1859780"/>
                <a:gd name="connsiteX26" fmla="*/ 611213 w 666631"/>
                <a:gd name="connsiteY26" fmla="*/ 1787236 h 1859780"/>
                <a:gd name="connsiteX27" fmla="*/ 652777 w 666631"/>
                <a:gd name="connsiteY27" fmla="*/ 1759527 h 1859780"/>
                <a:gd name="connsiteX28" fmla="*/ 666631 w 666631"/>
                <a:gd name="connsiteY28" fmla="*/ 1717963 h 1859780"/>
                <a:gd name="connsiteX29" fmla="*/ 638922 w 666631"/>
                <a:gd name="connsiteY29" fmla="*/ 1524000 h 1859780"/>
                <a:gd name="connsiteX30" fmla="*/ 625068 w 666631"/>
                <a:gd name="connsiteY30" fmla="*/ 1440872 h 1859780"/>
                <a:gd name="connsiteX31" fmla="*/ 583504 w 666631"/>
                <a:gd name="connsiteY31" fmla="*/ 1316181 h 1859780"/>
                <a:gd name="connsiteX32" fmla="*/ 555795 w 666631"/>
                <a:gd name="connsiteY32" fmla="*/ 1233054 h 1859780"/>
                <a:gd name="connsiteX33" fmla="*/ 500377 w 666631"/>
                <a:gd name="connsiteY33" fmla="*/ 1163781 h 1859780"/>
                <a:gd name="connsiteX34" fmla="*/ 472668 w 666631"/>
                <a:gd name="connsiteY34" fmla="*/ 1122218 h 1859780"/>
                <a:gd name="connsiteX35" fmla="*/ 431104 w 666631"/>
                <a:gd name="connsiteY35" fmla="*/ 1094509 h 1859780"/>
                <a:gd name="connsiteX36" fmla="*/ 389540 w 666631"/>
                <a:gd name="connsiteY36" fmla="*/ 1052945 h 1859780"/>
                <a:gd name="connsiteX37" fmla="*/ 334122 w 666631"/>
                <a:gd name="connsiteY37" fmla="*/ 983672 h 1859780"/>
                <a:gd name="connsiteX38" fmla="*/ 292559 w 666631"/>
                <a:gd name="connsiteY38" fmla="*/ 928254 h 1859780"/>
                <a:gd name="connsiteX39" fmla="*/ 250995 w 666631"/>
                <a:gd name="connsiteY39" fmla="*/ 886691 h 1859780"/>
                <a:gd name="connsiteX40" fmla="*/ 292559 w 666631"/>
                <a:gd name="connsiteY40" fmla="*/ 803563 h 1859780"/>
                <a:gd name="connsiteX41" fmla="*/ 375686 w 666631"/>
                <a:gd name="connsiteY41" fmla="*/ 748145 h 1859780"/>
                <a:gd name="connsiteX42" fmla="*/ 389540 w 666631"/>
                <a:gd name="connsiteY42" fmla="*/ 692727 h 1859780"/>
                <a:gd name="connsiteX43" fmla="*/ 417250 w 666631"/>
                <a:gd name="connsiteY43" fmla="*/ 665018 h 1859780"/>
                <a:gd name="connsiteX44" fmla="*/ 472668 w 666631"/>
                <a:gd name="connsiteY44" fmla="*/ 540327 h 1859780"/>
                <a:gd name="connsiteX45" fmla="*/ 500377 w 666631"/>
                <a:gd name="connsiteY45" fmla="*/ 290945 h 1859780"/>
                <a:gd name="connsiteX46" fmla="*/ 472668 w 666631"/>
                <a:gd name="connsiteY46" fmla="*/ 0 h 1859780"/>
                <a:gd name="connsiteX47" fmla="*/ 375686 w 666631"/>
                <a:gd name="connsiteY47" fmla="*/ 13854 h 1859780"/>
                <a:gd name="connsiteX48" fmla="*/ 334122 w 666631"/>
                <a:gd name="connsiteY48" fmla="*/ 41563 h 1859780"/>
                <a:gd name="connsiteX49" fmla="*/ 292559 w 666631"/>
                <a:gd name="connsiteY49" fmla="*/ 55418 h 1859780"/>
                <a:gd name="connsiteX50" fmla="*/ 223286 w 666631"/>
                <a:gd name="connsiteY50" fmla="*/ 110836 h 1859780"/>
                <a:gd name="connsiteX51" fmla="*/ 195577 w 666631"/>
                <a:gd name="connsiteY51" fmla="*/ 152400 h 1859780"/>
                <a:gd name="connsiteX52" fmla="*/ 112450 w 666631"/>
                <a:gd name="connsiteY52" fmla="*/ 207818 h 1859780"/>
                <a:gd name="connsiteX53" fmla="*/ 98595 w 666631"/>
                <a:gd name="connsiteY53" fmla="*/ 249381 h 1859780"/>
                <a:gd name="connsiteX54" fmla="*/ 126304 w 666631"/>
                <a:gd name="connsiteY54" fmla="*/ 457200 h 1859780"/>
                <a:gd name="connsiteX55" fmla="*/ 112450 w 666631"/>
                <a:gd name="connsiteY55" fmla="*/ 540327 h 1859780"/>
                <a:gd name="connsiteX56" fmla="*/ 98595 w 666631"/>
                <a:gd name="connsiteY56" fmla="*/ 581891 h 18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66631" h="1859780">
                  <a:moveTo>
                    <a:pt x="154013" y="193963"/>
                  </a:moveTo>
                  <a:cubicBezTo>
                    <a:pt x="105767" y="338703"/>
                    <a:pt x="138523" y="220090"/>
                    <a:pt x="112450" y="415636"/>
                  </a:cubicBezTo>
                  <a:cubicBezTo>
                    <a:pt x="108878" y="442423"/>
                    <a:pt x="92972" y="511516"/>
                    <a:pt x="84740" y="540327"/>
                  </a:cubicBezTo>
                  <a:cubicBezTo>
                    <a:pt x="80728" y="554369"/>
                    <a:pt x="74054" y="567635"/>
                    <a:pt x="70886" y="581891"/>
                  </a:cubicBezTo>
                  <a:cubicBezTo>
                    <a:pt x="45999" y="693884"/>
                    <a:pt x="77530" y="634270"/>
                    <a:pt x="29322" y="706581"/>
                  </a:cubicBezTo>
                  <a:cubicBezTo>
                    <a:pt x="24704" y="725054"/>
                    <a:pt x="20699" y="743691"/>
                    <a:pt x="15468" y="762000"/>
                  </a:cubicBezTo>
                  <a:cubicBezTo>
                    <a:pt x="11456" y="776042"/>
                    <a:pt x="0" y="789048"/>
                    <a:pt x="1613" y="803563"/>
                  </a:cubicBezTo>
                  <a:cubicBezTo>
                    <a:pt x="17315" y="944890"/>
                    <a:pt x="38817" y="832053"/>
                    <a:pt x="84740" y="969818"/>
                  </a:cubicBezTo>
                  <a:lnTo>
                    <a:pt x="112450" y="1052945"/>
                  </a:lnTo>
                  <a:cubicBezTo>
                    <a:pt x="117068" y="1066800"/>
                    <a:pt x="122762" y="1080341"/>
                    <a:pt x="126304" y="1094509"/>
                  </a:cubicBezTo>
                  <a:cubicBezTo>
                    <a:pt x="130922" y="1112982"/>
                    <a:pt x="132658" y="1132425"/>
                    <a:pt x="140159" y="1149927"/>
                  </a:cubicBezTo>
                  <a:cubicBezTo>
                    <a:pt x="146718" y="1165232"/>
                    <a:pt x="158632" y="1177636"/>
                    <a:pt x="167868" y="1191491"/>
                  </a:cubicBezTo>
                  <a:cubicBezTo>
                    <a:pt x="200842" y="1290414"/>
                    <a:pt x="179375" y="1250316"/>
                    <a:pt x="223286" y="1316181"/>
                  </a:cubicBezTo>
                  <a:cubicBezTo>
                    <a:pt x="227904" y="1330036"/>
                    <a:pt x="229626" y="1345222"/>
                    <a:pt x="237140" y="1357745"/>
                  </a:cubicBezTo>
                  <a:cubicBezTo>
                    <a:pt x="243861" y="1368946"/>
                    <a:pt x="259008" y="1373771"/>
                    <a:pt x="264850" y="1385454"/>
                  </a:cubicBezTo>
                  <a:cubicBezTo>
                    <a:pt x="277912" y="1411578"/>
                    <a:pt x="283323" y="1440872"/>
                    <a:pt x="292559" y="1468581"/>
                  </a:cubicBezTo>
                  <a:lnTo>
                    <a:pt x="306413" y="1510145"/>
                  </a:lnTo>
                  <a:lnTo>
                    <a:pt x="320268" y="1551709"/>
                  </a:lnTo>
                  <a:cubicBezTo>
                    <a:pt x="315650" y="1565563"/>
                    <a:pt x="316739" y="1582946"/>
                    <a:pt x="306413" y="1593272"/>
                  </a:cubicBezTo>
                  <a:cubicBezTo>
                    <a:pt x="299786" y="1599899"/>
                    <a:pt x="209913" y="1620860"/>
                    <a:pt x="209431" y="1620981"/>
                  </a:cubicBezTo>
                  <a:cubicBezTo>
                    <a:pt x="195577" y="1630218"/>
                    <a:pt x="183665" y="1643425"/>
                    <a:pt x="167868" y="1648691"/>
                  </a:cubicBezTo>
                  <a:cubicBezTo>
                    <a:pt x="141218" y="1657574"/>
                    <a:pt x="109866" y="1649982"/>
                    <a:pt x="84740" y="1662545"/>
                  </a:cubicBezTo>
                  <a:cubicBezTo>
                    <a:pt x="69847" y="1669992"/>
                    <a:pt x="66267" y="1690254"/>
                    <a:pt x="57031" y="1704109"/>
                  </a:cubicBezTo>
                  <a:lnTo>
                    <a:pt x="84740" y="1787236"/>
                  </a:lnTo>
                  <a:cubicBezTo>
                    <a:pt x="108921" y="1859780"/>
                    <a:pt x="84139" y="1826735"/>
                    <a:pt x="195577" y="1842654"/>
                  </a:cubicBezTo>
                  <a:cubicBezTo>
                    <a:pt x="324886" y="1838036"/>
                    <a:pt x="455248" y="1845901"/>
                    <a:pt x="583504" y="1828800"/>
                  </a:cubicBezTo>
                  <a:cubicBezTo>
                    <a:pt x="600009" y="1826599"/>
                    <a:pt x="599439" y="1799010"/>
                    <a:pt x="611213" y="1787236"/>
                  </a:cubicBezTo>
                  <a:cubicBezTo>
                    <a:pt x="622987" y="1775462"/>
                    <a:pt x="638922" y="1768763"/>
                    <a:pt x="652777" y="1759527"/>
                  </a:cubicBezTo>
                  <a:cubicBezTo>
                    <a:pt x="657395" y="1745672"/>
                    <a:pt x="666631" y="1732567"/>
                    <a:pt x="666631" y="1717963"/>
                  </a:cubicBezTo>
                  <a:cubicBezTo>
                    <a:pt x="666631" y="1596545"/>
                    <a:pt x="664563" y="1600921"/>
                    <a:pt x="638922" y="1524000"/>
                  </a:cubicBezTo>
                  <a:cubicBezTo>
                    <a:pt x="634304" y="1496291"/>
                    <a:pt x="631881" y="1468125"/>
                    <a:pt x="625068" y="1440872"/>
                  </a:cubicBezTo>
                  <a:cubicBezTo>
                    <a:pt x="625065" y="1440859"/>
                    <a:pt x="590433" y="1336969"/>
                    <a:pt x="583504" y="1316181"/>
                  </a:cubicBezTo>
                  <a:cubicBezTo>
                    <a:pt x="583503" y="1316177"/>
                    <a:pt x="555797" y="1233057"/>
                    <a:pt x="555795" y="1233054"/>
                  </a:cubicBezTo>
                  <a:cubicBezTo>
                    <a:pt x="470511" y="1105129"/>
                    <a:pt x="579343" y="1262489"/>
                    <a:pt x="500377" y="1163781"/>
                  </a:cubicBezTo>
                  <a:cubicBezTo>
                    <a:pt x="489975" y="1150779"/>
                    <a:pt x="484442" y="1133992"/>
                    <a:pt x="472668" y="1122218"/>
                  </a:cubicBezTo>
                  <a:cubicBezTo>
                    <a:pt x="460894" y="1110444"/>
                    <a:pt x="443896" y="1105169"/>
                    <a:pt x="431104" y="1094509"/>
                  </a:cubicBezTo>
                  <a:cubicBezTo>
                    <a:pt x="416052" y="1081966"/>
                    <a:pt x="403395" y="1066800"/>
                    <a:pt x="389540" y="1052945"/>
                  </a:cubicBezTo>
                  <a:cubicBezTo>
                    <a:pt x="362569" y="972029"/>
                    <a:pt x="396789" y="1046339"/>
                    <a:pt x="334122" y="983672"/>
                  </a:cubicBezTo>
                  <a:cubicBezTo>
                    <a:pt x="317794" y="967344"/>
                    <a:pt x="307586" y="945786"/>
                    <a:pt x="292559" y="928254"/>
                  </a:cubicBezTo>
                  <a:cubicBezTo>
                    <a:pt x="279808" y="913378"/>
                    <a:pt x="264850" y="900545"/>
                    <a:pt x="250995" y="886691"/>
                  </a:cubicBezTo>
                  <a:cubicBezTo>
                    <a:pt x="260878" y="857044"/>
                    <a:pt x="267282" y="825680"/>
                    <a:pt x="292559" y="803563"/>
                  </a:cubicBezTo>
                  <a:cubicBezTo>
                    <a:pt x="317621" y="781633"/>
                    <a:pt x="375686" y="748145"/>
                    <a:pt x="375686" y="748145"/>
                  </a:cubicBezTo>
                  <a:cubicBezTo>
                    <a:pt x="380304" y="729672"/>
                    <a:pt x="381024" y="709758"/>
                    <a:pt x="389540" y="692727"/>
                  </a:cubicBezTo>
                  <a:cubicBezTo>
                    <a:pt x="395382" y="681044"/>
                    <a:pt x="411408" y="676701"/>
                    <a:pt x="417250" y="665018"/>
                  </a:cubicBezTo>
                  <a:cubicBezTo>
                    <a:pt x="516183" y="467155"/>
                    <a:pt x="391155" y="662598"/>
                    <a:pt x="472668" y="540327"/>
                  </a:cubicBezTo>
                  <a:cubicBezTo>
                    <a:pt x="505357" y="442256"/>
                    <a:pt x="500377" y="468853"/>
                    <a:pt x="500377" y="290945"/>
                  </a:cubicBezTo>
                  <a:cubicBezTo>
                    <a:pt x="500377" y="70978"/>
                    <a:pt x="510277" y="112829"/>
                    <a:pt x="472668" y="0"/>
                  </a:cubicBezTo>
                  <a:cubicBezTo>
                    <a:pt x="440341" y="4618"/>
                    <a:pt x="406964" y="4471"/>
                    <a:pt x="375686" y="13854"/>
                  </a:cubicBezTo>
                  <a:cubicBezTo>
                    <a:pt x="359737" y="18639"/>
                    <a:pt x="349015" y="34116"/>
                    <a:pt x="334122" y="41563"/>
                  </a:cubicBezTo>
                  <a:cubicBezTo>
                    <a:pt x="321060" y="48094"/>
                    <a:pt x="306413" y="50800"/>
                    <a:pt x="292559" y="55418"/>
                  </a:cubicBezTo>
                  <a:cubicBezTo>
                    <a:pt x="213148" y="174534"/>
                    <a:pt x="318888" y="34353"/>
                    <a:pt x="223286" y="110836"/>
                  </a:cubicBezTo>
                  <a:cubicBezTo>
                    <a:pt x="210284" y="121238"/>
                    <a:pt x="208108" y="141435"/>
                    <a:pt x="195577" y="152400"/>
                  </a:cubicBezTo>
                  <a:cubicBezTo>
                    <a:pt x="170515" y="174330"/>
                    <a:pt x="112450" y="207818"/>
                    <a:pt x="112450" y="207818"/>
                  </a:cubicBezTo>
                  <a:cubicBezTo>
                    <a:pt x="107832" y="221672"/>
                    <a:pt x="98595" y="234777"/>
                    <a:pt x="98595" y="249381"/>
                  </a:cubicBezTo>
                  <a:cubicBezTo>
                    <a:pt x="98595" y="300243"/>
                    <a:pt x="116966" y="401169"/>
                    <a:pt x="126304" y="457200"/>
                  </a:cubicBezTo>
                  <a:cubicBezTo>
                    <a:pt x="121686" y="484909"/>
                    <a:pt x="118544" y="512905"/>
                    <a:pt x="112450" y="540327"/>
                  </a:cubicBezTo>
                  <a:cubicBezTo>
                    <a:pt x="109282" y="554583"/>
                    <a:pt x="98595" y="581891"/>
                    <a:pt x="98595" y="581891"/>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560362" y="2683145"/>
              <a:ext cx="1168629" cy="834449"/>
            </a:xfrm>
            <a:custGeom>
              <a:avLst/>
              <a:gdLst>
                <a:gd name="connsiteX0" fmla="*/ 157247 w 1168629"/>
                <a:gd name="connsiteY0" fmla="*/ 180109 h 834449"/>
                <a:gd name="connsiteX1" fmla="*/ 143393 w 1168629"/>
                <a:gd name="connsiteY1" fmla="*/ 221673 h 834449"/>
                <a:gd name="connsiteX2" fmla="*/ 115684 w 1168629"/>
                <a:gd name="connsiteY2" fmla="*/ 332509 h 834449"/>
                <a:gd name="connsiteX3" fmla="*/ 87974 w 1168629"/>
                <a:gd name="connsiteY3" fmla="*/ 415637 h 834449"/>
                <a:gd name="connsiteX4" fmla="*/ 74120 w 1168629"/>
                <a:gd name="connsiteY4" fmla="*/ 457200 h 834449"/>
                <a:gd name="connsiteX5" fmla="*/ 60265 w 1168629"/>
                <a:gd name="connsiteY5" fmla="*/ 512618 h 834449"/>
                <a:gd name="connsiteX6" fmla="*/ 32556 w 1168629"/>
                <a:gd name="connsiteY6" fmla="*/ 595746 h 834449"/>
                <a:gd name="connsiteX7" fmla="*/ 18702 w 1168629"/>
                <a:gd name="connsiteY7" fmla="*/ 637309 h 834449"/>
                <a:gd name="connsiteX8" fmla="*/ 4847 w 1168629"/>
                <a:gd name="connsiteY8" fmla="*/ 692728 h 834449"/>
                <a:gd name="connsiteX9" fmla="*/ 18702 w 1168629"/>
                <a:gd name="connsiteY9" fmla="*/ 817418 h 834449"/>
                <a:gd name="connsiteX10" fmla="*/ 74120 w 1168629"/>
                <a:gd name="connsiteY10" fmla="*/ 831273 h 834449"/>
                <a:gd name="connsiteX11" fmla="*/ 157247 w 1168629"/>
                <a:gd name="connsiteY11" fmla="*/ 803564 h 834449"/>
                <a:gd name="connsiteX12" fmla="*/ 184956 w 1168629"/>
                <a:gd name="connsiteY12" fmla="*/ 762000 h 834449"/>
                <a:gd name="connsiteX13" fmla="*/ 254229 w 1168629"/>
                <a:gd name="connsiteY13" fmla="*/ 678873 h 834449"/>
                <a:gd name="connsiteX14" fmla="*/ 309647 w 1168629"/>
                <a:gd name="connsiteY14" fmla="*/ 554182 h 834449"/>
                <a:gd name="connsiteX15" fmla="*/ 295793 w 1168629"/>
                <a:gd name="connsiteY15" fmla="*/ 401782 h 834449"/>
                <a:gd name="connsiteX16" fmla="*/ 254229 w 1168629"/>
                <a:gd name="connsiteY16" fmla="*/ 346364 h 834449"/>
                <a:gd name="connsiteX17" fmla="*/ 240374 w 1168629"/>
                <a:gd name="connsiteY17" fmla="*/ 304800 h 834449"/>
                <a:gd name="connsiteX18" fmla="*/ 212665 w 1168629"/>
                <a:gd name="connsiteY18" fmla="*/ 263237 h 834449"/>
                <a:gd name="connsiteX19" fmla="*/ 240374 w 1168629"/>
                <a:gd name="connsiteY19" fmla="*/ 304800 h 834449"/>
                <a:gd name="connsiteX20" fmla="*/ 281938 w 1168629"/>
                <a:gd name="connsiteY20" fmla="*/ 387928 h 834449"/>
                <a:gd name="connsiteX21" fmla="*/ 295793 w 1168629"/>
                <a:gd name="connsiteY21" fmla="*/ 443346 h 834449"/>
                <a:gd name="connsiteX22" fmla="*/ 323502 w 1168629"/>
                <a:gd name="connsiteY22" fmla="*/ 526473 h 834449"/>
                <a:gd name="connsiteX23" fmla="*/ 337356 w 1168629"/>
                <a:gd name="connsiteY23" fmla="*/ 568037 h 834449"/>
                <a:gd name="connsiteX24" fmla="*/ 365065 w 1168629"/>
                <a:gd name="connsiteY24" fmla="*/ 665018 h 834449"/>
                <a:gd name="connsiteX25" fmla="*/ 406629 w 1168629"/>
                <a:gd name="connsiteY25" fmla="*/ 678873 h 834449"/>
                <a:gd name="connsiteX26" fmla="*/ 503611 w 1168629"/>
                <a:gd name="connsiteY26" fmla="*/ 568037 h 834449"/>
                <a:gd name="connsiteX27" fmla="*/ 531320 w 1168629"/>
                <a:gd name="connsiteY27" fmla="*/ 526473 h 834449"/>
                <a:gd name="connsiteX28" fmla="*/ 545174 w 1168629"/>
                <a:gd name="connsiteY28" fmla="*/ 484909 h 834449"/>
                <a:gd name="connsiteX29" fmla="*/ 517465 w 1168629"/>
                <a:gd name="connsiteY29" fmla="*/ 304800 h 834449"/>
                <a:gd name="connsiteX30" fmla="*/ 489756 w 1168629"/>
                <a:gd name="connsiteY30" fmla="*/ 221673 h 834449"/>
                <a:gd name="connsiteX31" fmla="*/ 448193 w 1168629"/>
                <a:gd name="connsiteY31" fmla="*/ 180109 h 834449"/>
                <a:gd name="connsiteX32" fmla="*/ 489756 w 1168629"/>
                <a:gd name="connsiteY32" fmla="*/ 263237 h 834449"/>
                <a:gd name="connsiteX33" fmla="*/ 503611 w 1168629"/>
                <a:gd name="connsiteY33" fmla="*/ 304800 h 834449"/>
                <a:gd name="connsiteX34" fmla="*/ 531320 w 1168629"/>
                <a:gd name="connsiteY34" fmla="*/ 346364 h 834449"/>
                <a:gd name="connsiteX35" fmla="*/ 572884 w 1168629"/>
                <a:gd name="connsiteY35" fmla="*/ 443346 h 834449"/>
                <a:gd name="connsiteX36" fmla="*/ 600593 w 1168629"/>
                <a:gd name="connsiteY36" fmla="*/ 498764 h 834449"/>
                <a:gd name="connsiteX37" fmla="*/ 669865 w 1168629"/>
                <a:gd name="connsiteY37" fmla="*/ 623455 h 834449"/>
                <a:gd name="connsiteX38" fmla="*/ 697574 w 1168629"/>
                <a:gd name="connsiteY38" fmla="*/ 665018 h 834449"/>
                <a:gd name="connsiteX39" fmla="*/ 739138 w 1168629"/>
                <a:gd name="connsiteY39" fmla="*/ 651164 h 834449"/>
                <a:gd name="connsiteX40" fmla="*/ 780702 w 1168629"/>
                <a:gd name="connsiteY40" fmla="*/ 554182 h 834449"/>
                <a:gd name="connsiteX41" fmla="*/ 808411 w 1168629"/>
                <a:gd name="connsiteY41" fmla="*/ 512618 h 834449"/>
                <a:gd name="connsiteX42" fmla="*/ 780702 w 1168629"/>
                <a:gd name="connsiteY42" fmla="*/ 304800 h 834449"/>
                <a:gd name="connsiteX43" fmla="*/ 752993 w 1168629"/>
                <a:gd name="connsiteY43" fmla="*/ 235528 h 834449"/>
                <a:gd name="connsiteX44" fmla="*/ 739138 w 1168629"/>
                <a:gd name="connsiteY44" fmla="*/ 193964 h 834449"/>
                <a:gd name="connsiteX45" fmla="*/ 683720 w 1168629"/>
                <a:gd name="connsiteY45" fmla="*/ 110837 h 834449"/>
                <a:gd name="connsiteX46" fmla="*/ 711429 w 1168629"/>
                <a:gd name="connsiteY46" fmla="*/ 166255 h 834449"/>
                <a:gd name="connsiteX47" fmla="*/ 725284 w 1168629"/>
                <a:gd name="connsiteY47" fmla="*/ 207818 h 834449"/>
                <a:gd name="connsiteX48" fmla="*/ 808411 w 1168629"/>
                <a:gd name="connsiteY48" fmla="*/ 346364 h 834449"/>
                <a:gd name="connsiteX49" fmla="*/ 822265 w 1168629"/>
                <a:gd name="connsiteY49" fmla="*/ 387928 h 834449"/>
                <a:gd name="connsiteX50" fmla="*/ 877684 w 1168629"/>
                <a:gd name="connsiteY50" fmla="*/ 484909 h 834449"/>
                <a:gd name="connsiteX51" fmla="*/ 946956 w 1168629"/>
                <a:gd name="connsiteY51" fmla="*/ 609600 h 834449"/>
                <a:gd name="connsiteX52" fmla="*/ 1030084 w 1168629"/>
                <a:gd name="connsiteY52" fmla="*/ 665018 h 834449"/>
                <a:gd name="connsiteX53" fmla="*/ 1099356 w 1168629"/>
                <a:gd name="connsiteY53" fmla="*/ 651164 h 834449"/>
                <a:gd name="connsiteX54" fmla="*/ 1168629 w 1168629"/>
                <a:gd name="connsiteY54" fmla="*/ 568037 h 834449"/>
                <a:gd name="connsiteX55" fmla="*/ 1127065 w 1168629"/>
                <a:gd name="connsiteY55" fmla="*/ 318655 h 834449"/>
                <a:gd name="connsiteX56" fmla="*/ 1099356 w 1168629"/>
                <a:gd name="connsiteY56" fmla="*/ 277091 h 834449"/>
                <a:gd name="connsiteX57" fmla="*/ 1085502 w 1168629"/>
                <a:gd name="connsiteY57" fmla="*/ 235528 h 834449"/>
                <a:gd name="connsiteX58" fmla="*/ 1057793 w 1168629"/>
                <a:gd name="connsiteY58" fmla="*/ 207818 h 834449"/>
                <a:gd name="connsiteX59" fmla="*/ 1030084 w 1168629"/>
                <a:gd name="connsiteY59" fmla="*/ 166255 h 834449"/>
                <a:gd name="connsiteX60" fmla="*/ 1002374 w 1168629"/>
                <a:gd name="connsiteY60" fmla="*/ 138546 h 834449"/>
                <a:gd name="connsiteX61" fmla="*/ 919247 w 1168629"/>
                <a:gd name="connsiteY61" fmla="*/ 41564 h 834449"/>
                <a:gd name="connsiteX62" fmla="*/ 836120 w 1168629"/>
                <a:gd name="connsiteY62" fmla="*/ 13855 h 834449"/>
                <a:gd name="connsiteX63" fmla="*/ 794556 w 1168629"/>
                <a:gd name="connsiteY63" fmla="*/ 0 h 834449"/>
                <a:gd name="connsiteX64" fmla="*/ 531320 w 1168629"/>
                <a:gd name="connsiteY64" fmla="*/ 13855 h 834449"/>
                <a:gd name="connsiteX65" fmla="*/ 448193 w 1168629"/>
                <a:gd name="connsiteY65" fmla="*/ 41564 h 834449"/>
                <a:gd name="connsiteX66" fmla="*/ 406629 w 1168629"/>
                <a:gd name="connsiteY66" fmla="*/ 55418 h 834449"/>
                <a:gd name="connsiteX67" fmla="*/ 351211 w 1168629"/>
                <a:gd name="connsiteY67" fmla="*/ 69273 h 834449"/>
                <a:gd name="connsiteX68" fmla="*/ 295793 w 1168629"/>
                <a:gd name="connsiteY68" fmla="*/ 96982 h 834449"/>
                <a:gd name="connsiteX69" fmla="*/ 212665 w 1168629"/>
                <a:gd name="connsiteY69" fmla="*/ 166255 h 834449"/>
                <a:gd name="connsiteX70" fmla="*/ 171102 w 1168629"/>
                <a:gd name="connsiteY70" fmla="*/ 193964 h 834449"/>
                <a:gd name="connsiteX71" fmla="*/ 143393 w 1168629"/>
                <a:gd name="connsiteY71" fmla="*/ 249382 h 83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8629" h="834449">
                  <a:moveTo>
                    <a:pt x="157247" y="180109"/>
                  </a:moveTo>
                  <a:cubicBezTo>
                    <a:pt x="152629" y="193964"/>
                    <a:pt x="147236" y="207584"/>
                    <a:pt x="143393" y="221673"/>
                  </a:cubicBezTo>
                  <a:cubicBezTo>
                    <a:pt x="133373" y="258414"/>
                    <a:pt x="127727" y="296381"/>
                    <a:pt x="115684" y="332509"/>
                  </a:cubicBezTo>
                  <a:lnTo>
                    <a:pt x="87974" y="415637"/>
                  </a:lnTo>
                  <a:cubicBezTo>
                    <a:pt x="83356" y="429491"/>
                    <a:pt x="77662" y="443032"/>
                    <a:pt x="74120" y="457200"/>
                  </a:cubicBezTo>
                  <a:cubicBezTo>
                    <a:pt x="69502" y="475673"/>
                    <a:pt x="65736" y="494380"/>
                    <a:pt x="60265" y="512618"/>
                  </a:cubicBezTo>
                  <a:cubicBezTo>
                    <a:pt x="51872" y="540594"/>
                    <a:pt x="41792" y="568037"/>
                    <a:pt x="32556" y="595746"/>
                  </a:cubicBezTo>
                  <a:cubicBezTo>
                    <a:pt x="27938" y="609600"/>
                    <a:pt x="22244" y="623141"/>
                    <a:pt x="18702" y="637309"/>
                  </a:cubicBezTo>
                  <a:lnTo>
                    <a:pt x="4847" y="692728"/>
                  </a:lnTo>
                  <a:cubicBezTo>
                    <a:pt x="9465" y="734291"/>
                    <a:pt x="0" y="780014"/>
                    <a:pt x="18702" y="817418"/>
                  </a:cubicBezTo>
                  <a:cubicBezTo>
                    <a:pt x="27218" y="834449"/>
                    <a:pt x="55173" y="833168"/>
                    <a:pt x="74120" y="831273"/>
                  </a:cubicBezTo>
                  <a:cubicBezTo>
                    <a:pt x="103183" y="828367"/>
                    <a:pt x="157247" y="803564"/>
                    <a:pt x="157247" y="803564"/>
                  </a:cubicBezTo>
                  <a:cubicBezTo>
                    <a:pt x="166483" y="789709"/>
                    <a:pt x="174296" y="774792"/>
                    <a:pt x="184956" y="762000"/>
                  </a:cubicBezTo>
                  <a:cubicBezTo>
                    <a:pt x="216032" y="724709"/>
                    <a:pt x="234571" y="723103"/>
                    <a:pt x="254229" y="678873"/>
                  </a:cubicBezTo>
                  <a:cubicBezTo>
                    <a:pt x="320178" y="530487"/>
                    <a:pt x="246938" y="648247"/>
                    <a:pt x="309647" y="554182"/>
                  </a:cubicBezTo>
                  <a:cubicBezTo>
                    <a:pt x="305029" y="503382"/>
                    <a:pt x="308936" y="451069"/>
                    <a:pt x="295793" y="401782"/>
                  </a:cubicBezTo>
                  <a:cubicBezTo>
                    <a:pt x="289843" y="379471"/>
                    <a:pt x="265685" y="366412"/>
                    <a:pt x="254229" y="346364"/>
                  </a:cubicBezTo>
                  <a:cubicBezTo>
                    <a:pt x="246983" y="333684"/>
                    <a:pt x="246905" y="317862"/>
                    <a:pt x="240374" y="304800"/>
                  </a:cubicBezTo>
                  <a:cubicBezTo>
                    <a:pt x="232927" y="289907"/>
                    <a:pt x="221901" y="277091"/>
                    <a:pt x="212665" y="263237"/>
                  </a:cubicBezTo>
                  <a:cubicBezTo>
                    <a:pt x="212665" y="263237"/>
                    <a:pt x="232927" y="289907"/>
                    <a:pt x="240374" y="304800"/>
                  </a:cubicBezTo>
                  <a:cubicBezTo>
                    <a:pt x="297737" y="419525"/>
                    <a:pt x="202525" y="268807"/>
                    <a:pt x="281938" y="387928"/>
                  </a:cubicBezTo>
                  <a:cubicBezTo>
                    <a:pt x="286556" y="406401"/>
                    <a:pt x="290321" y="425108"/>
                    <a:pt x="295793" y="443346"/>
                  </a:cubicBezTo>
                  <a:cubicBezTo>
                    <a:pt x="304186" y="471322"/>
                    <a:pt x="314266" y="498764"/>
                    <a:pt x="323502" y="526473"/>
                  </a:cubicBezTo>
                  <a:cubicBezTo>
                    <a:pt x="328120" y="540328"/>
                    <a:pt x="333814" y="553869"/>
                    <a:pt x="337356" y="568037"/>
                  </a:cubicBezTo>
                  <a:cubicBezTo>
                    <a:pt x="337475" y="568514"/>
                    <a:pt x="358441" y="658394"/>
                    <a:pt x="365065" y="665018"/>
                  </a:cubicBezTo>
                  <a:cubicBezTo>
                    <a:pt x="375392" y="675345"/>
                    <a:pt x="392774" y="674255"/>
                    <a:pt x="406629" y="678873"/>
                  </a:cubicBezTo>
                  <a:cubicBezTo>
                    <a:pt x="475902" y="632692"/>
                    <a:pt x="438957" y="665018"/>
                    <a:pt x="503611" y="568037"/>
                  </a:cubicBezTo>
                  <a:lnTo>
                    <a:pt x="531320" y="526473"/>
                  </a:lnTo>
                  <a:cubicBezTo>
                    <a:pt x="535938" y="512618"/>
                    <a:pt x="545174" y="499513"/>
                    <a:pt x="545174" y="484909"/>
                  </a:cubicBezTo>
                  <a:cubicBezTo>
                    <a:pt x="545174" y="429613"/>
                    <a:pt x="534198" y="360575"/>
                    <a:pt x="517465" y="304800"/>
                  </a:cubicBezTo>
                  <a:cubicBezTo>
                    <a:pt x="509072" y="276824"/>
                    <a:pt x="510409" y="242326"/>
                    <a:pt x="489756" y="221673"/>
                  </a:cubicBezTo>
                  <a:lnTo>
                    <a:pt x="448193" y="180109"/>
                  </a:lnTo>
                  <a:cubicBezTo>
                    <a:pt x="483012" y="284571"/>
                    <a:pt x="436046" y="155818"/>
                    <a:pt x="489756" y="263237"/>
                  </a:cubicBezTo>
                  <a:cubicBezTo>
                    <a:pt x="496287" y="276299"/>
                    <a:pt x="497080" y="291738"/>
                    <a:pt x="503611" y="304800"/>
                  </a:cubicBezTo>
                  <a:cubicBezTo>
                    <a:pt x="511058" y="319693"/>
                    <a:pt x="523059" y="331907"/>
                    <a:pt x="531320" y="346364"/>
                  </a:cubicBezTo>
                  <a:cubicBezTo>
                    <a:pt x="583833" y="438262"/>
                    <a:pt x="539577" y="365630"/>
                    <a:pt x="572884" y="443346"/>
                  </a:cubicBezTo>
                  <a:cubicBezTo>
                    <a:pt x="581020" y="462329"/>
                    <a:pt x="592457" y="479781"/>
                    <a:pt x="600593" y="498764"/>
                  </a:cubicBezTo>
                  <a:cubicBezTo>
                    <a:pt x="644487" y="601185"/>
                    <a:pt x="561858" y="461445"/>
                    <a:pt x="669865" y="623455"/>
                  </a:cubicBezTo>
                  <a:lnTo>
                    <a:pt x="697574" y="665018"/>
                  </a:lnTo>
                  <a:cubicBezTo>
                    <a:pt x="711429" y="660400"/>
                    <a:pt x="727734" y="660287"/>
                    <a:pt x="739138" y="651164"/>
                  </a:cubicBezTo>
                  <a:cubicBezTo>
                    <a:pt x="776944" y="620920"/>
                    <a:pt x="763340" y="594692"/>
                    <a:pt x="780702" y="554182"/>
                  </a:cubicBezTo>
                  <a:cubicBezTo>
                    <a:pt x="787261" y="538877"/>
                    <a:pt x="799175" y="526473"/>
                    <a:pt x="808411" y="512618"/>
                  </a:cubicBezTo>
                  <a:cubicBezTo>
                    <a:pt x="801615" y="437869"/>
                    <a:pt x="803648" y="373640"/>
                    <a:pt x="780702" y="304800"/>
                  </a:cubicBezTo>
                  <a:cubicBezTo>
                    <a:pt x="772838" y="281207"/>
                    <a:pt x="761725" y="258814"/>
                    <a:pt x="752993" y="235528"/>
                  </a:cubicBezTo>
                  <a:cubicBezTo>
                    <a:pt x="747865" y="221854"/>
                    <a:pt x="746230" y="206730"/>
                    <a:pt x="739138" y="193964"/>
                  </a:cubicBezTo>
                  <a:cubicBezTo>
                    <a:pt x="722965" y="164853"/>
                    <a:pt x="668827" y="81051"/>
                    <a:pt x="683720" y="110837"/>
                  </a:cubicBezTo>
                  <a:cubicBezTo>
                    <a:pt x="692956" y="129310"/>
                    <a:pt x="703293" y="147272"/>
                    <a:pt x="711429" y="166255"/>
                  </a:cubicBezTo>
                  <a:cubicBezTo>
                    <a:pt x="717182" y="179678"/>
                    <a:pt x="718192" y="195052"/>
                    <a:pt x="725284" y="207818"/>
                  </a:cubicBezTo>
                  <a:cubicBezTo>
                    <a:pt x="786833" y="318606"/>
                    <a:pt x="769111" y="254663"/>
                    <a:pt x="808411" y="346364"/>
                  </a:cubicBezTo>
                  <a:cubicBezTo>
                    <a:pt x="814164" y="359787"/>
                    <a:pt x="816512" y="374505"/>
                    <a:pt x="822265" y="387928"/>
                  </a:cubicBezTo>
                  <a:cubicBezTo>
                    <a:pt x="843359" y="437147"/>
                    <a:pt x="849855" y="443167"/>
                    <a:pt x="877684" y="484909"/>
                  </a:cubicBezTo>
                  <a:cubicBezTo>
                    <a:pt x="892121" y="528222"/>
                    <a:pt x="906121" y="582377"/>
                    <a:pt x="946956" y="609600"/>
                  </a:cubicBezTo>
                  <a:lnTo>
                    <a:pt x="1030084" y="665018"/>
                  </a:lnTo>
                  <a:cubicBezTo>
                    <a:pt x="1053175" y="660400"/>
                    <a:pt x="1078294" y="661695"/>
                    <a:pt x="1099356" y="651164"/>
                  </a:cubicBezTo>
                  <a:cubicBezTo>
                    <a:pt x="1126025" y="637830"/>
                    <a:pt x="1152716" y="591907"/>
                    <a:pt x="1168629" y="568037"/>
                  </a:cubicBezTo>
                  <a:cubicBezTo>
                    <a:pt x="1164668" y="520512"/>
                    <a:pt x="1165889" y="376891"/>
                    <a:pt x="1127065" y="318655"/>
                  </a:cubicBezTo>
                  <a:lnTo>
                    <a:pt x="1099356" y="277091"/>
                  </a:lnTo>
                  <a:cubicBezTo>
                    <a:pt x="1094738" y="263237"/>
                    <a:pt x="1093015" y="248051"/>
                    <a:pt x="1085502" y="235528"/>
                  </a:cubicBezTo>
                  <a:cubicBezTo>
                    <a:pt x="1078782" y="224327"/>
                    <a:pt x="1065953" y="218018"/>
                    <a:pt x="1057793" y="207818"/>
                  </a:cubicBezTo>
                  <a:cubicBezTo>
                    <a:pt x="1047391" y="194816"/>
                    <a:pt x="1040486" y="179257"/>
                    <a:pt x="1030084" y="166255"/>
                  </a:cubicBezTo>
                  <a:cubicBezTo>
                    <a:pt x="1021924" y="156055"/>
                    <a:pt x="1010534" y="148746"/>
                    <a:pt x="1002374" y="138546"/>
                  </a:cubicBezTo>
                  <a:cubicBezTo>
                    <a:pt x="970297" y="98450"/>
                    <a:pt x="970558" y="72350"/>
                    <a:pt x="919247" y="41564"/>
                  </a:cubicBezTo>
                  <a:cubicBezTo>
                    <a:pt x="894201" y="26537"/>
                    <a:pt x="863829" y="23091"/>
                    <a:pt x="836120" y="13855"/>
                  </a:cubicBezTo>
                  <a:lnTo>
                    <a:pt x="794556" y="0"/>
                  </a:lnTo>
                  <a:cubicBezTo>
                    <a:pt x="706811" y="4618"/>
                    <a:pt x="618561" y="3386"/>
                    <a:pt x="531320" y="13855"/>
                  </a:cubicBezTo>
                  <a:cubicBezTo>
                    <a:pt x="502320" y="17335"/>
                    <a:pt x="475902" y="32328"/>
                    <a:pt x="448193" y="41564"/>
                  </a:cubicBezTo>
                  <a:cubicBezTo>
                    <a:pt x="434338" y="46182"/>
                    <a:pt x="420797" y="51876"/>
                    <a:pt x="406629" y="55418"/>
                  </a:cubicBezTo>
                  <a:cubicBezTo>
                    <a:pt x="388156" y="60036"/>
                    <a:pt x="369040" y="62587"/>
                    <a:pt x="351211" y="69273"/>
                  </a:cubicBezTo>
                  <a:cubicBezTo>
                    <a:pt x="331873" y="76525"/>
                    <a:pt x="313725" y="86735"/>
                    <a:pt x="295793" y="96982"/>
                  </a:cubicBezTo>
                  <a:cubicBezTo>
                    <a:pt x="230123" y="134507"/>
                    <a:pt x="275185" y="114155"/>
                    <a:pt x="212665" y="166255"/>
                  </a:cubicBezTo>
                  <a:cubicBezTo>
                    <a:pt x="199873" y="176915"/>
                    <a:pt x="184956" y="184728"/>
                    <a:pt x="171102" y="193964"/>
                  </a:cubicBezTo>
                  <a:cubicBezTo>
                    <a:pt x="155182" y="241724"/>
                    <a:pt x="167574" y="225201"/>
                    <a:pt x="143393" y="249382"/>
                  </a:cubicBezTo>
                </a:path>
              </a:pathLst>
            </a:custGeom>
            <a:solidFill>
              <a:srgbClr val="541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844422" y="1436236"/>
              <a:ext cx="360569" cy="374073"/>
            </a:xfrm>
            <a:custGeom>
              <a:avLst/>
              <a:gdLst>
                <a:gd name="connsiteX0" fmla="*/ 360569 w 360569"/>
                <a:gd name="connsiteY0" fmla="*/ 152400 h 374073"/>
                <a:gd name="connsiteX1" fmla="*/ 235878 w 360569"/>
                <a:gd name="connsiteY1" fmla="*/ 55418 h 374073"/>
                <a:gd name="connsiteX2" fmla="*/ 194314 w 360569"/>
                <a:gd name="connsiteY2" fmla="*/ 41564 h 374073"/>
                <a:gd name="connsiteX3" fmla="*/ 111187 w 360569"/>
                <a:gd name="connsiteY3" fmla="*/ 0 h 374073"/>
                <a:gd name="connsiteX4" fmla="*/ 69624 w 360569"/>
                <a:gd name="connsiteY4" fmla="*/ 13855 h 374073"/>
                <a:gd name="connsiteX5" fmla="*/ 14205 w 360569"/>
                <a:gd name="connsiteY5" fmla="*/ 83127 h 374073"/>
                <a:gd name="connsiteX6" fmla="*/ 55769 w 360569"/>
                <a:gd name="connsiteY6" fmla="*/ 304800 h 374073"/>
                <a:gd name="connsiteX7" fmla="*/ 180460 w 360569"/>
                <a:gd name="connsiteY7" fmla="*/ 360218 h 374073"/>
                <a:gd name="connsiteX8" fmla="*/ 222024 w 360569"/>
                <a:gd name="connsiteY8" fmla="*/ 374073 h 374073"/>
                <a:gd name="connsiteX9" fmla="*/ 277442 w 360569"/>
                <a:gd name="connsiteY9" fmla="*/ 360218 h 374073"/>
                <a:gd name="connsiteX10" fmla="*/ 346714 w 360569"/>
                <a:gd name="connsiteY10" fmla="*/ 290946 h 374073"/>
                <a:gd name="connsiteX11" fmla="*/ 360569 w 360569"/>
                <a:gd name="connsiteY11" fmla="*/ 249382 h 374073"/>
                <a:gd name="connsiteX12" fmla="*/ 360569 w 360569"/>
                <a:gd name="connsiteY12" fmla="*/ 152400 h 3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569" h="374073">
                  <a:moveTo>
                    <a:pt x="360569" y="152400"/>
                  </a:moveTo>
                  <a:cubicBezTo>
                    <a:pt x="324709" y="116541"/>
                    <a:pt x="285588" y="71987"/>
                    <a:pt x="235878" y="55418"/>
                  </a:cubicBezTo>
                  <a:lnTo>
                    <a:pt x="194314" y="41564"/>
                  </a:lnTo>
                  <a:cubicBezTo>
                    <a:pt x="173300" y="27554"/>
                    <a:pt x="139867" y="0"/>
                    <a:pt x="111187" y="0"/>
                  </a:cubicBezTo>
                  <a:cubicBezTo>
                    <a:pt x="96583" y="0"/>
                    <a:pt x="83478" y="9237"/>
                    <a:pt x="69624" y="13855"/>
                  </a:cubicBezTo>
                  <a:cubicBezTo>
                    <a:pt x="56647" y="26831"/>
                    <a:pt x="15370" y="64484"/>
                    <a:pt x="14205" y="83127"/>
                  </a:cubicBezTo>
                  <a:cubicBezTo>
                    <a:pt x="10024" y="150031"/>
                    <a:pt x="0" y="249032"/>
                    <a:pt x="55769" y="304800"/>
                  </a:cubicBezTo>
                  <a:cubicBezTo>
                    <a:pt x="88702" y="337733"/>
                    <a:pt x="139305" y="346499"/>
                    <a:pt x="180460" y="360218"/>
                  </a:cubicBezTo>
                  <a:lnTo>
                    <a:pt x="222024" y="374073"/>
                  </a:lnTo>
                  <a:cubicBezTo>
                    <a:pt x="240497" y="369455"/>
                    <a:pt x="259940" y="367719"/>
                    <a:pt x="277442" y="360218"/>
                  </a:cubicBezTo>
                  <a:cubicBezTo>
                    <a:pt x="312707" y="345104"/>
                    <a:pt x="329921" y="324532"/>
                    <a:pt x="346714" y="290946"/>
                  </a:cubicBezTo>
                  <a:cubicBezTo>
                    <a:pt x="353245" y="277884"/>
                    <a:pt x="355951" y="263237"/>
                    <a:pt x="360569" y="249382"/>
                  </a:cubicBezTo>
                  <a:cubicBezTo>
                    <a:pt x="345955" y="161700"/>
                    <a:pt x="346714" y="194346"/>
                    <a:pt x="360569" y="152400"/>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153436" y="577254"/>
              <a:ext cx="1129361" cy="529204"/>
            </a:xfrm>
            <a:custGeom>
              <a:avLst/>
              <a:gdLst>
                <a:gd name="connsiteX0" fmla="*/ 220282 w 1129361"/>
                <a:gd name="connsiteY0" fmla="*/ 484909 h 529204"/>
                <a:gd name="connsiteX1" fmla="*/ 12464 w 1129361"/>
                <a:gd name="connsiteY1" fmla="*/ 429491 h 529204"/>
                <a:gd name="connsiteX2" fmla="*/ 40173 w 1129361"/>
                <a:gd name="connsiteY2" fmla="*/ 360219 h 529204"/>
                <a:gd name="connsiteX3" fmla="*/ 67882 w 1129361"/>
                <a:gd name="connsiteY3" fmla="*/ 318655 h 529204"/>
                <a:gd name="connsiteX4" fmla="*/ 81737 w 1129361"/>
                <a:gd name="connsiteY4" fmla="*/ 166255 h 529204"/>
                <a:gd name="connsiteX5" fmla="*/ 109446 w 1129361"/>
                <a:gd name="connsiteY5" fmla="*/ 124691 h 529204"/>
                <a:gd name="connsiteX6" fmla="*/ 303410 w 1129361"/>
                <a:gd name="connsiteY6" fmla="*/ 110837 h 529204"/>
                <a:gd name="connsiteX7" fmla="*/ 344973 w 1129361"/>
                <a:gd name="connsiteY7" fmla="*/ 69273 h 529204"/>
                <a:gd name="connsiteX8" fmla="*/ 372682 w 1129361"/>
                <a:gd name="connsiteY8" fmla="*/ 27709 h 529204"/>
                <a:gd name="connsiteX9" fmla="*/ 414246 w 1129361"/>
                <a:gd name="connsiteY9" fmla="*/ 13855 h 529204"/>
                <a:gd name="connsiteX10" fmla="*/ 525082 w 1129361"/>
                <a:gd name="connsiteY10" fmla="*/ 27709 h 529204"/>
                <a:gd name="connsiteX11" fmla="*/ 552791 w 1129361"/>
                <a:gd name="connsiteY11" fmla="*/ 55419 h 529204"/>
                <a:gd name="connsiteX12" fmla="*/ 622064 w 1129361"/>
                <a:gd name="connsiteY12" fmla="*/ 41564 h 529204"/>
                <a:gd name="connsiteX13" fmla="*/ 705191 w 1129361"/>
                <a:gd name="connsiteY13" fmla="*/ 0 h 529204"/>
                <a:gd name="connsiteX14" fmla="*/ 774464 w 1129361"/>
                <a:gd name="connsiteY14" fmla="*/ 13855 h 529204"/>
                <a:gd name="connsiteX15" fmla="*/ 816028 w 1129361"/>
                <a:gd name="connsiteY15" fmla="*/ 41564 h 529204"/>
                <a:gd name="connsiteX16" fmla="*/ 885300 w 1129361"/>
                <a:gd name="connsiteY16" fmla="*/ 55419 h 529204"/>
                <a:gd name="connsiteX17" fmla="*/ 968428 w 1129361"/>
                <a:gd name="connsiteY17" fmla="*/ 83128 h 529204"/>
                <a:gd name="connsiteX18" fmla="*/ 1037700 w 1129361"/>
                <a:gd name="connsiteY18" fmla="*/ 138546 h 529204"/>
                <a:gd name="connsiteX19" fmla="*/ 1065410 w 1129361"/>
                <a:gd name="connsiteY19" fmla="*/ 180109 h 529204"/>
                <a:gd name="connsiteX20" fmla="*/ 1093119 w 1129361"/>
                <a:gd name="connsiteY20" fmla="*/ 207819 h 529204"/>
                <a:gd name="connsiteX21" fmla="*/ 1106973 w 1129361"/>
                <a:gd name="connsiteY21" fmla="*/ 374073 h 529204"/>
                <a:gd name="connsiteX22" fmla="*/ 1093119 w 1129361"/>
                <a:gd name="connsiteY22" fmla="*/ 415637 h 529204"/>
                <a:gd name="connsiteX23" fmla="*/ 1037700 w 1129361"/>
                <a:gd name="connsiteY23" fmla="*/ 429491 h 529204"/>
                <a:gd name="connsiteX24" fmla="*/ 996137 w 1129361"/>
                <a:gd name="connsiteY24" fmla="*/ 457200 h 529204"/>
                <a:gd name="connsiteX25" fmla="*/ 913010 w 1129361"/>
                <a:gd name="connsiteY25" fmla="*/ 429491 h 529204"/>
                <a:gd name="connsiteX26" fmla="*/ 857591 w 1129361"/>
                <a:gd name="connsiteY26" fmla="*/ 415637 h 529204"/>
                <a:gd name="connsiteX27" fmla="*/ 635919 w 1129361"/>
                <a:gd name="connsiteY27" fmla="*/ 415637 h 529204"/>
                <a:gd name="connsiteX28" fmla="*/ 511228 w 1129361"/>
                <a:gd name="connsiteY28" fmla="*/ 429491 h 529204"/>
                <a:gd name="connsiteX29" fmla="*/ 469664 w 1129361"/>
                <a:gd name="connsiteY29" fmla="*/ 443346 h 529204"/>
                <a:gd name="connsiteX30" fmla="*/ 386537 w 1129361"/>
                <a:gd name="connsiteY30" fmla="*/ 484909 h 529204"/>
                <a:gd name="connsiteX31" fmla="*/ 275700 w 1129361"/>
                <a:gd name="connsiteY31" fmla="*/ 512619 h 529204"/>
                <a:gd name="connsiteX32" fmla="*/ 164864 w 1129361"/>
                <a:gd name="connsiteY32" fmla="*/ 484909 h 52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9361" h="529204">
                  <a:moveTo>
                    <a:pt x="220282" y="484909"/>
                  </a:moveTo>
                  <a:cubicBezTo>
                    <a:pt x="219543" y="484856"/>
                    <a:pt x="0" y="529204"/>
                    <a:pt x="12464" y="429491"/>
                  </a:cubicBezTo>
                  <a:cubicBezTo>
                    <a:pt x="15549" y="404814"/>
                    <a:pt x="29051" y="382463"/>
                    <a:pt x="40173" y="360219"/>
                  </a:cubicBezTo>
                  <a:cubicBezTo>
                    <a:pt x="47620" y="345326"/>
                    <a:pt x="58646" y="332510"/>
                    <a:pt x="67882" y="318655"/>
                  </a:cubicBezTo>
                  <a:cubicBezTo>
                    <a:pt x="72500" y="267855"/>
                    <a:pt x="71049" y="216132"/>
                    <a:pt x="81737" y="166255"/>
                  </a:cubicBezTo>
                  <a:cubicBezTo>
                    <a:pt x="85226" y="149973"/>
                    <a:pt x="93292" y="128729"/>
                    <a:pt x="109446" y="124691"/>
                  </a:cubicBezTo>
                  <a:cubicBezTo>
                    <a:pt x="172330" y="108970"/>
                    <a:pt x="238755" y="115455"/>
                    <a:pt x="303410" y="110837"/>
                  </a:cubicBezTo>
                  <a:cubicBezTo>
                    <a:pt x="317264" y="96982"/>
                    <a:pt x="332430" y="84325"/>
                    <a:pt x="344973" y="69273"/>
                  </a:cubicBezTo>
                  <a:cubicBezTo>
                    <a:pt x="355633" y="56481"/>
                    <a:pt x="359680" y="38111"/>
                    <a:pt x="372682" y="27709"/>
                  </a:cubicBezTo>
                  <a:cubicBezTo>
                    <a:pt x="384086" y="18586"/>
                    <a:pt x="400391" y="18473"/>
                    <a:pt x="414246" y="13855"/>
                  </a:cubicBezTo>
                  <a:cubicBezTo>
                    <a:pt x="451191" y="18473"/>
                    <a:pt x="489419" y="17010"/>
                    <a:pt x="525082" y="27709"/>
                  </a:cubicBezTo>
                  <a:cubicBezTo>
                    <a:pt x="537593" y="31462"/>
                    <a:pt x="539860" y="53572"/>
                    <a:pt x="552791" y="55419"/>
                  </a:cubicBezTo>
                  <a:cubicBezTo>
                    <a:pt x="576103" y="58749"/>
                    <a:pt x="599219" y="47275"/>
                    <a:pt x="622064" y="41564"/>
                  </a:cubicBezTo>
                  <a:cubicBezTo>
                    <a:pt x="667952" y="30092"/>
                    <a:pt x="664557" y="27090"/>
                    <a:pt x="705191" y="0"/>
                  </a:cubicBezTo>
                  <a:cubicBezTo>
                    <a:pt x="728282" y="4618"/>
                    <a:pt x="752415" y="5587"/>
                    <a:pt x="774464" y="13855"/>
                  </a:cubicBezTo>
                  <a:cubicBezTo>
                    <a:pt x="790055" y="19702"/>
                    <a:pt x="800437" y="35717"/>
                    <a:pt x="816028" y="41564"/>
                  </a:cubicBezTo>
                  <a:cubicBezTo>
                    <a:pt x="838077" y="49832"/>
                    <a:pt x="862582" y="49223"/>
                    <a:pt x="885300" y="55419"/>
                  </a:cubicBezTo>
                  <a:cubicBezTo>
                    <a:pt x="913479" y="63104"/>
                    <a:pt x="968428" y="83128"/>
                    <a:pt x="968428" y="83128"/>
                  </a:cubicBezTo>
                  <a:cubicBezTo>
                    <a:pt x="1047836" y="202239"/>
                    <a:pt x="942102" y="62068"/>
                    <a:pt x="1037700" y="138546"/>
                  </a:cubicBezTo>
                  <a:cubicBezTo>
                    <a:pt x="1050702" y="148948"/>
                    <a:pt x="1055008" y="167107"/>
                    <a:pt x="1065410" y="180109"/>
                  </a:cubicBezTo>
                  <a:cubicBezTo>
                    <a:pt x="1073570" y="190309"/>
                    <a:pt x="1083883" y="198582"/>
                    <a:pt x="1093119" y="207819"/>
                  </a:cubicBezTo>
                  <a:cubicBezTo>
                    <a:pt x="1125832" y="305958"/>
                    <a:pt x="1129361" y="273328"/>
                    <a:pt x="1106973" y="374073"/>
                  </a:cubicBezTo>
                  <a:cubicBezTo>
                    <a:pt x="1103805" y="388329"/>
                    <a:pt x="1104523" y="406514"/>
                    <a:pt x="1093119" y="415637"/>
                  </a:cubicBezTo>
                  <a:cubicBezTo>
                    <a:pt x="1078250" y="427532"/>
                    <a:pt x="1056173" y="424873"/>
                    <a:pt x="1037700" y="429491"/>
                  </a:cubicBezTo>
                  <a:cubicBezTo>
                    <a:pt x="1023846" y="438727"/>
                    <a:pt x="1012788" y="457200"/>
                    <a:pt x="996137" y="457200"/>
                  </a:cubicBezTo>
                  <a:cubicBezTo>
                    <a:pt x="966929" y="457200"/>
                    <a:pt x="941346" y="436575"/>
                    <a:pt x="913010" y="429491"/>
                  </a:cubicBezTo>
                  <a:lnTo>
                    <a:pt x="857591" y="415637"/>
                  </a:lnTo>
                  <a:cubicBezTo>
                    <a:pt x="472595" y="458413"/>
                    <a:pt x="952218" y="415637"/>
                    <a:pt x="635919" y="415637"/>
                  </a:cubicBezTo>
                  <a:cubicBezTo>
                    <a:pt x="594100" y="415637"/>
                    <a:pt x="552792" y="424873"/>
                    <a:pt x="511228" y="429491"/>
                  </a:cubicBezTo>
                  <a:cubicBezTo>
                    <a:pt x="497373" y="434109"/>
                    <a:pt x="482726" y="436815"/>
                    <a:pt x="469664" y="443346"/>
                  </a:cubicBezTo>
                  <a:cubicBezTo>
                    <a:pt x="393997" y="481180"/>
                    <a:pt x="463149" y="464015"/>
                    <a:pt x="386537" y="484909"/>
                  </a:cubicBezTo>
                  <a:cubicBezTo>
                    <a:pt x="349796" y="494929"/>
                    <a:pt x="275700" y="512619"/>
                    <a:pt x="275700" y="512619"/>
                  </a:cubicBezTo>
                  <a:cubicBezTo>
                    <a:pt x="172253" y="497840"/>
                    <a:pt x="201810" y="521855"/>
                    <a:pt x="164864" y="484909"/>
                  </a:cubicBezTo>
                </a:path>
              </a:pathLst>
            </a:custGeom>
            <a:solidFill>
              <a:schemeClr val="bg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375446" y="655691"/>
              <a:ext cx="746418" cy="1085345"/>
            </a:xfrm>
            <a:custGeom>
              <a:avLst/>
              <a:gdLst>
                <a:gd name="connsiteX0" fmla="*/ 122963 w 746418"/>
                <a:gd name="connsiteY0" fmla="*/ 101672 h 1085345"/>
                <a:gd name="connsiteX1" fmla="*/ 164527 w 746418"/>
                <a:gd name="connsiteY1" fmla="*/ 73963 h 1085345"/>
                <a:gd name="connsiteX2" fmla="*/ 524745 w 746418"/>
                <a:gd name="connsiteY2" fmla="*/ 60109 h 1085345"/>
                <a:gd name="connsiteX3" fmla="*/ 635581 w 746418"/>
                <a:gd name="connsiteY3" fmla="*/ 87818 h 1085345"/>
                <a:gd name="connsiteX4" fmla="*/ 663290 w 746418"/>
                <a:gd name="connsiteY4" fmla="*/ 129382 h 1085345"/>
                <a:gd name="connsiteX5" fmla="*/ 691000 w 746418"/>
                <a:gd name="connsiteY5" fmla="*/ 157091 h 1085345"/>
                <a:gd name="connsiteX6" fmla="*/ 732563 w 746418"/>
                <a:gd name="connsiteY6" fmla="*/ 281782 h 1085345"/>
                <a:gd name="connsiteX7" fmla="*/ 746418 w 746418"/>
                <a:gd name="connsiteY7" fmla="*/ 323345 h 1085345"/>
                <a:gd name="connsiteX8" fmla="*/ 732563 w 746418"/>
                <a:gd name="connsiteY8" fmla="*/ 475745 h 1085345"/>
                <a:gd name="connsiteX9" fmla="*/ 718709 w 746418"/>
                <a:gd name="connsiteY9" fmla="*/ 517309 h 1085345"/>
                <a:gd name="connsiteX10" fmla="*/ 704854 w 746418"/>
                <a:gd name="connsiteY10" fmla="*/ 572727 h 1085345"/>
                <a:gd name="connsiteX11" fmla="*/ 691000 w 746418"/>
                <a:gd name="connsiteY11" fmla="*/ 614291 h 1085345"/>
                <a:gd name="connsiteX12" fmla="*/ 677145 w 746418"/>
                <a:gd name="connsiteY12" fmla="*/ 669709 h 1085345"/>
                <a:gd name="connsiteX13" fmla="*/ 635581 w 746418"/>
                <a:gd name="connsiteY13" fmla="*/ 697418 h 1085345"/>
                <a:gd name="connsiteX14" fmla="*/ 594018 w 746418"/>
                <a:gd name="connsiteY14" fmla="*/ 780545 h 1085345"/>
                <a:gd name="connsiteX15" fmla="*/ 580163 w 746418"/>
                <a:gd name="connsiteY15" fmla="*/ 822109 h 1085345"/>
                <a:gd name="connsiteX16" fmla="*/ 524745 w 746418"/>
                <a:gd name="connsiteY16" fmla="*/ 891382 h 1085345"/>
                <a:gd name="connsiteX17" fmla="*/ 483181 w 746418"/>
                <a:gd name="connsiteY17" fmla="*/ 988363 h 1085345"/>
                <a:gd name="connsiteX18" fmla="*/ 427763 w 746418"/>
                <a:gd name="connsiteY18" fmla="*/ 1071491 h 1085345"/>
                <a:gd name="connsiteX19" fmla="*/ 386200 w 746418"/>
                <a:gd name="connsiteY19" fmla="*/ 1085345 h 1085345"/>
                <a:gd name="connsiteX20" fmla="*/ 344636 w 746418"/>
                <a:gd name="connsiteY20" fmla="*/ 1071491 h 1085345"/>
                <a:gd name="connsiteX21" fmla="*/ 275363 w 746418"/>
                <a:gd name="connsiteY21" fmla="*/ 1016072 h 1085345"/>
                <a:gd name="connsiteX22" fmla="*/ 233800 w 746418"/>
                <a:gd name="connsiteY22" fmla="*/ 988363 h 1085345"/>
                <a:gd name="connsiteX23" fmla="*/ 178381 w 746418"/>
                <a:gd name="connsiteY23" fmla="*/ 863672 h 1085345"/>
                <a:gd name="connsiteX24" fmla="*/ 81400 w 746418"/>
                <a:gd name="connsiteY24" fmla="*/ 572727 h 1085345"/>
                <a:gd name="connsiteX25" fmla="*/ 53690 w 746418"/>
                <a:gd name="connsiteY25" fmla="*/ 489600 h 1085345"/>
                <a:gd name="connsiteX26" fmla="*/ 39836 w 746418"/>
                <a:gd name="connsiteY26" fmla="*/ 448036 h 1085345"/>
                <a:gd name="connsiteX27" fmla="*/ 12127 w 746418"/>
                <a:gd name="connsiteY27" fmla="*/ 323345 h 1085345"/>
                <a:gd name="connsiteX28" fmla="*/ 25981 w 746418"/>
                <a:gd name="connsiteY28" fmla="*/ 129382 h 1085345"/>
                <a:gd name="connsiteX29" fmla="*/ 109109 w 746418"/>
                <a:gd name="connsiteY29" fmla="*/ 101672 h 1085345"/>
                <a:gd name="connsiteX30" fmla="*/ 122963 w 746418"/>
                <a:gd name="connsiteY30" fmla="*/ 101672 h 108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46418" h="1085345">
                  <a:moveTo>
                    <a:pt x="122963" y="101672"/>
                  </a:moveTo>
                  <a:cubicBezTo>
                    <a:pt x="132199" y="97054"/>
                    <a:pt x="150070" y="82224"/>
                    <a:pt x="164527" y="73963"/>
                  </a:cubicBezTo>
                  <a:cubicBezTo>
                    <a:pt x="293963" y="0"/>
                    <a:pt x="282779" y="49110"/>
                    <a:pt x="524745" y="60109"/>
                  </a:cubicBezTo>
                  <a:cubicBezTo>
                    <a:pt x="528198" y="60800"/>
                    <a:pt x="621378" y="76456"/>
                    <a:pt x="635581" y="87818"/>
                  </a:cubicBezTo>
                  <a:cubicBezTo>
                    <a:pt x="648583" y="98220"/>
                    <a:pt x="652888" y="116380"/>
                    <a:pt x="663290" y="129382"/>
                  </a:cubicBezTo>
                  <a:cubicBezTo>
                    <a:pt x="671450" y="139582"/>
                    <a:pt x="681763" y="147855"/>
                    <a:pt x="691000" y="157091"/>
                  </a:cubicBezTo>
                  <a:lnTo>
                    <a:pt x="732563" y="281782"/>
                  </a:lnTo>
                  <a:lnTo>
                    <a:pt x="746418" y="323345"/>
                  </a:lnTo>
                  <a:cubicBezTo>
                    <a:pt x="741800" y="374145"/>
                    <a:pt x="739777" y="425248"/>
                    <a:pt x="732563" y="475745"/>
                  </a:cubicBezTo>
                  <a:cubicBezTo>
                    <a:pt x="730498" y="490202"/>
                    <a:pt x="722721" y="503267"/>
                    <a:pt x="718709" y="517309"/>
                  </a:cubicBezTo>
                  <a:cubicBezTo>
                    <a:pt x="713478" y="535618"/>
                    <a:pt x="710085" y="554418"/>
                    <a:pt x="704854" y="572727"/>
                  </a:cubicBezTo>
                  <a:cubicBezTo>
                    <a:pt x="700842" y="586769"/>
                    <a:pt x="695012" y="600249"/>
                    <a:pt x="691000" y="614291"/>
                  </a:cubicBezTo>
                  <a:cubicBezTo>
                    <a:pt x="685769" y="632600"/>
                    <a:pt x="687707" y="653866"/>
                    <a:pt x="677145" y="669709"/>
                  </a:cubicBezTo>
                  <a:cubicBezTo>
                    <a:pt x="667908" y="683564"/>
                    <a:pt x="649436" y="688182"/>
                    <a:pt x="635581" y="697418"/>
                  </a:cubicBezTo>
                  <a:cubicBezTo>
                    <a:pt x="600761" y="801884"/>
                    <a:pt x="647730" y="673123"/>
                    <a:pt x="594018" y="780545"/>
                  </a:cubicBezTo>
                  <a:cubicBezTo>
                    <a:pt x="587487" y="793607"/>
                    <a:pt x="586694" y="809047"/>
                    <a:pt x="580163" y="822109"/>
                  </a:cubicBezTo>
                  <a:cubicBezTo>
                    <a:pt x="562686" y="857062"/>
                    <a:pt x="550516" y="865610"/>
                    <a:pt x="524745" y="891382"/>
                  </a:cubicBezTo>
                  <a:cubicBezTo>
                    <a:pt x="510412" y="934379"/>
                    <a:pt x="508860" y="945564"/>
                    <a:pt x="483181" y="988363"/>
                  </a:cubicBezTo>
                  <a:cubicBezTo>
                    <a:pt x="466047" y="1016920"/>
                    <a:pt x="459356" y="1060960"/>
                    <a:pt x="427763" y="1071491"/>
                  </a:cubicBezTo>
                  <a:lnTo>
                    <a:pt x="386200" y="1085345"/>
                  </a:lnTo>
                  <a:cubicBezTo>
                    <a:pt x="372345" y="1080727"/>
                    <a:pt x="357698" y="1078022"/>
                    <a:pt x="344636" y="1071491"/>
                  </a:cubicBezTo>
                  <a:cubicBezTo>
                    <a:pt x="287777" y="1043062"/>
                    <a:pt x="318318" y="1050437"/>
                    <a:pt x="275363" y="1016072"/>
                  </a:cubicBezTo>
                  <a:cubicBezTo>
                    <a:pt x="262361" y="1005670"/>
                    <a:pt x="247654" y="997599"/>
                    <a:pt x="233800" y="988363"/>
                  </a:cubicBezTo>
                  <a:cubicBezTo>
                    <a:pt x="200824" y="889439"/>
                    <a:pt x="222292" y="929539"/>
                    <a:pt x="178381" y="863672"/>
                  </a:cubicBezTo>
                  <a:lnTo>
                    <a:pt x="81400" y="572727"/>
                  </a:lnTo>
                  <a:lnTo>
                    <a:pt x="53690" y="489600"/>
                  </a:lnTo>
                  <a:cubicBezTo>
                    <a:pt x="49072" y="475745"/>
                    <a:pt x="42700" y="462356"/>
                    <a:pt x="39836" y="448036"/>
                  </a:cubicBezTo>
                  <a:cubicBezTo>
                    <a:pt x="22247" y="360092"/>
                    <a:pt x="31692" y="401608"/>
                    <a:pt x="12127" y="323345"/>
                  </a:cubicBezTo>
                  <a:cubicBezTo>
                    <a:pt x="16745" y="258691"/>
                    <a:pt x="0" y="188766"/>
                    <a:pt x="25981" y="129382"/>
                  </a:cubicBezTo>
                  <a:cubicBezTo>
                    <a:pt x="37688" y="102623"/>
                    <a:pt x="81400" y="110909"/>
                    <a:pt x="109109" y="101672"/>
                  </a:cubicBezTo>
                  <a:cubicBezTo>
                    <a:pt x="156869" y="85752"/>
                    <a:pt x="113727" y="106290"/>
                    <a:pt x="122963" y="101672"/>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334995" y="480273"/>
              <a:ext cx="821692" cy="360218"/>
            </a:xfrm>
            <a:custGeom>
              <a:avLst/>
              <a:gdLst>
                <a:gd name="connsiteX0" fmla="*/ 52578 w 821692"/>
                <a:gd name="connsiteY0" fmla="*/ 360218 h 360218"/>
                <a:gd name="connsiteX1" fmla="*/ 38723 w 821692"/>
                <a:gd name="connsiteY1" fmla="*/ 41563 h 360218"/>
                <a:gd name="connsiteX2" fmla="*/ 94141 w 821692"/>
                <a:gd name="connsiteY2" fmla="*/ 166254 h 360218"/>
                <a:gd name="connsiteX3" fmla="*/ 107996 w 821692"/>
                <a:gd name="connsiteY3" fmla="*/ 207818 h 360218"/>
                <a:gd name="connsiteX4" fmla="*/ 177269 w 821692"/>
                <a:gd name="connsiteY4" fmla="*/ 152400 h 360218"/>
                <a:gd name="connsiteX5" fmla="*/ 191123 w 821692"/>
                <a:gd name="connsiteY5" fmla="*/ 110836 h 360218"/>
                <a:gd name="connsiteX6" fmla="*/ 232687 w 821692"/>
                <a:gd name="connsiteY6" fmla="*/ 96981 h 360218"/>
                <a:gd name="connsiteX7" fmla="*/ 260396 w 821692"/>
                <a:gd name="connsiteY7" fmla="*/ 138545 h 360218"/>
                <a:gd name="connsiteX8" fmla="*/ 274251 w 821692"/>
                <a:gd name="connsiteY8" fmla="*/ 180109 h 360218"/>
                <a:gd name="connsiteX9" fmla="*/ 315814 w 821692"/>
                <a:gd name="connsiteY9" fmla="*/ 166254 h 360218"/>
                <a:gd name="connsiteX10" fmla="*/ 357378 w 821692"/>
                <a:gd name="connsiteY10" fmla="*/ 83127 h 360218"/>
                <a:gd name="connsiteX11" fmla="*/ 385087 w 821692"/>
                <a:gd name="connsiteY11" fmla="*/ 27709 h 360218"/>
                <a:gd name="connsiteX12" fmla="*/ 426651 w 821692"/>
                <a:gd name="connsiteY12" fmla="*/ 0 h 360218"/>
                <a:gd name="connsiteX13" fmla="*/ 468214 w 821692"/>
                <a:gd name="connsiteY13" fmla="*/ 83127 h 360218"/>
                <a:gd name="connsiteX14" fmla="*/ 495923 w 821692"/>
                <a:gd name="connsiteY14" fmla="*/ 180109 h 360218"/>
                <a:gd name="connsiteX15" fmla="*/ 537487 w 821692"/>
                <a:gd name="connsiteY15" fmla="*/ 193963 h 360218"/>
                <a:gd name="connsiteX16" fmla="*/ 662178 w 821692"/>
                <a:gd name="connsiteY16" fmla="*/ 152400 h 360218"/>
                <a:gd name="connsiteX17" fmla="*/ 689887 w 821692"/>
                <a:gd name="connsiteY17" fmla="*/ 193963 h 360218"/>
                <a:gd name="connsiteX18" fmla="*/ 731451 w 821692"/>
                <a:gd name="connsiteY18" fmla="*/ 166254 h 360218"/>
                <a:gd name="connsiteX19" fmla="*/ 786869 w 821692"/>
                <a:gd name="connsiteY19" fmla="*/ 83127 h 360218"/>
                <a:gd name="connsiteX20" fmla="*/ 814578 w 821692"/>
                <a:gd name="connsiteY20" fmla="*/ 124690 h 360218"/>
                <a:gd name="connsiteX21" fmla="*/ 786869 w 821692"/>
                <a:gd name="connsiteY21" fmla="*/ 277090 h 360218"/>
                <a:gd name="connsiteX22" fmla="*/ 773014 w 821692"/>
                <a:gd name="connsiteY22" fmla="*/ 332509 h 360218"/>
                <a:gd name="connsiteX23" fmla="*/ 731451 w 821692"/>
                <a:gd name="connsiteY23" fmla="*/ 346363 h 360218"/>
                <a:gd name="connsiteX24" fmla="*/ 703741 w 821692"/>
                <a:gd name="connsiteY24" fmla="*/ 318654 h 360218"/>
                <a:gd name="connsiteX25" fmla="*/ 662178 w 821692"/>
                <a:gd name="connsiteY25" fmla="*/ 290945 h 360218"/>
                <a:gd name="connsiteX26" fmla="*/ 523632 w 821692"/>
                <a:gd name="connsiteY26" fmla="*/ 263236 h 360218"/>
                <a:gd name="connsiteX27" fmla="*/ 232687 w 821692"/>
                <a:gd name="connsiteY27" fmla="*/ 277090 h 360218"/>
                <a:gd name="connsiteX28" fmla="*/ 121851 w 821692"/>
                <a:gd name="connsiteY28" fmla="*/ 304800 h 360218"/>
                <a:gd name="connsiteX29" fmla="*/ 66432 w 821692"/>
                <a:gd name="connsiteY29" fmla="*/ 318654 h 360218"/>
                <a:gd name="connsiteX30" fmla="*/ 38723 w 821692"/>
                <a:gd name="connsiteY30" fmla="*/ 290945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692" h="360218">
                  <a:moveTo>
                    <a:pt x="52578" y="360218"/>
                  </a:moveTo>
                  <a:cubicBezTo>
                    <a:pt x="0" y="202481"/>
                    <a:pt x="23154" y="306248"/>
                    <a:pt x="38723" y="41563"/>
                  </a:cubicBezTo>
                  <a:cubicBezTo>
                    <a:pt x="82634" y="107430"/>
                    <a:pt x="61166" y="67330"/>
                    <a:pt x="94141" y="166254"/>
                  </a:cubicBezTo>
                  <a:lnTo>
                    <a:pt x="107996" y="207818"/>
                  </a:lnTo>
                  <a:cubicBezTo>
                    <a:pt x="155933" y="191839"/>
                    <a:pt x="152203" y="202533"/>
                    <a:pt x="177269" y="152400"/>
                  </a:cubicBezTo>
                  <a:cubicBezTo>
                    <a:pt x="183800" y="139338"/>
                    <a:pt x="180796" y="121163"/>
                    <a:pt x="191123" y="110836"/>
                  </a:cubicBezTo>
                  <a:cubicBezTo>
                    <a:pt x="201450" y="100509"/>
                    <a:pt x="218832" y="101599"/>
                    <a:pt x="232687" y="96981"/>
                  </a:cubicBezTo>
                  <a:cubicBezTo>
                    <a:pt x="241923" y="110836"/>
                    <a:pt x="252949" y="123652"/>
                    <a:pt x="260396" y="138545"/>
                  </a:cubicBezTo>
                  <a:cubicBezTo>
                    <a:pt x="266927" y="151607"/>
                    <a:pt x="261189" y="173578"/>
                    <a:pt x="274251" y="180109"/>
                  </a:cubicBezTo>
                  <a:cubicBezTo>
                    <a:pt x="287313" y="186640"/>
                    <a:pt x="301960" y="170872"/>
                    <a:pt x="315814" y="166254"/>
                  </a:cubicBezTo>
                  <a:cubicBezTo>
                    <a:pt x="341217" y="90048"/>
                    <a:pt x="314405" y="158329"/>
                    <a:pt x="357378" y="83127"/>
                  </a:cubicBezTo>
                  <a:cubicBezTo>
                    <a:pt x="367625" y="65195"/>
                    <a:pt x="371865" y="43575"/>
                    <a:pt x="385087" y="27709"/>
                  </a:cubicBezTo>
                  <a:cubicBezTo>
                    <a:pt x="395747" y="14917"/>
                    <a:pt x="412796" y="9236"/>
                    <a:pt x="426651" y="0"/>
                  </a:cubicBezTo>
                  <a:cubicBezTo>
                    <a:pt x="457013" y="45542"/>
                    <a:pt x="453873" y="32934"/>
                    <a:pt x="468214" y="83127"/>
                  </a:cubicBezTo>
                  <a:cubicBezTo>
                    <a:pt x="468357" y="83627"/>
                    <a:pt x="489281" y="173467"/>
                    <a:pt x="495923" y="180109"/>
                  </a:cubicBezTo>
                  <a:cubicBezTo>
                    <a:pt x="506250" y="190436"/>
                    <a:pt x="523632" y="189345"/>
                    <a:pt x="537487" y="193963"/>
                  </a:cubicBezTo>
                  <a:cubicBezTo>
                    <a:pt x="632765" y="130444"/>
                    <a:pt x="589021" y="128014"/>
                    <a:pt x="662178" y="152400"/>
                  </a:cubicBezTo>
                  <a:cubicBezTo>
                    <a:pt x="671414" y="166254"/>
                    <a:pt x="673559" y="190698"/>
                    <a:pt x="689887" y="193963"/>
                  </a:cubicBezTo>
                  <a:cubicBezTo>
                    <a:pt x="706215" y="197228"/>
                    <a:pt x="720486" y="178785"/>
                    <a:pt x="731451" y="166254"/>
                  </a:cubicBezTo>
                  <a:cubicBezTo>
                    <a:pt x="753381" y="141192"/>
                    <a:pt x="786869" y="83127"/>
                    <a:pt x="786869" y="83127"/>
                  </a:cubicBezTo>
                  <a:cubicBezTo>
                    <a:pt x="796105" y="96981"/>
                    <a:pt x="813071" y="108107"/>
                    <a:pt x="814578" y="124690"/>
                  </a:cubicBezTo>
                  <a:cubicBezTo>
                    <a:pt x="821692" y="202951"/>
                    <a:pt x="803562" y="218665"/>
                    <a:pt x="786869" y="277090"/>
                  </a:cubicBezTo>
                  <a:cubicBezTo>
                    <a:pt x="781638" y="295399"/>
                    <a:pt x="784909" y="317640"/>
                    <a:pt x="773014" y="332509"/>
                  </a:cubicBezTo>
                  <a:cubicBezTo>
                    <a:pt x="763891" y="343913"/>
                    <a:pt x="745305" y="341745"/>
                    <a:pt x="731451" y="346363"/>
                  </a:cubicBezTo>
                  <a:cubicBezTo>
                    <a:pt x="722214" y="337127"/>
                    <a:pt x="713941" y="326814"/>
                    <a:pt x="703741" y="318654"/>
                  </a:cubicBezTo>
                  <a:cubicBezTo>
                    <a:pt x="690739" y="308252"/>
                    <a:pt x="677071" y="298392"/>
                    <a:pt x="662178" y="290945"/>
                  </a:cubicBezTo>
                  <a:cubicBezTo>
                    <a:pt x="623487" y="271599"/>
                    <a:pt x="559376" y="268342"/>
                    <a:pt x="523632" y="263236"/>
                  </a:cubicBezTo>
                  <a:cubicBezTo>
                    <a:pt x="426650" y="267854"/>
                    <a:pt x="329493" y="269643"/>
                    <a:pt x="232687" y="277090"/>
                  </a:cubicBezTo>
                  <a:cubicBezTo>
                    <a:pt x="174863" y="281538"/>
                    <a:pt x="169773" y="291108"/>
                    <a:pt x="121851" y="304800"/>
                  </a:cubicBezTo>
                  <a:cubicBezTo>
                    <a:pt x="103542" y="310031"/>
                    <a:pt x="85214" y="321784"/>
                    <a:pt x="66432" y="318654"/>
                  </a:cubicBezTo>
                  <a:cubicBezTo>
                    <a:pt x="53548" y="316507"/>
                    <a:pt x="47959" y="300181"/>
                    <a:pt x="38723" y="290945"/>
                  </a:cubicBezTo>
                </a:path>
              </a:pathLst>
            </a:custGeom>
            <a:solidFill>
              <a:srgbClr val="FFD31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1"/>
            <p:cNvGrpSpPr/>
            <p:nvPr/>
          </p:nvGrpSpPr>
          <p:grpSpPr>
            <a:xfrm>
              <a:off x="6442991" y="999818"/>
              <a:ext cx="213466" cy="155090"/>
              <a:chOff x="4267200" y="1600200"/>
              <a:chExt cx="1371600" cy="1371600"/>
            </a:xfrm>
          </p:grpSpPr>
          <p:sp>
            <p:nvSpPr>
              <p:cNvPr id="26" name="Oval 25"/>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9"/>
              <p:cNvGrpSpPr/>
              <p:nvPr/>
            </p:nvGrpSpPr>
            <p:grpSpPr>
              <a:xfrm>
                <a:off x="4495800" y="1981200"/>
                <a:ext cx="914400" cy="990600"/>
                <a:chOff x="6019800" y="1524000"/>
                <a:chExt cx="990600" cy="1066800"/>
              </a:xfrm>
            </p:grpSpPr>
            <p:sp>
              <p:nvSpPr>
                <p:cNvPr id="28"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1"/>
            <p:cNvGrpSpPr/>
            <p:nvPr/>
          </p:nvGrpSpPr>
          <p:grpSpPr>
            <a:xfrm>
              <a:off x="6747791" y="999818"/>
              <a:ext cx="213466" cy="155090"/>
              <a:chOff x="4267200" y="1600200"/>
              <a:chExt cx="1371600" cy="1371600"/>
            </a:xfrm>
          </p:grpSpPr>
          <p:sp>
            <p:nvSpPr>
              <p:cNvPr id="22" name="Oval 21"/>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9"/>
              <p:cNvGrpSpPr/>
              <p:nvPr/>
            </p:nvGrpSpPr>
            <p:grpSpPr>
              <a:xfrm>
                <a:off x="4495800" y="1981200"/>
                <a:ext cx="914400" cy="990600"/>
                <a:chOff x="6019800" y="1524000"/>
                <a:chExt cx="990600" cy="1066800"/>
              </a:xfrm>
            </p:grpSpPr>
            <p:sp>
              <p:nvSpPr>
                <p:cNvPr id="24"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Freeform 14"/>
            <p:cNvSpPr/>
            <p:nvPr/>
          </p:nvSpPr>
          <p:spPr>
            <a:xfrm>
              <a:off x="6673094" y="1242273"/>
              <a:ext cx="143970" cy="166254"/>
            </a:xfrm>
            <a:custGeom>
              <a:avLst/>
              <a:gdLst>
                <a:gd name="connsiteX0" fmla="*/ 33133 w 143970"/>
                <a:gd name="connsiteY0" fmla="*/ 0 h 166254"/>
                <a:gd name="connsiteX1" fmla="*/ 19279 w 143970"/>
                <a:gd name="connsiteY1" fmla="*/ 96981 h 166254"/>
                <a:gd name="connsiteX2" fmla="*/ 5424 w 143970"/>
                <a:gd name="connsiteY2" fmla="*/ 138545 h 166254"/>
                <a:gd name="connsiteX3" fmla="*/ 46988 w 143970"/>
                <a:gd name="connsiteY3" fmla="*/ 166254 h 166254"/>
                <a:gd name="connsiteX4" fmla="*/ 143970 w 143970"/>
                <a:gd name="connsiteY4" fmla="*/ 152400 h 16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0" h="166254">
                  <a:moveTo>
                    <a:pt x="33133" y="0"/>
                  </a:moveTo>
                  <a:cubicBezTo>
                    <a:pt x="28515" y="32327"/>
                    <a:pt x="25683" y="64960"/>
                    <a:pt x="19279" y="96981"/>
                  </a:cubicBezTo>
                  <a:cubicBezTo>
                    <a:pt x="16415" y="111302"/>
                    <a:pt x="0" y="124985"/>
                    <a:pt x="5424" y="138545"/>
                  </a:cubicBezTo>
                  <a:cubicBezTo>
                    <a:pt x="11608" y="154005"/>
                    <a:pt x="33133" y="157018"/>
                    <a:pt x="46988" y="166254"/>
                  </a:cubicBezTo>
                  <a:cubicBezTo>
                    <a:pt x="136311" y="136480"/>
                    <a:pt x="109462" y="117892"/>
                    <a:pt x="143970"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664664" y="1519363"/>
              <a:ext cx="124691" cy="69273"/>
            </a:xfrm>
            <a:custGeom>
              <a:avLst/>
              <a:gdLst>
                <a:gd name="connsiteX0" fmla="*/ 0 w 124691"/>
                <a:gd name="connsiteY0" fmla="*/ 69273 h 69273"/>
                <a:gd name="connsiteX1" fmla="*/ 110836 w 124691"/>
                <a:gd name="connsiteY1" fmla="*/ 27710 h 69273"/>
                <a:gd name="connsiteX2" fmla="*/ 124691 w 124691"/>
                <a:gd name="connsiteY2" fmla="*/ 0 h 69273"/>
              </a:gdLst>
              <a:ahLst/>
              <a:cxnLst>
                <a:cxn ang="0">
                  <a:pos x="connsiteX0" y="connsiteY0"/>
                </a:cxn>
                <a:cxn ang="0">
                  <a:pos x="connsiteX1" y="connsiteY1"/>
                </a:cxn>
                <a:cxn ang="0">
                  <a:pos x="connsiteX2" y="connsiteY2"/>
                </a:cxn>
              </a:cxnLst>
              <a:rect l="l" t="t" r="r" b="b"/>
              <a:pathLst>
                <a:path w="124691" h="69273">
                  <a:moveTo>
                    <a:pt x="0" y="69273"/>
                  </a:moveTo>
                  <a:cubicBezTo>
                    <a:pt x="49563" y="59361"/>
                    <a:pt x="75161" y="63385"/>
                    <a:pt x="110836" y="27710"/>
                  </a:cubicBezTo>
                  <a:cubicBezTo>
                    <a:pt x="118138" y="20408"/>
                    <a:pt x="120073" y="9237"/>
                    <a:pt x="1246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900191" y="1457018"/>
              <a:ext cx="1571566" cy="1371600"/>
            </a:xfrm>
            <a:custGeom>
              <a:avLst/>
              <a:gdLst>
                <a:gd name="connsiteX0" fmla="*/ 136062 w 1571566"/>
                <a:gd name="connsiteY0" fmla="*/ 207818 h 1690254"/>
                <a:gd name="connsiteX1" fmla="*/ 163771 w 1571566"/>
                <a:gd name="connsiteY1" fmla="*/ 166254 h 1690254"/>
                <a:gd name="connsiteX2" fmla="*/ 246898 w 1571566"/>
                <a:gd name="connsiteY2" fmla="*/ 124691 h 1690254"/>
                <a:gd name="connsiteX3" fmla="*/ 288462 w 1571566"/>
                <a:gd name="connsiteY3" fmla="*/ 96982 h 1690254"/>
                <a:gd name="connsiteX4" fmla="*/ 330026 w 1571566"/>
                <a:gd name="connsiteY4" fmla="*/ 83127 h 1690254"/>
                <a:gd name="connsiteX5" fmla="*/ 440862 w 1571566"/>
                <a:gd name="connsiteY5" fmla="*/ 55418 h 1690254"/>
                <a:gd name="connsiteX6" fmla="*/ 496280 w 1571566"/>
                <a:gd name="connsiteY6" fmla="*/ 41563 h 1690254"/>
                <a:gd name="connsiteX7" fmla="*/ 551698 w 1571566"/>
                <a:gd name="connsiteY7" fmla="*/ 27709 h 1690254"/>
                <a:gd name="connsiteX8" fmla="*/ 593262 w 1571566"/>
                <a:gd name="connsiteY8" fmla="*/ 13854 h 1690254"/>
                <a:gd name="connsiteX9" fmla="*/ 690244 w 1571566"/>
                <a:gd name="connsiteY9" fmla="*/ 0 h 1690254"/>
                <a:gd name="connsiteX10" fmla="*/ 787226 w 1571566"/>
                <a:gd name="connsiteY10" fmla="*/ 13854 h 1690254"/>
                <a:gd name="connsiteX11" fmla="*/ 870353 w 1571566"/>
                <a:gd name="connsiteY11" fmla="*/ 41563 h 1690254"/>
                <a:gd name="connsiteX12" fmla="*/ 939626 w 1571566"/>
                <a:gd name="connsiteY12" fmla="*/ 96982 h 1690254"/>
                <a:gd name="connsiteX13" fmla="*/ 981189 w 1571566"/>
                <a:gd name="connsiteY13" fmla="*/ 124691 h 1690254"/>
                <a:gd name="connsiteX14" fmla="*/ 1064316 w 1571566"/>
                <a:gd name="connsiteY14" fmla="*/ 193963 h 1690254"/>
                <a:gd name="connsiteX15" fmla="*/ 1105880 w 1571566"/>
                <a:gd name="connsiteY15" fmla="*/ 277091 h 1690254"/>
                <a:gd name="connsiteX16" fmla="*/ 1147444 w 1571566"/>
                <a:gd name="connsiteY16" fmla="*/ 304800 h 1690254"/>
                <a:gd name="connsiteX17" fmla="*/ 1202862 w 1571566"/>
                <a:gd name="connsiteY17" fmla="*/ 387927 h 1690254"/>
                <a:gd name="connsiteX18" fmla="*/ 1244426 w 1571566"/>
                <a:gd name="connsiteY18" fmla="*/ 457200 h 1690254"/>
                <a:gd name="connsiteX19" fmla="*/ 1285989 w 1571566"/>
                <a:gd name="connsiteY19" fmla="*/ 554182 h 1690254"/>
                <a:gd name="connsiteX20" fmla="*/ 1313698 w 1571566"/>
                <a:gd name="connsiteY20" fmla="*/ 595745 h 1690254"/>
                <a:gd name="connsiteX21" fmla="*/ 1341407 w 1571566"/>
                <a:gd name="connsiteY21" fmla="*/ 678872 h 1690254"/>
                <a:gd name="connsiteX22" fmla="*/ 1355262 w 1571566"/>
                <a:gd name="connsiteY22" fmla="*/ 720436 h 1690254"/>
                <a:gd name="connsiteX23" fmla="*/ 1382971 w 1571566"/>
                <a:gd name="connsiteY23" fmla="*/ 775854 h 1690254"/>
                <a:gd name="connsiteX24" fmla="*/ 1410680 w 1571566"/>
                <a:gd name="connsiteY24" fmla="*/ 886691 h 1690254"/>
                <a:gd name="connsiteX25" fmla="*/ 1438389 w 1571566"/>
                <a:gd name="connsiteY25" fmla="*/ 969818 h 1690254"/>
                <a:gd name="connsiteX26" fmla="*/ 1452244 w 1571566"/>
                <a:gd name="connsiteY26" fmla="*/ 1011382 h 1690254"/>
                <a:gd name="connsiteX27" fmla="*/ 1466098 w 1571566"/>
                <a:gd name="connsiteY27" fmla="*/ 1066800 h 1690254"/>
                <a:gd name="connsiteX28" fmla="*/ 1493807 w 1571566"/>
                <a:gd name="connsiteY28" fmla="*/ 1149927 h 1690254"/>
                <a:gd name="connsiteX29" fmla="*/ 1521516 w 1571566"/>
                <a:gd name="connsiteY29" fmla="*/ 1260763 h 1690254"/>
                <a:gd name="connsiteX30" fmla="*/ 1563080 w 1571566"/>
                <a:gd name="connsiteY30" fmla="*/ 1482436 h 1690254"/>
                <a:gd name="connsiteX31" fmla="*/ 1549226 w 1571566"/>
                <a:gd name="connsiteY31" fmla="*/ 1551709 h 1690254"/>
                <a:gd name="connsiteX32" fmla="*/ 1313698 w 1571566"/>
                <a:gd name="connsiteY32" fmla="*/ 1565563 h 1690254"/>
                <a:gd name="connsiteX33" fmla="*/ 1202862 w 1571566"/>
                <a:gd name="connsiteY33" fmla="*/ 1593272 h 1690254"/>
                <a:gd name="connsiteX34" fmla="*/ 1105880 w 1571566"/>
                <a:gd name="connsiteY34" fmla="*/ 1607127 h 1690254"/>
                <a:gd name="connsiteX35" fmla="*/ 953480 w 1571566"/>
                <a:gd name="connsiteY35" fmla="*/ 1648691 h 1690254"/>
                <a:gd name="connsiteX36" fmla="*/ 884207 w 1571566"/>
                <a:gd name="connsiteY36" fmla="*/ 1662545 h 1690254"/>
                <a:gd name="connsiteX37" fmla="*/ 801080 w 1571566"/>
                <a:gd name="connsiteY37" fmla="*/ 1690254 h 1690254"/>
                <a:gd name="connsiteX38" fmla="*/ 731807 w 1571566"/>
                <a:gd name="connsiteY38" fmla="*/ 1565563 h 1690254"/>
                <a:gd name="connsiteX39" fmla="*/ 717953 w 1571566"/>
                <a:gd name="connsiteY39" fmla="*/ 1496291 h 1690254"/>
                <a:gd name="connsiteX40" fmla="*/ 690244 w 1571566"/>
                <a:gd name="connsiteY40" fmla="*/ 1454727 h 1690254"/>
                <a:gd name="connsiteX41" fmla="*/ 662535 w 1571566"/>
                <a:gd name="connsiteY41" fmla="*/ 1371600 h 1690254"/>
                <a:gd name="connsiteX42" fmla="*/ 620971 w 1571566"/>
                <a:gd name="connsiteY42" fmla="*/ 1288472 h 1690254"/>
                <a:gd name="connsiteX43" fmla="*/ 593262 w 1571566"/>
                <a:gd name="connsiteY43" fmla="*/ 1246909 h 1690254"/>
                <a:gd name="connsiteX44" fmla="*/ 565553 w 1571566"/>
                <a:gd name="connsiteY44" fmla="*/ 1163782 h 1690254"/>
                <a:gd name="connsiteX45" fmla="*/ 510135 w 1571566"/>
                <a:gd name="connsiteY45" fmla="*/ 1080654 h 1690254"/>
                <a:gd name="connsiteX46" fmla="*/ 440862 w 1571566"/>
                <a:gd name="connsiteY46" fmla="*/ 955963 h 1690254"/>
                <a:gd name="connsiteX47" fmla="*/ 413153 w 1571566"/>
                <a:gd name="connsiteY47" fmla="*/ 914400 h 1690254"/>
                <a:gd name="connsiteX48" fmla="*/ 371589 w 1571566"/>
                <a:gd name="connsiteY48" fmla="*/ 886691 h 1690254"/>
                <a:gd name="connsiteX49" fmla="*/ 274607 w 1571566"/>
                <a:gd name="connsiteY49" fmla="*/ 789709 h 1690254"/>
                <a:gd name="connsiteX50" fmla="*/ 233044 w 1571566"/>
                <a:gd name="connsiteY50" fmla="*/ 706582 h 1690254"/>
                <a:gd name="connsiteX51" fmla="*/ 149916 w 1571566"/>
                <a:gd name="connsiteY51" fmla="*/ 678872 h 1690254"/>
                <a:gd name="connsiteX52" fmla="*/ 108353 w 1571566"/>
                <a:gd name="connsiteY52" fmla="*/ 665018 h 1690254"/>
                <a:gd name="connsiteX53" fmla="*/ 66789 w 1571566"/>
                <a:gd name="connsiteY53" fmla="*/ 651163 h 1690254"/>
                <a:gd name="connsiteX54" fmla="*/ 25226 w 1571566"/>
                <a:gd name="connsiteY54" fmla="*/ 609600 h 1690254"/>
                <a:gd name="connsiteX55" fmla="*/ 25226 w 1571566"/>
                <a:gd name="connsiteY55" fmla="*/ 498763 h 1690254"/>
                <a:gd name="connsiteX56" fmla="*/ 94498 w 1571566"/>
                <a:gd name="connsiteY56" fmla="*/ 374072 h 1690254"/>
                <a:gd name="connsiteX57" fmla="*/ 122207 w 1571566"/>
                <a:gd name="connsiteY57" fmla="*/ 332509 h 1690254"/>
                <a:gd name="connsiteX58" fmla="*/ 149916 w 1571566"/>
                <a:gd name="connsiteY58" fmla="*/ 249382 h 1690254"/>
                <a:gd name="connsiteX59" fmla="*/ 177626 w 1571566"/>
                <a:gd name="connsiteY59" fmla="*/ 221672 h 1690254"/>
                <a:gd name="connsiteX60" fmla="*/ 219189 w 1571566"/>
                <a:gd name="connsiteY60" fmla="*/ 152400 h 16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71566" h="1690254">
                  <a:moveTo>
                    <a:pt x="136062" y="207818"/>
                  </a:moveTo>
                  <a:cubicBezTo>
                    <a:pt x="145298" y="193963"/>
                    <a:pt x="151997" y="178028"/>
                    <a:pt x="163771" y="166254"/>
                  </a:cubicBezTo>
                  <a:cubicBezTo>
                    <a:pt x="190628" y="139397"/>
                    <a:pt x="213094" y="135959"/>
                    <a:pt x="246898" y="124691"/>
                  </a:cubicBezTo>
                  <a:cubicBezTo>
                    <a:pt x="260753" y="115455"/>
                    <a:pt x="273569" y="104429"/>
                    <a:pt x="288462" y="96982"/>
                  </a:cubicBezTo>
                  <a:cubicBezTo>
                    <a:pt x="301524" y="90451"/>
                    <a:pt x="315936" y="86970"/>
                    <a:pt x="330026" y="83127"/>
                  </a:cubicBezTo>
                  <a:cubicBezTo>
                    <a:pt x="366766" y="73107"/>
                    <a:pt x="403917" y="64654"/>
                    <a:pt x="440862" y="55418"/>
                  </a:cubicBezTo>
                  <a:lnTo>
                    <a:pt x="496280" y="41563"/>
                  </a:lnTo>
                  <a:cubicBezTo>
                    <a:pt x="514753" y="36945"/>
                    <a:pt x="533634" y="33730"/>
                    <a:pt x="551698" y="27709"/>
                  </a:cubicBezTo>
                  <a:cubicBezTo>
                    <a:pt x="565553" y="23091"/>
                    <a:pt x="578941" y="16718"/>
                    <a:pt x="593262" y="13854"/>
                  </a:cubicBezTo>
                  <a:cubicBezTo>
                    <a:pt x="625283" y="7450"/>
                    <a:pt x="657917" y="4618"/>
                    <a:pt x="690244" y="0"/>
                  </a:cubicBezTo>
                  <a:cubicBezTo>
                    <a:pt x="722571" y="4618"/>
                    <a:pt x="755407" y="6511"/>
                    <a:pt x="787226" y="13854"/>
                  </a:cubicBezTo>
                  <a:cubicBezTo>
                    <a:pt x="815686" y="20422"/>
                    <a:pt x="870353" y="41563"/>
                    <a:pt x="870353" y="41563"/>
                  </a:cubicBezTo>
                  <a:cubicBezTo>
                    <a:pt x="998276" y="126846"/>
                    <a:pt x="840919" y="18015"/>
                    <a:pt x="939626" y="96982"/>
                  </a:cubicBezTo>
                  <a:cubicBezTo>
                    <a:pt x="952628" y="107384"/>
                    <a:pt x="968397" y="114031"/>
                    <a:pt x="981189" y="124691"/>
                  </a:cubicBezTo>
                  <a:cubicBezTo>
                    <a:pt x="1087864" y="213586"/>
                    <a:pt x="961123" y="125167"/>
                    <a:pt x="1064316" y="193963"/>
                  </a:cubicBezTo>
                  <a:cubicBezTo>
                    <a:pt x="1075584" y="227767"/>
                    <a:pt x="1079023" y="250234"/>
                    <a:pt x="1105880" y="277091"/>
                  </a:cubicBezTo>
                  <a:cubicBezTo>
                    <a:pt x="1117654" y="288865"/>
                    <a:pt x="1133589" y="295564"/>
                    <a:pt x="1147444" y="304800"/>
                  </a:cubicBezTo>
                  <a:cubicBezTo>
                    <a:pt x="1165917" y="332509"/>
                    <a:pt x="1192331" y="356334"/>
                    <a:pt x="1202862" y="387927"/>
                  </a:cubicBezTo>
                  <a:cubicBezTo>
                    <a:pt x="1220847" y="441883"/>
                    <a:pt x="1206389" y="419165"/>
                    <a:pt x="1244426" y="457200"/>
                  </a:cubicBezTo>
                  <a:cubicBezTo>
                    <a:pt x="1259969" y="503829"/>
                    <a:pt x="1258597" y="506247"/>
                    <a:pt x="1285989" y="554182"/>
                  </a:cubicBezTo>
                  <a:cubicBezTo>
                    <a:pt x="1294250" y="568639"/>
                    <a:pt x="1306935" y="580529"/>
                    <a:pt x="1313698" y="595745"/>
                  </a:cubicBezTo>
                  <a:cubicBezTo>
                    <a:pt x="1325560" y="622435"/>
                    <a:pt x="1332171" y="651163"/>
                    <a:pt x="1341407" y="678872"/>
                  </a:cubicBezTo>
                  <a:cubicBezTo>
                    <a:pt x="1346025" y="692727"/>
                    <a:pt x="1348731" y="707374"/>
                    <a:pt x="1355262" y="720436"/>
                  </a:cubicBezTo>
                  <a:cubicBezTo>
                    <a:pt x="1364498" y="738909"/>
                    <a:pt x="1376440" y="756261"/>
                    <a:pt x="1382971" y="775854"/>
                  </a:cubicBezTo>
                  <a:cubicBezTo>
                    <a:pt x="1395014" y="811982"/>
                    <a:pt x="1398637" y="850563"/>
                    <a:pt x="1410680" y="886691"/>
                  </a:cubicBezTo>
                  <a:lnTo>
                    <a:pt x="1438389" y="969818"/>
                  </a:lnTo>
                  <a:cubicBezTo>
                    <a:pt x="1443007" y="983673"/>
                    <a:pt x="1448702" y="997214"/>
                    <a:pt x="1452244" y="1011382"/>
                  </a:cubicBezTo>
                  <a:cubicBezTo>
                    <a:pt x="1456862" y="1029855"/>
                    <a:pt x="1460627" y="1048562"/>
                    <a:pt x="1466098" y="1066800"/>
                  </a:cubicBezTo>
                  <a:cubicBezTo>
                    <a:pt x="1474491" y="1094776"/>
                    <a:pt x="1486723" y="1121591"/>
                    <a:pt x="1493807" y="1149927"/>
                  </a:cubicBezTo>
                  <a:cubicBezTo>
                    <a:pt x="1503043" y="1186872"/>
                    <a:pt x="1514047" y="1223420"/>
                    <a:pt x="1521516" y="1260763"/>
                  </a:cubicBezTo>
                  <a:cubicBezTo>
                    <a:pt x="1554735" y="1426855"/>
                    <a:pt x="1541484" y="1352853"/>
                    <a:pt x="1563080" y="1482436"/>
                  </a:cubicBezTo>
                  <a:cubicBezTo>
                    <a:pt x="1558462" y="1505527"/>
                    <a:pt x="1571566" y="1544262"/>
                    <a:pt x="1549226" y="1551709"/>
                  </a:cubicBezTo>
                  <a:cubicBezTo>
                    <a:pt x="1474617" y="1576579"/>
                    <a:pt x="1391783" y="1556193"/>
                    <a:pt x="1313698" y="1565563"/>
                  </a:cubicBezTo>
                  <a:cubicBezTo>
                    <a:pt x="1275887" y="1570100"/>
                    <a:pt x="1240562" y="1587886"/>
                    <a:pt x="1202862" y="1593272"/>
                  </a:cubicBezTo>
                  <a:lnTo>
                    <a:pt x="1105880" y="1607127"/>
                  </a:lnTo>
                  <a:cubicBezTo>
                    <a:pt x="1046165" y="1627032"/>
                    <a:pt x="1031605" y="1633067"/>
                    <a:pt x="953480" y="1648691"/>
                  </a:cubicBezTo>
                  <a:cubicBezTo>
                    <a:pt x="930389" y="1653309"/>
                    <a:pt x="906926" y="1656349"/>
                    <a:pt x="884207" y="1662545"/>
                  </a:cubicBezTo>
                  <a:cubicBezTo>
                    <a:pt x="856028" y="1670230"/>
                    <a:pt x="801080" y="1690254"/>
                    <a:pt x="801080" y="1690254"/>
                  </a:cubicBezTo>
                  <a:cubicBezTo>
                    <a:pt x="759806" y="1628343"/>
                    <a:pt x="746438" y="1624087"/>
                    <a:pt x="731807" y="1565563"/>
                  </a:cubicBezTo>
                  <a:cubicBezTo>
                    <a:pt x="726096" y="1542718"/>
                    <a:pt x="726221" y="1518340"/>
                    <a:pt x="717953" y="1496291"/>
                  </a:cubicBezTo>
                  <a:cubicBezTo>
                    <a:pt x="712106" y="1480700"/>
                    <a:pt x="697007" y="1469943"/>
                    <a:pt x="690244" y="1454727"/>
                  </a:cubicBezTo>
                  <a:cubicBezTo>
                    <a:pt x="678382" y="1428037"/>
                    <a:pt x="678736" y="1395902"/>
                    <a:pt x="662535" y="1371600"/>
                  </a:cubicBezTo>
                  <a:cubicBezTo>
                    <a:pt x="583122" y="1252479"/>
                    <a:pt x="678334" y="1403197"/>
                    <a:pt x="620971" y="1288472"/>
                  </a:cubicBezTo>
                  <a:cubicBezTo>
                    <a:pt x="613524" y="1273579"/>
                    <a:pt x="600025" y="1262125"/>
                    <a:pt x="593262" y="1246909"/>
                  </a:cubicBezTo>
                  <a:cubicBezTo>
                    <a:pt x="581400" y="1220219"/>
                    <a:pt x="581754" y="1188084"/>
                    <a:pt x="565553" y="1163782"/>
                  </a:cubicBezTo>
                  <a:cubicBezTo>
                    <a:pt x="547080" y="1136073"/>
                    <a:pt x="520667" y="1112247"/>
                    <a:pt x="510135" y="1080654"/>
                  </a:cubicBezTo>
                  <a:cubicBezTo>
                    <a:pt x="485749" y="1007498"/>
                    <a:pt x="504380" y="1051241"/>
                    <a:pt x="440862" y="955963"/>
                  </a:cubicBezTo>
                  <a:cubicBezTo>
                    <a:pt x="431626" y="942109"/>
                    <a:pt x="427007" y="923636"/>
                    <a:pt x="413153" y="914400"/>
                  </a:cubicBezTo>
                  <a:lnTo>
                    <a:pt x="371589" y="886691"/>
                  </a:lnTo>
                  <a:cubicBezTo>
                    <a:pt x="308070" y="791412"/>
                    <a:pt x="347765" y="814094"/>
                    <a:pt x="274607" y="789709"/>
                  </a:cubicBezTo>
                  <a:cubicBezTo>
                    <a:pt x="267058" y="767061"/>
                    <a:pt x="255662" y="720718"/>
                    <a:pt x="233044" y="706582"/>
                  </a:cubicBezTo>
                  <a:cubicBezTo>
                    <a:pt x="208275" y="691102"/>
                    <a:pt x="177625" y="688109"/>
                    <a:pt x="149916" y="678872"/>
                  </a:cubicBezTo>
                  <a:lnTo>
                    <a:pt x="108353" y="665018"/>
                  </a:lnTo>
                  <a:lnTo>
                    <a:pt x="66789" y="651163"/>
                  </a:lnTo>
                  <a:cubicBezTo>
                    <a:pt x="52935" y="637309"/>
                    <a:pt x="36094" y="625902"/>
                    <a:pt x="25226" y="609600"/>
                  </a:cubicBezTo>
                  <a:cubicBezTo>
                    <a:pt x="0" y="571761"/>
                    <a:pt x="14835" y="540329"/>
                    <a:pt x="25226" y="498763"/>
                  </a:cubicBezTo>
                  <a:cubicBezTo>
                    <a:pt x="39857" y="440237"/>
                    <a:pt x="53221" y="435988"/>
                    <a:pt x="94498" y="374072"/>
                  </a:cubicBezTo>
                  <a:cubicBezTo>
                    <a:pt x="103734" y="360218"/>
                    <a:pt x="116942" y="348305"/>
                    <a:pt x="122207" y="332509"/>
                  </a:cubicBezTo>
                  <a:cubicBezTo>
                    <a:pt x="131443" y="304800"/>
                    <a:pt x="129263" y="270035"/>
                    <a:pt x="149916" y="249382"/>
                  </a:cubicBezTo>
                  <a:cubicBezTo>
                    <a:pt x="159153" y="240145"/>
                    <a:pt x="169466" y="231872"/>
                    <a:pt x="177626" y="221672"/>
                  </a:cubicBezTo>
                  <a:cubicBezTo>
                    <a:pt x="199919" y="193806"/>
                    <a:pt x="204800" y="181179"/>
                    <a:pt x="219189" y="152400"/>
                  </a:cubicBezTo>
                </a:path>
              </a:pathLst>
            </a:custGeom>
            <a:solidFill>
              <a:srgbClr val="7E1E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610494" y="2475326"/>
              <a:ext cx="875154" cy="429491"/>
            </a:xfrm>
            <a:custGeom>
              <a:avLst/>
              <a:gdLst>
                <a:gd name="connsiteX0" fmla="*/ 10133 w 875154"/>
                <a:gd name="connsiteY0" fmla="*/ 221673 h 391806"/>
                <a:gd name="connsiteX1" fmla="*/ 37842 w 875154"/>
                <a:gd name="connsiteY1" fmla="*/ 180109 h 391806"/>
                <a:gd name="connsiteX2" fmla="*/ 148679 w 875154"/>
                <a:gd name="connsiteY2" fmla="*/ 96982 h 391806"/>
                <a:gd name="connsiteX3" fmla="*/ 190242 w 875154"/>
                <a:gd name="connsiteY3" fmla="*/ 83127 h 391806"/>
                <a:gd name="connsiteX4" fmla="*/ 301079 w 875154"/>
                <a:gd name="connsiteY4" fmla="*/ 27709 h 391806"/>
                <a:gd name="connsiteX5" fmla="*/ 342642 w 875154"/>
                <a:gd name="connsiteY5" fmla="*/ 13855 h 391806"/>
                <a:gd name="connsiteX6" fmla="*/ 384206 w 875154"/>
                <a:gd name="connsiteY6" fmla="*/ 0 h 391806"/>
                <a:gd name="connsiteX7" fmla="*/ 702861 w 875154"/>
                <a:gd name="connsiteY7" fmla="*/ 27709 h 391806"/>
                <a:gd name="connsiteX8" fmla="*/ 758279 w 875154"/>
                <a:gd name="connsiteY8" fmla="*/ 41564 h 391806"/>
                <a:gd name="connsiteX9" fmla="*/ 841406 w 875154"/>
                <a:gd name="connsiteY9" fmla="*/ 69273 h 391806"/>
                <a:gd name="connsiteX10" fmla="*/ 841406 w 875154"/>
                <a:gd name="connsiteY10" fmla="*/ 235527 h 391806"/>
                <a:gd name="connsiteX11" fmla="*/ 799842 w 875154"/>
                <a:gd name="connsiteY11" fmla="*/ 249382 h 391806"/>
                <a:gd name="connsiteX12" fmla="*/ 730570 w 875154"/>
                <a:gd name="connsiteY12" fmla="*/ 235527 h 391806"/>
                <a:gd name="connsiteX13" fmla="*/ 675152 w 875154"/>
                <a:gd name="connsiteY13" fmla="*/ 221673 h 391806"/>
                <a:gd name="connsiteX14" fmla="*/ 536606 w 875154"/>
                <a:gd name="connsiteY14" fmla="*/ 235527 h 391806"/>
                <a:gd name="connsiteX15" fmla="*/ 481188 w 875154"/>
                <a:gd name="connsiteY15" fmla="*/ 249382 h 391806"/>
                <a:gd name="connsiteX16" fmla="*/ 398061 w 875154"/>
                <a:gd name="connsiteY16" fmla="*/ 277091 h 391806"/>
                <a:gd name="connsiteX17" fmla="*/ 287224 w 875154"/>
                <a:gd name="connsiteY17" fmla="*/ 304800 h 391806"/>
                <a:gd name="connsiteX18" fmla="*/ 204097 w 875154"/>
                <a:gd name="connsiteY18" fmla="*/ 332509 h 391806"/>
                <a:gd name="connsiteX19" fmla="*/ 120970 w 875154"/>
                <a:gd name="connsiteY19" fmla="*/ 374073 h 391806"/>
                <a:gd name="connsiteX20" fmla="*/ 79406 w 875154"/>
                <a:gd name="connsiteY20" fmla="*/ 360218 h 391806"/>
                <a:gd name="connsiteX21" fmla="*/ 37842 w 875154"/>
                <a:gd name="connsiteY21" fmla="*/ 277091 h 391806"/>
                <a:gd name="connsiteX22" fmla="*/ 10133 w 875154"/>
                <a:gd name="connsiteY22" fmla="*/ 221673 h 39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5154" h="391806">
                  <a:moveTo>
                    <a:pt x="10133" y="221673"/>
                  </a:moveTo>
                  <a:cubicBezTo>
                    <a:pt x="10133" y="205509"/>
                    <a:pt x="27440" y="193111"/>
                    <a:pt x="37842" y="180109"/>
                  </a:cubicBezTo>
                  <a:cubicBezTo>
                    <a:pt x="61713" y="150271"/>
                    <a:pt x="124508" y="105039"/>
                    <a:pt x="148679" y="96982"/>
                  </a:cubicBezTo>
                  <a:lnTo>
                    <a:pt x="190242" y="83127"/>
                  </a:lnTo>
                  <a:cubicBezTo>
                    <a:pt x="238605" y="34765"/>
                    <a:pt x="205560" y="59548"/>
                    <a:pt x="301079" y="27709"/>
                  </a:cubicBezTo>
                  <a:lnTo>
                    <a:pt x="342642" y="13855"/>
                  </a:lnTo>
                  <a:lnTo>
                    <a:pt x="384206" y="0"/>
                  </a:lnTo>
                  <a:cubicBezTo>
                    <a:pt x="489518" y="7021"/>
                    <a:pt x="598031" y="10237"/>
                    <a:pt x="702861" y="27709"/>
                  </a:cubicBezTo>
                  <a:cubicBezTo>
                    <a:pt x="721643" y="30839"/>
                    <a:pt x="740041" y="36092"/>
                    <a:pt x="758279" y="41564"/>
                  </a:cubicBezTo>
                  <a:cubicBezTo>
                    <a:pt x="786255" y="49957"/>
                    <a:pt x="841406" y="69273"/>
                    <a:pt x="841406" y="69273"/>
                  </a:cubicBezTo>
                  <a:cubicBezTo>
                    <a:pt x="862102" y="131359"/>
                    <a:pt x="875154" y="151159"/>
                    <a:pt x="841406" y="235527"/>
                  </a:cubicBezTo>
                  <a:cubicBezTo>
                    <a:pt x="835982" y="249087"/>
                    <a:pt x="813697" y="244764"/>
                    <a:pt x="799842" y="249382"/>
                  </a:cubicBezTo>
                  <a:cubicBezTo>
                    <a:pt x="776751" y="244764"/>
                    <a:pt x="753557" y="240635"/>
                    <a:pt x="730570" y="235527"/>
                  </a:cubicBezTo>
                  <a:cubicBezTo>
                    <a:pt x="711982" y="231396"/>
                    <a:pt x="694193" y="221673"/>
                    <a:pt x="675152" y="221673"/>
                  </a:cubicBezTo>
                  <a:cubicBezTo>
                    <a:pt x="628740" y="221673"/>
                    <a:pt x="582788" y="230909"/>
                    <a:pt x="536606" y="235527"/>
                  </a:cubicBezTo>
                  <a:cubicBezTo>
                    <a:pt x="518133" y="240145"/>
                    <a:pt x="499426" y="243910"/>
                    <a:pt x="481188" y="249382"/>
                  </a:cubicBezTo>
                  <a:cubicBezTo>
                    <a:pt x="453212" y="257775"/>
                    <a:pt x="426397" y="270007"/>
                    <a:pt x="398061" y="277091"/>
                  </a:cubicBezTo>
                  <a:cubicBezTo>
                    <a:pt x="361115" y="286327"/>
                    <a:pt x="323352" y="292757"/>
                    <a:pt x="287224" y="304800"/>
                  </a:cubicBezTo>
                  <a:lnTo>
                    <a:pt x="204097" y="332509"/>
                  </a:lnTo>
                  <a:cubicBezTo>
                    <a:pt x="183084" y="346517"/>
                    <a:pt x="149648" y="374073"/>
                    <a:pt x="120970" y="374073"/>
                  </a:cubicBezTo>
                  <a:cubicBezTo>
                    <a:pt x="106366" y="374073"/>
                    <a:pt x="93261" y="364836"/>
                    <a:pt x="79406" y="360218"/>
                  </a:cubicBezTo>
                  <a:cubicBezTo>
                    <a:pt x="0" y="241111"/>
                    <a:pt x="95200" y="391806"/>
                    <a:pt x="37842" y="277091"/>
                  </a:cubicBezTo>
                  <a:cubicBezTo>
                    <a:pt x="2448" y="206303"/>
                    <a:pt x="10133" y="237837"/>
                    <a:pt x="10133" y="221673"/>
                  </a:cubicBezTo>
                  <a:close/>
                </a:path>
              </a:pathLst>
            </a:custGeom>
            <a:solidFill>
              <a:srgbClr val="FFD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943600" y="1676400"/>
              <a:ext cx="1593900" cy="997527"/>
            </a:xfrm>
            <a:custGeom>
              <a:avLst/>
              <a:gdLst>
                <a:gd name="connsiteX0" fmla="*/ 790336 w 1593900"/>
                <a:gd name="connsiteY0" fmla="*/ 789709 h 997527"/>
                <a:gd name="connsiteX1" fmla="*/ 873464 w 1593900"/>
                <a:gd name="connsiteY1" fmla="*/ 734291 h 997527"/>
                <a:gd name="connsiteX2" fmla="*/ 956591 w 1593900"/>
                <a:gd name="connsiteY2" fmla="*/ 706582 h 997527"/>
                <a:gd name="connsiteX3" fmla="*/ 998155 w 1593900"/>
                <a:gd name="connsiteY3" fmla="*/ 692727 h 997527"/>
                <a:gd name="connsiteX4" fmla="*/ 1039718 w 1593900"/>
                <a:gd name="connsiteY4" fmla="*/ 665018 h 997527"/>
                <a:gd name="connsiteX5" fmla="*/ 1067427 w 1593900"/>
                <a:gd name="connsiteY5" fmla="*/ 623455 h 997527"/>
                <a:gd name="connsiteX6" fmla="*/ 1122846 w 1593900"/>
                <a:gd name="connsiteY6" fmla="*/ 554182 h 997527"/>
                <a:gd name="connsiteX7" fmla="*/ 1136700 w 1593900"/>
                <a:gd name="connsiteY7" fmla="*/ 512618 h 997527"/>
                <a:gd name="connsiteX8" fmla="*/ 1192118 w 1593900"/>
                <a:gd name="connsiteY8" fmla="*/ 443345 h 997527"/>
                <a:gd name="connsiteX9" fmla="*/ 1205973 w 1593900"/>
                <a:gd name="connsiteY9" fmla="*/ 401782 h 997527"/>
                <a:gd name="connsiteX10" fmla="*/ 1233682 w 1593900"/>
                <a:gd name="connsiteY10" fmla="*/ 304800 h 997527"/>
                <a:gd name="connsiteX11" fmla="*/ 1261391 w 1593900"/>
                <a:gd name="connsiteY11" fmla="*/ 138545 h 997527"/>
                <a:gd name="connsiteX12" fmla="*/ 1289100 w 1593900"/>
                <a:gd name="connsiteY12" fmla="*/ 55418 h 997527"/>
                <a:gd name="connsiteX13" fmla="*/ 1316809 w 1593900"/>
                <a:gd name="connsiteY13" fmla="*/ 13855 h 997527"/>
                <a:gd name="connsiteX14" fmla="*/ 1358373 w 1593900"/>
                <a:gd name="connsiteY14" fmla="*/ 0 h 997527"/>
                <a:gd name="connsiteX15" fmla="*/ 1413791 w 1593900"/>
                <a:gd name="connsiteY15" fmla="*/ 13855 h 997527"/>
                <a:gd name="connsiteX16" fmla="*/ 1427646 w 1593900"/>
                <a:gd name="connsiteY16" fmla="*/ 55418 h 997527"/>
                <a:gd name="connsiteX17" fmla="*/ 1469209 w 1593900"/>
                <a:gd name="connsiteY17" fmla="*/ 96982 h 997527"/>
                <a:gd name="connsiteX18" fmla="*/ 1483064 w 1593900"/>
                <a:gd name="connsiteY18" fmla="*/ 138545 h 997527"/>
                <a:gd name="connsiteX19" fmla="*/ 1510773 w 1593900"/>
                <a:gd name="connsiteY19" fmla="*/ 166255 h 997527"/>
                <a:gd name="connsiteX20" fmla="*/ 1538482 w 1593900"/>
                <a:gd name="connsiteY20" fmla="*/ 249382 h 997527"/>
                <a:gd name="connsiteX21" fmla="*/ 1566191 w 1593900"/>
                <a:gd name="connsiteY21" fmla="*/ 290945 h 997527"/>
                <a:gd name="connsiteX22" fmla="*/ 1593900 w 1593900"/>
                <a:gd name="connsiteY22" fmla="*/ 374073 h 997527"/>
                <a:gd name="connsiteX23" fmla="*/ 1524627 w 1593900"/>
                <a:gd name="connsiteY23" fmla="*/ 498764 h 997527"/>
                <a:gd name="connsiteX24" fmla="*/ 1455355 w 1593900"/>
                <a:gd name="connsiteY24" fmla="*/ 581891 h 997527"/>
                <a:gd name="connsiteX25" fmla="*/ 1413791 w 1593900"/>
                <a:gd name="connsiteY25" fmla="*/ 609600 h 997527"/>
                <a:gd name="connsiteX26" fmla="*/ 1372227 w 1593900"/>
                <a:gd name="connsiteY26" fmla="*/ 734291 h 997527"/>
                <a:gd name="connsiteX27" fmla="*/ 1358373 w 1593900"/>
                <a:gd name="connsiteY27" fmla="*/ 775855 h 997527"/>
                <a:gd name="connsiteX28" fmla="*/ 1275246 w 1593900"/>
                <a:gd name="connsiteY28" fmla="*/ 831273 h 997527"/>
                <a:gd name="connsiteX29" fmla="*/ 1233682 w 1593900"/>
                <a:gd name="connsiteY29" fmla="*/ 914400 h 997527"/>
                <a:gd name="connsiteX30" fmla="*/ 1136700 w 1593900"/>
                <a:gd name="connsiteY30" fmla="*/ 955964 h 997527"/>
                <a:gd name="connsiteX31" fmla="*/ 970446 w 1593900"/>
                <a:gd name="connsiteY31" fmla="*/ 997527 h 997527"/>
                <a:gd name="connsiteX32" fmla="*/ 637936 w 1593900"/>
                <a:gd name="connsiteY32" fmla="*/ 983673 h 997527"/>
                <a:gd name="connsiteX33" fmla="*/ 527100 w 1593900"/>
                <a:gd name="connsiteY33" fmla="*/ 942109 h 997527"/>
                <a:gd name="connsiteX34" fmla="*/ 388555 w 1593900"/>
                <a:gd name="connsiteY34" fmla="*/ 900545 h 997527"/>
                <a:gd name="connsiteX35" fmla="*/ 333136 w 1593900"/>
                <a:gd name="connsiteY35" fmla="*/ 872836 h 997527"/>
                <a:gd name="connsiteX36" fmla="*/ 291573 w 1593900"/>
                <a:gd name="connsiteY36" fmla="*/ 845127 h 997527"/>
                <a:gd name="connsiteX37" fmla="*/ 250009 w 1593900"/>
                <a:gd name="connsiteY37" fmla="*/ 831273 h 997527"/>
                <a:gd name="connsiteX38" fmla="*/ 208446 w 1593900"/>
                <a:gd name="connsiteY38" fmla="*/ 858982 h 997527"/>
                <a:gd name="connsiteX39" fmla="*/ 125318 w 1593900"/>
                <a:gd name="connsiteY39" fmla="*/ 789709 h 997527"/>
                <a:gd name="connsiteX40" fmla="*/ 83755 w 1593900"/>
                <a:gd name="connsiteY40" fmla="*/ 775855 h 997527"/>
                <a:gd name="connsiteX41" fmla="*/ 42191 w 1593900"/>
                <a:gd name="connsiteY41" fmla="*/ 789709 h 997527"/>
                <a:gd name="connsiteX42" fmla="*/ 627 w 1593900"/>
                <a:gd name="connsiteY42" fmla="*/ 706582 h 997527"/>
                <a:gd name="connsiteX43" fmla="*/ 83755 w 1593900"/>
                <a:gd name="connsiteY43" fmla="*/ 637309 h 997527"/>
                <a:gd name="connsiteX44" fmla="*/ 180736 w 1593900"/>
                <a:gd name="connsiteY44" fmla="*/ 706582 h 997527"/>
                <a:gd name="connsiteX45" fmla="*/ 208446 w 1593900"/>
                <a:gd name="connsiteY45" fmla="*/ 734291 h 997527"/>
                <a:gd name="connsiteX46" fmla="*/ 236155 w 1593900"/>
                <a:gd name="connsiteY46" fmla="*/ 692727 h 997527"/>
                <a:gd name="connsiteX47" fmla="*/ 263864 w 1593900"/>
                <a:gd name="connsiteY47" fmla="*/ 609600 h 997527"/>
                <a:gd name="connsiteX48" fmla="*/ 277718 w 1593900"/>
                <a:gd name="connsiteY48" fmla="*/ 429491 h 997527"/>
                <a:gd name="connsiteX49" fmla="*/ 319282 w 1593900"/>
                <a:gd name="connsiteY49" fmla="*/ 484909 h 997527"/>
                <a:gd name="connsiteX50" fmla="*/ 374700 w 1593900"/>
                <a:gd name="connsiteY50" fmla="*/ 568036 h 997527"/>
                <a:gd name="connsiteX51" fmla="*/ 402409 w 1593900"/>
                <a:gd name="connsiteY51" fmla="*/ 609600 h 997527"/>
                <a:gd name="connsiteX52" fmla="*/ 457827 w 1593900"/>
                <a:gd name="connsiteY52" fmla="*/ 720436 h 997527"/>
                <a:gd name="connsiteX53" fmla="*/ 471682 w 1593900"/>
                <a:gd name="connsiteY53" fmla="*/ 762000 h 997527"/>
                <a:gd name="connsiteX54" fmla="*/ 554809 w 1593900"/>
                <a:gd name="connsiteY54" fmla="*/ 831273 h 997527"/>
                <a:gd name="connsiteX55" fmla="*/ 748773 w 1593900"/>
                <a:gd name="connsiteY55" fmla="*/ 817418 h 997527"/>
                <a:gd name="connsiteX56" fmla="*/ 873464 w 1593900"/>
                <a:gd name="connsiteY56" fmla="*/ 748145 h 9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93900" h="997527">
                  <a:moveTo>
                    <a:pt x="790336" y="789709"/>
                  </a:moveTo>
                  <a:cubicBezTo>
                    <a:pt x="818045" y="771236"/>
                    <a:pt x="841871" y="744822"/>
                    <a:pt x="873464" y="734291"/>
                  </a:cubicBezTo>
                  <a:lnTo>
                    <a:pt x="956591" y="706582"/>
                  </a:lnTo>
                  <a:cubicBezTo>
                    <a:pt x="970446" y="701964"/>
                    <a:pt x="986004" y="700828"/>
                    <a:pt x="998155" y="692727"/>
                  </a:cubicBezTo>
                  <a:lnTo>
                    <a:pt x="1039718" y="665018"/>
                  </a:lnTo>
                  <a:cubicBezTo>
                    <a:pt x="1048954" y="651164"/>
                    <a:pt x="1057025" y="636457"/>
                    <a:pt x="1067427" y="623455"/>
                  </a:cubicBezTo>
                  <a:cubicBezTo>
                    <a:pt x="1146401" y="524736"/>
                    <a:pt x="1037549" y="682121"/>
                    <a:pt x="1122846" y="554182"/>
                  </a:cubicBezTo>
                  <a:cubicBezTo>
                    <a:pt x="1127464" y="540327"/>
                    <a:pt x="1130169" y="525680"/>
                    <a:pt x="1136700" y="512618"/>
                  </a:cubicBezTo>
                  <a:cubicBezTo>
                    <a:pt x="1154176" y="477666"/>
                    <a:pt x="1166347" y="469117"/>
                    <a:pt x="1192118" y="443345"/>
                  </a:cubicBezTo>
                  <a:cubicBezTo>
                    <a:pt x="1196736" y="429491"/>
                    <a:pt x="1201961" y="415824"/>
                    <a:pt x="1205973" y="401782"/>
                  </a:cubicBezTo>
                  <a:cubicBezTo>
                    <a:pt x="1240769" y="279998"/>
                    <a:pt x="1200460" y="404462"/>
                    <a:pt x="1233682" y="304800"/>
                  </a:cubicBezTo>
                  <a:cubicBezTo>
                    <a:pt x="1239630" y="263161"/>
                    <a:pt x="1249234" y="183121"/>
                    <a:pt x="1261391" y="138545"/>
                  </a:cubicBezTo>
                  <a:cubicBezTo>
                    <a:pt x="1269076" y="110366"/>
                    <a:pt x="1272898" y="79720"/>
                    <a:pt x="1289100" y="55418"/>
                  </a:cubicBezTo>
                  <a:cubicBezTo>
                    <a:pt x="1298336" y="41564"/>
                    <a:pt x="1303807" y="24257"/>
                    <a:pt x="1316809" y="13855"/>
                  </a:cubicBezTo>
                  <a:cubicBezTo>
                    <a:pt x="1328213" y="4732"/>
                    <a:pt x="1344518" y="4618"/>
                    <a:pt x="1358373" y="0"/>
                  </a:cubicBezTo>
                  <a:cubicBezTo>
                    <a:pt x="1376846" y="4618"/>
                    <a:pt x="1398922" y="1960"/>
                    <a:pt x="1413791" y="13855"/>
                  </a:cubicBezTo>
                  <a:cubicBezTo>
                    <a:pt x="1425195" y="22978"/>
                    <a:pt x="1419545" y="43267"/>
                    <a:pt x="1427646" y="55418"/>
                  </a:cubicBezTo>
                  <a:cubicBezTo>
                    <a:pt x="1438514" y="71721"/>
                    <a:pt x="1455355" y="83127"/>
                    <a:pt x="1469209" y="96982"/>
                  </a:cubicBezTo>
                  <a:cubicBezTo>
                    <a:pt x="1473827" y="110836"/>
                    <a:pt x="1475550" y="126022"/>
                    <a:pt x="1483064" y="138545"/>
                  </a:cubicBezTo>
                  <a:cubicBezTo>
                    <a:pt x="1489785" y="149746"/>
                    <a:pt x="1504931" y="154572"/>
                    <a:pt x="1510773" y="166255"/>
                  </a:cubicBezTo>
                  <a:cubicBezTo>
                    <a:pt x="1523835" y="192379"/>
                    <a:pt x="1522280" y="225080"/>
                    <a:pt x="1538482" y="249382"/>
                  </a:cubicBezTo>
                  <a:cubicBezTo>
                    <a:pt x="1547718" y="263236"/>
                    <a:pt x="1559428" y="275729"/>
                    <a:pt x="1566191" y="290945"/>
                  </a:cubicBezTo>
                  <a:cubicBezTo>
                    <a:pt x="1578054" y="317636"/>
                    <a:pt x="1593900" y="374073"/>
                    <a:pt x="1593900" y="374073"/>
                  </a:cubicBezTo>
                  <a:cubicBezTo>
                    <a:pt x="1569515" y="447229"/>
                    <a:pt x="1588147" y="403485"/>
                    <a:pt x="1524627" y="498764"/>
                  </a:cubicBezTo>
                  <a:cubicBezTo>
                    <a:pt x="1497383" y="539629"/>
                    <a:pt x="1495355" y="548557"/>
                    <a:pt x="1455355" y="581891"/>
                  </a:cubicBezTo>
                  <a:cubicBezTo>
                    <a:pt x="1442563" y="592551"/>
                    <a:pt x="1427646" y="600364"/>
                    <a:pt x="1413791" y="609600"/>
                  </a:cubicBezTo>
                  <a:lnTo>
                    <a:pt x="1372227" y="734291"/>
                  </a:lnTo>
                  <a:cubicBezTo>
                    <a:pt x="1367609" y="748146"/>
                    <a:pt x="1370524" y="767754"/>
                    <a:pt x="1358373" y="775855"/>
                  </a:cubicBezTo>
                  <a:lnTo>
                    <a:pt x="1275246" y="831273"/>
                  </a:lnTo>
                  <a:cubicBezTo>
                    <a:pt x="1263978" y="865076"/>
                    <a:pt x="1260538" y="887544"/>
                    <a:pt x="1233682" y="914400"/>
                  </a:cubicBezTo>
                  <a:cubicBezTo>
                    <a:pt x="1199142" y="948940"/>
                    <a:pt x="1182122" y="942337"/>
                    <a:pt x="1136700" y="955964"/>
                  </a:cubicBezTo>
                  <a:cubicBezTo>
                    <a:pt x="999484" y="997129"/>
                    <a:pt x="1108774" y="974473"/>
                    <a:pt x="970446" y="997527"/>
                  </a:cubicBezTo>
                  <a:cubicBezTo>
                    <a:pt x="859609" y="992909"/>
                    <a:pt x="748587" y="991577"/>
                    <a:pt x="637936" y="983673"/>
                  </a:cubicBezTo>
                  <a:cubicBezTo>
                    <a:pt x="579364" y="979489"/>
                    <a:pt x="581237" y="962410"/>
                    <a:pt x="527100" y="942109"/>
                  </a:cubicBezTo>
                  <a:cubicBezTo>
                    <a:pt x="447536" y="912273"/>
                    <a:pt x="483320" y="947926"/>
                    <a:pt x="388555" y="900545"/>
                  </a:cubicBezTo>
                  <a:cubicBezTo>
                    <a:pt x="370082" y="891309"/>
                    <a:pt x="351068" y="883083"/>
                    <a:pt x="333136" y="872836"/>
                  </a:cubicBezTo>
                  <a:cubicBezTo>
                    <a:pt x="318679" y="864575"/>
                    <a:pt x="306466" y="852573"/>
                    <a:pt x="291573" y="845127"/>
                  </a:cubicBezTo>
                  <a:cubicBezTo>
                    <a:pt x="278511" y="838596"/>
                    <a:pt x="263864" y="835891"/>
                    <a:pt x="250009" y="831273"/>
                  </a:cubicBezTo>
                  <a:cubicBezTo>
                    <a:pt x="236155" y="840509"/>
                    <a:pt x="224930" y="856627"/>
                    <a:pt x="208446" y="858982"/>
                  </a:cubicBezTo>
                  <a:cubicBezTo>
                    <a:pt x="129705" y="870230"/>
                    <a:pt x="165106" y="829497"/>
                    <a:pt x="125318" y="789709"/>
                  </a:cubicBezTo>
                  <a:cubicBezTo>
                    <a:pt x="114992" y="779383"/>
                    <a:pt x="97609" y="780473"/>
                    <a:pt x="83755" y="775855"/>
                  </a:cubicBezTo>
                  <a:cubicBezTo>
                    <a:pt x="69900" y="780473"/>
                    <a:pt x="55750" y="795133"/>
                    <a:pt x="42191" y="789709"/>
                  </a:cubicBezTo>
                  <a:cubicBezTo>
                    <a:pt x="21533" y="781445"/>
                    <a:pt x="6459" y="724079"/>
                    <a:pt x="627" y="706582"/>
                  </a:cubicBezTo>
                  <a:cubicBezTo>
                    <a:pt x="34357" y="605391"/>
                    <a:pt x="0" y="616371"/>
                    <a:pt x="83755" y="637309"/>
                  </a:cubicBezTo>
                  <a:cubicBezTo>
                    <a:pt x="119749" y="661305"/>
                    <a:pt x="146364" y="677939"/>
                    <a:pt x="180736" y="706582"/>
                  </a:cubicBezTo>
                  <a:cubicBezTo>
                    <a:pt x="190771" y="714944"/>
                    <a:pt x="199209" y="725055"/>
                    <a:pt x="208446" y="734291"/>
                  </a:cubicBezTo>
                  <a:cubicBezTo>
                    <a:pt x="217682" y="720436"/>
                    <a:pt x="229392" y="707943"/>
                    <a:pt x="236155" y="692727"/>
                  </a:cubicBezTo>
                  <a:cubicBezTo>
                    <a:pt x="248017" y="666037"/>
                    <a:pt x="263864" y="609600"/>
                    <a:pt x="263864" y="609600"/>
                  </a:cubicBezTo>
                  <a:cubicBezTo>
                    <a:pt x="268482" y="549564"/>
                    <a:pt x="253263" y="484515"/>
                    <a:pt x="277718" y="429491"/>
                  </a:cubicBezTo>
                  <a:cubicBezTo>
                    <a:pt x="287096" y="408390"/>
                    <a:pt x="306040" y="465992"/>
                    <a:pt x="319282" y="484909"/>
                  </a:cubicBezTo>
                  <a:cubicBezTo>
                    <a:pt x="338380" y="512191"/>
                    <a:pt x="356227" y="540327"/>
                    <a:pt x="374700" y="568036"/>
                  </a:cubicBezTo>
                  <a:lnTo>
                    <a:pt x="402409" y="609600"/>
                  </a:lnTo>
                  <a:cubicBezTo>
                    <a:pt x="429957" y="719786"/>
                    <a:pt x="395026" y="610534"/>
                    <a:pt x="457827" y="720436"/>
                  </a:cubicBezTo>
                  <a:cubicBezTo>
                    <a:pt x="465073" y="733116"/>
                    <a:pt x="463581" y="749849"/>
                    <a:pt x="471682" y="762000"/>
                  </a:cubicBezTo>
                  <a:cubicBezTo>
                    <a:pt x="493017" y="794002"/>
                    <a:pt x="524140" y="810827"/>
                    <a:pt x="554809" y="831273"/>
                  </a:cubicBezTo>
                  <a:cubicBezTo>
                    <a:pt x="619464" y="826655"/>
                    <a:pt x="686962" y="836937"/>
                    <a:pt x="748773" y="817418"/>
                  </a:cubicBezTo>
                  <a:cubicBezTo>
                    <a:pt x="1009499" y="735083"/>
                    <a:pt x="684478" y="748145"/>
                    <a:pt x="873464" y="748145"/>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333209" y="355582"/>
              <a:ext cx="966291" cy="1302327"/>
            </a:xfrm>
            <a:custGeom>
              <a:avLst/>
              <a:gdLst>
                <a:gd name="connsiteX0" fmla="*/ 107309 w 966291"/>
                <a:gd name="connsiteY0" fmla="*/ 1149927 h 1302327"/>
                <a:gd name="connsiteX1" fmla="*/ 121164 w 966291"/>
                <a:gd name="connsiteY1" fmla="*/ 1080654 h 1302327"/>
                <a:gd name="connsiteX2" fmla="*/ 148873 w 966291"/>
                <a:gd name="connsiteY2" fmla="*/ 858981 h 1302327"/>
                <a:gd name="connsiteX3" fmla="*/ 176582 w 966291"/>
                <a:gd name="connsiteY3" fmla="*/ 665018 h 1302327"/>
                <a:gd name="connsiteX4" fmla="*/ 204291 w 966291"/>
                <a:gd name="connsiteY4" fmla="*/ 623454 h 1302327"/>
                <a:gd name="connsiteX5" fmla="*/ 245855 w 966291"/>
                <a:gd name="connsiteY5" fmla="*/ 554181 h 1302327"/>
                <a:gd name="connsiteX6" fmla="*/ 287418 w 966291"/>
                <a:gd name="connsiteY6" fmla="*/ 471054 h 1302327"/>
                <a:gd name="connsiteX7" fmla="*/ 370546 w 966291"/>
                <a:gd name="connsiteY7" fmla="*/ 401781 h 1302327"/>
                <a:gd name="connsiteX8" fmla="*/ 412109 w 966291"/>
                <a:gd name="connsiteY8" fmla="*/ 346363 h 1302327"/>
                <a:gd name="connsiteX9" fmla="*/ 495237 w 966291"/>
                <a:gd name="connsiteY9" fmla="*/ 263236 h 1302327"/>
                <a:gd name="connsiteX10" fmla="*/ 522946 w 966291"/>
                <a:gd name="connsiteY10" fmla="*/ 221672 h 1302327"/>
                <a:gd name="connsiteX11" fmla="*/ 633782 w 966291"/>
                <a:gd name="connsiteY11" fmla="*/ 180109 h 1302327"/>
                <a:gd name="connsiteX12" fmla="*/ 703055 w 966291"/>
                <a:gd name="connsiteY12" fmla="*/ 110836 h 1302327"/>
                <a:gd name="connsiteX13" fmla="*/ 730764 w 966291"/>
                <a:gd name="connsiteY13" fmla="*/ 69272 h 1302327"/>
                <a:gd name="connsiteX14" fmla="*/ 827746 w 966291"/>
                <a:gd name="connsiteY14" fmla="*/ 0 h 1302327"/>
                <a:gd name="connsiteX15" fmla="*/ 883164 w 966291"/>
                <a:gd name="connsiteY15" fmla="*/ 83127 h 1302327"/>
                <a:gd name="connsiteX16" fmla="*/ 855455 w 966291"/>
                <a:gd name="connsiteY16" fmla="*/ 124691 h 1302327"/>
                <a:gd name="connsiteX17" fmla="*/ 924727 w 966291"/>
                <a:gd name="connsiteY17" fmla="*/ 235527 h 1302327"/>
                <a:gd name="connsiteX18" fmla="*/ 966291 w 966291"/>
                <a:gd name="connsiteY18" fmla="*/ 249381 h 1302327"/>
                <a:gd name="connsiteX19" fmla="*/ 938582 w 966291"/>
                <a:gd name="connsiteY19" fmla="*/ 277091 h 1302327"/>
                <a:gd name="connsiteX20" fmla="*/ 952437 w 966291"/>
                <a:gd name="connsiteY20" fmla="*/ 360218 h 1302327"/>
                <a:gd name="connsiteX21" fmla="*/ 938582 w 966291"/>
                <a:gd name="connsiteY21" fmla="*/ 401781 h 1302327"/>
                <a:gd name="connsiteX22" fmla="*/ 910873 w 966291"/>
                <a:gd name="connsiteY22" fmla="*/ 360218 h 1302327"/>
                <a:gd name="connsiteX23" fmla="*/ 813891 w 966291"/>
                <a:gd name="connsiteY23" fmla="*/ 360218 h 1302327"/>
                <a:gd name="connsiteX24" fmla="*/ 772327 w 966291"/>
                <a:gd name="connsiteY24" fmla="*/ 374072 h 1302327"/>
                <a:gd name="connsiteX25" fmla="*/ 716909 w 966291"/>
                <a:gd name="connsiteY25" fmla="*/ 457200 h 1302327"/>
                <a:gd name="connsiteX26" fmla="*/ 703055 w 966291"/>
                <a:gd name="connsiteY26" fmla="*/ 498763 h 1302327"/>
                <a:gd name="connsiteX27" fmla="*/ 661491 w 966291"/>
                <a:gd name="connsiteY27" fmla="*/ 526472 h 1302327"/>
                <a:gd name="connsiteX28" fmla="*/ 578364 w 966291"/>
                <a:gd name="connsiteY28" fmla="*/ 637309 h 1302327"/>
                <a:gd name="connsiteX29" fmla="*/ 536800 w 966291"/>
                <a:gd name="connsiteY29" fmla="*/ 678872 h 1302327"/>
                <a:gd name="connsiteX30" fmla="*/ 522946 w 966291"/>
                <a:gd name="connsiteY30" fmla="*/ 720436 h 1302327"/>
                <a:gd name="connsiteX31" fmla="*/ 495237 w 966291"/>
                <a:gd name="connsiteY31" fmla="*/ 762000 h 1302327"/>
                <a:gd name="connsiteX32" fmla="*/ 509091 w 966291"/>
                <a:gd name="connsiteY32" fmla="*/ 817418 h 1302327"/>
                <a:gd name="connsiteX33" fmla="*/ 522946 w 966291"/>
                <a:gd name="connsiteY33" fmla="*/ 928254 h 1302327"/>
                <a:gd name="connsiteX34" fmla="*/ 550655 w 966291"/>
                <a:gd name="connsiteY34" fmla="*/ 1011381 h 1302327"/>
                <a:gd name="connsiteX35" fmla="*/ 564509 w 966291"/>
                <a:gd name="connsiteY35" fmla="*/ 1052945 h 1302327"/>
                <a:gd name="connsiteX36" fmla="*/ 592218 w 966291"/>
                <a:gd name="connsiteY36" fmla="*/ 1094509 h 1302327"/>
                <a:gd name="connsiteX37" fmla="*/ 592218 w 966291"/>
                <a:gd name="connsiteY37" fmla="*/ 1246909 h 1302327"/>
                <a:gd name="connsiteX38" fmla="*/ 453673 w 966291"/>
                <a:gd name="connsiteY38" fmla="*/ 1260763 h 1302327"/>
                <a:gd name="connsiteX39" fmla="*/ 370546 w 966291"/>
                <a:gd name="connsiteY39" fmla="*/ 1302327 h 1302327"/>
                <a:gd name="connsiteX40" fmla="*/ 273564 w 966291"/>
                <a:gd name="connsiteY40" fmla="*/ 1260763 h 1302327"/>
                <a:gd name="connsiteX41" fmla="*/ 204291 w 966291"/>
                <a:gd name="connsiteY41" fmla="*/ 1233054 h 1302327"/>
                <a:gd name="connsiteX42" fmla="*/ 121164 w 966291"/>
                <a:gd name="connsiteY42" fmla="*/ 1177636 h 1302327"/>
                <a:gd name="connsiteX43" fmla="*/ 10327 w 966291"/>
                <a:gd name="connsiteY43" fmla="*/ 1136072 h 1302327"/>
                <a:gd name="connsiteX44" fmla="*/ 51891 w 966291"/>
                <a:gd name="connsiteY44" fmla="*/ 1149927 h 1302327"/>
                <a:gd name="connsiteX45" fmla="*/ 107309 w 966291"/>
                <a:gd name="connsiteY45" fmla="*/ 1149927 h 13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66291" h="1302327">
                  <a:moveTo>
                    <a:pt x="107309" y="1149927"/>
                  </a:moveTo>
                  <a:cubicBezTo>
                    <a:pt x="118854" y="1138382"/>
                    <a:pt x="118413" y="1104041"/>
                    <a:pt x="121164" y="1080654"/>
                  </a:cubicBezTo>
                  <a:cubicBezTo>
                    <a:pt x="148606" y="847400"/>
                    <a:pt x="117419" y="984794"/>
                    <a:pt x="148873" y="858981"/>
                  </a:cubicBezTo>
                  <a:cubicBezTo>
                    <a:pt x="152413" y="820034"/>
                    <a:pt x="149927" y="718327"/>
                    <a:pt x="176582" y="665018"/>
                  </a:cubicBezTo>
                  <a:cubicBezTo>
                    <a:pt x="184029" y="650125"/>
                    <a:pt x="196844" y="638347"/>
                    <a:pt x="204291" y="623454"/>
                  </a:cubicBezTo>
                  <a:cubicBezTo>
                    <a:pt x="240262" y="551514"/>
                    <a:pt x="191733" y="608305"/>
                    <a:pt x="245855" y="554181"/>
                  </a:cubicBezTo>
                  <a:cubicBezTo>
                    <a:pt x="257123" y="520377"/>
                    <a:pt x="260561" y="497911"/>
                    <a:pt x="287418" y="471054"/>
                  </a:cubicBezTo>
                  <a:cubicBezTo>
                    <a:pt x="357786" y="400687"/>
                    <a:pt x="323965" y="457680"/>
                    <a:pt x="370546" y="401781"/>
                  </a:cubicBezTo>
                  <a:cubicBezTo>
                    <a:pt x="385328" y="384042"/>
                    <a:pt x="396662" y="363526"/>
                    <a:pt x="412109" y="346363"/>
                  </a:cubicBezTo>
                  <a:cubicBezTo>
                    <a:pt x="438324" y="317236"/>
                    <a:pt x="473500" y="295841"/>
                    <a:pt x="495237" y="263236"/>
                  </a:cubicBezTo>
                  <a:cubicBezTo>
                    <a:pt x="504473" y="249381"/>
                    <a:pt x="510154" y="232332"/>
                    <a:pt x="522946" y="221672"/>
                  </a:cubicBezTo>
                  <a:cubicBezTo>
                    <a:pt x="553996" y="195797"/>
                    <a:pt x="596496" y="189430"/>
                    <a:pt x="633782" y="180109"/>
                  </a:cubicBezTo>
                  <a:cubicBezTo>
                    <a:pt x="707673" y="69272"/>
                    <a:pt x="610691" y="203200"/>
                    <a:pt x="703055" y="110836"/>
                  </a:cubicBezTo>
                  <a:cubicBezTo>
                    <a:pt x="714829" y="99062"/>
                    <a:pt x="720104" y="82064"/>
                    <a:pt x="730764" y="69272"/>
                  </a:cubicBezTo>
                  <a:cubicBezTo>
                    <a:pt x="770883" y="21129"/>
                    <a:pt x="771719" y="28013"/>
                    <a:pt x="827746" y="0"/>
                  </a:cubicBezTo>
                  <a:cubicBezTo>
                    <a:pt x="845050" y="17304"/>
                    <a:pt x="888892" y="48755"/>
                    <a:pt x="883164" y="83127"/>
                  </a:cubicBezTo>
                  <a:cubicBezTo>
                    <a:pt x="880427" y="99552"/>
                    <a:pt x="864691" y="110836"/>
                    <a:pt x="855455" y="124691"/>
                  </a:cubicBezTo>
                  <a:cubicBezTo>
                    <a:pt x="880726" y="200505"/>
                    <a:pt x="863253" y="204790"/>
                    <a:pt x="924727" y="235527"/>
                  </a:cubicBezTo>
                  <a:cubicBezTo>
                    <a:pt x="937789" y="242058"/>
                    <a:pt x="952436" y="244763"/>
                    <a:pt x="966291" y="249381"/>
                  </a:cubicBezTo>
                  <a:cubicBezTo>
                    <a:pt x="957055" y="258618"/>
                    <a:pt x="940202" y="264129"/>
                    <a:pt x="938582" y="277091"/>
                  </a:cubicBezTo>
                  <a:cubicBezTo>
                    <a:pt x="935098" y="304965"/>
                    <a:pt x="952437" y="332127"/>
                    <a:pt x="952437" y="360218"/>
                  </a:cubicBezTo>
                  <a:cubicBezTo>
                    <a:pt x="952437" y="374822"/>
                    <a:pt x="943200" y="387927"/>
                    <a:pt x="938582" y="401781"/>
                  </a:cubicBezTo>
                  <a:cubicBezTo>
                    <a:pt x="929346" y="387927"/>
                    <a:pt x="923875" y="370620"/>
                    <a:pt x="910873" y="360218"/>
                  </a:cubicBezTo>
                  <a:cubicBezTo>
                    <a:pt x="878629" y="334423"/>
                    <a:pt x="847773" y="350537"/>
                    <a:pt x="813891" y="360218"/>
                  </a:cubicBezTo>
                  <a:cubicBezTo>
                    <a:pt x="799849" y="364230"/>
                    <a:pt x="786182" y="369454"/>
                    <a:pt x="772327" y="374072"/>
                  </a:cubicBezTo>
                  <a:cubicBezTo>
                    <a:pt x="753854" y="401781"/>
                    <a:pt x="727440" y="425607"/>
                    <a:pt x="716909" y="457200"/>
                  </a:cubicBezTo>
                  <a:cubicBezTo>
                    <a:pt x="712291" y="471054"/>
                    <a:pt x="712178" y="487359"/>
                    <a:pt x="703055" y="498763"/>
                  </a:cubicBezTo>
                  <a:cubicBezTo>
                    <a:pt x="692653" y="511765"/>
                    <a:pt x="675346" y="517236"/>
                    <a:pt x="661491" y="526472"/>
                  </a:cubicBezTo>
                  <a:cubicBezTo>
                    <a:pt x="628499" y="575961"/>
                    <a:pt x="624436" y="584655"/>
                    <a:pt x="578364" y="637309"/>
                  </a:cubicBezTo>
                  <a:cubicBezTo>
                    <a:pt x="565462" y="652054"/>
                    <a:pt x="550655" y="665018"/>
                    <a:pt x="536800" y="678872"/>
                  </a:cubicBezTo>
                  <a:cubicBezTo>
                    <a:pt x="532182" y="692727"/>
                    <a:pt x="529477" y="707374"/>
                    <a:pt x="522946" y="720436"/>
                  </a:cubicBezTo>
                  <a:cubicBezTo>
                    <a:pt x="515500" y="735329"/>
                    <a:pt x="497592" y="745516"/>
                    <a:pt x="495237" y="762000"/>
                  </a:cubicBezTo>
                  <a:cubicBezTo>
                    <a:pt x="492544" y="780850"/>
                    <a:pt x="505961" y="798636"/>
                    <a:pt x="509091" y="817418"/>
                  </a:cubicBezTo>
                  <a:cubicBezTo>
                    <a:pt x="515212" y="854144"/>
                    <a:pt x="515145" y="891848"/>
                    <a:pt x="522946" y="928254"/>
                  </a:cubicBezTo>
                  <a:cubicBezTo>
                    <a:pt x="529066" y="956813"/>
                    <a:pt x="541419" y="983672"/>
                    <a:pt x="550655" y="1011381"/>
                  </a:cubicBezTo>
                  <a:cubicBezTo>
                    <a:pt x="555273" y="1025236"/>
                    <a:pt x="556408" y="1040794"/>
                    <a:pt x="564509" y="1052945"/>
                  </a:cubicBezTo>
                  <a:lnTo>
                    <a:pt x="592218" y="1094509"/>
                  </a:lnTo>
                  <a:cubicBezTo>
                    <a:pt x="601190" y="1130396"/>
                    <a:pt x="630724" y="1218905"/>
                    <a:pt x="592218" y="1246909"/>
                  </a:cubicBezTo>
                  <a:cubicBezTo>
                    <a:pt x="554683" y="1274207"/>
                    <a:pt x="499855" y="1256145"/>
                    <a:pt x="453673" y="1260763"/>
                  </a:cubicBezTo>
                  <a:cubicBezTo>
                    <a:pt x="432660" y="1274771"/>
                    <a:pt x="399224" y="1302327"/>
                    <a:pt x="370546" y="1302327"/>
                  </a:cubicBezTo>
                  <a:cubicBezTo>
                    <a:pt x="349205" y="1302327"/>
                    <a:pt x="285737" y="1266173"/>
                    <a:pt x="273564" y="1260763"/>
                  </a:cubicBezTo>
                  <a:cubicBezTo>
                    <a:pt x="250838" y="1250662"/>
                    <a:pt x="226124" y="1244963"/>
                    <a:pt x="204291" y="1233054"/>
                  </a:cubicBezTo>
                  <a:cubicBezTo>
                    <a:pt x="175055" y="1217107"/>
                    <a:pt x="150950" y="1192529"/>
                    <a:pt x="121164" y="1177636"/>
                  </a:cubicBezTo>
                  <a:cubicBezTo>
                    <a:pt x="74774" y="1154441"/>
                    <a:pt x="51252" y="1176994"/>
                    <a:pt x="10327" y="1136072"/>
                  </a:cubicBezTo>
                  <a:cubicBezTo>
                    <a:pt x="0" y="1125746"/>
                    <a:pt x="38829" y="1143396"/>
                    <a:pt x="51891" y="1149927"/>
                  </a:cubicBezTo>
                  <a:cubicBezTo>
                    <a:pt x="110406" y="1179185"/>
                    <a:pt x="95764" y="1161472"/>
                    <a:pt x="107309" y="1149927"/>
                  </a:cubicBezTo>
                  <a:close/>
                </a:path>
              </a:pathLst>
            </a:cu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8202518" y="304800"/>
              <a:ext cx="1974430" cy="563400"/>
            </a:xfrm>
            <a:custGeom>
              <a:avLst/>
              <a:gdLst>
                <a:gd name="connsiteX0" fmla="*/ 27709 w 1974430"/>
                <a:gd name="connsiteY0" fmla="*/ 230891 h 563400"/>
                <a:gd name="connsiteX1" fmla="*/ 13855 w 1974430"/>
                <a:gd name="connsiteY1" fmla="*/ 147763 h 563400"/>
                <a:gd name="connsiteX2" fmla="*/ 0 w 1974430"/>
                <a:gd name="connsiteY2" fmla="*/ 78491 h 563400"/>
                <a:gd name="connsiteX3" fmla="*/ 13855 w 1974430"/>
                <a:gd name="connsiteY3" fmla="*/ 36927 h 563400"/>
                <a:gd name="connsiteX4" fmla="*/ 152400 w 1974430"/>
                <a:gd name="connsiteY4" fmla="*/ 50782 h 563400"/>
                <a:gd name="connsiteX5" fmla="*/ 180109 w 1974430"/>
                <a:gd name="connsiteY5" fmla="*/ 161618 h 563400"/>
                <a:gd name="connsiteX6" fmla="*/ 526473 w 1974430"/>
                <a:gd name="connsiteY6" fmla="*/ 147763 h 563400"/>
                <a:gd name="connsiteX7" fmla="*/ 1482437 w 1974430"/>
                <a:gd name="connsiteY7" fmla="*/ 133909 h 563400"/>
                <a:gd name="connsiteX8" fmla="*/ 1648691 w 1974430"/>
                <a:gd name="connsiteY8" fmla="*/ 106200 h 563400"/>
                <a:gd name="connsiteX9" fmla="*/ 1773382 w 1974430"/>
                <a:gd name="connsiteY9" fmla="*/ 36927 h 563400"/>
                <a:gd name="connsiteX10" fmla="*/ 1814946 w 1974430"/>
                <a:gd name="connsiteY10" fmla="*/ 23073 h 563400"/>
                <a:gd name="connsiteX11" fmla="*/ 1870364 w 1974430"/>
                <a:gd name="connsiteY11" fmla="*/ 36927 h 563400"/>
                <a:gd name="connsiteX12" fmla="*/ 1939637 w 1974430"/>
                <a:gd name="connsiteY12" fmla="*/ 120054 h 563400"/>
                <a:gd name="connsiteX13" fmla="*/ 1967346 w 1974430"/>
                <a:gd name="connsiteY13" fmla="*/ 203182 h 563400"/>
                <a:gd name="connsiteX14" fmla="*/ 1953491 w 1974430"/>
                <a:gd name="connsiteY14" fmla="*/ 258600 h 563400"/>
                <a:gd name="connsiteX15" fmla="*/ 1911928 w 1974430"/>
                <a:gd name="connsiteY15" fmla="*/ 300163 h 563400"/>
                <a:gd name="connsiteX16" fmla="*/ 1842655 w 1974430"/>
                <a:gd name="connsiteY16" fmla="*/ 369436 h 563400"/>
                <a:gd name="connsiteX17" fmla="*/ 1745673 w 1974430"/>
                <a:gd name="connsiteY17" fmla="*/ 355582 h 563400"/>
                <a:gd name="connsiteX18" fmla="*/ 1662546 w 1974430"/>
                <a:gd name="connsiteY18" fmla="*/ 314018 h 563400"/>
                <a:gd name="connsiteX19" fmla="*/ 1524000 w 1974430"/>
                <a:gd name="connsiteY19" fmla="*/ 300163 h 563400"/>
                <a:gd name="connsiteX20" fmla="*/ 637309 w 1974430"/>
                <a:gd name="connsiteY20" fmla="*/ 272454 h 563400"/>
                <a:gd name="connsiteX21" fmla="*/ 526473 w 1974430"/>
                <a:gd name="connsiteY21" fmla="*/ 258600 h 563400"/>
                <a:gd name="connsiteX22" fmla="*/ 304800 w 1974430"/>
                <a:gd name="connsiteY22" fmla="*/ 286309 h 563400"/>
                <a:gd name="connsiteX23" fmla="*/ 235528 w 1974430"/>
                <a:gd name="connsiteY23" fmla="*/ 300163 h 563400"/>
                <a:gd name="connsiteX24" fmla="*/ 221673 w 1974430"/>
                <a:gd name="connsiteY24" fmla="*/ 341727 h 563400"/>
                <a:gd name="connsiteX25" fmla="*/ 207818 w 1974430"/>
                <a:gd name="connsiteY25" fmla="*/ 480273 h 563400"/>
                <a:gd name="connsiteX26" fmla="*/ 166255 w 1974430"/>
                <a:gd name="connsiteY26" fmla="*/ 494127 h 563400"/>
                <a:gd name="connsiteX27" fmla="*/ 83128 w 1974430"/>
                <a:gd name="connsiteY27" fmla="*/ 549545 h 563400"/>
                <a:gd name="connsiteX28" fmla="*/ 41564 w 1974430"/>
                <a:gd name="connsiteY28" fmla="*/ 563400 h 563400"/>
                <a:gd name="connsiteX29" fmla="*/ 13855 w 1974430"/>
                <a:gd name="connsiteY29" fmla="*/ 521836 h 563400"/>
                <a:gd name="connsiteX30" fmla="*/ 41564 w 1974430"/>
                <a:gd name="connsiteY30" fmla="*/ 230891 h 563400"/>
                <a:gd name="connsiteX31" fmla="*/ 0 w 1974430"/>
                <a:gd name="connsiteY31" fmla="*/ 9218 h 56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74430" h="563400">
                  <a:moveTo>
                    <a:pt x="27709" y="230891"/>
                  </a:moveTo>
                  <a:cubicBezTo>
                    <a:pt x="23091" y="203182"/>
                    <a:pt x="18880" y="175401"/>
                    <a:pt x="13855" y="147763"/>
                  </a:cubicBezTo>
                  <a:cubicBezTo>
                    <a:pt x="9643" y="124595"/>
                    <a:pt x="0" y="102039"/>
                    <a:pt x="0" y="78491"/>
                  </a:cubicBezTo>
                  <a:cubicBezTo>
                    <a:pt x="0" y="63887"/>
                    <a:pt x="9237" y="50782"/>
                    <a:pt x="13855" y="36927"/>
                  </a:cubicBezTo>
                  <a:cubicBezTo>
                    <a:pt x="60037" y="41545"/>
                    <a:pt x="115270" y="22935"/>
                    <a:pt x="152400" y="50782"/>
                  </a:cubicBezTo>
                  <a:cubicBezTo>
                    <a:pt x="182866" y="73631"/>
                    <a:pt x="180109" y="161618"/>
                    <a:pt x="180109" y="161618"/>
                  </a:cubicBezTo>
                  <a:cubicBezTo>
                    <a:pt x="346595" y="106123"/>
                    <a:pt x="234069" y="132374"/>
                    <a:pt x="526473" y="147763"/>
                  </a:cubicBezTo>
                  <a:lnTo>
                    <a:pt x="1482437" y="133909"/>
                  </a:lnTo>
                  <a:cubicBezTo>
                    <a:pt x="1582972" y="131331"/>
                    <a:pt x="1580959" y="128777"/>
                    <a:pt x="1648691" y="106200"/>
                  </a:cubicBezTo>
                  <a:cubicBezTo>
                    <a:pt x="1710908" y="43983"/>
                    <a:pt x="1671668" y="70831"/>
                    <a:pt x="1773382" y="36927"/>
                  </a:cubicBezTo>
                  <a:lnTo>
                    <a:pt x="1814946" y="23073"/>
                  </a:lnTo>
                  <a:cubicBezTo>
                    <a:pt x="1833419" y="27691"/>
                    <a:pt x="1853832" y="27480"/>
                    <a:pt x="1870364" y="36927"/>
                  </a:cubicBezTo>
                  <a:cubicBezTo>
                    <a:pt x="1899084" y="53338"/>
                    <a:pt x="1921980" y="93569"/>
                    <a:pt x="1939637" y="120054"/>
                  </a:cubicBezTo>
                  <a:cubicBezTo>
                    <a:pt x="1948873" y="147763"/>
                    <a:pt x="1974430" y="174846"/>
                    <a:pt x="1967346" y="203182"/>
                  </a:cubicBezTo>
                  <a:cubicBezTo>
                    <a:pt x="1962728" y="221655"/>
                    <a:pt x="1962938" y="242068"/>
                    <a:pt x="1953491" y="258600"/>
                  </a:cubicBezTo>
                  <a:cubicBezTo>
                    <a:pt x="1943770" y="275611"/>
                    <a:pt x="1924471" y="285111"/>
                    <a:pt x="1911928" y="300163"/>
                  </a:cubicBezTo>
                  <a:cubicBezTo>
                    <a:pt x="1854200" y="369436"/>
                    <a:pt x="1918853" y="318637"/>
                    <a:pt x="1842655" y="369436"/>
                  </a:cubicBezTo>
                  <a:cubicBezTo>
                    <a:pt x="1810328" y="364818"/>
                    <a:pt x="1776951" y="364965"/>
                    <a:pt x="1745673" y="355582"/>
                  </a:cubicBezTo>
                  <a:cubicBezTo>
                    <a:pt x="1637517" y="323136"/>
                    <a:pt x="1767652" y="330189"/>
                    <a:pt x="1662546" y="314018"/>
                  </a:cubicBezTo>
                  <a:cubicBezTo>
                    <a:pt x="1616673" y="306960"/>
                    <a:pt x="1570182" y="304781"/>
                    <a:pt x="1524000" y="300163"/>
                  </a:cubicBezTo>
                  <a:cubicBezTo>
                    <a:pt x="1213304" y="196600"/>
                    <a:pt x="1532608" y="298405"/>
                    <a:pt x="637309" y="272454"/>
                  </a:cubicBezTo>
                  <a:cubicBezTo>
                    <a:pt x="600092" y="271375"/>
                    <a:pt x="563418" y="263218"/>
                    <a:pt x="526473" y="258600"/>
                  </a:cubicBezTo>
                  <a:cubicBezTo>
                    <a:pt x="445255" y="267624"/>
                    <a:pt x="383891" y="273127"/>
                    <a:pt x="304800" y="286309"/>
                  </a:cubicBezTo>
                  <a:cubicBezTo>
                    <a:pt x="281572" y="290180"/>
                    <a:pt x="258619" y="295545"/>
                    <a:pt x="235528" y="300163"/>
                  </a:cubicBezTo>
                  <a:cubicBezTo>
                    <a:pt x="230910" y="314018"/>
                    <a:pt x="221673" y="327123"/>
                    <a:pt x="221673" y="341727"/>
                  </a:cubicBezTo>
                  <a:cubicBezTo>
                    <a:pt x="221673" y="506060"/>
                    <a:pt x="278360" y="550813"/>
                    <a:pt x="207818" y="480273"/>
                  </a:cubicBezTo>
                  <a:cubicBezTo>
                    <a:pt x="193964" y="484891"/>
                    <a:pt x="179021" y="487035"/>
                    <a:pt x="166255" y="494127"/>
                  </a:cubicBezTo>
                  <a:cubicBezTo>
                    <a:pt x="137144" y="510300"/>
                    <a:pt x="114721" y="539014"/>
                    <a:pt x="83128" y="549545"/>
                  </a:cubicBezTo>
                  <a:lnTo>
                    <a:pt x="41564" y="563400"/>
                  </a:lnTo>
                  <a:cubicBezTo>
                    <a:pt x="32328" y="549545"/>
                    <a:pt x="14779" y="538462"/>
                    <a:pt x="13855" y="521836"/>
                  </a:cubicBezTo>
                  <a:cubicBezTo>
                    <a:pt x="7958" y="415699"/>
                    <a:pt x="25042" y="330016"/>
                    <a:pt x="41564" y="230891"/>
                  </a:cubicBezTo>
                  <a:cubicBezTo>
                    <a:pt x="27133" y="0"/>
                    <a:pt x="101744" y="9218"/>
                    <a:pt x="0" y="9218"/>
                  </a:cubicBezTo>
                </a:path>
              </a:pathLst>
            </a:custGeom>
            <a:solidFill>
              <a:schemeClr val="tx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609600" y="1066800"/>
            <a:ext cx="2687781" cy="5529123"/>
            <a:chOff x="193964" y="0"/>
            <a:chExt cx="2687781" cy="5529123"/>
          </a:xfrm>
        </p:grpSpPr>
        <p:sp>
          <p:nvSpPr>
            <p:cNvPr id="31" name="Freeform 30"/>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46"/>
            <p:cNvGrpSpPr/>
            <p:nvPr/>
          </p:nvGrpSpPr>
          <p:grpSpPr>
            <a:xfrm>
              <a:off x="838200" y="5105384"/>
              <a:ext cx="609600" cy="377037"/>
              <a:chOff x="2266319" y="4783156"/>
              <a:chExt cx="462560" cy="295620"/>
            </a:xfrm>
            <a:solidFill>
              <a:schemeClr val="tx1"/>
            </a:solidFill>
          </p:grpSpPr>
          <p:sp>
            <p:nvSpPr>
              <p:cNvPr id="81"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7"/>
            <p:cNvGrpSpPr/>
            <p:nvPr/>
          </p:nvGrpSpPr>
          <p:grpSpPr>
            <a:xfrm rot="573418">
              <a:off x="1398384" y="5145958"/>
              <a:ext cx="519175" cy="366050"/>
              <a:chOff x="2266319" y="4783156"/>
              <a:chExt cx="462560" cy="295620"/>
            </a:xfrm>
            <a:solidFill>
              <a:schemeClr val="tx1"/>
            </a:solidFill>
          </p:grpSpPr>
          <p:sp>
            <p:nvSpPr>
              <p:cNvPr id="79" name="Freeform 78"/>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Freeform 34"/>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 name="Group 11"/>
            <p:cNvGrpSpPr/>
            <p:nvPr/>
          </p:nvGrpSpPr>
          <p:grpSpPr>
            <a:xfrm>
              <a:off x="914400" y="542093"/>
              <a:ext cx="213466" cy="155090"/>
              <a:chOff x="4267200" y="1600200"/>
              <a:chExt cx="1371600" cy="1371600"/>
            </a:xfrm>
          </p:grpSpPr>
          <p:sp>
            <p:nvSpPr>
              <p:cNvPr id="75" name="Oval 74"/>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9"/>
              <p:cNvGrpSpPr/>
              <p:nvPr/>
            </p:nvGrpSpPr>
            <p:grpSpPr>
              <a:xfrm>
                <a:off x="4495800" y="1981200"/>
                <a:ext cx="914400" cy="990600"/>
                <a:chOff x="6019800" y="1524000"/>
                <a:chExt cx="990600" cy="1066800"/>
              </a:xfrm>
            </p:grpSpPr>
            <p:sp>
              <p:nvSpPr>
                <p:cNvPr id="77"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1219200" y="542093"/>
              <a:ext cx="213466" cy="155090"/>
              <a:chOff x="4267200" y="1600200"/>
              <a:chExt cx="1371600" cy="1371600"/>
            </a:xfrm>
          </p:grpSpPr>
          <p:sp>
            <p:nvSpPr>
              <p:cNvPr id="71" name="Oval 70"/>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9"/>
              <p:cNvGrpSpPr/>
              <p:nvPr/>
            </p:nvGrpSpPr>
            <p:grpSpPr>
              <a:xfrm>
                <a:off x="4495800" y="1981200"/>
                <a:ext cx="914400" cy="990600"/>
                <a:chOff x="6019800" y="1524000"/>
                <a:chExt cx="990600" cy="1066800"/>
              </a:xfrm>
            </p:grpSpPr>
            <p:sp>
              <p:nvSpPr>
                <p:cNvPr id="73"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Freeform 39"/>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9"/>
            <p:cNvGrpSpPr/>
            <p:nvPr/>
          </p:nvGrpSpPr>
          <p:grpSpPr>
            <a:xfrm>
              <a:off x="730754" y="1408672"/>
              <a:ext cx="426932" cy="310180"/>
              <a:chOff x="4191000" y="2057400"/>
              <a:chExt cx="2971800" cy="2743200"/>
            </a:xfrm>
            <a:solidFill>
              <a:schemeClr val="accent3">
                <a:lumMod val="50000"/>
              </a:schemeClr>
            </a:solidFill>
          </p:grpSpPr>
          <p:sp>
            <p:nvSpPr>
              <p:cNvPr id="64" name="Oval 63"/>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Freeform 53"/>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11"/>
          <p:cNvGrpSpPr/>
          <p:nvPr/>
        </p:nvGrpSpPr>
        <p:grpSpPr>
          <a:xfrm>
            <a:off x="685800" y="1219200"/>
            <a:ext cx="990600" cy="838200"/>
            <a:chOff x="4267200" y="1600200"/>
            <a:chExt cx="1371600" cy="1371600"/>
          </a:xfrm>
        </p:grpSpPr>
        <p:sp>
          <p:nvSpPr>
            <p:cNvPr id="84" name="Oval 83"/>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9"/>
            <p:cNvGrpSpPr/>
            <p:nvPr/>
          </p:nvGrpSpPr>
          <p:grpSpPr>
            <a:xfrm>
              <a:off x="4495800" y="1981200"/>
              <a:ext cx="914400" cy="990600"/>
              <a:chOff x="6019800" y="1524000"/>
              <a:chExt cx="990600" cy="1066800"/>
            </a:xfrm>
          </p:grpSpPr>
          <p:sp>
            <p:nvSpPr>
              <p:cNvPr id="86"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3429000" y="2667000"/>
            <a:ext cx="2260919" cy="3805936"/>
            <a:chOff x="4932218" y="2200009"/>
            <a:chExt cx="2260919" cy="3805936"/>
          </a:xfrm>
        </p:grpSpPr>
        <p:sp>
          <p:nvSpPr>
            <p:cNvPr id="89" name="Freeform 88"/>
            <p:cNvSpPr/>
            <p:nvPr/>
          </p:nvSpPr>
          <p:spPr>
            <a:xfrm>
              <a:off x="6553200" y="5257800"/>
              <a:ext cx="160077" cy="748145"/>
            </a:xfrm>
            <a:custGeom>
              <a:avLst/>
              <a:gdLst>
                <a:gd name="connsiteX0" fmla="*/ 15582 w 168732"/>
                <a:gd name="connsiteY0" fmla="*/ 16163 h 611908"/>
                <a:gd name="connsiteX1" fmla="*/ 29437 w 168732"/>
                <a:gd name="connsiteY1" fmla="*/ 210127 h 611908"/>
                <a:gd name="connsiteX2" fmla="*/ 71000 w 168732"/>
                <a:gd name="connsiteY2" fmla="*/ 445654 h 611908"/>
                <a:gd name="connsiteX3" fmla="*/ 98710 w 168732"/>
                <a:gd name="connsiteY3" fmla="*/ 487218 h 611908"/>
                <a:gd name="connsiteX4" fmla="*/ 126419 w 168732"/>
                <a:gd name="connsiteY4" fmla="*/ 570345 h 611908"/>
                <a:gd name="connsiteX5" fmla="*/ 154128 w 168732"/>
                <a:gd name="connsiteY5" fmla="*/ 611908 h 611908"/>
                <a:gd name="connsiteX6" fmla="*/ 140273 w 168732"/>
                <a:gd name="connsiteY6" fmla="*/ 570345 h 611908"/>
                <a:gd name="connsiteX7" fmla="*/ 112564 w 168732"/>
                <a:gd name="connsiteY7" fmla="*/ 514927 h 611908"/>
                <a:gd name="connsiteX8" fmla="*/ 43291 w 168732"/>
                <a:gd name="connsiteY8" fmla="*/ 404090 h 611908"/>
                <a:gd name="connsiteX9" fmla="*/ 29437 w 168732"/>
                <a:gd name="connsiteY9" fmla="*/ 348672 h 611908"/>
                <a:gd name="connsiteX10" fmla="*/ 15582 w 168732"/>
                <a:gd name="connsiteY10" fmla="*/ 307108 h 611908"/>
                <a:gd name="connsiteX11" fmla="*/ 15582 w 168732"/>
                <a:gd name="connsiteY11" fmla="*/ 16163 h 61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32" h="611908">
                  <a:moveTo>
                    <a:pt x="15582" y="16163"/>
                  </a:moveTo>
                  <a:cubicBezTo>
                    <a:pt x="17891" y="0"/>
                    <a:pt x="23822" y="145551"/>
                    <a:pt x="29437" y="210127"/>
                  </a:cubicBezTo>
                  <a:cubicBezTo>
                    <a:pt x="32591" y="246393"/>
                    <a:pt x="46722" y="409238"/>
                    <a:pt x="71000" y="445654"/>
                  </a:cubicBezTo>
                  <a:lnTo>
                    <a:pt x="98710" y="487218"/>
                  </a:lnTo>
                  <a:cubicBezTo>
                    <a:pt x="107946" y="514927"/>
                    <a:pt x="110217" y="546043"/>
                    <a:pt x="126419" y="570345"/>
                  </a:cubicBezTo>
                  <a:cubicBezTo>
                    <a:pt x="135655" y="584199"/>
                    <a:pt x="137477" y="611908"/>
                    <a:pt x="154128" y="611908"/>
                  </a:cubicBezTo>
                  <a:cubicBezTo>
                    <a:pt x="168732" y="611908"/>
                    <a:pt x="146026" y="583768"/>
                    <a:pt x="140273" y="570345"/>
                  </a:cubicBezTo>
                  <a:cubicBezTo>
                    <a:pt x="132137" y="551362"/>
                    <a:pt x="122970" y="532767"/>
                    <a:pt x="112564" y="514927"/>
                  </a:cubicBezTo>
                  <a:cubicBezTo>
                    <a:pt x="90611" y="477294"/>
                    <a:pt x="43291" y="404090"/>
                    <a:pt x="43291" y="404090"/>
                  </a:cubicBezTo>
                  <a:cubicBezTo>
                    <a:pt x="38673" y="385617"/>
                    <a:pt x="34668" y="366981"/>
                    <a:pt x="29437" y="348672"/>
                  </a:cubicBezTo>
                  <a:cubicBezTo>
                    <a:pt x="25425" y="334630"/>
                    <a:pt x="17111" y="321632"/>
                    <a:pt x="15582" y="307108"/>
                  </a:cubicBezTo>
                  <a:cubicBezTo>
                    <a:pt x="0" y="159075"/>
                    <a:pt x="13273" y="32326"/>
                    <a:pt x="15582" y="16163"/>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932218" y="3061855"/>
              <a:ext cx="2260919" cy="2369127"/>
            </a:xfrm>
            <a:custGeom>
              <a:avLst/>
              <a:gdLst>
                <a:gd name="connsiteX0" fmla="*/ 595746 w 2260919"/>
                <a:gd name="connsiteY0" fmla="*/ 55418 h 2369127"/>
                <a:gd name="connsiteX1" fmla="*/ 609600 w 2260919"/>
                <a:gd name="connsiteY1" fmla="*/ 249381 h 2369127"/>
                <a:gd name="connsiteX2" fmla="*/ 623455 w 2260919"/>
                <a:gd name="connsiteY2" fmla="*/ 346363 h 2369127"/>
                <a:gd name="connsiteX3" fmla="*/ 595746 w 2260919"/>
                <a:gd name="connsiteY3" fmla="*/ 706581 h 2369127"/>
                <a:gd name="connsiteX4" fmla="*/ 512618 w 2260919"/>
                <a:gd name="connsiteY4" fmla="*/ 623454 h 2369127"/>
                <a:gd name="connsiteX5" fmla="*/ 484909 w 2260919"/>
                <a:gd name="connsiteY5" fmla="*/ 581890 h 2369127"/>
                <a:gd name="connsiteX6" fmla="*/ 443346 w 2260919"/>
                <a:gd name="connsiteY6" fmla="*/ 554181 h 2369127"/>
                <a:gd name="connsiteX7" fmla="*/ 387927 w 2260919"/>
                <a:gd name="connsiteY7" fmla="*/ 540327 h 2369127"/>
                <a:gd name="connsiteX8" fmla="*/ 346364 w 2260919"/>
                <a:gd name="connsiteY8" fmla="*/ 526472 h 2369127"/>
                <a:gd name="connsiteX9" fmla="*/ 235527 w 2260919"/>
                <a:gd name="connsiteY9" fmla="*/ 554181 h 2369127"/>
                <a:gd name="connsiteX10" fmla="*/ 193964 w 2260919"/>
                <a:gd name="connsiteY10" fmla="*/ 581890 h 2369127"/>
                <a:gd name="connsiteX11" fmla="*/ 138546 w 2260919"/>
                <a:gd name="connsiteY11" fmla="*/ 609600 h 2369127"/>
                <a:gd name="connsiteX12" fmla="*/ 110837 w 2260919"/>
                <a:gd name="connsiteY12" fmla="*/ 692727 h 2369127"/>
                <a:gd name="connsiteX13" fmla="*/ 96982 w 2260919"/>
                <a:gd name="connsiteY13" fmla="*/ 734290 h 2369127"/>
                <a:gd name="connsiteX14" fmla="*/ 69273 w 2260919"/>
                <a:gd name="connsiteY14" fmla="*/ 762000 h 2369127"/>
                <a:gd name="connsiteX15" fmla="*/ 27709 w 2260919"/>
                <a:gd name="connsiteY15" fmla="*/ 942109 h 2369127"/>
                <a:gd name="connsiteX16" fmla="*/ 0 w 2260919"/>
                <a:gd name="connsiteY16" fmla="*/ 983672 h 2369127"/>
                <a:gd name="connsiteX17" fmla="*/ 13855 w 2260919"/>
                <a:gd name="connsiteY17" fmla="*/ 914400 h 2369127"/>
                <a:gd name="connsiteX18" fmla="*/ 41564 w 2260919"/>
                <a:gd name="connsiteY18" fmla="*/ 886690 h 2369127"/>
                <a:gd name="connsiteX19" fmla="*/ 110837 w 2260919"/>
                <a:gd name="connsiteY19" fmla="*/ 817418 h 2369127"/>
                <a:gd name="connsiteX20" fmla="*/ 138546 w 2260919"/>
                <a:gd name="connsiteY20" fmla="*/ 775854 h 2369127"/>
                <a:gd name="connsiteX21" fmla="*/ 221673 w 2260919"/>
                <a:gd name="connsiteY21" fmla="*/ 720436 h 2369127"/>
                <a:gd name="connsiteX22" fmla="*/ 263237 w 2260919"/>
                <a:gd name="connsiteY22" fmla="*/ 678872 h 2369127"/>
                <a:gd name="connsiteX23" fmla="*/ 429491 w 2260919"/>
                <a:gd name="connsiteY23" fmla="*/ 734290 h 2369127"/>
                <a:gd name="connsiteX24" fmla="*/ 471055 w 2260919"/>
                <a:gd name="connsiteY24" fmla="*/ 748145 h 2369127"/>
                <a:gd name="connsiteX25" fmla="*/ 512618 w 2260919"/>
                <a:gd name="connsiteY25" fmla="*/ 775854 h 2369127"/>
                <a:gd name="connsiteX26" fmla="*/ 526473 w 2260919"/>
                <a:gd name="connsiteY26" fmla="*/ 928254 h 2369127"/>
                <a:gd name="connsiteX27" fmla="*/ 484909 w 2260919"/>
                <a:gd name="connsiteY27" fmla="*/ 955963 h 2369127"/>
                <a:gd name="connsiteX28" fmla="*/ 443346 w 2260919"/>
                <a:gd name="connsiteY28" fmla="*/ 886690 h 2369127"/>
                <a:gd name="connsiteX29" fmla="*/ 304800 w 2260919"/>
                <a:gd name="connsiteY29" fmla="*/ 914400 h 2369127"/>
                <a:gd name="connsiteX30" fmla="*/ 235527 w 2260919"/>
                <a:gd name="connsiteY30" fmla="*/ 969818 h 2369127"/>
                <a:gd name="connsiteX31" fmla="*/ 207818 w 2260919"/>
                <a:gd name="connsiteY31" fmla="*/ 1080654 h 2369127"/>
                <a:gd name="connsiteX32" fmla="*/ 193964 w 2260919"/>
                <a:gd name="connsiteY32" fmla="*/ 914400 h 2369127"/>
                <a:gd name="connsiteX33" fmla="*/ 180109 w 2260919"/>
                <a:gd name="connsiteY33" fmla="*/ 969818 h 2369127"/>
                <a:gd name="connsiteX34" fmla="*/ 124691 w 2260919"/>
                <a:gd name="connsiteY34" fmla="*/ 1094509 h 2369127"/>
                <a:gd name="connsiteX35" fmla="*/ 96982 w 2260919"/>
                <a:gd name="connsiteY35" fmla="*/ 1191490 h 2369127"/>
                <a:gd name="connsiteX36" fmla="*/ 83127 w 2260919"/>
                <a:gd name="connsiteY36" fmla="*/ 1233054 h 2369127"/>
                <a:gd name="connsiteX37" fmla="*/ 55418 w 2260919"/>
                <a:gd name="connsiteY37" fmla="*/ 1413163 h 2369127"/>
                <a:gd name="connsiteX38" fmla="*/ 96982 w 2260919"/>
                <a:gd name="connsiteY38" fmla="*/ 1371600 h 2369127"/>
                <a:gd name="connsiteX39" fmla="*/ 152400 w 2260919"/>
                <a:gd name="connsiteY39" fmla="*/ 1288472 h 2369127"/>
                <a:gd name="connsiteX40" fmla="*/ 193964 w 2260919"/>
                <a:gd name="connsiteY40" fmla="*/ 1246909 h 2369127"/>
                <a:gd name="connsiteX41" fmla="*/ 221673 w 2260919"/>
                <a:gd name="connsiteY41" fmla="*/ 1205345 h 2369127"/>
                <a:gd name="connsiteX42" fmla="*/ 263237 w 2260919"/>
                <a:gd name="connsiteY42" fmla="*/ 1177636 h 2369127"/>
                <a:gd name="connsiteX43" fmla="*/ 415637 w 2260919"/>
                <a:gd name="connsiteY43" fmla="*/ 1136072 h 2369127"/>
                <a:gd name="connsiteX44" fmla="*/ 706582 w 2260919"/>
                <a:gd name="connsiteY44" fmla="*/ 1191490 h 2369127"/>
                <a:gd name="connsiteX45" fmla="*/ 734291 w 2260919"/>
                <a:gd name="connsiteY45" fmla="*/ 1219200 h 2369127"/>
                <a:gd name="connsiteX46" fmla="*/ 762000 w 2260919"/>
                <a:gd name="connsiteY46" fmla="*/ 1302327 h 2369127"/>
                <a:gd name="connsiteX47" fmla="*/ 775855 w 2260919"/>
                <a:gd name="connsiteY47" fmla="*/ 1357745 h 2369127"/>
                <a:gd name="connsiteX48" fmla="*/ 803564 w 2260919"/>
                <a:gd name="connsiteY48" fmla="*/ 1440872 h 2369127"/>
                <a:gd name="connsiteX49" fmla="*/ 831273 w 2260919"/>
                <a:gd name="connsiteY49" fmla="*/ 1537854 h 2369127"/>
                <a:gd name="connsiteX50" fmla="*/ 845127 w 2260919"/>
                <a:gd name="connsiteY50" fmla="*/ 1634836 h 2369127"/>
                <a:gd name="connsiteX51" fmla="*/ 858982 w 2260919"/>
                <a:gd name="connsiteY51" fmla="*/ 1690254 h 2369127"/>
                <a:gd name="connsiteX52" fmla="*/ 872837 w 2260919"/>
                <a:gd name="connsiteY52" fmla="*/ 1773381 h 2369127"/>
                <a:gd name="connsiteX53" fmla="*/ 886691 w 2260919"/>
                <a:gd name="connsiteY53" fmla="*/ 1814945 h 2369127"/>
                <a:gd name="connsiteX54" fmla="*/ 928255 w 2260919"/>
                <a:gd name="connsiteY54" fmla="*/ 1925781 h 2369127"/>
                <a:gd name="connsiteX55" fmla="*/ 942109 w 2260919"/>
                <a:gd name="connsiteY55" fmla="*/ 1967345 h 2369127"/>
                <a:gd name="connsiteX56" fmla="*/ 1025237 w 2260919"/>
                <a:gd name="connsiteY56" fmla="*/ 2078181 h 2369127"/>
                <a:gd name="connsiteX57" fmla="*/ 1066800 w 2260919"/>
                <a:gd name="connsiteY57" fmla="*/ 2105890 h 2369127"/>
                <a:gd name="connsiteX58" fmla="*/ 1177637 w 2260919"/>
                <a:gd name="connsiteY58" fmla="*/ 2189018 h 2369127"/>
                <a:gd name="connsiteX59" fmla="*/ 1260764 w 2260919"/>
                <a:gd name="connsiteY59" fmla="*/ 2272145 h 2369127"/>
                <a:gd name="connsiteX60" fmla="*/ 1385455 w 2260919"/>
                <a:gd name="connsiteY60" fmla="*/ 2313709 h 2369127"/>
                <a:gd name="connsiteX61" fmla="*/ 1427018 w 2260919"/>
                <a:gd name="connsiteY61" fmla="*/ 2327563 h 2369127"/>
                <a:gd name="connsiteX62" fmla="*/ 1468582 w 2260919"/>
                <a:gd name="connsiteY62" fmla="*/ 2341418 h 2369127"/>
                <a:gd name="connsiteX63" fmla="*/ 1662546 w 2260919"/>
                <a:gd name="connsiteY63" fmla="*/ 2369127 h 2369127"/>
                <a:gd name="connsiteX64" fmla="*/ 1925782 w 2260919"/>
                <a:gd name="connsiteY64" fmla="*/ 2355272 h 2369127"/>
                <a:gd name="connsiteX65" fmla="*/ 1995055 w 2260919"/>
                <a:gd name="connsiteY65" fmla="*/ 2341418 h 2369127"/>
                <a:gd name="connsiteX66" fmla="*/ 2147455 w 2260919"/>
                <a:gd name="connsiteY66" fmla="*/ 2286000 h 2369127"/>
                <a:gd name="connsiteX67" fmla="*/ 2189018 w 2260919"/>
                <a:gd name="connsiteY67" fmla="*/ 2272145 h 2369127"/>
                <a:gd name="connsiteX68" fmla="*/ 2230582 w 2260919"/>
                <a:gd name="connsiteY68" fmla="*/ 2230581 h 2369127"/>
                <a:gd name="connsiteX69" fmla="*/ 2258291 w 2260919"/>
                <a:gd name="connsiteY69" fmla="*/ 2147454 h 2369127"/>
                <a:gd name="connsiteX70" fmla="*/ 2216727 w 2260919"/>
                <a:gd name="connsiteY70" fmla="*/ 1870363 h 2369127"/>
                <a:gd name="connsiteX71" fmla="*/ 2189018 w 2260919"/>
                <a:gd name="connsiteY71" fmla="*/ 1814945 h 2369127"/>
                <a:gd name="connsiteX72" fmla="*/ 2064327 w 2260919"/>
                <a:gd name="connsiteY72" fmla="*/ 1717963 h 2369127"/>
                <a:gd name="connsiteX73" fmla="*/ 2022764 w 2260919"/>
                <a:gd name="connsiteY73" fmla="*/ 1690254 h 2369127"/>
                <a:gd name="connsiteX74" fmla="*/ 1981200 w 2260919"/>
                <a:gd name="connsiteY74" fmla="*/ 1662545 h 2369127"/>
                <a:gd name="connsiteX75" fmla="*/ 1953491 w 2260919"/>
                <a:gd name="connsiteY75" fmla="*/ 1620981 h 2369127"/>
                <a:gd name="connsiteX76" fmla="*/ 1870364 w 2260919"/>
                <a:gd name="connsiteY76" fmla="*/ 1593272 h 2369127"/>
                <a:gd name="connsiteX77" fmla="*/ 1787237 w 2260919"/>
                <a:gd name="connsiteY77" fmla="*/ 1537854 h 2369127"/>
                <a:gd name="connsiteX78" fmla="*/ 1704109 w 2260919"/>
                <a:gd name="connsiteY78" fmla="*/ 1510145 h 2369127"/>
                <a:gd name="connsiteX79" fmla="*/ 1662546 w 2260919"/>
                <a:gd name="connsiteY79" fmla="*/ 1496290 h 2369127"/>
                <a:gd name="connsiteX80" fmla="*/ 1496291 w 2260919"/>
                <a:gd name="connsiteY80" fmla="*/ 1413163 h 2369127"/>
                <a:gd name="connsiteX81" fmla="*/ 1454727 w 2260919"/>
                <a:gd name="connsiteY81" fmla="*/ 1399309 h 2369127"/>
                <a:gd name="connsiteX82" fmla="*/ 1371600 w 2260919"/>
                <a:gd name="connsiteY82" fmla="*/ 1343890 h 2369127"/>
                <a:gd name="connsiteX83" fmla="*/ 1330037 w 2260919"/>
                <a:gd name="connsiteY83" fmla="*/ 1316181 h 2369127"/>
                <a:gd name="connsiteX84" fmla="*/ 1260764 w 2260919"/>
                <a:gd name="connsiteY84" fmla="*/ 1246909 h 2369127"/>
                <a:gd name="connsiteX85" fmla="*/ 1163782 w 2260919"/>
                <a:gd name="connsiteY85" fmla="*/ 1122218 h 2369127"/>
                <a:gd name="connsiteX86" fmla="*/ 1122218 w 2260919"/>
                <a:gd name="connsiteY86" fmla="*/ 1011381 h 2369127"/>
                <a:gd name="connsiteX87" fmla="*/ 1108364 w 2260919"/>
                <a:gd name="connsiteY87" fmla="*/ 955963 h 2369127"/>
                <a:gd name="connsiteX88" fmla="*/ 1066800 w 2260919"/>
                <a:gd name="connsiteY88" fmla="*/ 831272 h 2369127"/>
                <a:gd name="connsiteX89" fmla="*/ 1052946 w 2260919"/>
                <a:gd name="connsiteY89" fmla="*/ 789709 h 2369127"/>
                <a:gd name="connsiteX90" fmla="*/ 1025237 w 2260919"/>
                <a:gd name="connsiteY90" fmla="*/ 651163 h 2369127"/>
                <a:gd name="connsiteX91" fmla="*/ 997527 w 2260919"/>
                <a:gd name="connsiteY91" fmla="*/ 526472 h 2369127"/>
                <a:gd name="connsiteX92" fmla="*/ 969818 w 2260919"/>
                <a:gd name="connsiteY92" fmla="*/ 443345 h 2369127"/>
                <a:gd name="connsiteX93" fmla="*/ 942109 w 2260919"/>
                <a:gd name="connsiteY93" fmla="*/ 360218 h 2369127"/>
                <a:gd name="connsiteX94" fmla="*/ 928255 w 2260919"/>
                <a:gd name="connsiteY94" fmla="*/ 318654 h 2369127"/>
                <a:gd name="connsiteX95" fmla="*/ 900546 w 2260919"/>
                <a:gd name="connsiteY95" fmla="*/ 277090 h 2369127"/>
                <a:gd name="connsiteX96" fmla="*/ 858982 w 2260919"/>
                <a:gd name="connsiteY96" fmla="*/ 138545 h 2369127"/>
                <a:gd name="connsiteX97" fmla="*/ 831273 w 2260919"/>
                <a:gd name="connsiteY97" fmla="*/ 83127 h 2369127"/>
                <a:gd name="connsiteX98" fmla="*/ 803564 w 2260919"/>
                <a:gd name="connsiteY98" fmla="*/ 41563 h 2369127"/>
                <a:gd name="connsiteX99" fmla="*/ 720437 w 2260919"/>
                <a:gd name="connsiteY99" fmla="*/ 0 h 2369127"/>
                <a:gd name="connsiteX100" fmla="*/ 595746 w 2260919"/>
                <a:gd name="connsiteY100" fmla="*/ 55418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60919" h="2369127">
                  <a:moveTo>
                    <a:pt x="595746" y="55418"/>
                  </a:moveTo>
                  <a:cubicBezTo>
                    <a:pt x="577273" y="96982"/>
                    <a:pt x="603455" y="184854"/>
                    <a:pt x="609600" y="249381"/>
                  </a:cubicBezTo>
                  <a:cubicBezTo>
                    <a:pt x="612696" y="281889"/>
                    <a:pt x="623455" y="313707"/>
                    <a:pt x="623455" y="346363"/>
                  </a:cubicBezTo>
                  <a:cubicBezTo>
                    <a:pt x="623455" y="415340"/>
                    <a:pt x="603213" y="624445"/>
                    <a:pt x="595746" y="706581"/>
                  </a:cubicBezTo>
                  <a:cubicBezTo>
                    <a:pt x="568037" y="678872"/>
                    <a:pt x="534355" y="656059"/>
                    <a:pt x="512618" y="623454"/>
                  </a:cubicBezTo>
                  <a:cubicBezTo>
                    <a:pt x="503382" y="609599"/>
                    <a:pt x="496683" y="593664"/>
                    <a:pt x="484909" y="581890"/>
                  </a:cubicBezTo>
                  <a:cubicBezTo>
                    <a:pt x="473135" y="570116"/>
                    <a:pt x="458651" y="560740"/>
                    <a:pt x="443346" y="554181"/>
                  </a:cubicBezTo>
                  <a:cubicBezTo>
                    <a:pt x="425844" y="546680"/>
                    <a:pt x="406236" y="545558"/>
                    <a:pt x="387927" y="540327"/>
                  </a:cubicBezTo>
                  <a:cubicBezTo>
                    <a:pt x="373885" y="536315"/>
                    <a:pt x="360218" y="531090"/>
                    <a:pt x="346364" y="526472"/>
                  </a:cubicBezTo>
                  <a:cubicBezTo>
                    <a:pt x="320022" y="531741"/>
                    <a:pt x="263925" y="539982"/>
                    <a:pt x="235527" y="554181"/>
                  </a:cubicBezTo>
                  <a:cubicBezTo>
                    <a:pt x="220634" y="561627"/>
                    <a:pt x="208421" y="573629"/>
                    <a:pt x="193964" y="581890"/>
                  </a:cubicBezTo>
                  <a:cubicBezTo>
                    <a:pt x="176032" y="592137"/>
                    <a:pt x="157019" y="600363"/>
                    <a:pt x="138546" y="609600"/>
                  </a:cubicBezTo>
                  <a:lnTo>
                    <a:pt x="110837" y="692727"/>
                  </a:lnTo>
                  <a:cubicBezTo>
                    <a:pt x="106219" y="706581"/>
                    <a:pt x="107308" y="723963"/>
                    <a:pt x="96982" y="734290"/>
                  </a:cubicBezTo>
                  <a:lnTo>
                    <a:pt x="69273" y="762000"/>
                  </a:lnTo>
                  <a:cubicBezTo>
                    <a:pt x="62711" y="794809"/>
                    <a:pt x="37256" y="927789"/>
                    <a:pt x="27709" y="942109"/>
                  </a:cubicBezTo>
                  <a:lnTo>
                    <a:pt x="0" y="983672"/>
                  </a:lnTo>
                  <a:cubicBezTo>
                    <a:pt x="4618" y="960581"/>
                    <a:pt x="4579" y="936044"/>
                    <a:pt x="13855" y="914400"/>
                  </a:cubicBezTo>
                  <a:cubicBezTo>
                    <a:pt x="19001" y="902394"/>
                    <a:pt x="33404" y="896890"/>
                    <a:pt x="41564" y="886690"/>
                  </a:cubicBezTo>
                  <a:cubicBezTo>
                    <a:pt x="94341" y="820718"/>
                    <a:pt x="39587" y="864918"/>
                    <a:pt x="110837" y="817418"/>
                  </a:cubicBezTo>
                  <a:cubicBezTo>
                    <a:pt x="120073" y="803563"/>
                    <a:pt x="126015" y="786819"/>
                    <a:pt x="138546" y="775854"/>
                  </a:cubicBezTo>
                  <a:cubicBezTo>
                    <a:pt x="163608" y="753924"/>
                    <a:pt x="198125" y="743984"/>
                    <a:pt x="221673" y="720436"/>
                  </a:cubicBezTo>
                  <a:lnTo>
                    <a:pt x="263237" y="678872"/>
                  </a:lnTo>
                  <a:lnTo>
                    <a:pt x="429491" y="734290"/>
                  </a:lnTo>
                  <a:cubicBezTo>
                    <a:pt x="443346" y="738908"/>
                    <a:pt x="458904" y="740044"/>
                    <a:pt x="471055" y="748145"/>
                  </a:cubicBezTo>
                  <a:lnTo>
                    <a:pt x="512618" y="775854"/>
                  </a:lnTo>
                  <a:cubicBezTo>
                    <a:pt x="551190" y="833713"/>
                    <a:pt x="564282" y="833731"/>
                    <a:pt x="526473" y="928254"/>
                  </a:cubicBezTo>
                  <a:cubicBezTo>
                    <a:pt x="520289" y="943714"/>
                    <a:pt x="498764" y="946727"/>
                    <a:pt x="484909" y="955963"/>
                  </a:cubicBezTo>
                  <a:cubicBezTo>
                    <a:pt x="479866" y="940835"/>
                    <a:pt x="469805" y="889997"/>
                    <a:pt x="443346" y="886690"/>
                  </a:cubicBezTo>
                  <a:cubicBezTo>
                    <a:pt x="420699" y="883859"/>
                    <a:pt x="333744" y="907164"/>
                    <a:pt x="304800" y="914400"/>
                  </a:cubicBezTo>
                  <a:cubicBezTo>
                    <a:pt x="285924" y="926984"/>
                    <a:pt x="248687" y="947885"/>
                    <a:pt x="235527" y="969818"/>
                  </a:cubicBezTo>
                  <a:cubicBezTo>
                    <a:pt x="222748" y="991116"/>
                    <a:pt x="210797" y="1065760"/>
                    <a:pt x="207818" y="1080654"/>
                  </a:cubicBezTo>
                  <a:cubicBezTo>
                    <a:pt x="203200" y="1025236"/>
                    <a:pt x="207451" y="968350"/>
                    <a:pt x="193964" y="914400"/>
                  </a:cubicBezTo>
                  <a:cubicBezTo>
                    <a:pt x="189346" y="895927"/>
                    <a:pt x="185581" y="951580"/>
                    <a:pt x="180109" y="969818"/>
                  </a:cubicBezTo>
                  <a:cubicBezTo>
                    <a:pt x="153129" y="1059749"/>
                    <a:pt x="165184" y="1033769"/>
                    <a:pt x="124691" y="1094509"/>
                  </a:cubicBezTo>
                  <a:cubicBezTo>
                    <a:pt x="91469" y="1194177"/>
                    <a:pt x="131781" y="1069697"/>
                    <a:pt x="96982" y="1191490"/>
                  </a:cubicBezTo>
                  <a:cubicBezTo>
                    <a:pt x="92970" y="1205532"/>
                    <a:pt x="87745" y="1219199"/>
                    <a:pt x="83127" y="1233054"/>
                  </a:cubicBezTo>
                  <a:cubicBezTo>
                    <a:pt x="82306" y="1237978"/>
                    <a:pt x="51854" y="1416727"/>
                    <a:pt x="55418" y="1413163"/>
                  </a:cubicBezTo>
                  <a:cubicBezTo>
                    <a:pt x="69273" y="1399309"/>
                    <a:pt x="84953" y="1387066"/>
                    <a:pt x="96982" y="1371600"/>
                  </a:cubicBezTo>
                  <a:cubicBezTo>
                    <a:pt x="117428" y="1345313"/>
                    <a:pt x="128851" y="1312020"/>
                    <a:pt x="152400" y="1288472"/>
                  </a:cubicBezTo>
                  <a:cubicBezTo>
                    <a:pt x="166255" y="1274618"/>
                    <a:pt x="181421" y="1261961"/>
                    <a:pt x="193964" y="1246909"/>
                  </a:cubicBezTo>
                  <a:cubicBezTo>
                    <a:pt x="204624" y="1234117"/>
                    <a:pt x="209899" y="1217119"/>
                    <a:pt x="221673" y="1205345"/>
                  </a:cubicBezTo>
                  <a:cubicBezTo>
                    <a:pt x="233447" y="1193571"/>
                    <a:pt x="248021" y="1184399"/>
                    <a:pt x="263237" y="1177636"/>
                  </a:cubicBezTo>
                  <a:cubicBezTo>
                    <a:pt x="320764" y="1152069"/>
                    <a:pt x="356374" y="1147925"/>
                    <a:pt x="415637" y="1136072"/>
                  </a:cubicBezTo>
                  <a:cubicBezTo>
                    <a:pt x="779722" y="1155235"/>
                    <a:pt x="614173" y="1075978"/>
                    <a:pt x="706582" y="1191490"/>
                  </a:cubicBezTo>
                  <a:cubicBezTo>
                    <a:pt x="714742" y="1201690"/>
                    <a:pt x="725055" y="1209963"/>
                    <a:pt x="734291" y="1219200"/>
                  </a:cubicBezTo>
                  <a:cubicBezTo>
                    <a:pt x="743527" y="1246909"/>
                    <a:pt x="754916" y="1273991"/>
                    <a:pt x="762000" y="1302327"/>
                  </a:cubicBezTo>
                  <a:cubicBezTo>
                    <a:pt x="766618" y="1320800"/>
                    <a:pt x="770383" y="1339507"/>
                    <a:pt x="775855" y="1357745"/>
                  </a:cubicBezTo>
                  <a:cubicBezTo>
                    <a:pt x="784248" y="1385721"/>
                    <a:pt x="794328" y="1413163"/>
                    <a:pt x="803564" y="1440872"/>
                  </a:cubicBezTo>
                  <a:cubicBezTo>
                    <a:pt x="815432" y="1476475"/>
                    <a:pt x="824316" y="1499593"/>
                    <a:pt x="831273" y="1537854"/>
                  </a:cubicBezTo>
                  <a:cubicBezTo>
                    <a:pt x="837115" y="1569983"/>
                    <a:pt x="839285" y="1602707"/>
                    <a:pt x="845127" y="1634836"/>
                  </a:cubicBezTo>
                  <a:cubicBezTo>
                    <a:pt x="848533" y="1653570"/>
                    <a:pt x="855248" y="1671583"/>
                    <a:pt x="858982" y="1690254"/>
                  </a:cubicBezTo>
                  <a:cubicBezTo>
                    <a:pt x="864491" y="1717800"/>
                    <a:pt x="866743" y="1745959"/>
                    <a:pt x="872837" y="1773381"/>
                  </a:cubicBezTo>
                  <a:cubicBezTo>
                    <a:pt x="876005" y="1787637"/>
                    <a:pt x="883149" y="1800777"/>
                    <a:pt x="886691" y="1814945"/>
                  </a:cubicBezTo>
                  <a:cubicBezTo>
                    <a:pt x="910658" y="1910816"/>
                    <a:pt x="882642" y="1857363"/>
                    <a:pt x="928255" y="1925781"/>
                  </a:cubicBezTo>
                  <a:cubicBezTo>
                    <a:pt x="932873" y="1939636"/>
                    <a:pt x="935017" y="1954579"/>
                    <a:pt x="942109" y="1967345"/>
                  </a:cubicBezTo>
                  <a:cubicBezTo>
                    <a:pt x="959841" y="1999263"/>
                    <a:pt x="991602" y="2051274"/>
                    <a:pt x="1025237" y="2078181"/>
                  </a:cubicBezTo>
                  <a:cubicBezTo>
                    <a:pt x="1038239" y="2088583"/>
                    <a:pt x="1054269" y="2094925"/>
                    <a:pt x="1066800" y="2105890"/>
                  </a:cubicBezTo>
                  <a:cubicBezTo>
                    <a:pt x="1164768" y="2191613"/>
                    <a:pt x="1096878" y="2162098"/>
                    <a:pt x="1177637" y="2189018"/>
                  </a:cubicBezTo>
                  <a:cubicBezTo>
                    <a:pt x="1205346" y="2216727"/>
                    <a:pt x="1223588" y="2259753"/>
                    <a:pt x="1260764" y="2272145"/>
                  </a:cubicBezTo>
                  <a:lnTo>
                    <a:pt x="1385455" y="2313709"/>
                  </a:lnTo>
                  <a:lnTo>
                    <a:pt x="1427018" y="2327563"/>
                  </a:lnTo>
                  <a:cubicBezTo>
                    <a:pt x="1440873" y="2332181"/>
                    <a:pt x="1454177" y="2339017"/>
                    <a:pt x="1468582" y="2341418"/>
                  </a:cubicBezTo>
                  <a:cubicBezTo>
                    <a:pt x="1588436" y="2361393"/>
                    <a:pt x="1523835" y="2351788"/>
                    <a:pt x="1662546" y="2369127"/>
                  </a:cubicBezTo>
                  <a:cubicBezTo>
                    <a:pt x="1750291" y="2364509"/>
                    <a:pt x="1838219" y="2362569"/>
                    <a:pt x="1925782" y="2355272"/>
                  </a:cubicBezTo>
                  <a:cubicBezTo>
                    <a:pt x="1949249" y="2353316"/>
                    <a:pt x="1972336" y="2347614"/>
                    <a:pt x="1995055" y="2341418"/>
                  </a:cubicBezTo>
                  <a:cubicBezTo>
                    <a:pt x="2066197" y="2322016"/>
                    <a:pt x="2081358" y="2310787"/>
                    <a:pt x="2147455" y="2286000"/>
                  </a:cubicBezTo>
                  <a:cubicBezTo>
                    <a:pt x="2161129" y="2280872"/>
                    <a:pt x="2175164" y="2276763"/>
                    <a:pt x="2189018" y="2272145"/>
                  </a:cubicBezTo>
                  <a:cubicBezTo>
                    <a:pt x="2202873" y="2258290"/>
                    <a:pt x="2221067" y="2247709"/>
                    <a:pt x="2230582" y="2230581"/>
                  </a:cubicBezTo>
                  <a:cubicBezTo>
                    <a:pt x="2244767" y="2205049"/>
                    <a:pt x="2258291" y="2147454"/>
                    <a:pt x="2258291" y="2147454"/>
                  </a:cubicBezTo>
                  <a:cubicBezTo>
                    <a:pt x="2251270" y="2049159"/>
                    <a:pt x="2260919" y="1958746"/>
                    <a:pt x="2216727" y="1870363"/>
                  </a:cubicBezTo>
                  <a:cubicBezTo>
                    <a:pt x="2207491" y="1851890"/>
                    <a:pt x="2201022" y="1831751"/>
                    <a:pt x="2189018" y="1814945"/>
                  </a:cubicBezTo>
                  <a:cubicBezTo>
                    <a:pt x="2159420" y="1773507"/>
                    <a:pt x="2103396" y="1744009"/>
                    <a:pt x="2064327" y="1717963"/>
                  </a:cubicBezTo>
                  <a:lnTo>
                    <a:pt x="2022764" y="1690254"/>
                  </a:lnTo>
                  <a:lnTo>
                    <a:pt x="1981200" y="1662545"/>
                  </a:lnTo>
                  <a:cubicBezTo>
                    <a:pt x="1971964" y="1648690"/>
                    <a:pt x="1967611" y="1629806"/>
                    <a:pt x="1953491" y="1620981"/>
                  </a:cubicBezTo>
                  <a:cubicBezTo>
                    <a:pt x="1928723" y="1605501"/>
                    <a:pt x="1894666" y="1609474"/>
                    <a:pt x="1870364" y="1593272"/>
                  </a:cubicBezTo>
                  <a:cubicBezTo>
                    <a:pt x="1842655" y="1574799"/>
                    <a:pt x="1818830" y="1548385"/>
                    <a:pt x="1787237" y="1537854"/>
                  </a:cubicBezTo>
                  <a:lnTo>
                    <a:pt x="1704109" y="1510145"/>
                  </a:lnTo>
                  <a:cubicBezTo>
                    <a:pt x="1690255" y="1505527"/>
                    <a:pt x="1674697" y="1504391"/>
                    <a:pt x="1662546" y="1496290"/>
                  </a:cubicBezTo>
                  <a:cubicBezTo>
                    <a:pt x="1555118" y="1424672"/>
                    <a:pt x="1611010" y="1451402"/>
                    <a:pt x="1496291" y="1413163"/>
                  </a:cubicBezTo>
                  <a:lnTo>
                    <a:pt x="1454727" y="1399309"/>
                  </a:lnTo>
                  <a:lnTo>
                    <a:pt x="1371600" y="1343890"/>
                  </a:lnTo>
                  <a:cubicBezTo>
                    <a:pt x="1357746" y="1334654"/>
                    <a:pt x="1341811" y="1327955"/>
                    <a:pt x="1330037" y="1316181"/>
                  </a:cubicBezTo>
                  <a:lnTo>
                    <a:pt x="1260764" y="1246909"/>
                  </a:lnTo>
                  <a:cubicBezTo>
                    <a:pt x="1221652" y="1207798"/>
                    <a:pt x="1185877" y="1177455"/>
                    <a:pt x="1163782" y="1122218"/>
                  </a:cubicBezTo>
                  <a:cubicBezTo>
                    <a:pt x="1149146" y="1085628"/>
                    <a:pt x="1133076" y="1049384"/>
                    <a:pt x="1122218" y="1011381"/>
                  </a:cubicBezTo>
                  <a:cubicBezTo>
                    <a:pt x="1116987" y="993072"/>
                    <a:pt x="1113835" y="974201"/>
                    <a:pt x="1108364" y="955963"/>
                  </a:cubicBezTo>
                  <a:cubicBezTo>
                    <a:pt x="1108354" y="955930"/>
                    <a:pt x="1073733" y="852070"/>
                    <a:pt x="1066800" y="831272"/>
                  </a:cubicBezTo>
                  <a:cubicBezTo>
                    <a:pt x="1062182" y="817418"/>
                    <a:pt x="1055810" y="804029"/>
                    <a:pt x="1052946" y="789709"/>
                  </a:cubicBezTo>
                  <a:lnTo>
                    <a:pt x="1025237" y="651163"/>
                  </a:lnTo>
                  <a:cubicBezTo>
                    <a:pt x="1017326" y="611610"/>
                    <a:pt x="1009267" y="565605"/>
                    <a:pt x="997527" y="526472"/>
                  </a:cubicBezTo>
                  <a:cubicBezTo>
                    <a:pt x="989134" y="498496"/>
                    <a:pt x="979054" y="471054"/>
                    <a:pt x="969818" y="443345"/>
                  </a:cubicBezTo>
                  <a:lnTo>
                    <a:pt x="942109" y="360218"/>
                  </a:lnTo>
                  <a:cubicBezTo>
                    <a:pt x="937491" y="346363"/>
                    <a:pt x="936356" y="330805"/>
                    <a:pt x="928255" y="318654"/>
                  </a:cubicBezTo>
                  <a:lnTo>
                    <a:pt x="900546" y="277090"/>
                  </a:lnTo>
                  <a:cubicBezTo>
                    <a:pt x="890602" y="237317"/>
                    <a:pt x="875846" y="172273"/>
                    <a:pt x="858982" y="138545"/>
                  </a:cubicBezTo>
                  <a:cubicBezTo>
                    <a:pt x="849746" y="120072"/>
                    <a:pt x="841520" y="101059"/>
                    <a:pt x="831273" y="83127"/>
                  </a:cubicBezTo>
                  <a:cubicBezTo>
                    <a:pt x="823012" y="68670"/>
                    <a:pt x="815338" y="53337"/>
                    <a:pt x="803564" y="41563"/>
                  </a:cubicBezTo>
                  <a:cubicBezTo>
                    <a:pt x="776707" y="14706"/>
                    <a:pt x="754241" y="11268"/>
                    <a:pt x="720437" y="0"/>
                  </a:cubicBezTo>
                  <a:cubicBezTo>
                    <a:pt x="638355" y="16416"/>
                    <a:pt x="614219" y="13854"/>
                    <a:pt x="595746" y="55418"/>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5334000" y="2200009"/>
              <a:ext cx="665018" cy="972682"/>
            </a:xfrm>
            <a:custGeom>
              <a:avLst/>
              <a:gdLst>
                <a:gd name="connsiteX0" fmla="*/ 124691 w 665018"/>
                <a:gd name="connsiteY0" fmla="*/ 30573 h 972682"/>
                <a:gd name="connsiteX1" fmla="*/ 235527 w 665018"/>
                <a:gd name="connsiteY1" fmla="*/ 2864 h 972682"/>
                <a:gd name="connsiteX2" fmla="*/ 387927 w 665018"/>
                <a:gd name="connsiteY2" fmla="*/ 16718 h 972682"/>
                <a:gd name="connsiteX3" fmla="*/ 471055 w 665018"/>
                <a:gd name="connsiteY3" fmla="*/ 44427 h 972682"/>
                <a:gd name="connsiteX4" fmla="*/ 512618 w 665018"/>
                <a:gd name="connsiteY4" fmla="*/ 58282 h 972682"/>
                <a:gd name="connsiteX5" fmla="*/ 623455 w 665018"/>
                <a:gd name="connsiteY5" fmla="*/ 141409 h 972682"/>
                <a:gd name="connsiteX6" fmla="*/ 665018 w 665018"/>
                <a:gd name="connsiteY6" fmla="*/ 238391 h 972682"/>
                <a:gd name="connsiteX7" fmla="*/ 637309 w 665018"/>
                <a:gd name="connsiteY7" fmla="*/ 404646 h 972682"/>
                <a:gd name="connsiteX8" fmla="*/ 609600 w 665018"/>
                <a:gd name="connsiteY8" fmla="*/ 446209 h 972682"/>
                <a:gd name="connsiteX9" fmla="*/ 581891 w 665018"/>
                <a:gd name="connsiteY9" fmla="*/ 543191 h 972682"/>
                <a:gd name="connsiteX10" fmla="*/ 512618 w 665018"/>
                <a:gd name="connsiteY10" fmla="*/ 626318 h 972682"/>
                <a:gd name="connsiteX11" fmla="*/ 429491 w 665018"/>
                <a:gd name="connsiteY11" fmla="*/ 875700 h 972682"/>
                <a:gd name="connsiteX12" fmla="*/ 415636 w 665018"/>
                <a:gd name="connsiteY12" fmla="*/ 917264 h 972682"/>
                <a:gd name="connsiteX13" fmla="*/ 401782 w 665018"/>
                <a:gd name="connsiteY13" fmla="*/ 958827 h 972682"/>
                <a:gd name="connsiteX14" fmla="*/ 360218 w 665018"/>
                <a:gd name="connsiteY14" fmla="*/ 972682 h 972682"/>
                <a:gd name="connsiteX15" fmla="*/ 304800 w 665018"/>
                <a:gd name="connsiteY15" fmla="*/ 958827 h 972682"/>
                <a:gd name="connsiteX16" fmla="*/ 221673 w 665018"/>
                <a:gd name="connsiteY16" fmla="*/ 931118 h 972682"/>
                <a:gd name="connsiteX17" fmla="*/ 193964 w 665018"/>
                <a:gd name="connsiteY17" fmla="*/ 889555 h 972682"/>
                <a:gd name="connsiteX18" fmla="*/ 152400 w 665018"/>
                <a:gd name="connsiteY18" fmla="*/ 875700 h 972682"/>
                <a:gd name="connsiteX19" fmla="*/ 138545 w 665018"/>
                <a:gd name="connsiteY19" fmla="*/ 834136 h 972682"/>
                <a:gd name="connsiteX20" fmla="*/ 110836 w 665018"/>
                <a:gd name="connsiteY20" fmla="*/ 792573 h 972682"/>
                <a:gd name="connsiteX21" fmla="*/ 96982 w 665018"/>
                <a:gd name="connsiteY21" fmla="*/ 709446 h 972682"/>
                <a:gd name="connsiteX22" fmla="*/ 69273 w 665018"/>
                <a:gd name="connsiteY22" fmla="*/ 557046 h 972682"/>
                <a:gd name="connsiteX23" fmla="*/ 27709 w 665018"/>
                <a:gd name="connsiteY23" fmla="*/ 432355 h 972682"/>
                <a:gd name="connsiteX24" fmla="*/ 13855 w 665018"/>
                <a:gd name="connsiteY24" fmla="*/ 390791 h 972682"/>
                <a:gd name="connsiteX25" fmla="*/ 0 w 665018"/>
                <a:gd name="connsiteY25" fmla="*/ 335373 h 972682"/>
                <a:gd name="connsiteX26" fmla="*/ 13855 w 665018"/>
                <a:gd name="connsiteY26" fmla="*/ 99846 h 972682"/>
                <a:gd name="connsiteX27" fmla="*/ 27709 w 665018"/>
                <a:gd name="connsiteY27" fmla="*/ 58282 h 972682"/>
                <a:gd name="connsiteX28" fmla="*/ 110836 w 665018"/>
                <a:gd name="connsiteY28" fmla="*/ 2864 h 972682"/>
                <a:gd name="connsiteX29" fmla="*/ 180109 w 665018"/>
                <a:gd name="connsiteY29" fmla="*/ 2864 h 9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5018" h="972682">
                  <a:moveTo>
                    <a:pt x="124691" y="30573"/>
                  </a:moveTo>
                  <a:cubicBezTo>
                    <a:pt x="157490" y="19640"/>
                    <a:pt x="202087" y="2864"/>
                    <a:pt x="235527" y="2864"/>
                  </a:cubicBezTo>
                  <a:cubicBezTo>
                    <a:pt x="286536" y="2864"/>
                    <a:pt x="337127" y="12100"/>
                    <a:pt x="387927" y="16718"/>
                  </a:cubicBezTo>
                  <a:lnTo>
                    <a:pt x="471055" y="44427"/>
                  </a:lnTo>
                  <a:cubicBezTo>
                    <a:pt x="484909" y="49045"/>
                    <a:pt x="500467" y="50181"/>
                    <a:pt x="512618" y="58282"/>
                  </a:cubicBezTo>
                  <a:cubicBezTo>
                    <a:pt x="606614" y="120946"/>
                    <a:pt x="572196" y="90152"/>
                    <a:pt x="623455" y="141409"/>
                  </a:cubicBezTo>
                  <a:cubicBezTo>
                    <a:pt x="628867" y="152233"/>
                    <a:pt x="665018" y="218003"/>
                    <a:pt x="665018" y="238391"/>
                  </a:cubicBezTo>
                  <a:cubicBezTo>
                    <a:pt x="665018" y="269124"/>
                    <a:pt x="658987" y="361290"/>
                    <a:pt x="637309" y="404646"/>
                  </a:cubicBezTo>
                  <a:cubicBezTo>
                    <a:pt x="629862" y="419539"/>
                    <a:pt x="617047" y="431316"/>
                    <a:pt x="609600" y="446209"/>
                  </a:cubicBezTo>
                  <a:cubicBezTo>
                    <a:pt x="582636" y="500137"/>
                    <a:pt x="608528" y="481037"/>
                    <a:pt x="581891" y="543191"/>
                  </a:cubicBezTo>
                  <a:cubicBezTo>
                    <a:pt x="567424" y="576948"/>
                    <a:pt x="537586" y="601351"/>
                    <a:pt x="512618" y="626318"/>
                  </a:cubicBezTo>
                  <a:lnTo>
                    <a:pt x="429491" y="875700"/>
                  </a:lnTo>
                  <a:lnTo>
                    <a:pt x="415636" y="917264"/>
                  </a:lnTo>
                  <a:cubicBezTo>
                    <a:pt x="411018" y="931118"/>
                    <a:pt x="415636" y="954209"/>
                    <a:pt x="401782" y="958827"/>
                  </a:cubicBezTo>
                  <a:lnTo>
                    <a:pt x="360218" y="972682"/>
                  </a:lnTo>
                  <a:cubicBezTo>
                    <a:pt x="341745" y="968064"/>
                    <a:pt x="323038" y="964299"/>
                    <a:pt x="304800" y="958827"/>
                  </a:cubicBezTo>
                  <a:cubicBezTo>
                    <a:pt x="276824" y="950434"/>
                    <a:pt x="221673" y="931118"/>
                    <a:pt x="221673" y="931118"/>
                  </a:cubicBezTo>
                  <a:cubicBezTo>
                    <a:pt x="212437" y="917264"/>
                    <a:pt x="206966" y="899957"/>
                    <a:pt x="193964" y="889555"/>
                  </a:cubicBezTo>
                  <a:cubicBezTo>
                    <a:pt x="182560" y="880432"/>
                    <a:pt x="162727" y="886027"/>
                    <a:pt x="152400" y="875700"/>
                  </a:cubicBezTo>
                  <a:cubicBezTo>
                    <a:pt x="142073" y="865373"/>
                    <a:pt x="145076" y="847198"/>
                    <a:pt x="138545" y="834136"/>
                  </a:cubicBezTo>
                  <a:cubicBezTo>
                    <a:pt x="131098" y="819243"/>
                    <a:pt x="120072" y="806427"/>
                    <a:pt x="110836" y="792573"/>
                  </a:cubicBezTo>
                  <a:cubicBezTo>
                    <a:pt x="106218" y="764864"/>
                    <a:pt x="101253" y="737211"/>
                    <a:pt x="96982" y="709446"/>
                  </a:cubicBezTo>
                  <a:cubicBezTo>
                    <a:pt x="85685" y="636015"/>
                    <a:pt x="87985" y="619421"/>
                    <a:pt x="69273" y="557046"/>
                  </a:cubicBezTo>
                  <a:cubicBezTo>
                    <a:pt x="69250" y="556968"/>
                    <a:pt x="34649" y="453176"/>
                    <a:pt x="27709" y="432355"/>
                  </a:cubicBezTo>
                  <a:cubicBezTo>
                    <a:pt x="23091" y="418500"/>
                    <a:pt x="17397" y="404959"/>
                    <a:pt x="13855" y="390791"/>
                  </a:cubicBezTo>
                  <a:lnTo>
                    <a:pt x="0" y="335373"/>
                  </a:lnTo>
                  <a:cubicBezTo>
                    <a:pt x="4618" y="256864"/>
                    <a:pt x="6030" y="178100"/>
                    <a:pt x="13855" y="99846"/>
                  </a:cubicBezTo>
                  <a:cubicBezTo>
                    <a:pt x="15308" y="85314"/>
                    <a:pt x="19608" y="70433"/>
                    <a:pt x="27709" y="58282"/>
                  </a:cubicBezTo>
                  <a:cubicBezTo>
                    <a:pt x="48502" y="27091"/>
                    <a:pt x="73863" y="7486"/>
                    <a:pt x="110836" y="2864"/>
                  </a:cubicBezTo>
                  <a:cubicBezTo>
                    <a:pt x="133749" y="0"/>
                    <a:pt x="157018" y="2864"/>
                    <a:pt x="180109" y="2864"/>
                  </a:cubicBezTo>
                </a:path>
              </a:pathLst>
            </a:custGeom>
            <a:solidFill>
              <a:schemeClr val="accent3">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5514109" y="2895600"/>
              <a:ext cx="235527" cy="73532"/>
            </a:xfrm>
            <a:custGeom>
              <a:avLst/>
              <a:gdLst>
                <a:gd name="connsiteX0" fmla="*/ 0 w 235527"/>
                <a:gd name="connsiteY0" fmla="*/ 0 h 73532"/>
                <a:gd name="connsiteX1" fmla="*/ 180109 w 235527"/>
                <a:gd name="connsiteY1" fmla="*/ 41564 h 73532"/>
                <a:gd name="connsiteX2" fmla="*/ 235527 w 235527"/>
                <a:gd name="connsiteY2" fmla="*/ 0 h 73532"/>
              </a:gdLst>
              <a:ahLst/>
              <a:cxnLst>
                <a:cxn ang="0">
                  <a:pos x="connsiteX0" y="connsiteY0"/>
                </a:cxn>
                <a:cxn ang="0">
                  <a:pos x="connsiteX1" y="connsiteY1"/>
                </a:cxn>
                <a:cxn ang="0">
                  <a:pos x="connsiteX2" y="connsiteY2"/>
                </a:cxn>
              </a:cxnLst>
              <a:rect l="l" t="t" r="r" b="b"/>
              <a:pathLst>
                <a:path w="235527" h="73532">
                  <a:moveTo>
                    <a:pt x="0" y="0"/>
                  </a:moveTo>
                  <a:cubicBezTo>
                    <a:pt x="110298" y="73532"/>
                    <a:pt x="50160" y="60127"/>
                    <a:pt x="180109" y="41564"/>
                  </a:cubicBezTo>
                  <a:cubicBezTo>
                    <a:pt x="227107" y="10232"/>
                    <a:pt x="209899" y="25630"/>
                    <a:pt x="235527"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3" name="Group 11"/>
            <p:cNvGrpSpPr/>
            <p:nvPr/>
          </p:nvGrpSpPr>
          <p:grpSpPr>
            <a:xfrm>
              <a:off x="5181600" y="2362200"/>
              <a:ext cx="213466" cy="155090"/>
              <a:chOff x="4267200" y="1600200"/>
              <a:chExt cx="1371600" cy="1371600"/>
            </a:xfrm>
          </p:grpSpPr>
          <p:sp>
            <p:nvSpPr>
              <p:cNvPr id="102" name="Oval 101"/>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9"/>
              <p:cNvGrpSpPr/>
              <p:nvPr/>
            </p:nvGrpSpPr>
            <p:grpSpPr>
              <a:xfrm>
                <a:off x="4495800" y="1981200"/>
                <a:ext cx="914400" cy="990600"/>
                <a:chOff x="6019800" y="1524000"/>
                <a:chExt cx="990600" cy="1066800"/>
              </a:xfrm>
            </p:grpSpPr>
            <p:sp>
              <p:nvSpPr>
                <p:cNvPr id="104"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11"/>
            <p:cNvGrpSpPr/>
            <p:nvPr/>
          </p:nvGrpSpPr>
          <p:grpSpPr>
            <a:xfrm>
              <a:off x="5943600" y="2362200"/>
              <a:ext cx="213466" cy="155090"/>
              <a:chOff x="4267200" y="1600200"/>
              <a:chExt cx="1371600" cy="1371600"/>
            </a:xfrm>
          </p:grpSpPr>
          <p:sp>
            <p:nvSpPr>
              <p:cNvPr id="98" name="Oval 9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
              <p:cNvGrpSpPr/>
              <p:nvPr/>
            </p:nvGrpSpPr>
            <p:grpSpPr>
              <a:xfrm>
                <a:off x="4495800" y="1981200"/>
                <a:ext cx="914400" cy="990600"/>
                <a:chOff x="6019800" y="1524000"/>
                <a:chExt cx="990600" cy="1066800"/>
              </a:xfrm>
            </p:grpSpPr>
            <p:sp>
              <p:nvSpPr>
                <p:cNvPr id="10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Freeform 94"/>
            <p:cNvSpPr/>
            <p:nvPr/>
          </p:nvSpPr>
          <p:spPr>
            <a:xfrm>
              <a:off x="6019799" y="5181600"/>
              <a:ext cx="160077" cy="748145"/>
            </a:xfrm>
            <a:custGeom>
              <a:avLst/>
              <a:gdLst>
                <a:gd name="connsiteX0" fmla="*/ 15582 w 168732"/>
                <a:gd name="connsiteY0" fmla="*/ 16163 h 611908"/>
                <a:gd name="connsiteX1" fmla="*/ 29437 w 168732"/>
                <a:gd name="connsiteY1" fmla="*/ 210127 h 611908"/>
                <a:gd name="connsiteX2" fmla="*/ 71000 w 168732"/>
                <a:gd name="connsiteY2" fmla="*/ 445654 h 611908"/>
                <a:gd name="connsiteX3" fmla="*/ 98710 w 168732"/>
                <a:gd name="connsiteY3" fmla="*/ 487218 h 611908"/>
                <a:gd name="connsiteX4" fmla="*/ 126419 w 168732"/>
                <a:gd name="connsiteY4" fmla="*/ 570345 h 611908"/>
                <a:gd name="connsiteX5" fmla="*/ 154128 w 168732"/>
                <a:gd name="connsiteY5" fmla="*/ 611908 h 611908"/>
                <a:gd name="connsiteX6" fmla="*/ 140273 w 168732"/>
                <a:gd name="connsiteY6" fmla="*/ 570345 h 611908"/>
                <a:gd name="connsiteX7" fmla="*/ 112564 w 168732"/>
                <a:gd name="connsiteY7" fmla="*/ 514927 h 611908"/>
                <a:gd name="connsiteX8" fmla="*/ 43291 w 168732"/>
                <a:gd name="connsiteY8" fmla="*/ 404090 h 611908"/>
                <a:gd name="connsiteX9" fmla="*/ 29437 w 168732"/>
                <a:gd name="connsiteY9" fmla="*/ 348672 h 611908"/>
                <a:gd name="connsiteX10" fmla="*/ 15582 w 168732"/>
                <a:gd name="connsiteY10" fmla="*/ 307108 h 611908"/>
                <a:gd name="connsiteX11" fmla="*/ 15582 w 168732"/>
                <a:gd name="connsiteY11" fmla="*/ 16163 h 61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32" h="611908">
                  <a:moveTo>
                    <a:pt x="15582" y="16163"/>
                  </a:moveTo>
                  <a:cubicBezTo>
                    <a:pt x="17891" y="0"/>
                    <a:pt x="23822" y="145551"/>
                    <a:pt x="29437" y="210127"/>
                  </a:cubicBezTo>
                  <a:cubicBezTo>
                    <a:pt x="32591" y="246393"/>
                    <a:pt x="46722" y="409238"/>
                    <a:pt x="71000" y="445654"/>
                  </a:cubicBezTo>
                  <a:lnTo>
                    <a:pt x="98710" y="487218"/>
                  </a:lnTo>
                  <a:cubicBezTo>
                    <a:pt x="107946" y="514927"/>
                    <a:pt x="110217" y="546043"/>
                    <a:pt x="126419" y="570345"/>
                  </a:cubicBezTo>
                  <a:cubicBezTo>
                    <a:pt x="135655" y="584199"/>
                    <a:pt x="137477" y="611908"/>
                    <a:pt x="154128" y="611908"/>
                  </a:cubicBezTo>
                  <a:cubicBezTo>
                    <a:pt x="168732" y="611908"/>
                    <a:pt x="146026" y="583768"/>
                    <a:pt x="140273" y="570345"/>
                  </a:cubicBezTo>
                  <a:cubicBezTo>
                    <a:pt x="132137" y="551362"/>
                    <a:pt x="122970" y="532767"/>
                    <a:pt x="112564" y="514927"/>
                  </a:cubicBezTo>
                  <a:cubicBezTo>
                    <a:pt x="90611" y="477294"/>
                    <a:pt x="43291" y="404090"/>
                    <a:pt x="43291" y="404090"/>
                  </a:cubicBezTo>
                  <a:cubicBezTo>
                    <a:pt x="38673" y="385617"/>
                    <a:pt x="34668" y="366981"/>
                    <a:pt x="29437" y="348672"/>
                  </a:cubicBezTo>
                  <a:cubicBezTo>
                    <a:pt x="25425" y="334630"/>
                    <a:pt x="17111" y="321632"/>
                    <a:pt x="15582" y="307108"/>
                  </a:cubicBezTo>
                  <a:cubicBezTo>
                    <a:pt x="0" y="159075"/>
                    <a:pt x="13273" y="32326"/>
                    <a:pt x="15582" y="16163"/>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172200" y="5181600"/>
              <a:ext cx="160077" cy="748145"/>
            </a:xfrm>
            <a:custGeom>
              <a:avLst/>
              <a:gdLst>
                <a:gd name="connsiteX0" fmla="*/ 15582 w 168732"/>
                <a:gd name="connsiteY0" fmla="*/ 16163 h 611908"/>
                <a:gd name="connsiteX1" fmla="*/ 29437 w 168732"/>
                <a:gd name="connsiteY1" fmla="*/ 210127 h 611908"/>
                <a:gd name="connsiteX2" fmla="*/ 71000 w 168732"/>
                <a:gd name="connsiteY2" fmla="*/ 445654 h 611908"/>
                <a:gd name="connsiteX3" fmla="*/ 98710 w 168732"/>
                <a:gd name="connsiteY3" fmla="*/ 487218 h 611908"/>
                <a:gd name="connsiteX4" fmla="*/ 126419 w 168732"/>
                <a:gd name="connsiteY4" fmla="*/ 570345 h 611908"/>
                <a:gd name="connsiteX5" fmla="*/ 154128 w 168732"/>
                <a:gd name="connsiteY5" fmla="*/ 611908 h 611908"/>
                <a:gd name="connsiteX6" fmla="*/ 140273 w 168732"/>
                <a:gd name="connsiteY6" fmla="*/ 570345 h 611908"/>
                <a:gd name="connsiteX7" fmla="*/ 112564 w 168732"/>
                <a:gd name="connsiteY7" fmla="*/ 514927 h 611908"/>
                <a:gd name="connsiteX8" fmla="*/ 43291 w 168732"/>
                <a:gd name="connsiteY8" fmla="*/ 404090 h 611908"/>
                <a:gd name="connsiteX9" fmla="*/ 29437 w 168732"/>
                <a:gd name="connsiteY9" fmla="*/ 348672 h 611908"/>
                <a:gd name="connsiteX10" fmla="*/ 15582 w 168732"/>
                <a:gd name="connsiteY10" fmla="*/ 307108 h 611908"/>
                <a:gd name="connsiteX11" fmla="*/ 15582 w 168732"/>
                <a:gd name="connsiteY11" fmla="*/ 16163 h 61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32" h="611908">
                  <a:moveTo>
                    <a:pt x="15582" y="16163"/>
                  </a:moveTo>
                  <a:cubicBezTo>
                    <a:pt x="17891" y="0"/>
                    <a:pt x="23822" y="145551"/>
                    <a:pt x="29437" y="210127"/>
                  </a:cubicBezTo>
                  <a:cubicBezTo>
                    <a:pt x="32591" y="246393"/>
                    <a:pt x="46722" y="409238"/>
                    <a:pt x="71000" y="445654"/>
                  </a:cubicBezTo>
                  <a:lnTo>
                    <a:pt x="98710" y="487218"/>
                  </a:lnTo>
                  <a:cubicBezTo>
                    <a:pt x="107946" y="514927"/>
                    <a:pt x="110217" y="546043"/>
                    <a:pt x="126419" y="570345"/>
                  </a:cubicBezTo>
                  <a:cubicBezTo>
                    <a:pt x="135655" y="584199"/>
                    <a:pt x="137477" y="611908"/>
                    <a:pt x="154128" y="611908"/>
                  </a:cubicBezTo>
                  <a:cubicBezTo>
                    <a:pt x="168732" y="611908"/>
                    <a:pt x="146026" y="583768"/>
                    <a:pt x="140273" y="570345"/>
                  </a:cubicBezTo>
                  <a:cubicBezTo>
                    <a:pt x="132137" y="551362"/>
                    <a:pt x="122970" y="532767"/>
                    <a:pt x="112564" y="514927"/>
                  </a:cubicBezTo>
                  <a:cubicBezTo>
                    <a:pt x="90611" y="477294"/>
                    <a:pt x="43291" y="404090"/>
                    <a:pt x="43291" y="404090"/>
                  </a:cubicBezTo>
                  <a:cubicBezTo>
                    <a:pt x="38673" y="385617"/>
                    <a:pt x="34668" y="366981"/>
                    <a:pt x="29437" y="348672"/>
                  </a:cubicBezTo>
                  <a:cubicBezTo>
                    <a:pt x="25425" y="334630"/>
                    <a:pt x="17111" y="321632"/>
                    <a:pt x="15582" y="307108"/>
                  </a:cubicBezTo>
                  <a:cubicBezTo>
                    <a:pt x="0" y="159075"/>
                    <a:pt x="13273" y="32326"/>
                    <a:pt x="15582" y="16163"/>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934200" y="5257800"/>
              <a:ext cx="160077" cy="748145"/>
            </a:xfrm>
            <a:custGeom>
              <a:avLst/>
              <a:gdLst>
                <a:gd name="connsiteX0" fmla="*/ 15582 w 168732"/>
                <a:gd name="connsiteY0" fmla="*/ 16163 h 611908"/>
                <a:gd name="connsiteX1" fmla="*/ 29437 w 168732"/>
                <a:gd name="connsiteY1" fmla="*/ 210127 h 611908"/>
                <a:gd name="connsiteX2" fmla="*/ 71000 w 168732"/>
                <a:gd name="connsiteY2" fmla="*/ 445654 h 611908"/>
                <a:gd name="connsiteX3" fmla="*/ 98710 w 168732"/>
                <a:gd name="connsiteY3" fmla="*/ 487218 h 611908"/>
                <a:gd name="connsiteX4" fmla="*/ 126419 w 168732"/>
                <a:gd name="connsiteY4" fmla="*/ 570345 h 611908"/>
                <a:gd name="connsiteX5" fmla="*/ 154128 w 168732"/>
                <a:gd name="connsiteY5" fmla="*/ 611908 h 611908"/>
                <a:gd name="connsiteX6" fmla="*/ 140273 w 168732"/>
                <a:gd name="connsiteY6" fmla="*/ 570345 h 611908"/>
                <a:gd name="connsiteX7" fmla="*/ 112564 w 168732"/>
                <a:gd name="connsiteY7" fmla="*/ 514927 h 611908"/>
                <a:gd name="connsiteX8" fmla="*/ 43291 w 168732"/>
                <a:gd name="connsiteY8" fmla="*/ 404090 h 611908"/>
                <a:gd name="connsiteX9" fmla="*/ 29437 w 168732"/>
                <a:gd name="connsiteY9" fmla="*/ 348672 h 611908"/>
                <a:gd name="connsiteX10" fmla="*/ 15582 w 168732"/>
                <a:gd name="connsiteY10" fmla="*/ 307108 h 611908"/>
                <a:gd name="connsiteX11" fmla="*/ 15582 w 168732"/>
                <a:gd name="connsiteY11" fmla="*/ 16163 h 61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32" h="611908">
                  <a:moveTo>
                    <a:pt x="15582" y="16163"/>
                  </a:moveTo>
                  <a:cubicBezTo>
                    <a:pt x="17891" y="0"/>
                    <a:pt x="23822" y="145551"/>
                    <a:pt x="29437" y="210127"/>
                  </a:cubicBezTo>
                  <a:cubicBezTo>
                    <a:pt x="32591" y="246393"/>
                    <a:pt x="46722" y="409238"/>
                    <a:pt x="71000" y="445654"/>
                  </a:cubicBezTo>
                  <a:lnTo>
                    <a:pt x="98710" y="487218"/>
                  </a:lnTo>
                  <a:cubicBezTo>
                    <a:pt x="107946" y="514927"/>
                    <a:pt x="110217" y="546043"/>
                    <a:pt x="126419" y="570345"/>
                  </a:cubicBezTo>
                  <a:cubicBezTo>
                    <a:pt x="135655" y="584199"/>
                    <a:pt x="137477" y="611908"/>
                    <a:pt x="154128" y="611908"/>
                  </a:cubicBezTo>
                  <a:cubicBezTo>
                    <a:pt x="168732" y="611908"/>
                    <a:pt x="146026" y="583768"/>
                    <a:pt x="140273" y="570345"/>
                  </a:cubicBezTo>
                  <a:cubicBezTo>
                    <a:pt x="132137" y="551362"/>
                    <a:pt x="122970" y="532767"/>
                    <a:pt x="112564" y="514927"/>
                  </a:cubicBezTo>
                  <a:cubicBezTo>
                    <a:pt x="90611" y="477294"/>
                    <a:pt x="43291" y="404090"/>
                    <a:pt x="43291" y="404090"/>
                  </a:cubicBezTo>
                  <a:cubicBezTo>
                    <a:pt x="38673" y="385617"/>
                    <a:pt x="34668" y="366981"/>
                    <a:pt x="29437" y="348672"/>
                  </a:cubicBezTo>
                  <a:cubicBezTo>
                    <a:pt x="25425" y="334630"/>
                    <a:pt x="17111" y="321632"/>
                    <a:pt x="15582" y="307108"/>
                  </a:cubicBezTo>
                  <a:cubicBezTo>
                    <a:pt x="0" y="159075"/>
                    <a:pt x="13273" y="32326"/>
                    <a:pt x="15582" y="16163"/>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1"/>
          <p:cNvGrpSpPr/>
          <p:nvPr/>
        </p:nvGrpSpPr>
        <p:grpSpPr>
          <a:xfrm>
            <a:off x="1447800" y="1143000"/>
            <a:ext cx="1066800" cy="838200"/>
            <a:chOff x="4267200" y="1600200"/>
            <a:chExt cx="1371600" cy="1371600"/>
          </a:xfrm>
        </p:grpSpPr>
        <p:sp>
          <p:nvSpPr>
            <p:cNvPr id="108" name="Oval 107"/>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9"/>
            <p:cNvGrpSpPr/>
            <p:nvPr/>
          </p:nvGrpSpPr>
          <p:grpSpPr>
            <a:xfrm>
              <a:off x="4495800" y="1981200"/>
              <a:ext cx="914400" cy="990600"/>
              <a:chOff x="6019800" y="1524000"/>
              <a:chExt cx="990600" cy="1066800"/>
            </a:xfrm>
          </p:grpSpPr>
          <p:sp>
            <p:nvSpPr>
              <p:cNvPr id="110"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457200" y="990600"/>
            <a:ext cx="2819400" cy="1709057"/>
            <a:chOff x="364046" y="1719943"/>
            <a:chExt cx="3808094" cy="1970314"/>
          </a:xfrm>
        </p:grpSpPr>
        <p:sp>
          <p:nvSpPr>
            <p:cNvPr id="20" name="Freeform 19"/>
            <p:cNvSpPr/>
            <p:nvPr/>
          </p:nvSpPr>
          <p:spPr>
            <a:xfrm>
              <a:off x="762000" y="2819400"/>
              <a:ext cx="1230036" cy="795131"/>
            </a:xfrm>
            <a:custGeom>
              <a:avLst/>
              <a:gdLst>
                <a:gd name="connsiteX0" fmla="*/ 1204686 w 1230036"/>
                <a:gd name="connsiteY0" fmla="*/ 11359 h 795131"/>
                <a:gd name="connsiteX1" fmla="*/ 1172028 w 1230036"/>
                <a:gd name="connsiteY1" fmla="*/ 474 h 795131"/>
                <a:gd name="connsiteX2" fmla="*/ 1117600 w 1230036"/>
                <a:gd name="connsiteY2" fmla="*/ 11359 h 795131"/>
                <a:gd name="connsiteX3" fmla="*/ 1063171 w 1230036"/>
                <a:gd name="connsiteY3" fmla="*/ 109331 h 795131"/>
                <a:gd name="connsiteX4" fmla="*/ 1052286 w 1230036"/>
                <a:gd name="connsiteY4" fmla="*/ 152874 h 795131"/>
                <a:gd name="connsiteX5" fmla="*/ 1041400 w 1230036"/>
                <a:gd name="connsiteY5" fmla="*/ 218188 h 795131"/>
                <a:gd name="connsiteX6" fmla="*/ 1019628 w 1230036"/>
                <a:gd name="connsiteY6" fmla="*/ 457674 h 795131"/>
                <a:gd name="connsiteX7" fmla="*/ 1008743 w 1230036"/>
                <a:gd name="connsiteY7" fmla="*/ 490331 h 795131"/>
                <a:gd name="connsiteX8" fmla="*/ 986971 w 1230036"/>
                <a:gd name="connsiteY8" fmla="*/ 522988 h 795131"/>
                <a:gd name="connsiteX9" fmla="*/ 954314 w 1230036"/>
                <a:gd name="connsiteY9" fmla="*/ 588302 h 795131"/>
                <a:gd name="connsiteX10" fmla="*/ 932543 w 1230036"/>
                <a:gd name="connsiteY10" fmla="*/ 610074 h 795131"/>
                <a:gd name="connsiteX11" fmla="*/ 910771 w 1230036"/>
                <a:gd name="connsiteY11" fmla="*/ 642731 h 795131"/>
                <a:gd name="connsiteX12" fmla="*/ 845457 w 1230036"/>
                <a:gd name="connsiteY12" fmla="*/ 686274 h 795131"/>
                <a:gd name="connsiteX13" fmla="*/ 812800 w 1230036"/>
                <a:gd name="connsiteY13" fmla="*/ 708045 h 795131"/>
                <a:gd name="connsiteX14" fmla="*/ 725714 w 1230036"/>
                <a:gd name="connsiteY14" fmla="*/ 718931 h 795131"/>
                <a:gd name="connsiteX15" fmla="*/ 627743 w 1230036"/>
                <a:gd name="connsiteY15" fmla="*/ 708045 h 795131"/>
                <a:gd name="connsiteX16" fmla="*/ 562428 w 1230036"/>
                <a:gd name="connsiteY16" fmla="*/ 686274 h 795131"/>
                <a:gd name="connsiteX17" fmla="*/ 529771 w 1230036"/>
                <a:gd name="connsiteY17" fmla="*/ 664502 h 795131"/>
                <a:gd name="connsiteX18" fmla="*/ 486228 w 1230036"/>
                <a:gd name="connsiteY18" fmla="*/ 642731 h 795131"/>
                <a:gd name="connsiteX19" fmla="*/ 464457 w 1230036"/>
                <a:gd name="connsiteY19" fmla="*/ 620959 h 795131"/>
                <a:gd name="connsiteX20" fmla="*/ 420914 w 1230036"/>
                <a:gd name="connsiteY20" fmla="*/ 599188 h 795131"/>
                <a:gd name="connsiteX21" fmla="*/ 377371 w 1230036"/>
                <a:gd name="connsiteY21" fmla="*/ 533874 h 795131"/>
                <a:gd name="connsiteX22" fmla="*/ 355600 w 1230036"/>
                <a:gd name="connsiteY22" fmla="*/ 501216 h 795131"/>
                <a:gd name="connsiteX23" fmla="*/ 301171 w 1230036"/>
                <a:gd name="connsiteY23" fmla="*/ 457674 h 795131"/>
                <a:gd name="connsiteX24" fmla="*/ 279400 w 1230036"/>
                <a:gd name="connsiteY24" fmla="*/ 425016 h 795131"/>
                <a:gd name="connsiteX25" fmla="*/ 224971 w 1230036"/>
                <a:gd name="connsiteY25" fmla="*/ 381474 h 795131"/>
                <a:gd name="connsiteX26" fmla="*/ 192314 w 1230036"/>
                <a:gd name="connsiteY26" fmla="*/ 370588 h 795131"/>
                <a:gd name="connsiteX27" fmla="*/ 170543 w 1230036"/>
                <a:gd name="connsiteY27" fmla="*/ 348816 h 795131"/>
                <a:gd name="connsiteX28" fmla="*/ 29028 w 1230036"/>
                <a:gd name="connsiteY28" fmla="*/ 348816 h 795131"/>
                <a:gd name="connsiteX29" fmla="*/ 7257 w 1230036"/>
                <a:gd name="connsiteY29" fmla="*/ 414131 h 795131"/>
                <a:gd name="connsiteX30" fmla="*/ 50800 w 1230036"/>
                <a:gd name="connsiteY30" fmla="*/ 490331 h 795131"/>
                <a:gd name="connsiteX31" fmla="*/ 116114 w 1230036"/>
                <a:gd name="connsiteY31" fmla="*/ 512102 h 795131"/>
                <a:gd name="connsiteX32" fmla="*/ 192314 w 1230036"/>
                <a:gd name="connsiteY32" fmla="*/ 533874 h 795131"/>
                <a:gd name="connsiteX33" fmla="*/ 224971 w 1230036"/>
                <a:gd name="connsiteY33" fmla="*/ 555645 h 795131"/>
                <a:gd name="connsiteX34" fmla="*/ 246743 w 1230036"/>
                <a:gd name="connsiteY34" fmla="*/ 577416 h 795131"/>
                <a:gd name="connsiteX35" fmla="*/ 279400 w 1230036"/>
                <a:gd name="connsiteY35" fmla="*/ 588302 h 795131"/>
                <a:gd name="connsiteX36" fmla="*/ 312057 w 1230036"/>
                <a:gd name="connsiteY36" fmla="*/ 664502 h 795131"/>
                <a:gd name="connsiteX37" fmla="*/ 344714 w 1230036"/>
                <a:gd name="connsiteY37" fmla="*/ 718931 h 795131"/>
                <a:gd name="connsiteX38" fmla="*/ 355600 w 1230036"/>
                <a:gd name="connsiteY38" fmla="*/ 751588 h 795131"/>
                <a:gd name="connsiteX39" fmla="*/ 388257 w 1230036"/>
                <a:gd name="connsiteY39" fmla="*/ 773359 h 795131"/>
                <a:gd name="connsiteX40" fmla="*/ 464457 w 1230036"/>
                <a:gd name="connsiteY40" fmla="*/ 795131 h 795131"/>
                <a:gd name="connsiteX41" fmla="*/ 682171 w 1230036"/>
                <a:gd name="connsiteY41" fmla="*/ 784245 h 795131"/>
                <a:gd name="connsiteX42" fmla="*/ 856343 w 1230036"/>
                <a:gd name="connsiteY42" fmla="*/ 740702 h 795131"/>
                <a:gd name="connsiteX43" fmla="*/ 932543 w 1230036"/>
                <a:gd name="connsiteY43" fmla="*/ 718931 h 795131"/>
                <a:gd name="connsiteX44" fmla="*/ 954314 w 1230036"/>
                <a:gd name="connsiteY44" fmla="*/ 599188 h 795131"/>
                <a:gd name="connsiteX45" fmla="*/ 965200 w 1230036"/>
                <a:gd name="connsiteY45" fmla="*/ 566531 h 795131"/>
                <a:gd name="connsiteX46" fmla="*/ 976086 w 1230036"/>
                <a:gd name="connsiteY46" fmla="*/ 522988 h 795131"/>
                <a:gd name="connsiteX47" fmla="*/ 997857 w 1230036"/>
                <a:gd name="connsiteY47" fmla="*/ 490331 h 795131"/>
                <a:gd name="connsiteX48" fmla="*/ 1008743 w 1230036"/>
                <a:gd name="connsiteY48" fmla="*/ 446788 h 795131"/>
                <a:gd name="connsiteX49" fmla="*/ 1052286 w 1230036"/>
                <a:gd name="connsiteY49" fmla="*/ 403245 h 795131"/>
                <a:gd name="connsiteX50" fmla="*/ 1074057 w 1230036"/>
                <a:gd name="connsiteY50" fmla="*/ 370588 h 795131"/>
                <a:gd name="connsiteX51" fmla="*/ 1084943 w 1230036"/>
                <a:gd name="connsiteY51" fmla="*/ 185531 h 795131"/>
                <a:gd name="connsiteX52" fmla="*/ 1095828 w 1230036"/>
                <a:gd name="connsiteY52" fmla="*/ 152874 h 795131"/>
                <a:gd name="connsiteX53" fmla="*/ 1139371 w 1230036"/>
                <a:gd name="connsiteY53" fmla="*/ 87559 h 795131"/>
                <a:gd name="connsiteX54" fmla="*/ 1161143 w 1230036"/>
                <a:gd name="connsiteY54" fmla="*/ 65788 h 795131"/>
                <a:gd name="connsiteX55" fmla="*/ 1204686 w 1230036"/>
                <a:gd name="connsiteY55" fmla="*/ 11359 h 79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30036" h="795131">
                  <a:moveTo>
                    <a:pt x="1204686" y="11359"/>
                  </a:moveTo>
                  <a:cubicBezTo>
                    <a:pt x="1206500" y="474"/>
                    <a:pt x="1183503" y="474"/>
                    <a:pt x="1172028" y="474"/>
                  </a:cubicBezTo>
                  <a:cubicBezTo>
                    <a:pt x="1153526" y="474"/>
                    <a:pt x="1132205" y="0"/>
                    <a:pt x="1117600" y="11359"/>
                  </a:cubicBezTo>
                  <a:cubicBezTo>
                    <a:pt x="1088961" y="33634"/>
                    <a:pt x="1073005" y="74911"/>
                    <a:pt x="1063171" y="109331"/>
                  </a:cubicBezTo>
                  <a:cubicBezTo>
                    <a:pt x="1059061" y="123716"/>
                    <a:pt x="1055220" y="138204"/>
                    <a:pt x="1052286" y="152874"/>
                  </a:cubicBezTo>
                  <a:cubicBezTo>
                    <a:pt x="1047957" y="174517"/>
                    <a:pt x="1045029" y="196417"/>
                    <a:pt x="1041400" y="218188"/>
                  </a:cubicBezTo>
                  <a:cubicBezTo>
                    <a:pt x="1036166" y="301927"/>
                    <a:pt x="1037410" y="377652"/>
                    <a:pt x="1019628" y="457674"/>
                  </a:cubicBezTo>
                  <a:cubicBezTo>
                    <a:pt x="1017139" y="468875"/>
                    <a:pt x="1013875" y="480068"/>
                    <a:pt x="1008743" y="490331"/>
                  </a:cubicBezTo>
                  <a:cubicBezTo>
                    <a:pt x="1002892" y="502033"/>
                    <a:pt x="994228" y="512102"/>
                    <a:pt x="986971" y="522988"/>
                  </a:cubicBezTo>
                  <a:cubicBezTo>
                    <a:pt x="975473" y="557483"/>
                    <a:pt x="978433" y="558154"/>
                    <a:pt x="954314" y="588302"/>
                  </a:cubicBezTo>
                  <a:cubicBezTo>
                    <a:pt x="947903" y="596316"/>
                    <a:pt x="938954" y="602060"/>
                    <a:pt x="932543" y="610074"/>
                  </a:cubicBezTo>
                  <a:cubicBezTo>
                    <a:pt x="924370" y="620290"/>
                    <a:pt x="920617" y="634116"/>
                    <a:pt x="910771" y="642731"/>
                  </a:cubicBezTo>
                  <a:cubicBezTo>
                    <a:pt x="891079" y="659961"/>
                    <a:pt x="867228" y="671760"/>
                    <a:pt x="845457" y="686274"/>
                  </a:cubicBezTo>
                  <a:cubicBezTo>
                    <a:pt x="834571" y="693531"/>
                    <a:pt x="825782" y="706422"/>
                    <a:pt x="812800" y="708045"/>
                  </a:cubicBezTo>
                  <a:lnTo>
                    <a:pt x="725714" y="718931"/>
                  </a:lnTo>
                  <a:cubicBezTo>
                    <a:pt x="693057" y="715302"/>
                    <a:pt x="659963" y="714489"/>
                    <a:pt x="627743" y="708045"/>
                  </a:cubicBezTo>
                  <a:cubicBezTo>
                    <a:pt x="605239" y="703544"/>
                    <a:pt x="562428" y="686274"/>
                    <a:pt x="562428" y="686274"/>
                  </a:cubicBezTo>
                  <a:cubicBezTo>
                    <a:pt x="551542" y="679017"/>
                    <a:pt x="541130" y="670993"/>
                    <a:pt x="529771" y="664502"/>
                  </a:cubicBezTo>
                  <a:cubicBezTo>
                    <a:pt x="515682" y="656451"/>
                    <a:pt x="499730" y="651732"/>
                    <a:pt x="486228" y="642731"/>
                  </a:cubicBezTo>
                  <a:cubicBezTo>
                    <a:pt x="477689" y="637038"/>
                    <a:pt x="472996" y="626652"/>
                    <a:pt x="464457" y="620959"/>
                  </a:cubicBezTo>
                  <a:cubicBezTo>
                    <a:pt x="450955" y="611958"/>
                    <a:pt x="435428" y="606445"/>
                    <a:pt x="420914" y="599188"/>
                  </a:cubicBezTo>
                  <a:lnTo>
                    <a:pt x="377371" y="533874"/>
                  </a:lnTo>
                  <a:cubicBezTo>
                    <a:pt x="370114" y="522988"/>
                    <a:pt x="366486" y="508473"/>
                    <a:pt x="355600" y="501216"/>
                  </a:cubicBezTo>
                  <a:cubicBezTo>
                    <a:pt x="331355" y="485053"/>
                    <a:pt x="318896" y="479831"/>
                    <a:pt x="301171" y="457674"/>
                  </a:cubicBezTo>
                  <a:cubicBezTo>
                    <a:pt x="292998" y="447458"/>
                    <a:pt x="287573" y="435232"/>
                    <a:pt x="279400" y="425016"/>
                  </a:cubicBezTo>
                  <a:cubicBezTo>
                    <a:pt x="265901" y="408142"/>
                    <a:pt x="243829" y="390903"/>
                    <a:pt x="224971" y="381474"/>
                  </a:cubicBezTo>
                  <a:cubicBezTo>
                    <a:pt x="214708" y="376342"/>
                    <a:pt x="203200" y="374217"/>
                    <a:pt x="192314" y="370588"/>
                  </a:cubicBezTo>
                  <a:cubicBezTo>
                    <a:pt x="185057" y="363331"/>
                    <a:pt x="179344" y="354096"/>
                    <a:pt x="170543" y="348816"/>
                  </a:cubicBezTo>
                  <a:cubicBezTo>
                    <a:pt x="128913" y="323838"/>
                    <a:pt x="67872" y="344932"/>
                    <a:pt x="29028" y="348816"/>
                  </a:cubicBezTo>
                  <a:cubicBezTo>
                    <a:pt x="21771" y="370588"/>
                    <a:pt x="0" y="392359"/>
                    <a:pt x="7257" y="414131"/>
                  </a:cubicBezTo>
                  <a:cubicBezTo>
                    <a:pt x="16735" y="442564"/>
                    <a:pt x="22557" y="471502"/>
                    <a:pt x="50800" y="490331"/>
                  </a:cubicBezTo>
                  <a:cubicBezTo>
                    <a:pt x="69895" y="503061"/>
                    <a:pt x="94343" y="504845"/>
                    <a:pt x="116114" y="512102"/>
                  </a:cubicBezTo>
                  <a:cubicBezTo>
                    <a:pt x="162970" y="527721"/>
                    <a:pt x="137632" y="520203"/>
                    <a:pt x="192314" y="533874"/>
                  </a:cubicBezTo>
                  <a:cubicBezTo>
                    <a:pt x="203200" y="541131"/>
                    <a:pt x="214755" y="547472"/>
                    <a:pt x="224971" y="555645"/>
                  </a:cubicBezTo>
                  <a:cubicBezTo>
                    <a:pt x="232985" y="562056"/>
                    <a:pt x="237942" y="572136"/>
                    <a:pt x="246743" y="577416"/>
                  </a:cubicBezTo>
                  <a:cubicBezTo>
                    <a:pt x="256582" y="583320"/>
                    <a:pt x="268514" y="584673"/>
                    <a:pt x="279400" y="588302"/>
                  </a:cubicBezTo>
                  <a:cubicBezTo>
                    <a:pt x="304930" y="664888"/>
                    <a:pt x="271703" y="570341"/>
                    <a:pt x="312057" y="664502"/>
                  </a:cubicBezTo>
                  <a:cubicBezTo>
                    <a:pt x="333253" y="713961"/>
                    <a:pt x="308510" y="682726"/>
                    <a:pt x="344714" y="718931"/>
                  </a:cubicBezTo>
                  <a:cubicBezTo>
                    <a:pt x="348343" y="729817"/>
                    <a:pt x="348432" y="742628"/>
                    <a:pt x="355600" y="751588"/>
                  </a:cubicBezTo>
                  <a:cubicBezTo>
                    <a:pt x="363773" y="761804"/>
                    <a:pt x="376555" y="767508"/>
                    <a:pt x="388257" y="773359"/>
                  </a:cubicBezTo>
                  <a:cubicBezTo>
                    <a:pt x="403875" y="781168"/>
                    <a:pt x="450504" y="791643"/>
                    <a:pt x="464457" y="795131"/>
                  </a:cubicBezTo>
                  <a:cubicBezTo>
                    <a:pt x="537028" y="791502"/>
                    <a:pt x="609870" y="791475"/>
                    <a:pt x="682171" y="784245"/>
                  </a:cubicBezTo>
                  <a:cubicBezTo>
                    <a:pt x="815916" y="770871"/>
                    <a:pt x="754444" y="766177"/>
                    <a:pt x="856343" y="740702"/>
                  </a:cubicBezTo>
                  <a:cubicBezTo>
                    <a:pt x="911018" y="727033"/>
                    <a:pt x="885693" y="734547"/>
                    <a:pt x="932543" y="718931"/>
                  </a:cubicBezTo>
                  <a:cubicBezTo>
                    <a:pt x="957507" y="644034"/>
                    <a:pt x="929694" y="734594"/>
                    <a:pt x="954314" y="599188"/>
                  </a:cubicBezTo>
                  <a:cubicBezTo>
                    <a:pt x="956367" y="587899"/>
                    <a:pt x="962048" y="577564"/>
                    <a:pt x="965200" y="566531"/>
                  </a:cubicBezTo>
                  <a:cubicBezTo>
                    <a:pt x="969310" y="552146"/>
                    <a:pt x="970193" y="536739"/>
                    <a:pt x="976086" y="522988"/>
                  </a:cubicBezTo>
                  <a:cubicBezTo>
                    <a:pt x="981240" y="510963"/>
                    <a:pt x="990600" y="501217"/>
                    <a:pt x="997857" y="490331"/>
                  </a:cubicBezTo>
                  <a:cubicBezTo>
                    <a:pt x="1001486" y="475817"/>
                    <a:pt x="1000814" y="459475"/>
                    <a:pt x="1008743" y="446788"/>
                  </a:cubicBezTo>
                  <a:cubicBezTo>
                    <a:pt x="1019622" y="429382"/>
                    <a:pt x="1040900" y="420324"/>
                    <a:pt x="1052286" y="403245"/>
                  </a:cubicBezTo>
                  <a:lnTo>
                    <a:pt x="1074057" y="370588"/>
                  </a:lnTo>
                  <a:cubicBezTo>
                    <a:pt x="1077686" y="308902"/>
                    <a:pt x="1078795" y="247017"/>
                    <a:pt x="1084943" y="185531"/>
                  </a:cubicBezTo>
                  <a:cubicBezTo>
                    <a:pt x="1086085" y="174114"/>
                    <a:pt x="1090256" y="162904"/>
                    <a:pt x="1095828" y="152874"/>
                  </a:cubicBezTo>
                  <a:cubicBezTo>
                    <a:pt x="1108535" y="130001"/>
                    <a:pt x="1120868" y="106061"/>
                    <a:pt x="1139371" y="87559"/>
                  </a:cubicBezTo>
                  <a:cubicBezTo>
                    <a:pt x="1146628" y="80302"/>
                    <a:pt x="1151533" y="69392"/>
                    <a:pt x="1161143" y="65788"/>
                  </a:cubicBezTo>
                  <a:cubicBezTo>
                    <a:pt x="1230036" y="39953"/>
                    <a:pt x="1202872" y="22244"/>
                    <a:pt x="1204686" y="11359"/>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42257" y="2438456"/>
              <a:ext cx="1251857" cy="315534"/>
            </a:xfrm>
            <a:custGeom>
              <a:avLst/>
              <a:gdLst>
                <a:gd name="connsiteX0" fmla="*/ 1251857 w 1251857"/>
                <a:gd name="connsiteY0" fmla="*/ 174115 h 315534"/>
                <a:gd name="connsiteX1" fmla="*/ 707572 w 1251857"/>
                <a:gd name="connsiteY1" fmla="*/ 195887 h 315534"/>
                <a:gd name="connsiteX2" fmla="*/ 674914 w 1251857"/>
                <a:gd name="connsiteY2" fmla="*/ 206773 h 315534"/>
                <a:gd name="connsiteX3" fmla="*/ 631372 w 1251857"/>
                <a:gd name="connsiteY3" fmla="*/ 217658 h 315534"/>
                <a:gd name="connsiteX4" fmla="*/ 566057 w 1251857"/>
                <a:gd name="connsiteY4" fmla="*/ 239430 h 315534"/>
                <a:gd name="connsiteX5" fmla="*/ 446314 w 1251857"/>
                <a:gd name="connsiteY5" fmla="*/ 250315 h 315534"/>
                <a:gd name="connsiteX6" fmla="*/ 413657 w 1251857"/>
                <a:gd name="connsiteY6" fmla="*/ 261201 h 315534"/>
                <a:gd name="connsiteX7" fmla="*/ 21772 w 1251857"/>
                <a:gd name="connsiteY7" fmla="*/ 228544 h 315534"/>
                <a:gd name="connsiteX8" fmla="*/ 0 w 1251857"/>
                <a:gd name="connsiteY8" fmla="*/ 206773 h 315534"/>
                <a:gd name="connsiteX9" fmla="*/ 10886 w 1251857"/>
                <a:gd name="connsiteY9" fmla="*/ 174115 h 315534"/>
                <a:gd name="connsiteX10" fmla="*/ 108857 w 1251857"/>
                <a:gd name="connsiteY10" fmla="*/ 174115 h 315534"/>
                <a:gd name="connsiteX11" fmla="*/ 174172 w 1251857"/>
                <a:gd name="connsiteY11" fmla="*/ 206773 h 315534"/>
                <a:gd name="connsiteX12" fmla="*/ 370114 w 1251857"/>
                <a:gd name="connsiteY12" fmla="*/ 195887 h 315534"/>
                <a:gd name="connsiteX13" fmla="*/ 435429 w 1251857"/>
                <a:gd name="connsiteY13" fmla="*/ 174115 h 315534"/>
                <a:gd name="connsiteX14" fmla="*/ 468086 w 1251857"/>
                <a:gd name="connsiteY14" fmla="*/ 163230 h 315534"/>
                <a:gd name="connsiteX15" fmla="*/ 500743 w 1251857"/>
                <a:gd name="connsiteY15" fmla="*/ 152344 h 315534"/>
                <a:gd name="connsiteX16" fmla="*/ 544286 w 1251857"/>
                <a:gd name="connsiteY16" fmla="*/ 119687 h 315534"/>
                <a:gd name="connsiteX17" fmla="*/ 620486 w 1251857"/>
                <a:gd name="connsiteY17" fmla="*/ 87030 h 315534"/>
                <a:gd name="connsiteX18" fmla="*/ 674914 w 1251857"/>
                <a:gd name="connsiteY18" fmla="*/ 54373 h 315534"/>
                <a:gd name="connsiteX19" fmla="*/ 696686 w 1251857"/>
                <a:gd name="connsiteY19" fmla="*/ 32601 h 315534"/>
                <a:gd name="connsiteX20" fmla="*/ 762000 w 1251857"/>
                <a:gd name="connsiteY20" fmla="*/ 21715 h 315534"/>
                <a:gd name="connsiteX21" fmla="*/ 794657 w 1251857"/>
                <a:gd name="connsiteY21" fmla="*/ 10830 h 315534"/>
                <a:gd name="connsiteX22" fmla="*/ 968829 w 1251857"/>
                <a:gd name="connsiteY22" fmla="*/ 43487 h 315534"/>
                <a:gd name="connsiteX23" fmla="*/ 1034143 w 1251857"/>
                <a:gd name="connsiteY23" fmla="*/ 65258 h 315534"/>
                <a:gd name="connsiteX24" fmla="*/ 1066800 w 1251857"/>
                <a:gd name="connsiteY24" fmla="*/ 87030 h 315534"/>
                <a:gd name="connsiteX25" fmla="*/ 1240972 w 1251857"/>
                <a:gd name="connsiteY25" fmla="*/ 97915 h 31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857" h="315534">
                  <a:moveTo>
                    <a:pt x="1251857" y="174115"/>
                  </a:moveTo>
                  <a:cubicBezTo>
                    <a:pt x="1179801" y="176299"/>
                    <a:pt x="832237" y="183420"/>
                    <a:pt x="707572" y="195887"/>
                  </a:cubicBezTo>
                  <a:cubicBezTo>
                    <a:pt x="696154" y="197029"/>
                    <a:pt x="685947" y="203621"/>
                    <a:pt x="674914" y="206773"/>
                  </a:cubicBezTo>
                  <a:cubicBezTo>
                    <a:pt x="660529" y="210883"/>
                    <a:pt x="645702" y="213359"/>
                    <a:pt x="631372" y="217658"/>
                  </a:cubicBezTo>
                  <a:cubicBezTo>
                    <a:pt x="609390" y="224252"/>
                    <a:pt x="588912" y="237352"/>
                    <a:pt x="566057" y="239430"/>
                  </a:cubicBezTo>
                  <a:lnTo>
                    <a:pt x="446314" y="250315"/>
                  </a:lnTo>
                  <a:cubicBezTo>
                    <a:pt x="435428" y="253944"/>
                    <a:pt x="425132" y="261201"/>
                    <a:pt x="413657" y="261201"/>
                  </a:cubicBezTo>
                  <a:cubicBezTo>
                    <a:pt x="257405" y="261201"/>
                    <a:pt x="130512" y="315534"/>
                    <a:pt x="21772" y="228544"/>
                  </a:cubicBezTo>
                  <a:cubicBezTo>
                    <a:pt x="13758" y="222133"/>
                    <a:pt x="7257" y="214030"/>
                    <a:pt x="0" y="206773"/>
                  </a:cubicBezTo>
                  <a:cubicBezTo>
                    <a:pt x="3629" y="195887"/>
                    <a:pt x="3718" y="183075"/>
                    <a:pt x="10886" y="174115"/>
                  </a:cubicBezTo>
                  <a:cubicBezTo>
                    <a:pt x="43571" y="133259"/>
                    <a:pt x="64577" y="159355"/>
                    <a:pt x="108857" y="174115"/>
                  </a:cubicBezTo>
                  <a:cubicBezTo>
                    <a:pt x="153925" y="189138"/>
                    <a:pt x="131968" y="178637"/>
                    <a:pt x="174172" y="206773"/>
                  </a:cubicBezTo>
                  <a:cubicBezTo>
                    <a:pt x="239486" y="203144"/>
                    <a:pt x="305204" y="204001"/>
                    <a:pt x="370114" y="195887"/>
                  </a:cubicBezTo>
                  <a:cubicBezTo>
                    <a:pt x="392886" y="193040"/>
                    <a:pt x="413657" y="181372"/>
                    <a:pt x="435429" y="174115"/>
                  </a:cubicBezTo>
                  <a:lnTo>
                    <a:pt x="468086" y="163230"/>
                  </a:lnTo>
                  <a:lnTo>
                    <a:pt x="500743" y="152344"/>
                  </a:lnTo>
                  <a:cubicBezTo>
                    <a:pt x="515257" y="141458"/>
                    <a:pt x="528901" y="129303"/>
                    <a:pt x="544286" y="119687"/>
                  </a:cubicBezTo>
                  <a:cubicBezTo>
                    <a:pt x="575036" y="100468"/>
                    <a:pt x="588737" y="97612"/>
                    <a:pt x="620486" y="87030"/>
                  </a:cubicBezTo>
                  <a:cubicBezTo>
                    <a:pt x="675647" y="31866"/>
                    <a:pt x="604260" y="96765"/>
                    <a:pt x="674914" y="54373"/>
                  </a:cubicBezTo>
                  <a:cubicBezTo>
                    <a:pt x="683715" y="49093"/>
                    <a:pt x="687076" y="36205"/>
                    <a:pt x="696686" y="32601"/>
                  </a:cubicBezTo>
                  <a:cubicBezTo>
                    <a:pt x="717352" y="24851"/>
                    <a:pt x="740454" y="26503"/>
                    <a:pt x="762000" y="21715"/>
                  </a:cubicBezTo>
                  <a:cubicBezTo>
                    <a:pt x="773201" y="19226"/>
                    <a:pt x="783771" y="14458"/>
                    <a:pt x="794657" y="10830"/>
                  </a:cubicBezTo>
                  <a:cubicBezTo>
                    <a:pt x="1011716" y="28917"/>
                    <a:pt x="860112" y="0"/>
                    <a:pt x="968829" y="43487"/>
                  </a:cubicBezTo>
                  <a:cubicBezTo>
                    <a:pt x="990137" y="52010"/>
                    <a:pt x="1034143" y="65258"/>
                    <a:pt x="1034143" y="65258"/>
                  </a:cubicBezTo>
                  <a:cubicBezTo>
                    <a:pt x="1045029" y="72515"/>
                    <a:pt x="1054052" y="84088"/>
                    <a:pt x="1066800" y="87030"/>
                  </a:cubicBezTo>
                  <a:cubicBezTo>
                    <a:pt x="1123355" y="100081"/>
                    <a:pt x="1183350" y="97915"/>
                    <a:pt x="1240972" y="97915"/>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294591" y="2090057"/>
              <a:ext cx="1395666" cy="617701"/>
            </a:xfrm>
            <a:custGeom>
              <a:avLst/>
              <a:gdLst>
                <a:gd name="connsiteX0" fmla="*/ 67609 w 1395666"/>
                <a:gd name="connsiteY0" fmla="*/ 315686 h 617701"/>
                <a:gd name="connsiteX1" fmla="*/ 100266 w 1395666"/>
                <a:gd name="connsiteY1" fmla="*/ 239486 h 617701"/>
                <a:gd name="connsiteX2" fmla="*/ 111152 w 1395666"/>
                <a:gd name="connsiteY2" fmla="*/ 206829 h 617701"/>
                <a:gd name="connsiteX3" fmla="*/ 143809 w 1395666"/>
                <a:gd name="connsiteY3" fmla="*/ 195943 h 617701"/>
                <a:gd name="connsiteX4" fmla="*/ 241780 w 1395666"/>
                <a:gd name="connsiteY4" fmla="*/ 141514 h 617701"/>
                <a:gd name="connsiteX5" fmla="*/ 459495 w 1395666"/>
                <a:gd name="connsiteY5" fmla="*/ 163286 h 617701"/>
                <a:gd name="connsiteX6" fmla="*/ 513923 w 1395666"/>
                <a:gd name="connsiteY6" fmla="*/ 206829 h 617701"/>
                <a:gd name="connsiteX7" fmla="*/ 546580 w 1395666"/>
                <a:gd name="connsiteY7" fmla="*/ 217714 h 617701"/>
                <a:gd name="connsiteX8" fmla="*/ 568352 w 1395666"/>
                <a:gd name="connsiteY8" fmla="*/ 239486 h 617701"/>
                <a:gd name="connsiteX9" fmla="*/ 622780 w 1395666"/>
                <a:gd name="connsiteY9" fmla="*/ 315686 h 617701"/>
                <a:gd name="connsiteX10" fmla="*/ 644552 w 1395666"/>
                <a:gd name="connsiteY10" fmla="*/ 402772 h 617701"/>
                <a:gd name="connsiteX11" fmla="*/ 688095 w 1395666"/>
                <a:gd name="connsiteY11" fmla="*/ 457200 h 617701"/>
                <a:gd name="connsiteX12" fmla="*/ 698980 w 1395666"/>
                <a:gd name="connsiteY12" fmla="*/ 489857 h 617701"/>
                <a:gd name="connsiteX13" fmla="*/ 786066 w 1395666"/>
                <a:gd name="connsiteY13" fmla="*/ 566057 h 617701"/>
                <a:gd name="connsiteX14" fmla="*/ 862266 w 1395666"/>
                <a:gd name="connsiteY14" fmla="*/ 587829 h 617701"/>
                <a:gd name="connsiteX15" fmla="*/ 894923 w 1395666"/>
                <a:gd name="connsiteY15" fmla="*/ 598714 h 617701"/>
                <a:gd name="connsiteX16" fmla="*/ 1221495 w 1395666"/>
                <a:gd name="connsiteY16" fmla="*/ 576943 h 617701"/>
                <a:gd name="connsiteX17" fmla="*/ 1265038 w 1395666"/>
                <a:gd name="connsiteY17" fmla="*/ 555172 h 617701"/>
                <a:gd name="connsiteX18" fmla="*/ 1330352 w 1395666"/>
                <a:gd name="connsiteY18" fmla="*/ 489857 h 617701"/>
                <a:gd name="connsiteX19" fmla="*/ 1395666 w 1395666"/>
                <a:gd name="connsiteY19" fmla="*/ 381000 h 617701"/>
                <a:gd name="connsiteX20" fmla="*/ 1384780 w 1395666"/>
                <a:gd name="connsiteY20" fmla="*/ 152400 h 617701"/>
                <a:gd name="connsiteX21" fmla="*/ 1330352 w 1395666"/>
                <a:gd name="connsiteY21" fmla="*/ 76200 h 617701"/>
                <a:gd name="connsiteX22" fmla="*/ 1308580 w 1395666"/>
                <a:gd name="connsiteY22" fmla="*/ 54429 h 617701"/>
                <a:gd name="connsiteX23" fmla="*/ 1254152 w 1395666"/>
                <a:gd name="connsiteY23" fmla="*/ 10886 h 617701"/>
                <a:gd name="connsiteX24" fmla="*/ 1221495 w 1395666"/>
                <a:gd name="connsiteY24" fmla="*/ 0 h 617701"/>
                <a:gd name="connsiteX25" fmla="*/ 1069095 w 1395666"/>
                <a:gd name="connsiteY25" fmla="*/ 10886 h 617701"/>
                <a:gd name="connsiteX26" fmla="*/ 1047323 w 1395666"/>
                <a:gd name="connsiteY26" fmla="*/ 32657 h 617701"/>
                <a:gd name="connsiteX27" fmla="*/ 1090866 w 1395666"/>
                <a:gd name="connsiteY27" fmla="*/ 119743 h 617701"/>
                <a:gd name="connsiteX28" fmla="*/ 1265038 w 1395666"/>
                <a:gd name="connsiteY28" fmla="*/ 130629 h 617701"/>
                <a:gd name="connsiteX29" fmla="*/ 1319466 w 1395666"/>
                <a:gd name="connsiteY29" fmla="*/ 174172 h 617701"/>
                <a:gd name="connsiteX30" fmla="*/ 1308580 w 1395666"/>
                <a:gd name="connsiteY30" fmla="*/ 348343 h 617701"/>
                <a:gd name="connsiteX31" fmla="*/ 1297695 w 1395666"/>
                <a:gd name="connsiteY31" fmla="*/ 381000 h 617701"/>
                <a:gd name="connsiteX32" fmla="*/ 1275923 w 1395666"/>
                <a:gd name="connsiteY32" fmla="*/ 402772 h 617701"/>
                <a:gd name="connsiteX33" fmla="*/ 1210609 w 1395666"/>
                <a:gd name="connsiteY33" fmla="*/ 478972 h 617701"/>
                <a:gd name="connsiteX34" fmla="*/ 1177952 w 1395666"/>
                <a:gd name="connsiteY34" fmla="*/ 511629 h 617701"/>
                <a:gd name="connsiteX35" fmla="*/ 873152 w 1395666"/>
                <a:gd name="connsiteY35" fmla="*/ 500743 h 617701"/>
                <a:gd name="connsiteX36" fmla="*/ 786066 w 1395666"/>
                <a:gd name="connsiteY36" fmla="*/ 435429 h 617701"/>
                <a:gd name="connsiteX37" fmla="*/ 742523 w 1395666"/>
                <a:gd name="connsiteY37" fmla="*/ 413657 h 617701"/>
                <a:gd name="connsiteX38" fmla="*/ 720752 w 1395666"/>
                <a:gd name="connsiteY38" fmla="*/ 381000 h 617701"/>
                <a:gd name="connsiteX39" fmla="*/ 644552 w 1395666"/>
                <a:gd name="connsiteY39" fmla="*/ 293914 h 617701"/>
                <a:gd name="connsiteX40" fmla="*/ 601009 w 1395666"/>
                <a:gd name="connsiteY40" fmla="*/ 228600 h 617701"/>
                <a:gd name="connsiteX41" fmla="*/ 579238 w 1395666"/>
                <a:gd name="connsiteY41" fmla="*/ 195943 h 617701"/>
                <a:gd name="connsiteX42" fmla="*/ 557466 w 1395666"/>
                <a:gd name="connsiteY42" fmla="*/ 174172 h 617701"/>
                <a:gd name="connsiteX43" fmla="*/ 513923 w 1395666"/>
                <a:gd name="connsiteY43" fmla="*/ 108857 h 617701"/>
                <a:gd name="connsiteX44" fmla="*/ 481266 w 1395666"/>
                <a:gd name="connsiteY44" fmla="*/ 76200 h 617701"/>
                <a:gd name="connsiteX45" fmla="*/ 415952 w 1395666"/>
                <a:gd name="connsiteY45" fmla="*/ 54429 h 617701"/>
                <a:gd name="connsiteX46" fmla="*/ 209123 w 1395666"/>
                <a:gd name="connsiteY46" fmla="*/ 65314 h 617701"/>
                <a:gd name="connsiteX47" fmla="*/ 143809 w 1395666"/>
                <a:gd name="connsiteY47" fmla="*/ 87086 h 617701"/>
                <a:gd name="connsiteX48" fmla="*/ 89380 w 1395666"/>
                <a:gd name="connsiteY48" fmla="*/ 141514 h 617701"/>
                <a:gd name="connsiteX49" fmla="*/ 67609 w 1395666"/>
                <a:gd name="connsiteY49" fmla="*/ 163286 h 617701"/>
                <a:gd name="connsiteX50" fmla="*/ 24066 w 1395666"/>
                <a:gd name="connsiteY50" fmla="*/ 217714 h 617701"/>
                <a:gd name="connsiteX51" fmla="*/ 2295 w 1395666"/>
                <a:gd name="connsiteY51" fmla="*/ 304800 h 6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95666" h="617701">
                  <a:moveTo>
                    <a:pt x="67609" y="315686"/>
                  </a:moveTo>
                  <a:cubicBezTo>
                    <a:pt x="93139" y="239100"/>
                    <a:pt x="59912" y="333647"/>
                    <a:pt x="100266" y="239486"/>
                  </a:cubicBezTo>
                  <a:cubicBezTo>
                    <a:pt x="104786" y="228939"/>
                    <a:pt x="103038" y="214943"/>
                    <a:pt x="111152" y="206829"/>
                  </a:cubicBezTo>
                  <a:cubicBezTo>
                    <a:pt x="119266" y="198715"/>
                    <a:pt x="133778" y="201516"/>
                    <a:pt x="143809" y="195943"/>
                  </a:cubicBezTo>
                  <a:cubicBezTo>
                    <a:pt x="256101" y="133558"/>
                    <a:pt x="167885" y="166146"/>
                    <a:pt x="241780" y="141514"/>
                  </a:cubicBezTo>
                  <a:cubicBezTo>
                    <a:pt x="314352" y="148771"/>
                    <a:pt x="387640" y="150789"/>
                    <a:pt x="459495" y="163286"/>
                  </a:cubicBezTo>
                  <a:cubicBezTo>
                    <a:pt x="490178" y="168622"/>
                    <a:pt x="491149" y="193164"/>
                    <a:pt x="513923" y="206829"/>
                  </a:cubicBezTo>
                  <a:cubicBezTo>
                    <a:pt x="523762" y="212733"/>
                    <a:pt x="535694" y="214086"/>
                    <a:pt x="546580" y="217714"/>
                  </a:cubicBezTo>
                  <a:cubicBezTo>
                    <a:pt x="553837" y="224971"/>
                    <a:pt x="561782" y="231601"/>
                    <a:pt x="568352" y="239486"/>
                  </a:cubicBezTo>
                  <a:cubicBezTo>
                    <a:pt x="590856" y="266491"/>
                    <a:pt x="603927" y="287406"/>
                    <a:pt x="622780" y="315686"/>
                  </a:cubicBezTo>
                  <a:cubicBezTo>
                    <a:pt x="626921" y="336388"/>
                    <a:pt x="633394" y="380456"/>
                    <a:pt x="644552" y="402772"/>
                  </a:cubicBezTo>
                  <a:cubicBezTo>
                    <a:pt x="658285" y="430238"/>
                    <a:pt x="667844" y="436949"/>
                    <a:pt x="688095" y="457200"/>
                  </a:cubicBezTo>
                  <a:cubicBezTo>
                    <a:pt x="691723" y="468086"/>
                    <a:pt x="692095" y="480677"/>
                    <a:pt x="698980" y="489857"/>
                  </a:cubicBezTo>
                  <a:cubicBezTo>
                    <a:pt x="709657" y="504092"/>
                    <a:pt x="759086" y="555265"/>
                    <a:pt x="786066" y="566057"/>
                  </a:cubicBezTo>
                  <a:cubicBezTo>
                    <a:pt x="810593" y="575868"/>
                    <a:pt x="836964" y="580238"/>
                    <a:pt x="862266" y="587829"/>
                  </a:cubicBezTo>
                  <a:cubicBezTo>
                    <a:pt x="873257" y="591126"/>
                    <a:pt x="884037" y="595086"/>
                    <a:pt x="894923" y="598714"/>
                  </a:cubicBezTo>
                  <a:cubicBezTo>
                    <a:pt x="939172" y="597075"/>
                    <a:pt x="1126394" y="617701"/>
                    <a:pt x="1221495" y="576943"/>
                  </a:cubicBezTo>
                  <a:cubicBezTo>
                    <a:pt x="1236410" y="570551"/>
                    <a:pt x="1250524" y="562429"/>
                    <a:pt x="1265038" y="555172"/>
                  </a:cubicBezTo>
                  <a:cubicBezTo>
                    <a:pt x="1286809" y="533400"/>
                    <a:pt x="1313273" y="515475"/>
                    <a:pt x="1330352" y="489857"/>
                  </a:cubicBezTo>
                  <a:cubicBezTo>
                    <a:pt x="1382896" y="411041"/>
                    <a:pt x="1362193" y="447947"/>
                    <a:pt x="1395666" y="381000"/>
                  </a:cubicBezTo>
                  <a:cubicBezTo>
                    <a:pt x="1392037" y="304800"/>
                    <a:pt x="1391115" y="228423"/>
                    <a:pt x="1384780" y="152400"/>
                  </a:cubicBezTo>
                  <a:cubicBezTo>
                    <a:pt x="1381621" y="114486"/>
                    <a:pt x="1356578" y="102425"/>
                    <a:pt x="1330352" y="76200"/>
                  </a:cubicBezTo>
                  <a:lnTo>
                    <a:pt x="1308580" y="54429"/>
                  </a:lnTo>
                  <a:cubicBezTo>
                    <a:pt x="1288327" y="34176"/>
                    <a:pt x="1281621" y="24620"/>
                    <a:pt x="1254152" y="10886"/>
                  </a:cubicBezTo>
                  <a:cubicBezTo>
                    <a:pt x="1243889" y="5754"/>
                    <a:pt x="1232381" y="3629"/>
                    <a:pt x="1221495" y="0"/>
                  </a:cubicBezTo>
                  <a:cubicBezTo>
                    <a:pt x="1170695" y="3629"/>
                    <a:pt x="1119152" y="1500"/>
                    <a:pt x="1069095" y="10886"/>
                  </a:cubicBezTo>
                  <a:cubicBezTo>
                    <a:pt x="1059008" y="12777"/>
                    <a:pt x="1048596" y="22473"/>
                    <a:pt x="1047323" y="32657"/>
                  </a:cubicBezTo>
                  <a:cubicBezTo>
                    <a:pt x="1043355" y="64398"/>
                    <a:pt x="1049923" y="113278"/>
                    <a:pt x="1090866" y="119743"/>
                  </a:cubicBezTo>
                  <a:cubicBezTo>
                    <a:pt x="1148325" y="128815"/>
                    <a:pt x="1206981" y="127000"/>
                    <a:pt x="1265038" y="130629"/>
                  </a:cubicBezTo>
                  <a:cubicBezTo>
                    <a:pt x="1267450" y="132237"/>
                    <a:pt x="1318869" y="163432"/>
                    <a:pt x="1319466" y="174172"/>
                  </a:cubicBezTo>
                  <a:cubicBezTo>
                    <a:pt x="1322692" y="232253"/>
                    <a:pt x="1314669" y="290492"/>
                    <a:pt x="1308580" y="348343"/>
                  </a:cubicBezTo>
                  <a:cubicBezTo>
                    <a:pt x="1307379" y="359754"/>
                    <a:pt x="1303598" y="371161"/>
                    <a:pt x="1297695" y="381000"/>
                  </a:cubicBezTo>
                  <a:cubicBezTo>
                    <a:pt x="1292415" y="389801"/>
                    <a:pt x="1282334" y="394758"/>
                    <a:pt x="1275923" y="402772"/>
                  </a:cubicBezTo>
                  <a:cubicBezTo>
                    <a:pt x="1209608" y="485666"/>
                    <a:pt x="1315427" y="374154"/>
                    <a:pt x="1210609" y="478972"/>
                  </a:cubicBezTo>
                  <a:lnTo>
                    <a:pt x="1177952" y="511629"/>
                  </a:lnTo>
                  <a:cubicBezTo>
                    <a:pt x="1076352" y="508000"/>
                    <a:pt x="974373" y="510232"/>
                    <a:pt x="873152" y="500743"/>
                  </a:cubicBezTo>
                  <a:cubicBezTo>
                    <a:pt x="819619" y="495724"/>
                    <a:pt x="830497" y="457645"/>
                    <a:pt x="786066" y="435429"/>
                  </a:cubicBezTo>
                  <a:lnTo>
                    <a:pt x="742523" y="413657"/>
                  </a:lnTo>
                  <a:cubicBezTo>
                    <a:pt x="735266" y="402771"/>
                    <a:pt x="729266" y="390933"/>
                    <a:pt x="720752" y="381000"/>
                  </a:cubicBezTo>
                  <a:cubicBezTo>
                    <a:pt x="647005" y="294962"/>
                    <a:pt x="704882" y="380100"/>
                    <a:pt x="644552" y="293914"/>
                  </a:cubicBezTo>
                  <a:cubicBezTo>
                    <a:pt x="629547" y="272478"/>
                    <a:pt x="615523" y="250371"/>
                    <a:pt x="601009" y="228600"/>
                  </a:cubicBezTo>
                  <a:cubicBezTo>
                    <a:pt x="593752" y="217714"/>
                    <a:pt x="588489" y="205194"/>
                    <a:pt x="579238" y="195943"/>
                  </a:cubicBezTo>
                  <a:cubicBezTo>
                    <a:pt x="571981" y="188686"/>
                    <a:pt x="563624" y="182383"/>
                    <a:pt x="557466" y="174172"/>
                  </a:cubicBezTo>
                  <a:cubicBezTo>
                    <a:pt x="541766" y="153239"/>
                    <a:pt x="532425" y="127359"/>
                    <a:pt x="513923" y="108857"/>
                  </a:cubicBezTo>
                  <a:cubicBezTo>
                    <a:pt x="503037" y="97971"/>
                    <a:pt x="494723" y="83676"/>
                    <a:pt x="481266" y="76200"/>
                  </a:cubicBezTo>
                  <a:cubicBezTo>
                    <a:pt x="461205" y="65055"/>
                    <a:pt x="415952" y="54429"/>
                    <a:pt x="415952" y="54429"/>
                  </a:cubicBezTo>
                  <a:cubicBezTo>
                    <a:pt x="347009" y="58057"/>
                    <a:pt x="277670" y="57088"/>
                    <a:pt x="209123" y="65314"/>
                  </a:cubicBezTo>
                  <a:cubicBezTo>
                    <a:pt x="186337" y="68048"/>
                    <a:pt x="143809" y="87086"/>
                    <a:pt x="143809" y="87086"/>
                  </a:cubicBezTo>
                  <a:lnTo>
                    <a:pt x="89380" y="141514"/>
                  </a:lnTo>
                  <a:cubicBezTo>
                    <a:pt x="82123" y="148771"/>
                    <a:pt x="73302" y="154746"/>
                    <a:pt x="67609" y="163286"/>
                  </a:cubicBezTo>
                  <a:cubicBezTo>
                    <a:pt x="40145" y="204483"/>
                    <a:pt x="55089" y="186692"/>
                    <a:pt x="24066" y="217714"/>
                  </a:cubicBezTo>
                  <a:cubicBezTo>
                    <a:pt x="0" y="289914"/>
                    <a:pt x="2295" y="260080"/>
                    <a:pt x="2295" y="30480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558143" y="2524063"/>
              <a:ext cx="1132702" cy="1048033"/>
            </a:xfrm>
            <a:custGeom>
              <a:avLst/>
              <a:gdLst>
                <a:gd name="connsiteX0" fmla="*/ 0 w 1132702"/>
                <a:gd name="connsiteY0" fmla="*/ 88508 h 1048033"/>
                <a:gd name="connsiteX1" fmla="*/ 43543 w 1132702"/>
                <a:gd name="connsiteY1" fmla="*/ 66737 h 1048033"/>
                <a:gd name="connsiteX2" fmla="*/ 108857 w 1132702"/>
                <a:gd name="connsiteY2" fmla="*/ 88508 h 1048033"/>
                <a:gd name="connsiteX3" fmla="*/ 206828 w 1132702"/>
                <a:gd name="connsiteY3" fmla="*/ 110280 h 1048033"/>
                <a:gd name="connsiteX4" fmla="*/ 239486 w 1132702"/>
                <a:gd name="connsiteY4" fmla="*/ 142937 h 1048033"/>
                <a:gd name="connsiteX5" fmla="*/ 272143 w 1132702"/>
                <a:gd name="connsiteY5" fmla="*/ 164708 h 1048033"/>
                <a:gd name="connsiteX6" fmla="*/ 315686 w 1132702"/>
                <a:gd name="connsiteY6" fmla="*/ 230023 h 1048033"/>
                <a:gd name="connsiteX7" fmla="*/ 337457 w 1132702"/>
                <a:gd name="connsiteY7" fmla="*/ 262680 h 1048033"/>
                <a:gd name="connsiteX8" fmla="*/ 348343 w 1132702"/>
                <a:gd name="connsiteY8" fmla="*/ 306223 h 1048033"/>
                <a:gd name="connsiteX9" fmla="*/ 359228 w 1132702"/>
                <a:gd name="connsiteY9" fmla="*/ 360651 h 1048033"/>
                <a:gd name="connsiteX10" fmla="*/ 381000 w 1132702"/>
                <a:gd name="connsiteY10" fmla="*/ 393308 h 1048033"/>
                <a:gd name="connsiteX11" fmla="*/ 402771 w 1132702"/>
                <a:gd name="connsiteY11" fmla="*/ 469508 h 1048033"/>
                <a:gd name="connsiteX12" fmla="*/ 413657 w 1132702"/>
                <a:gd name="connsiteY12" fmla="*/ 513051 h 1048033"/>
                <a:gd name="connsiteX13" fmla="*/ 435428 w 1132702"/>
                <a:gd name="connsiteY13" fmla="*/ 545708 h 1048033"/>
                <a:gd name="connsiteX14" fmla="*/ 457200 w 1132702"/>
                <a:gd name="connsiteY14" fmla="*/ 643680 h 1048033"/>
                <a:gd name="connsiteX15" fmla="*/ 478971 w 1132702"/>
                <a:gd name="connsiteY15" fmla="*/ 676337 h 1048033"/>
                <a:gd name="connsiteX16" fmla="*/ 533400 w 1132702"/>
                <a:gd name="connsiteY16" fmla="*/ 774308 h 1048033"/>
                <a:gd name="connsiteX17" fmla="*/ 609600 w 1132702"/>
                <a:gd name="connsiteY17" fmla="*/ 861394 h 1048033"/>
                <a:gd name="connsiteX18" fmla="*/ 674914 w 1132702"/>
                <a:gd name="connsiteY18" fmla="*/ 904937 h 1048033"/>
                <a:gd name="connsiteX19" fmla="*/ 740228 w 1132702"/>
                <a:gd name="connsiteY19" fmla="*/ 959366 h 1048033"/>
                <a:gd name="connsiteX20" fmla="*/ 772886 w 1132702"/>
                <a:gd name="connsiteY20" fmla="*/ 970251 h 1048033"/>
                <a:gd name="connsiteX21" fmla="*/ 805543 w 1132702"/>
                <a:gd name="connsiteY21" fmla="*/ 992023 h 1048033"/>
                <a:gd name="connsiteX22" fmla="*/ 859971 w 1132702"/>
                <a:gd name="connsiteY22" fmla="*/ 1002908 h 1048033"/>
                <a:gd name="connsiteX23" fmla="*/ 1034143 w 1132702"/>
                <a:gd name="connsiteY23" fmla="*/ 1024680 h 1048033"/>
                <a:gd name="connsiteX24" fmla="*/ 1121228 w 1132702"/>
                <a:gd name="connsiteY24" fmla="*/ 1024680 h 1048033"/>
                <a:gd name="connsiteX25" fmla="*/ 1132114 w 1132702"/>
                <a:gd name="connsiteY25" fmla="*/ 992023 h 1048033"/>
                <a:gd name="connsiteX26" fmla="*/ 1121228 w 1132702"/>
                <a:gd name="connsiteY26" fmla="*/ 915823 h 1048033"/>
                <a:gd name="connsiteX27" fmla="*/ 1001486 w 1132702"/>
                <a:gd name="connsiteY27" fmla="*/ 839623 h 1048033"/>
                <a:gd name="connsiteX28" fmla="*/ 762000 w 1132702"/>
                <a:gd name="connsiteY28" fmla="*/ 817851 h 1048033"/>
                <a:gd name="connsiteX29" fmla="*/ 729343 w 1132702"/>
                <a:gd name="connsiteY29" fmla="*/ 806966 h 1048033"/>
                <a:gd name="connsiteX30" fmla="*/ 707571 w 1132702"/>
                <a:gd name="connsiteY30" fmla="*/ 785194 h 1048033"/>
                <a:gd name="connsiteX31" fmla="*/ 631371 w 1132702"/>
                <a:gd name="connsiteY31" fmla="*/ 730766 h 1048033"/>
                <a:gd name="connsiteX32" fmla="*/ 609600 w 1132702"/>
                <a:gd name="connsiteY32" fmla="*/ 698108 h 1048033"/>
                <a:gd name="connsiteX33" fmla="*/ 555171 w 1132702"/>
                <a:gd name="connsiteY33" fmla="*/ 643680 h 1048033"/>
                <a:gd name="connsiteX34" fmla="*/ 533400 w 1132702"/>
                <a:gd name="connsiteY34" fmla="*/ 621908 h 1048033"/>
                <a:gd name="connsiteX35" fmla="*/ 511628 w 1132702"/>
                <a:gd name="connsiteY35" fmla="*/ 589251 h 1048033"/>
                <a:gd name="connsiteX36" fmla="*/ 489857 w 1132702"/>
                <a:gd name="connsiteY36" fmla="*/ 513051 h 1048033"/>
                <a:gd name="connsiteX37" fmla="*/ 468086 w 1132702"/>
                <a:gd name="connsiteY37" fmla="*/ 447737 h 1048033"/>
                <a:gd name="connsiteX38" fmla="*/ 457200 w 1132702"/>
                <a:gd name="connsiteY38" fmla="*/ 415080 h 1048033"/>
                <a:gd name="connsiteX39" fmla="*/ 435428 w 1132702"/>
                <a:gd name="connsiteY39" fmla="*/ 327994 h 1048033"/>
                <a:gd name="connsiteX40" fmla="*/ 424543 w 1132702"/>
                <a:gd name="connsiteY40" fmla="*/ 295337 h 1048033"/>
                <a:gd name="connsiteX41" fmla="*/ 402771 w 1132702"/>
                <a:gd name="connsiteY41" fmla="*/ 273566 h 1048033"/>
                <a:gd name="connsiteX42" fmla="*/ 381000 w 1132702"/>
                <a:gd name="connsiteY42" fmla="*/ 240908 h 1048033"/>
                <a:gd name="connsiteX43" fmla="*/ 370114 w 1132702"/>
                <a:gd name="connsiteY43" fmla="*/ 208251 h 1048033"/>
                <a:gd name="connsiteX44" fmla="*/ 272143 w 1132702"/>
                <a:gd name="connsiteY44" fmla="*/ 88508 h 1048033"/>
                <a:gd name="connsiteX45" fmla="*/ 217714 w 1132702"/>
                <a:gd name="connsiteY45" fmla="*/ 44966 h 1048033"/>
                <a:gd name="connsiteX46" fmla="*/ 130628 w 1132702"/>
                <a:gd name="connsiteY46" fmla="*/ 23194 h 1048033"/>
                <a:gd name="connsiteX47" fmla="*/ 97971 w 1132702"/>
                <a:gd name="connsiteY47" fmla="*/ 12308 h 1048033"/>
                <a:gd name="connsiteX48" fmla="*/ 21771 w 1132702"/>
                <a:gd name="connsiteY48" fmla="*/ 1423 h 104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2702" h="1048033">
                  <a:moveTo>
                    <a:pt x="0" y="88508"/>
                  </a:moveTo>
                  <a:cubicBezTo>
                    <a:pt x="14514" y="81251"/>
                    <a:pt x="27316" y="66737"/>
                    <a:pt x="43543" y="66737"/>
                  </a:cubicBezTo>
                  <a:cubicBezTo>
                    <a:pt x="66492" y="66737"/>
                    <a:pt x="87086" y="81251"/>
                    <a:pt x="108857" y="88508"/>
                  </a:cubicBezTo>
                  <a:cubicBezTo>
                    <a:pt x="162456" y="106374"/>
                    <a:pt x="130189" y="97506"/>
                    <a:pt x="206828" y="110280"/>
                  </a:cubicBezTo>
                  <a:cubicBezTo>
                    <a:pt x="217714" y="121166"/>
                    <a:pt x="227659" y="133082"/>
                    <a:pt x="239486" y="142937"/>
                  </a:cubicBezTo>
                  <a:cubicBezTo>
                    <a:pt x="249537" y="151312"/>
                    <a:pt x="263528" y="154862"/>
                    <a:pt x="272143" y="164708"/>
                  </a:cubicBezTo>
                  <a:cubicBezTo>
                    <a:pt x="289374" y="184400"/>
                    <a:pt x="301172" y="208251"/>
                    <a:pt x="315686" y="230023"/>
                  </a:cubicBezTo>
                  <a:lnTo>
                    <a:pt x="337457" y="262680"/>
                  </a:lnTo>
                  <a:cubicBezTo>
                    <a:pt x="341086" y="277194"/>
                    <a:pt x="345098" y="291618"/>
                    <a:pt x="348343" y="306223"/>
                  </a:cubicBezTo>
                  <a:cubicBezTo>
                    <a:pt x="352357" y="324284"/>
                    <a:pt x="352732" y="343327"/>
                    <a:pt x="359228" y="360651"/>
                  </a:cubicBezTo>
                  <a:cubicBezTo>
                    <a:pt x="363822" y="372901"/>
                    <a:pt x="373743" y="382422"/>
                    <a:pt x="381000" y="393308"/>
                  </a:cubicBezTo>
                  <a:cubicBezTo>
                    <a:pt x="415032" y="529432"/>
                    <a:pt x="371538" y="360190"/>
                    <a:pt x="402771" y="469508"/>
                  </a:cubicBezTo>
                  <a:cubicBezTo>
                    <a:pt x="406881" y="483893"/>
                    <a:pt x="407764" y="499300"/>
                    <a:pt x="413657" y="513051"/>
                  </a:cubicBezTo>
                  <a:cubicBezTo>
                    <a:pt x="418811" y="525076"/>
                    <a:pt x="428171" y="534822"/>
                    <a:pt x="435428" y="545708"/>
                  </a:cubicBezTo>
                  <a:cubicBezTo>
                    <a:pt x="439609" y="570796"/>
                    <a:pt x="443800" y="616880"/>
                    <a:pt x="457200" y="643680"/>
                  </a:cubicBezTo>
                  <a:cubicBezTo>
                    <a:pt x="463051" y="655382"/>
                    <a:pt x="473120" y="664635"/>
                    <a:pt x="478971" y="676337"/>
                  </a:cubicBezTo>
                  <a:cubicBezTo>
                    <a:pt x="521399" y="761194"/>
                    <a:pt x="430433" y="637018"/>
                    <a:pt x="533400" y="774308"/>
                  </a:cubicBezTo>
                  <a:cubicBezTo>
                    <a:pt x="553460" y="801055"/>
                    <a:pt x="581413" y="842603"/>
                    <a:pt x="609600" y="861394"/>
                  </a:cubicBezTo>
                  <a:cubicBezTo>
                    <a:pt x="631371" y="875908"/>
                    <a:pt x="656411" y="886435"/>
                    <a:pt x="674914" y="904937"/>
                  </a:cubicBezTo>
                  <a:cubicBezTo>
                    <a:pt x="697313" y="927335"/>
                    <a:pt x="710045" y="942119"/>
                    <a:pt x="740228" y="959366"/>
                  </a:cubicBezTo>
                  <a:cubicBezTo>
                    <a:pt x="750191" y="965059"/>
                    <a:pt x="762000" y="966623"/>
                    <a:pt x="772886" y="970251"/>
                  </a:cubicBezTo>
                  <a:cubicBezTo>
                    <a:pt x="783772" y="977508"/>
                    <a:pt x="793293" y="987429"/>
                    <a:pt x="805543" y="992023"/>
                  </a:cubicBezTo>
                  <a:cubicBezTo>
                    <a:pt x="822867" y="998519"/>
                    <a:pt x="841768" y="999598"/>
                    <a:pt x="859971" y="1002908"/>
                  </a:cubicBezTo>
                  <a:cubicBezTo>
                    <a:pt x="942506" y="1017914"/>
                    <a:pt x="934302" y="1014696"/>
                    <a:pt x="1034143" y="1024680"/>
                  </a:cubicBezTo>
                  <a:cubicBezTo>
                    <a:pt x="1065344" y="1035081"/>
                    <a:pt x="1086198" y="1048033"/>
                    <a:pt x="1121228" y="1024680"/>
                  </a:cubicBezTo>
                  <a:cubicBezTo>
                    <a:pt x="1130775" y="1018315"/>
                    <a:pt x="1128485" y="1002909"/>
                    <a:pt x="1132114" y="992023"/>
                  </a:cubicBezTo>
                  <a:cubicBezTo>
                    <a:pt x="1128485" y="966623"/>
                    <a:pt x="1132702" y="938772"/>
                    <a:pt x="1121228" y="915823"/>
                  </a:cubicBezTo>
                  <a:cubicBezTo>
                    <a:pt x="1092965" y="859297"/>
                    <a:pt x="1053224" y="856869"/>
                    <a:pt x="1001486" y="839623"/>
                  </a:cubicBezTo>
                  <a:cubicBezTo>
                    <a:pt x="903332" y="806905"/>
                    <a:pt x="980294" y="829340"/>
                    <a:pt x="762000" y="817851"/>
                  </a:cubicBezTo>
                  <a:cubicBezTo>
                    <a:pt x="751114" y="814223"/>
                    <a:pt x="739182" y="812869"/>
                    <a:pt x="729343" y="806966"/>
                  </a:cubicBezTo>
                  <a:cubicBezTo>
                    <a:pt x="720542" y="801686"/>
                    <a:pt x="715456" y="791764"/>
                    <a:pt x="707571" y="785194"/>
                  </a:cubicBezTo>
                  <a:cubicBezTo>
                    <a:pt x="680566" y="762690"/>
                    <a:pt x="659651" y="749619"/>
                    <a:pt x="631371" y="730766"/>
                  </a:cubicBezTo>
                  <a:cubicBezTo>
                    <a:pt x="624114" y="719880"/>
                    <a:pt x="618215" y="707954"/>
                    <a:pt x="609600" y="698108"/>
                  </a:cubicBezTo>
                  <a:cubicBezTo>
                    <a:pt x="592704" y="678798"/>
                    <a:pt x="573314" y="661823"/>
                    <a:pt x="555171" y="643680"/>
                  </a:cubicBezTo>
                  <a:cubicBezTo>
                    <a:pt x="547914" y="636423"/>
                    <a:pt x="539093" y="630447"/>
                    <a:pt x="533400" y="621908"/>
                  </a:cubicBezTo>
                  <a:lnTo>
                    <a:pt x="511628" y="589251"/>
                  </a:lnTo>
                  <a:cubicBezTo>
                    <a:pt x="475037" y="479473"/>
                    <a:pt x="530874" y="649775"/>
                    <a:pt x="489857" y="513051"/>
                  </a:cubicBezTo>
                  <a:cubicBezTo>
                    <a:pt x="483263" y="491070"/>
                    <a:pt x="475343" y="469508"/>
                    <a:pt x="468086" y="447737"/>
                  </a:cubicBezTo>
                  <a:cubicBezTo>
                    <a:pt x="464457" y="436851"/>
                    <a:pt x="459983" y="426212"/>
                    <a:pt x="457200" y="415080"/>
                  </a:cubicBezTo>
                  <a:cubicBezTo>
                    <a:pt x="449943" y="386051"/>
                    <a:pt x="444890" y="356381"/>
                    <a:pt x="435428" y="327994"/>
                  </a:cubicBezTo>
                  <a:cubicBezTo>
                    <a:pt x="431800" y="317108"/>
                    <a:pt x="430447" y="305176"/>
                    <a:pt x="424543" y="295337"/>
                  </a:cubicBezTo>
                  <a:cubicBezTo>
                    <a:pt x="419263" y="286536"/>
                    <a:pt x="409182" y="281580"/>
                    <a:pt x="402771" y="273566"/>
                  </a:cubicBezTo>
                  <a:cubicBezTo>
                    <a:pt x="394598" y="263350"/>
                    <a:pt x="386851" y="252610"/>
                    <a:pt x="381000" y="240908"/>
                  </a:cubicBezTo>
                  <a:cubicBezTo>
                    <a:pt x="375868" y="230645"/>
                    <a:pt x="375687" y="218282"/>
                    <a:pt x="370114" y="208251"/>
                  </a:cubicBezTo>
                  <a:cubicBezTo>
                    <a:pt x="334006" y="143257"/>
                    <a:pt x="323826" y="140191"/>
                    <a:pt x="272143" y="88508"/>
                  </a:cubicBezTo>
                  <a:cubicBezTo>
                    <a:pt x="251895" y="68260"/>
                    <a:pt x="245176" y="58697"/>
                    <a:pt x="217714" y="44966"/>
                  </a:cubicBezTo>
                  <a:cubicBezTo>
                    <a:pt x="192829" y="32523"/>
                    <a:pt x="155473" y="29405"/>
                    <a:pt x="130628" y="23194"/>
                  </a:cubicBezTo>
                  <a:cubicBezTo>
                    <a:pt x="119496" y="20411"/>
                    <a:pt x="109103" y="15091"/>
                    <a:pt x="97971" y="12308"/>
                  </a:cubicBezTo>
                  <a:cubicBezTo>
                    <a:pt x="48738" y="0"/>
                    <a:pt x="57216" y="1423"/>
                    <a:pt x="21771" y="142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431730" y="2122714"/>
              <a:ext cx="984679" cy="805543"/>
            </a:xfrm>
            <a:custGeom>
              <a:avLst/>
              <a:gdLst>
                <a:gd name="connsiteX0" fmla="*/ 93756 w 984679"/>
                <a:gd name="connsiteY0" fmla="*/ 337457 h 805543"/>
                <a:gd name="connsiteX1" fmla="*/ 126413 w 984679"/>
                <a:gd name="connsiteY1" fmla="*/ 315686 h 805543"/>
                <a:gd name="connsiteX2" fmla="*/ 398556 w 984679"/>
                <a:gd name="connsiteY2" fmla="*/ 348343 h 805543"/>
                <a:gd name="connsiteX3" fmla="*/ 420327 w 984679"/>
                <a:gd name="connsiteY3" fmla="*/ 381000 h 805543"/>
                <a:gd name="connsiteX4" fmla="*/ 452984 w 984679"/>
                <a:gd name="connsiteY4" fmla="*/ 402772 h 805543"/>
                <a:gd name="connsiteX5" fmla="*/ 496527 w 984679"/>
                <a:gd name="connsiteY5" fmla="*/ 446315 h 805543"/>
                <a:gd name="connsiteX6" fmla="*/ 518299 w 984679"/>
                <a:gd name="connsiteY6" fmla="*/ 468086 h 805543"/>
                <a:gd name="connsiteX7" fmla="*/ 540070 w 984679"/>
                <a:gd name="connsiteY7" fmla="*/ 555172 h 805543"/>
                <a:gd name="connsiteX8" fmla="*/ 583613 w 984679"/>
                <a:gd name="connsiteY8" fmla="*/ 631372 h 805543"/>
                <a:gd name="connsiteX9" fmla="*/ 594499 w 984679"/>
                <a:gd name="connsiteY9" fmla="*/ 664029 h 805543"/>
                <a:gd name="connsiteX10" fmla="*/ 627156 w 984679"/>
                <a:gd name="connsiteY10" fmla="*/ 696686 h 805543"/>
                <a:gd name="connsiteX11" fmla="*/ 670699 w 984679"/>
                <a:gd name="connsiteY11" fmla="*/ 762000 h 805543"/>
                <a:gd name="connsiteX12" fmla="*/ 736013 w 984679"/>
                <a:gd name="connsiteY12" fmla="*/ 805543 h 805543"/>
                <a:gd name="connsiteX13" fmla="*/ 910184 w 984679"/>
                <a:gd name="connsiteY13" fmla="*/ 794657 h 805543"/>
                <a:gd name="connsiteX14" fmla="*/ 931956 w 984679"/>
                <a:gd name="connsiteY14" fmla="*/ 772886 h 805543"/>
                <a:gd name="connsiteX15" fmla="*/ 975499 w 984679"/>
                <a:gd name="connsiteY15" fmla="*/ 707572 h 805543"/>
                <a:gd name="connsiteX16" fmla="*/ 964613 w 984679"/>
                <a:gd name="connsiteY16" fmla="*/ 457200 h 805543"/>
                <a:gd name="connsiteX17" fmla="*/ 931956 w 984679"/>
                <a:gd name="connsiteY17" fmla="*/ 381000 h 805543"/>
                <a:gd name="connsiteX18" fmla="*/ 921070 w 984679"/>
                <a:gd name="connsiteY18" fmla="*/ 348343 h 805543"/>
                <a:gd name="connsiteX19" fmla="*/ 877527 w 984679"/>
                <a:gd name="connsiteY19" fmla="*/ 272143 h 805543"/>
                <a:gd name="connsiteX20" fmla="*/ 833984 w 984679"/>
                <a:gd name="connsiteY20" fmla="*/ 185057 h 805543"/>
                <a:gd name="connsiteX21" fmla="*/ 790441 w 984679"/>
                <a:gd name="connsiteY21" fmla="*/ 87086 h 805543"/>
                <a:gd name="connsiteX22" fmla="*/ 779556 w 984679"/>
                <a:gd name="connsiteY22" fmla="*/ 54429 h 805543"/>
                <a:gd name="connsiteX23" fmla="*/ 757784 w 984679"/>
                <a:gd name="connsiteY23" fmla="*/ 32657 h 805543"/>
                <a:gd name="connsiteX24" fmla="*/ 692470 w 984679"/>
                <a:gd name="connsiteY24" fmla="*/ 0 h 805543"/>
                <a:gd name="connsiteX25" fmla="*/ 627156 w 984679"/>
                <a:gd name="connsiteY25" fmla="*/ 10886 h 805543"/>
                <a:gd name="connsiteX26" fmla="*/ 594499 w 984679"/>
                <a:gd name="connsiteY26" fmla="*/ 87086 h 805543"/>
                <a:gd name="connsiteX27" fmla="*/ 605384 w 984679"/>
                <a:gd name="connsiteY27" fmla="*/ 130629 h 805543"/>
                <a:gd name="connsiteX28" fmla="*/ 638041 w 984679"/>
                <a:gd name="connsiteY28" fmla="*/ 119743 h 805543"/>
                <a:gd name="connsiteX29" fmla="*/ 725127 w 984679"/>
                <a:gd name="connsiteY29" fmla="*/ 130629 h 805543"/>
                <a:gd name="connsiteX30" fmla="*/ 746899 w 984679"/>
                <a:gd name="connsiteY30" fmla="*/ 152400 h 805543"/>
                <a:gd name="connsiteX31" fmla="*/ 757784 w 984679"/>
                <a:gd name="connsiteY31" fmla="*/ 195943 h 805543"/>
                <a:gd name="connsiteX32" fmla="*/ 768670 w 984679"/>
                <a:gd name="connsiteY32" fmla="*/ 228600 h 805543"/>
                <a:gd name="connsiteX33" fmla="*/ 801327 w 984679"/>
                <a:gd name="connsiteY33" fmla="*/ 381000 h 805543"/>
                <a:gd name="connsiteX34" fmla="*/ 823099 w 984679"/>
                <a:gd name="connsiteY34" fmla="*/ 413657 h 805543"/>
                <a:gd name="connsiteX35" fmla="*/ 812213 w 984679"/>
                <a:gd name="connsiteY35" fmla="*/ 631372 h 805543"/>
                <a:gd name="connsiteX36" fmla="*/ 768670 w 984679"/>
                <a:gd name="connsiteY36" fmla="*/ 674915 h 805543"/>
                <a:gd name="connsiteX37" fmla="*/ 746899 w 984679"/>
                <a:gd name="connsiteY37" fmla="*/ 707572 h 805543"/>
                <a:gd name="connsiteX38" fmla="*/ 714241 w 984679"/>
                <a:gd name="connsiteY38" fmla="*/ 696686 h 805543"/>
                <a:gd name="connsiteX39" fmla="*/ 638041 w 984679"/>
                <a:gd name="connsiteY39" fmla="*/ 631372 h 805543"/>
                <a:gd name="connsiteX40" fmla="*/ 605384 w 984679"/>
                <a:gd name="connsiteY40" fmla="*/ 609600 h 805543"/>
                <a:gd name="connsiteX41" fmla="*/ 583613 w 984679"/>
                <a:gd name="connsiteY41" fmla="*/ 576943 h 805543"/>
                <a:gd name="connsiteX42" fmla="*/ 561841 w 984679"/>
                <a:gd name="connsiteY42" fmla="*/ 555172 h 805543"/>
                <a:gd name="connsiteX43" fmla="*/ 518299 w 984679"/>
                <a:gd name="connsiteY43" fmla="*/ 489857 h 805543"/>
                <a:gd name="connsiteX44" fmla="*/ 496527 w 984679"/>
                <a:gd name="connsiteY44" fmla="*/ 468086 h 805543"/>
                <a:gd name="connsiteX45" fmla="*/ 452984 w 984679"/>
                <a:gd name="connsiteY45" fmla="*/ 413657 h 805543"/>
                <a:gd name="connsiteX46" fmla="*/ 420327 w 984679"/>
                <a:gd name="connsiteY46" fmla="*/ 391886 h 805543"/>
                <a:gd name="connsiteX47" fmla="*/ 387670 w 984679"/>
                <a:gd name="connsiteY47" fmla="*/ 337457 h 805543"/>
                <a:gd name="connsiteX48" fmla="*/ 344127 w 984679"/>
                <a:gd name="connsiteY48" fmla="*/ 326572 h 805543"/>
                <a:gd name="connsiteX49" fmla="*/ 169956 w 984679"/>
                <a:gd name="connsiteY49" fmla="*/ 304800 h 805543"/>
                <a:gd name="connsiteX50" fmla="*/ 82870 w 984679"/>
                <a:gd name="connsiteY50" fmla="*/ 315686 h 805543"/>
                <a:gd name="connsiteX51" fmla="*/ 6670 w 984679"/>
                <a:gd name="connsiteY51" fmla="*/ 326572 h 805543"/>
                <a:gd name="connsiteX52" fmla="*/ 6670 w 984679"/>
                <a:gd name="connsiteY52" fmla="*/ 348343 h 80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84679" h="805543">
                  <a:moveTo>
                    <a:pt x="93756" y="337457"/>
                  </a:moveTo>
                  <a:cubicBezTo>
                    <a:pt x="104642" y="330200"/>
                    <a:pt x="113341" y="316209"/>
                    <a:pt x="126413" y="315686"/>
                  </a:cubicBezTo>
                  <a:cubicBezTo>
                    <a:pt x="348428" y="306806"/>
                    <a:pt x="304409" y="285579"/>
                    <a:pt x="398556" y="348343"/>
                  </a:cubicBezTo>
                  <a:cubicBezTo>
                    <a:pt x="405813" y="359229"/>
                    <a:pt x="411076" y="371749"/>
                    <a:pt x="420327" y="381000"/>
                  </a:cubicBezTo>
                  <a:cubicBezTo>
                    <a:pt x="429578" y="390251"/>
                    <a:pt x="443051" y="394258"/>
                    <a:pt x="452984" y="402772"/>
                  </a:cubicBezTo>
                  <a:cubicBezTo>
                    <a:pt x="468569" y="416130"/>
                    <a:pt x="482013" y="431801"/>
                    <a:pt x="496527" y="446315"/>
                  </a:cubicBezTo>
                  <a:lnTo>
                    <a:pt x="518299" y="468086"/>
                  </a:lnTo>
                  <a:cubicBezTo>
                    <a:pt x="522440" y="488793"/>
                    <a:pt x="528911" y="532853"/>
                    <a:pt x="540070" y="555172"/>
                  </a:cubicBezTo>
                  <a:cubicBezTo>
                    <a:pt x="594734" y="664500"/>
                    <a:pt x="526355" y="497774"/>
                    <a:pt x="583613" y="631372"/>
                  </a:cubicBezTo>
                  <a:cubicBezTo>
                    <a:pt x="588133" y="641919"/>
                    <a:pt x="588134" y="654482"/>
                    <a:pt x="594499" y="664029"/>
                  </a:cubicBezTo>
                  <a:cubicBezTo>
                    <a:pt x="603038" y="676838"/>
                    <a:pt x="617705" y="684534"/>
                    <a:pt x="627156" y="696686"/>
                  </a:cubicBezTo>
                  <a:cubicBezTo>
                    <a:pt x="643220" y="717340"/>
                    <a:pt x="648928" y="747486"/>
                    <a:pt x="670699" y="762000"/>
                  </a:cubicBezTo>
                  <a:lnTo>
                    <a:pt x="736013" y="805543"/>
                  </a:lnTo>
                  <a:cubicBezTo>
                    <a:pt x="794070" y="801914"/>
                    <a:pt x="852805" y="804220"/>
                    <a:pt x="910184" y="794657"/>
                  </a:cubicBezTo>
                  <a:cubicBezTo>
                    <a:pt x="920308" y="792970"/>
                    <a:pt x="926263" y="781425"/>
                    <a:pt x="931956" y="772886"/>
                  </a:cubicBezTo>
                  <a:cubicBezTo>
                    <a:pt x="984679" y="693803"/>
                    <a:pt x="925579" y="757489"/>
                    <a:pt x="975499" y="707572"/>
                  </a:cubicBezTo>
                  <a:cubicBezTo>
                    <a:pt x="971870" y="624115"/>
                    <a:pt x="970784" y="540508"/>
                    <a:pt x="964613" y="457200"/>
                  </a:cubicBezTo>
                  <a:cubicBezTo>
                    <a:pt x="960673" y="404010"/>
                    <a:pt x="953177" y="423442"/>
                    <a:pt x="931956" y="381000"/>
                  </a:cubicBezTo>
                  <a:cubicBezTo>
                    <a:pt x="926824" y="370737"/>
                    <a:pt x="925590" y="358890"/>
                    <a:pt x="921070" y="348343"/>
                  </a:cubicBezTo>
                  <a:cubicBezTo>
                    <a:pt x="904495" y="309668"/>
                    <a:pt x="899394" y="304943"/>
                    <a:pt x="877527" y="272143"/>
                  </a:cubicBezTo>
                  <a:cubicBezTo>
                    <a:pt x="850796" y="165221"/>
                    <a:pt x="889496" y="296083"/>
                    <a:pt x="833984" y="185057"/>
                  </a:cubicBezTo>
                  <a:cubicBezTo>
                    <a:pt x="756265" y="29617"/>
                    <a:pt x="854480" y="183142"/>
                    <a:pt x="790441" y="87086"/>
                  </a:cubicBezTo>
                  <a:cubicBezTo>
                    <a:pt x="786813" y="76200"/>
                    <a:pt x="785459" y="64268"/>
                    <a:pt x="779556" y="54429"/>
                  </a:cubicBezTo>
                  <a:cubicBezTo>
                    <a:pt x="774276" y="45628"/>
                    <a:pt x="765798" y="39068"/>
                    <a:pt x="757784" y="32657"/>
                  </a:cubicBezTo>
                  <a:cubicBezTo>
                    <a:pt x="727639" y="8541"/>
                    <a:pt x="726962" y="11498"/>
                    <a:pt x="692470" y="0"/>
                  </a:cubicBezTo>
                  <a:cubicBezTo>
                    <a:pt x="670699" y="3629"/>
                    <a:pt x="646897" y="1015"/>
                    <a:pt x="627156" y="10886"/>
                  </a:cubicBezTo>
                  <a:cubicBezTo>
                    <a:pt x="605676" y="21626"/>
                    <a:pt x="598733" y="70148"/>
                    <a:pt x="594499" y="87086"/>
                  </a:cubicBezTo>
                  <a:cubicBezTo>
                    <a:pt x="598127" y="101600"/>
                    <a:pt x="593415" y="121652"/>
                    <a:pt x="605384" y="130629"/>
                  </a:cubicBezTo>
                  <a:cubicBezTo>
                    <a:pt x="614564" y="137514"/>
                    <a:pt x="626566" y="119743"/>
                    <a:pt x="638041" y="119743"/>
                  </a:cubicBezTo>
                  <a:cubicBezTo>
                    <a:pt x="667296" y="119743"/>
                    <a:pt x="696098" y="127000"/>
                    <a:pt x="725127" y="130629"/>
                  </a:cubicBezTo>
                  <a:cubicBezTo>
                    <a:pt x="732384" y="137886"/>
                    <a:pt x="742309" y="143220"/>
                    <a:pt x="746899" y="152400"/>
                  </a:cubicBezTo>
                  <a:cubicBezTo>
                    <a:pt x="753590" y="165781"/>
                    <a:pt x="753674" y="181558"/>
                    <a:pt x="757784" y="195943"/>
                  </a:cubicBezTo>
                  <a:cubicBezTo>
                    <a:pt x="760936" y="206976"/>
                    <a:pt x="765041" y="217714"/>
                    <a:pt x="768670" y="228600"/>
                  </a:cubicBezTo>
                  <a:cubicBezTo>
                    <a:pt x="773276" y="265446"/>
                    <a:pt x="777465" y="345207"/>
                    <a:pt x="801327" y="381000"/>
                  </a:cubicBezTo>
                  <a:lnTo>
                    <a:pt x="823099" y="413657"/>
                  </a:lnTo>
                  <a:cubicBezTo>
                    <a:pt x="819470" y="486229"/>
                    <a:pt x="827033" y="560237"/>
                    <a:pt x="812213" y="631372"/>
                  </a:cubicBezTo>
                  <a:cubicBezTo>
                    <a:pt x="808027" y="651467"/>
                    <a:pt x="780056" y="657836"/>
                    <a:pt x="768670" y="674915"/>
                  </a:cubicBezTo>
                  <a:lnTo>
                    <a:pt x="746899" y="707572"/>
                  </a:lnTo>
                  <a:cubicBezTo>
                    <a:pt x="736013" y="703943"/>
                    <a:pt x="724204" y="702379"/>
                    <a:pt x="714241" y="696686"/>
                  </a:cubicBezTo>
                  <a:cubicBezTo>
                    <a:pt x="662363" y="667041"/>
                    <a:pt x="680151" y="666463"/>
                    <a:pt x="638041" y="631372"/>
                  </a:cubicBezTo>
                  <a:cubicBezTo>
                    <a:pt x="627990" y="622996"/>
                    <a:pt x="616270" y="616857"/>
                    <a:pt x="605384" y="609600"/>
                  </a:cubicBezTo>
                  <a:cubicBezTo>
                    <a:pt x="598127" y="598714"/>
                    <a:pt x="591786" y="587159"/>
                    <a:pt x="583613" y="576943"/>
                  </a:cubicBezTo>
                  <a:cubicBezTo>
                    <a:pt x="577202" y="568929"/>
                    <a:pt x="567999" y="563383"/>
                    <a:pt x="561841" y="555172"/>
                  </a:cubicBezTo>
                  <a:cubicBezTo>
                    <a:pt x="546141" y="534239"/>
                    <a:pt x="532813" y="511629"/>
                    <a:pt x="518299" y="489857"/>
                  </a:cubicBezTo>
                  <a:cubicBezTo>
                    <a:pt x="512606" y="481317"/>
                    <a:pt x="502938" y="476100"/>
                    <a:pt x="496527" y="468086"/>
                  </a:cubicBezTo>
                  <a:cubicBezTo>
                    <a:pt x="471379" y="436651"/>
                    <a:pt x="482190" y="437022"/>
                    <a:pt x="452984" y="413657"/>
                  </a:cubicBezTo>
                  <a:cubicBezTo>
                    <a:pt x="442768" y="405484"/>
                    <a:pt x="431213" y="399143"/>
                    <a:pt x="420327" y="391886"/>
                  </a:cubicBezTo>
                  <a:cubicBezTo>
                    <a:pt x="412879" y="369542"/>
                    <a:pt x="411577" y="349410"/>
                    <a:pt x="387670" y="337457"/>
                  </a:cubicBezTo>
                  <a:cubicBezTo>
                    <a:pt x="374289" y="330766"/>
                    <a:pt x="358512" y="330682"/>
                    <a:pt x="344127" y="326572"/>
                  </a:cubicBezTo>
                  <a:cubicBezTo>
                    <a:pt x="248896" y="299364"/>
                    <a:pt x="395853" y="322177"/>
                    <a:pt x="169956" y="304800"/>
                  </a:cubicBezTo>
                  <a:lnTo>
                    <a:pt x="82870" y="315686"/>
                  </a:lnTo>
                  <a:cubicBezTo>
                    <a:pt x="57437" y="319077"/>
                    <a:pt x="30253" y="316465"/>
                    <a:pt x="6670" y="326572"/>
                  </a:cubicBezTo>
                  <a:cubicBezTo>
                    <a:pt x="0" y="329431"/>
                    <a:pt x="6670" y="341086"/>
                    <a:pt x="6670" y="34834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69029" y="2590800"/>
              <a:ext cx="1603111" cy="706891"/>
            </a:xfrm>
            <a:custGeom>
              <a:avLst/>
              <a:gdLst>
                <a:gd name="connsiteX0" fmla="*/ 43542 w 1603111"/>
                <a:gd name="connsiteY0" fmla="*/ 87086 h 706891"/>
                <a:gd name="connsiteX1" fmla="*/ 130628 w 1603111"/>
                <a:gd name="connsiteY1" fmla="*/ 97971 h 706891"/>
                <a:gd name="connsiteX2" fmla="*/ 163285 w 1603111"/>
                <a:gd name="connsiteY2" fmla="*/ 119743 h 706891"/>
                <a:gd name="connsiteX3" fmla="*/ 206828 w 1603111"/>
                <a:gd name="connsiteY3" fmla="*/ 130629 h 706891"/>
                <a:gd name="connsiteX4" fmla="*/ 261257 w 1603111"/>
                <a:gd name="connsiteY4" fmla="*/ 185057 h 706891"/>
                <a:gd name="connsiteX5" fmla="*/ 283028 w 1603111"/>
                <a:gd name="connsiteY5" fmla="*/ 206829 h 706891"/>
                <a:gd name="connsiteX6" fmla="*/ 326571 w 1603111"/>
                <a:gd name="connsiteY6" fmla="*/ 272143 h 706891"/>
                <a:gd name="connsiteX7" fmla="*/ 370114 w 1603111"/>
                <a:gd name="connsiteY7" fmla="*/ 337457 h 706891"/>
                <a:gd name="connsiteX8" fmla="*/ 391885 w 1603111"/>
                <a:gd name="connsiteY8" fmla="*/ 370114 h 706891"/>
                <a:gd name="connsiteX9" fmla="*/ 478971 w 1603111"/>
                <a:gd name="connsiteY9" fmla="*/ 446314 h 706891"/>
                <a:gd name="connsiteX10" fmla="*/ 500742 w 1603111"/>
                <a:gd name="connsiteY10" fmla="*/ 468086 h 706891"/>
                <a:gd name="connsiteX11" fmla="*/ 555171 w 1603111"/>
                <a:gd name="connsiteY11" fmla="*/ 533400 h 706891"/>
                <a:gd name="connsiteX12" fmla="*/ 620485 w 1603111"/>
                <a:gd name="connsiteY12" fmla="*/ 576943 h 706891"/>
                <a:gd name="connsiteX13" fmla="*/ 674914 w 1603111"/>
                <a:gd name="connsiteY13" fmla="*/ 587829 h 706891"/>
                <a:gd name="connsiteX14" fmla="*/ 762000 w 1603111"/>
                <a:gd name="connsiteY14" fmla="*/ 609600 h 706891"/>
                <a:gd name="connsiteX15" fmla="*/ 816428 w 1603111"/>
                <a:gd name="connsiteY15" fmla="*/ 620486 h 706891"/>
                <a:gd name="connsiteX16" fmla="*/ 849085 w 1603111"/>
                <a:gd name="connsiteY16" fmla="*/ 631371 h 706891"/>
                <a:gd name="connsiteX17" fmla="*/ 903514 w 1603111"/>
                <a:gd name="connsiteY17" fmla="*/ 642257 h 706891"/>
                <a:gd name="connsiteX18" fmla="*/ 936171 w 1603111"/>
                <a:gd name="connsiteY18" fmla="*/ 664029 h 706891"/>
                <a:gd name="connsiteX19" fmla="*/ 1491342 w 1603111"/>
                <a:gd name="connsiteY19" fmla="*/ 642257 h 706891"/>
                <a:gd name="connsiteX20" fmla="*/ 1513114 w 1603111"/>
                <a:gd name="connsiteY20" fmla="*/ 620486 h 706891"/>
                <a:gd name="connsiteX21" fmla="*/ 1545771 w 1603111"/>
                <a:gd name="connsiteY21" fmla="*/ 598714 h 706891"/>
                <a:gd name="connsiteX22" fmla="*/ 1567542 w 1603111"/>
                <a:gd name="connsiteY22" fmla="*/ 566057 h 706891"/>
                <a:gd name="connsiteX23" fmla="*/ 1600200 w 1603111"/>
                <a:gd name="connsiteY23" fmla="*/ 533400 h 706891"/>
                <a:gd name="connsiteX24" fmla="*/ 1589314 w 1603111"/>
                <a:gd name="connsiteY24" fmla="*/ 359229 h 706891"/>
                <a:gd name="connsiteX25" fmla="*/ 1567542 w 1603111"/>
                <a:gd name="connsiteY25" fmla="*/ 337457 h 706891"/>
                <a:gd name="connsiteX26" fmla="*/ 1556657 w 1603111"/>
                <a:gd name="connsiteY26" fmla="*/ 304800 h 706891"/>
                <a:gd name="connsiteX27" fmla="*/ 1513114 w 1603111"/>
                <a:gd name="connsiteY27" fmla="*/ 261257 h 706891"/>
                <a:gd name="connsiteX28" fmla="*/ 1491342 w 1603111"/>
                <a:gd name="connsiteY28" fmla="*/ 239486 h 706891"/>
                <a:gd name="connsiteX29" fmla="*/ 1426028 w 1603111"/>
                <a:gd name="connsiteY29" fmla="*/ 195943 h 706891"/>
                <a:gd name="connsiteX30" fmla="*/ 1338942 w 1603111"/>
                <a:gd name="connsiteY30" fmla="*/ 228600 h 706891"/>
                <a:gd name="connsiteX31" fmla="*/ 1328057 w 1603111"/>
                <a:gd name="connsiteY31" fmla="*/ 261257 h 706891"/>
                <a:gd name="connsiteX32" fmla="*/ 1338942 w 1603111"/>
                <a:gd name="connsiteY32" fmla="*/ 315686 h 706891"/>
                <a:gd name="connsiteX33" fmla="*/ 1360714 w 1603111"/>
                <a:gd name="connsiteY33" fmla="*/ 359229 h 706891"/>
                <a:gd name="connsiteX34" fmla="*/ 1393371 w 1603111"/>
                <a:gd name="connsiteY34" fmla="*/ 370114 h 706891"/>
                <a:gd name="connsiteX35" fmla="*/ 1469571 w 1603111"/>
                <a:gd name="connsiteY35" fmla="*/ 381000 h 706891"/>
                <a:gd name="connsiteX36" fmla="*/ 1545771 w 1603111"/>
                <a:gd name="connsiteY36" fmla="*/ 424543 h 706891"/>
                <a:gd name="connsiteX37" fmla="*/ 1578428 w 1603111"/>
                <a:gd name="connsiteY37" fmla="*/ 435429 h 706891"/>
                <a:gd name="connsiteX38" fmla="*/ 1600200 w 1603111"/>
                <a:gd name="connsiteY38" fmla="*/ 457200 h 706891"/>
                <a:gd name="connsiteX39" fmla="*/ 1589314 w 1603111"/>
                <a:gd name="connsiteY39" fmla="*/ 544286 h 706891"/>
                <a:gd name="connsiteX40" fmla="*/ 1513114 w 1603111"/>
                <a:gd name="connsiteY40" fmla="*/ 609600 h 706891"/>
                <a:gd name="connsiteX41" fmla="*/ 1317171 w 1603111"/>
                <a:gd name="connsiteY41" fmla="*/ 598714 h 706891"/>
                <a:gd name="connsiteX42" fmla="*/ 805542 w 1603111"/>
                <a:gd name="connsiteY42" fmla="*/ 587829 h 706891"/>
                <a:gd name="connsiteX43" fmla="*/ 783771 w 1603111"/>
                <a:gd name="connsiteY43" fmla="*/ 566057 h 706891"/>
                <a:gd name="connsiteX44" fmla="*/ 751114 w 1603111"/>
                <a:gd name="connsiteY44" fmla="*/ 555171 h 706891"/>
                <a:gd name="connsiteX45" fmla="*/ 729342 w 1603111"/>
                <a:gd name="connsiteY45" fmla="*/ 533400 h 706891"/>
                <a:gd name="connsiteX46" fmla="*/ 664028 w 1603111"/>
                <a:gd name="connsiteY46" fmla="*/ 500743 h 706891"/>
                <a:gd name="connsiteX47" fmla="*/ 642257 w 1603111"/>
                <a:gd name="connsiteY47" fmla="*/ 478971 h 706891"/>
                <a:gd name="connsiteX48" fmla="*/ 609600 w 1603111"/>
                <a:gd name="connsiteY48" fmla="*/ 457200 h 706891"/>
                <a:gd name="connsiteX49" fmla="*/ 566057 w 1603111"/>
                <a:gd name="connsiteY49" fmla="*/ 413657 h 706891"/>
                <a:gd name="connsiteX50" fmla="*/ 522514 w 1603111"/>
                <a:gd name="connsiteY50" fmla="*/ 370114 h 706891"/>
                <a:gd name="connsiteX51" fmla="*/ 500742 w 1603111"/>
                <a:gd name="connsiteY51" fmla="*/ 337457 h 706891"/>
                <a:gd name="connsiteX52" fmla="*/ 489857 w 1603111"/>
                <a:gd name="connsiteY52" fmla="*/ 304800 h 706891"/>
                <a:gd name="connsiteX53" fmla="*/ 446314 w 1603111"/>
                <a:gd name="connsiteY53" fmla="*/ 261257 h 706891"/>
                <a:gd name="connsiteX54" fmla="*/ 424542 w 1603111"/>
                <a:gd name="connsiteY54" fmla="*/ 239486 h 706891"/>
                <a:gd name="connsiteX55" fmla="*/ 359228 w 1603111"/>
                <a:gd name="connsiteY55" fmla="*/ 163286 h 706891"/>
                <a:gd name="connsiteX56" fmla="*/ 293914 w 1603111"/>
                <a:gd name="connsiteY56" fmla="*/ 119743 h 706891"/>
                <a:gd name="connsiteX57" fmla="*/ 195942 w 1603111"/>
                <a:gd name="connsiteY57" fmla="*/ 54429 h 706891"/>
                <a:gd name="connsiteX58" fmla="*/ 97971 w 1603111"/>
                <a:gd name="connsiteY58" fmla="*/ 10886 h 706891"/>
                <a:gd name="connsiteX59" fmla="*/ 65314 w 1603111"/>
                <a:gd name="connsiteY59" fmla="*/ 0 h 706891"/>
                <a:gd name="connsiteX60" fmla="*/ 0 w 1603111"/>
                <a:gd name="connsiteY60" fmla="*/ 0 h 70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03111" h="706891">
                  <a:moveTo>
                    <a:pt x="43542" y="87086"/>
                  </a:moveTo>
                  <a:cubicBezTo>
                    <a:pt x="72571" y="90714"/>
                    <a:pt x="102404" y="90274"/>
                    <a:pt x="130628" y="97971"/>
                  </a:cubicBezTo>
                  <a:cubicBezTo>
                    <a:pt x="143250" y="101413"/>
                    <a:pt x="151260" y="114589"/>
                    <a:pt x="163285" y="119743"/>
                  </a:cubicBezTo>
                  <a:cubicBezTo>
                    <a:pt x="177036" y="125637"/>
                    <a:pt x="192314" y="127000"/>
                    <a:pt x="206828" y="130629"/>
                  </a:cubicBezTo>
                  <a:lnTo>
                    <a:pt x="261257" y="185057"/>
                  </a:lnTo>
                  <a:cubicBezTo>
                    <a:pt x="268514" y="192314"/>
                    <a:pt x="277335" y="198290"/>
                    <a:pt x="283028" y="206829"/>
                  </a:cubicBezTo>
                  <a:lnTo>
                    <a:pt x="326571" y="272143"/>
                  </a:lnTo>
                  <a:lnTo>
                    <a:pt x="370114" y="337457"/>
                  </a:lnTo>
                  <a:cubicBezTo>
                    <a:pt x="377371" y="348343"/>
                    <a:pt x="380999" y="362857"/>
                    <a:pt x="391885" y="370114"/>
                  </a:cubicBezTo>
                  <a:cubicBezTo>
                    <a:pt x="445889" y="406118"/>
                    <a:pt x="415294" y="382637"/>
                    <a:pt x="478971" y="446314"/>
                  </a:cubicBezTo>
                  <a:cubicBezTo>
                    <a:pt x="486228" y="453571"/>
                    <a:pt x="495049" y="459547"/>
                    <a:pt x="500742" y="468086"/>
                  </a:cubicBezTo>
                  <a:cubicBezTo>
                    <a:pt x="520094" y="497114"/>
                    <a:pt x="526158" y="510835"/>
                    <a:pt x="555171" y="533400"/>
                  </a:cubicBezTo>
                  <a:cubicBezTo>
                    <a:pt x="575825" y="549464"/>
                    <a:pt x="594827" y="571811"/>
                    <a:pt x="620485" y="576943"/>
                  </a:cubicBezTo>
                  <a:cubicBezTo>
                    <a:pt x="638628" y="580572"/>
                    <a:pt x="656885" y="583669"/>
                    <a:pt x="674914" y="587829"/>
                  </a:cubicBezTo>
                  <a:cubicBezTo>
                    <a:pt x="704070" y="594557"/>
                    <a:pt x="732659" y="603732"/>
                    <a:pt x="762000" y="609600"/>
                  </a:cubicBezTo>
                  <a:cubicBezTo>
                    <a:pt x="780143" y="613229"/>
                    <a:pt x="798478" y="615999"/>
                    <a:pt x="816428" y="620486"/>
                  </a:cubicBezTo>
                  <a:cubicBezTo>
                    <a:pt x="827560" y="623269"/>
                    <a:pt x="837953" y="628588"/>
                    <a:pt x="849085" y="631371"/>
                  </a:cubicBezTo>
                  <a:cubicBezTo>
                    <a:pt x="867035" y="635858"/>
                    <a:pt x="885371" y="638628"/>
                    <a:pt x="903514" y="642257"/>
                  </a:cubicBezTo>
                  <a:cubicBezTo>
                    <a:pt x="914400" y="649514"/>
                    <a:pt x="923090" y="663773"/>
                    <a:pt x="936171" y="664029"/>
                  </a:cubicBezTo>
                  <a:cubicBezTo>
                    <a:pt x="1408971" y="673300"/>
                    <a:pt x="1297446" y="706891"/>
                    <a:pt x="1491342" y="642257"/>
                  </a:cubicBezTo>
                  <a:cubicBezTo>
                    <a:pt x="1498599" y="635000"/>
                    <a:pt x="1505100" y="626897"/>
                    <a:pt x="1513114" y="620486"/>
                  </a:cubicBezTo>
                  <a:cubicBezTo>
                    <a:pt x="1523330" y="612313"/>
                    <a:pt x="1536520" y="607965"/>
                    <a:pt x="1545771" y="598714"/>
                  </a:cubicBezTo>
                  <a:cubicBezTo>
                    <a:pt x="1555022" y="589463"/>
                    <a:pt x="1559166" y="576107"/>
                    <a:pt x="1567542" y="566057"/>
                  </a:cubicBezTo>
                  <a:cubicBezTo>
                    <a:pt x="1577398" y="554230"/>
                    <a:pt x="1589314" y="544286"/>
                    <a:pt x="1600200" y="533400"/>
                  </a:cubicBezTo>
                  <a:cubicBezTo>
                    <a:pt x="1596571" y="475343"/>
                    <a:pt x="1598877" y="416608"/>
                    <a:pt x="1589314" y="359229"/>
                  </a:cubicBezTo>
                  <a:cubicBezTo>
                    <a:pt x="1587627" y="349105"/>
                    <a:pt x="1572822" y="346258"/>
                    <a:pt x="1567542" y="337457"/>
                  </a:cubicBezTo>
                  <a:cubicBezTo>
                    <a:pt x="1561639" y="327618"/>
                    <a:pt x="1563326" y="314137"/>
                    <a:pt x="1556657" y="304800"/>
                  </a:cubicBezTo>
                  <a:cubicBezTo>
                    <a:pt x="1544726" y="288097"/>
                    <a:pt x="1527628" y="275771"/>
                    <a:pt x="1513114" y="261257"/>
                  </a:cubicBezTo>
                  <a:cubicBezTo>
                    <a:pt x="1505857" y="254000"/>
                    <a:pt x="1499881" y="245179"/>
                    <a:pt x="1491342" y="239486"/>
                  </a:cubicBezTo>
                  <a:lnTo>
                    <a:pt x="1426028" y="195943"/>
                  </a:lnTo>
                  <a:cubicBezTo>
                    <a:pt x="1386320" y="202561"/>
                    <a:pt x="1359707" y="193991"/>
                    <a:pt x="1338942" y="228600"/>
                  </a:cubicBezTo>
                  <a:cubicBezTo>
                    <a:pt x="1333038" y="238439"/>
                    <a:pt x="1331685" y="250371"/>
                    <a:pt x="1328057" y="261257"/>
                  </a:cubicBezTo>
                  <a:cubicBezTo>
                    <a:pt x="1331685" y="279400"/>
                    <a:pt x="1333091" y="298133"/>
                    <a:pt x="1338942" y="315686"/>
                  </a:cubicBezTo>
                  <a:cubicBezTo>
                    <a:pt x="1344074" y="331081"/>
                    <a:pt x="1349239" y="347754"/>
                    <a:pt x="1360714" y="359229"/>
                  </a:cubicBezTo>
                  <a:cubicBezTo>
                    <a:pt x="1368828" y="367343"/>
                    <a:pt x="1382119" y="367864"/>
                    <a:pt x="1393371" y="370114"/>
                  </a:cubicBezTo>
                  <a:cubicBezTo>
                    <a:pt x="1418531" y="375146"/>
                    <a:pt x="1444171" y="377371"/>
                    <a:pt x="1469571" y="381000"/>
                  </a:cubicBezTo>
                  <a:cubicBezTo>
                    <a:pt x="1502367" y="402864"/>
                    <a:pt x="1507101" y="407970"/>
                    <a:pt x="1545771" y="424543"/>
                  </a:cubicBezTo>
                  <a:cubicBezTo>
                    <a:pt x="1556318" y="429063"/>
                    <a:pt x="1567542" y="431800"/>
                    <a:pt x="1578428" y="435429"/>
                  </a:cubicBezTo>
                  <a:cubicBezTo>
                    <a:pt x="1585685" y="442686"/>
                    <a:pt x="1599179" y="446988"/>
                    <a:pt x="1600200" y="457200"/>
                  </a:cubicBezTo>
                  <a:cubicBezTo>
                    <a:pt x="1603111" y="486309"/>
                    <a:pt x="1600566" y="517282"/>
                    <a:pt x="1589314" y="544286"/>
                  </a:cubicBezTo>
                  <a:cubicBezTo>
                    <a:pt x="1579161" y="568653"/>
                    <a:pt x="1535672" y="594562"/>
                    <a:pt x="1513114" y="609600"/>
                  </a:cubicBezTo>
                  <a:cubicBezTo>
                    <a:pt x="1447800" y="605971"/>
                    <a:pt x="1382555" y="600726"/>
                    <a:pt x="1317171" y="598714"/>
                  </a:cubicBezTo>
                  <a:cubicBezTo>
                    <a:pt x="1146670" y="593468"/>
                    <a:pt x="975805" y="598253"/>
                    <a:pt x="805542" y="587829"/>
                  </a:cubicBezTo>
                  <a:cubicBezTo>
                    <a:pt x="795298" y="587202"/>
                    <a:pt x="792572" y="571338"/>
                    <a:pt x="783771" y="566057"/>
                  </a:cubicBezTo>
                  <a:cubicBezTo>
                    <a:pt x="773932" y="560153"/>
                    <a:pt x="762000" y="558800"/>
                    <a:pt x="751114" y="555171"/>
                  </a:cubicBezTo>
                  <a:cubicBezTo>
                    <a:pt x="743857" y="547914"/>
                    <a:pt x="738143" y="538680"/>
                    <a:pt x="729342" y="533400"/>
                  </a:cubicBezTo>
                  <a:cubicBezTo>
                    <a:pt x="648871" y="485118"/>
                    <a:pt x="746598" y="566800"/>
                    <a:pt x="664028" y="500743"/>
                  </a:cubicBezTo>
                  <a:cubicBezTo>
                    <a:pt x="656014" y="494332"/>
                    <a:pt x="650271" y="485382"/>
                    <a:pt x="642257" y="478971"/>
                  </a:cubicBezTo>
                  <a:cubicBezTo>
                    <a:pt x="632041" y="470798"/>
                    <a:pt x="619533" y="465714"/>
                    <a:pt x="609600" y="457200"/>
                  </a:cubicBezTo>
                  <a:cubicBezTo>
                    <a:pt x="594015" y="443842"/>
                    <a:pt x="580571" y="428171"/>
                    <a:pt x="566057" y="413657"/>
                  </a:cubicBezTo>
                  <a:lnTo>
                    <a:pt x="522514" y="370114"/>
                  </a:lnTo>
                  <a:lnTo>
                    <a:pt x="500742" y="337457"/>
                  </a:lnTo>
                  <a:cubicBezTo>
                    <a:pt x="497114" y="326571"/>
                    <a:pt x="496526" y="314137"/>
                    <a:pt x="489857" y="304800"/>
                  </a:cubicBezTo>
                  <a:cubicBezTo>
                    <a:pt x="477926" y="288097"/>
                    <a:pt x="460828" y="275771"/>
                    <a:pt x="446314" y="261257"/>
                  </a:cubicBezTo>
                  <a:cubicBezTo>
                    <a:pt x="439057" y="254000"/>
                    <a:pt x="430235" y="248026"/>
                    <a:pt x="424542" y="239486"/>
                  </a:cubicBezTo>
                  <a:cubicBezTo>
                    <a:pt x="404844" y="209939"/>
                    <a:pt x="390905" y="184404"/>
                    <a:pt x="359228" y="163286"/>
                  </a:cubicBezTo>
                  <a:cubicBezTo>
                    <a:pt x="337457" y="148772"/>
                    <a:pt x="312416" y="138245"/>
                    <a:pt x="293914" y="119743"/>
                  </a:cubicBezTo>
                  <a:cubicBezTo>
                    <a:pt x="228906" y="54735"/>
                    <a:pt x="264377" y="71537"/>
                    <a:pt x="195942" y="54429"/>
                  </a:cubicBezTo>
                  <a:cubicBezTo>
                    <a:pt x="144190" y="19926"/>
                    <a:pt x="175698" y="36795"/>
                    <a:pt x="97971" y="10886"/>
                  </a:cubicBezTo>
                  <a:cubicBezTo>
                    <a:pt x="87085" y="7257"/>
                    <a:pt x="76789" y="0"/>
                    <a:pt x="65314" y="0"/>
                  </a:cubicBezTo>
                  <a:lnTo>
                    <a:pt x="0" y="0"/>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057400" y="1719943"/>
              <a:ext cx="434759" cy="655439"/>
            </a:xfrm>
            <a:custGeom>
              <a:avLst/>
              <a:gdLst>
                <a:gd name="connsiteX0" fmla="*/ 206829 w 434759"/>
                <a:gd name="connsiteY0" fmla="*/ 642257 h 655439"/>
                <a:gd name="connsiteX1" fmla="*/ 141514 w 434759"/>
                <a:gd name="connsiteY1" fmla="*/ 598714 h 655439"/>
                <a:gd name="connsiteX2" fmla="*/ 65314 w 434759"/>
                <a:gd name="connsiteY2" fmla="*/ 489857 h 655439"/>
                <a:gd name="connsiteX3" fmla="*/ 43543 w 434759"/>
                <a:gd name="connsiteY3" fmla="*/ 457200 h 655439"/>
                <a:gd name="connsiteX4" fmla="*/ 0 w 434759"/>
                <a:gd name="connsiteY4" fmla="*/ 370114 h 655439"/>
                <a:gd name="connsiteX5" fmla="*/ 10886 w 434759"/>
                <a:gd name="connsiteY5" fmla="*/ 97971 h 655439"/>
                <a:gd name="connsiteX6" fmla="*/ 76200 w 434759"/>
                <a:gd name="connsiteY6" fmla="*/ 21771 h 655439"/>
                <a:gd name="connsiteX7" fmla="*/ 141514 w 434759"/>
                <a:gd name="connsiteY7" fmla="*/ 0 h 655439"/>
                <a:gd name="connsiteX8" fmla="*/ 370114 w 434759"/>
                <a:gd name="connsiteY8" fmla="*/ 21771 h 655439"/>
                <a:gd name="connsiteX9" fmla="*/ 402771 w 434759"/>
                <a:gd name="connsiteY9" fmla="*/ 32657 h 655439"/>
                <a:gd name="connsiteX10" fmla="*/ 413657 w 434759"/>
                <a:gd name="connsiteY10" fmla="*/ 65314 h 655439"/>
                <a:gd name="connsiteX11" fmla="*/ 413657 w 434759"/>
                <a:gd name="connsiteY11" fmla="*/ 206828 h 655439"/>
                <a:gd name="connsiteX12" fmla="*/ 381000 w 434759"/>
                <a:gd name="connsiteY12" fmla="*/ 217714 h 655439"/>
                <a:gd name="connsiteX13" fmla="*/ 348343 w 434759"/>
                <a:gd name="connsiteY13" fmla="*/ 195943 h 655439"/>
                <a:gd name="connsiteX14" fmla="*/ 337457 w 434759"/>
                <a:gd name="connsiteY14" fmla="*/ 163286 h 655439"/>
                <a:gd name="connsiteX15" fmla="*/ 326571 w 434759"/>
                <a:gd name="connsiteY15" fmla="*/ 119743 h 655439"/>
                <a:gd name="connsiteX16" fmla="*/ 293914 w 434759"/>
                <a:gd name="connsiteY16" fmla="*/ 108857 h 655439"/>
                <a:gd name="connsiteX17" fmla="*/ 174171 w 434759"/>
                <a:gd name="connsiteY17" fmla="*/ 87086 h 655439"/>
                <a:gd name="connsiteX18" fmla="*/ 141514 w 434759"/>
                <a:gd name="connsiteY18" fmla="*/ 97971 h 655439"/>
                <a:gd name="connsiteX19" fmla="*/ 76200 w 434759"/>
                <a:gd name="connsiteY19" fmla="*/ 174171 h 655439"/>
                <a:gd name="connsiteX20" fmla="*/ 65314 w 434759"/>
                <a:gd name="connsiteY20" fmla="*/ 206828 h 655439"/>
                <a:gd name="connsiteX21" fmla="*/ 76200 w 434759"/>
                <a:gd name="connsiteY21" fmla="*/ 337457 h 655439"/>
                <a:gd name="connsiteX22" fmla="*/ 108857 w 434759"/>
                <a:gd name="connsiteY22" fmla="*/ 468086 h 655439"/>
                <a:gd name="connsiteX23" fmla="*/ 195943 w 434759"/>
                <a:gd name="connsiteY23" fmla="*/ 544286 h 655439"/>
                <a:gd name="connsiteX24" fmla="*/ 206829 w 434759"/>
                <a:gd name="connsiteY24" fmla="*/ 576943 h 655439"/>
                <a:gd name="connsiteX25" fmla="*/ 206829 w 434759"/>
                <a:gd name="connsiteY25" fmla="*/ 642257 h 65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759" h="655439">
                  <a:moveTo>
                    <a:pt x="206829" y="642257"/>
                  </a:moveTo>
                  <a:cubicBezTo>
                    <a:pt x="195943" y="645885"/>
                    <a:pt x="157214" y="619647"/>
                    <a:pt x="141514" y="598714"/>
                  </a:cubicBezTo>
                  <a:cubicBezTo>
                    <a:pt x="93160" y="534242"/>
                    <a:pt x="118917" y="570262"/>
                    <a:pt x="65314" y="489857"/>
                  </a:cubicBezTo>
                  <a:cubicBezTo>
                    <a:pt x="58057" y="478971"/>
                    <a:pt x="49394" y="468902"/>
                    <a:pt x="43543" y="457200"/>
                  </a:cubicBezTo>
                  <a:lnTo>
                    <a:pt x="0" y="370114"/>
                  </a:lnTo>
                  <a:cubicBezTo>
                    <a:pt x="3629" y="279400"/>
                    <a:pt x="1214" y="188241"/>
                    <a:pt x="10886" y="97971"/>
                  </a:cubicBezTo>
                  <a:cubicBezTo>
                    <a:pt x="12692" y="81118"/>
                    <a:pt x="72594" y="22973"/>
                    <a:pt x="76200" y="21771"/>
                  </a:cubicBezTo>
                  <a:lnTo>
                    <a:pt x="141514" y="0"/>
                  </a:lnTo>
                  <a:cubicBezTo>
                    <a:pt x="207789" y="4734"/>
                    <a:pt x="299779" y="7704"/>
                    <a:pt x="370114" y="21771"/>
                  </a:cubicBezTo>
                  <a:cubicBezTo>
                    <a:pt x="381366" y="24021"/>
                    <a:pt x="391885" y="29028"/>
                    <a:pt x="402771" y="32657"/>
                  </a:cubicBezTo>
                  <a:cubicBezTo>
                    <a:pt x="406400" y="43543"/>
                    <a:pt x="410874" y="54182"/>
                    <a:pt x="413657" y="65314"/>
                  </a:cubicBezTo>
                  <a:cubicBezTo>
                    <a:pt x="425271" y="111768"/>
                    <a:pt x="434759" y="159349"/>
                    <a:pt x="413657" y="206828"/>
                  </a:cubicBezTo>
                  <a:cubicBezTo>
                    <a:pt x="408997" y="217314"/>
                    <a:pt x="391886" y="214085"/>
                    <a:pt x="381000" y="217714"/>
                  </a:cubicBezTo>
                  <a:cubicBezTo>
                    <a:pt x="370114" y="210457"/>
                    <a:pt x="356516" y="206159"/>
                    <a:pt x="348343" y="195943"/>
                  </a:cubicBezTo>
                  <a:cubicBezTo>
                    <a:pt x="341175" y="186983"/>
                    <a:pt x="340609" y="174319"/>
                    <a:pt x="337457" y="163286"/>
                  </a:cubicBezTo>
                  <a:cubicBezTo>
                    <a:pt x="333347" y="148901"/>
                    <a:pt x="335917" y="131426"/>
                    <a:pt x="326571" y="119743"/>
                  </a:cubicBezTo>
                  <a:cubicBezTo>
                    <a:pt x="319403" y="110783"/>
                    <a:pt x="305046" y="111640"/>
                    <a:pt x="293914" y="108857"/>
                  </a:cubicBezTo>
                  <a:cubicBezTo>
                    <a:pt x="263475" y="101247"/>
                    <a:pt x="203299" y="91940"/>
                    <a:pt x="174171" y="87086"/>
                  </a:cubicBezTo>
                  <a:cubicBezTo>
                    <a:pt x="163285" y="90714"/>
                    <a:pt x="150851" y="91302"/>
                    <a:pt x="141514" y="97971"/>
                  </a:cubicBezTo>
                  <a:cubicBezTo>
                    <a:pt x="120682" y="112851"/>
                    <a:pt x="88985" y="148600"/>
                    <a:pt x="76200" y="174171"/>
                  </a:cubicBezTo>
                  <a:cubicBezTo>
                    <a:pt x="71068" y="184434"/>
                    <a:pt x="68943" y="195942"/>
                    <a:pt x="65314" y="206828"/>
                  </a:cubicBezTo>
                  <a:cubicBezTo>
                    <a:pt x="68943" y="250371"/>
                    <a:pt x="71852" y="293980"/>
                    <a:pt x="76200" y="337457"/>
                  </a:cubicBezTo>
                  <a:cubicBezTo>
                    <a:pt x="80988" y="385332"/>
                    <a:pt x="78502" y="429059"/>
                    <a:pt x="108857" y="468086"/>
                  </a:cubicBezTo>
                  <a:cubicBezTo>
                    <a:pt x="143144" y="512169"/>
                    <a:pt x="156925" y="518273"/>
                    <a:pt x="195943" y="544286"/>
                  </a:cubicBezTo>
                  <a:cubicBezTo>
                    <a:pt x="199572" y="555172"/>
                    <a:pt x="205206" y="565584"/>
                    <a:pt x="206829" y="576943"/>
                  </a:cubicBezTo>
                  <a:cubicBezTo>
                    <a:pt x="218043" y="655439"/>
                    <a:pt x="217715" y="638629"/>
                    <a:pt x="206829" y="642257"/>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247606" y="1850571"/>
              <a:ext cx="756851" cy="457201"/>
            </a:xfrm>
            <a:custGeom>
              <a:avLst/>
              <a:gdLst>
                <a:gd name="connsiteX0" fmla="*/ 27508 w 756851"/>
                <a:gd name="connsiteY0" fmla="*/ 446315 h 457201"/>
                <a:gd name="connsiteX1" fmla="*/ 49280 w 756851"/>
                <a:gd name="connsiteY1" fmla="*/ 413658 h 457201"/>
                <a:gd name="connsiteX2" fmla="*/ 60165 w 756851"/>
                <a:gd name="connsiteY2" fmla="*/ 381000 h 457201"/>
                <a:gd name="connsiteX3" fmla="*/ 81937 w 756851"/>
                <a:gd name="connsiteY3" fmla="*/ 359229 h 457201"/>
                <a:gd name="connsiteX4" fmla="*/ 103708 w 756851"/>
                <a:gd name="connsiteY4" fmla="*/ 326572 h 457201"/>
                <a:gd name="connsiteX5" fmla="*/ 136365 w 756851"/>
                <a:gd name="connsiteY5" fmla="*/ 315686 h 457201"/>
                <a:gd name="connsiteX6" fmla="*/ 179908 w 756851"/>
                <a:gd name="connsiteY6" fmla="*/ 272143 h 457201"/>
                <a:gd name="connsiteX7" fmla="*/ 256108 w 756851"/>
                <a:gd name="connsiteY7" fmla="*/ 239486 h 457201"/>
                <a:gd name="connsiteX8" fmla="*/ 277880 w 756851"/>
                <a:gd name="connsiteY8" fmla="*/ 217715 h 457201"/>
                <a:gd name="connsiteX9" fmla="*/ 354080 w 756851"/>
                <a:gd name="connsiteY9" fmla="*/ 195943 h 457201"/>
                <a:gd name="connsiteX10" fmla="*/ 419394 w 756851"/>
                <a:gd name="connsiteY10" fmla="*/ 174172 h 457201"/>
                <a:gd name="connsiteX11" fmla="*/ 582680 w 756851"/>
                <a:gd name="connsiteY11" fmla="*/ 185058 h 457201"/>
                <a:gd name="connsiteX12" fmla="*/ 669765 w 756851"/>
                <a:gd name="connsiteY12" fmla="*/ 195943 h 457201"/>
                <a:gd name="connsiteX13" fmla="*/ 745965 w 756851"/>
                <a:gd name="connsiteY13" fmla="*/ 185058 h 457201"/>
                <a:gd name="connsiteX14" fmla="*/ 756851 w 756851"/>
                <a:gd name="connsiteY14" fmla="*/ 152400 h 457201"/>
                <a:gd name="connsiteX15" fmla="*/ 745965 w 756851"/>
                <a:gd name="connsiteY15" fmla="*/ 119743 h 457201"/>
                <a:gd name="connsiteX16" fmla="*/ 735080 w 756851"/>
                <a:gd name="connsiteY16" fmla="*/ 76200 h 457201"/>
                <a:gd name="connsiteX17" fmla="*/ 713308 w 756851"/>
                <a:gd name="connsiteY17" fmla="*/ 54429 h 457201"/>
                <a:gd name="connsiteX18" fmla="*/ 691537 w 756851"/>
                <a:gd name="connsiteY18" fmla="*/ 21772 h 457201"/>
                <a:gd name="connsiteX19" fmla="*/ 626223 w 756851"/>
                <a:gd name="connsiteY19" fmla="*/ 0 h 457201"/>
                <a:gd name="connsiteX20" fmla="*/ 582680 w 756851"/>
                <a:gd name="connsiteY20" fmla="*/ 10886 h 457201"/>
                <a:gd name="connsiteX21" fmla="*/ 582680 w 756851"/>
                <a:gd name="connsiteY21" fmla="*/ 87086 h 457201"/>
                <a:gd name="connsiteX22" fmla="*/ 637108 w 756851"/>
                <a:gd name="connsiteY22" fmla="*/ 97972 h 457201"/>
                <a:gd name="connsiteX23" fmla="*/ 626223 w 756851"/>
                <a:gd name="connsiteY23" fmla="*/ 130629 h 457201"/>
                <a:gd name="connsiteX24" fmla="*/ 473823 w 756851"/>
                <a:gd name="connsiteY24" fmla="*/ 163286 h 457201"/>
                <a:gd name="connsiteX25" fmla="*/ 223451 w 756851"/>
                <a:gd name="connsiteY25" fmla="*/ 174172 h 457201"/>
                <a:gd name="connsiteX26" fmla="*/ 190794 w 756851"/>
                <a:gd name="connsiteY26" fmla="*/ 185058 h 457201"/>
                <a:gd name="connsiteX27" fmla="*/ 114594 w 756851"/>
                <a:gd name="connsiteY27" fmla="*/ 250372 h 457201"/>
                <a:gd name="connsiteX28" fmla="*/ 92823 w 756851"/>
                <a:gd name="connsiteY28" fmla="*/ 283029 h 457201"/>
                <a:gd name="connsiteX29" fmla="*/ 49280 w 756851"/>
                <a:gd name="connsiteY29" fmla="*/ 326572 h 457201"/>
                <a:gd name="connsiteX30" fmla="*/ 27508 w 756851"/>
                <a:gd name="connsiteY30" fmla="*/ 348343 h 457201"/>
                <a:gd name="connsiteX31" fmla="*/ 27508 w 756851"/>
                <a:gd name="connsiteY31" fmla="*/ 446315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851" h="457201">
                  <a:moveTo>
                    <a:pt x="27508" y="446315"/>
                  </a:moveTo>
                  <a:cubicBezTo>
                    <a:pt x="31137" y="457201"/>
                    <a:pt x="43429" y="425360"/>
                    <a:pt x="49280" y="413658"/>
                  </a:cubicBezTo>
                  <a:cubicBezTo>
                    <a:pt x="54412" y="403395"/>
                    <a:pt x="54261" y="390840"/>
                    <a:pt x="60165" y="381000"/>
                  </a:cubicBezTo>
                  <a:cubicBezTo>
                    <a:pt x="65445" y="372199"/>
                    <a:pt x="75526" y="367243"/>
                    <a:pt x="81937" y="359229"/>
                  </a:cubicBezTo>
                  <a:cubicBezTo>
                    <a:pt x="90110" y="349013"/>
                    <a:pt x="93492" y="334745"/>
                    <a:pt x="103708" y="326572"/>
                  </a:cubicBezTo>
                  <a:cubicBezTo>
                    <a:pt x="112668" y="319404"/>
                    <a:pt x="125479" y="319315"/>
                    <a:pt x="136365" y="315686"/>
                  </a:cubicBezTo>
                  <a:cubicBezTo>
                    <a:pt x="150879" y="301172"/>
                    <a:pt x="161549" y="281323"/>
                    <a:pt x="179908" y="272143"/>
                  </a:cubicBezTo>
                  <a:cubicBezTo>
                    <a:pt x="233714" y="245241"/>
                    <a:pt x="208056" y="255504"/>
                    <a:pt x="256108" y="239486"/>
                  </a:cubicBezTo>
                  <a:cubicBezTo>
                    <a:pt x="263365" y="232229"/>
                    <a:pt x="269079" y="222995"/>
                    <a:pt x="277880" y="217715"/>
                  </a:cubicBezTo>
                  <a:cubicBezTo>
                    <a:pt x="290076" y="210398"/>
                    <a:pt x="344590" y="198790"/>
                    <a:pt x="354080" y="195943"/>
                  </a:cubicBezTo>
                  <a:cubicBezTo>
                    <a:pt x="376061" y="189349"/>
                    <a:pt x="419394" y="174172"/>
                    <a:pt x="419394" y="174172"/>
                  </a:cubicBezTo>
                  <a:cubicBezTo>
                    <a:pt x="473823" y="177801"/>
                    <a:pt x="528336" y="180332"/>
                    <a:pt x="582680" y="185058"/>
                  </a:cubicBezTo>
                  <a:cubicBezTo>
                    <a:pt x="611824" y="187592"/>
                    <a:pt x="640511" y="195943"/>
                    <a:pt x="669765" y="195943"/>
                  </a:cubicBezTo>
                  <a:cubicBezTo>
                    <a:pt x="695423" y="195943"/>
                    <a:pt x="720565" y="188686"/>
                    <a:pt x="745965" y="185058"/>
                  </a:cubicBezTo>
                  <a:cubicBezTo>
                    <a:pt x="749594" y="174172"/>
                    <a:pt x="756851" y="163875"/>
                    <a:pt x="756851" y="152400"/>
                  </a:cubicBezTo>
                  <a:cubicBezTo>
                    <a:pt x="756851" y="140925"/>
                    <a:pt x="749117" y="130776"/>
                    <a:pt x="745965" y="119743"/>
                  </a:cubicBezTo>
                  <a:cubicBezTo>
                    <a:pt x="741855" y="105358"/>
                    <a:pt x="741771" y="89581"/>
                    <a:pt x="735080" y="76200"/>
                  </a:cubicBezTo>
                  <a:cubicBezTo>
                    <a:pt x="730490" y="67020"/>
                    <a:pt x="719719" y="62443"/>
                    <a:pt x="713308" y="54429"/>
                  </a:cubicBezTo>
                  <a:cubicBezTo>
                    <a:pt x="705135" y="44213"/>
                    <a:pt x="702631" y="28706"/>
                    <a:pt x="691537" y="21772"/>
                  </a:cubicBezTo>
                  <a:cubicBezTo>
                    <a:pt x="672076" y="9609"/>
                    <a:pt x="626223" y="0"/>
                    <a:pt x="626223" y="0"/>
                  </a:cubicBezTo>
                  <a:cubicBezTo>
                    <a:pt x="611709" y="3629"/>
                    <a:pt x="594363" y="1540"/>
                    <a:pt x="582680" y="10886"/>
                  </a:cubicBezTo>
                  <a:cubicBezTo>
                    <a:pt x="566353" y="23948"/>
                    <a:pt x="569937" y="76466"/>
                    <a:pt x="582680" y="87086"/>
                  </a:cubicBezTo>
                  <a:cubicBezTo>
                    <a:pt x="596894" y="98931"/>
                    <a:pt x="618965" y="94343"/>
                    <a:pt x="637108" y="97972"/>
                  </a:cubicBezTo>
                  <a:cubicBezTo>
                    <a:pt x="633480" y="108858"/>
                    <a:pt x="635560" y="123960"/>
                    <a:pt x="626223" y="130629"/>
                  </a:cubicBezTo>
                  <a:cubicBezTo>
                    <a:pt x="595743" y="152400"/>
                    <a:pt x="503896" y="161346"/>
                    <a:pt x="473823" y="163286"/>
                  </a:cubicBezTo>
                  <a:cubicBezTo>
                    <a:pt x="390460" y="168664"/>
                    <a:pt x="306908" y="170543"/>
                    <a:pt x="223451" y="174172"/>
                  </a:cubicBezTo>
                  <a:cubicBezTo>
                    <a:pt x="212565" y="177801"/>
                    <a:pt x="201057" y="179926"/>
                    <a:pt x="190794" y="185058"/>
                  </a:cubicBezTo>
                  <a:cubicBezTo>
                    <a:pt x="166172" y="197369"/>
                    <a:pt x="127986" y="230284"/>
                    <a:pt x="114594" y="250372"/>
                  </a:cubicBezTo>
                  <a:cubicBezTo>
                    <a:pt x="107337" y="261258"/>
                    <a:pt x="101337" y="273096"/>
                    <a:pt x="92823" y="283029"/>
                  </a:cubicBezTo>
                  <a:cubicBezTo>
                    <a:pt x="79465" y="298614"/>
                    <a:pt x="63794" y="312058"/>
                    <a:pt x="49280" y="326572"/>
                  </a:cubicBezTo>
                  <a:lnTo>
                    <a:pt x="27508" y="348343"/>
                  </a:lnTo>
                  <a:cubicBezTo>
                    <a:pt x="0" y="430870"/>
                    <a:pt x="23879" y="435429"/>
                    <a:pt x="27508" y="446315"/>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16468" y="2141863"/>
              <a:ext cx="1336875" cy="459823"/>
            </a:xfrm>
            <a:custGeom>
              <a:avLst/>
              <a:gdLst>
                <a:gd name="connsiteX0" fmla="*/ 1271561 w 1336875"/>
                <a:gd name="connsiteY0" fmla="*/ 231223 h 459823"/>
                <a:gd name="connsiteX1" fmla="*/ 1173589 w 1336875"/>
                <a:gd name="connsiteY1" fmla="*/ 133251 h 459823"/>
                <a:gd name="connsiteX2" fmla="*/ 1097389 w 1336875"/>
                <a:gd name="connsiteY2" fmla="*/ 111480 h 459823"/>
                <a:gd name="connsiteX3" fmla="*/ 1021189 w 1336875"/>
                <a:gd name="connsiteY3" fmla="*/ 89708 h 459823"/>
                <a:gd name="connsiteX4" fmla="*/ 988532 w 1336875"/>
                <a:gd name="connsiteY4" fmla="*/ 78823 h 459823"/>
                <a:gd name="connsiteX5" fmla="*/ 944989 w 1336875"/>
                <a:gd name="connsiteY5" fmla="*/ 67937 h 459823"/>
                <a:gd name="connsiteX6" fmla="*/ 749046 w 1336875"/>
                <a:gd name="connsiteY6" fmla="*/ 78823 h 459823"/>
                <a:gd name="connsiteX7" fmla="*/ 716389 w 1336875"/>
                <a:gd name="connsiteY7" fmla="*/ 89708 h 459823"/>
                <a:gd name="connsiteX8" fmla="*/ 672846 w 1336875"/>
                <a:gd name="connsiteY8" fmla="*/ 133251 h 459823"/>
                <a:gd name="connsiteX9" fmla="*/ 651075 w 1336875"/>
                <a:gd name="connsiteY9" fmla="*/ 155023 h 459823"/>
                <a:gd name="connsiteX10" fmla="*/ 629303 w 1336875"/>
                <a:gd name="connsiteY10" fmla="*/ 176794 h 459823"/>
                <a:gd name="connsiteX11" fmla="*/ 585761 w 1336875"/>
                <a:gd name="connsiteY11" fmla="*/ 242108 h 459823"/>
                <a:gd name="connsiteX12" fmla="*/ 563989 w 1336875"/>
                <a:gd name="connsiteY12" fmla="*/ 263880 h 459823"/>
                <a:gd name="connsiteX13" fmla="*/ 542218 w 1336875"/>
                <a:gd name="connsiteY13" fmla="*/ 296537 h 459823"/>
                <a:gd name="connsiteX14" fmla="*/ 509561 w 1336875"/>
                <a:gd name="connsiteY14" fmla="*/ 318308 h 459823"/>
                <a:gd name="connsiteX15" fmla="*/ 400703 w 1336875"/>
                <a:gd name="connsiteY15" fmla="*/ 416280 h 459823"/>
                <a:gd name="connsiteX16" fmla="*/ 357161 w 1336875"/>
                <a:gd name="connsiteY16" fmla="*/ 427166 h 459823"/>
                <a:gd name="connsiteX17" fmla="*/ 215646 w 1336875"/>
                <a:gd name="connsiteY17" fmla="*/ 459823 h 459823"/>
                <a:gd name="connsiteX18" fmla="*/ 85018 w 1336875"/>
                <a:gd name="connsiteY18" fmla="*/ 438051 h 459823"/>
                <a:gd name="connsiteX19" fmla="*/ 52361 w 1336875"/>
                <a:gd name="connsiteY19" fmla="*/ 416280 h 459823"/>
                <a:gd name="connsiteX20" fmla="*/ 19703 w 1336875"/>
                <a:gd name="connsiteY20" fmla="*/ 383623 h 459823"/>
                <a:gd name="connsiteX21" fmla="*/ 19703 w 1336875"/>
                <a:gd name="connsiteY21" fmla="*/ 296537 h 459823"/>
                <a:gd name="connsiteX22" fmla="*/ 41475 w 1336875"/>
                <a:gd name="connsiteY22" fmla="*/ 274766 h 459823"/>
                <a:gd name="connsiteX23" fmla="*/ 106789 w 1336875"/>
                <a:gd name="connsiteY23" fmla="*/ 307423 h 459823"/>
                <a:gd name="connsiteX24" fmla="*/ 117675 w 1336875"/>
                <a:gd name="connsiteY24" fmla="*/ 350966 h 459823"/>
                <a:gd name="connsiteX25" fmla="*/ 128561 w 1336875"/>
                <a:gd name="connsiteY25" fmla="*/ 383623 h 459823"/>
                <a:gd name="connsiteX26" fmla="*/ 302732 w 1336875"/>
                <a:gd name="connsiteY26" fmla="*/ 372737 h 459823"/>
                <a:gd name="connsiteX27" fmla="*/ 389818 w 1336875"/>
                <a:gd name="connsiteY27" fmla="*/ 307423 h 459823"/>
                <a:gd name="connsiteX28" fmla="*/ 455132 w 1336875"/>
                <a:gd name="connsiteY28" fmla="*/ 274766 h 459823"/>
                <a:gd name="connsiteX29" fmla="*/ 487789 w 1336875"/>
                <a:gd name="connsiteY29" fmla="*/ 242108 h 459823"/>
                <a:gd name="connsiteX30" fmla="*/ 520446 w 1336875"/>
                <a:gd name="connsiteY30" fmla="*/ 220337 h 459823"/>
                <a:gd name="connsiteX31" fmla="*/ 563989 w 1336875"/>
                <a:gd name="connsiteY31" fmla="*/ 165908 h 459823"/>
                <a:gd name="connsiteX32" fmla="*/ 596646 w 1336875"/>
                <a:gd name="connsiteY32" fmla="*/ 144137 h 459823"/>
                <a:gd name="connsiteX33" fmla="*/ 651075 w 1336875"/>
                <a:gd name="connsiteY33" fmla="*/ 100594 h 459823"/>
                <a:gd name="connsiteX34" fmla="*/ 694618 w 1336875"/>
                <a:gd name="connsiteY34" fmla="*/ 78823 h 459823"/>
                <a:gd name="connsiteX35" fmla="*/ 803475 w 1336875"/>
                <a:gd name="connsiteY35" fmla="*/ 13508 h 459823"/>
                <a:gd name="connsiteX36" fmla="*/ 1021189 w 1336875"/>
                <a:gd name="connsiteY36" fmla="*/ 24394 h 459823"/>
                <a:gd name="connsiteX37" fmla="*/ 1151818 w 1336875"/>
                <a:gd name="connsiteY37" fmla="*/ 89708 h 459823"/>
                <a:gd name="connsiteX38" fmla="*/ 1238903 w 1336875"/>
                <a:gd name="connsiteY38" fmla="*/ 122366 h 459823"/>
                <a:gd name="connsiteX39" fmla="*/ 1293332 w 1336875"/>
                <a:gd name="connsiteY39" fmla="*/ 165908 h 459823"/>
                <a:gd name="connsiteX40" fmla="*/ 1315103 w 1336875"/>
                <a:gd name="connsiteY40" fmla="*/ 187680 h 459823"/>
                <a:gd name="connsiteX41" fmla="*/ 1336875 w 1336875"/>
                <a:gd name="connsiteY41" fmla="*/ 252994 h 45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6875" h="459823">
                  <a:moveTo>
                    <a:pt x="1271561" y="231223"/>
                  </a:moveTo>
                  <a:cubicBezTo>
                    <a:pt x="1237849" y="180657"/>
                    <a:pt x="1242801" y="181700"/>
                    <a:pt x="1173589" y="133251"/>
                  </a:cubicBezTo>
                  <a:cubicBezTo>
                    <a:pt x="1164716" y="127040"/>
                    <a:pt x="1102547" y="112887"/>
                    <a:pt x="1097389" y="111480"/>
                  </a:cubicBezTo>
                  <a:cubicBezTo>
                    <a:pt x="1071903" y="104529"/>
                    <a:pt x="1046491" y="97299"/>
                    <a:pt x="1021189" y="89708"/>
                  </a:cubicBezTo>
                  <a:cubicBezTo>
                    <a:pt x="1010198" y="86411"/>
                    <a:pt x="999565" y="81975"/>
                    <a:pt x="988532" y="78823"/>
                  </a:cubicBezTo>
                  <a:cubicBezTo>
                    <a:pt x="974147" y="74713"/>
                    <a:pt x="959503" y="71566"/>
                    <a:pt x="944989" y="67937"/>
                  </a:cubicBezTo>
                  <a:cubicBezTo>
                    <a:pt x="879675" y="71566"/>
                    <a:pt x="814166" y="72621"/>
                    <a:pt x="749046" y="78823"/>
                  </a:cubicBezTo>
                  <a:cubicBezTo>
                    <a:pt x="737623" y="79911"/>
                    <a:pt x="725726" y="83039"/>
                    <a:pt x="716389" y="89708"/>
                  </a:cubicBezTo>
                  <a:cubicBezTo>
                    <a:pt x="699686" y="101639"/>
                    <a:pt x="687360" y="118737"/>
                    <a:pt x="672846" y="133251"/>
                  </a:cubicBezTo>
                  <a:lnTo>
                    <a:pt x="651075" y="155023"/>
                  </a:lnTo>
                  <a:cubicBezTo>
                    <a:pt x="643818" y="162280"/>
                    <a:pt x="634996" y="168254"/>
                    <a:pt x="629303" y="176794"/>
                  </a:cubicBezTo>
                  <a:cubicBezTo>
                    <a:pt x="614789" y="198565"/>
                    <a:pt x="604263" y="223606"/>
                    <a:pt x="585761" y="242108"/>
                  </a:cubicBezTo>
                  <a:cubicBezTo>
                    <a:pt x="578504" y="249365"/>
                    <a:pt x="570400" y="255866"/>
                    <a:pt x="563989" y="263880"/>
                  </a:cubicBezTo>
                  <a:cubicBezTo>
                    <a:pt x="555816" y="274096"/>
                    <a:pt x="551469" y="287286"/>
                    <a:pt x="542218" y="296537"/>
                  </a:cubicBezTo>
                  <a:cubicBezTo>
                    <a:pt x="532967" y="305788"/>
                    <a:pt x="519339" y="309616"/>
                    <a:pt x="509561" y="318308"/>
                  </a:cubicBezTo>
                  <a:cubicBezTo>
                    <a:pt x="483465" y="341505"/>
                    <a:pt x="438209" y="397527"/>
                    <a:pt x="400703" y="416280"/>
                  </a:cubicBezTo>
                  <a:cubicBezTo>
                    <a:pt x="387322" y="422971"/>
                    <a:pt x="371491" y="422867"/>
                    <a:pt x="357161" y="427166"/>
                  </a:cubicBezTo>
                  <a:cubicBezTo>
                    <a:pt x="248491" y="459767"/>
                    <a:pt x="335822" y="442655"/>
                    <a:pt x="215646" y="459823"/>
                  </a:cubicBezTo>
                  <a:cubicBezTo>
                    <a:pt x="184600" y="456373"/>
                    <a:pt x="121493" y="456288"/>
                    <a:pt x="85018" y="438051"/>
                  </a:cubicBezTo>
                  <a:cubicBezTo>
                    <a:pt x="73316" y="432200"/>
                    <a:pt x="62412" y="424655"/>
                    <a:pt x="52361" y="416280"/>
                  </a:cubicBezTo>
                  <a:cubicBezTo>
                    <a:pt x="40534" y="406425"/>
                    <a:pt x="30589" y="394509"/>
                    <a:pt x="19703" y="383623"/>
                  </a:cubicBezTo>
                  <a:cubicBezTo>
                    <a:pt x="7041" y="345634"/>
                    <a:pt x="0" y="342512"/>
                    <a:pt x="19703" y="296537"/>
                  </a:cubicBezTo>
                  <a:cubicBezTo>
                    <a:pt x="23746" y="287104"/>
                    <a:pt x="34218" y="282023"/>
                    <a:pt x="41475" y="274766"/>
                  </a:cubicBezTo>
                  <a:cubicBezTo>
                    <a:pt x="60106" y="280976"/>
                    <a:pt x="94730" y="289334"/>
                    <a:pt x="106789" y="307423"/>
                  </a:cubicBezTo>
                  <a:cubicBezTo>
                    <a:pt x="115088" y="319871"/>
                    <a:pt x="113565" y="336581"/>
                    <a:pt x="117675" y="350966"/>
                  </a:cubicBezTo>
                  <a:cubicBezTo>
                    <a:pt x="120827" y="361999"/>
                    <a:pt x="124932" y="372737"/>
                    <a:pt x="128561" y="383623"/>
                  </a:cubicBezTo>
                  <a:cubicBezTo>
                    <a:pt x="186618" y="379994"/>
                    <a:pt x="246008" y="385629"/>
                    <a:pt x="302732" y="372737"/>
                  </a:cubicBezTo>
                  <a:cubicBezTo>
                    <a:pt x="355774" y="360682"/>
                    <a:pt x="357707" y="333112"/>
                    <a:pt x="389818" y="307423"/>
                  </a:cubicBezTo>
                  <a:cubicBezTo>
                    <a:pt x="419966" y="283304"/>
                    <a:pt x="420637" y="286264"/>
                    <a:pt x="455132" y="274766"/>
                  </a:cubicBezTo>
                  <a:cubicBezTo>
                    <a:pt x="466018" y="263880"/>
                    <a:pt x="475962" y="251964"/>
                    <a:pt x="487789" y="242108"/>
                  </a:cubicBezTo>
                  <a:cubicBezTo>
                    <a:pt x="497839" y="233732"/>
                    <a:pt x="511195" y="229588"/>
                    <a:pt x="520446" y="220337"/>
                  </a:cubicBezTo>
                  <a:cubicBezTo>
                    <a:pt x="577022" y="163762"/>
                    <a:pt x="510131" y="208995"/>
                    <a:pt x="563989" y="165908"/>
                  </a:cubicBezTo>
                  <a:cubicBezTo>
                    <a:pt x="574205" y="157735"/>
                    <a:pt x="586430" y="152310"/>
                    <a:pt x="596646" y="144137"/>
                  </a:cubicBezTo>
                  <a:cubicBezTo>
                    <a:pt x="641345" y="108379"/>
                    <a:pt x="592446" y="134097"/>
                    <a:pt x="651075" y="100594"/>
                  </a:cubicBezTo>
                  <a:cubicBezTo>
                    <a:pt x="665164" y="92543"/>
                    <a:pt x="680703" y="87172"/>
                    <a:pt x="694618" y="78823"/>
                  </a:cubicBezTo>
                  <a:cubicBezTo>
                    <a:pt x="825991" y="0"/>
                    <a:pt x="703934" y="63280"/>
                    <a:pt x="803475" y="13508"/>
                  </a:cubicBezTo>
                  <a:cubicBezTo>
                    <a:pt x="876046" y="17137"/>
                    <a:pt x="949006" y="16065"/>
                    <a:pt x="1021189" y="24394"/>
                  </a:cubicBezTo>
                  <a:cubicBezTo>
                    <a:pt x="1111654" y="34833"/>
                    <a:pt x="1067034" y="55793"/>
                    <a:pt x="1151818" y="89708"/>
                  </a:cubicBezTo>
                  <a:cubicBezTo>
                    <a:pt x="1216900" y="115742"/>
                    <a:pt x="1187708" y="105301"/>
                    <a:pt x="1238903" y="122366"/>
                  </a:cubicBezTo>
                  <a:cubicBezTo>
                    <a:pt x="1291481" y="174941"/>
                    <a:pt x="1224659" y="110969"/>
                    <a:pt x="1293332" y="165908"/>
                  </a:cubicBezTo>
                  <a:cubicBezTo>
                    <a:pt x="1301346" y="172319"/>
                    <a:pt x="1307846" y="180423"/>
                    <a:pt x="1315103" y="187680"/>
                  </a:cubicBezTo>
                  <a:lnTo>
                    <a:pt x="1336875" y="252994"/>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64046" y="2397203"/>
              <a:ext cx="1617154" cy="803197"/>
            </a:xfrm>
            <a:custGeom>
              <a:avLst/>
              <a:gdLst>
                <a:gd name="connsiteX0" fmla="*/ 1540954 w 1617154"/>
                <a:gd name="connsiteY0" fmla="*/ 139168 h 803197"/>
                <a:gd name="connsiteX1" fmla="*/ 1508297 w 1617154"/>
                <a:gd name="connsiteY1" fmla="*/ 84740 h 803197"/>
                <a:gd name="connsiteX2" fmla="*/ 1366783 w 1617154"/>
                <a:gd name="connsiteY2" fmla="*/ 95626 h 803197"/>
                <a:gd name="connsiteX3" fmla="*/ 1257925 w 1617154"/>
                <a:gd name="connsiteY3" fmla="*/ 139168 h 803197"/>
                <a:gd name="connsiteX4" fmla="*/ 1181725 w 1617154"/>
                <a:gd name="connsiteY4" fmla="*/ 215368 h 803197"/>
                <a:gd name="connsiteX5" fmla="*/ 1159954 w 1617154"/>
                <a:gd name="connsiteY5" fmla="*/ 237140 h 803197"/>
                <a:gd name="connsiteX6" fmla="*/ 1127297 w 1617154"/>
                <a:gd name="connsiteY6" fmla="*/ 258911 h 803197"/>
                <a:gd name="connsiteX7" fmla="*/ 1061983 w 1617154"/>
                <a:gd name="connsiteY7" fmla="*/ 356883 h 803197"/>
                <a:gd name="connsiteX8" fmla="*/ 1040211 w 1617154"/>
                <a:gd name="connsiteY8" fmla="*/ 389540 h 803197"/>
                <a:gd name="connsiteX9" fmla="*/ 996668 w 1617154"/>
                <a:gd name="connsiteY9" fmla="*/ 465740 h 803197"/>
                <a:gd name="connsiteX10" fmla="*/ 953125 w 1617154"/>
                <a:gd name="connsiteY10" fmla="*/ 531054 h 803197"/>
                <a:gd name="connsiteX11" fmla="*/ 931354 w 1617154"/>
                <a:gd name="connsiteY11" fmla="*/ 552826 h 803197"/>
                <a:gd name="connsiteX12" fmla="*/ 909583 w 1617154"/>
                <a:gd name="connsiteY12" fmla="*/ 585483 h 803197"/>
                <a:gd name="connsiteX13" fmla="*/ 811611 w 1617154"/>
                <a:gd name="connsiteY13" fmla="*/ 672568 h 803197"/>
                <a:gd name="connsiteX14" fmla="*/ 746297 w 1617154"/>
                <a:gd name="connsiteY14" fmla="*/ 694340 h 803197"/>
                <a:gd name="connsiteX15" fmla="*/ 691868 w 1617154"/>
                <a:gd name="connsiteY15" fmla="*/ 726997 h 803197"/>
                <a:gd name="connsiteX16" fmla="*/ 659211 w 1617154"/>
                <a:gd name="connsiteY16" fmla="*/ 748768 h 803197"/>
                <a:gd name="connsiteX17" fmla="*/ 604783 w 1617154"/>
                <a:gd name="connsiteY17" fmla="*/ 759654 h 803197"/>
                <a:gd name="connsiteX18" fmla="*/ 495925 w 1617154"/>
                <a:gd name="connsiteY18" fmla="*/ 803197 h 803197"/>
                <a:gd name="connsiteX19" fmla="*/ 158468 w 1617154"/>
                <a:gd name="connsiteY19" fmla="*/ 781426 h 803197"/>
                <a:gd name="connsiteX20" fmla="*/ 104040 w 1617154"/>
                <a:gd name="connsiteY20" fmla="*/ 748768 h 803197"/>
                <a:gd name="connsiteX21" fmla="*/ 38725 w 1617154"/>
                <a:gd name="connsiteY21" fmla="*/ 716111 h 803197"/>
                <a:gd name="connsiteX22" fmla="*/ 16954 w 1617154"/>
                <a:gd name="connsiteY22" fmla="*/ 683454 h 803197"/>
                <a:gd name="connsiteX23" fmla="*/ 16954 w 1617154"/>
                <a:gd name="connsiteY23" fmla="*/ 585483 h 803197"/>
                <a:gd name="connsiteX24" fmla="*/ 82268 w 1617154"/>
                <a:gd name="connsiteY24" fmla="*/ 552826 h 803197"/>
                <a:gd name="connsiteX25" fmla="*/ 114925 w 1617154"/>
                <a:gd name="connsiteY25" fmla="*/ 563711 h 803197"/>
                <a:gd name="connsiteX26" fmla="*/ 125811 w 1617154"/>
                <a:gd name="connsiteY26" fmla="*/ 596368 h 803197"/>
                <a:gd name="connsiteX27" fmla="*/ 136697 w 1617154"/>
                <a:gd name="connsiteY27" fmla="*/ 639911 h 803197"/>
                <a:gd name="connsiteX28" fmla="*/ 169354 w 1617154"/>
                <a:gd name="connsiteY28" fmla="*/ 737883 h 803197"/>
                <a:gd name="connsiteX29" fmla="*/ 202011 w 1617154"/>
                <a:gd name="connsiteY29" fmla="*/ 748768 h 803197"/>
                <a:gd name="connsiteX30" fmla="*/ 408840 w 1617154"/>
                <a:gd name="connsiteY30" fmla="*/ 737883 h 803197"/>
                <a:gd name="connsiteX31" fmla="*/ 441497 w 1617154"/>
                <a:gd name="connsiteY31" fmla="*/ 726997 h 803197"/>
                <a:gd name="connsiteX32" fmla="*/ 495925 w 1617154"/>
                <a:gd name="connsiteY32" fmla="*/ 672568 h 803197"/>
                <a:gd name="connsiteX33" fmla="*/ 517697 w 1617154"/>
                <a:gd name="connsiteY33" fmla="*/ 650797 h 803197"/>
                <a:gd name="connsiteX34" fmla="*/ 550354 w 1617154"/>
                <a:gd name="connsiteY34" fmla="*/ 629026 h 803197"/>
                <a:gd name="connsiteX35" fmla="*/ 593897 w 1617154"/>
                <a:gd name="connsiteY35" fmla="*/ 585483 h 803197"/>
                <a:gd name="connsiteX36" fmla="*/ 659211 w 1617154"/>
                <a:gd name="connsiteY36" fmla="*/ 541940 h 803197"/>
                <a:gd name="connsiteX37" fmla="*/ 680983 w 1617154"/>
                <a:gd name="connsiteY37" fmla="*/ 520168 h 803197"/>
                <a:gd name="connsiteX38" fmla="*/ 746297 w 1617154"/>
                <a:gd name="connsiteY38" fmla="*/ 476626 h 803197"/>
                <a:gd name="connsiteX39" fmla="*/ 778954 w 1617154"/>
                <a:gd name="connsiteY39" fmla="*/ 454854 h 803197"/>
                <a:gd name="connsiteX40" fmla="*/ 811611 w 1617154"/>
                <a:gd name="connsiteY40" fmla="*/ 433083 h 803197"/>
                <a:gd name="connsiteX41" fmla="*/ 866040 w 1617154"/>
                <a:gd name="connsiteY41" fmla="*/ 389540 h 803197"/>
                <a:gd name="connsiteX42" fmla="*/ 909583 w 1617154"/>
                <a:gd name="connsiteY42" fmla="*/ 345997 h 803197"/>
                <a:gd name="connsiteX43" fmla="*/ 964011 w 1617154"/>
                <a:gd name="connsiteY43" fmla="*/ 291568 h 803197"/>
                <a:gd name="connsiteX44" fmla="*/ 985783 w 1617154"/>
                <a:gd name="connsiteY44" fmla="*/ 269797 h 803197"/>
                <a:gd name="connsiteX45" fmla="*/ 1018440 w 1617154"/>
                <a:gd name="connsiteY45" fmla="*/ 258911 h 803197"/>
                <a:gd name="connsiteX46" fmla="*/ 1040211 w 1617154"/>
                <a:gd name="connsiteY46" fmla="*/ 226254 h 803197"/>
                <a:gd name="connsiteX47" fmla="*/ 1116411 w 1617154"/>
                <a:gd name="connsiteY47" fmla="*/ 171826 h 803197"/>
                <a:gd name="connsiteX48" fmla="*/ 1170840 w 1617154"/>
                <a:gd name="connsiteY48" fmla="*/ 160940 h 803197"/>
                <a:gd name="connsiteX49" fmla="*/ 1247040 w 1617154"/>
                <a:gd name="connsiteY49" fmla="*/ 117397 h 803197"/>
                <a:gd name="connsiteX50" fmla="*/ 1279697 w 1617154"/>
                <a:gd name="connsiteY50" fmla="*/ 106511 h 803197"/>
                <a:gd name="connsiteX51" fmla="*/ 1377668 w 1617154"/>
                <a:gd name="connsiteY51" fmla="*/ 52083 h 803197"/>
                <a:gd name="connsiteX52" fmla="*/ 1399440 w 1617154"/>
                <a:gd name="connsiteY52" fmla="*/ 30311 h 803197"/>
                <a:gd name="connsiteX53" fmla="*/ 1432097 w 1617154"/>
                <a:gd name="connsiteY53" fmla="*/ 19426 h 803197"/>
                <a:gd name="connsiteX54" fmla="*/ 1617154 w 1617154"/>
                <a:gd name="connsiteY54" fmla="*/ 8540 h 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7154" h="803197">
                  <a:moveTo>
                    <a:pt x="1540954" y="139168"/>
                  </a:moveTo>
                  <a:cubicBezTo>
                    <a:pt x="1530068" y="121025"/>
                    <a:pt x="1528823" y="89871"/>
                    <a:pt x="1508297" y="84740"/>
                  </a:cubicBezTo>
                  <a:cubicBezTo>
                    <a:pt x="1462399" y="73266"/>
                    <a:pt x="1413515" y="88247"/>
                    <a:pt x="1366783" y="95626"/>
                  </a:cubicBezTo>
                  <a:cubicBezTo>
                    <a:pt x="1327462" y="101835"/>
                    <a:pt x="1292729" y="121767"/>
                    <a:pt x="1257925" y="139168"/>
                  </a:cubicBezTo>
                  <a:lnTo>
                    <a:pt x="1181725" y="215368"/>
                  </a:lnTo>
                  <a:cubicBezTo>
                    <a:pt x="1174468" y="222625"/>
                    <a:pt x="1168494" y="231447"/>
                    <a:pt x="1159954" y="237140"/>
                  </a:cubicBezTo>
                  <a:lnTo>
                    <a:pt x="1127297" y="258911"/>
                  </a:lnTo>
                  <a:lnTo>
                    <a:pt x="1061983" y="356883"/>
                  </a:lnTo>
                  <a:cubicBezTo>
                    <a:pt x="1054726" y="367769"/>
                    <a:pt x="1044348" y="377128"/>
                    <a:pt x="1040211" y="389540"/>
                  </a:cubicBezTo>
                  <a:cubicBezTo>
                    <a:pt x="1022072" y="443955"/>
                    <a:pt x="1038606" y="405829"/>
                    <a:pt x="996668" y="465740"/>
                  </a:cubicBezTo>
                  <a:cubicBezTo>
                    <a:pt x="981663" y="487176"/>
                    <a:pt x="971627" y="512551"/>
                    <a:pt x="953125" y="531054"/>
                  </a:cubicBezTo>
                  <a:cubicBezTo>
                    <a:pt x="945868" y="538311"/>
                    <a:pt x="937765" y="544812"/>
                    <a:pt x="931354" y="552826"/>
                  </a:cubicBezTo>
                  <a:cubicBezTo>
                    <a:pt x="923181" y="563042"/>
                    <a:pt x="918275" y="575705"/>
                    <a:pt x="909583" y="585483"/>
                  </a:cubicBezTo>
                  <a:cubicBezTo>
                    <a:pt x="893494" y="603582"/>
                    <a:pt x="845039" y="657711"/>
                    <a:pt x="811611" y="672568"/>
                  </a:cubicBezTo>
                  <a:cubicBezTo>
                    <a:pt x="790640" y="681889"/>
                    <a:pt x="746297" y="694340"/>
                    <a:pt x="746297" y="694340"/>
                  </a:cubicBezTo>
                  <a:cubicBezTo>
                    <a:pt x="703771" y="736864"/>
                    <a:pt x="748393" y="698734"/>
                    <a:pt x="691868" y="726997"/>
                  </a:cubicBezTo>
                  <a:cubicBezTo>
                    <a:pt x="680166" y="732848"/>
                    <a:pt x="671461" y="744174"/>
                    <a:pt x="659211" y="748768"/>
                  </a:cubicBezTo>
                  <a:cubicBezTo>
                    <a:pt x="641887" y="755265"/>
                    <a:pt x="622633" y="754786"/>
                    <a:pt x="604783" y="759654"/>
                  </a:cubicBezTo>
                  <a:cubicBezTo>
                    <a:pt x="545597" y="775796"/>
                    <a:pt x="544775" y="778772"/>
                    <a:pt x="495925" y="803197"/>
                  </a:cubicBezTo>
                  <a:cubicBezTo>
                    <a:pt x="383439" y="795940"/>
                    <a:pt x="270751" y="791333"/>
                    <a:pt x="158468" y="781426"/>
                  </a:cubicBezTo>
                  <a:cubicBezTo>
                    <a:pt x="121283" y="778145"/>
                    <a:pt x="129266" y="768949"/>
                    <a:pt x="104040" y="748768"/>
                  </a:cubicBezTo>
                  <a:cubicBezTo>
                    <a:pt x="73895" y="724652"/>
                    <a:pt x="73217" y="727608"/>
                    <a:pt x="38725" y="716111"/>
                  </a:cubicBezTo>
                  <a:cubicBezTo>
                    <a:pt x="31468" y="705225"/>
                    <a:pt x="22805" y="695156"/>
                    <a:pt x="16954" y="683454"/>
                  </a:cubicBezTo>
                  <a:cubicBezTo>
                    <a:pt x="1262" y="652070"/>
                    <a:pt x="0" y="619390"/>
                    <a:pt x="16954" y="585483"/>
                  </a:cubicBezTo>
                  <a:cubicBezTo>
                    <a:pt x="25396" y="568599"/>
                    <a:pt x="66810" y="557978"/>
                    <a:pt x="82268" y="552826"/>
                  </a:cubicBezTo>
                  <a:cubicBezTo>
                    <a:pt x="93154" y="556454"/>
                    <a:pt x="106811" y="555597"/>
                    <a:pt x="114925" y="563711"/>
                  </a:cubicBezTo>
                  <a:cubicBezTo>
                    <a:pt x="123039" y="571825"/>
                    <a:pt x="122659" y="585335"/>
                    <a:pt x="125811" y="596368"/>
                  </a:cubicBezTo>
                  <a:cubicBezTo>
                    <a:pt x="129921" y="610753"/>
                    <a:pt x="133763" y="625240"/>
                    <a:pt x="136697" y="639911"/>
                  </a:cubicBezTo>
                  <a:cubicBezTo>
                    <a:pt x="143273" y="672791"/>
                    <a:pt x="139169" y="713735"/>
                    <a:pt x="169354" y="737883"/>
                  </a:cubicBezTo>
                  <a:cubicBezTo>
                    <a:pt x="178314" y="745051"/>
                    <a:pt x="191125" y="745140"/>
                    <a:pt x="202011" y="748768"/>
                  </a:cubicBezTo>
                  <a:cubicBezTo>
                    <a:pt x="270954" y="745140"/>
                    <a:pt x="340085" y="744133"/>
                    <a:pt x="408840" y="737883"/>
                  </a:cubicBezTo>
                  <a:cubicBezTo>
                    <a:pt x="420267" y="736844"/>
                    <a:pt x="432317" y="733882"/>
                    <a:pt x="441497" y="726997"/>
                  </a:cubicBezTo>
                  <a:cubicBezTo>
                    <a:pt x="462023" y="711602"/>
                    <a:pt x="477782" y="690711"/>
                    <a:pt x="495925" y="672568"/>
                  </a:cubicBezTo>
                  <a:cubicBezTo>
                    <a:pt x="503182" y="665311"/>
                    <a:pt x="509157" y="656490"/>
                    <a:pt x="517697" y="650797"/>
                  </a:cubicBezTo>
                  <a:cubicBezTo>
                    <a:pt x="528583" y="643540"/>
                    <a:pt x="540421" y="637540"/>
                    <a:pt x="550354" y="629026"/>
                  </a:cubicBezTo>
                  <a:cubicBezTo>
                    <a:pt x="565939" y="615668"/>
                    <a:pt x="576818" y="596869"/>
                    <a:pt x="593897" y="585483"/>
                  </a:cubicBezTo>
                  <a:cubicBezTo>
                    <a:pt x="615668" y="570969"/>
                    <a:pt x="640709" y="560442"/>
                    <a:pt x="659211" y="541940"/>
                  </a:cubicBezTo>
                  <a:cubicBezTo>
                    <a:pt x="666468" y="534683"/>
                    <a:pt x="672772" y="526326"/>
                    <a:pt x="680983" y="520168"/>
                  </a:cubicBezTo>
                  <a:cubicBezTo>
                    <a:pt x="701916" y="504469"/>
                    <a:pt x="724526" y="491140"/>
                    <a:pt x="746297" y="476626"/>
                  </a:cubicBezTo>
                  <a:lnTo>
                    <a:pt x="778954" y="454854"/>
                  </a:lnTo>
                  <a:cubicBezTo>
                    <a:pt x="789840" y="447597"/>
                    <a:pt x="802360" y="442334"/>
                    <a:pt x="811611" y="433083"/>
                  </a:cubicBezTo>
                  <a:cubicBezTo>
                    <a:pt x="885726" y="358968"/>
                    <a:pt x="769914" y="471933"/>
                    <a:pt x="866040" y="389540"/>
                  </a:cubicBezTo>
                  <a:cubicBezTo>
                    <a:pt x="881625" y="376182"/>
                    <a:pt x="895069" y="360511"/>
                    <a:pt x="909583" y="345997"/>
                  </a:cubicBezTo>
                  <a:lnTo>
                    <a:pt x="964011" y="291568"/>
                  </a:lnTo>
                  <a:cubicBezTo>
                    <a:pt x="971268" y="284311"/>
                    <a:pt x="976047" y="273043"/>
                    <a:pt x="985783" y="269797"/>
                  </a:cubicBezTo>
                  <a:lnTo>
                    <a:pt x="1018440" y="258911"/>
                  </a:lnTo>
                  <a:cubicBezTo>
                    <a:pt x="1025697" y="248025"/>
                    <a:pt x="1031697" y="236187"/>
                    <a:pt x="1040211" y="226254"/>
                  </a:cubicBezTo>
                  <a:cubicBezTo>
                    <a:pt x="1073999" y="186834"/>
                    <a:pt x="1074269" y="182361"/>
                    <a:pt x="1116411" y="171826"/>
                  </a:cubicBezTo>
                  <a:cubicBezTo>
                    <a:pt x="1134361" y="167339"/>
                    <a:pt x="1152697" y="164569"/>
                    <a:pt x="1170840" y="160940"/>
                  </a:cubicBezTo>
                  <a:cubicBezTo>
                    <a:pt x="1203640" y="139073"/>
                    <a:pt x="1208365" y="133972"/>
                    <a:pt x="1247040" y="117397"/>
                  </a:cubicBezTo>
                  <a:cubicBezTo>
                    <a:pt x="1257587" y="112877"/>
                    <a:pt x="1269666" y="112084"/>
                    <a:pt x="1279697" y="106511"/>
                  </a:cubicBezTo>
                  <a:cubicBezTo>
                    <a:pt x="1391984" y="44129"/>
                    <a:pt x="1303776" y="76712"/>
                    <a:pt x="1377668" y="52083"/>
                  </a:cubicBezTo>
                  <a:cubicBezTo>
                    <a:pt x="1384925" y="44826"/>
                    <a:pt x="1390639" y="35591"/>
                    <a:pt x="1399440" y="30311"/>
                  </a:cubicBezTo>
                  <a:cubicBezTo>
                    <a:pt x="1409279" y="24408"/>
                    <a:pt x="1420965" y="22209"/>
                    <a:pt x="1432097" y="19426"/>
                  </a:cubicBezTo>
                  <a:cubicBezTo>
                    <a:pt x="1509801" y="0"/>
                    <a:pt x="1513730" y="8540"/>
                    <a:pt x="1617154" y="854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001486" y="2677886"/>
              <a:ext cx="892628" cy="533400"/>
            </a:xfrm>
            <a:custGeom>
              <a:avLst/>
              <a:gdLst>
                <a:gd name="connsiteX0" fmla="*/ 892628 w 892628"/>
                <a:gd name="connsiteY0" fmla="*/ 32657 h 533400"/>
                <a:gd name="connsiteX1" fmla="*/ 827314 w 892628"/>
                <a:gd name="connsiteY1" fmla="*/ 43543 h 533400"/>
                <a:gd name="connsiteX2" fmla="*/ 772885 w 892628"/>
                <a:gd name="connsiteY2" fmla="*/ 87085 h 533400"/>
                <a:gd name="connsiteX3" fmla="*/ 751114 w 892628"/>
                <a:gd name="connsiteY3" fmla="*/ 119743 h 533400"/>
                <a:gd name="connsiteX4" fmla="*/ 718457 w 892628"/>
                <a:gd name="connsiteY4" fmla="*/ 152400 h 533400"/>
                <a:gd name="connsiteX5" fmla="*/ 664028 w 892628"/>
                <a:gd name="connsiteY5" fmla="*/ 217714 h 533400"/>
                <a:gd name="connsiteX6" fmla="*/ 631371 w 892628"/>
                <a:gd name="connsiteY6" fmla="*/ 293914 h 533400"/>
                <a:gd name="connsiteX7" fmla="*/ 609600 w 892628"/>
                <a:gd name="connsiteY7" fmla="*/ 381000 h 533400"/>
                <a:gd name="connsiteX8" fmla="*/ 598714 w 892628"/>
                <a:gd name="connsiteY8" fmla="*/ 413657 h 533400"/>
                <a:gd name="connsiteX9" fmla="*/ 555171 w 892628"/>
                <a:gd name="connsiteY9" fmla="*/ 478971 h 533400"/>
                <a:gd name="connsiteX10" fmla="*/ 511628 w 892628"/>
                <a:gd name="connsiteY10" fmla="*/ 533400 h 533400"/>
                <a:gd name="connsiteX11" fmla="*/ 478971 w 892628"/>
                <a:gd name="connsiteY11" fmla="*/ 522514 h 533400"/>
                <a:gd name="connsiteX12" fmla="*/ 370114 w 892628"/>
                <a:gd name="connsiteY12" fmla="*/ 500743 h 533400"/>
                <a:gd name="connsiteX13" fmla="*/ 283028 w 892628"/>
                <a:gd name="connsiteY13" fmla="*/ 478971 h 533400"/>
                <a:gd name="connsiteX14" fmla="*/ 239485 w 892628"/>
                <a:gd name="connsiteY14" fmla="*/ 468085 h 533400"/>
                <a:gd name="connsiteX15" fmla="*/ 174171 w 892628"/>
                <a:gd name="connsiteY15" fmla="*/ 446314 h 533400"/>
                <a:gd name="connsiteX16" fmla="*/ 152400 w 892628"/>
                <a:gd name="connsiteY16" fmla="*/ 413657 h 533400"/>
                <a:gd name="connsiteX17" fmla="*/ 97971 w 892628"/>
                <a:gd name="connsiteY17" fmla="*/ 381000 h 533400"/>
                <a:gd name="connsiteX18" fmla="*/ 54428 w 892628"/>
                <a:gd name="connsiteY18" fmla="*/ 315685 h 533400"/>
                <a:gd name="connsiteX19" fmla="*/ 32657 w 892628"/>
                <a:gd name="connsiteY19" fmla="*/ 283028 h 533400"/>
                <a:gd name="connsiteX20" fmla="*/ 0 w 892628"/>
                <a:gd name="connsiteY20" fmla="*/ 217714 h 533400"/>
                <a:gd name="connsiteX21" fmla="*/ 21771 w 892628"/>
                <a:gd name="connsiteY21" fmla="*/ 76200 h 533400"/>
                <a:gd name="connsiteX22" fmla="*/ 43543 w 892628"/>
                <a:gd name="connsiteY22" fmla="*/ 54428 h 533400"/>
                <a:gd name="connsiteX23" fmla="*/ 76200 w 892628"/>
                <a:gd name="connsiteY23" fmla="*/ 32657 h 533400"/>
                <a:gd name="connsiteX24" fmla="*/ 130628 w 892628"/>
                <a:gd name="connsiteY24" fmla="*/ 43543 h 533400"/>
                <a:gd name="connsiteX25" fmla="*/ 141514 w 892628"/>
                <a:gd name="connsiteY25" fmla="*/ 239485 h 533400"/>
                <a:gd name="connsiteX26" fmla="*/ 152400 w 892628"/>
                <a:gd name="connsiteY26" fmla="*/ 293914 h 533400"/>
                <a:gd name="connsiteX27" fmla="*/ 195943 w 892628"/>
                <a:gd name="connsiteY27" fmla="*/ 348343 h 533400"/>
                <a:gd name="connsiteX28" fmla="*/ 228600 w 892628"/>
                <a:gd name="connsiteY28" fmla="*/ 370114 h 533400"/>
                <a:gd name="connsiteX29" fmla="*/ 315685 w 892628"/>
                <a:gd name="connsiteY29" fmla="*/ 391885 h 533400"/>
                <a:gd name="connsiteX30" fmla="*/ 424543 w 892628"/>
                <a:gd name="connsiteY30" fmla="*/ 381000 h 533400"/>
                <a:gd name="connsiteX31" fmla="*/ 468085 w 892628"/>
                <a:gd name="connsiteY31" fmla="*/ 359228 h 533400"/>
                <a:gd name="connsiteX32" fmla="*/ 500743 w 892628"/>
                <a:gd name="connsiteY32" fmla="*/ 348343 h 533400"/>
                <a:gd name="connsiteX33" fmla="*/ 555171 w 892628"/>
                <a:gd name="connsiteY33" fmla="*/ 304800 h 533400"/>
                <a:gd name="connsiteX34" fmla="*/ 609600 w 892628"/>
                <a:gd name="connsiteY34" fmla="*/ 261257 h 533400"/>
                <a:gd name="connsiteX35" fmla="*/ 653143 w 892628"/>
                <a:gd name="connsiteY35" fmla="*/ 195943 h 533400"/>
                <a:gd name="connsiteX36" fmla="*/ 674914 w 892628"/>
                <a:gd name="connsiteY36" fmla="*/ 163285 h 533400"/>
                <a:gd name="connsiteX37" fmla="*/ 685800 w 892628"/>
                <a:gd name="connsiteY37" fmla="*/ 130628 h 533400"/>
                <a:gd name="connsiteX38" fmla="*/ 751114 w 892628"/>
                <a:gd name="connsiteY38" fmla="*/ 54428 h 533400"/>
                <a:gd name="connsiteX39" fmla="*/ 783771 w 892628"/>
                <a:gd name="connsiteY39" fmla="*/ 32657 h 533400"/>
                <a:gd name="connsiteX40" fmla="*/ 849085 w 892628"/>
                <a:gd name="connsiteY40" fmla="*/ 10885 h 533400"/>
                <a:gd name="connsiteX41" fmla="*/ 881743 w 892628"/>
                <a:gd name="connsiteY41" fmla="*/ 0 h 533400"/>
                <a:gd name="connsiteX42" fmla="*/ 892628 w 892628"/>
                <a:gd name="connsiteY42" fmla="*/ 32657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2628" h="533400">
                  <a:moveTo>
                    <a:pt x="892628" y="32657"/>
                  </a:moveTo>
                  <a:cubicBezTo>
                    <a:pt x="870857" y="36286"/>
                    <a:pt x="848253" y="36563"/>
                    <a:pt x="827314" y="43543"/>
                  </a:cubicBezTo>
                  <a:cubicBezTo>
                    <a:pt x="811885" y="48686"/>
                    <a:pt x="783694" y="73573"/>
                    <a:pt x="772885" y="87085"/>
                  </a:cubicBezTo>
                  <a:cubicBezTo>
                    <a:pt x="764712" y="97301"/>
                    <a:pt x="759490" y="109692"/>
                    <a:pt x="751114" y="119743"/>
                  </a:cubicBezTo>
                  <a:cubicBezTo>
                    <a:pt x="741259" y="131570"/>
                    <a:pt x="728312" y="140574"/>
                    <a:pt x="718457" y="152400"/>
                  </a:cubicBezTo>
                  <a:cubicBezTo>
                    <a:pt x="642679" y="243332"/>
                    <a:pt x="759435" y="122307"/>
                    <a:pt x="664028" y="217714"/>
                  </a:cubicBezTo>
                  <a:cubicBezTo>
                    <a:pt x="646188" y="253394"/>
                    <a:pt x="640980" y="258679"/>
                    <a:pt x="631371" y="293914"/>
                  </a:cubicBezTo>
                  <a:cubicBezTo>
                    <a:pt x="623498" y="322782"/>
                    <a:pt x="619062" y="352614"/>
                    <a:pt x="609600" y="381000"/>
                  </a:cubicBezTo>
                  <a:cubicBezTo>
                    <a:pt x="605971" y="391886"/>
                    <a:pt x="604287" y="403626"/>
                    <a:pt x="598714" y="413657"/>
                  </a:cubicBezTo>
                  <a:cubicBezTo>
                    <a:pt x="586007" y="436530"/>
                    <a:pt x="569685" y="457200"/>
                    <a:pt x="555171" y="478971"/>
                  </a:cubicBezTo>
                  <a:cubicBezTo>
                    <a:pt x="527706" y="520169"/>
                    <a:pt x="542652" y="502376"/>
                    <a:pt x="511628" y="533400"/>
                  </a:cubicBezTo>
                  <a:cubicBezTo>
                    <a:pt x="500742" y="529771"/>
                    <a:pt x="490152" y="525094"/>
                    <a:pt x="478971" y="522514"/>
                  </a:cubicBezTo>
                  <a:cubicBezTo>
                    <a:pt x="442914" y="514193"/>
                    <a:pt x="405219" y="512445"/>
                    <a:pt x="370114" y="500743"/>
                  </a:cubicBezTo>
                  <a:cubicBezTo>
                    <a:pt x="311758" y="481290"/>
                    <a:pt x="361845" y="496486"/>
                    <a:pt x="283028" y="478971"/>
                  </a:cubicBezTo>
                  <a:cubicBezTo>
                    <a:pt x="268423" y="475725"/>
                    <a:pt x="253815" y="472384"/>
                    <a:pt x="239485" y="468085"/>
                  </a:cubicBezTo>
                  <a:cubicBezTo>
                    <a:pt x="217504" y="461491"/>
                    <a:pt x="174171" y="446314"/>
                    <a:pt x="174171" y="446314"/>
                  </a:cubicBezTo>
                  <a:cubicBezTo>
                    <a:pt x="166914" y="435428"/>
                    <a:pt x="162616" y="421830"/>
                    <a:pt x="152400" y="413657"/>
                  </a:cubicBezTo>
                  <a:cubicBezTo>
                    <a:pt x="93797" y="366774"/>
                    <a:pt x="142355" y="440178"/>
                    <a:pt x="97971" y="381000"/>
                  </a:cubicBezTo>
                  <a:cubicBezTo>
                    <a:pt x="82271" y="360067"/>
                    <a:pt x="68942" y="337457"/>
                    <a:pt x="54428" y="315685"/>
                  </a:cubicBezTo>
                  <a:cubicBezTo>
                    <a:pt x="47171" y="304799"/>
                    <a:pt x="36794" y="295439"/>
                    <a:pt x="32657" y="283028"/>
                  </a:cubicBezTo>
                  <a:cubicBezTo>
                    <a:pt x="17634" y="237960"/>
                    <a:pt x="28136" y="259918"/>
                    <a:pt x="0" y="217714"/>
                  </a:cubicBezTo>
                  <a:cubicBezTo>
                    <a:pt x="629" y="211425"/>
                    <a:pt x="2939" y="107585"/>
                    <a:pt x="21771" y="76200"/>
                  </a:cubicBezTo>
                  <a:cubicBezTo>
                    <a:pt x="27052" y="67399"/>
                    <a:pt x="35529" y="60839"/>
                    <a:pt x="43543" y="54428"/>
                  </a:cubicBezTo>
                  <a:cubicBezTo>
                    <a:pt x="53759" y="46255"/>
                    <a:pt x="65314" y="39914"/>
                    <a:pt x="76200" y="32657"/>
                  </a:cubicBezTo>
                  <a:cubicBezTo>
                    <a:pt x="94343" y="36286"/>
                    <a:pt x="125056" y="25900"/>
                    <a:pt x="130628" y="43543"/>
                  </a:cubicBezTo>
                  <a:cubicBezTo>
                    <a:pt x="150326" y="105921"/>
                    <a:pt x="135847" y="174316"/>
                    <a:pt x="141514" y="239485"/>
                  </a:cubicBezTo>
                  <a:cubicBezTo>
                    <a:pt x="143117" y="257918"/>
                    <a:pt x="145903" y="276590"/>
                    <a:pt x="152400" y="293914"/>
                  </a:cubicBezTo>
                  <a:cubicBezTo>
                    <a:pt x="158462" y="310080"/>
                    <a:pt x="181710" y="336956"/>
                    <a:pt x="195943" y="348343"/>
                  </a:cubicBezTo>
                  <a:cubicBezTo>
                    <a:pt x="206159" y="356516"/>
                    <a:pt x="216305" y="365643"/>
                    <a:pt x="228600" y="370114"/>
                  </a:cubicBezTo>
                  <a:cubicBezTo>
                    <a:pt x="256720" y="380339"/>
                    <a:pt x="315685" y="391885"/>
                    <a:pt x="315685" y="391885"/>
                  </a:cubicBezTo>
                  <a:cubicBezTo>
                    <a:pt x="351971" y="388257"/>
                    <a:pt x="388886" y="388641"/>
                    <a:pt x="424543" y="381000"/>
                  </a:cubicBezTo>
                  <a:cubicBezTo>
                    <a:pt x="440410" y="377600"/>
                    <a:pt x="453170" y="365620"/>
                    <a:pt x="468085" y="359228"/>
                  </a:cubicBezTo>
                  <a:cubicBezTo>
                    <a:pt x="478632" y="354708"/>
                    <a:pt x="489857" y="351971"/>
                    <a:pt x="500743" y="348343"/>
                  </a:cubicBezTo>
                  <a:cubicBezTo>
                    <a:pt x="553306" y="295778"/>
                    <a:pt x="486516" y="359724"/>
                    <a:pt x="555171" y="304800"/>
                  </a:cubicBezTo>
                  <a:cubicBezTo>
                    <a:pt x="632727" y="242755"/>
                    <a:pt x="509087" y="328265"/>
                    <a:pt x="609600" y="261257"/>
                  </a:cubicBezTo>
                  <a:lnTo>
                    <a:pt x="653143" y="195943"/>
                  </a:lnTo>
                  <a:cubicBezTo>
                    <a:pt x="660400" y="185057"/>
                    <a:pt x="670777" y="175697"/>
                    <a:pt x="674914" y="163285"/>
                  </a:cubicBezTo>
                  <a:cubicBezTo>
                    <a:pt x="678543" y="152399"/>
                    <a:pt x="680668" y="140891"/>
                    <a:pt x="685800" y="130628"/>
                  </a:cubicBezTo>
                  <a:cubicBezTo>
                    <a:pt x="698111" y="106006"/>
                    <a:pt x="731026" y="67820"/>
                    <a:pt x="751114" y="54428"/>
                  </a:cubicBezTo>
                  <a:cubicBezTo>
                    <a:pt x="762000" y="47171"/>
                    <a:pt x="771816" y="37970"/>
                    <a:pt x="783771" y="32657"/>
                  </a:cubicBezTo>
                  <a:cubicBezTo>
                    <a:pt x="804742" y="23336"/>
                    <a:pt x="827314" y="18142"/>
                    <a:pt x="849085" y="10885"/>
                  </a:cubicBezTo>
                  <a:cubicBezTo>
                    <a:pt x="859971" y="7256"/>
                    <a:pt x="871480" y="5132"/>
                    <a:pt x="881743" y="0"/>
                  </a:cubicBezTo>
                  <a:lnTo>
                    <a:pt x="892628" y="32657"/>
                  </a:ln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828800" y="2362200"/>
              <a:ext cx="796104" cy="1328057"/>
            </a:xfrm>
            <a:custGeom>
              <a:avLst/>
              <a:gdLst>
                <a:gd name="connsiteX0" fmla="*/ 88533 w 796104"/>
                <a:gd name="connsiteY0" fmla="*/ 87085 h 1328057"/>
                <a:gd name="connsiteX1" fmla="*/ 132076 w 796104"/>
                <a:gd name="connsiteY1" fmla="*/ 65314 h 1328057"/>
                <a:gd name="connsiteX2" fmla="*/ 164733 w 796104"/>
                <a:gd name="connsiteY2" fmla="*/ 32657 h 1328057"/>
                <a:gd name="connsiteX3" fmla="*/ 273590 w 796104"/>
                <a:gd name="connsiteY3" fmla="*/ 0 h 1328057"/>
                <a:gd name="connsiteX4" fmla="*/ 556619 w 796104"/>
                <a:gd name="connsiteY4" fmla="*/ 10885 h 1328057"/>
                <a:gd name="connsiteX5" fmla="*/ 621933 w 796104"/>
                <a:gd name="connsiteY5" fmla="*/ 43542 h 1328057"/>
                <a:gd name="connsiteX6" fmla="*/ 643704 w 796104"/>
                <a:gd name="connsiteY6" fmla="*/ 65314 h 1328057"/>
                <a:gd name="connsiteX7" fmla="*/ 676361 w 796104"/>
                <a:gd name="connsiteY7" fmla="*/ 76200 h 1328057"/>
                <a:gd name="connsiteX8" fmla="*/ 719904 w 796104"/>
                <a:gd name="connsiteY8" fmla="*/ 130628 h 1328057"/>
                <a:gd name="connsiteX9" fmla="*/ 730790 w 796104"/>
                <a:gd name="connsiteY9" fmla="*/ 163285 h 1328057"/>
                <a:gd name="connsiteX10" fmla="*/ 774333 w 796104"/>
                <a:gd name="connsiteY10" fmla="*/ 261257 h 1328057"/>
                <a:gd name="connsiteX11" fmla="*/ 796104 w 796104"/>
                <a:gd name="connsiteY11" fmla="*/ 348342 h 1328057"/>
                <a:gd name="connsiteX12" fmla="*/ 785219 w 796104"/>
                <a:gd name="connsiteY12" fmla="*/ 827314 h 1328057"/>
                <a:gd name="connsiteX13" fmla="*/ 774333 w 796104"/>
                <a:gd name="connsiteY13" fmla="*/ 870857 h 1328057"/>
                <a:gd name="connsiteX14" fmla="*/ 752561 w 796104"/>
                <a:gd name="connsiteY14" fmla="*/ 903514 h 1328057"/>
                <a:gd name="connsiteX15" fmla="*/ 741676 w 796104"/>
                <a:gd name="connsiteY15" fmla="*/ 936171 h 1328057"/>
                <a:gd name="connsiteX16" fmla="*/ 698133 w 796104"/>
                <a:gd name="connsiteY16" fmla="*/ 1012371 h 1328057"/>
                <a:gd name="connsiteX17" fmla="*/ 654590 w 796104"/>
                <a:gd name="connsiteY17" fmla="*/ 1066800 h 1328057"/>
                <a:gd name="connsiteX18" fmla="*/ 621933 w 796104"/>
                <a:gd name="connsiteY18" fmla="*/ 1132114 h 1328057"/>
                <a:gd name="connsiteX19" fmla="*/ 600161 w 796104"/>
                <a:gd name="connsiteY19" fmla="*/ 1153885 h 1328057"/>
                <a:gd name="connsiteX20" fmla="*/ 578390 w 796104"/>
                <a:gd name="connsiteY20" fmla="*/ 1186542 h 1328057"/>
                <a:gd name="connsiteX21" fmla="*/ 556619 w 796104"/>
                <a:gd name="connsiteY21" fmla="*/ 1208314 h 1328057"/>
                <a:gd name="connsiteX22" fmla="*/ 513076 w 796104"/>
                <a:gd name="connsiteY22" fmla="*/ 1284514 h 1328057"/>
                <a:gd name="connsiteX23" fmla="*/ 491304 w 796104"/>
                <a:gd name="connsiteY23" fmla="*/ 1306285 h 1328057"/>
                <a:gd name="connsiteX24" fmla="*/ 415104 w 796104"/>
                <a:gd name="connsiteY24" fmla="*/ 1328057 h 1328057"/>
                <a:gd name="connsiteX25" fmla="*/ 349790 w 796104"/>
                <a:gd name="connsiteY25" fmla="*/ 1273628 h 1328057"/>
                <a:gd name="connsiteX26" fmla="*/ 328019 w 796104"/>
                <a:gd name="connsiteY26" fmla="*/ 1240971 h 1328057"/>
                <a:gd name="connsiteX27" fmla="*/ 284476 w 796104"/>
                <a:gd name="connsiteY27" fmla="*/ 1197428 h 1328057"/>
                <a:gd name="connsiteX28" fmla="*/ 262704 w 796104"/>
                <a:gd name="connsiteY28" fmla="*/ 1175657 h 1328057"/>
                <a:gd name="connsiteX29" fmla="*/ 240933 w 796104"/>
                <a:gd name="connsiteY29" fmla="*/ 1132114 h 1328057"/>
                <a:gd name="connsiteX30" fmla="*/ 230047 w 796104"/>
                <a:gd name="connsiteY30" fmla="*/ 1099457 h 1328057"/>
                <a:gd name="connsiteX31" fmla="*/ 208276 w 796104"/>
                <a:gd name="connsiteY31" fmla="*/ 1077685 h 1328057"/>
                <a:gd name="connsiteX32" fmla="*/ 186504 w 796104"/>
                <a:gd name="connsiteY32" fmla="*/ 1045028 h 1328057"/>
                <a:gd name="connsiteX33" fmla="*/ 142961 w 796104"/>
                <a:gd name="connsiteY33" fmla="*/ 947057 h 1328057"/>
                <a:gd name="connsiteX34" fmla="*/ 132076 w 796104"/>
                <a:gd name="connsiteY34" fmla="*/ 914400 h 1328057"/>
                <a:gd name="connsiteX35" fmla="*/ 121190 w 796104"/>
                <a:gd name="connsiteY35" fmla="*/ 870857 h 1328057"/>
                <a:gd name="connsiteX36" fmla="*/ 99419 w 796104"/>
                <a:gd name="connsiteY36" fmla="*/ 805542 h 1328057"/>
                <a:gd name="connsiteX37" fmla="*/ 88533 w 796104"/>
                <a:gd name="connsiteY37" fmla="*/ 544285 h 1328057"/>
                <a:gd name="connsiteX38" fmla="*/ 66761 w 796104"/>
                <a:gd name="connsiteY38" fmla="*/ 457200 h 1328057"/>
                <a:gd name="connsiteX39" fmla="*/ 55876 w 796104"/>
                <a:gd name="connsiteY39" fmla="*/ 402771 h 1328057"/>
                <a:gd name="connsiteX40" fmla="*/ 121190 w 796104"/>
                <a:gd name="connsiteY40" fmla="*/ 65314 h 1328057"/>
                <a:gd name="connsiteX41" fmla="*/ 132076 w 796104"/>
                <a:gd name="connsiteY41" fmla="*/ 54428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104" h="1328057">
                  <a:moveTo>
                    <a:pt x="88533" y="87085"/>
                  </a:moveTo>
                  <a:cubicBezTo>
                    <a:pt x="103047" y="79828"/>
                    <a:pt x="118871" y="74746"/>
                    <a:pt x="132076" y="65314"/>
                  </a:cubicBezTo>
                  <a:cubicBezTo>
                    <a:pt x="144603" y="56366"/>
                    <a:pt x="151276" y="40133"/>
                    <a:pt x="164733" y="32657"/>
                  </a:cubicBezTo>
                  <a:cubicBezTo>
                    <a:pt x="186422" y="20607"/>
                    <a:pt x="245476" y="7028"/>
                    <a:pt x="273590" y="0"/>
                  </a:cubicBezTo>
                  <a:cubicBezTo>
                    <a:pt x="367933" y="3628"/>
                    <a:pt x="462430" y="4389"/>
                    <a:pt x="556619" y="10885"/>
                  </a:cubicBezTo>
                  <a:cubicBezTo>
                    <a:pt x="578636" y="12403"/>
                    <a:pt x="606011" y="30804"/>
                    <a:pt x="621933" y="43542"/>
                  </a:cubicBezTo>
                  <a:cubicBezTo>
                    <a:pt x="629947" y="49953"/>
                    <a:pt x="634903" y="60033"/>
                    <a:pt x="643704" y="65314"/>
                  </a:cubicBezTo>
                  <a:cubicBezTo>
                    <a:pt x="653543" y="71218"/>
                    <a:pt x="665475" y="72571"/>
                    <a:pt x="676361" y="76200"/>
                  </a:cubicBezTo>
                  <a:cubicBezTo>
                    <a:pt x="696613" y="96451"/>
                    <a:pt x="706171" y="103162"/>
                    <a:pt x="719904" y="130628"/>
                  </a:cubicBezTo>
                  <a:cubicBezTo>
                    <a:pt x="725036" y="140891"/>
                    <a:pt x="725658" y="153022"/>
                    <a:pt x="730790" y="163285"/>
                  </a:cubicBezTo>
                  <a:cubicBezTo>
                    <a:pt x="766530" y="234765"/>
                    <a:pt x="746250" y="148925"/>
                    <a:pt x="774333" y="261257"/>
                  </a:cubicBezTo>
                  <a:lnTo>
                    <a:pt x="796104" y="348342"/>
                  </a:lnTo>
                  <a:cubicBezTo>
                    <a:pt x="792476" y="507999"/>
                    <a:pt x="791867" y="667754"/>
                    <a:pt x="785219" y="827314"/>
                  </a:cubicBezTo>
                  <a:cubicBezTo>
                    <a:pt x="784596" y="842262"/>
                    <a:pt x="780227" y="857106"/>
                    <a:pt x="774333" y="870857"/>
                  </a:cubicBezTo>
                  <a:cubicBezTo>
                    <a:pt x="769179" y="882882"/>
                    <a:pt x="759818" y="892628"/>
                    <a:pt x="752561" y="903514"/>
                  </a:cubicBezTo>
                  <a:cubicBezTo>
                    <a:pt x="748933" y="914400"/>
                    <a:pt x="746196" y="925624"/>
                    <a:pt x="741676" y="936171"/>
                  </a:cubicBezTo>
                  <a:cubicBezTo>
                    <a:pt x="731363" y="960235"/>
                    <a:pt x="714950" y="991350"/>
                    <a:pt x="698133" y="1012371"/>
                  </a:cubicBezTo>
                  <a:cubicBezTo>
                    <a:pt x="671129" y="1046126"/>
                    <a:pt x="676930" y="1022119"/>
                    <a:pt x="654590" y="1066800"/>
                  </a:cubicBezTo>
                  <a:cubicBezTo>
                    <a:pt x="627766" y="1120449"/>
                    <a:pt x="663524" y="1080126"/>
                    <a:pt x="621933" y="1132114"/>
                  </a:cubicBezTo>
                  <a:cubicBezTo>
                    <a:pt x="615522" y="1140128"/>
                    <a:pt x="606572" y="1145871"/>
                    <a:pt x="600161" y="1153885"/>
                  </a:cubicBezTo>
                  <a:cubicBezTo>
                    <a:pt x="591988" y="1164101"/>
                    <a:pt x="586563" y="1176326"/>
                    <a:pt x="578390" y="1186542"/>
                  </a:cubicBezTo>
                  <a:cubicBezTo>
                    <a:pt x="571979" y="1194556"/>
                    <a:pt x="562312" y="1199774"/>
                    <a:pt x="556619" y="1208314"/>
                  </a:cubicBezTo>
                  <a:cubicBezTo>
                    <a:pt x="511934" y="1275343"/>
                    <a:pt x="557604" y="1228854"/>
                    <a:pt x="513076" y="1284514"/>
                  </a:cubicBezTo>
                  <a:cubicBezTo>
                    <a:pt x="506665" y="1292528"/>
                    <a:pt x="500105" y="1301005"/>
                    <a:pt x="491304" y="1306285"/>
                  </a:cubicBezTo>
                  <a:cubicBezTo>
                    <a:pt x="480148" y="1312978"/>
                    <a:pt x="423239" y="1326023"/>
                    <a:pt x="415104" y="1328057"/>
                  </a:cubicBezTo>
                  <a:cubicBezTo>
                    <a:pt x="382995" y="1306650"/>
                    <a:pt x="375982" y="1305058"/>
                    <a:pt x="349790" y="1273628"/>
                  </a:cubicBezTo>
                  <a:cubicBezTo>
                    <a:pt x="341415" y="1263577"/>
                    <a:pt x="336533" y="1250904"/>
                    <a:pt x="328019" y="1240971"/>
                  </a:cubicBezTo>
                  <a:cubicBezTo>
                    <a:pt x="314661" y="1225386"/>
                    <a:pt x="298990" y="1211942"/>
                    <a:pt x="284476" y="1197428"/>
                  </a:cubicBezTo>
                  <a:lnTo>
                    <a:pt x="262704" y="1175657"/>
                  </a:lnTo>
                  <a:cubicBezTo>
                    <a:pt x="255447" y="1161143"/>
                    <a:pt x="247325" y="1147029"/>
                    <a:pt x="240933" y="1132114"/>
                  </a:cubicBezTo>
                  <a:cubicBezTo>
                    <a:pt x="236413" y="1121567"/>
                    <a:pt x="235951" y="1109296"/>
                    <a:pt x="230047" y="1099457"/>
                  </a:cubicBezTo>
                  <a:cubicBezTo>
                    <a:pt x="224767" y="1090656"/>
                    <a:pt x="214687" y="1085699"/>
                    <a:pt x="208276" y="1077685"/>
                  </a:cubicBezTo>
                  <a:cubicBezTo>
                    <a:pt x="200103" y="1067469"/>
                    <a:pt x="193761" y="1055914"/>
                    <a:pt x="186504" y="1045028"/>
                  </a:cubicBezTo>
                  <a:cubicBezTo>
                    <a:pt x="160596" y="967302"/>
                    <a:pt x="177463" y="998809"/>
                    <a:pt x="142961" y="947057"/>
                  </a:cubicBezTo>
                  <a:cubicBezTo>
                    <a:pt x="139333" y="936171"/>
                    <a:pt x="135228" y="925433"/>
                    <a:pt x="132076" y="914400"/>
                  </a:cubicBezTo>
                  <a:cubicBezTo>
                    <a:pt x="127966" y="900015"/>
                    <a:pt x="125489" y="885187"/>
                    <a:pt x="121190" y="870857"/>
                  </a:cubicBezTo>
                  <a:cubicBezTo>
                    <a:pt x="114596" y="848876"/>
                    <a:pt x="99419" y="805542"/>
                    <a:pt x="99419" y="805542"/>
                  </a:cubicBezTo>
                  <a:cubicBezTo>
                    <a:pt x="95790" y="718456"/>
                    <a:pt x="96669" y="631066"/>
                    <a:pt x="88533" y="544285"/>
                  </a:cubicBezTo>
                  <a:cubicBezTo>
                    <a:pt x="85740" y="514494"/>
                    <a:pt x="72629" y="486541"/>
                    <a:pt x="66761" y="457200"/>
                  </a:cubicBezTo>
                  <a:lnTo>
                    <a:pt x="55876" y="402771"/>
                  </a:lnTo>
                  <a:cubicBezTo>
                    <a:pt x="67747" y="94095"/>
                    <a:pt x="0" y="186504"/>
                    <a:pt x="121190" y="65314"/>
                  </a:cubicBezTo>
                  <a:lnTo>
                    <a:pt x="132076" y="54428"/>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 name="Group 31"/>
            <p:cNvGrpSpPr/>
            <p:nvPr/>
          </p:nvGrpSpPr>
          <p:grpSpPr>
            <a:xfrm>
              <a:off x="2286000" y="2667000"/>
              <a:ext cx="304800" cy="304800"/>
              <a:chOff x="5486400" y="2895600"/>
              <a:chExt cx="2133600" cy="2209800"/>
            </a:xfrm>
          </p:grpSpPr>
          <p:sp>
            <p:nvSpPr>
              <p:cNvPr id="33" name="Oval 32"/>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1905000" y="2667000"/>
              <a:ext cx="304800" cy="304800"/>
              <a:chOff x="5486400" y="2895600"/>
              <a:chExt cx="2133600" cy="2209800"/>
            </a:xfrm>
          </p:grpSpPr>
          <p:sp>
            <p:nvSpPr>
              <p:cNvPr id="43" name="Oval 42"/>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1981200" y="3276600"/>
              <a:ext cx="457200" cy="206829"/>
              <a:chOff x="4910127" y="1447800"/>
              <a:chExt cx="1717196" cy="1045029"/>
            </a:xfrm>
          </p:grpSpPr>
          <p:sp>
            <p:nvSpPr>
              <p:cNvPr id="52" name="Freeform 51"/>
              <p:cNvSpPr/>
              <p:nvPr/>
            </p:nvSpPr>
            <p:spPr>
              <a:xfrm>
                <a:off x="4910127" y="1447800"/>
                <a:ext cx="1710334" cy="1034143"/>
              </a:xfrm>
              <a:custGeom>
                <a:avLst/>
                <a:gdLst>
                  <a:gd name="connsiteX0" fmla="*/ 21102 w 1710334"/>
                  <a:gd name="connsiteY0" fmla="*/ 838200 h 1034143"/>
                  <a:gd name="connsiteX1" fmla="*/ 64644 w 1710334"/>
                  <a:gd name="connsiteY1" fmla="*/ 685800 h 1034143"/>
                  <a:gd name="connsiteX2" fmla="*/ 75530 w 1710334"/>
                  <a:gd name="connsiteY2" fmla="*/ 642257 h 1034143"/>
                  <a:gd name="connsiteX3" fmla="*/ 97302 w 1710334"/>
                  <a:gd name="connsiteY3" fmla="*/ 598714 h 1034143"/>
                  <a:gd name="connsiteX4" fmla="*/ 119073 w 1710334"/>
                  <a:gd name="connsiteY4" fmla="*/ 500743 h 1034143"/>
                  <a:gd name="connsiteX5" fmla="*/ 184387 w 1710334"/>
                  <a:gd name="connsiteY5" fmla="*/ 413657 h 1034143"/>
                  <a:gd name="connsiteX6" fmla="*/ 227930 w 1710334"/>
                  <a:gd name="connsiteY6" fmla="*/ 337457 h 1034143"/>
                  <a:gd name="connsiteX7" fmla="*/ 271473 w 1710334"/>
                  <a:gd name="connsiteY7" fmla="*/ 239486 h 1034143"/>
                  <a:gd name="connsiteX8" fmla="*/ 293244 w 1710334"/>
                  <a:gd name="connsiteY8" fmla="*/ 206829 h 1034143"/>
                  <a:gd name="connsiteX9" fmla="*/ 315016 w 1710334"/>
                  <a:gd name="connsiteY9" fmla="*/ 163286 h 1034143"/>
                  <a:gd name="connsiteX10" fmla="*/ 347673 w 1710334"/>
                  <a:gd name="connsiteY10" fmla="*/ 141514 h 1034143"/>
                  <a:gd name="connsiteX11" fmla="*/ 369444 w 1710334"/>
                  <a:gd name="connsiteY11" fmla="*/ 108857 h 1034143"/>
                  <a:gd name="connsiteX12" fmla="*/ 423873 w 1710334"/>
                  <a:gd name="connsiteY12" fmla="*/ 65314 h 1034143"/>
                  <a:gd name="connsiteX13" fmla="*/ 467416 w 1710334"/>
                  <a:gd name="connsiteY13" fmla="*/ 54429 h 1034143"/>
                  <a:gd name="connsiteX14" fmla="*/ 521844 w 1710334"/>
                  <a:gd name="connsiteY14" fmla="*/ 21771 h 1034143"/>
                  <a:gd name="connsiteX15" fmla="*/ 576273 w 1710334"/>
                  <a:gd name="connsiteY15" fmla="*/ 10886 h 1034143"/>
                  <a:gd name="connsiteX16" fmla="*/ 608930 w 1710334"/>
                  <a:gd name="connsiteY16" fmla="*/ 0 h 1034143"/>
                  <a:gd name="connsiteX17" fmla="*/ 804873 w 1710334"/>
                  <a:gd name="connsiteY17" fmla="*/ 10886 h 1034143"/>
                  <a:gd name="connsiteX18" fmla="*/ 891959 w 1710334"/>
                  <a:gd name="connsiteY18" fmla="*/ 32657 h 1034143"/>
                  <a:gd name="connsiteX19" fmla="*/ 1044359 w 1710334"/>
                  <a:gd name="connsiteY19" fmla="*/ 76200 h 1034143"/>
                  <a:gd name="connsiteX20" fmla="*/ 1120559 w 1710334"/>
                  <a:gd name="connsiteY20" fmla="*/ 97971 h 1034143"/>
                  <a:gd name="connsiteX21" fmla="*/ 1164102 w 1710334"/>
                  <a:gd name="connsiteY21" fmla="*/ 119743 h 1034143"/>
                  <a:gd name="connsiteX22" fmla="*/ 1218530 w 1710334"/>
                  <a:gd name="connsiteY22" fmla="*/ 130629 h 1034143"/>
                  <a:gd name="connsiteX23" fmla="*/ 1294730 w 1710334"/>
                  <a:gd name="connsiteY23" fmla="*/ 152400 h 1034143"/>
                  <a:gd name="connsiteX24" fmla="*/ 1316502 w 1710334"/>
                  <a:gd name="connsiteY24" fmla="*/ 185057 h 1034143"/>
                  <a:gd name="connsiteX25" fmla="*/ 1425359 w 1710334"/>
                  <a:gd name="connsiteY25" fmla="*/ 261257 h 1034143"/>
                  <a:gd name="connsiteX26" fmla="*/ 1468902 w 1710334"/>
                  <a:gd name="connsiteY26" fmla="*/ 304800 h 1034143"/>
                  <a:gd name="connsiteX27" fmla="*/ 1512444 w 1710334"/>
                  <a:gd name="connsiteY27" fmla="*/ 348343 h 1034143"/>
                  <a:gd name="connsiteX28" fmla="*/ 1545102 w 1710334"/>
                  <a:gd name="connsiteY28" fmla="*/ 413657 h 1034143"/>
                  <a:gd name="connsiteX29" fmla="*/ 1555987 w 1710334"/>
                  <a:gd name="connsiteY29" fmla="*/ 446314 h 1034143"/>
                  <a:gd name="connsiteX30" fmla="*/ 1588644 w 1710334"/>
                  <a:gd name="connsiteY30" fmla="*/ 511629 h 1034143"/>
                  <a:gd name="connsiteX31" fmla="*/ 1610416 w 1710334"/>
                  <a:gd name="connsiteY31" fmla="*/ 576943 h 1034143"/>
                  <a:gd name="connsiteX32" fmla="*/ 1621302 w 1710334"/>
                  <a:gd name="connsiteY32" fmla="*/ 674914 h 1034143"/>
                  <a:gd name="connsiteX33" fmla="*/ 1632187 w 1710334"/>
                  <a:gd name="connsiteY33" fmla="*/ 707571 h 1034143"/>
                  <a:gd name="connsiteX34" fmla="*/ 1653959 w 1710334"/>
                  <a:gd name="connsiteY34" fmla="*/ 816429 h 1034143"/>
                  <a:gd name="connsiteX35" fmla="*/ 1675730 w 1710334"/>
                  <a:gd name="connsiteY35" fmla="*/ 849086 h 1034143"/>
                  <a:gd name="connsiteX36" fmla="*/ 1664844 w 1710334"/>
                  <a:gd name="connsiteY36" fmla="*/ 1023257 h 1034143"/>
                  <a:gd name="connsiteX37" fmla="*/ 1610416 w 1710334"/>
                  <a:gd name="connsiteY37" fmla="*/ 1034143 h 1034143"/>
                  <a:gd name="connsiteX38" fmla="*/ 554502 w 1710334"/>
                  <a:gd name="connsiteY38" fmla="*/ 1023257 h 1034143"/>
                  <a:gd name="connsiteX39" fmla="*/ 521844 w 1710334"/>
                  <a:gd name="connsiteY39" fmla="*/ 1012371 h 1034143"/>
                  <a:gd name="connsiteX40" fmla="*/ 434759 w 1710334"/>
                  <a:gd name="connsiteY40" fmla="*/ 968829 h 1034143"/>
                  <a:gd name="connsiteX41" fmla="*/ 260587 w 1710334"/>
                  <a:gd name="connsiteY41" fmla="*/ 936171 h 1034143"/>
                  <a:gd name="connsiteX42" fmla="*/ 227930 w 1710334"/>
                  <a:gd name="connsiteY42" fmla="*/ 925286 h 1034143"/>
                  <a:gd name="connsiteX43" fmla="*/ 151730 w 1710334"/>
                  <a:gd name="connsiteY43" fmla="*/ 892629 h 1034143"/>
                  <a:gd name="connsiteX44" fmla="*/ 42873 w 1710334"/>
                  <a:gd name="connsiteY44" fmla="*/ 881743 h 1034143"/>
                  <a:gd name="connsiteX45" fmla="*/ 10216 w 1710334"/>
                  <a:gd name="connsiteY45" fmla="*/ 870857 h 1034143"/>
                  <a:gd name="connsiteX46" fmla="*/ 21102 w 1710334"/>
                  <a:gd name="connsiteY46" fmla="*/ 838200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10334" h="1034143">
                    <a:moveTo>
                      <a:pt x="21102" y="838200"/>
                    </a:moveTo>
                    <a:cubicBezTo>
                      <a:pt x="30173" y="807357"/>
                      <a:pt x="50504" y="736705"/>
                      <a:pt x="64644" y="685800"/>
                    </a:cubicBezTo>
                    <a:cubicBezTo>
                      <a:pt x="68648" y="671385"/>
                      <a:pt x="70277" y="656265"/>
                      <a:pt x="75530" y="642257"/>
                    </a:cubicBezTo>
                    <a:cubicBezTo>
                      <a:pt x="81228" y="627063"/>
                      <a:pt x="90045" y="613228"/>
                      <a:pt x="97302" y="598714"/>
                    </a:cubicBezTo>
                    <a:cubicBezTo>
                      <a:pt x="98448" y="592984"/>
                      <a:pt x="113947" y="510995"/>
                      <a:pt x="119073" y="500743"/>
                    </a:cubicBezTo>
                    <a:cubicBezTo>
                      <a:pt x="143690" y="451510"/>
                      <a:pt x="153771" y="444275"/>
                      <a:pt x="184387" y="413657"/>
                    </a:cubicBezTo>
                    <a:cubicBezTo>
                      <a:pt x="205774" y="349498"/>
                      <a:pt x="180857" y="412774"/>
                      <a:pt x="227930" y="337457"/>
                    </a:cubicBezTo>
                    <a:cubicBezTo>
                      <a:pt x="256790" y="291282"/>
                      <a:pt x="245664" y="291105"/>
                      <a:pt x="271473" y="239486"/>
                    </a:cubicBezTo>
                    <a:cubicBezTo>
                      <a:pt x="277324" y="227784"/>
                      <a:pt x="286753" y="218188"/>
                      <a:pt x="293244" y="206829"/>
                    </a:cubicBezTo>
                    <a:cubicBezTo>
                      <a:pt x="301295" y="192740"/>
                      <a:pt x="304627" y="175752"/>
                      <a:pt x="315016" y="163286"/>
                    </a:cubicBezTo>
                    <a:cubicBezTo>
                      <a:pt x="323392" y="153235"/>
                      <a:pt x="336787" y="148771"/>
                      <a:pt x="347673" y="141514"/>
                    </a:cubicBezTo>
                    <a:cubicBezTo>
                      <a:pt x="354930" y="130628"/>
                      <a:pt x="361271" y="119073"/>
                      <a:pt x="369444" y="108857"/>
                    </a:cubicBezTo>
                    <a:cubicBezTo>
                      <a:pt x="381656" y="93592"/>
                      <a:pt x="406657" y="72692"/>
                      <a:pt x="423873" y="65314"/>
                    </a:cubicBezTo>
                    <a:cubicBezTo>
                      <a:pt x="437624" y="59421"/>
                      <a:pt x="452902" y="58057"/>
                      <a:pt x="467416" y="54429"/>
                    </a:cubicBezTo>
                    <a:cubicBezTo>
                      <a:pt x="485559" y="43543"/>
                      <a:pt x="502199" y="29629"/>
                      <a:pt x="521844" y="21771"/>
                    </a:cubicBezTo>
                    <a:cubicBezTo>
                      <a:pt x="539023" y="14899"/>
                      <a:pt x="558323" y="15373"/>
                      <a:pt x="576273" y="10886"/>
                    </a:cubicBezTo>
                    <a:cubicBezTo>
                      <a:pt x="587405" y="8103"/>
                      <a:pt x="598044" y="3629"/>
                      <a:pt x="608930" y="0"/>
                    </a:cubicBezTo>
                    <a:cubicBezTo>
                      <a:pt x="674244" y="3629"/>
                      <a:pt x="739889" y="3388"/>
                      <a:pt x="804873" y="10886"/>
                    </a:cubicBezTo>
                    <a:cubicBezTo>
                      <a:pt x="834598" y="14316"/>
                      <a:pt x="862930" y="25400"/>
                      <a:pt x="891959" y="32657"/>
                    </a:cubicBezTo>
                    <a:cubicBezTo>
                      <a:pt x="1055595" y="73566"/>
                      <a:pt x="909021" y="34558"/>
                      <a:pt x="1044359" y="76200"/>
                    </a:cubicBezTo>
                    <a:cubicBezTo>
                      <a:pt x="1069607" y="83969"/>
                      <a:pt x="1095733" y="88943"/>
                      <a:pt x="1120559" y="97971"/>
                    </a:cubicBezTo>
                    <a:cubicBezTo>
                      <a:pt x="1135810" y="103517"/>
                      <a:pt x="1148707" y="114611"/>
                      <a:pt x="1164102" y="119743"/>
                    </a:cubicBezTo>
                    <a:cubicBezTo>
                      <a:pt x="1181654" y="125594"/>
                      <a:pt x="1200469" y="126615"/>
                      <a:pt x="1218530" y="130629"/>
                    </a:cubicBezTo>
                    <a:cubicBezTo>
                      <a:pt x="1259545" y="139743"/>
                      <a:pt x="1258357" y="140275"/>
                      <a:pt x="1294730" y="152400"/>
                    </a:cubicBezTo>
                    <a:cubicBezTo>
                      <a:pt x="1301987" y="163286"/>
                      <a:pt x="1307251" y="175806"/>
                      <a:pt x="1316502" y="185057"/>
                    </a:cubicBezTo>
                    <a:cubicBezTo>
                      <a:pt x="1368358" y="236913"/>
                      <a:pt x="1371312" y="234234"/>
                      <a:pt x="1425359" y="261257"/>
                    </a:cubicBezTo>
                    <a:lnTo>
                      <a:pt x="1468902" y="304800"/>
                    </a:lnTo>
                    <a:lnTo>
                      <a:pt x="1512444" y="348343"/>
                    </a:lnTo>
                    <a:cubicBezTo>
                      <a:pt x="1539808" y="430434"/>
                      <a:pt x="1502894" y="329241"/>
                      <a:pt x="1545102" y="413657"/>
                    </a:cubicBezTo>
                    <a:cubicBezTo>
                      <a:pt x="1550234" y="423920"/>
                      <a:pt x="1551327" y="435828"/>
                      <a:pt x="1555987" y="446314"/>
                    </a:cubicBezTo>
                    <a:cubicBezTo>
                      <a:pt x="1565873" y="468558"/>
                      <a:pt x="1579282" y="489160"/>
                      <a:pt x="1588644" y="511629"/>
                    </a:cubicBezTo>
                    <a:cubicBezTo>
                      <a:pt x="1597471" y="532813"/>
                      <a:pt x="1610416" y="576943"/>
                      <a:pt x="1610416" y="576943"/>
                    </a:cubicBezTo>
                    <a:cubicBezTo>
                      <a:pt x="1614045" y="609600"/>
                      <a:pt x="1615900" y="642503"/>
                      <a:pt x="1621302" y="674914"/>
                    </a:cubicBezTo>
                    <a:cubicBezTo>
                      <a:pt x="1623188" y="686232"/>
                      <a:pt x="1629937" y="696319"/>
                      <a:pt x="1632187" y="707571"/>
                    </a:cubicBezTo>
                    <a:cubicBezTo>
                      <a:pt x="1638873" y="741003"/>
                      <a:pt x="1637563" y="783637"/>
                      <a:pt x="1653959" y="816429"/>
                    </a:cubicBezTo>
                    <a:cubicBezTo>
                      <a:pt x="1659810" y="828131"/>
                      <a:pt x="1668473" y="838200"/>
                      <a:pt x="1675730" y="849086"/>
                    </a:cubicBezTo>
                    <a:cubicBezTo>
                      <a:pt x="1676715" y="860908"/>
                      <a:pt x="1710334" y="990764"/>
                      <a:pt x="1664844" y="1023257"/>
                    </a:cubicBezTo>
                    <a:cubicBezTo>
                      <a:pt x="1649788" y="1034011"/>
                      <a:pt x="1628559" y="1030514"/>
                      <a:pt x="1610416" y="1034143"/>
                    </a:cubicBezTo>
                    <a:lnTo>
                      <a:pt x="554502" y="1023257"/>
                    </a:lnTo>
                    <a:cubicBezTo>
                      <a:pt x="543029" y="1023028"/>
                      <a:pt x="532290" y="1017119"/>
                      <a:pt x="521844" y="1012371"/>
                    </a:cubicBezTo>
                    <a:cubicBezTo>
                      <a:pt x="492298" y="998941"/>
                      <a:pt x="466245" y="976701"/>
                      <a:pt x="434759" y="968829"/>
                    </a:cubicBezTo>
                    <a:cubicBezTo>
                      <a:pt x="319292" y="939962"/>
                      <a:pt x="377364" y="950768"/>
                      <a:pt x="260587" y="936171"/>
                    </a:cubicBezTo>
                    <a:cubicBezTo>
                      <a:pt x="249701" y="932543"/>
                      <a:pt x="238477" y="929806"/>
                      <a:pt x="227930" y="925286"/>
                    </a:cubicBezTo>
                    <a:cubicBezTo>
                      <a:pt x="204526" y="915256"/>
                      <a:pt x="178285" y="896714"/>
                      <a:pt x="151730" y="892629"/>
                    </a:cubicBezTo>
                    <a:cubicBezTo>
                      <a:pt x="115687" y="887084"/>
                      <a:pt x="79159" y="885372"/>
                      <a:pt x="42873" y="881743"/>
                    </a:cubicBezTo>
                    <a:cubicBezTo>
                      <a:pt x="31987" y="878114"/>
                      <a:pt x="19176" y="878025"/>
                      <a:pt x="10216" y="870857"/>
                    </a:cubicBezTo>
                    <a:cubicBezTo>
                      <a:pt x="0" y="862684"/>
                      <a:pt x="12031" y="869043"/>
                      <a:pt x="21102" y="838200"/>
                    </a:cubicBezTo>
                    <a:close/>
                  </a:path>
                </a:pathLst>
              </a:custGeom>
              <a:solidFill>
                <a:srgbClr val="6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5257800" y="1447800"/>
                <a:ext cx="1197429" cy="508954"/>
              </a:xfrm>
              <a:custGeom>
                <a:avLst/>
                <a:gdLst>
                  <a:gd name="connsiteX0" fmla="*/ 0 w 1197429"/>
                  <a:gd name="connsiteY0" fmla="*/ 76200 h 508954"/>
                  <a:gd name="connsiteX1" fmla="*/ 10886 w 1197429"/>
                  <a:gd name="connsiteY1" fmla="*/ 119743 h 508954"/>
                  <a:gd name="connsiteX2" fmla="*/ 32657 w 1197429"/>
                  <a:gd name="connsiteY2" fmla="*/ 217714 h 508954"/>
                  <a:gd name="connsiteX3" fmla="*/ 43543 w 1197429"/>
                  <a:gd name="connsiteY3" fmla="*/ 250371 h 508954"/>
                  <a:gd name="connsiteX4" fmla="*/ 54429 w 1197429"/>
                  <a:gd name="connsiteY4" fmla="*/ 326571 h 508954"/>
                  <a:gd name="connsiteX5" fmla="*/ 65315 w 1197429"/>
                  <a:gd name="connsiteY5" fmla="*/ 283029 h 508954"/>
                  <a:gd name="connsiteX6" fmla="*/ 87086 w 1197429"/>
                  <a:gd name="connsiteY6" fmla="*/ 217714 h 508954"/>
                  <a:gd name="connsiteX7" fmla="*/ 119743 w 1197429"/>
                  <a:gd name="connsiteY7" fmla="*/ 152400 h 508954"/>
                  <a:gd name="connsiteX8" fmla="*/ 141515 w 1197429"/>
                  <a:gd name="connsiteY8" fmla="*/ 130629 h 508954"/>
                  <a:gd name="connsiteX9" fmla="*/ 174172 w 1197429"/>
                  <a:gd name="connsiteY9" fmla="*/ 152400 h 508954"/>
                  <a:gd name="connsiteX10" fmla="*/ 206829 w 1197429"/>
                  <a:gd name="connsiteY10" fmla="*/ 239486 h 508954"/>
                  <a:gd name="connsiteX11" fmla="*/ 239486 w 1197429"/>
                  <a:gd name="connsiteY11" fmla="*/ 185057 h 508954"/>
                  <a:gd name="connsiteX12" fmla="*/ 272143 w 1197429"/>
                  <a:gd name="connsiteY12" fmla="*/ 152400 h 508954"/>
                  <a:gd name="connsiteX13" fmla="*/ 304800 w 1197429"/>
                  <a:gd name="connsiteY13" fmla="*/ 174171 h 508954"/>
                  <a:gd name="connsiteX14" fmla="*/ 315686 w 1197429"/>
                  <a:gd name="connsiteY14" fmla="*/ 206829 h 508954"/>
                  <a:gd name="connsiteX15" fmla="*/ 359229 w 1197429"/>
                  <a:gd name="connsiteY15" fmla="*/ 272143 h 508954"/>
                  <a:gd name="connsiteX16" fmla="*/ 402772 w 1197429"/>
                  <a:gd name="connsiteY16" fmla="*/ 261257 h 508954"/>
                  <a:gd name="connsiteX17" fmla="*/ 457200 w 1197429"/>
                  <a:gd name="connsiteY17" fmla="*/ 195943 h 508954"/>
                  <a:gd name="connsiteX18" fmla="*/ 478972 w 1197429"/>
                  <a:gd name="connsiteY18" fmla="*/ 174171 h 508954"/>
                  <a:gd name="connsiteX19" fmla="*/ 511629 w 1197429"/>
                  <a:gd name="connsiteY19" fmla="*/ 130629 h 508954"/>
                  <a:gd name="connsiteX20" fmla="*/ 555172 w 1197429"/>
                  <a:gd name="connsiteY20" fmla="*/ 87086 h 508954"/>
                  <a:gd name="connsiteX21" fmla="*/ 587829 w 1197429"/>
                  <a:gd name="connsiteY21" fmla="*/ 141514 h 508954"/>
                  <a:gd name="connsiteX22" fmla="*/ 598715 w 1197429"/>
                  <a:gd name="connsiteY22" fmla="*/ 195943 h 508954"/>
                  <a:gd name="connsiteX23" fmla="*/ 631372 w 1197429"/>
                  <a:gd name="connsiteY23" fmla="*/ 261257 h 508954"/>
                  <a:gd name="connsiteX24" fmla="*/ 642257 w 1197429"/>
                  <a:gd name="connsiteY24" fmla="*/ 315686 h 508954"/>
                  <a:gd name="connsiteX25" fmla="*/ 674915 w 1197429"/>
                  <a:gd name="connsiteY25" fmla="*/ 293914 h 508954"/>
                  <a:gd name="connsiteX26" fmla="*/ 696686 w 1197429"/>
                  <a:gd name="connsiteY26" fmla="*/ 228600 h 508954"/>
                  <a:gd name="connsiteX27" fmla="*/ 740229 w 1197429"/>
                  <a:gd name="connsiteY27" fmla="*/ 174171 h 508954"/>
                  <a:gd name="connsiteX28" fmla="*/ 783772 w 1197429"/>
                  <a:gd name="connsiteY28" fmla="*/ 261257 h 508954"/>
                  <a:gd name="connsiteX29" fmla="*/ 827315 w 1197429"/>
                  <a:gd name="connsiteY29" fmla="*/ 228600 h 508954"/>
                  <a:gd name="connsiteX30" fmla="*/ 859972 w 1197429"/>
                  <a:gd name="connsiteY30" fmla="*/ 217714 h 508954"/>
                  <a:gd name="connsiteX31" fmla="*/ 892629 w 1197429"/>
                  <a:gd name="connsiteY31" fmla="*/ 283029 h 508954"/>
                  <a:gd name="connsiteX32" fmla="*/ 925286 w 1197429"/>
                  <a:gd name="connsiteY32" fmla="*/ 402771 h 508954"/>
                  <a:gd name="connsiteX33" fmla="*/ 936172 w 1197429"/>
                  <a:gd name="connsiteY33" fmla="*/ 435429 h 508954"/>
                  <a:gd name="connsiteX34" fmla="*/ 990600 w 1197429"/>
                  <a:gd name="connsiteY34" fmla="*/ 359229 h 508954"/>
                  <a:gd name="connsiteX35" fmla="*/ 1034143 w 1197429"/>
                  <a:gd name="connsiteY35" fmla="*/ 293914 h 508954"/>
                  <a:gd name="connsiteX36" fmla="*/ 1066800 w 1197429"/>
                  <a:gd name="connsiteY36" fmla="*/ 304800 h 508954"/>
                  <a:gd name="connsiteX37" fmla="*/ 1077686 w 1197429"/>
                  <a:gd name="connsiteY37" fmla="*/ 402771 h 508954"/>
                  <a:gd name="connsiteX38" fmla="*/ 1088572 w 1197429"/>
                  <a:gd name="connsiteY38" fmla="*/ 435429 h 508954"/>
                  <a:gd name="connsiteX39" fmla="*/ 1099457 w 1197429"/>
                  <a:gd name="connsiteY39" fmla="*/ 500743 h 508954"/>
                  <a:gd name="connsiteX40" fmla="*/ 1121229 w 1197429"/>
                  <a:gd name="connsiteY40" fmla="*/ 478971 h 508954"/>
                  <a:gd name="connsiteX41" fmla="*/ 1153886 w 1197429"/>
                  <a:gd name="connsiteY41" fmla="*/ 413657 h 508954"/>
                  <a:gd name="connsiteX42" fmla="*/ 1175657 w 1197429"/>
                  <a:gd name="connsiteY42" fmla="*/ 435429 h 508954"/>
                  <a:gd name="connsiteX43" fmla="*/ 1197429 w 1197429"/>
                  <a:gd name="connsiteY43" fmla="*/ 435429 h 508954"/>
                  <a:gd name="connsiteX44" fmla="*/ 1175657 w 1197429"/>
                  <a:gd name="connsiteY44" fmla="*/ 326571 h 508954"/>
                  <a:gd name="connsiteX45" fmla="*/ 1132115 w 1197429"/>
                  <a:gd name="connsiteY45" fmla="*/ 283029 h 508954"/>
                  <a:gd name="connsiteX46" fmla="*/ 1055915 w 1197429"/>
                  <a:gd name="connsiteY46" fmla="*/ 206829 h 508954"/>
                  <a:gd name="connsiteX47" fmla="*/ 979715 w 1197429"/>
                  <a:gd name="connsiteY47" fmla="*/ 152400 h 508954"/>
                  <a:gd name="connsiteX48" fmla="*/ 947057 w 1197429"/>
                  <a:gd name="connsiteY48" fmla="*/ 141514 h 508954"/>
                  <a:gd name="connsiteX49" fmla="*/ 881743 w 1197429"/>
                  <a:gd name="connsiteY49" fmla="*/ 97971 h 508954"/>
                  <a:gd name="connsiteX50" fmla="*/ 849086 w 1197429"/>
                  <a:gd name="connsiteY50" fmla="*/ 87086 h 508954"/>
                  <a:gd name="connsiteX51" fmla="*/ 805543 w 1197429"/>
                  <a:gd name="connsiteY51" fmla="*/ 65314 h 508954"/>
                  <a:gd name="connsiteX52" fmla="*/ 751115 w 1197429"/>
                  <a:gd name="connsiteY52" fmla="*/ 54429 h 508954"/>
                  <a:gd name="connsiteX53" fmla="*/ 718457 w 1197429"/>
                  <a:gd name="connsiteY53" fmla="*/ 43543 h 508954"/>
                  <a:gd name="connsiteX54" fmla="*/ 587829 w 1197429"/>
                  <a:gd name="connsiteY54" fmla="*/ 10886 h 508954"/>
                  <a:gd name="connsiteX55" fmla="*/ 555172 w 1197429"/>
                  <a:gd name="connsiteY55" fmla="*/ 0 h 508954"/>
                  <a:gd name="connsiteX56" fmla="*/ 217715 w 1197429"/>
                  <a:gd name="connsiteY56" fmla="*/ 10886 h 508954"/>
                  <a:gd name="connsiteX57" fmla="*/ 54429 w 1197429"/>
                  <a:gd name="connsiteY57" fmla="*/ 32657 h 508954"/>
                  <a:gd name="connsiteX58" fmla="*/ 0 w 1197429"/>
                  <a:gd name="connsiteY58" fmla="*/ 76200 h 50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7429" h="508954">
                    <a:moveTo>
                      <a:pt x="0" y="76200"/>
                    </a:moveTo>
                    <a:cubicBezTo>
                      <a:pt x="3629" y="90714"/>
                      <a:pt x="7640" y="105138"/>
                      <a:pt x="10886" y="119743"/>
                    </a:cubicBezTo>
                    <a:cubicBezTo>
                      <a:pt x="22106" y="170231"/>
                      <a:pt x="19387" y="171270"/>
                      <a:pt x="32657" y="217714"/>
                    </a:cubicBezTo>
                    <a:cubicBezTo>
                      <a:pt x="35809" y="228747"/>
                      <a:pt x="39914" y="239485"/>
                      <a:pt x="43543" y="250371"/>
                    </a:cubicBezTo>
                    <a:cubicBezTo>
                      <a:pt x="47172" y="275771"/>
                      <a:pt x="40197" y="305222"/>
                      <a:pt x="54429" y="326571"/>
                    </a:cubicBezTo>
                    <a:cubicBezTo>
                      <a:pt x="62728" y="339019"/>
                      <a:pt x="61016" y="297359"/>
                      <a:pt x="65315" y="283029"/>
                    </a:cubicBezTo>
                    <a:cubicBezTo>
                      <a:pt x="71909" y="261048"/>
                      <a:pt x="79829" y="239486"/>
                      <a:pt x="87086" y="217714"/>
                    </a:cubicBezTo>
                    <a:cubicBezTo>
                      <a:pt x="98582" y="183224"/>
                      <a:pt x="95628" y="182543"/>
                      <a:pt x="119743" y="152400"/>
                    </a:cubicBezTo>
                    <a:cubicBezTo>
                      <a:pt x="126154" y="144386"/>
                      <a:pt x="134258" y="137886"/>
                      <a:pt x="141515" y="130629"/>
                    </a:cubicBezTo>
                    <a:cubicBezTo>
                      <a:pt x="152401" y="137886"/>
                      <a:pt x="165797" y="142349"/>
                      <a:pt x="174172" y="152400"/>
                    </a:cubicBezTo>
                    <a:cubicBezTo>
                      <a:pt x="194501" y="176795"/>
                      <a:pt x="199505" y="210191"/>
                      <a:pt x="206829" y="239486"/>
                    </a:cubicBezTo>
                    <a:cubicBezTo>
                      <a:pt x="274635" y="171677"/>
                      <a:pt x="182957" y="269850"/>
                      <a:pt x="239486" y="185057"/>
                    </a:cubicBezTo>
                    <a:cubicBezTo>
                      <a:pt x="248025" y="172248"/>
                      <a:pt x="261257" y="163286"/>
                      <a:pt x="272143" y="152400"/>
                    </a:cubicBezTo>
                    <a:cubicBezTo>
                      <a:pt x="283029" y="159657"/>
                      <a:pt x="296627" y="163955"/>
                      <a:pt x="304800" y="174171"/>
                    </a:cubicBezTo>
                    <a:cubicBezTo>
                      <a:pt x="311968" y="183131"/>
                      <a:pt x="311166" y="196282"/>
                      <a:pt x="315686" y="206829"/>
                    </a:cubicBezTo>
                    <a:cubicBezTo>
                      <a:pt x="335457" y="252960"/>
                      <a:pt x="330151" y="243065"/>
                      <a:pt x="359229" y="272143"/>
                    </a:cubicBezTo>
                    <a:cubicBezTo>
                      <a:pt x="373743" y="268514"/>
                      <a:pt x="389782" y="268680"/>
                      <a:pt x="402772" y="261257"/>
                    </a:cubicBezTo>
                    <a:cubicBezTo>
                      <a:pt x="431353" y="244925"/>
                      <a:pt x="438215" y="219674"/>
                      <a:pt x="457200" y="195943"/>
                    </a:cubicBezTo>
                    <a:cubicBezTo>
                      <a:pt x="463611" y="187929"/>
                      <a:pt x="472401" y="182056"/>
                      <a:pt x="478972" y="174171"/>
                    </a:cubicBezTo>
                    <a:cubicBezTo>
                      <a:pt x="490587" y="160234"/>
                      <a:pt x="499682" y="144283"/>
                      <a:pt x="511629" y="130629"/>
                    </a:cubicBezTo>
                    <a:cubicBezTo>
                      <a:pt x="525146" y="115181"/>
                      <a:pt x="555172" y="87086"/>
                      <a:pt x="555172" y="87086"/>
                    </a:cubicBezTo>
                    <a:cubicBezTo>
                      <a:pt x="566058" y="105229"/>
                      <a:pt x="579971" y="121869"/>
                      <a:pt x="587829" y="141514"/>
                    </a:cubicBezTo>
                    <a:cubicBezTo>
                      <a:pt x="594701" y="158693"/>
                      <a:pt x="592392" y="178555"/>
                      <a:pt x="598715" y="195943"/>
                    </a:cubicBezTo>
                    <a:cubicBezTo>
                      <a:pt x="607033" y="218819"/>
                      <a:pt x="620486" y="239486"/>
                      <a:pt x="631372" y="261257"/>
                    </a:cubicBezTo>
                    <a:cubicBezTo>
                      <a:pt x="635000" y="279400"/>
                      <a:pt x="627455" y="304585"/>
                      <a:pt x="642257" y="315686"/>
                    </a:cubicBezTo>
                    <a:cubicBezTo>
                      <a:pt x="652724" y="323536"/>
                      <a:pt x="667981" y="305009"/>
                      <a:pt x="674915" y="293914"/>
                    </a:cubicBezTo>
                    <a:cubicBezTo>
                      <a:pt x="687078" y="274453"/>
                      <a:pt x="683956" y="247695"/>
                      <a:pt x="696686" y="228600"/>
                    </a:cubicBezTo>
                    <a:cubicBezTo>
                      <a:pt x="724150" y="187403"/>
                      <a:pt x="709206" y="205194"/>
                      <a:pt x="740229" y="174171"/>
                    </a:cubicBezTo>
                    <a:cubicBezTo>
                      <a:pt x="765245" y="249223"/>
                      <a:pt x="745772" y="223259"/>
                      <a:pt x="783772" y="261257"/>
                    </a:cubicBezTo>
                    <a:cubicBezTo>
                      <a:pt x="798286" y="250371"/>
                      <a:pt x="811563" y="237601"/>
                      <a:pt x="827315" y="228600"/>
                    </a:cubicBezTo>
                    <a:cubicBezTo>
                      <a:pt x="837278" y="222907"/>
                      <a:pt x="851157" y="210368"/>
                      <a:pt x="859972" y="217714"/>
                    </a:cubicBezTo>
                    <a:cubicBezTo>
                      <a:pt x="878671" y="233297"/>
                      <a:pt x="882743" y="260786"/>
                      <a:pt x="892629" y="283029"/>
                    </a:cubicBezTo>
                    <a:cubicBezTo>
                      <a:pt x="905187" y="311284"/>
                      <a:pt x="921047" y="390053"/>
                      <a:pt x="925286" y="402771"/>
                    </a:cubicBezTo>
                    <a:lnTo>
                      <a:pt x="936172" y="435429"/>
                    </a:lnTo>
                    <a:cubicBezTo>
                      <a:pt x="1016587" y="395221"/>
                      <a:pt x="953361" y="441156"/>
                      <a:pt x="990600" y="359229"/>
                    </a:cubicBezTo>
                    <a:cubicBezTo>
                      <a:pt x="1001428" y="335408"/>
                      <a:pt x="1034143" y="293914"/>
                      <a:pt x="1034143" y="293914"/>
                    </a:cubicBezTo>
                    <a:cubicBezTo>
                      <a:pt x="1045029" y="297543"/>
                      <a:pt x="1062538" y="294146"/>
                      <a:pt x="1066800" y="304800"/>
                    </a:cubicBezTo>
                    <a:cubicBezTo>
                      <a:pt x="1079003" y="335308"/>
                      <a:pt x="1072284" y="370360"/>
                      <a:pt x="1077686" y="402771"/>
                    </a:cubicBezTo>
                    <a:cubicBezTo>
                      <a:pt x="1079572" y="414090"/>
                      <a:pt x="1084943" y="424543"/>
                      <a:pt x="1088572" y="435429"/>
                    </a:cubicBezTo>
                    <a:cubicBezTo>
                      <a:pt x="1092200" y="457200"/>
                      <a:pt x="1086214" y="483086"/>
                      <a:pt x="1099457" y="500743"/>
                    </a:cubicBezTo>
                    <a:cubicBezTo>
                      <a:pt x="1105615" y="508954"/>
                      <a:pt x="1114818" y="486985"/>
                      <a:pt x="1121229" y="478971"/>
                    </a:cubicBezTo>
                    <a:cubicBezTo>
                      <a:pt x="1145345" y="448826"/>
                      <a:pt x="1142388" y="448149"/>
                      <a:pt x="1153886" y="413657"/>
                    </a:cubicBezTo>
                    <a:cubicBezTo>
                      <a:pt x="1161143" y="420914"/>
                      <a:pt x="1170377" y="426628"/>
                      <a:pt x="1175657" y="435429"/>
                    </a:cubicBezTo>
                    <a:cubicBezTo>
                      <a:pt x="1194318" y="466532"/>
                      <a:pt x="1178768" y="491412"/>
                      <a:pt x="1197429" y="435429"/>
                    </a:cubicBezTo>
                    <a:cubicBezTo>
                      <a:pt x="1197059" y="432837"/>
                      <a:pt x="1189228" y="345571"/>
                      <a:pt x="1175657" y="326571"/>
                    </a:cubicBezTo>
                    <a:cubicBezTo>
                      <a:pt x="1163727" y="309868"/>
                      <a:pt x="1144937" y="299057"/>
                      <a:pt x="1132115" y="283029"/>
                    </a:cubicBezTo>
                    <a:cubicBezTo>
                      <a:pt x="1068596" y="203630"/>
                      <a:pt x="1119364" y="227977"/>
                      <a:pt x="1055915" y="206829"/>
                    </a:cubicBezTo>
                    <a:cubicBezTo>
                      <a:pt x="1046049" y="199430"/>
                      <a:pt x="995636" y="160361"/>
                      <a:pt x="979715" y="152400"/>
                    </a:cubicBezTo>
                    <a:cubicBezTo>
                      <a:pt x="969452" y="147268"/>
                      <a:pt x="957088" y="147087"/>
                      <a:pt x="947057" y="141514"/>
                    </a:cubicBezTo>
                    <a:cubicBezTo>
                      <a:pt x="924184" y="128807"/>
                      <a:pt x="906566" y="106245"/>
                      <a:pt x="881743" y="97971"/>
                    </a:cubicBezTo>
                    <a:cubicBezTo>
                      <a:pt x="870857" y="94343"/>
                      <a:pt x="859633" y="91606"/>
                      <a:pt x="849086" y="87086"/>
                    </a:cubicBezTo>
                    <a:cubicBezTo>
                      <a:pt x="834170" y="80694"/>
                      <a:pt x="820938" y="70446"/>
                      <a:pt x="805543" y="65314"/>
                    </a:cubicBezTo>
                    <a:cubicBezTo>
                      <a:pt x="787991" y="59463"/>
                      <a:pt x="769065" y="58916"/>
                      <a:pt x="751115" y="54429"/>
                    </a:cubicBezTo>
                    <a:cubicBezTo>
                      <a:pt x="739983" y="51646"/>
                      <a:pt x="729659" y="46032"/>
                      <a:pt x="718457" y="43543"/>
                    </a:cubicBezTo>
                    <a:cubicBezTo>
                      <a:pt x="586533" y="14226"/>
                      <a:pt x="719803" y="54877"/>
                      <a:pt x="587829" y="10886"/>
                    </a:cubicBezTo>
                    <a:lnTo>
                      <a:pt x="555172" y="0"/>
                    </a:lnTo>
                    <a:lnTo>
                      <a:pt x="217715" y="10886"/>
                    </a:lnTo>
                    <a:cubicBezTo>
                      <a:pt x="160605" y="13741"/>
                      <a:pt x="109971" y="23400"/>
                      <a:pt x="54429" y="32657"/>
                    </a:cubicBezTo>
                    <a:lnTo>
                      <a:pt x="0" y="762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931229" y="2209800"/>
                <a:ext cx="1696094" cy="283029"/>
              </a:xfrm>
              <a:custGeom>
                <a:avLst/>
                <a:gdLst>
                  <a:gd name="connsiteX0" fmla="*/ 0 w 1696094"/>
                  <a:gd name="connsiteY0" fmla="*/ 119743 h 283029"/>
                  <a:gd name="connsiteX1" fmla="*/ 65314 w 1696094"/>
                  <a:gd name="connsiteY1" fmla="*/ 76200 h 283029"/>
                  <a:gd name="connsiteX2" fmla="*/ 97971 w 1696094"/>
                  <a:gd name="connsiteY2" fmla="*/ 54429 h 283029"/>
                  <a:gd name="connsiteX3" fmla="*/ 152400 w 1696094"/>
                  <a:gd name="connsiteY3" fmla="*/ 10886 h 283029"/>
                  <a:gd name="connsiteX4" fmla="*/ 185057 w 1696094"/>
                  <a:gd name="connsiteY4" fmla="*/ 0 h 283029"/>
                  <a:gd name="connsiteX5" fmla="*/ 206828 w 1696094"/>
                  <a:gd name="connsiteY5" fmla="*/ 65314 h 283029"/>
                  <a:gd name="connsiteX6" fmla="*/ 217714 w 1696094"/>
                  <a:gd name="connsiteY6" fmla="*/ 130629 h 283029"/>
                  <a:gd name="connsiteX7" fmla="*/ 239485 w 1696094"/>
                  <a:gd name="connsiteY7" fmla="*/ 174171 h 283029"/>
                  <a:gd name="connsiteX8" fmla="*/ 272142 w 1696094"/>
                  <a:gd name="connsiteY8" fmla="*/ 239486 h 283029"/>
                  <a:gd name="connsiteX9" fmla="*/ 293914 w 1696094"/>
                  <a:gd name="connsiteY9" fmla="*/ 195943 h 283029"/>
                  <a:gd name="connsiteX10" fmla="*/ 337457 w 1696094"/>
                  <a:gd name="connsiteY10" fmla="*/ 108857 h 283029"/>
                  <a:gd name="connsiteX11" fmla="*/ 381000 w 1696094"/>
                  <a:gd name="connsiteY11" fmla="*/ 130629 h 283029"/>
                  <a:gd name="connsiteX12" fmla="*/ 402771 w 1696094"/>
                  <a:gd name="connsiteY12" fmla="*/ 174171 h 283029"/>
                  <a:gd name="connsiteX13" fmla="*/ 424542 w 1696094"/>
                  <a:gd name="connsiteY13" fmla="*/ 206829 h 283029"/>
                  <a:gd name="connsiteX14" fmla="*/ 489857 w 1696094"/>
                  <a:gd name="connsiteY14" fmla="*/ 174171 h 283029"/>
                  <a:gd name="connsiteX15" fmla="*/ 522514 w 1696094"/>
                  <a:gd name="connsiteY15" fmla="*/ 163286 h 283029"/>
                  <a:gd name="connsiteX16" fmla="*/ 533400 w 1696094"/>
                  <a:gd name="connsiteY16" fmla="*/ 130629 h 283029"/>
                  <a:gd name="connsiteX17" fmla="*/ 566057 w 1696094"/>
                  <a:gd name="connsiteY17" fmla="*/ 141514 h 283029"/>
                  <a:gd name="connsiteX18" fmla="*/ 576942 w 1696094"/>
                  <a:gd name="connsiteY18" fmla="*/ 228600 h 283029"/>
                  <a:gd name="connsiteX19" fmla="*/ 587828 w 1696094"/>
                  <a:gd name="connsiteY19" fmla="*/ 261257 h 283029"/>
                  <a:gd name="connsiteX20" fmla="*/ 609600 w 1696094"/>
                  <a:gd name="connsiteY20" fmla="*/ 239486 h 283029"/>
                  <a:gd name="connsiteX21" fmla="*/ 642257 w 1696094"/>
                  <a:gd name="connsiteY21" fmla="*/ 141514 h 283029"/>
                  <a:gd name="connsiteX22" fmla="*/ 696685 w 1696094"/>
                  <a:gd name="connsiteY22" fmla="*/ 152400 h 283029"/>
                  <a:gd name="connsiteX23" fmla="*/ 707571 w 1696094"/>
                  <a:gd name="connsiteY23" fmla="*/ 185057 h 283029"/>
                  <a:gd name="connsiteX24" fmla="*/ 740228 w 1696094"/>
                  <a:gd name="connsiteY24" fmla="*/ 206829 h 283029"/>
                  <a:gd name="connsiteX25" fmla="*/ 783771 w 1696094"/>
                  <a:gd name="connsiteY25" fmla="*/ 272143 h 283029"/>
                  <a:gd name="connsiteX26" fmla="*/ 816428 w 1696094"/>
                  <a:gd name="connsiteY26" fmla="*/ 283029 h 283029"/>
                  <a:gd name="connsiteX27" fmla="*/ 838200 w 1696094"/>
                  <a:gd name="connsiteY27" fmla="*/ 261257 h 283029"/>
                  <a:gd name="connsiteX28" fmla="*/ 859971 w 1696094"/>
                  <a:gd name="connsiteY28" fmla="*/ 228600 h 283029"/>
                  <a:gd name="connsiteX29" fmla="*/ 892628 w 1696094"/>
                  <a:gd name="connsiteY29" fmla="*/ 185057 h 283029"/>
                  <a:gd name="connsiteX30" fmla="*/ 914400 w 1696094"/>
                  <a:gd name="connsiteY30" fmla="*/ 163286 h 283029"/>
                  <a:gd name="connsiteX31" fmla="*/ 947057 w 1696094"/>
                  <a:gd name="connsiteY31" fmla="*/ 152400 h 283029"/>
                  <a:gd name="connsiteX32" fmla="*/ 979714 w 1696094"/>
                  <a:gd name="connsiteY32" fmla="*/ 174171 h 283029"/>
                  <a:gd name="connsiteX33" fmla="*/ 1001485 w 1696094"/>
                  <a:gd name="connsiteY33" fmla="*/ 195943 h 283029"/>
                  <a:gd name="connsiteX34" fmla="*/ 1045028 w 1696094"/>
                  <a:gd name="connsiteY34" fmla="*/ 206829 h 283029"/>
                  <a:gd name="connsiteX35" fmla="*/ 1077685 w 1696094"/>
                  <a:gd name="connsiteY35" fmla="*/ 217714 h 283029"/>
                  <a:gd name="connsiteX36" fmla="*/ 1132114 w 1696094"/>
                  <a:gd name="connsiteY36" fmla="*/ 185057 h 283029"/>
                  <a:gd name="connsiteX37" fmla="*/ 1153885 w 1696094"/>
                  <a:gd name="connsiteY37" fmla="*/ 206829 h 283029"/>
                  <a:gd name="connsiteX38" fmla="*/ 1164771 w 1696094"/>
                  <a:gd name="connsiteY38" fmla="*/ 239486 h 283029"/>
                  <a:gd name="connsiteX39" fmla="*/ 1219200 w 1696094"/>
                  <a:gd name="connsiteY39" fmla="*/ 228600 h 283029"/>
                  <a:gd name="connsiteX40" fmla="*/ 1262742 w 1696094"/>
                  <a:gd name="connsiteY40" fmla="*/ 217714 h 283029"/>
                  <a:gd name="connsiteX41" fmla="*/ 1338942 w 1696094"/>
                  <a:gd name="connsiteY41" fmla="*/ 185057 h 283029"/>
                  <a:gd name="connsiteX42" fmla="*/ 1349828 w 1696094"/>
                  <a:gd name="connsiteY42" fmla="*/ 217714 h 283029"/>
                  <a:gd name="connsiteX43" fmla="*/ 1458685 w 1696094"/>
                  <a:gd name="connsiteY43" fmla="*/ 206829 h 283029"/>
                  <a:gd name="connsiteX44" fmla="*/ 1524000 w 1696094"/>
                  <a:gd name="connsiteY44" fmla="*/ 185057 h 283029"/>
                  <a:gd name="connsiteX45" fmla="*/ 1545771 w 1696094"/>
                  <a:gd name="connsiteY45" fmla="*/ 206829 h 283029"/>
                  <a:gd name="connsiteX46" fmla="*/ 1556657 w 1696094"/>
                  <a:gd name="connsiteY46" fmla="*/ 239486 h 283029"/>
                  <a:gd name="connsiteX47" fmla="*/ 1578428 w 1696094"/>
                  <a:gd name="connsiteY47" fmla="*/ 272143 h 283029"/>
                  <a:gd name="connsiteX48" fmla="*/ 1349828 w 1696094"/>
                  <a:gd name="connsiteY48" fmla="*/ 272143 h 283029"/>
                  <a:gd name="connsiteX49" fmla="*/ 598714 w 1696094"/>
                  <a:gd name="connsiteY49" fmla="*/ 283029 h 283029"/>
                  <a:gd name="connsiteX50" fmla="*/ 468085 w 1696094"/>
                  <a:gd name="connsiteY50" fmla="*/ 272143 h 283029"/>
                  <a:gd name="connsiteX51" fmla="*/ 446314 w 1696094"/>
                  <a:gd name="connsiteY51" fmla="*/ 250371 h 283029"/>
                  <a:gd name="connsiteX52" fmla="*/ 413657 w 1696094"/>
                  <a:gd name="connsiteY52" fmla="*/ 239486 h 283029"/>
                  <a:gd name="connsiteX53" fmla="*/ 359228 w 1696094"/>
                  <a:gd name="connsiteY53" fmla="*/ 195943 h 283029"/>
                  <a:gd name="connsiteX54" fmla="*/ 315685 w 1696094"/>
                  <a:gd name="connsiteY54" fmla="*/ 185057 h 283029"/>
                  <a:gd name="connsiteX55" fmla="*/ 43542 w 1696094"/>
                  <a:gd name="connsiteY55" fmla="*/ 163286 h 283029"/>
                  <a:gd name="connsiteX56" fmla="*/ 21771 w 1696094"/>
                  <a:gd name="connsiteY56" fmla="*/ 141514 h 283029"/>
                  <a:gd name="connsiteX57" fmla="*/ 21771 w 1696094"/>
                  <a:gd name="connsiteY57" fmla="*/ 65314 h 283029"/>
                  <a:gd name="connsiteX58" fmla="*/ 43542 w 1696094"/>
                  <a:gd name="connsiteY58" fmla="*/ 43543 h 2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96094" h="283029">
                    <a:moveTo>
                      <a:pt x="0" y="119743"/>
                    </a:moveTo>
                    <a:lnTo>
                      <a:pt x="65314" y="76200"/>
                    </a:lnTo>
                    <a:cubicBezTo>
                      <a:pt x="76200" y="68943"/>
                      <a:pt x="88720" y="63680"/>
                      <a:pt x="97971" y="54429"/>
                    </a:cubicBezTo>
                    <a:cubicBezTo>
                      <a:pt x="118223" y="34176"/>
                      <a:pt x="124932" y="24620"/>
                      <a:pt x="152400" y="10886"/>
                    </a:cubicBezTo>
                    <a:cubicBezTo>
                      <a:pt x="162663" y="5754"/>
                      <a:pt x="174171" y="3629"/>
                      <a:pt x="185057" y="0"/>
                    </a:cubicBezTo>
                    <a:cubicBezTo>
                      <a:pt x="192314" y="21771"/>
                      <a:pt x="203055" y="42677"/>
                      <a:pt x="206828" y="65314"/>
                    </a:cubicBezTo>
                    <a:cubicBezTo>
                      <a:pt x="210457" y="87086"/>
                      <a:pt x="211372" y="109488"/>
                      <a:pt x="217714" y="130629"/>
                    </a:cubicBezTo>
                    <a:cubicBezTo>
                      <a:pt x="222377" y="146172"/>
                      <a:pt x="233093" y="159256"/>
                      <a:pt x="239485" y="174171"/>
                    </a:cubicBezTo>
                    <a:cubicBezTo>
                      <a:pt x="266527" y="237269"/>
                      <a:pt x="230303" y="176727"/>
                      <a:pt x="272142" y="239486"/>
                    </a:cubicBezTo>
                    <a:cubicBezTo>
                      <a:pt x="279399" y="224972"/>
                      <a:pt x="287887" y="211010"/>
                      <a:pt x="293914" y="195943"/>
                    </a:cubicBezTo>
                    <a:cubicBezTo>
                      <a:pt x="327270" y="112552"/>
                      <a:pt x="295728" y="150586"/>
                      <a:pt x="337457" y="108857"/>
                    </a:cubicBezTo>
                    <a:cubicBezTo>
                      <a:pt x="351971" y="116114"/>
                      <a:pt x="369525" y="119154"/>
                      <a:pt x="381000" y="130629"/>
                    </a:cubicBezTo>
                    <a:cubicBezTo>
                      <a:pt x="392474" y="142103"/>
                      <a:pt x="394720" y="160082"/>
                      <a:pt x="402771" y="174171"/>
                    </a:cubicBezTo>
                    <a:cubicBezTo>
                      <a:pt x="409262" y="185530"/>
                      <a:pt x="417285" y="195943"/>
                      <a:pt x="424542" y="206829"/>
                    </a:cubicBezTo>
                    <a:cubicBezTo>
                      <a:pt x="506633" y="179465"/>
                      <a:pt x="405443" y="216378"/>
                      <a:pt x="489857" y="174171"/>
                    </a:cubicBezTo>
                    <a:cubicBezTo>
                      <a:pt x="500120" y="169039"/>
                      <a:pt x="511628" y="166914"/>
                      <a:pt x="522514" y="163286"/>
                    </a:cubicBezTo>
                    <a:cubicBezTo>
                      <a:pt x="526143" y="152400"/>
                      <a:pt x="523137" y="135761"/>
                      <a:pt x="533400" y="130629"/>
                    </a:cubicBezTo>
                    <a:cubicBezTo>
                      <a:pt x="543663" y="125497"/>
                      <a:pt x="561397" y="131029"/>
                      <a:pt x="566057" y="141514"/>
                    </a:cubicBezTo>
                    <a:cubicBezTo>
                      <a:pt x="577938" y="168247"/>
                      <a:pt x="571709" y="199817"/>
                      <a:pt x="576942" y="228600"/>
                    </a:cubicBezTo>
                    <a:cubicBezTo>
                      <a:pt x="578995" y="239889"/>
                      <a:pt x="584199" y="250371"/>
                      <a:pt x="587828" y="261257"/>
                    </a:cubicBezTo>
                    <a:cubicBezTo>
                      <a:pt x="595085" y="254000"/>
                      <a:pt x="605353" y="248829"/>
                      <a:pt x="609600" y="239486"/>
                    </a:cubicBezTo>
                    <a:cubicBezTo>
                      <a:pt x="623845" y="208148"/>
                      <a:pt x="642257" y="141514"/>
                      <a:pt x="642257" y="141514"/>
                    </a:cubicBezTo>
                    <a:cubicBezTo>
                      <a:pt x="660400" y="145143"/>
                      <a:pt x="681290" y="142137"/>
                      <a:pt x="696685" y="152400"/>
                    </a:cubicBezTo>
                    <a:cubicBezTo>
                      <a:pt x="706232" y="158765"/>
                      <a:pt x="700403" y="176097"/>
                      <a:pt x="707571" y="185057"/>
                    </a:cubicBezTo>
                    <a:cubicBezTo>
                      <a:pt x="715744" y="195273"/>
                      <a:pt x="729342" y="199572"/>
                      <a:pt x="740228" y="206829"/>
                    </a:cubicBezTo>
                    <a:cubicBezTo>
                      <a:pt x="751569" y="229511"/>
                      <a:pt x="760026" y="257895"/>
                      <a:pt x="783771" y="272143"/>
                    </a:cubicBezTo>
                    <a:cubicBezTo>
                      <a:pt x="793610" y="278047"/>
                      <a:pt x="805542" y="279400"/>
                      <a:pt x="816428" y="283029"/>
                    </a:cubicBezTo>
                    <a:cubicBezTo>
                      <a:pt x="823685" y="275772"/>
                      <a:pt x="831789" y="269271"/>
                      <a:pt x="838200" y="261257"/>
                    </a:cubicBezTo>
                    <a:cubicBezTo>
                      <a:pt x="846373" y="251041"/>
                      <a:pt x="852367" y="239246"/>
                      <a:pt x="859971" y="228600"/>
                    </a:cubicBezTo>
                    <a:cubicBezTo>
                      <a:pt x="870516" y="213836"/>
                      <a:pt x="881013" y="198995"/>
                      <a:pt x="892628" y="185057"/>
                    </a:cubicBezTo>
                    <a:cubicBezTo>
                      <a:pt x="899198" y="177173"/>
                      <a:pt x="905599" y="168566"/>
                      <a:pt x="914400" y="163286"/>
                    </a:cubicBezTo>
                    <a:cubicBezTo>
                      <a:pt x="924239" y="157382"/>
                      <a:pt x="936171" y="156029"/>
                      <a:pt x="947057" y="152400"/>
                    </a:cubicBezTo>
                    <a:cubicBezTo>
                      <a:pt x="957943" y="159657"/>
                      <a:pt x="969498" y="165998"/>
                      <a:pt x="979714" y="174171"/>
                    </a:cubicBezTo>
                    <a:cubicBezTo>
                      <a:pt x="987728" y="180582"/>
                      <a:pt x="992305" y="191353"/>
                      <a:pt x="1001485" y="195943"/>
                    </a:cubicBezTo>
                    <a:cubicBezTo>
                      <a:pt x="1014866" y="202634"/>
                      <a:pt x="1030643" y="202719"/>
                      <a:pt x="1045028" y="206829"/>
                    </a:cubicBezTo>
                    <a:cubicBezTo>
                      <a:pt x="1056061" y="209981"/>
                      <a:pt x="1066799" y="214086"/>
                      <a:pt x="1077685" y="217714"/>
                    </a:cubicBezTo>
                    <a:cubicBezTo>
                      <a:pt x="1090717" y="204682"/>
                      <a:pt x="1108563" y="180347"/>
                      <a:pt x="1132114" y="185057"/>
                    </a:cubicBezTo>
                    <a:cubicBezTo>
                      <a:pt x="1142178" y="187070"/>
                      <a:pt x="1146628" y="199572"/>
                      <a:pt x="1153885" y="206829"/>
                    </a:cubicBezTo>
                    <a:cubicBezTo>
                      <a:pt x="1157514" y="217715"/>
                      <a:pt x="1156657" y="231372"/>
                      <a:pt x="1164771" y="239486"/>
                    </a:cubicBezTo>
                    <a:cubicBezTo>
                      <a:pt x="1199460" y="274174"/>
                      <a:pt x="1196206" y="240097"/>
                      <a:pt x="1219200" y="228600"/>
                    </a:cubicBezTo>
                    <a:cubicBezTo>
                      <a:pt x="1232581" y="221909"/>
                      <a:pt x="1248228" y="221343"/>
                      <a:pt x="1262742" y="217714"/>
                    </a:cubicBezTo>
                    <a:cubicBezTo>
                      <a:pt x="1277880" y="207623"/>
                      <a:pt x="1316977" y="176271"/>
                      <a:pt x="1338942" y="185057"/>
                    </a:cubicBezTo>
                    <a:cubicBezTo>
                      <a:pt x="1349596" y="189319"/>
                      <a:pt x="1346199" y="206828"/>
                      <a:pt x="1349828" y="217714"/>
                    </a:cubicBezTo>
                    <a:cubicBezTo>
                      <a:pt x="1386114" y="214086"/>
                      <a:pt x="1422843" y="213549"/>
                      <a:pt x="1458685" y="206829"/>
                    </a:cubicBezTo>
                    <a:cubicBezTo>
                      <a:pt x="1481241" y="202600"/>
                      <a:pt x="1524000" y="185057"/>
                      <a:pt x="1524000" y="185057"/>
                    </a:cubicBezTo>
                    <a:cubicBezTo>
                      <a:pt x="1531257" y="192314"/>
                      <a:pt x="1540491" y="198028"/>
                      <a:pt x="1545771" y="206829"/>
                    </a:cubicBezTo>
                    <a:cubicBezTo>
                      <a:pt x="1551675" y="216668"/>
                      <a:pt x="1551525" y="229223"/>
                      <a:pt x="1556657" y="239486"/>
                    </a:cubicBezTo>
                    <a:cubicBezTo>
                      <a:pt x="1562508" y="251188"/>
                      <a:pt x="1571171" y="261257"/>
                      <a:pt x="1578428" y="272143"/>
                    </a:cubicBezTo>
                    <a:cubicBezTo>
                      <a:pt x="1696094" y="232920"/>
                      <a:pt x="1604917" y="266657"/>
                      <a:pt x="1349828" y="272143"/>
                    </a:cubicBezTo>
                    <a:lnTo>
                      <a:pt x="598714" y="283029"/>
                    </a:lnTo>
                    <a:cubicBezTo>
                      <a:pt x="555171" y="279400"/>
                      <a:pt x="510809" y="281298"/>
                      <a:pt x="468085" y="272143"/>
                    </a:cubicBezTo>
                    <a:cubicBezTo>
                      <a:pt x="458050" y="269993"/>
                      <a:pt x="455115" y="255651"/>
                      <a:pt x="446314" y="250371"/>
                    </a:cubicBezTo>
                    <a:cubicBezTo>
                      <a:pt x="436475" y="244467"/>
                      <a:pt x="424543" y="243114"/>
                      <a:pt x="413657" y="239486"/>
                    </a:cubicBezTo>
                    <a:cubicBezTo>
                      <a:pt x="396100" y="221929"/>
                      <a:pt x="383260" y="206242"/>
                      <a:pt x="359228" y="195943"/>
                    </a:cubicBezTo>
                    <a:cubicBezTo>
                      <a:pt x="345477" y="190050"/>
                      <a:pt x="330070" y="189167"/>
                      <a:pt x="315685" y="185057"/>
                    </a:cubicBezTo>
                    <a:cubicBezTo>
                      <a:pt x="185720" y="147923"/>
                      <a:pt x="444209" y="181497"/>
                      <a:pt x="43542" y="163286"/>
                    </a:cubicBezTo>
                    <a:cubicBezTo>
                      <a:pt x="36285" y="156029"/>
                      <a:pt x="27051" y="150315"/>
                      <a:pt x="21771" y="141514"/>
                    </a:cubicBezTo>
                    <a:cubicBezTo>
                      <a:pt x="6193" y="115551"/>
                      <a:pt x="8050" y="92755"/>
                      <a:pt x="21771" y="65314"/>
                    </a:cubicBezTo>
                    <a:cubicBezTo>
                      <a:pt x="26361" y="56135"/>
                      <a:pt x="36285" y="50800"/>
                      <a:pt x="43542" y="43543"/>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Freeform 56"/>
            <p:cNvSpPr/>
            <p:nvPr/>
          </p:nvSpPr>
          <p:spPr>
            <a:xfrm>
              <a:off x="2255202" y="2474327"/>
              <a:ext cx="256130" cy="259801"/>
            </a:xfrm>
            <a:custGeom>
              <a:avLst/>
              <a:gdLst>
                <a:gd name="connsiteX0" fmla="*/ 30798 w 256130"/>
                <a:gd name="connsiteY0" fmla="*/ 257987 h 259801"/>
                <a:gd name="connsiteX1" fmla="*/ 52569 w 256130"/>
                <a:gd name="connsiteY1" fmla="*/ 192673 h 259801"/>
                <a:gd name="connsiteX2" fmla="*/ 96112 w 256130"/>
                <a:gd name="connsiteY2" fmla="*/ 138244 h 259801"/>
                <a:gd name="connsiteX3" fmla="*/ 150541 w 256130"/>
                <a:gd name="connsiteY3" fmla="*/ 83816 h 259801"/>
                <a:gd name="connsiteX4" fmla="*/ 172312 w 256130"/>
                <a:gd name="connsiteY4" fmla="*/ 62044 h 259801"/>
                <a:gd name="connsiteX5" fmla="*/ 237627 w 256130"/>
                <a:gd name="connsiteY5" fmla="*/ 18502 h 259801"/>
                <a:gd name="connsiteX6" fmla="*/ 183198 w 256130"/>
                <a:gd name="connsiteY6" fmla="*/ 62044 h 259801"/>
                <a:gd name="connsiteX7" fmla="*/ 150541 w 256130"/>
                <a:gd name="connsiteY7" fmla="*/ 127359 h 259801"/>
                <a:gd name="connsiteX8" fmla="*/ 106998 w 256130"/>
                <a:gd name="connsiteY8" fmla="*/ 170902 h 259801"/>
                <a:gd name="connsiteX9" fmla="*/ 85227 w 256130"/>
                <a:gd name="connsiteY9" fmla="*/ 203559 h 259801"/>
                <a:gd name="connsiteX10" fmla="*/ 30798 w 256130"/>
                <a:gd name="connsiteY10" fmla="*/ 257987 h 25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130" h="259801">
                  <a:moveTo>
                    <a:pt x="30798" y="257987"/>
                  </a:moveTo>
                  <a:cubicBezTo>
                    <a:pt x="25355" y="256173"/>
                    <a:pt x="36341" y="208900"/>
                    <a:pt x="52569" y="192673"/>
                  </a:cubicBezTo>
                  <a:cubicBezTo>
                    <a:pt x="137444" y="107802"/>
                    <a:pt x="0" y="248087"/>
                    <a:pt x="96112" y="138244"/>
                  </a:cubicBezTo>
                  <a:cubicBezTo>
                    <a:pt x="113008" y="118934"/>
                    <a:pt x="132398" y="101959"/>
                    <a:pt x="150541" y="83816"/>
                  </a:cubicBezTo>
                  <a:cubicBezTo>
                    <a:pt x="157798" y="76559"/>
                    <a:pt x="163772" y="67737"/>
                    <a:pt x="172312" y="62044"/>
                  </a:cubicBezTo>
                  <a:cubicBezTo>
                    <a:pt x="194084" y="47530"/>
                    <a:pt x="256130" y="0"/>
                    <a:pt x="237627" y="18502"/>
                  </a:cubicBezTo>
                  <a:cubicBezTo>
                    <a:pt x="206604" y="49524"/>
                    <a:pt x="224395" y="34580"/>
                    <a:pt x="183198" y="62044"/>
                  </a:cubicBezTo>
                  <a:cubicBezTo>
                    <a:pt x="172662" y="93652"/>
                    <a:pt x="173561" y="100502"/>
                    <a:pt x="150541" y="127359"/>
                  </a:cubicBezTo>
                  <a:cubicBezTo>
                    <a:pt x="137183" y="142944"/>
                    <a:pt x="118384" y="153823"/>
                    <a:pt x="106998" y="170902"/>
                  </a:cubicBezTo>
                  <a:cubicBezTo>
                    <a:pt x="99741" y="181788"/>
                    <a:pt x="93741" y="193626"/>
                    <a:pt x="85227" y="203559"/>
                  </a:cubicBezTo>
                  <a:cubicBezTo>
                    <a:pt x="85201" y="203589"/>
                    <a:pt x="36241" y="259801"/>
                    <a:pt x="30798" y="2579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907772" y="2492828"/>
              <a:ext cx="249413" cy="219529"/>
            </a:xfrm>
            <a:custGeom>
              <a:avLst/>
              <a:gdLst>
                <a:gd name="connsiteX0" fmla="*/ 247599 w 249413"/>
                <a:gd name="connsiteY0" fmla="*/ 217715 h 219529"/>
                <a:gd name="connsiteX1" fmla="*/ 182285 w 249413"/>
                <a:gd name="connsiteY1" fmla="*/ 185058 h 219529"/>
                <a:gd name="connsiteX2" fmla="*/ 149628 w 249413"/>
                <a:gd name="connsiteY2" fmla="*/ 141515 h 219529"/>
                <a:gd name="connsiteX3" fmla="*/ 127857 w 249413"/>
                <a:gd name="connsiteY3" fmla="*/ 119743 h 219529"/>
                <a:gd name="connsiteX4" fmla="*/ 106085 w 249413"/>
                <a:gd name="connsiteY4" fmla="*/ 87086 h 219529"/>
                <a:gd name="connsiteX5" fmla="*/ 62542 w 249413"/>
                <a:gd name="connsiteY5" fmla="*/ 54429 h 219529"/>
                <a:gd name="connsiteX6" fmla="*/ 40771 w 249413"/>
                <a:gd name="connsiteY6" fmla="*/ 21772 h 219529"/>
                <a:gd name="connsiteX7" fmla="*/ 8114 w 249413"/>
                <a:gd name="connsiteY7" fmla="*/ 10886 h 219529"/>
                <a:gd name="connsiteX8" fmla="*/ 18999 w 249413"/>
                <a:gd name="connsiteY8" fmla="*/ 87086 h 219529"/>
                <a:gd name="connsiteX9" fmla="*/ 40771 w 249413"/>
                <a:gd name="connsiteY9" fmla="*/ 108858 h 219529"/>
                <a:gd name="connsiteX10" fmla="*/ 73428 w 249413"/>
                <a:gd name="connsiteY10" fmla="*/ 130629 h 219529"/>
                <a:gd name="connsiteX11" fmla="*/ 95199 w 249413"/>
                <a:gd name="connsiteY11" fmla="*/ 152401 h 219529"/>
                <a:gd name="connsiteX12" fmla="*/ 127857 w 249413"/>
                <a:gd name="connsiteY12" fmla="*/ 163286 h 219529"/>
                <a:gd name="connsiteX13" fmla="*/ 193171 w 249413"/>
                <a:gd name="connsiteY13" fmla="*/ 195943 h 219529"/>
                <a:gd name="connsiteX14" fmla="*/ 247599 w 249413"/>
                <a:gd name="connsiteY14" fmla="*/ 217715 h 2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3" h="219529">
                  <a:moveTo>
                    <a:pt x="247599" y="217715"/>
                  </a:moveTo>
                  <a:cubicBezTo>
                    <a:pt x="245785" y="215901"/>
                    <a:pt x="203386" y="206159"/>
                    <a:pt x="182285" y="185058"/>
                  </a:cubicBezTo>
                  <a:cubicBezTo>
                    <a:pt x="169456" y="172229"/>
                    <a:pt x="161243" y="155453"/>
                    <a:pt x="149628" y="141515"/>
                  </a:cubicBezTo>
                  <a:cubicBezTo>
                    <a:pt x="143058" y="133631"/>
                    <a:pt x="134268" y="127757"/>
                    <a:pt x="127857" y="119743"/>
                  </a:cubicBezTo>
                  <a:cubicBezTo>
                    <a:pt x="119684" y="109527"/>
                    <a:pt x="115336" y="96337"/>
                    <a:pt x="106085" y="87086"/>
                  </a:cubicBezTo>
                  <a:cubicBezTo>
                    <a:pt x="93256" y="74257"/>
                    <a:pt x="77056" y="65315"/>
                    <a:pt x="62542" y="54429"/>
                  </a:cubicBezTo>
                  <a:cubicBezTo>
                    <a:pt x="55285" y="43543"/>
                    <a:pt x="50987" y="29945"/>
                    <a:pt x="40771" y="21772"/>
                  </a:cubicBezTo>
                  <a:cubicBezTo>
                    <a:pt x="31811" y="14604"/>
                    <a:pt x="11743" y="0"/>
                    <a:pt x="8114" y="10886"/>
                  </a:cubicBezTo>
                  <a:cubicBezTo>
                    <a:pt x="0" y="35227"/>
                    <a:pt x="10885" y="62745"/>
                    <a:pt x="18999" y="87086"/>
                  </a:cubicBezTo>
                  <a:cubicBezTo>
                    <a:pt x="22245" y="96823"/>
                    <a:pt x="32757" y="102447"/>
                    <a:pt x="40771" y="108858"/>
                  </a:cubicBezTo>
                  <a:cubicBezTo>
                    <a:pt x="50987" y="117031"/>
                    <a:pt x="63212" y="122456"/>
                    <a:pt x="73428" y="130629"/>
                  </a:cubicBezTo>
                  <a:cubicBezTo>
                    <a:pt x="81442" y="137040"/>
                    <a:pt x="86398" y="147121"/>
                    <a:pt x="95199" y="152401"/>
                  </a:cubicBezTo>
                  <a:cubicBezTo>
                    <a:pt x="105039" y="158305"/>
                    <a:pt x="116971" y="159658"/>
                    <a:pt x="127857" y="163286"/>
                  </a:cubicBezTo>
                  <a:cubicBezTo>
                    <a:pt x="159785" y="184572"/>
                    <a:pt x="157115" y="186930"/>
                    <a:pt x="193171" y="195943"/>
                  </a:cubicBezTo>
                  <a:cubicBezTo>
                    <a:pt x="196691" y="196823"/>
                    <a:pt x="249413" y="219529"/>
                    <a:pt x="247599" y="21771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reeform 63"/>
          <p:cNvSpPr/>
          <p:nvPr/>
        </p:nvSpPr>
        <p:spPr>
          <a:xfrm>
            <a:off x="1066800" y="3352800"/>
            <a:ext cx="2492828" cy="2513640"/>
          </a:xfrm>
          <a:custGeom>
            <a:avLst/>
            <a:gdLst>
              <a:gd name="connsiteX0" fmla="*/ 478971 w 2492828"/>
              <a:gd name="connsiteY0" fmla="*/ 157555 h 2513640"/>
              <a:gd name="connsiteX1" fmla="*/ 500743 w 2492828"/>
              <a:gd name="connsiteY1" fmla="*/ 124897 h 2513640"/>
              <a:gd name="connsiteX2" fmla="*/ 566057 w 2492828"/>
              <a:gd name="connsiteY2" fmla="*/ 92240 h 2513640"/>
              <a:gd name="connsiteX3" fmla="*/ 609600 w 2492828"/>
              <a:gd name="connsiteY3" fmla="*/ 81355 h 2513640"/>
              <a:gd name="connsiteX4" fmla="*/ 718457 w 2492828"/>
              <a:gd name="connsiteY4" fmla="*/ 92240 h 2513640"/>
              <a:gd name="connsiteX5" fmla="*/ 783771 w 2492828"/>
              <a:gd name="connsiteY5" fmla="*/ 114012 h 2513640"/>
              <a:gd name="connsiteX6" fmla="*/ 805543 w 2492828"/>
              <a:gd name="connsiteY6" fmla="*/ 135783 h 2513640"/>
              <a:gd name="connsiteX7" fmla="*/ 892628 w 2492828"/>
              <a:gd name="connsiteY7" fmla="*/ 135783 h 2513640"/>
              <a:gd name="connsiteX8" fmla="*/ 925286 w 2492828"/>
              <a:gd name="connsiteY8" fmla="*/ 70469 h 2513640"/>
              <a:gd name="connsiteX9" fmla="*/ 957943 w 2492828"/>
              <a:gd name="connsiteY9" fmla="*/ 59583 h 2513640"/>
              <a:gd name="connsiteX10" fmla="*/ 979714 w 2492828"/>
              <a:gd name="connsiteY10" fmla="*/ 26926 h 2513640"/>
              <a:gd name="connsiteX11" fmla="*/ 1132114 w 2492828"/>
              <a:gd name="connsiteY11" fmla="*/ 26926 h 2513640"/>
              <a:gd name="connsiteX12" fmla="*/ 1164771 w 2492828"/>
              <a:gd name="connsiteY12" fmla="*/ 37812 h 2513640"/>
              <a:gd name="connsiteX13" fmla="*/ 1208314 w 2492828"/>
              <a:gd name="connsiteY13" fmla="*/ 48697 h 2513640"/>
              <a:gd name="connsiteX14" fmla="*/ 1251857 w 2492828"/>
              <a:gd name="connsiteY14" fmla="*/ 103126 h 2513640"/>
              <a:gd name="connsiteX15" fmla="*/ 1240971 w 2492828"/>
              <a:gd name="connsiteY15" fmla="*/ 299069 h 2513640"/>
              <a:gd name="connsiteX16" fmla="*/ 1208314 w 2492828"/>
              <a:gd name="connsiteY16" fmla="*/ 353497 h 2513640"/>
              <a:gd name="connsiteX17" fmla="*/ 1164771 w 2492828"/>
              <a:gd name="connsiteY17" fmla="*/ 407926 h 2513640"/>
              <a:gd name="connsiteX18" fmla="*/ 1153886 w 2492828"/>
              <a:gd name="connsiteY18" fmla="*/ 440583 h 2513640"/>
              <a:gd name="connsiteX19" fmla="*/ 1132114 w 2492828"/>
              <a:gd name="connsiteY19" fmla="*/ 473240 h 2513640"/>
              <a:gd name="connsiteX20" fmla="*/ 1110343 w 2492828"/>
              <a:gd name="connsiteY20" fmla="*/ 538555 h 2513640"/>
              <a:gd name="connsiteX21" fmla="*/ 1121228 w 2492828"/>
              <a:gd name="connsiteY21" fmla="*/ 658297 h 2513640"/>
              <a:gd name="connsiteX22" fmla="*/ 1132114 w 2492828"/>
              <a:gd name="connsiteY22" fmla="*/ 1180812 h 2513640"/>
              <a:gd name="connsiteX23" fmla="*/ 1153886 w 2492828"/>
              <a:gd name="connsiteY23" fmla="*/ 1300555 h 2513640"/>
              <a:gd name="connsiteX24" fmla="*/ 1164771 w 2492828"/>
              <a:gd name="connsiteY24" fmla="*/ 1344097 h 2513640"/>
              <a:gd name="connsiteX25" fmla="*/ 1208314 w 2492828"/>
              <a:gd name="connsiteY25" fmla="*/ 1409412 h 2513640"/>
              <a:gd name="connsiteX26" fmla="*/ 1230086 w 2492828"/>
              <a:gd name="connsiteY26" fmla="*/ 1442069 h 2513640"/>
              <a:gd name="connsiteX27" fmla="*/ 1251857 w 2492828"/>
              <a:gd name="connsiteY27" fmla="*/ 1474726 h 2513640"/>
              <a:gd name="connsiteX28" fmla="*/ 1306286 w 2492828"/>
              <a:gd name="connsiteY28" fmla="*/ 1529155 h 2513640"/>
              <a:gd name="connsiteX29" fmla="*/ 1371600 w 2492828"/>
              <a:gd name="connsiteY29" fmla="*/ 1583583 h 2513640"/>
              <a:gd name="connsiteX30" fmla="*/ 1393371 w 2492828"/>
              <a:gd name="connsiteY30" fmla="*/ 1605355 h 2513640"/>
              <a:gd name="connsiteX31" fmla="*/ 1458686 w 2492828"/>
              <a:gd name="connsiteY31" fmla="*/ 1638012 h 2513640"/>
              <a:gd name="connsiteX32" fmla="*/ 1534886 w 2492828"/>
              <a:gd name="connsiteY32" fmla="*/ 1692440 h 2513640"/>
              <a:gd name="connsiteX33" fmla="*/ 1578428 w 2492828"/>
              <a:gd name="connsiteY33" fmla="*/ 1703326 h 2513640"/>
              <a:gd name="connsiteX34" fmla="*/ 1600200 w 2492828"/>
              <a:gd name="connsiteY34" fmla="*/ 1725097 h 2513640"/>
              <a:gd name="connsiteX35" fmla="*/ 1741714 w 2492828"/>
              <a:gd name="connsiteY35" fmla="*/ 1746869 h 2513640"/>
              <a:gd name="connsiteX36" fmla="*/ 1785257 w 2492828"/>
              <a:gd name="connsiteY36" fmla="*/ 1768640 h 2513640"/>
              <a:gd name="connsiteX37" fmla="*/ 1850571 w 2492828"/>
              <a:gd name="connsiteY37" fmla="*/ 1790412 h 2513640"/>
              <a:gd name="connsiteX38" fmla="*/ 1926771 w 2492828"/>
              <a:gd name="connsiteY38" fmla="*/ 1823069 h 2513640"/>
              <a:gd name="connsiteX39" fmla="*/ 1959428 w 2492828"/>
              <a:gd name="connsiteY39" fmla="*/ 1833955 h 2513640"/>
              <a:gd name="connsiteX40" fmla="*/ 2002971 w 2492828"/>
              <a:gd name="connsiteY40" fmla="*/ 1844840 h 2513640"/>
              <a:gd name="connsiteX41" fmla="*/ 2046514 w 2492828"/>
              <a:gd name="connsiteY41" fmla="*/ 1899269 h 2513640"/>
              <a:gd name="connsiteX42" fmla="*/ 2068286 w 2492828"/>
              <a:gd name="connsiteY42" fmla="*/ 1921040 h 2513640"/>
              <a:gd name="connsiteX43" fmla="*/ 2079171 w 2492828"/>
              <a:gd name="connsiteY43" fmla="*/ 1953697 h 2513640"/>
              <a:gd name="connsiteX44" fmla="*/ 2166257 w 2492828"/>
              <a:gd name="connsiteY44" fmla="*/ 2029897 h 2513640"/>
              <a:gd name="connsiteX45" fmla="*/ 2198914 w 2492828"/>
              <a:gd name="connsiteY45" fmla="*/ 2040783 h 2513640"/>
              <a:gd name="connsiteX46" fmla="*/ 2351314 w 2492828"/>
              <a:gd name="connsiteY46" fmla="*/ 2062555 h 2513640"/>
              <a:gd name="connsiteX47" fmla="*/ 2405743 w 2492828"/>
              <a:gd name="connsiteY47" fmla="*/ 2073440 h 2513640"/>
              <a:gd name="connsiteX48" fmla="*/ 2438400 w 2492828"/>
              <a:gd name="connsiteY48" fmla="*/ 2095212 h 2513640"/>
              <a:gd name="connsiteX49" fmla="*/ 2471057 w 2492828"/>
              <a:gd name="connsiteY49" fmla="*/ 2160526 h 2513640"/>
              <a:gd name="connsiteX50" fmla="*/ 2492828 w 2492828"/>
              <a:gd name="connsiteY50" fmla="*/ 2193183 h 2513640"/>
              <a:gd name="connsiteX51" fmla="*/ 2481943 w 2492828"/>
              <a:gd name="connsiteY51" fmla="*/ 2323812 h 2513640"/>
              <a:gd name="connsiteX52" fmla="*/ 2460171 w 2492828"/>
              <a:gd name="connsiteY52" fmla="*/ 2356469 h 2513640"/>
              <a:gd name="connsiteX53" fmla="*/ 2329543 w 2492828"/>
              <a:gd name="connsiteY53" fmla="*/ 2465326 h 2513640"/>
              <a:gd name="connsiteX54" fmla="*/ 2296886 w 2492828"/>
              <a:gd name="connsiteY54" fmla="*/ 2476212 h 2513640"/>
              <a:gd name="connsiteX55" fmla="*/ 1981200 w 2492828"/>
              <a:gd name="connsiteY55" fmla="*/ 2465326 h 2513640"/>
              <a:gd name="connsiteX56" fmla="*/ 1905000 w 2492828"/>
              <a:gd name="connsiteY56" fmla="*/ 2443555 h 2513640"/>
              <a:gd name="connsiteX57" fmla="*/ 1284514 w 2492828"/>
              <a:gd name="connsiteY57" fmla="*/ 2432669 h 2513640"/>
              <a:gd name="connsiteX58" fmla="*/ 1230086 w 2492828"/>
              <a:gd name="connsiteY58" fmla="*/ 2421783 h 2513640"/>
              <a:gd name="connsiteX59" fmla="*/ 1197428 w 2492828"/>
              <a:gd name="connsiteY59" fmla="*/ 2410897 h 2513640"/>
              <a:gd name="connsiteX60" fmla="*/ 1153886 w 2492828"/>
              <a:gd name="connsiteY60" fmla="*/ 2400012 h 2513640"/>
              <a:gd name="connsiteX61" fmla="*/ 968828 w 2492828"/>
              <a:gd name="connsiteY61" fmla="*/ 2410897 h 2513640"/>
              <a:gd name="connsiteX62" fmla="*/ 881743 w 2492828"/>
              <a:gd name="connsiteY62" fmla="*/ 2432669 h 2513640"/>
              <a:gd name="connsiteX63" fmla="*/ 838200 w 2492828"/>
              <a:gd name="connsiteY63" fmla="*/ 2443555 h 2513640"/>
              <a:gd name="connsiteX64" fmla="*/ 772886 w 2492828"/>
              <a:gd name="connsiteY64" fmla="*/ 2465326 h 2513640"/>
              <a:gd name="connsiteX65" fmla="*/ 696686 w 2492828"/>
              <a:gd name="connsiteY65" fmla="*/ 2476212 h 2513640"/>
              <a:gd name="connsiteX66" fmla="*/ 664028 w 2492828"/>
              <a:gd name="connsiteY66" fmla="*/ 2487097 h 2513640"/>
              <a:gd name="connsiteX67" fmla="*/ 337457 w 2492828"/>
              <a:gd name="connsiteY67" fmla="*/ 2487097 h 2513640"/>
              <a:gd name="connsiteX68" fmla="*/ 228600 w 2492828"/>
              <a:gd name="connsiteY68" fmla="*/ 2476212 h 2513640"/>
              <a:gd name="connsiteX69" fmla="*/ 87086 w 2492828"/>
              <a:gd name="connsiteY69" fmla="*/ 2465326 h 2513640"/>
              <a:gd name="connsiteX70" fmla="*/ 54428 w 2492828"/>
              <a:gd name="connsiteY70" fmla="*/ 2443555 h 2513640"/>
              <a:gd name="connsiteX71" fmla="*/ 0 w 2492828"/>
              <a:gd name="connsiteY71" fmla="*/ 2421783 h 2513640"/>
              <a:gd name="connsiteX72" fmla="*/ 21771 w 2492828"/>
              <a:gd name="connsiteY72" fmla="*/ 2302040 h 2513640"/>
              <a:gd name="connsiteX73" fmla="*/ 43543 w 2492828"/>
              <a:gd name="connsiteY73" fmla="*/ 2269383 h 2513640"/>
              <a:gd name="connsiteX74" fmla="*/ 54428 w 2492828"/>
              <a:gd name="connsiteY74" fmla="*/ 2236726 h 2513640"/>
              <a:gd name="connsiteX75" fmla="*/ 97971 w 2492828"/>
              <a:gd name="connsiteY75" fmla="*/ 2193183 h 2513640"/>
              <a:gd name="connsiteX76" fmla="*/ 163286 w 2492828"/>
              <a:gd name="connsiteY76" fmla="*/ 2106097 h 2513640"/>
              <a:gd name="connsiteX77" fmla="*/ 195943 w 2492828"/>
              <a:gd name="connsiteY77" fmla="*/ 2040783 h 2513640"/>
              <a:gd name="connsiteX78" fmla="*/ 206828 w 2492828"/>
              <a:gd name="connsiteY78" fmla="*/ 1496497 h 2513640"/>
              <a:gd name="connsiteX79" fmla="*/ 217714 w 2492828"/>
              <a:gd name="connsiteY79" fmla="*/ 1463840 h 2513640"/>
              <a:gd name="connsiteX80" fmla="*/ 261257 w 2492828"/>
              <a:gd name="connsiteY80" fmla="*/ 1420297 h 2513640"/>
              <a:gd name="connsiteX81" fmla="*/ 283028 w 2492828"/>
              <a:gd name="connsiteY81" fmla="*/ 1387640 h 2513640"/>
              <a:gd name="connsiteX82" fmla="*/ 326571 w 2492828"/>
              <a:gd name="connsiteY82" fmla="*/ 1344097 h 2513640"/>
              <a:gd name="connsiteX83" fmla="*/ 348343 w 2492828"/>
              <a:gd name="connsiteY83" fmla="*/ 1311440 h 2513640"/>
              <a:gd name="connsiteX84" fmla="*/ 424543 w 2492828"/>
              <a:gd name="connsiteY84" fmla="*/ 1246126 h 2513640"/>
              <a:gd name="connsiteX85" fmla="*/ 468086 w 2492828"/>
              <a:gd name="connsiteY85" fmla="*/ 1191697 h 2513640"/>
              <a:gd name="connsiteX86" fmla="*/ 489857 w 2492828"/>
              <a:gd name="connsiteY86" fmla="*/ 1159040 h 2513640"/>
              <a:gd name="connsiteX87" fmla="*/ 544286 w 2492828"/>
              <a:gd name="connsiteY87" fmla="*/ 1104612 h 2513640"/>
              <a:gd name="connsiteX88" fmla="*/ 576943 w 2492828"/>
              <a:gd name="connsiteY88" fmla="*/ 1006640 h 2513640"/>
              <a:gd name="connsiteX89" fmla="*/ 587828 w 2492828"/>
              <a:gd name="connsiteY89" fmla="*/ 973983 h 2513640"/>
              <a:gd name="connsiteX90" fmla="*/ 587828 w 2492828"/>
              <a:gd name="connsiteY90" fmla="*/ 516783 h 2513640"/>
              <a:gd name="connsiteX91" fmla="*/ 566057 w 2492828"/>
              <a:gd name="connsiteY91" fmla="*/ 484126 h 2513640"/>
              <a:gd name="connsiteX92" fmla="*/ 522514 w 2492828"/>
              <a:gd name="connsiteY92" fmla="*/ 397040 h 2513640"/>
              <a:gd name="connsiteX93" fmla="*/ 489857 w 2492828"/>
              <a:gd name="connsiteY93" fmla="*/ 299069 h 2513640"/>
              <a:gd name="connsiteX94" fmla="*/ 478971 w 2492828"/>
              <a:gd name="connsiteY94" fmla="*/ 266412 h 2513640"/>
              <a:gd name="connsiteX95" fmla="*/ 468086 w 2492828"/>
              <a:gd name="connsiteY95" fmla="*/ 233755 h 2513640"/>
              <a:gd name="connsiteX96" fmla="*/ 478971 w 2492828"/>
              <a:gd name="connsiteY96" fmla="*/ 157555 h 25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492828" h="2513640">
                <a:moveTo>
                  <a:pt x="478971" y="157555"/>
                </a:moveTo>
                <a:cubicBezTo>
                  <a:pt x="484414" y="139412"/>
                  <a:pt x="491492" y="134148"/>
                  <a:pt x="500743" y="124897"/>
                </a:cubicBezTo>
                <a:cubicBezTo>
                  <a:pt x="519825" y="105815"/>
                  <a:pt x="541269" y="99322"/>
                  <a:pt x="566057" y="92240"/>
                </a:cubicBezTo>
                <a:cubicBezTo>
                  <a:pt x="580442" y="88130"/>
                  <a:pt x="595086" y="84983"/>
                  <a:pt x="609600" y="81355"/>
                </a:cubicBezTo>
                <a:cubicBezTo>
                  <a:pt x="645886" y="84983"/>
                  <a:pt x="682615" y="85520"/>
                  <a:pt x="718457" y="92240"/>
                </a:cubicBezTo>
                <a:cubicBezTo>
                  <a:pt x="741013" y="96469"/>
                  <a:pt x="783771" y="114012"/>
                  <a:pt x="783771" y="114012"/>
                </a:cubicBezTo>
                <a:cubicBezTo>
                  <a:pt x="791028" y="121269"/>
                  <a:pt x="796110" y="131740"/>
                  <a:pt x="805543" y="135783"/>
                </a:cubicBezTo>
                <a:cubicBezTo>
                  <a:pt x="851520" y="155487"/>
                  <a:pt x="854638" y="148447"/>
                  <a:pt x="892628" y="135783"/>
                </a:cubicBezTo>
                <a:cubicBezTo>
                  <a:pt x="899800" y="114269"/>
                  <a:pt x="906101" y="85817"/>
                  <a:pt x="925286" y="70469"/>
                </a:cubicBezTo>
                <a:cubicBezTo>
                  <a:pt x="934246" y="63301"/>
                  <a:pt x="947057" y="63212"/>
                  <a:pt x="957943" y="59583"/>
                </a:cubicBezTo>
                <a:cubicBezTo>
                  <a:pt x="965200" y="48697"/>
                  <a:pt x="969498" y="35099"/>
                  <a:pt x="979714" y="26926"/>
                </a:cubicBezTo>
                <a:cubicBezTo>
                  <a:pt x="1013371" y="0"/>
                  <a:pt x="1130256" y="26757"/>
                  <a:pt x="1132114" y="26926"/>
                </a:cubicBezTo>
                <a:cubicBezTo>
                  <a:pt x="1143000" y="30555"/>
                  <a:pt x="1153738" y="34660"/>
                  <a:pt x="1164771" y="37812"/>
                </a:cubicBezTo>
                <a:cubicBezTo>
                  <a:pt x="1179156" y="41922"/>
                  <a:pt x="1194932" y="42006"/>
                  <a:pt x="1208314" y="48697"/>
                </a:cubicBezTo>
                <a:cubicBezTo>
                  <a:pt x="1223826" y="56453"/>
                  <a:pt x="1244165" y="91588"/>
                  <a:pt x="1251857" y="103126"/>
                </a:cubicBezTo>
                <a:cubicBezTo>
                  <a:pt x="1248228" y="168440"/>
                  <a:pt x="1247173" y="233949"/>
                  <a:pt x="1240971" y="299069"/>
                </a:cubicBezTo>
                <a:cubicBezTo>
                  <a:pt x="1237394" y="336625"/>
                  <a:pt x="1228760" y="327939"/>
                  <a:pt x="1208314" y="353497"/>
                </a:cubicBezTo>
                <a:cubicBezTo>
                  <a:pt x="1153385" y="422158"/>
                  <a:pt x="1217340" y="355360"/>
                  <a:pt x="1164771" y="407926"/>
                </a:cubicBezTo>
                <a:cubicBezTo>
                  <a:pt x="1161143" y="418812"/>
                  <a:pt x="1159018" y="430320"/>
                  <a:pt x="1153886" y="440583"/>
                </a:cubicBezTo>
                <a:cubicBezTo>
                  <a:pt x="1148035" y="452285"/>
                  <a:pt x="1137428" y="461285"/>
                  <a:pt x="1132114" y="473240"/>
                </a:cubicBezTo>
                <a:cubicBezTo>
                  <a:pt x="1122793" y="494211"/>
                  <a:pt x="1110343" y="538555"/>
                  <a:pt x="1110343" y="538555"/>
                </a:cubicBezTo>
                <a:cubicBezTo>
                  <a:pt x="1113971" y="578469"/>
                  <a:pt x="1119870" y="618241"/>
                  <a:pt x="1121228" y="658297"/>
                </a:cubicBezTo>
                <a:cubicBezTo>
                  <a:pt x="1127130" y="832406"/>
                  <a:pt x="1125666" y="1006722"/>
                  <a:pt x="1132114" y="1180812"/>
                </a:cubicBezTo>
                <a:cubicBezTo>
                  <a:pt x="1132639" y="1194992"/>
                  <a:pt x="1149907" y="1282647"/>
                  <a:pt x="1153886" y="1300555"/>
                </a:cubicBezTo>
                <a:cubicBezTo>
                  <a:pt x="1157131" y="1315159"/>
                  <a:pt x="1158080" y="1330716"/>
                  <a:pt x="1164771" y="1344097"/>
                </a:cubicBezTo>
                <a:cubicBezTo>
                  <a:pt x="1176473" y="1367501"/>
                  <a:pt x="1193800" y="1387640"/>
                  <a:pt x="1208314" y="1409412"/>
                </a:cubicBezTo>
                <a:lnTo>
                  <a:pt x="1230086" y="1442069"/>
                </a:lnTo>
                <a:cubicBezTo>
                  <a:pt x="1237343" y="1452955"/>
                  <a:pt x="1242606" y="1465475"/>
                  <a:pt x="1251857" y="1474726"/>
                </a:cubicBezTo>
                <a:lnTo>
                  <a:pt x="1306286" y="1529155"/>
                </a:lnTo>
                <a:cubicBezTo>
                  <a:pt x="1383868" y="1606737"/>
                  <a:pt x="1295817" y="1522955"/>
                  <a:pt x="1371600" y="1583583"/>
                </a:cubicBezTo>
                <a:cubicBezTo>
                  <a:pt x="1379614" y="1589994"/>
                  <a:pt x="1385357" y="1598944"/>
                  <a:pt x="1393371" y="1605355"/>
                </a:cubicBezTo>
                <a:cubicBezTo>
                  <a:pt x="1423516" y="1629471"/>
                  <a:pt x="1424194" y="1626515"/>
                  <a:pt x="1458686" y="1638012"/>
                </a:cubicBezTo>
                <a:cubicBezTo>
                  <a:pt x="1463650" y="1641735"/>
                  <a:pt x="1522500" y="1687132"/>
                  <a:pt x="1534886" y="1692440"/>
                </a:cubicBezTo>
                <a:cubicBezTo>
                  <a:pt x="1548637" y="1698333"/>
                  <a:pt x="1563914" y="1699697"/>
                  <a:pt x="1578428" y="1703326"/>
                </a:cubicBezTo>
                <a:cubicBezTo>
                  <a:pt x="1585685" y="1710583"/>
                  <a:pt x="1590298" y="1722397"/>
                  <a:pt x="1600200" y="1725097"/>
                </a:cubicBezTo>
                <a:cubicBezTo>
                  <a:pt x="1688916" y="1749292"/>
                  <a:pt x="1677279" y="1722706"/>
                  <a:pt x="1741714" y="1746869"/>
                </a:cubicBezTo>
                <a:cubicBezTo>
                  <a:pt x="1756908" y="1752567"/>
                  <a:pt x="1770190" y="1762613"/>
                  <a:pt x="1785257" y="1768640"/>
                </a:cubicBezTo>
                <a:cubicBezTo>
                  <a:pt x="1806565" y="1777163"/>
                  <a:pt x="1850571" y="1790412"/>
                  <a:pt x="1850571" y="1790412"/>
                </a:cubicBezTo>
                <a:cubicBezTo>
                  <a:pt x="1887811" y="1827651"/>
                  <a:pt x="1857979" y="1805870"/>
                  <a:pt x="1926771" y="1823069"/>
                </a:cubicBezTo>
                <a:cubicBezTo>
                  <a:pt x="1937903" y="1825852"/>
                  <a:pt x="1948395" y="1830803"/>
                  <a:pt x="1959428" y="1833955"/>
                </a:cubicBezTo>
                <a:cubicBezTo>
                  <a:pt x="1973813" y="1838065"/>
                  <a:pt x="1988457" y="1841212"/>
                  <a:pt x="2002971" y="1844840"/>
                </a:cubicBezTo>
                <a:cubicBezTo>
                  <a:pt x="2055544" y="1897413"/>
                  <a:pt x="1991580" y="1830602"/>
                  <a:pt x="2046514" y="1899269"/>
                </a:cubicBezTo>
                <a:cubicBezTo>
                  <a:pt x="2052925" y="1907283"/>
                  <a:pt x="2061029" y="1913783"/>
                  <a:pt x="2068286" y="1921040"/>
                </a:cubicBezTo>
                <a:cubicBezTo>
                  <a:pt x="2071914" y="1931926"/>
                  <a:pt x="2072286" y="1944517"/>
                  <a:pt x="2079171" y="1953697"/>
                </a:cubicBezTo>
                <a:cubicBezTo>
                  <a:pt x="2096197" y="1976398"/>
                  <a:pt x="2136040" y="2014788"/>
                  <a:pt x="2166257" y="2029897"/>
                </a:cubicBezTo>
                <a:cubicBezTo>
                  <a:pt x="2176520" y="2035029"/>
                  <a:pt x="2187614" y="2038789"/>
                  <a:pt x="2198914" y="2040783"/>
                </a:cubicBezTo>
                <a:cubicBezTo>
                  <a:pt x="2249449" y="2049701"/>
                  <a:pt x="2300626" y="2054552"/>
                  <a:pt x="2351314" y="2062555"/>
                </a:cubicBezTo>
                <a:cubicBezTo>
                  <a:pt x="2369590" y="2065441"/>
                  <a:pt x="2387600" y="2069812"/>
                  <a:pt x="2405743" y="2073440"/>
                </a:cubicBezTo>
                <a:cubicBezTo>
                  <a:pt x="2416629" y="2080697"/>
                  <a:pt x="2429149" y="2085961"/>
                  <a:pt x="2438400" y="2095212"/>
                </a:cubicBezTo>
                <a:cubicBezTo>
                  <a:pt x="2469595" y="2126408"/>
                  <a:pt x="2453350" y="2125113"/>
                  <a:pt x="2471057" y="2160526"/>
                </a:cubicBezTo>
                <a:cubicBezTo>
                  <a:pt x="2476908" y="2172228"/>
                  <a:pt x="2485571" y="2182297"/>
                  <a:pt x="2492828" y="2193183"/>
                </a:cubicBezTo>
                <a:cubicBezTo>
                  <a:pt x="2489200" y="2236726"/>
                  <a:pt x="2490512" y="2280967"/>
                  <a:pt x="2481943" y="2323812"/>
                </a:cubicBezTo>
                <a:cubicBezTo>
                  <a:pt x="2479377" y="2336641"/>
                  <a:pt x="2468863" y="2346691"/>
                  <a:pt x="2460171" y="2356469"/>
                </a:cubicBezTo>
                <a:cubicBezTo>
                  <a:pt x="2434641" y="2385190"/>
                  <a:pt x="2370941" y="2451526"/>
                  <a:pt x="2329543" y="2465326"/>
                </a:cubicBezTo>
                <a:lnTo>
                  <a:pt x="2296886" y="2476212"/>
                </a:lnTo>
                <a:cubicBezTo>
                  <a:pt x="2191657" y="2472583"/>
                  <a:pt x="2086286" y="2471894"/>
                  <a:pt x="1981200" y="2465326"/>
                </a:cubicBezTo>
                <a:cubicBezTo>
                  <a:pt x="1813836" y="2454865"/>
                  <a:pt x="2116806" y="2450499"/>
                  <a:pt x="1905000" y="2443555"/>
                </a:cubicBezTo>
                <a:cubicBezTo>
                  <a:pt x="1698251" y="2436776"/>
                  <a:pt x="1491343" y="2436298"/>
                  <a:pt x="1284514" y="2432669"/>
                </a:cubicBezTo>
                <a:cubicBezTo>
                  <a:pt x="1266371" y="2429040"/>
                  <a:pt x="1248036" y="2426270"/>
                  <a:pt x="1230086" y="2421783"/>
                </a:cubicBezTo>
                <a:cubicBezTo>
                  <a:pt x="1218954" y="2419000"/>
                  <a:pt x="1208461" y="2414049"/>
                  <a:pt x="1197428" y="2410897"/>
                </a:cubicBezTo>
                <a:cubicBezTo>
                  <a:pt x="1183043" y="2406787"/>
                  <a:pt x="1168400" y="2403640"/>
                  <a:pt x="1153886" y="2400012"/>
                </a:cubicBezTo>
                <a:cubicBezTo>
                  <a:pt x="1092200" y="2403640"/>
                  <a:pt x="1030367" y="2405303"/>
                  <a:pt x="968828" y="2410897"/>
                </a:cubicBezTo>
                <a:cubicBezTo>
                  <a:pt x="920140" y="2415323"/>
                  <a:pt x="921415" y="2421334"/>
                  <a:pt x="881743" y="2432669"/>
                </a:cubicBezTo>
                <a:cubicBezTo>
                  <a:pt x="867358" y="2436779"/>
                  <a:pt x="852530" y="2439256"/>
                  <a:pt x="838200" y="2443555"/>
                </a:cubicBezTo>
                <a:cubicBezTo>
                  <a:pt x="816219" y="2450149"/>
                  <a:pt x="795604" y="2462080"/>
                  <a:pt x="772886" y="2465326"/>
                </a:cubicBezTo>
                <a:lnTo>
                  <a:pt x="696686" y="2476212"/>
                </a:lnTo>
                <a:cubicBezTo>
                  <a:pt x="685800" y="2479840"/>
                  <a:pt x="675230" y="2484608"/>
                  <a:pt x="664028" y="2487097"/>
                </a:cubicBezTo>
                <a:cubicBezTo>
                  <a:pt x="544583" y="2513640"/>
                  <a:pt x="495011" y="2493662"/>
                  <a:pt x="337457" y="2487097"/>
                </a:cubicBezTo>
                <a:lnTo>
                  <a:pt x="228600" y="2476212"/>
                </a:lnTo>
                <a:cubicBezTo>
                  <a:pt x="181467" y="2472114"/>
                  <a:pt x="133586" y="2474045"/>
                  <a:pt x="87086" y="2465326"/>
                </a:cubicBezTo>
                <a:cubicBezTo>
                  <a:pt x="74227" y="2462915"/>
                  <a:pt x="66130" y="2449406"/>
                  <a:pt x="54428" y="2443555"/>
                </a:cubicBezTo>
                <a:cubicBezTo>
                  <a:pt x="36951" y="2434816"/>
                  <a:pt x="18143" y="2429040"/>
                  <a:pt x="0" y="2421783"/>
                </a:cubicBezTo>
                <a:cubicBezTo>
                  <a:pt x="3751" y="2391773"/>
                  <a:pt x="4992" y="2335598"/>
                  <a:pt x="21771" y="2302040"/>
                </a:cubicBezTo>
                <a:cubicBezTo>
                  <a:pt x="27622" y="2290338"/>
                  <a:pt x="36286" y="2280269"/>
                  <a:pt x="43543" y="2269383"/>
                </a:cubicBezTo>
                <a:cubicBezTo>
                  <a:pt x="47171" y="2258497"/>
                  <a:pt x="47759" y="2246063"/>
                  <a:pt x="54428" y="2236726"/>
                </a:cubicBezTo>
                <a:cubicBezTo>
                  <a:pt x="66359" y="2220023"/>
                  <a:pt x="97971" y="2193183"/>
                  <a:pt x="97971" y="2193183"/>
                </a:cubicBezTo>
                <a:cubicBezTo>
                  <a:pt x="126295" y="2108212"/>
                  <a:pt x="79893" y="2231188"/>
                  <a:pt x="163286" y="2106097"/>
                </a:cubicBezTo>
                <a:cubicBezTo>
                  <a:pt x="191422" y="2063893"/>
                  <a:pt x="180920" y="2085851"/>
                  <a:pt x="195943" y="2040783"/>
                </a:cubicBezTo>
                <a:cubicBezTo>
                  <a:pt x="199571" y="1859354"/>
                  <a:pt x="199985" y="1677833"/>
                  <a:pt x="206828" y="1496497"/>
                </a:cubicBezTo>
                <a:cubicBezTo>
                  <a:pt x="207261" y="1485031"/>
                  <a:pt x="211045" y="1473177"/>
                  <a:pt x="217714" y="1463840"/>
                </a:cubicBezTo>
                <a:cubicBezTo>
                  <a:pt x="229645" y="1447137"/>
                  <a:pt x="249871" y="1437376"/>
                  <a:pt x="261257" y="1420297"/>
                </a:cubicBezTo>
                <a:cubicBezTo>
                  <a:pt x="268514" y="1409411"/>
                  <a:pt x="274514" y="1397573"/>
                  <a:pt x="283028" y="1387640"/>
                </a:cubicBezTo>
                <a:cubicBezTo>
                  <a:pt x="296386" y="1372055"/>
                  <a:pt x="315185" y="1361176"/>
                  <a:pt x="326571" y="1344097"/>
                </a:cubicBezTo>
                <a:cubicBezTo>
                  <a:pt x="333828" y="1333211"/>
                  <a:pt x="339092" y="1320691"/>
                  <a:pt x="348343" y="1311440"/>
                </a:cubicBezTo>
                <a:cubicBezTo>
                  <a:pt x="397585" y="1262199"/>
                  <a:pt x="372524" y="1324155"/>
                  <a:pt x="424543" y="1246126"/>
                </a:cubicBezTo>
                <a:cubicBezTo>
                  <a:pt x="491551" y="1145613"/>
                  <a:pt x="406041" y="1269253"/>
                  <a:pt x="468086" y="1191697"/>
                </a:cubicBezTo>
                <a:cubicBezTo>
                  <a:pt x="476259" y="1181481"/>
                  <a:pt x="481242" y="1168886"/>
                  <a:pt x="489857" y="1159040"/>
                </a:cubicBezTo>
                <a:cubicBezTo>
                  <a:pt x="506753" y="1139731"/>
                  <a:pt x="544286" y="1104612"/>
                  <a:pt x="544286" y="1104612"/>
                </a:cubicBezTo>
                <a:lnTo>
                  <a:pt x="576943" y="1006640"/>
                </a:lnTo>
                <a:lnTo>
                  <a:pt x="587828" y="973983"/>
                </a:lnTo>
                <a:cubicBezTo>
                  <a:pt x="611057" y="788157"/>
                  <a:pt x="612090" y="816014"/>
                  <a:pt x="587828" y="516783"/>
                </a:cubicBezTo>
                <a:cubicBezTo>
                  <a:pt x="586771" y="503743"/>
                  <a:pt x="571370" y="496081"/>
                  <a:pt x="566057" y="484126"/>
                </a:cubicBezTo>
                <a:cubicBezTo>
                  <a:pt x="526031" y="394066"/>
                  <a:pt x="567226" y="441752"/>
                  <a:pt x="522514" y="397040"/>
                </a:cubicBezTo>
                <a:lnTo>
                  <a:pt x="489857" y="299069"/>
                </a:lnTo>
                <a:lnTo>
                  <a:pt x="478971" y="266412"/>
                </a:lnTo>
                <a:lnTo>
                  <a:pt x="468086" y="233755"/>
                </a:lnTo>
                <a:cubicBezTo>
                  <a:pt x="480118" y="149523"/>
                  <a:pt x="473528" y="175698"/>
                  <a:pt x="478971" y="157555"/>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58"/>
          <p:cNvGrpSpPr/>
          <p:nvPr/>
        </p:nvGrpSpPr>
        <p:grpSpPr>
          <a:xfrm>
            <a:off x="5715000" y="914400"/>
            <a:ext cx="2819398" cy="1709055"/>
            <a:chOff x="364046" y="1719945"/>
            <a:chExt cx="3808094" cy="1970315"/>
          </a:xfrm>
        </p:grpSpPr>
        <p:sp>
          <p:nvSpPr>
            <p:cNvPr id="68" name="Freeform 67"/>
            <p:cNvSpPr/>
            <p:nvPr/>
          </p:nvSpPr>
          <p:spPr>
            <a:xfrm>
              <a:off x="762000" y="2819403"/>
              <a:ext cx="1230037" cy="795132"/>
            </a:xfrm>
            <a:custGeom>
              <a:avLst/>
              <a:gdLst>
                <a:gd name="connsiteX0" fmla="*/ 1204686 w 1230036"/>
                <a:gd name="connsiteY0" fmla="*/ 11359 h 795131"/>
                <a:gd name="connsiteX1" fmla="*/ 1172028 w 1230036"/>
                <a:gd name="connsiteY1" fmla="*/ 474 h 795131"/>
                <a:gd name="connsiteX2" fmla="*/ 1117600 w 1230036"/>
                <a:gd name="connsiteY2" fmla="*/ 11359 h 795131"/>
                <a:gd name="connsiteX3" fmla="*/ 1063171 w 1230036"/>
                <a:gd name="connsiteY3" fmla="*/ 109331 h 795131"/>
                <a:gd name="connsiteX4" fmla="*/ 1052286 w 1230036"/>
                <a:gd name="connsiteY4" fmla="*/ 152874 h 795131"/>
                <a:gd name="connsiteX5" fmla="*/ 1041400 w 1230036"/>
                <a:gd name="connsiteY5" fmla="*/ 218188 h 795131"/>
                <a:gd name="connsiteX6" fmla="*/ 1019628 w 1230036"/>
                <a:gd name="connsiteY6" fmla="*/ 457674 h 795131"/>
                <a:gd name="connsiteX7" fmla="*/ 1008743 w 1230036"/>
                <a:gd name="connsiteY7" fmla="*/ 490331 h 795131"/>
                <a:gd name="connsiteX8" fmla="*/ 986971 w 1230036"/>
                <a:gd name="connsiteY8" fmla="*/ 522988 h 795131"/>
                <a:gd name="connsiteX9" fmla="*/ 954314 w 1230036"/>
                <a:gd name="connsiteY9" fmla="*/ 588302 h 795131"/>
                <a:gd name="connsiteX10" fmla="*/ 932543 w 1230036"/>
                <a:gd name="connsiteY10" fmla="*/ 610074 h 795131"/>
                <a:gd name="connsiteX11" fmla="*/ 910771 w 1230036"/>
                <a:gd name="connsiteY11" fmla="*/ 642731 h 795131"/>
                <a:gd name="connsiteX12" fmla="*/ 845457 w 1230036"/>
                <a:gd name="connsiteY12" fmla="*/ 686274 h 795131"/>
                <a:gd name="connsiteX13" fmla="*/ 812800 w 1230036"/>
                <a:gd name="connsiteY13" fmla="*/ 708045 h 795131"/>
                <a:gd name="connsiteX14" fmla="*/ 725714 w 1230036"/>
                <a:gd name="connsiteY14" fmla="*/ 718931 h 795131"/>
                <a:gd name="connsiteX15" fmla="*/ 627743 w 1230036"/>
                <a:gd name="connsiteY15" fmla="*/ 708045 h 795131"/>
                <a:gd name="connsiteX16" fmla="*/ 562428 w 1230036"/>
                <a:gd name="connsiteY16" fmla="*/ 686274 h 795131"/>
                <a:gd name="connsiteX17" fmla="*/ 529771 w 1230036"/>
                <a:gd name="connsiteY17" fmla="*/ 664502 h 795131"/>
                <a:gd name="connsiteX18" fmla="*/ 486228 w 1230036"/>
                <a:gd name="connsiteY18" fmla="*/ 642731 h 795131"/>
                <a:gd name="connsiteX19" fmla="*/ 464457 w 1230036"/>
                <a:gd name="connsiteY19" fmla="*/ 620959 h 795131"/>
                <a:gd name="connsiteX20" fmla="*/ 420914 w 1230036"/>
                <a:gd name="connsiteY20" fmla="*/ 599188 h 795131"/>
                <a:gd name="connsiteX21" fmla="*/ 377371 w 1230036"/>
                <a:gd name="connsiteY21" fmla="*/ 533874 h 795131"/>
                <a:gd name="connsiteX22" fmla="*/ 355600 w 1230036"/>
                <a:gd name="connsiteY22" fmla="*/ 501216 h 795131"/>
                <a:gd name="connsiteX23" fmla="*/ 301171 w 1230036"/>
                <a:gd name="connsiteY23" fmla="*/ 457674 h 795131"/>
                <a:gd name="connsiteX24" fmla="*/ 279400 w 1230036"/>
                <a:gd name="connsiteY24" fmla="*/ 425016 h 795131"/>
                <a:gd name="connsiteX25" fmla="*/ 224971 w 1230036"/>
                <a:gd name="connsiteY25" fmla="*/ 381474 h 795131"/>
                <a:gd name="connsiteX26" fmla="*/ 192314 w 1230036"/>
                <a:gd name="connsiteY26" fmla="*/ 370588 h 795131"/>
                <a:gd name="connsiteX27" fmla="*/ 170543 w 1230036"/>
                <a:gd name="connsiteY27" fmla="*/ 348816 h 795131"/>
                <a:gd name="connsiteX28" fmla="*/ 29028 w 1230036"/>
                <a:gd name="connsiteY28" fmla="*/ 348816 h 795131"/>
                <a:gd name="connsiteX29" fmla="*/ 7257 w 1230036"/>
                <a:gd name="connsiteY29" fmla="*/ 414131 h 795131"/>
                <a:gd name="connsiteX30" fmla="*/ 50800 w 1230036"/>
                <a:gd name="connsiteY30" fmla="*/ 490331 h 795131"/>
                <a:gd name="connsiteX31" fmla="*/ 116114 w 1230036"/>
                <a:gd name="connsiteY31" fmla="*/ 512102 h 795131"/>
                <a:gd name="connsiteX32" fmla="*/ 192314 w 1230036"/>
                <a:gd name="connsiteY32" fmla="*/ 533874 h 795131"/>
                <a:gd name="connsiteX33" fmla="*/ 224971 w 1230036"/>
                <a:gd name="connsiteY33" fmla="*/ 555645 h 795131"/>
                <a:gd name="connsiteX34" fmla="*/ 246743 w 1230036"/>
                <a:gd name="connsiteY34" fmla="*/ 577416 h 795131"/>
                <a:gd name="connsiteX35" fmla="*/ 279400 w 1230036"/>
                <a:gd name="connsiteY35" fmla="*/ 588302 h 795131"/>
                <a:gd name="connsiteX36" fmla="*/ 312057 w 1230036"/>
                <a:gd name="connsiteY36" fmla="*/ 664502 h 795131"/>
                <a:gd name="connsiteX37" fmla="*/ 344714 w 1230036"/>
                <a:gd name="connsiteY37" fmla="*/ 718931 h 795131"/>
                <a:gd name="connsiteX38" fmla="*/ 355600 w 1230036"/>
                <a:gd name="connsiteY38" fmla="*/ 751588 h 795131"/>
                <a:gd name="connsiteX39" fmla="*/ 388257 w 1230036"/>
                <a:gd name="connsiteY39" fmla="*/ 773359 h 795131"/>
                <a:gd name="connsiteX40" fmla="*/ 464457 w 1230036"/>
                <a:gd name="connsiteY40" fmla="*/ 795131 h 795131"/>
                <a:gd name="connsiteX41" fmla="*/ 682171 w 1230036"/>
                <a:gd name="connsiteY41" fmla="*/ 784245 h 795131"/>
                <a:gd name="connsiteX42" fmla="*/ 856343 w 1230036"/>
                <a:gd name="connsiteY42" fmla="*/ 740702 h 795131"/>
                <a:gd name="connsiteX43" fmla="*/ 932543 w 1230036"/>
                <a:gd name="connsiteY43" fmla="*/ 718931 h 795131"/>
                <a:gd name="connsiteX44" fmla="*/ 954314 w 1230036"/>
                <a:gd name="connsiteY44" fmla="*/ 599188 h 795131"/>
                <a:gd name="connsiteX45" fmla="*/ 965200 w 1230036"/>
                <a:gd name="connsiteY45" fmla="*/ 566531 h 795131"/>
                <a:gd name="connsiteX46" fmla="*/ 976086 w 1230036"/>
                <a:gd name="connsiteY46" fmla="*/ 522988 h 795131"/>
                <a:gd name="connsiteX47" fmla="*/ 997857 w 1230036"/>
                <a:gd name="connsiteY47" fmla="*/ 490331 h 795131"/>
                <a:gd name="connsiteX48" fmla="*/ 1008743 w 1230036"/>
                <a:gd name="connsiteY48" fmla="*/ 446788 h 795131"/>
                <a:gd name="connsiteX49" fmla="*/ 1052286 w 1230036"/>
                <a:gd name="connsiteY49" fmla="*/ 403245 h 795131"/>
                <a:gd name="connsiteX50" fmla="*/ 1074057 w 1230036"/>
                <a:gd name="connsiteY50" fmla="*/ 370588 h 795131"/>
                <a:gd name="connsiteX51" fmla="*/ 1084943 w 1230036"/>
                <a:gd name="connsiteY51" fmla="*/ 185531 h 795131"/>
                <a:gd name="connsiteX52" fmla="*/ 1095828 w 1230036"/>
                <a:gd name="connsiteY52" fmla="*/ 152874 h 795131"/>
                <a:gd name="connsiteX53" fmla="*/ 1139371 w 1230036"/>
                <a:gd name="connsiteY53" fmla="*/ 87559 h 795131"/>
                <a:gd name="connsiteX54" fmla="*/ 1161143 w 1230036"/>
                <a:gd name="connsiteY54" fmla="*/ 65788 h 795131"/>
                <a:gd name="connsiteX55" fmla="*/ 1204686 w 1230036"/>
                <a:gd name="connsiteY55" fmla="*/ 11359 h 79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30036" h="795131">
                  <a:moveTo>
                    <a:pt x="1204686" y="11359"/>
                  </a:moveTo>
                  <a:cubicBezTo>
                    <a:pt x="1206500" y="474"/>
                    <a:pt x="1183503" y="474"/>
                    <a:pt x="1172028" y="474"/>
                  </a:cubicBezTo>
                  <a:cubicBezTo>
                    <a:pt x="1153526" y="474"/>
                    <a:pt x="1132205" y="0"/>
                    <a:pt x="1117600" y="11359"/>
                  </a:cubicBezTo>
                  <a:cubicBezTo>
                    <a:pt x="1088961" y="33634"/>
                    <a:pt x="1073005" y="74911"/>
                    <a:pt x="1063171" y="109331"/>
                  </a:cubicBezTo>
                  <a:cubicBezTo>
                    <a:pt x="1059061" y="123716"/>
                    <a:pt x="1055220" y="138204"/>
                    <a:pt x="1052286" y="152874"/>
                  </a:cubicBezTo>
                  <a:cubicBezTo>
                    <a:pt x="1047957" y="174517"/>
                    <a:pt x="1045029" y="196417"/>
                    <a:pt x="1041400" y="218188"/>
                  </a:cubicBezTo>
                  <a:cubicBezTo>
                    <a:pt x="1036166" y="301927"/>
                    <a:pt x="1037410" y="377652"/>
                    <a:pt x="1019628" y="457674"/>
                  </a:cubicBezTo>
                  <a:cubicBezTo>
                    <a:pt x="1017139" y="468875"/>
                    <a:pt x="1013875" y="480068"/>
                    <a:pt x="1008743" y="490331"/>
                  </a:cubicBezTo>
                  <a:cubicBezTo>
                    <a:pt x="1002892" y="502033"/>
                    <a:pt x="994228" y="512102"/>
                    <a:pt x="986971" y="522988"/>
                  </a:cubicBezTo>
                  <a:cubicBezTo>
                    <a:pt x="975473" y="557483"/>
                    <a:pt x="978433" y="558154"/>
                    <a:pt x="954314" y="588302"/>
                  </a:cubicBezTo>
                  <a:cubicBezTo>
                    <a:pt x="947903" y="596316"/>
                    <a:pt x="938954" y="602060"/>
                    <a:pt x="932543" y="610074"/>
                  </a:cubicBezTo>
                  <a:cubicBezTo>
                    <a:pt x="924370" y="620290"/>
                    <a:pt x="920617" y="634116"/>
                    <a:pt x="910771" y="642731"/>
                  </a:cubicBezTo>
                  <a:cubicBezTo>
                    <a:pt x="891079" y="659961"/>
                    <a:pt x="867228" y="671760"/>
                    <a:pt x="845457" y="686274"/>
                  </a:cubicBezTo>
                  <a:cubicBezTo>
                    <a:pt x="834571" y="693531"/>
                    <a:pt x="825782" y="706422"/>
                    <a:pt x="812800" y="708045"/>
                  </a:cubicBezTo>
                  <a:lnTo>
                    <a:pt x="725714" y="718931"/>
                  </a:lnTo>
                  <a:cubicBezTo>
                    <a:pt x="693057" y="715302"/>
                    <a:pt x="659963" y="714489"/>
                    <a:pt x="627743" y="708045"/>
                  </a:cubicBezTo>
                  <a:cubicBezTo>
                    <a:pt x="605239" y="703544"/>
                    <a:pt x="562428" y="686274"/>
                    <a:pt x="562428" y="686274"/>
                  </a:cubicBezTo>
                  <a:cubicBezTo>
                    <a:pt x="551542" y="679017"/>
                    <a:pt x="541130" y="670993"/>
                    <a:pt x="529771" y="664502"/>
                  </a:cubicBezTo>
                  <a:cubicBezTo>
                    <a:pt x="515682" y="656451"/>
                    <a:pt x="499730" y="651732"/>
                    <a:pt x="486228" y="642731"/>
                  </a:cubicBezTo>
                  <a:cubicBezTo>
                    <a:pt x="477689" y="637038"/>
                    <a:pt x="472996" y="626652"/>
                    <a:pt x="464457" y="620959"/>
                  </a:cubicBezTo>
                  <a:cubicBezTo>
                    <a:pt x="450955" y="611958"/>
                    <a:pt x="435428" y="606445"/>
                    <a:pt x="420914" y="599188"/>
                  </a:cubicBezTo>
                  <a:lnTo>
                    <a:pt x="377371" y="533874"/>
                  </a:lnTo>
                  <a:cubicBezTo>
                    <a:pt x="370114" y="522988"/>
                    <a:pt x="366486" y="508473"/>
                    <a:pt x="355600" y="501216"/>
                  </a:cubicBezTo>
                  <a:cubicBezTo>
                    <a:pt x="331355" y="485053"/>
                    <a:pt x="318896" y="479831"/>
                    <a:pt x="301171" y="457674"/>
                  </a:cubicBezTo>
                  <a:cubicBezTo>
                    <a:pt x="292998" y="447458"/>
                    <a:pt x="287573" y="435232"/>
                    <a:pt x="279400" y="425016"/>
                  </a:cubicBezTo>
                  <a:cubicBezTo>
                    <a:pt x="265901" y="408142"/>
                    <a:pt x="243829" y="390903"/>
                    <a:pt x="224971" y="381474"/>
                  </a:cubicBezTo>
                  <a:cubicBezTo>
                    <a:pt x="214708" y="376342"/>
                    <a:pt x="203200" y="374217"/>
                    <a:pt x="192314" y="370588"/>
                  </a:cubicBezTo>
                  <a:cubicBezTo>
                    <a:pt x="185057" y="363331"/>
                    <a:pt x="179344" y="354096"/>
                    <a:pt x="170543" y="348816"/>
                  </a:cubicBezTo>
                  <a:cubicBezTo>
                    <a:pt x="128913" y="323838"/>
                    <a:pt x="67872" y="344932"/>
                    <a:pt x="29028" y="348816"/>
                  </a:cubicBezTo>
                  <a:cubicBezTo>
                    <a:pt x="21771" y="370588"/>
                    <a:pt x="0" y="392359"/>
                    <a:pt x="7257" y="414131"/>
                  </a:cubicBezTo>
                  <a:cubicBezTo>
                    <a:pt x="16735" y="442564"/>
                    <a:pt x="22557" y="471502"/>
                    <a:pt x="50800" y="490331"/>
                  </a:cubicBezTo>
                  <a:cubicBezTo>
                    <a:pt x="69895" y="503061"/>
                    <a:pt x="94343" y="504845"/>
                    <a:pt x="116114" y="512102"/>
                  </a:cubicBezTo>
                  <a:cubicBezTo>
                    <a:pt x="162970" y="527721"/>
                    <a:pt x="137632" y="520203"/>
                    <a:pt x="192314" y="533874"/>
                  </a:cubicBezTo>
                  <a:cubicBezTo>
                    <a:pt x="203200" y="541131"/>
                    <a:pt x="214755" y="547472"/>
                    <a:pt x="224971" y="555645"/>
                  </a:cubicBezTo>
                  <a:cubicBezTo>
                    <a:pt x="232985" y="562056"/>
                    <a:pt x="237942" y="572136"/>
                    <a:pt x="246743" y="577416"/>
                  </a:cubicBezTo>
                  <a:cubicBezTo>
                    <a:pt x="256582" y="583320"/>
                    <a:pt x="268514" y="584673"/>
                    <a:pt x="279400" y="588302"/>
                  </a:cubicBezTo>
                  <a:cubicBezTo>
                    <a:pt x="304930" y="664888"/>
                    <a:pt x="271703" y="570341"/>
                    <a:pt x="312057" y="664502"/>
                  </a:cubicBezTo>
                  <a:cubicBezTo>
                    <a:pt x="333253" y="713961"/>
                    <a:pt x="308510" y="682726"/>
                    <a:pt x="344714" y="718931"/>
                  </a:cubicBezTo>
                  <a:cubicBezTo>
                    <a:pt x="348343" y="729817"/>
                    <a:pt x="348432" y="742628"/>
                    <a:pt x="355600" y="751588"/>
                  </a:cubicBezTo>
                  <a:cubicBezTo>
                    <a:pt x="363773" y="761804"/>
                    <a:pt x="376555" y="767508"/>
                    <a:pt x="388257" y="773359"/>
                  </a:cubicBezTo>
                  <a:cubicBezTo>
                    <a:pt x="403875" y="781168"/>
                    <a:pt x="450504" y="791643"/>
                    <a:pt x="464457" y="795131"/>
                  </a:cubicBezTo>
                  <a:cubicBezTo>
                    <a:pt x="537028" y="791502"/>
                    <a:pt x="609870" y="791475"/>
                    <a:pt x="682171" y="784245"/>
                  </a:cubicBezTo>
                  <a:cubicBezTo>
                    <a:pt x="815916" y="770871"/>
                    <a:pt x="754444" y="766177"/>
                    <a:pt x="856343" y="740702"/>
                  </a:cubicBezTo>
                  <a:cubicBezTo>
                    <a:pt x="911018" y="727033"/>
                    <a:pt x="885693" y="734547"/>
                    <a:pt x="932543" y="718931"/>
                  </a:cubicBezTo>
                  <a:cubicBezTo>
                    <a:pt x="957507" y="644034"/>
                    <a:pt x="929694" y="734594"/>
                    <a:pt x="954314" y="599188"/>
                  </a:cubicBezTo>
                  <a:cubicBezTo>
                    <a:pt x="956367" y="587899"/>
                    <a:pt x="962048" y="577564"/>
                    <a:pt x="965200" y="566531"/>
                  </a:cubicBezTo>
                  <a:cubicBezTo>
                    <a:pt x="969310" y="552146"/>
                    <a:pt x="970193" y="536739"/>
                    <a:pt x="976086" y="522988"/>
                  </a:cubicBezTo>
                  <a:cubicBezTo>
                    <a:pt x="981240" y="510963"/>
                    <a:pt x="990600" y="501217"/>
                    <a:pt x="997857" y="490331"/>
                  </a:cubicBezTo>
                  <a:cubicBezTo>
                    <a:pt x="1001486" y="475817"/>
                    <a:pt x="1000814" y="459475"/>
                    <a:pt x="1008743" y="446788"/>
                  </a:cubicBezTo>
                  <a:cubicBezTo>
                    <a:pt x="1019622" y="429382"/>
                    <a:pt x="1040900" y="420324"/>
                    <a:pt x="1052286" y="403245"/>
                  </a:cubicBezTo>
                  <a:lnTo>
                    <a:pt x="1074057" y="370588"/>
                  </a:lnTo>
                  <a:cubicBezTo>
                    <a:pt x="1077686" y="308902"/>
                    <a:pt x="1078795" y="247017"/>
                    <a:pt x="1084943" y="185531"/>
                  </a:cubicBezTo>
                  <a:cubicBezTo>
                    <a:pt x="1086085" y="174114"/>
                    <a:pt x="1090256" y="162904"/>
                    <a:pt x="1095828" y="152874"/>
                  </a:cubicBezTo>
                  <a:cubicBezTo>
                    <a:pt x="1108535" y="130001"/>
                    <a:pt x="1120868" y="106061"/>
                    <a:pt x="1139371" y="87559"/>
                  </a:cubicBezTo>
                  <a:cubicBezTo>
                    <a:pt x="1146628" y="80302"/>
                    <a:pt x="1151533" y="69392"/>
                    <a:pt x="1161143" y="65788"/>
                  </a:cubicBezTo>
                  <a:cubicBezTo>
                    <a:pt x="1230036" y="39953"/>
                    <a:pt x="1202872" y="22244"/>
                    <a:pt x="1204686" y="11359"/>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642257" y="2438459"/>
              <a:ext cx="1251857" cy="315534"/>
            </a:xfrm>
            <a:custGeom>
              <a:avLst/>
              <a:gdLst>
                <a:gd name="connsiteX0" fmla="*/ 1251857 w 1251857"/>
                <a:gd name="connsiteY0" fmla="*/ 174115 h 315534"/>
                <a:gd name="connsiteX1" fmla="*/ 707572 w 1251857"/>
                <a:gd name="connsiteY1" fmla="*/ 195887 h 315534"/>
                <a:gd name="connsiteX2" fmla="*/ 674914 w 1251857"/>
                <a:gd name="connsiteY2" fmla="*/ 206773 h 315534"/>
                <a:gd name="connsiteX3" fmla="*/ 631372 w 1251857"/>
                <a:gd name="connsiteY3" fmla="*/ 217658 h 315534"/>
                <a:gd name="connsiteX4" fmla="*/ 566057 w 1251857"/>
                <a:gd name="connsiteY4" fmla="*/ 239430 h 315534"/>
                <a:gd name="connsiteX5" fmla="*/ 446314 w 1251857"/>
                <a:gd name="connsiteY5" fmla="*/ 250315 h 315534"/>
                <a:gd name="connsiteX6" fmla="*/ 413657 w 1251857"/>
                <a:gd name="connsiteY6" fmla="*/ 261201 h 315534"/>
                <a:gd name="connsiteX7" fmla="*/ 21772 w 1251857"/>
                <a:gd name="connsiteY7" fmla="*/ 228544 h 315534"/>
                <a:gd name="connsiteX8" fmla="*/ 0 w 1251857"/>
                <a:gd name="connsiteY8" fmla="*/ 206773 h 315534"/>
                <a:gd name="connsiteX9" fmla="*/ 10886 w 1251857"/>
                <a:gd name="connsiteY9" fmla="*/ 174115 h 315534"/>
                <a:gd name="connsiteX10" fmla="*/ 108857 w 1251857"/>
                <a:gd name="connsiteY10" fmla="*/ 174115 h 315534"/>
                <a:gd name="connsiteX11" fmla="*/ 174172 w 1251857"/>
                <a:gd name="connsiteY11" fmla="*/ 206773 h 315534"/>
                <a:gd name="connsiteX12" fmla="*/ 370114 w 1251857"/>
                <a:gd name="connsiteY12" fmla="*/ 195887 h 315534"/>
                <a:gd name="connsiteX13" fmla="*/ 435429 w 1251857"/>
                <a:gd name="connsiteY13" fmla="*/ 174115 h 315534"/>
                <a:gd name="connsiteX14" fmla="*/ 468086 w 1251857"/>
                <a:gd name="connsiteY14" fmla="*/ 163230 h 315534"/>
                <a:gd name="connsiteX15" fmla="*/ 500743 w 1251857"/>
                <a:gd name="connsiteY15" fmla="*/ 152344 h 315534"/>
                <a:gd name="connsiteX16" fmla="*/ 544286 w 1251857"/>
                <a:gd name="connsiteY16" fmla="*/ 119687 h 315534"/>
                <a:gd name="connsiteX17" fmla="*/ 620486 w 1251857"/>
                <a:gd name="connsiteY17" fmla="*/ 87030 h 315534"/>
                <a:gd name="connsiteX18" fmla="*/ 674914 w 1251857"/>
                <a:gd name="connsiteY18" fmla="*/ 54373 h 315534"/>
                <a:gd name="connsiteX19" fmla="*/ 696686 w 1251857"/>
                <a:gd name="connsiteY19" fmla="*/ 32601 h 315534"/>
                <a:gd name="connsiteX20" fmla="*/ 762000 w 1251857"/>
                <a:gd name="connsiteY20" fmla="*/ 21715 h 315534"/>
                <a:gd name="connsiteX21" fmla="*/ 794657 w 1251857"/>
                <a:gd name="connsiteY21" fmla="*/ 10830 h 315534"/>
                <a:gd name="connsiteX22" fmla="*/ 968829 w 1251857"/>
                <a:gd name="connsiteY22" fmla="*/ 43487 h 315534"/>
                <a:gd name="connsiteX23" fmla="*/ 1034143 w 1251857"/>
                <a:gd name="connsiteY23" fmla="*/ 65258 h 315534"/>
                <a:gd name="connsiteX24" fmla="*/ 1066800 w 1251857"/>
                <a:gd name="connsiteY24" fmla="*/ 87030 h 315534"/>
                <a:gd name="connsiteX25" fmla="*/ 1240972 w 1251857"/>
                <a:gd name="connsiteY25" fmla="*/ 97915 h 31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857" h="315534">
                  <a:moveTo>
                    <a:pt x="1251857" y="174115"/>
                  </a:moveTo>
                  <a:cubicBezTo>
                    <a:pt x="1179801" y="176299"/>
                    <a:pt x="832237" y="183420"/>
                    <a:pt x="707572" y="195887"/>
                  </a:cubicBezTo>
                  <a:cubicBezTo>
                    <a:pt x="696154" y="197029"/>
                    <a:pt x="685947" y="203621"/>
                    <a:pt x="674914" y="206773"/>
                  </a:cubicBezTo>
                  <a:cubicBezTo>
                    <a:pt x="660529" y="210883"/>
                    <a:pt x="645702" y="213359"/>
                    <a:pt x="631372" y="217658"/>
                  </a:cubicBezTo>
                  <a:cubicBezTo>
                    <a:pt x="609390" y="224252"/>
                    <a:pt x="588912" y="237352"/>
                    <a:pt x="566057" y="239430"/>
                  </a:cubicBezTo>
                  <a:lnTo>
                    <a:pt x="446314" y="250315"/>
                  </a:lnTo>
                  <a:cubicBezTo>
                    <a:pt x="435428" y="253944"/>
                    <a:pt x="425132" y="261201"/>
                    <a:pt x="413657" y="261201"/>
                  </a:cubicBezTo>
                  <a:cubicBezTo>
                    <a:pt x="257405" y="261201"/>
                    <a:pt x="130512" y="315534"/>
                    <a:pt x="21772" y="228544"/>
                  </a:cubicBezTo>
                  <a:cubicBezTo>
                    <a:pt x="13758" y="222133"/>
                    <a:pt x="7257" y="214030"/>
                    <a:pt x="0" y="206773"/>
                  </a:cubicBezTo>
                  <a:cubicBezTo>
                    <a:pt x="3629" y="195887"/>
                    <a:pt x="3718" y="183075"/>
                    <a:pt x="10886" y="174115"/>
                  </a:cubicBezTo>
                  <a:cubicBezTo>
                    <a:pt x="43571" y="133259"/>
                    <a:pt x="64577" y="159355"/>
                    <a:pt x="108857" y="174115"/>
                  </a:cubicBezTo>
                  <a:cubicBezTo>
                    <a:pt x="153925" y="189138"/>
                    <a:pt x="131968" y="178637"/>
                    <a:pt x="174172" y="206773"/>
                  </a:cubicBezTo>
                  <a:cubicBezTo>
                    <a:pt x="239486" y="203144"/>
                    <a:pt x="305204" y="204001"/>
                    <a:pt x="370114" y="195887"/>
                  </a:cubicBezTo>
                  <a:cubicBezTo>
                    <a:pt x="392886" y="193040"/>
                    <a:pt x="413657" y="181372"/>
                    <a:pt x="435429" y="174115"/>
                  </a:cubicBezTo>
                  <a:lnTo>
                    <a:pt x="468086" y="163230"/>
                  </a:lnTo>
                  <a:lnTo>
                    <a:pt x="500743" y="152344"/>
                  </a:lnTo>
                  <a:cubicBezTo>
                    <a:pt x="515257" y="141458"/>
                    <a:pt x="528901" y="129303"/>
                    <a:pt x="544286" y="119687"/>
                  </a:cubicBezTo>
                  <a:cubicBezTo>
                    <a:pt x="575036" y="100468"/>
                    <a:pt x="588737" y="97612"/>
                    <a:pt x="620486" y="87030"/>
                  </a:cubicBezTo>
                  <a:cubicBezTo>
                    <a:pt x="675647" y="31866"/>
                    <a:pt x="604260" y="96765"/>
                    <a:pt x="674914" y="54373"/>
                  </a:cubicBezTo>
                  <a:cubicBezTo>
                    <a:pt x="683715" y="49093"/>
                    <a:pt x="687076" y="36205"/>
                    <a:pt x="696686" y="32601"/>
                  </a:cubicBezTo>
                  <a:cubicBezTo>
                    <a:pt x="717352" y="24851"/>
                    <a:pt x="740454" y="26503"/>
                    <a:pt x="762000" y="21715"/>
                  </a:cubicBezTo>
                  <a:cubicBezTo>
                    <a:pt x="773201" y="19226"/>
                    <a:pt x="783771" y="14458"/>
                    <a:pt x="794657" y="10830"/>
                  </a:cubicBezTo>
                  <a:cubicBezTo>
                    <a:pt x="1011716" y="28917"/>
                    <a:pt x="860112" y="0"/>
                    <a:pt x="968829" y="43487"/>
                  </a:cubicBezTo>
                  <a:cubicBezTo>
                    <a:pt x="990137" y="52010"/>
                    <a:pt x="1034143" y="65258"/>
                    <a:pt x="1034143" y="65258"/>
                  </a:cubicBezTo>
                  <a:cubicBezTo>
                    <a:pt x="1045029" y="72515"/>
                    <a:pt x="1054052" y="84088"/>
                    <a:pt x="1066800" y="87030"/>
                  </a:cubicBezTo>
                  <a:cubicBezTo>
                    <a:pt x="1123355" y="100081"/>
                    <a:pt x="1183350" y="97915"/>
                    <a:pt x="1240972" y="97915"/>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4"/>
            <p:cNvSpPr/>
            <p:nvPr/>
          </p:nvSpPr>
          <p:spPr>
            <a:xfrm>
              <a:off x="2294591" y="2090059"/>
              <a:ext cx="1395666" cy="617702"/>
            </a:xfrm>
            <a:custGeom>
              <a:avLst/>
              <a:gdLst>
                <a:gd name="connsiteX0" fmla="*/ 67609 w 1395666"/>
                <a:gd name="connsiteY0" fmla="*/ 315686 h 617701"/>
                <a:gd name="connsiteX1" fmla="*/ 100266 w 1395666"/>
                <a:gd name="connsiteY1" fmla="*/ 239486 h 617701"/>
                <a:gd name="connsiteX2" fmla="*/ 111152 w 1395666"/>
                <a:gd name="connsiteY2" fmla="*/ 206829 h 617701"/>
                <a:gd name="connsiteX3" fmla="*/ 143809 w 1395666"/>
                <a:gd name="connsiteY3" fmla="*/ 195943 h 617701"/>
                <a:gd name="connsiteX4" fmla="*/ 241780 w 1395666"/>
                <a:gd name="connsiteY4" fmla="*/ 141514 h 617701"/>
                <a:gd name="connsiteX5" fmla="*/ 459495 w 1395666"/>
                <a:gd name="connsiteY5" fmla="*/ 163286 h 617701"/>
                <a:gd name="connsiteX6" fmla="*/ 513923 w 1395666"/>
                <a:gd name="connsiteY6" fmla="*/ 206829 h 617701"/>
                <a:gd name="connsiteX7" fmla="*/ 546580 w 1395666"/>
                <a:gd name="connsiteY7" fmla="*/ 217714 h 617701"/>
                <a:gd name="connsiteX8" fmla="*/ 568352 w 1395666"/>
                <a:gd name="connsiteY8" fmla="*/ 239486 h 617701"/>
                <a:gd name="connsiteX9" fmla="*/ 622780 w 1395666"/>
                <a:gd name="connsiteY9" fmla="*/ 315686 h 617701"/>
                <a:gd name="connsiteX10" fmla="*/ 644552 w 1395666"/>
                <a:gd name="connsiteY10" fmla="*/ 402772 h 617701"/>
                <a:gd name="connsiteX11" fmla="*/ 688095 w 1395666"/>
                <a:gd name="connsiteY11" fmla="*/ 457200 h 617701"/>
                <a:gd name="connsiteX12" fmla="*/ 698980 w 1395666"/>
                <a:gd name="connsiteY12" fmla="*/ 489857 h 617701"/>
                <a:gd name="connsiteX13" fmla="*/ 786066 w 1395666"/>
                <a:gd name="connsiteY13" fmla="*/ 566057 h 617701"/>
                <a:gd name="connsiteX14" fmla="*/ 862266 w 1395666"/>
                <a:gd name="connsiteY14" fmla="*/ 587829 h 617701"/>
                <a:gd name="connsiteX15" fmla="*/ 894923 w 1395666"/>
                <a:gd name="connsiteY15" fmla="*/ 598714 h 617701"/>
                <a:gd name="connsiteX16" fmla="*/ 1221495 w 1395666"/>
                <a:gd name="connsiteY16" fmla="*/ 576943 h 617701"/>
                <a:gd name="connsiteX17" fmla="*/ 1265038 w 1395666"/>
                <a:gd name="connsiteY17" fmla="*/ 555172 h 617701"/>
                <a:gd name="connsiteX18" fmla="*/ 1330352 w 1395666"/>
                <a:gd name="connsiteY18" fmla="*/ 489857 h 617701"/>
                <a:gd name="connsiteX19" fmla="*/ 1395666 w 1395666"/>
                <a:gd name="connsiteY19" fmla="*/ 381000 h 617701"/>
                <a:gd name="connsiteX20" fmla="*/ 1384780 w 1395666"/>
                <a:gd name="connsiteY20" fmla="*/ 152400 h 617701"/>
                <a:gd name="connsiteX21" fmla="*/ 1330352 w 1395666"/>
                <a:gd name="connsiteY21" fmla="*/ 76200 h 617701"/>
                <a:gd name="connsiteX22" fmla="*/ 1308580 w 1395666"/>
                <a:gd name="connsiteY22" fmla="*/ 54429 h 617701"/>
                <a:gd name="connsiteX23" fmla="*/ 1254152 w 1395666"/>
                <a:gd name="connsiteY23" fmla="*/ 10886 h 617701"/>
                <a:gd name="connsiteX24" fmla="*/ 1221495 w 1395666"/>
                <a:gd name="connsiteY24" fmla="*/ 0 h 617701"/>
                <a:gd name="connsiteX25" fmla="*/ 1069095 w 1395666"/>
                <a:gd name="connsiteY25" fmla="*/ 10886 h 617701"/>
                <a:gd name="connsiteX26" fmla="*/ 1047323 w 1395666"/>
                <a:gd name="connsiteY26" fmla="*/ 32657 h 617701"/>
                <a:gd name="connsiteX27" fmla="*/ 1090866 w 1395666"/>
                <a:gd name="connsiteY27" fmla="*/ 119743 h 617701"/>
                <a:gd name="connsiteX28" fmla="*/ 1265038 w 1395666"/>
                <a:gd name="connsiteY28" fmla="*/ 130629 h 617701"/>
                <a:gd name="connsiteX29" fmla="*/ 1319466 w 1395666"/>
                <a:gd name="connsiteY29" fmla="*/ 174172 h 617701"/>
                <a:gd name="connsiteX30" fmla="*/ 1308580 w 1395666"/>
                <a:gd name="connsiteY30" fmla="*/ 348343 h 617701"/>
                <a:gd name="connsiteX31" fmla="*/ 1297695 w 1395666"/>
                <a:gd name="connsiteY31" fmla="*/ 381000 h 617701"/>
                <a:gd name="connsiteX32" fmla="*/ 1275923 w 1395666"/>
                <a:gd name="connsiteY32" fmla="*/ 402772 h 617701"/>
                <a:gd name="connsiteX33" fmla="*/ 1210609 w 1395666"/>
                <a:gd name="connsiteY33" fmla="*/ 478972 h 617701"/>
                <a:gd name="connsiteX34" fmla="*/ 1177952 w 1395666"/>
                <a:gd name="connsiteY34" fmla="*/ 511629 h 617701"/>
                <a:gd name="connsiteX35" fmla="*/ 873152 w 1395666"/>
                <a:gd name="connsiteY35" fmla="*/ 500743 h 617701"/>
                <a:gd name="connsiteX36" fmla="*/ 786066 w 1395666"/>
                <a:gd name="connsiteY36" fmla="*/ 435429 h 617701"/>
                <a:gd name="connsiteX37" fmla="*/ 742523 w 1395666"/>
                <a:gd name="connsiteY37" fmla="*/ 413657 h 617701"/>
                <a:gd name="connsiteX38" fmla="*/ 720752 w 1395666"/>
                <a:gd name="connsiteY38" fmla="*/ 381000 h 617701"/>
                <a:gd name="connsiteX39" fmla="*/ 644552 w 1395666"/>
                <a:gd name="connsiteY39" fmla="*/ 293914 h 617701"/>
                <a:gd name="connsiteX40" fmla="*/ 601009 w 1395666"/>
                <a:gd name="connsiteY40" fmla="*/ 228600 h 617701"/>
                <a:gd name="connsiteX41" fmla="*/ 579238 w 1395666"/>
                <a:gd name="connsiteY41" fmla="*/ 195943 h 617701"/>
                <a:gd name="connsiteX42" fmla="*/ 557466 w 1395666"/>
                <a:gd name="connsiteY42" fmla="*/ 174172 h 617701"/>
                <a:gd name="connsiteX43" fmla="*/ 513923 w 1395666"/>
                <a:gd name="connsiteY43" fmla="*/ 108857 h 617701"/>
                <a:gd name="connsiteX44" fmla="*/ 481266 w 1395666"/>
                <a:gd name="connsiteY44" fmla="*/ 76200 h 617701"/>
                <a:gd name="connsiteX45" fmla="*/ 415952 w 1395666"/>
                <a:gd name="connsiteY45" fmla="*/ 54429 h 617701"/>
                <a:gd name="connsiteX46" fmla="*/ 209123 w 1395666"/>
                <a:gd name="connsiteY46" fmla="*/ 65314 h 617701"/>
                <a:gd name="connsiteX47" fmla="*/ 143809 w 1395666"/>
                <a:gd name="connsiteY47" fmla="*/ 87086 h 617701"/>
                <a:gd name="connsiteX48" fmla="*/ 89380 w 1395666"/>
                <a:gd name="connsiteY48" fmla="*/ 141514 h 617701"/>
                <a:gd name="connsiteX49" fmla="*/ 67609 w 1395666"/>
                <a:gd name="connsiteY49" fmla="*/ 163286 h 617701"/>
                <a:gd name="connsiteX50" fmla="*/ 24066 w 1395666"/>
                <a:gd name="connsiteY50" fmla="*/ 217714 h 617701"/>
                <a:gd name="connsiteX51" fmla="*/ 2295 w 1395666"/>
                <a:gd name="connsiteY51" fmla="*/ 304800 h 6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95666" h="617701">
                  <a:moveTo>
                    <a:pt x="67609" y="315686"/>
                  </a:moveTo>
                  <a:cubicBezTo>
                    <a:pt x="93139" y="239100"/>
                    <a:pt x="59912" y="333647"/>
                    <a:pt x="100266" y="239486"/>
                  </a:cubicBezTo>
                  <a:cubicBezTo>
                    <a:pt x="104786" y="228939"/>
                    <a:pt x="103038" y="214943"/>
                    <a:pt x="111152" y="206829"/>
                  </a:cubicBezTo>
                  <a:cubicBezTo>
                    <a:pt x="119266" y="198715"/>
                    <a:pt x="133778" y="201516"/>
                    <a:pt x="143809" y="195943"/>
                  </a:cubicBezTo>
                  <a:cubicBezTo>
                    <a:pt x="256101" y="133558"/>
                    <a:pt x="167885" y="166146"/>
                    <a:pt x="241780" y="141514"/>
                  </a:cubicBezTo>
                  <a:cubicBezTo>
                    <a:pt x="314352" y="148771"/>
                    <a:pt x="387640" y="150789"/>
                    <a:pt x="459495" y="163286"/>
                  </a:cubicBezTo>
                  <a:cubicBezTo>
                    <a:pt x="490178" y="168622"/>
                    <a:pt x="491149" y="193164"/>
                    <a:pt x="513923" y="206829"/>
                  </a:cubicBezTo>
                  <a:cubicBezTo>
                    <a:pt x="523762" y="212733"/>
                    <a:pt x="535694" y="214086"/>
                    <a:pt x="546580" y="217714"/>
                  </a:cubicBezTo>
                  <a:cubicBezTo>
                    <a:pt x="553837" y="224971"/>
                    <a:pt x="561782" y="231601"/>
                    <a:pt x="568352" y="239486"/>
                  </a:cubicBezTo>
                  <a:cubicBezTo>
                    <a:pt x="590856" y="266491"/>
                    <a:pt x="603927" y="287406"/>
                    <a:pt x="622780" y="315686"/>
                  </a:cubicBezTo>
                  <a:cubicBezTo>
                    <a:pt x="626921" y="336388"/>
                    <a:pt x="633394" y="380456"/>
                    <a:pt x="644552" y="402772"/>
                  </a:cubicBezTo>
                  <a:cubicBezTo>
                    <a:pt x="658285" y="430238"/>
                    <a:pt x="667844" y="436949"/>
                    <a:pt x="688095" y="457200"/>
                  </a:cubicBezTo>
                  <a:cubicBezTo>
                    <a:pt x="691723" y="468086"/>
                    <a:pt x="692095" y="480677"/>
                    <a:pt x="698980" y="489857"/>
                  </a:cubicBezTo>
                  <a:cubicBezTo>
                    <a:pt x="709657" y="504092"/>
                    <a:pt x="759086" y="555265"/>
                    <a:pt x="786066" y="566057"/>
                  </a:cubicBezTo>
                  <a:cubicBezTo>
                    <a:pt x="810593" y="575868"/>
                    <a:pt x="836964" y="580238"/>
                    <a:pt x="862266" y="587829"/>
                  </a:cubicBezTo>
                  <a:cubicBezTo>
                    <a:pt x="873257" y="591126"/>
                    <a:pt x="884037" y="595086"/>
                    <a:pt x="894923" y="598714"/>
                  </a:cubicBezTo>
                  <a:cubicBezTo>
                    <a:pt x="939172" y="597075"/>
                    <a:pt x="1126394" y="617701"/>
                    <a:pt x="1221495" y="576943"/>
                  </a:cubicBezTo>
                  <a:cubicBezTo>
                    <a:pt x="1236410" y="570551"/>
                    <a:pt x="1250524" y="562429"/>
                    <a:pt x="1265038" y="555172"/>
                  </a:cubicBezTo>
                  <a:cubicBezTo>
                    <a:pt x="1286809" y="533400"/>
                    <a:pt x="1313273" y="515475"/>
                    <a:pt x="1330352" y="489857"/>
                  </a:cubicBezTo>
                  <a:cubicBezTo>
                    <a:pt x="1382896" y="411041"/>
                    <a:pt x="1362193" y="447947"/>
                    <a:pt x="1395666" y="381000"/>
                  </a:cubicBezTo>
                  <a:cubicBezTo>
                    <a:pt x="1392037" y="304800"/>
                    <a:pt x="1391115" y="228423"/>
                    <a:pt x="1384780" y="152400"/>
                  </a:cubicBezTo>
                  <a:cubicBezTo>
                    <a:pt x="1381621" y="114486"/>
                    <a:pt x="1356578" y="102425"/>
                    <a:pt x="1330352" y="76200"/>
                  </a:cubicBezTo>
                  <a:lnTo>
                    <a:pt x="1308580" y="54429"/>
                  </a:lnTo>
                  <a:cubicBezTo>
                    <a:pt x="1288327" y="34176"/>
                    <a:pt x="1281621" y="24620"/>
                    <a:pt x="1254152" y="10886"/>
                  </a:cubicBezTo>
                  <a:cubicBezTo>
                    <a:pt x="1243889" y="5754"/>
                    <a:pt x="1232381" y="3629"/>
                    <a:pt x="1221495" y="0"/>
                  </a:cubicBezTo>
                  <a:cubicBezTo>
                    <a:pt x="1170695" y="3629"/>
                    <a:pt x="1119152" y="1500"/>
                    <a:pt x="1069095" y="10886"/>
                  </a:cubicBezTo>
                  <a:cubicBezTo>
                    <a:pt x="1059008" y="12777"/>
                    <a:pt x="1048596" y="22473"/>
                    <a:pt x="1047323" y="32657"/>
                  </a:cubicBezTo>
                  <a:cubicBezTo>
                    <a:pt x="1043355" y="64398"/>
                    <a:pt x="1049923" y="113278"/>
                    <a:pt x="1090866" y="119743"/>
                  </a:cubicBezTo>
                  <a:cubicBezTo>
                    <a:pt x="1148325" y="128815"/>
                    <a:pt x="1206981" y="127000"/>
                    <a:pt x="1265038" y="130629"/>
                  </a:cubicBezTo>
                  <a:cubicBezTo>
                    <a:pt x="1267450" y="132237"/>
                    <a:pt x="1318869" y="163432"/>
                    <a:pt x="1319466" y="174172"/>
                  </a:cubicBezTo>
                  <a:cubicBezTo>
                    <a:pt x="1322692" y="232253"/>
                    <a:pt x="1314669" y="290492"/>
                    <a:pt x="1308580" y="348343"/>
                  </a:cubicBezTo>
                  <a:cubicBezTo>
                    <a:pt x="1307379" y="359754"/>
                    <a:pt x="1303598" y="371161"/>
                    <a:pt x="1297695" y="381000"/>
                  </a:cubicBezTo>
                  <a:cubicBezTo>
                    <a:pt x="1292415" y="389801"/>
                    <a:pt x="1282334" y="394758"/>
                    <a:pt x="1275923" y="402772"/>
                  </a:cubicBezTo>
                  <a:cubicBezTo>
                    <a:pt x="1209608" y="485666"/>
                    <a:pt x="1315427" y="374154"/>
                    <a:pt x="1210609" y="478972"/>
                  </a:cubicBezTo>
                  <a:lnTo>
                    <a:pt x="1177952" y="511629"/>
                  </a:lnTo>
                  <a:cubicBezTo>
                    <a:pt x="1076352" y="508000"/>
                    <a:pt x="974373" y="510232"/>
                    <a:pt x="873152" y="500743"/>
                  </a:cubicBezTo>
                  <a:cubicBezTo>
                    <a:pt x="819619" y="495724"/>
                    <a:pt x="830497" y="457645"/>
                    <a:pt x="786066" y="435429"/>
                  </a:cubicBezTo>
                  <a:lnTo>
                    <a:pt x="742523" y="413657"/>
                  </a:lnTo>
                  <a:cubicBezTo>
                    <a:pt x="735266" y="402771"/>
                    <a:pt x="729266" y="390933"/>
                    <a:pt x="720752" y="381000"/>
                  </a:cubicBezTo>
                  <a:cubicBezTo>
                    <a:pt x="647005" y="294962"/>
                    <a:pt x="704882" y="380100"/>
                    <a:pt x="644552" y="293914"/>
                  </a:cubicBezTo>
                  <a:cubicBezTo>
                    <a:pt x="629547" y="272478"/>
                    <a:pt x="615523" y="250371"/>
                    <a:pt x="601009" y="228600"/>
                  </a:cubicBezTo>
                  <a:cubicBezTo>
                    <a:pt x="593752" y="217714"/>
                    <a:pt x="588489" y="205194"/>
                    <a:pt x="579238" y="195943"/>
                  </a:cubicBezTo>
                  <a:cubicBezTo>
                    <a:pt x="571981" y="188686"/>
                    <a:pt x="563624" y="182383"/>
                    <a:pt x="557466" y="174172"/>
                  </a:cubicBezTo>
                  <a:cubicBezTo>
                    <a:pt x="541766" y="153239"/>
                    <a:pt x="532425" y="127359"/>
                    <a:pt x="513923" y="108857"/>
                  </a:cubicBezTo>
                  <a:cubicBezTo>
                    <a:pt x="503037" y="97971"/>
                    <a:pt x="494723" y="83676"/>
                    <a:pt x="481266" y="76200"/>
                  </a:cubicBezTo>
                  <a:cubicBezTo>
                    <a:pt x="461205" y="65055"/>
                    <a:pt x="415952" y="54429"/>
                    <a:pt x="415952" y="54429"/>
                  </a:cubicBezTo>
                  <a:cubicBezTo>
                    <a:pt x="347009" y="58057"/>
                    <a:pt x="277670" y="57088"/>
                    <a:pt x="209123" y="65314"/>
                  </a:cubicBezTo>
                  <a:cubicBezTo>
                    <a:pt x="186337" y="68048"/>
                    <a:pt x="143809" y="87086"/>
                    <a:pt x="143809" y="87086"/>
                  </a:cubicBezTo>
                  <a:lnTo>
                    <a:pt x="89380" y="141514"/>
                  </a:lnTo>
                  <a:cubicBezTo>
                    <a:pt x="82123" y="148771"/>
                    <a:pt x="73302" y="154746"/>
                    <a:pt x="67609" y="163286"/>
                  </a:cubicBezTo>
                  <a:cubicBezTo>
                    <a:pt x="40145" y="204483"/>
                    <a:pt x="55089" y="186692"/>
                    <a:pt x="24066" y="217714"/>
                  </a:cubicBezTo>
                  <a:cubicBezTo>
                    <a:pt x="0" y="289914"/>
                    <a:pt x="2295" y="260080"/>
                    <a:pt x="2295" y="30480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558143" y="2524066"/>
              <a:ext cx="1132701" cy="1048034"/>
            </a:xfrm>
            <a:custGeom>
              <a:avLst/>
              <a:gdLst>
                <a:gd name="connsiteX0" fmla="*/ 0 w 1132702"/>
                <a:gd name="connsiteY0" fmla="*/ 88508 h 1048033"/>
                <a:gd name="connsiteX1" fmla="*/ 43543 w 1132702"/>
                <a:gd name="connsiteY1" fmla="*/ 66737 h 1048033"/>
                <a:gd name="connsiteX2" fmla="*/ 108857 w 1132702"/>
                <a:gd name="connsiteY2" fmla="*/ 88508 h 1048033"/>
                <a:gd name="connsiteX3" fmla="*/ 206828 w 1132702"/>
                <a:gd name="connsiteY3" fmla="*/ 110280 h 1048033"/>
                <a:gd name="connsiteX4" fmla="*/ 239486 w 1132702"/>
                <a:gd name="connsiteY4" fmla="*/ 142937 h 1048033"/>
                <a:gd name="connsiteX5" fmla="*/ 272143 w 1132702"/>
                <a:gd name="connsiteY5" fmla="*/ 164708 h 1048033"/>
                <a:gd name="connsiteX6" fmla="*/ 315686 w 1132702"/>
                <a:gd name="connsiteY6" fmla="*/ 230023 h 1048033"/>
                <a:gd name="connsiteX7" fmla="*/ 337457 w 1132702"/>
                <a:gd name="connsiteY7" fmla="*/ 262680 h 1048033"/>
                <a:gd name="connsiteX8" fmla="*/ 348343 w 1132702"/>
                <a:gd name="connsiteY8" fmla="*/ 306223 h 1048033"/>
                <a:gd name="connsiteX9" fmla="*/ 359228 w 1132702"/>
                <a:gd name="connsiteY9" fmla="*/ 360651 h 1048033"/>
                <a:gd name="connsiteX10" fmla="*/ 381000 w 1132702"/>
                <a:gd name="connsiteY10" fmla="*/ 393308 h 1048033"/>
                <a:gd name="connsiteX11" fmla="*/ 402771 w 1132702"/>
                <a:gd name="connsiteY11" fmla="*/ 469508 h 1048033"/>
                <a:gd name="connsiteX12" fmla="*/ 413657 w 1132702"/>
                <a:gd name="connsiteY12" fmla="*/ 513051 h 1048033"/>
                <a:gd name="connsiteX13" fmla="*/ 435428 w 1132702"/>
                <a:gd name="connsiteY13" fmla="*/ 545708 h 1048033"/>
                <a:gd name="connsiteX14" fmla="*/ 457200 w 1132702"/>
                <a:gd name="connsiteY14" fmla="*/ 643680 h 1048033"/>
                <a:gd name="connsiteX15" fmla="*/ 478971 w 1132702"/>
                <a:gd name="connsiteY15" fmla="*/ 676337 h 1048033"/>
                <a:gd name="connsiteX16" fmla="*/ 533400 w 1132702"/>
                <a:gd name="connsiteY16" fmla="*/ 774308 h 1048033"/>
                <a:gd name="connsiteX17" fmla="*/ 609600 w 1132702"/>
                <a:gd name="connsiteY17" fmla="*/ 861394 h 1048033"/>
                <a:gd name="connsiteX18" fmla="*/ 674914 w 1132702"/>
                <a:gd name="connsiteY18" fmla="*/ 904937 h 1048033"/>
                <a:gd name="connsiteX19" fmla="*/ 740228 w 1132702"/>
                <a:gd name="connsiteY19" fmla="*/ 959366 h 1048033"/>
                <a:gd name="connsiteX20" fmla="*/ 772886 w 1132702"/>
                <a:gd name="connsiteY20" fmla="*/ 970251 h 1048033"/>
                <a:gd name="connsiteX21" fmla="*/ 805543 w 1132702"/>
                <a:gd name="connsiteY21" fmla="*/ 992023 h 1048033"/>
                <a:gd name="connsiteX22" fmla="*/ 859971 w 1132702"/>
                <a:gd name="connsiteY22" fmla="*/ 1002908 h 1048033"/>
                <a:gd name="connsiteX23" fmla="*/ 1034143 w 1132702"/>
                <a:gd name="connsiteY23" fmla="*/ 1024680 h 1048033"/>
                <a:gd name="connsiteX24" fmla="*/ 1121228 w 1132702"/>
                <a:gd name="connsiteY24" fmla="*/ 1024680 h 1048033"/>
                <a:gd name="connsiteX25" fmla="*/ 1132114 w 1132702"/>
                <a:gd name="connsiteY25" fmla="*/ 992023 h 1048033"/>
                <a:gd name="connsiteX26" fmla="*/ 1121228 w 1132702"/>
                <a:gd name="connsiteY26" fmla="*/ 915823 h 1048033"/>
                <a:gd name="connsiteX27" fmla="*/ 1001486 w 1132702"/>
                <a:gd name="connsiteY27" fmla="*/ 839623 h 1048033"/>
                <a:gd name="connsiteX28" fmla="*/ 762000 w 1132702"/>
                <a:gd name="connsiteY28" fmla="*/ 817851 h 1048033"/>
                <a:gd name="connsiteX29" fmla="*/ 729343 w 1132702"/>
                <a:gd name="connsiteY29" fmla="*/ 806966 h 1048033"/>
                <a:gd name="connsiteX30" fmla="*/ 707571 w 1132702"/>
                <a:gd name="connsiteY30" fmla="*/ 785194 h 1048033"/>
                <a:gd name="connsiteX31" fmla="*/ 631371 w 1132702"/>
                <a:gd name="connsiteY31" fmla="*/ 730766 h 1048033"/>
                <a:gd name="connsiteX32" fmla="*/ 609600 w 1132702"/>
                <a:gd name="connsiteY32" fmla="*/ 698108 h 1048033"/>
                <a:gd name="connsiteX33" fmla="*/ 555171 w 1132702"/>
                <a:gd name="connsiteY33" fmla="*/ 643680 h 1048033"/>
                <a:gd name="connsiteX34" fmla="*/ 533400 w 1132702"/>
                <a:gd name="connsiteY34" fmla="*/ 621908 h 1048033"/>
                <a:gd name="connsiteX35" fmla="*/ 511628 w 1132702"/>
                <a:gd name="connsiteY35" fmla="*/ 589251 h 1048033"/>
                <a:gd name="connsiteX36" fmla="*/ 489857 w 1132702"/>
                <a:gd name="connsiteY36" fmla="*/ 513051 h 1048033"/>
                <a:gd name="connsiteX37" fmla="*/ 468086 w 1132702"/>
                <a:gd name="connsiteY37" fmla="*/ 447737 h 1048033"/>
                <a:gd name="connsiteX38" fmla="*/ 457200 w 1132702"/>
                <a:gd name="connsiteY38" fmla="*/ 415080 h 1048033"/>
                <a:gd name="connsiteX39" fmla="*/ 435428 w 1132702"/>
                <a:gd name="connsiteY39" fmla="*/ 327994 h 1048033"/>
                <a:gd name="connsiteX40" fmla="*/ 424543 w 1132702"/>
                <a:gd name="connsiteY40" fmla="*/ 295337 h 1048033"/>
                <a:gd name="connsiteX41" fmla="*/ 402771 w 1132702"/>
                <a:gd name="connsiteY41" fmla="*/ 273566 h 1048033"/>
                <a:gd name="connsiteX42" fmla="*/ 381000 w 1132702"/>
                <a:gd name="connsiteY42" fmla="*/ 240908 h 1048033"/>
                <a:gd name="connsiteX43" fmla="*/ 370114 w 1132702"/>
                <a:gd name="connsiteY43" fmla="*/ 208251 h 1048033"/>
                <a:gd name="connsiteX44" fmla="*/ 272143 w 1132702"/>
                <a:gd name="connsiteY44" fmla="*/ 88508 h 1048033"/>
                <a:gd name="connsiteX45" fmla="*/ 217714 w 1132702"/>
                <a:gd name="connsiteY45" fmla="*/ 44966 h 1048033"/>
                <a:gd name="connsiteX46" fmla="*/ 130628 w 1132702"/>
                <a:gd name="connsiteY46" fmla="*/ 23194 h 1048033"/>
                <a:gd name="connsiteX47" fmla="*/ 97971 w 1132702"/>
                <a:gd name="connsiteY47" fmla="*/ 12308 h 1048033"/>
                <a:gd name="connsiteX48" fmla="*/ 21771 w 1132702"/>
                <a:gd name="connsiteY48" fmla="*/ 1423 h 104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2702" h="1048033">
                  <a:moveTo>
                    <a:pt x="0" y="88508"/>
                  </a:moveTo>
                  <a:cubicBezTo>
                    <a:pt x="14514" y="81251"/>
                    <a:pt x="27316" y="66737"/>
                    <a:pt x="43543" y="66737"/>
                  </a:cubicBezTo>
                  <a:cubicBezTo>
                    <a:pt x="66492" y="66737"/>
                    <a:pt x="87086" y="81251"/>
                    <a:pt x="108857" y="88508"/>
                  </a:cubicBezTo>
                  <a:cubicBezTo>
                    <a:pt x="162456" y="106374"/>
                    <a:pt x="130189" y="97506"/>
                    <a:pt x="206828" y="110280"/>
                  </a:cubicBezTo>
                  <a:cubicBezTo>
                    <a:pt x="217714" y="121166"/>
                    <a:pt x="227659" y="133082"/>
                    <a:pt x="239486" y="142937"/>
                  </a:cubicBezTo>
                  <a:cubicBezTo>
                    <a:pt x="249537" y="151312"/>
                    <a:pt x="263528" y="154862"/>
                    <a:pt x="272143" y="164708"/>
                  </a:cubicBezTo>
                  <a:cubicBezTo>
                    <a:pt x="289374" y="184400"/>
                    <a:pt x="301172" y="208251"/>
                    <a:pt x="315686" y="230023"/>
                  </a:cubicBezTo>
                  <a:lnTo>
                    <a:pt x="337457" y="262680"/>
                  </a:lnTo>
                  <a:cubicBezTo>
                    <a:pt x="341086" y="277194"/>
                    <a:pt x="345098" y="291618"/>
                    <a:pt x="348343" y="306223"/>
                  </a:cubicBezTo>
                  <a:cubicBezTo>
                    <a:pt x="352357" y="324284"/>
                    <a:pt x="352732" y="343327"/>
                    <a:pt x="359228" y="360651"/>
                  </a:cubicBezTo>
                  <a:cubicBezTo>
                    <a:pt x="363822" y="372901"/>
                    <a:pt x="373743" y="382422"/>
                    <a:pt x="381000" y="393308"/>
                  </a:cubicBezTo>
                  <a:cubicBezTo>
                    <a:pt x="415032" y="529432"/>
                    <a:pt x="371538" y="360190"/>
                    <a:pt x="402771" y="469508"/>
                  </a:cubicBezTo>
                  <a:cubicBezTo>
                    <a:pt x="406881" y="483893"/>
                    <a:pt x="407764" y="499300"/>
                    <a:pt x="413657" y="513051"/>
                  </a:cubicBezTo>
                  <a:cubicBezTo>
                    <a:pt x="418811" y="525076"/>
                    <a:pt x="428171" y="534822"/>
                    <a:pt x="435428" y="545708"/>
                  </a:cubicBezTo>
                  <a:cubicBezTo>
                    <a:pt x="439609" y="570796"/>
                    <a:pt x="443800" y="616880"/>
                    <a:pt x="457200" y="643680"/>
                  </a:cubicBezTo>
                  <a:cubicBezTo>
                    <a:pt x="463051" y="655382"/>
                    <a:pt x="473120" y="664635"/>
                    <a:pt x="478971" y="676337"/>
                  </a:cubicBezTo>
                  <a:cubicBezTo>
                    <a:pt x="521399" y="761194"/>
                    <a:pt x="430433" y="637018"/>
                    <a:pt x="533400" y="774308"/>
                  </a:cubicBezTo>
                  <a:cubicBezTo>
                    <a:pt x="553460" y="801055"/>
                    <a:pt x="581413" y="842603"/>
                    <a:pt x="609600" y="861394"/>
                  </a:cubicBezTo>
                  <a:cubicBezTo>
                    <a:pt x="631371" y="875908"/>
                    <a:pt x="656411" y="886435"/>
                    <a:pt x="674914" y="904937"/>
                  </a:cubicBezTo>
                  <a:cubicBezTo>
                    <a:pt x="697313" y="927335"/>
                    <a:pt x="710045" y="942119"/>
                    <a:pt x="740228" y="959366"/>
                  </a:cubicBezTo>
                  <a:cubicBezTo>
                    <a:pt x="750191" y="965059"/>
                    <a:pt x="762000" y="966623"/>
                    <a:pt x="772886" y="970251"/>
                  </a:cubicBezTo>
                  <a:cubicBezTo>
                    <a:pt x="783772" y="977508"/>
                    <a:pt x="793293" y="987429"/>
                    <a:pt x="805543" y="992023"/>
                  </a:cubicBezTo>
                  <a:cubicBezTo>
                    <a:pt x="822867" y="998519"/>
                    <a:pt x="841768" y="999598"/>
                    <a:pt x="859971" y="1002908"/>
                  </a:cubicBezTo>
                  <a:cubicBezTo>
                    <a:pt x="942506" y="1017914"/>
                    <a:pt x="934302" y="1014696"/>
                    <a:pt x="1034143" y="1024680"/>
                  </a:cubicBezTo>
                  <a:cubicBezTo>
                    <a:pt x="1065344" y="1035081"/>
                    <a:pt x="1086198" y="1048033"/>
                    <a:pt x="1121228" y="1024680"/>
                  </a:cubicBezTo>
                  <a:cubicBezTo>
                    <a:pt x="1130775" y="1018315"/>
                    <a:pt x="1128485" y="1002909"/>
                    <a:pt x="1132114" y="992023"/>
                  </a:cubicBezTo>
                  <a:cubicBezTo>
                    <a:pt x="1128485" y="966623"/>
                    <a:pt x="1132702" y="938772"/>
                    <a:pt x="1121228" y="915823"/>
                  </a:cubicBezTo>
                  <a:cubicBezTo>
                    <a:pt x="1092965" y="859297"/>
                    <a:pt x="1053224" y="856869"/>
                    <a:pt x="1001486" y="839623"/>
                  </a:cubicBezTo>
                  <a:cubicBezTo>
                    <a:pt x="903332" y="806905"/>
                    <a:pt x="980294" y="829340"/>
                    <a:pt x="762000" y="817851"/>
                  </a:cubicBezTo>
                  <a:cubicBezTo>
                    <a:pt x="751114" y="814223"/>
                    <a:pt x="739182" y="812869"/>
                    <a:pt x="729343" y="806966"/>
                  </a:cubicBezTo>
                  <a:cubicBezTo>
                    <a:pt x="720542" y="801686"/>
                    <a:pt x="715456" y="791764"/>
                    <a:pt x="707571" y="785194"/>
                  </a:cubicBezTo>
                  <a:cubicBezTo>
                    <a:pt x="680566" y="762690"/>
                    <a:pt x="659651" y="749619"/>
                    <a:pt x="631371" y="730766"/>
                  </a:cubicBezTo>
                  <a:cubicBezTo>
                    <a:pt x="624114" y="719880"/>
                    <a:pt x="618215" y="707954"/>
                    <a:pt x="609600" y="698108"/>
                  </a:cubicBezTo>
                  <a:cubicBezTo>
                    <a:pt x="592704" y="678798"/>
                    <a:pt x="573314" y="661823"/>
                    <a:pt x="555171" y="643680"/>
                  </a:cubicBezTo>
                  <a:cubicBezTo>
                    <a:pt x="547914" y="636423"/>
                    <a:pt x="539093" y="630447"/>
                    <a:pt x="533400" y="621908"/>
                  </a:cubicBezTo>
                  <a:lnTo>
                    <a:pt x="511628" y="589251"/>
                  </a:lnTo>
                  <a:cubicBezTo>
                    <a:pt x="475037" y="479473"/>
                    <a:pt x="530874" y="649775"/>
                    <a:pt x="489857" y="513051"/>
                  </a:cubicBezTo>
                  <a:cubicBezTo>
                    <a:pt x="483263" y="491070"/>
                    <a:pt x="475343" y="469508"/>
                    <a:pt x="468086" y="447737"/>
                  </a:cubicBezTo>
                  <a:cubicBezTo>
                    <a:pt x="464457" y="436851"/>
                    <a:pt x="459983" y="426212"/>
                    <a:pt x="457200" y="415080"/>
                  </a:cubicBezTo>
                  <a:cubicBezTo>
                    <a:pt x="449943" y="386051"/>
                    <a:pt x="444890" y="356381"/>
                    <a:pt x="435428" y="327994"/>
                  </a:cubicBezTo>
                  <a:cubicBezTo>
                    <a:pt x="431800" y="317108"/>
                    <a:pt x="430447" y="305176"/>
                    <a:pt x="424543" y="295337"/>
                  </a:cubicBezTo>
                  <a:cubicBezTo>
                    <a:pt x="419263" y="286536"/>
                    <a:pt x="409182" y="281580"/>
                    <a:pt x="402771" y="273566"/>
                  </a:cubicBezTo>
                  <a:cubicBezTo>
                    <a:pt x="394598" y="263350"/>
                    <a:pt x="386851" y="252610"/>
                    <a:pt x="381000" y="240908"/>
                  </a:cubicBezTo>
                  <a:cubicBezTo>
                    <a:pt x="375868" y="230645"/>
                    <a:pt x="375687" y="218282"/>
                    <a:pt x="370114" y="208251"/>
                  </a:cubicBezTo>
                  <a:cubicBezTo>
                    <a:pt x="334006" y="143257"/>
                    <a:pt x="323826" y="140191"/>
                    <a:pt x="272143" y="88508"/>
                  </a:cubicBezTo>
                  <a:cubicBezTo>
                    <a:pt x="251895" y="68260"/>
                    <a:pt x="245176" y="58697"/>
                    <a:pt x="217714" y="44966"/>
                  </a:cubicBezTo>
                  <a:cubicBezTo>
                    <a:pt x="192829" y="32523"/>
                    <a:pt x="155473" y="29405"/>
                    <a:pt x="130628" y="23194"/>
                  </a:cubicBezTo>
                  <a:cubicBezTo>
                    <a:pt x="119496" y="20411"/>
                    <a:pt x="109103" y="15091"/>
                    <a:pt x="97971" y="12308"/>
                  </a:cubicBezTo>
                  <a:cubicBezTo>
                    <a:pt x="48738" y="0"/>
                    <a:pt x="57216" y="1423"/>
                    <a:pt x="21771" y="142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2431730" y="2122717"/>
              <a:ext cx="984679" cy="805544"/>
            </a:xfrm>
            <a:custGeom>
              <a:avLst/>
              <a:gdLst>
                <a:gd name="connsiteX0" fmla="*/ 93756 w 984679"/>
                <a:gd name="connsiteY0" fmla="*/ 337457 h 805543"/>
                <a:gd name="connsiteX1" fmla="*/ 126413 w 984679"/>
                <a:gd name="connsiteY1" fmla="*/ 315686 h 805543"/>
                <a:gd name="connsiteX2" fmla="*/ 398556 w 984679"/>
                <a:gd name="connsiteY2" fmla="*/ 348343 h 805543"/>
                <a:gd name="connsiteX3" fmla="*/ 420327 w 984679"/>
                <a:gd name="connsiteY3" fmla="*/ 381000 h 805543"/>
                <a:gd name="connsiteX4" fmla="*/ 452984 w 984679"/>
                <a:gd name="connsiteY4" fmla="*/ 402772 h 805543"/>
                <a:gd name="connsiteX5" fmla="*/ 496527 w 984679"/>
                <a:gd name="connsiteY5" fmla="*/ 446315 h 805543"/>
                <a:gd name="connsiteX6" fmla="*/ 518299 w 984679"/>
                <a:gd name="connsiteY6" fmla="*/ 468086 h 805543"/>
                <a:gd name="connsiteX7" fmla="*/ 540070 w 984679"/>
                <a:gd name="connsiteY7" fmla="*/ 555172 h 805543"/>
                <a:gd name="connsiteX8" fmla="*/ 583613 w 984679"/>
                <a:gd name="connsiteY8" fmla="*/ 631372 h 805543"/>
                <a:gd name="connsiteX9" fmla="*/ 594499 w 984679"/>
                <a:gd name="connsiteY9" fmla="*/ 664029 h 805543"/>
                <a:gd name="connsiteX10" fmla="*/ 627156 w 984679"/>
                <a:gd name="connsiteY10" fmla="*/ 696686 h 805543"/>
                <a:gd name="connsiteX11" fmla="*/ 670699 w 984679"/>
                <a:gd name="connsiteY11" fmla="*/ 762000 h 805543"/>
                <a:gd name="connsiteX12" fmla="*/ 736013 w 984679"/>
                <a:gd name="connsiteY12" fmla="*/ 805543 h 805543"/>
                <a:gd name="connsiteX13" fmla="*/ 910184 w 984679"/>
                <a:gd name="connsiteY13" fmla="*/ 794657 h 805543"/>
                <a:gd name="connsiteX14" fmla="*/ 931956 w 984679"/>
                <a:gd name="connsiteY14" fmla="*/ 772886 h 805543"/>
                <a:gd name="connsiteX15" fmla="*/ 975499 w 984679"/>
                <a:gd name="connsiteY15" fmla="*/ 707572 h 805543"/>
                <a:gd name="connsiteX16" fmla="*/ 964613 w 984679"/>
                <a:gd name="connsiteY16" fmla="*/ 457200 h 805543"/>
                <a:gd name="connsiteX17" fmla="*/ 931956 w 984679"/>
                <a:gd name="connsiteY17" fmla="*/ 381000 h 805543"/>
                <a:gd name="connsiteX18" fmla="*/ 921070 w 984679"/>
                <a:gd name="connsiteY18" fmla="*/ 348343 h 805543"/>
                <a:gd name="connsiteX19" fmla="*/ 877527 w 984679"/>
                <a:gd name="connsiteY19" fmla="*/ 272143 h 805543"/>
                <a:gd name="connsiteX20" fmla="*/ 833984 w 984679"/>
                <a:gd name="connsiteY20" fmla="*/ 185057 h 805543"/>
                <a:gd name="connsiteX21" fmla="*/ 790441 w 984679"/>
                <a:gd name="connsiteY21" fmla="*/ 87086 h 805543"/>
                <a:gd name="connsiteX22" fmla="*/ 779556 w 984679"/>
                <a:gd name="connsiteY22" fmla="*/ 54429 h 805543"/>
                <a:gd name="connsiteX23" fmla="*/ 757784 w 984679"/>
                <a:gd name="connsiteY23" fmla="*/ 32657 h 805543"/>
                <a:gd name="connsiteX24" fmla="*/ 692470 w 984679"/>
                <a:gd name="connsiteY24" fmla="*/ 0 h 805543"/>
                <a:gd name="connsiteX25" fmla="*/ 627156 w 984679"/>
                <a:gd name="connsiteY25" fmla="*/ 10886 h 805543"/>
                <a:gd name="connsiteX26" fmla="*/ 594499 w 984679"/>
                <a:gd name="connsiteY26" fmla="*/ 87086 h 805543"/>
                <a:gd name="connsiteX27" fmla="*/ 605384 w 984679"/>
                <a:gd name="connsiteY27" fmla="*/ 130629 h 805543"/>
                <a:gd name="connsiteX28" fmla="*/ 638041 w 984679"/>
                <a:gd name="connsiteY28" fmla="*/ 119743 h 805543"/>
                <a:gd name="connsiteX29" fmla="*/ 725127 w 984679"/>
                <a:gd name="connsiteY29" fmla="*/ 130629 h 805543"/>
                <a:gd name="connsiteX30" fmla="*/ 746899 w 984679"/>
                <a:gd name="connsiteY30" fmla="*/ 152400 h 805543"/>
                <a:gd name="connsiteX31" fmla="*/ 757784 w 984679"/>
                <a:gd name="connsiteY31" fmla="*/ 195943 h 805543"/>
                <a:gd name="connsiteX32" fmla="*/ 768670 w 984679"/>
                <a:gd name="connsiteY32" fmla="*/ 228600 h 805543"/>
                <a:gd name="connsiteX33" fmla="*/ 801327 w 984679"/>
                <a:gd name="connsiteY33" fmla="*/ 381000 h 805543"/>
                <a:gd name="connsiteX34" fmla="*/ 823099 w 984679"/>
                <a:gd name="connsiteY34" fmla="*/ 413657 h 805543"/>
                <a:gd name="connsiteX35" fmla="*/ 812213 w 984679"/>
                <a:gd name="connsiteY35" fmla="*/ 631372 h 805543"/>
                <a:gd name="connsiteX36" fmla="*/ 768670 w 984679"/>
                <a:gd name="connsiteY36" fmla="*/ 674915 h 805543"/>
                <a:gd name="connsiteX37" fmla="*/ 746899 w 984679"/>
                <a:gd name="connsiteY37" fmla="*/ 707572 h 805543"/>
                <a:gd name="connsiteX38" fmla="*/ 714241 w 984679"/>
                <a:gd name="connsiteY38" fmla="*/ 696686 h 805543"/>
                <a:gd name="connsiteX39" fmla="*/ 638041 w 984679"/>
                <a:gd name="connsiteY39" fmla="*/ 631372 h 805543"/>
                <a:gd name="connsiteX40" fmla="*/ 605384 w 984679"/>
                <a:gd name="connsiteY40" fmla="*/ 609600 h 805543"/>
                <a:gd name="connsiteX41" fmla="*/ 583613 w 984679"/>
                <a:gd name="connsiteY41" fmla="*/ 576943 h 805543"/>
                <a:gd name="connsiteX42" fmla="*/ 561841 w 984679"/>
                <a:gd name="connsiteY42" fmla="*/ 555172 h 805543"/>
                <a:gd name="connsiteX43" fmla="*/ 518299 w 984679"/>
                <a:gd name="connsiteY43" fmla="*/ 489857 h 805543"/>
                <a:gd name="connsiteX44" fmla="*/ 496527 w 984679"/>
                <a:gd name="connsiteY44" fmla="*/ 468086 h 805543"/>
                <a:gd name="connsiteX45" fmla="*/ 452984 w 984679"/>
                <a:gd name="connsiteY45" fmla="*/ 413657 h 805543"/>
                <a:gd name="connsiteX46" fmla="*/ 420327 w 984679"/>
                <a:gd name="connsiteY46" fmla="*/ 391886 h 805543"/>
                <a:gd name="connsiteX47" fmla="*/ 387670 w 984679"/>
                <a:gd name="connsiteY47" fmla="*/ 337457 h 805543"/>
                <a:gd name="connsiteX48" fmla="*/ 344127 w 984679"/>
                <a:gd name="connsiteY48" fmla="*/ 326572 h 805543"/>
                <a:gd name="connsiteX49" fmla="*/ 169956 w 984679"/>
                <a:gd name="connsiteY49" fmla="*/ 304800 h 805543"/>
                <a:gd name="connsiteX50" fmla="*/ 82870 w 984679"/>
                <a:gd name="connsiteY50" fmla="*/ 315686 h 805543"/>
                <a:gd name="connsiteX51" fmla="*/ 6670 w 984679"/>
                <a:gd name="connsiteY51" fmla="*/ 326572 h 805543"/>
                <a:gd name="connsiteX52" fmla="*/ 6670 w 984679"/>
                <a:gd name="connsiteY52" fmla="*/ 348343 h 80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84679" h="805543">
                  <a:moveTo>
                    <a:pt x="93756" y="337457"/>
                  </a:moveTo>
                  <a:cubicBezTo>
                    <a:pt x="104642" y="330200"/>
                    <a:pt x="113341" y="316209"/>
                    <a:pt x="126413" y="315686"/>
                  </a:cubicBezTo>
                  <a:cubicBezTo>
                    <a:pt x="348428" y="306806"/>
                    <a:pt x="304409" y="285579"/>
                    <a:pt x="398556" y="348343"/>
                  </a:cubicBezTo>
                  <a:cubicBezTo>
                    <a:pt x="405813" y="359229"/>
                    <a:pt x="411076" y="371749"/>
                    <a:pt x="420327" y="381000"/>
                  </a:cubicBezTo>
                  <a:cubicBezTo>
                    <a:pt x="429578" y="390251"/>
                    <a:pt x="443051" y="394258"/>
                    <a:pt x="452984" y="402772"/>
                  </a:cubicBezTo>
                  <a:cubicBezTo>
                    <a:pt x="468569" y="416130"/>
                    <a:pt x="482013" y="431801"/>
                    <a:pt x="496527" y="446315"/>
                  </a:cubicBezTo>
                  <a:lnTo>
                    <a:pt x="518299" y="468086"/>
                  </a:lnTo>
                  <a:cubicBezTo>
                    <a:pt x="522440" y="488793"/>
                    <a:pt x="528911" y="532853"/>
                    <a:pt x="540070" y="555172"/>
                  </a:cubicBezTo>
                  <a:cubicBezTo>
                    <a:pt x="594734" y="664500"/>
                    <a:pt x="526355" y="497774"/>
                    <a:pt x="583613" y="631372"/>
                  </a:cubicBezTo>
                  <a:cubicBezTo>
                    <a:pt x="588133" y="641919"/>
                    <a:pt x="588134" y="654482"/>
                    <a:pt x="594499" y="664029"/>
                  </a:cubicBezTo>
                  <a:cubicBezTo>
                    <a:pt x="603038" y="676838"/>
                    <a:pt x="617705" y="684534"/>
                    <a:pt x="627156" y="696686"/>
                  </a:cubicBezTo>
                  <a:cubicBezTo>
                    <a:pt x="643220" y="717340"/>
                    <a:pt x="648928" y="747486"/>
                    <a:pt x="670699" y="762000"/>
                  </a:cubicBezTo>
                  <a:lnTo>
                    <a:pt x="736013" y="805543"/>
                  </a:lnTo>
                  <a:cubicBezTo>
                    <a:pt x="794070" y="801914"/>
                    <a:pt x="852805" y="804220"/>
                    <a:pt x="910184" y="794657"/>
                  </a:cubicBezTo>
                  <a:cubicBezTo>
                    <a:pt x="920308" y="792970"/>
                    <a:pt x="926263" y="781425"/>
                    <a:pt x="931956" y="772886"/>
                  </a:cubicBezTo>
                  <a:cubicBezTo>
                    <a:pt x="984679" y="693803"/>
                    <a:pt x="925579" y="757489"/>
                    <a:pt x="975499" y="707572"/>
                  </a:cubicBezTo>
                  <a:cubicBezTo>
                    <a:pt x="971870" y="624115"/>
                    <a:pt x="970784" y="540508"/>
                    <a:pt x="964613" y="457200"/>
                  </a:cubicBezTo>
                  <a:cubicBezTo>
                    <a:pt x="960673" y="404010"/>
                    <a:pt x="953177" y="423442"/>
                    <a:pt x="931956" y="381000"/>
                  </a:cubicBezTo>
                  <a:cubicBezTo>
                    <a:pt x="926824" y="370737"/>
                    <a:pt x="925590" y="358890"/>
                    <a:pt x="921070" y="348343"/>
                  </a:cubicBezTo>
                  <a:cubicBezTo>
                    <a:pt x="904495" y="309668"/>
                    <a:pt x="899394" y="304943"/>
                    <a:pt x="877527" y="272143"/>
                  </a:cubicBezTo>
                  <a:cubicBezTo>
                    <a:pt x="850796" y="165221"/>
                    <a:pt x="889496" y="296083"/>
                    <a:pt x="833984" y="185057"/>
                  </a:cubicBezTo>
                  <a:cubicBezTo>
                    <a:pt x="756265" y="29617"/>
                    <a:pt x="854480" y="183142"/>
                    <a:pt x="790441" y="87086"/>
                  </a:cubicBezTo>
                  <a:cubicBezTo>
                    <a:pt x="786813" y="76200"/>
                    <a:pt x="785459" y="64268"/>
                    <a:pt x="779556" y="54429"/>
                  </a:cubicBezTo>
                  <a:cubicBezTo>
                    <a:pt x="774276" y="45628"/>
                    <a:pt x="765798" y="39068"/>
                    <a:pt x="757784" y="32657"/>
                  </a:cubicBezTo>
                  <a:cubicBezTo>
                    <a:pt x="727639" y="8541"/>
                    <a:pt x="726962" y="11498"/>
                    <a:pt x="692470" y="0"/>
                  </a:cubicBezTo>
                  <a:cubicBezTo>
                    <a:pt x="670699" y="3629"/>
                    <a:pt x="646897" y="1015"/>
                    <a:pt x="627156" y="10886"/>
                  </a:cubicBezTo>
                  <a:cubicBezTo>
                    <a:pt x="605676" y="21626"/>
                    <a:pt x="598733" y="70148"/>
                    <a:pt x="594499" y="87086"/>
                  </a:cubicBezTo>
                  <a:cubicBezTo>
                    <a:pt x="598127" y="101600"/>
                    <a:pt x="593415" y="121652"/>
                    <a:pt x="605384" y="130629"/>
                  </a:cubicBezTo>
                  <a:cubicBezTo>
                    <a:pt x="614564" y="137514"/>
                    <a:pt x="626566" y="119743"/>
                    <a:pt x="638041" y="119743"/>
                  </a:cubicBezTo>
                  <a:cubicBezTo>
                    <a:pt x="667296" y="119743"/>
                    <a:pt x="696098" y="127000"/>
                    <a:pt x="725127" y="130629"/>
                  </a:cubicBezTo>
                  <a:cubicBezTo>
                    <a:pt x="732384" y="137886"/>
                    <a:pt x="742309" y="143220"/>
                    <a:pt x="746899" y="152400"/>
                  </a:cubicBezTo>
                  <a:cubicBezTo>
                    <a:pt x="753590" y="165781"/>
                    <a:pt x="753674" y="181558"/>
                    <a:pt x="757784" y="195943"/>
                  </a:cubicBezTo>
                  <a:cubicBezTo>
                    <a:pt x="760936" y="206976"/>
                    <a:pt x="765041" y="217714"/>
                    <a:pt x="768670" y="228600"/>
                  </a:cubicBezTo>
                  <a:cubicBezTo>
                    <a:pt x="773276" y="265446"/>
                    <a:pt x="777465" y="345207"/>
                    <a:pt x="801327" y="381000"/>
                  </a:cubicBezTo>
                  <a:lnTo>
                    <a:pt x="823099" y="413657"/>
                  </a:lnTo>
                  <a:cubicBezTo>
                    <a:pt x="819470" y="486229"/>
                    <a:pt x="827033" y="560237"/>
                    <a:pt x="812213" y="631372"/>
                  </a:cubicBezTo>
                  <a:cubicBezTo>
                    <a:pt x="808027" y="651467"/>
                    <a:pt x="780056" y="657836"/>
                    <a:pt x="768670" y="674915"/>
                  </a:cubicBezTo>
                  <a:lnTo>
                    <a:pt x="746899" y="707572"/>
                  </a:lnTo>
                  <a:cubicBezTo>
                    <a:pt x="736013" y="703943"/>
                    <a:pt x="724204" y="702379"/>
                    <a:pt x="714241" y="696686"/>
                  </a:cubicBezTo>
                  <a:cubicBezTo>
                    <a:pt x="662363" y="667041"/>
                    <a:pt x="680151" y="666463"/>
                    <a:pt x="638041" y="631372"/>
                  </a:cubicBezTo>
                  <a:cubicBezTo>
                    <a:pt x="627990" y="622996"/>
                    <a:pt x="616270" y="616857"/>
                    <a:pt x="605384" y="609600"/>
                  </a:cubicBezTo>
                  <a:cubicBezTo>
                    <a:pt x="598127" y="598714"/>
                    <a:pt x="591786" y="587159"/>
                    <a:pt x="583613" y="576943"/>
                  </a:cubicBezTo>
                  <a:cubicBezTo>
                    <a:pt x="577202" y="568929"/>
                    <a:pt x="567999" y="563383"/>
                    <a:pt x="561841" y="555172"/>
                  </a:cubicBezTo>
                  <a:cubicBezTo>
                    <a:pt x="546141" y="534239"/>
                    <a:pt x="532813" y="511629"/>
                    <a:pt x="518299" y="489857"/>
                  </a:cubicBezTo>
                  <a:cubicBezTo>
                    <a:pt x="512606" y="481317"/>
                    <a:pt x="502938" y="476100"/>
                    <a:pt x="496527" y="468086"/>
                  </a:cubicBezTo>
                  <a:cubicBezTo>
                    <a:pt x="471379" y="436651"/>
                    <a:pt x="482190" y="437022"/>
                    <a:pt x="452984" y="413657"/>
                  </a:cubicBezTo>
                  <a:cubicBezTo>
                    <a:pt x="442768" y="405484"/>
                    <a:pt x="431213" y="399143"/>
                    <a:pt x="420327" y="391886"/>
                  </a:cubicBezTo>
                  <a:cubicBezTo>
                    <a:pt x="412879" y="369542"/>
                    <a:pt x="411577" y="349410"/>
                    <a:pt x="387670" y="337457"/>
                  </a:cubicBezTo>
                  <a:cubicBezTo>
                    <a:pt x="374289" y="330766"/>
                    <a:pt x="358512" y="330682"/>
                    <a:pt x="344127" y="326572"/>
                  </a:cubicBezTo>
                  <a:cubicBezTo>
                    <a:pt x="248896" y="299364"/>
                    <a:pt x="395853" y="322177"/>
                    <a:pt x="169956" y="304800"/>
                  </a:cubicBezTo>
                  <a:lnTo>
                    <a:pt x="82870" y="315686"/>
                  </a:lnTo>
                  <a:cubicBezTo>
                    <a:pt x="57437" y="319077"/>
                    <a:pt x="30253" y="316465"/>
                    <a:pt x="6670" y="326572"/>
                  </a:cubicBezTo>
                  <a:cubicBezTo>
                    <a:pt x="0" y="329431"/>
                    <a:pt x="6670" y="341086"/>
                    <a:pt x="6670" y="34834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2569029" y="2590803"/>
              <a:ext cx="1603111" cy="706891"/>
            </a:xfrm>
            <a:custGeom>
              <a:avLst/>
              <a:gdLst>
                <a:gd name="connsiteX0" fmla="*/ 43542 w 1603111"/>
                <a:gd name="connsiteY0" fmla="*/ 87086 h 706891"/>
                <a:gd name="connsiteX1" fmla="*/ 130628 w 1603111"/>
                <a:gd name="connsiteY1" fmla="*/ 97971 h 706891"/>
                <a:gd name="connsiteX2" fmla="*/ 163285 w 1603111"/>
                <a:gd name="connsiteY2" fmla="*/ 119743 h 706891"/>
                <a:gd name="connsiteX3" fmla="*/ 206828 w 1603111"/>
                <a:gd name="connsiteY3" fmla="*/ 130629 h 706891"/>
                <a:gd name="connsiteX4" fmla="*/ 261257 w 1603111"/>
                <a:gd name="connsiteY4" fmla="*/ 185057 h 706891"/>
                <a:gd name="connsiteX5" fmla="*/ 283028 w 1603111"/>
                <a:gd name="connsiteY5" fmla="*/ 206829 h 706891"/>
                <a:gd name="connsiteX6" fmla="*/ 326571 w 1603111"/>
                <a:gd name="connsiteY6" fmla="*/ 272143 h 706891"/>
                <a:gd name="connsiteX7" fmla="*/ 370114 w 1603111"/>
                <a:gd name="connsiteY7" fmla="*/ 337457 h 706891"/>
                <a:gd name="connsiteX8" fmla="*/ 391885 w 1603111"/>
                <a:gd name="connsiteY8" fmla="*/ 370114 h 706891"/>
                <a:gd name="connsiteX9" fmla="*/ 478971 w 1603111"/>
                <a:gd name="connsiteY9" fmla="*/ 446314 h 706891"/>
                <a:gd name="connsiteX10" fmla="*/ 500742 w 1603111"/>
                <a:gd name="connsiteY10" fmla="*/ 468086 h 706891"/>
                <a:gd name="connsiteX11" fmla="*/ 555171 w 1603111"/>
                <a:gd name="connsiteY11" fmla="*/ 533400 h 706891"/>
                <a:gd name="connsiteX12" fmla="*/ 620485 w 1603111"/>
                <a:gd name="connsiteY12" fmla="*/ 576943 h 706891"/>
                <a:gd name="connsiteX13" fmla="*/ 674914 w 1603111"/>
                <a:gd name="connsiteY13" fmla="*/ 587829 h 706891"/>
                <a:gd name="connsiteX14" fmla="*/ 762000 w 1603111"/>
                <a:gd name="connsiteY14" fmla="*/ 609600 h 706891"/>
                <a:gd name="connsiteX15" fmla="*/ 816428 w 1603111"/>
                <a:gd name="connsiteY15" fmla="*/ 620486 h 706891"/>
                <a:gd name="connsiteX16" fmla="*/ 849085 w 1603111"/>
                <a:gd name="connsiteY16" fmla="*/ 631371 h 706891"/>
                <a:gd name="connsiteX17" fmla="*/ 903514 w 1603111"/>
                <a:gd name="connsiteY17" fmla="*/ 642257 h 706891"/>
                <a:gd name="connsiteX18" fmla="*/ 936171 w 1603111"/>
                <a:gd name="connsiteY18" fmla="*/ 664029 h 706891"/>
                <a:gd name="connsiteX19" fmla="*/ 1491342 w 1603111"/>
                <a:gd name="connsiteY19" fmla="*/ 642257 h 706891"/>
                <a:gd name="connsiteX20" fmla="*/ 1513114 w 1603111"/>
                <a:gd name="connsiteY20" fmla="*/ 620486 h 706891"/>
                <a:gd name="connsiteX21" fmla="*/ 1545771 w 1603111"/>
                <a:gd name="connsiteY21" fmla="*/ 598714 h 706891"/>
                <a:gd name="connsiteX22" fmla="*/ 1567542 w 1603111"/>
                <a:gd name="connsiteY22" fmla="*/ 566057 h 706891"/>
                <a:gd name="connsiteX23" fmla="*/ 1600200 w 1603111"/>
                <a:gd name="connsiteY23" fmla="*/ 533400 h 706891"/>
                <a:gd name="connsiteX24" fmla="*/ 1589314 w 1603111"/>
                <a:gd name="connsiteY24" fmla="*/ 359229 h 706891"/>
                <a:gd name="connsiteX25" fmla="*/ 1567542 w 1603111"/>
                <a:gd name="connsiteY25" fmla="*/ 337457 h 706891"/>
                <a:gd name="connsiteX26" fmla="*/ 1556657 w 1603111"/>
                <a:gd name="connsiteY26" fmla="*/ 304800 h 706891"/>
                <a:gd name="connsiteX27" fmla="*/ 1513114 w 1603111"/>
                <a:gd name="connsiteY27" fmla="*/ 261257 h 706891"/>
                <a:gd name="connsiteX28" fmla="*/ 1491342 w 1603111"/>
                <a:gd name="connsiteY28" fmla="*/ 239486 h 706891"/>
                <a:gd name="connsiteX29" fmla="*/ 1426028 w 1603111"/>
                <a:gd name="connsiteY29" fmla="*/ 195943 h 706891"/>
                <a:gd name="connsiteX30" fmla="*/ 1338942 w 1603111"/>
                <a:gd name="connsiteY30" fmla="*/ 228600 h 706891"/>
                <a:gd name="connsiteX31" fmla="*/ 1328057 w 1603111"/>
                <a:gd name="connsiteY31" fmla="*/ 261257 h 706891"/>
                <a:gd name="connsiteX32" fmla="*/ 1338942 w 1603111"/>
                <a:gd name="connsiteY32" fmla="*/ 315686 h 706891"/>
                <a:gd name="connsiteX33" fmla="*/ 1360714 w 1603111"/>
                <a:gd name="connsiteY33" fmla="*/ 359229 h 706891"/>
                <a:gd name="connsiteX34" fmla="*/ 1393371 w 1603111"/>
                <a:gd name="connsiteY34" fmla="*/ 370114 h 706891"/>
                <a:gd name="connsiteX35" fmla="*/ 1469571 w 1603111"/>
                <a:gd name="connsiteY35" fmla="*/ 381000 h 706891"/>
                <a:gd name="connsiteX36" fmla="*/ 1545771 w 1603111"/>
                <a:gd name="connsiteY36" fmla="*/ 424543 h 706891"/>
                <a:gd name="connsiteX37" fmla="*/ 1578428 w 1603111"/>
                <a:gd name="connsiteY37" fmla="*/ 435429 h 706891"/>
                <a:gd name="connsiteX38" fmla="*/ 1600200 w 1603111"/>
                <a:gd name="connsiteY38" fmla="*/ 457200 h 706891"/>
                <a:gd name="connsiteX39" fmla="*/ 1589314 w 1603111"/>
                <a:gd name="connsiteY39" fmla="*/ 544286 h 706891"/>
                <a:gd name="connsiteX40" fmla="*/ 1513114 w 1603111"/>
                <a:gd name="connsiteY40" fmla="*/ 609600 h 706891"/>
                <a:gd name="connsiteX41" fmla="*/ 1317171 w 1603111"/>
                <a:gd name="connsiteY41" fmla="*/ 598714 h 706891"/>
                <a:gd name="connsiteX42" fmla="*/ 805542 w 1603111"/>
                <a:gd name="connsiteY42" fmla="*/ 587829 h 706891"/>
                <a:gd name="connsiteX43" fmla="*/ 783771 w 1603111"/>
                <a:gd name="connsiteY43" fmla="*/ 566057 h 706891"/>
                <a:gd name="connsiteX44" fmla="*/ 751114 w 1603111"/>
                <a:gd name="connsiteY44" fmla="*/ 555171 h 706891"/>
                <a:gd name="connsiteX45" fmla="*/ 729342 w 1603111"/>
                <a:gd name="connsiteY45" fmla="*/ 533400 h 706891"/>
                <a:gd name="connsiteX46" fmla="*/ 664028 w 1603111"/>
                <a:gd name="connsiteY46" fmla="*/ 500743 h 706891"/>
                <a:gd name="connsiteX47" fmla="*/ 642257 w 1603111"/>
                <a:gd name="connsiteY47" fmla="*/ 478971 h 706891"/>
                <a:gd name="connsiteX48" fmla="*/ 609600 w 1603111"/>
                <a:gd name="connsiteY48" fmla="*/ 457200 h 706891"/>
                <a:gd name="connsiteX49" fmla="*/ 566057 w 1603111"/>
                <a:gd name="connsiteY49" fmla="*/ 413657 h 706891"/>
                <a:gd name="connsiteX50" fmla="*/ 522514 w 1603111"/>
                <a:gd name="connsiteY50" fmla="*/ 370114 h 706891"/>
                <a:gd name="connsiteX51" fmla="*/ 500742 w 1603111"/>
                <a:gd name="connsiteY51" fmla="*/ 337457 h 706891"/>
                <a:gd name="connsiteX52" fmla="*/ 489857 w 1603111"/>
                <a:gd name="connsiteY52" fmla="*/ 304800 h 706891"/>
                <a:gd name="connsiteX53" fmla="*/ 446314 w 1603111"/>
                <a:gd name="connsiteY53" fmla="*/ 261257 h 706891"/>
                <a:gd name="connsiteX54" fmla="*/ 424542 w 1603111"/>
                <a:gd name="connsiteY54" fmla="*/ 239486 h 706891"/>
                <a:gd name="connsiteX55" fmla="*/ 359228 w 1603111"/>
                <a:gd name="connsiteY55" fmla="*/ 163286 h 706891"/>
                <a:gd name="connsiteX56" fmla="*/ 293914 w 1603111"/>
                <a:gd name="connsiteY56" fmla="*/ 119743 h 706891"/>
                <a:gd name="connsiteX57" fmla="*/ 195942 w 1603111"/>
                <a:gd name="connsiteY57" fmla="*/ 54429 h 706891"/>
                <a:gd name="connsiteX58" fmla="*/ 97971 w 1603111"/>
                <a:gd name="connsiteY58" fmla="*/ 10886 h 706891"/>
                <a:gd name="connsiteX59" fmla="*/ 65314 w 1603111"/>
                <a:gd name="connsiteY59" fmla="*/ 0 h 706891"/>
                <a:gd name="connsiteX60" fmla="*/ 0 w 1603111"/>
                <a:gd name="connsiteY60" fmla="*/ 0 h 70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03111" h="706891">
                  <a:moveTo>
                    <a:pt x="43542" y="87086"/>
                  </a:moveTo>
                  <a:cubicBezTo>
                    <a:pt x="72571" y="90714"/>
                    <a:pt x="102404" y="90274"/>
                    <a:pt x="130628" y="97971"/>
                  </a:cubicBezTo>
                  <a:cubicBezTo>
                    <a:pt x="143250" y="101413"/>
                    <a:pt x="151260" y="114589"/>
                    <a:pt x="163285" y="119743"/>
                  </a:cubicBezTo>
                  <a:cubicBezTo>
                    <a:pt x="177036" y="125637"/>
                    <a:pt x="192314" y="127000"/>
                    <a:pt x="206828" y="130629"/>
                  </a:cubicBezTo>
                  <a:lnTo>
                    <a:pt x="261257" y="185057"/>
                  </a:lnTo>
                  <a:cubicBezTo>
                    <a:pt x="268514" y="192314"/>
                    <a:pt x="277335" y="198290"/>
                    <a:pt x="283028" y="206829"/>
                  </a:cubicBezTo>
                  <a:lnTo>
                    <a:pt x="326571" y="272143"/>
                  </a:lnTo>
                  <a:lnTo>
                    <a:pt x="370114" y="337457"/>
                  </a:lnTo>
                  <a:cubicBezTo>
                    <a:pt x="377371" y="348343"/>
                    <a:pt x="380999" y="362857"/>
                    <a:pt x="391885" y="370114"/>
                  </a:cubicBezTo>
                  <a:cubicBezTo>
                    <a:pt x="445889" y="406118"/>
                    <a:pt x="415294" y="382637"/>
                    <a:pt x="478971" y="446314"/>
                  </a:cubicBezTo>
                  <a:cubicBezTo>
                    <a:pt x="486228" y="453571"/>
                    <a:pt x="495049" y="459547"/>
                    <a:pt x="500742" y="468086"/>
                  </a:cubicBezTo>
                  <a:cubicBezTo>
                    <a:pt x="520094" y="497114"/>
                    <a:pt x="526158" y="510835"/>
                    <a:pt x="555171" y="533400"/>
                  </a:cubicBezTo>
                  <a:cubicBezTo>
                    <a:pt x="575825" y="549464"/>
                    <a:pt x="594827" y="571811"/>
                    <a:pt x="620485" y="576943"/>
                  </a:cubicBezTo>
                  <a:cubicBezTo>
                    <a:pt x="638628" y="580572"/>
                    <a:pt x="656885" y="583669"/>
                    <a:pt x="674914" y="587829"/>
                  </a:cubicBezTo>
                  <a:cubicBezTo>
                    <a:pt x="704070" y="594557"/>
                    <a:pt x="732659" y="603732"/>
                    <a:pt x="762000" y="609600"/>
                  </a:cubicBezTo>
                  <a:cubicBezTo>
                    <a:pt x="780143" y="613229"/>
                    <a:pt x="798478" y="615999"/>
                    <a:pt x="816428" y="620486"/>
                  </a:cubicBezTo>
                  <a:cubicBezTo>
                    <a:pt x="827560" y="623269"/>
                    <a:pt x="837953" y="628588"/>
                    <a:pt x="849085" y="631371"/>
                  </a:cubicBezTo>
                  <a:cubicBezTo>
                    <a:pt x="867035" y="635858"/>
                    <a:pt x="885371" y="638628"/>
                    <a:pt x="903514" y="642257"/>
                  </a:cubicBezTo>
                  <a:cubicBezTo>
                    <a:pt x="914400" y="649514"/>
                    <a:pt x="923090" y="663773"/>
                    <a:pt x="936171" y="664029"/>
                  </a:cubicBezTo>
                  <a:cubicBezTo>
                    <a:pt x="1408971" y="673300"/>
                    <a:pt x="1297446" y="706891"/>
                    <a:pt x="1491342" y="642257"/>
                  </a:cubicBezTo>
                  <a:cubicBezTo>
                    <a:pt x="1498599" y="635000"/>
                    <a:pt x="1505100" y="626897"/>
                    <a:pt x="1513114" y="620486"/>
                  </a:cubicBezTo>
                  <a:cubicBezTo>
                    <a:pt x="1523330" y="612313"/>
                    <a:pt x="1536520" y="607965"/>
                    <a:pt x="1545771" y="598714"/>
                  </a:cubicBezTo>
                  <a:cubicBezTo>
                    <a:pt x="1555022" y="589463"/>
                    <a:pt x="1559166" y="576107"/>
                    <a:pt x="1567542" y="566057"/>
                  </a:cubicBezTo>
                  <a:cubicBezTo>
                    <a:pt x="1577398" y="554230"/>
                    <a:pt x="1589314" y="544286"/>
                    <a:pt x="1600200" y="533400"/>
                  </a:cubicBezTo>
                  <a:cubicBezTo>
                    <a:pt x="1596571" y="475343"/>
                    <a:pt x="1598877" y="416608"/>
                    <a:pt x="1589314" y="359229"/>
                  </a:cubicBezTo>
                  <a:cubicBezTo>
                    <a:pt x="1587627" y="349105"/>
                    <a:pt x="1572822" y="346258"/>
                    <a:pt x="1567542" y="337457"/>
                  </a:cubicBezTo>
                  <a:cubicBezTo>
                    <a:pt x="1561639" y="327618"/>
                    <a:pt x="1563326" y="314137"/>
                    <a:pt x="1556657" y="304800"/>
                  </a:cubicBezTo>
                  <a:cubicBezTo>
                    <a:pt x="1544726" y="288097"/>
                    <a:pt x="1527628" y="275771"/>
                    <a:pt x="1513114" y="261257"/>
                  </a:cubicBezTo>
                  <a:cubicBezTo>
                    <a:pt x="1505857" y="254000"/>
                    <a:pt x="1499881" y="245179"/>
                    <a:pt x="1491342" y="239486"/>
                  </a:cubicBezTo>
                  <a:lnTo>
                    <a:pt x="1426028" y="195943"/>
                  </a:lnTo>
                  <a:cubicBezTo>
                    <a:pt x="1386320" y="202561"/>
                    <a:pt x="1359707" y="193991"/>
                    <a:pt x="1338942" y="228600"/>
                  </a:cubicBezTo>
                  <a:cubicBezTo>
                    <a:pt x="1333038" y="238439"/>
                    <a:pt x="1331685" y="250371"/>
                    <a:pt x="1328057" y="261257"/>
                  </a:cubicBezTo>
                  <a:cubicBezTo>
                    <a:pt x="1331685" y="279400"/>
                    <a:pt x="1333091" y="298133"/>
                    <a:pt x="1338942" y="315686"/>
                  </a:cubicBezTo>
                  <a:cubicBezTo>
                    <a:pt x="1344074" y="331081"/>
                    <a:pt x="1349239" y="347754"/>
                    <a:pt x="1360714" y="359229"/>
                  </a:cubicBezTo>
                  <a:cubicBezTo>
                    <a:pt x="1368828" y="367343"/>
                    <a:pt x="1382119" y="367864"/>
                    <a:pt x="1393371" y="370114"/>
                  </a:cubicBezTo>
                  <a:cubicBezTo>
                    <a:pt x="1418531" y="375146"/>
                    <a:pt x="1444171" y="377371"/>
                    <a:pt x="1469571" y="381000"/>
                  </a:cubicBezTo>
                  <a:cubicBezTo>
                    <a:pt x="1502367" y="402864"/>
                    <a:pt x="1507101" y="407970"/>
                    <a:pt x="1545771" y="424543"/>
                  </a:cubicBezTo>
                  <a:cubicBezTo>
                    <a:pt x="1556318" y="429063"/>
                    <a:pt x="1567542" y="431800"/>
                    <a:pt x="1578428" y="435429"/>
                  </a:cubicBezTo>
                  <a:cubicBezTo>
                    <a:pt x="1585685" y="442686"/>
                    <a:pt x="1599179" y="446988"/>
                    <a:pt x="1600200" y="457200"/>
                  </a:cubicBezTo>
                  <a:cubicBezTo>
                    <a:pt x="1603111" y="486309"/>
                    <a:pt x="1600566" y="517282"/>
                    <a:pt x="1589314" y="544286"/>
                  </a:cubicBezTo>
                  <a:cubicBezTo>
                    <a:pt x="1579161" y="568653"/>
                    <a:pt x="1535672" y="594562"/>
                    <a:pt x="1513114" y="609600"/>
                  </a:cubicBezTo>
                  <a:cubicBezTo>
                    <a:pt x="1447800" y="605971"/>
                    <a:pt x="1382555" y="600726"/>
                    <a:pt x="1317171" y="598714"/>
                  </a:cubicBezTo>
                  <a:cubicBezTo>
                    <a:pt x="1146670" y="593468"/>
                    <a:pt x="975805" y="598253"/>
                    <a:pt x="805542" y="587829"/>
                  </a:cubicBezTo>
                  <a:cubicBezTo>
                    <a:pt x="795298" y="587202"/>
                    <a:pt x="792572" y="571338"/>
                    <a:pt x="783771" y="566057"/>
                  </a:cubicBezTo>
                  <a:cubicBezTo>
                    <a:pt x="773932" y="560153"/>
                    <a:pt x="762000" y="558800"/>
                    <a:pt x="751114" y="555171"/>
                  </a:cubicBezTo>
                  <a:cubicBezTo>
                    <a:pt x="743857" y="547914"/>
                    <a:pt x="738143" y="538680"/>
                    <a:pt x="729342" y="533400"/>
                  </a:cubicBezTo>
                  <a:cubicBezTo>
                    <a:pt x="648871" y="485118"/>
                    <a:pt x="746598" y="566800"/>
                    <a:pt x="664028" y="500743"/>
                  </a:cubicBezTo>
                  <a:cubicBezTo>
                    <a:pt x="656014" y="494332"/>
                    <a:pt x="650271" y="485382"/>
                    <a:pt x="642257" y="478971"/>
                  </a:cubicBezTo>
                  <a:cubicBezTo>
                    <a:pt x="632041" y="470798"/>
                    <a:pt x="619533" y="465714"/>
                    <a:pt x="609600" y="457200"/>
                  </a:cubicBezTo>
                  <a:cubicBezTo>
                    <a:pt x="594015" y="443842"/>
                    <a:pt x="580571" y="428171"/>
                    <a:pt x="566057" y="413657"/>
                  </a:cubicBezTo>
                  <a:lnTo>
                    <a:pt x="522514" y="370114"/>
                  </a:lnTo>
                  <a:lnTo>
                    <a:pt x="500742" y="337457"/>
                  </a:lnTo>
                  <a:cubicBezTo>
                    <a:pt x="497114" y="326571"/>
                    <a:pt x="496526" y="314137"/>
                    <a:pt x="489857" y="304800"/>
                  </a:cubicBezTo>
                  <a:cubicBezTo>
                    <a:pt x="477926" y="288097"/>
                    <a:pt x="460828" y="275771"/>
                    <a:pt x="446314" y="261257"/>
                  </a:cubicBezTo>
                  <a:cubicBezTo>
                    <a:pt x="439057" y="254000"/>
                    <a:pt x="430235" y="248026"/>
                    <a:pt x="424542" y="239486"/>
                  </a:cubicBezTo>
                  <a:cubicBezTo>
                    <a:pt x="404844" y="209939"/>
                    <a:pt x="390905" y="184404"/>
                    <a:pt x="359228" y="163286"/>
                  </a:cubicBezTo>
                  <a:cubicBezTo>
                    <a:pt x="337457" y="148772"/>
                    <a:pt x="312416" y="138245"/>
                    <a:pt x="293914" y="119743"/>
                  </a:cubicBezTo>
                  <a:cubicBezTo>
                    <a:pt x="228906" y="54735"/>
                    <a:pt x="264377" y="71537"/>
                    <a:pt x="195942" y="54429"/>
                  </a:cubicBezTo>
                  <a:cubicBezTo>
                    <a:pt x="144190" y="19926"/>
                    <a:pt x="175698" y="36795"/>
                    <a:pt x="97971" y="10886"/>
                  </a:cubicBezTo>
                  <a:cubicBezTo>
                    <a:pt x="87085" y="7257"/>
                    <a:pt x="76789" y="0"/>
                    <a:pt x="65314" y="0"/>
                  </a:cubicBezTo>
                  <a:lnTo>
                    <a:pt x="0" y="0"/>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2057400" y="1719945"/>
              <a:ext cx="434758" cy="655440"/>
            </a:xfrm>
            <a:custGeom>
              <a:avLst/>
              <a:gdLst>
                <a:gd name="connsiteX0" fmla="*/ 206829 w 434759"/>
                <a:gd name="connsiteY0" fmla="*/ 642257 h 655439"/>
                <a:gd name="connsiteX1" fmla="*/ 141514 w 434759"/>
                <a:gd name="connsiteY1" fmla="*/ 598714 h 655439"/>
                <a:gd name="connsiteX2" fmla="*/ 65314 w 434759"/>
                <a:gd name="connsiteY2" fmla="*/ 489857 h 655439"/>
                <a:gd name="connsiteX3" fmla="*/ 43543 w 434759"/>
                <a:gd name="connsiteY3" fmla="*/ 457200 h 655439"/>
                <a:gd name="connsiteX4" fmla="*/ 0 w 434759"/>
                <a:gd name="connsiteY4" fmla="*/ 370114 h 655439"/>
                <a:gd name="connsiteX5" fmla="*/ 10886 w 434759"/>
                <a:gd name="connsiteY5" fmla="*/ 97971 h 655439"/>
                <a:gd name="connsiteX6" fmla="*/ 76200 w 434759"/>
                <a:gd name="connsiteY6" fmla="*/ 21771 h 655439"/>
                <a:gd name="connsiteX7" fmla="*/ 141514 w 434759"/>
                <a:gd name="connsiteY7" fmla="*/ 0 h 655439"/>
                <a:gd name="connsiteX8" fmla="*/ 370114 w 434759"/>
                <a:gd name="connsiteY8" fmla="*/ 21771 h 655439"/>
                <a:gd name="connsiteX9" fmla="*/ 402771 w 434759"/>
                <a:gd name="connsiteY9" fmla="*/ 32657 h 655439"/>
                <a:gd name="connsiteX10" fmla="*/ 413657 w 434759"/>
                <a:gd name="connsiteY10" fmla="*/ 65314 h 655439"/>
                <a:gd name="connsiteX11" fmla="*/ 413657 w 434759"/>
                <a:gd name="connsiteY11" fmla="*/ 206828 h 655439"/>
                <a:gd name="connsiteX12" fmla="*/ 381000 w 434759"/>
                <a:gd name="connsiteY12" fmla="*/ 217714 h 655439"/>
                <a:gd name="connsiteX13" fmla="*/ 348343 w 434759"/>
                <a:gd name="connsiteY13" fmla="*/ 195943 h 655439"/>
                <a:gd name="connsiteX14" fmla="*/ 337457 w 434759"/>
                <a:gd name="connsiteY14" fmla="*/ 163286 h 655439"/>
                <a:gd name="connsiteX15" fmla="*/ 326571 w 434759"/>
                <a:gd name="connsiteY15" fmla="*/ 119743 h 655439"/>
                <a:gd name="connsiteX16" fmla="*/ 293914 w 434759"/>
                <a:gd name="connsiteY16" fmla="*/ 108857 h 655439"/>
                <a:gd name="connsiteX17" fmla="*/ 174171 w 434759"/>
                <a:gd name="connsiteY17" fmla="*/ 87086 h 655439"/>
                <a:gd name="connsiteX18" fmla="*/ 141514 w 434759"/>
                <a:gd name="connsiteY18" fmla="*/ 97971 h 655439"/>
                <a:gd name="connsiteX19" fmla="*/ 76200 w 434759"/>
                <a:gd name="connsiteY19" fmla="*/ 174171 h 655439"/>
                <a:gd name="connsiteX20" fmla="*/ 65314 w 434759"/>
                <a:gd name="connsiteY20" fmla="*/ 206828 h 655439"/>
                <a:gd name="connsiteX21" fmla="*/ 76200 w 434759"/>
                <a:gd name="connsiteY21" fmla="*/ 337457 h 655439"/>
                <a:gd name="connsiteX22" fmla="*/ 108857 w 434759"/>
                <a:gd name="connsiteY22" fmla="*/ 468086 h 655439"/>
                <a:gd name="connsiteX23" fmla="*/ 195943 w 434759"/>
                <a:gd name="connsiteY23" fmla="*/ 544286 h 655439"/>
                <a:gd name="connsiteX24" fmla="*/ 206829 w 434759"/>
                <a:gd name="connsiteY24" fmla="*/ 576943 h 655439"/>
                <a:gd name="connsiteX25" fmla="*/ 206829 w 434759"/>
                <a:gd name="connsiteY25" fmla="*/ 642257 h 65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759" h="655439">
                  <a:moveTo>
                    <a:pt x="206829" y="642257"/>
                  </a:moveTo>
                  <a:cubicBezTo>
                    <a:pt x="195943" y="645885"/>
                    <a:pt x="157214" y="619647"/>
                    <a:pt x="141514" y="598714"/>
                  </a:cubicBezTo>
                  <a:cubicBezTo>
                    <a:pt x="93160" y="534242"/>
                    <a:pt x="118917" y="570262"/>
                    <a:pt x="65314" y="489857"/>
                  </a:cubicBezTo>
                  <a:cubicBezTo>
                    <a:pt x="58057" y="478971"/>
                    <a:pt x="49394" y="468902"/>
                    <a:pt x="43543" y="457200"/>
                  </a:cubicBezTo>
                  <a:lnTo>
                    <a:pt x="0" y="370114"/>
                  </a:lnTo>
                  <a:cubicBezTo>
                    <a:pt x="3629" y="279400"/>
                    <a:pt x="1214" y="188241"/>
                    <a:pt x="10886" y="97971"/>
                  </a:cubicBezTo>
                  <a:cubicBezTo>
                    <a:pt x="12692" y="81118"/>
                    <a:pt x="72594" y="22973"/>
                    <a:pt x="76200" y="21771"/>
                  </a:cubicBezTo>
                  <a:lnTo>
                    <a:pt x="141514" y="0"/>
                  </a:lnTo>
                  <a:cubicBezTo>
                    <a:pt x="207789" y="4734"/>
                    <a:pt x="299779" y="7704"/>
                    <a:pt x="370114" y="21771"/>
                  </a:cubicBezTo>
                  <a:cubicBezTo>
                    <a:pt x="381366" y="24021"/>
                    <a:pt x="391885" y="29028"/>
                    <a:pt x="402771" y="32657"/>
                  </a:cubicBezTo>
                  <a:cubicBezTo>
                    <a:pt x="406400" y="43543"/>
                    <a:pt x="410874" y="54182"/>
                    <a:pt x="413657" y="65314"/>
                  </a:cubicBezTo>
                  <a:cubicBezTo>
                    <a:pt x="425271" y="111768"/>
                    <a:pt x="434759" y="159349"/>
                    <a:pt x="413657" y="206828"/>
                  </a:cubicBezTo>
                  <a:cubicBezTo>
                    <a:pt x="408997" y="217314"/>
                    <a:pt x="391886" y="214085"/>
                    <a:pt x="381000" y="217714"/>
                  </a:cubicBezTo>
                  <a:cubicBezTo>
                    <a:pt x="370114" y="210457"/>
                    <a:pt x="356516" y="206159"/>
                    <a:pt x="348343" y="195943"/>
                  </a:cubicBezTo>
                  <a:cubicBezTo>
                    <a:pt x="341175" y="186983"/>
                    <a:pt x="340609" y="174319"/>
                    <a:pt x="337457" y="163286"/>
                  </a:cubicBezTo>
                  <a:cubicBezTo>
                    <a:pt x="333347" y="148901"/>
                    <a:pt x="335917" y="131426"/>
                    <a:pt x="326571" y="119743"/>
                  </a:cubicBezTo>
                  <a:cubicBezTo>
                    <a:pt x="319403" y="110783"/>
                    <a:pt x="305046" y="111640"/>
                    <a:pt x="293914" y="108857"/>
                  </a:cubicBezTo>
                  <a:cubicBezTo>
                    <a:pt x="263475" y="101247"/>
                    <a:pt x="203299" y="91940"/>
                    <a:pt x="174171" y="87086"/>
                  </a:cubicBezTo>
                  <a:cubicBezTo>
                    <a:pt x="163285" y="90714"/>
                    <a:pt x="150851" y="91302"/>
                    <a:pt x="141514" y="97971"/>
                  </a:cubicBezTo>
                  <a:cubicBezTo>
                    <a:pt x="120682" y="112851"/>
                    <a:pt x="88985" y="148600"/>
                    <a:pt x="76200" y="174171"/>
                  </a:cubicBezTo>
                  <a:cubicBezTo>
                    <a:pt x="71068" y="184434"/>
                    <a:pt x="68943" y="195942"/>
                    <a:pt x="65314" y="206828"/>
                  </a:cubicBezTo>
                  <a:cubicBezTo>
                    <a:pt x="68943" y="250371"/>
                    <a:pt x="71852" y="293980"/>
                    <a:pt x="76200" y="337457"/>
                  </a:cubicBezTo>
                  <a:cubicBezTo>
                    <a:pt x="80988" y="385332"/>
                    <a:pt x="78502" y="429059"/>
                    <a:pt x="108857" y="468086"/>
                  </a:cubicBezTo>
                  <a:cubicBezTo>
                    <a:pt x="143144" y="512169"/>
                    <a:pt x="156925" y="518273"/>
                    <a:pt x="195943" y="544286"/>
                  </a:cubicBezTo>
                  <a:cubicBezTo>
                    <a:pt x="199572" y="555172"/>
                    <a:pt x="205206" y="565584"/>
                    <a:pt x="206829" y="576943"/>
                  </a:cubicBezTo>
                  <a:cubicBezTo>
                    <a:pt x="218043" y="655439"/>
                    <a:pt x="217715" y="638629"/>
                    <a:pt x="206829" y="642257"/>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2247607" y="1850573"/>
              <a:ext cx="756852" cy="457201"/>
            </a:xfrm>
            <a:custGeom>
              <a:avLst/>
              <a:gdLst>
                <a:gd name="connsiteX0" fmla="*/ 27508 w 756851"/>
                <a:gd name="connsiteY0" fmla="*/ 446315 h 457201"/>
                <a:gd name="connsiteX1" fmla="*/ 49280 w 756851"/>
                <a:gd name="connsiteY1" fmla="*/ 413658 h 457201"/>
                <a:gd name="connsiteX2" fmla="*/ 60165 w 756851"/>
                <a:gd name="connsiteY2" fmla="*/ 381000 h 457201"/>
                <a:gd name="connsiteX3" fmla="*/ 81937 w 756851"/>
                <a:gd name="connsiteY3" fmla="*/ 359229 h 457201"/>
                <a:gd name="connsiteX4" fmla="*/ 103708 w 756851"/>
                <a:gd name="connsiteY4" fmla="*/ 326572 h 457201"/>
                <a:gd name="connsiteX5" fmla="*/ 136365 w 756851"/>
                <a:gd name="connsiteY5" fmla="*/ 315686 h 457201"/>
                <a:gd name="connsiteX6" fmla="*/ 179908 w 756851"/>
                <a:gd name="connsiteY6" fmla="*/ 272143 h 457201"/>
                <a:gd name="connsiteX7" fmla="*/ 256108 w 756851"/>
                <a:gd name="connsiteY7" fmla="*/ 239486 h 457201"/>
                <a:gd name="connsiteX8" fmla="*/ 277880 w 756851"/>
                <a:gd name="connsiteY8" fmla="*/ 217715 h 457201"/>
                <a:gd name="connsiteX9" fmla="*/ 354080 w 756851"/>
                <a:gd name="connsiteY9" fmla="*/ 195943 h 457201"/>
                <a:gd name="connsiteX10" fmla="*/ 419394 w 756851"/>
                <a:gd name="connsiteY10" fmla="*/ 174172 h 457201"/>
                <a:gd name="connsiteX11" fmla="*/ 582680 w 756851"/>
                <a:gd name="connsiteY11" fmla="*/ 185058 h 457201"/>
                <a:gd name="connsiteX12" fmla="*/ 669765 w 756851"/>
                <a:gd name="connsiteY12" fmla="*/ 195943 h 457201"/>
                <a:gd name="connsiteX13" fmla="*/ 745965 w 756851"/>
                <a:gd name="connsiteY13" fmla="*/ 185058 h 457201"/>
                <a:gd name="connsiteX14" fmla="*/ 756851 w 756851"/>
                <a:gd name="connsiteY14" fmla="*/ 152400 h 457201"/>
                <a:gd name="connsiteX15" fmla="*/ 745965 w 756851"/>
                <a:gd name="connsiteY15" fmla="*/ 119743 h 457201"/>
                <a:gd name="connsiteX16" fmla="*/ 735080 w 756851"/>
                <a:gd name="connsiteY16" fmla="*/ 76200 h 457201"/>
                <a:gd name="connsiteX17" fmla="*/ 713308 w 756851"/>
                <a:gd name="connsiteY17" fmla="*/ 54429 h 457201"/>
                <a:gd name="connsiteX18" fmla="*/ 691537 w 756851"/>
                <a:gd name="connsiteY18" fmla="*/ 21772 h 457201"/>
                <a:gd name="connsiteX19" fmla="*/ 626223 w 756851"/>
                <a:gd name="connsiteY19" fmla="*/ 0 h 457201"/>
                <a:gd name="connsiteX20" fmla="*/ 582680 w 756851"/>
                <a:gd name="connsiteY20" fmla="*/ 10886 h 457201"/>
                <a:gd name="connsiteX21" fmla="*/ 582680 w 756851"/>
                <a:gd name="connsiteY21" fmla="*/ 87086 h 457201"/>
                <a:gd name="connsiteX22" fmla="*/ 637108 w 756851"/>
                <a:gd name="connsiteY22" fmla="*/ 97972 h 457201"/>
                <a:gd name="connsiteX23" fmla="*/ 626223 w 756851"/>
                <a:gd name="connsiteY23" fmla="*/ 130629 h 457201"/>
                <a:gd name="connsiteX24" fmla="*/ 473823 w 756851"/>
                <a:gd name="connsiteY24" fmla="*/ 163286 h 457201"/>
                <a:gd name="connsiteX25" fmla="*/ 223451 w 756851"/>
                <a:gd name="connsiteY25" fmla="*/ 174172 h 457201"/>
                <a:gd name="connsiteX26" fmla="*/ 190794 w 756851"/>
                <a:gd name="connsiteY26" fmla="*/ 185058 h 457201"/>
                <a:gd name="connsiteX27" fmla="*/ 114594 w 756851"/>
                <a:gd name="connsiteY27" fmla="*/ 250372 h 457201"/>
                <a:gd name="connsiteX28" fmla="*/ 92823 w 756851"/>
                <a:gd name="connsiteY28" fmla="*/ 283029 h 457201"/>
                <a:gd name="connsiteX29" fmla="*/ 49280 w 756851"/>
                <a:gd name="connsiteY29" fmla="*/ 326572 h 457201"/>
                <a:gd name="connsiteX30" fmla="*/ 27508 w 756851"/>
                <a:gd name="connsiteY30" fmla="*/ 348343 h 457201"/>
                <a:gd name="connsiteX31" fmla="*/ 27508 w 756851"/>
                <a:gd name="connsiteY31" fmla="*/ 446315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851" h="457201">
                  <a:moveTo>
                    <a:pt x="27508" y="446315"/>
                  </a:moveTo>
                  <a:cubicBezTo>
                    <a:pt x="31137" y="457201"/>
                    <a:pt x="43429" y="425360"/>
                    <a:pt x="49280" y="413658"/>
                  </a:cubicBezTo>
                  <a:cubicBezTo>
                    <a:pt x="54412" y="403395"/>
                    <a:pt x="54261" y="390840"/>
                    <a:pt x="60165" y="381000"/>
                  </a:cubicBezTo>
                  <a:cubicBezTo>
                    <a:pt x="65445" y="372199"/>
                    <a:pt x="75526" y="367243"/>
                    <a:pt x="81937" y="359229"/>
                  </a:cubicBezTo>
                  <a:cubicBezTo>
                    <a:pt x="90110" y="349013"/>
                    <a:pt x="93492" y="334745"/>
                    <a:pt x="103708" y="326572"/>
                  </a:cubicBezTo>
                  <a:cubicBezTo>
                    <a:pt x="112668" y="319404"/>
                    <a:pt x="125479" y="319315"/>
                    <a:pt x="136365" y="315686"/>
                  </a:cubicBezTo>
                  <a:cubicBezTo>
                    <a:pt x="150879" y="301172"/>
                    <a:pt x="161549" y="281323"/>
                    <a:pt x="179908" y="272143"/>
                  </a:cubicBezTo>
                  <a:cubicBezTo>
                    <a:pt x="233714" y="245241"/>
                    <a:pt x="208056" y="255504"/>
                    <a:pt x="256108" y="239486"/>
                  </a:cubicBezTo>
                  <a:cubicBezTo>
                    <a:pt x="263365" y="232229"/>
                    <a:pt x="269079" y="222995"/>
                    <a:pt x="277880" y="217715"/>
                  </a:cubicBezTo>
                  <a:cubicBezTo>
                    <a:pt x="290076" y="210398"/>
                    <a:pt x="344590" y="198790"/>
                    <a:pt x="354080" y="195943"/>
                  </a:cubicBezTo>
                  <a:cubicBezTo>
                    <a:pt x="376061" y="189349"/>
                    <a:pt x="419394" y="174172"/>
                    <a:pt x="419394" y="174172"/>
                  </a:cubicBezTo>
                  <a:cubicBezTo>
                    <a:pt x="473823" y="177801"/>
                    <a:pt x="528336" y="180332"/>
                    <a:pt x="582680" y="185058"/>
                  </a:cubicBezTo>
                  <a:cubicBezTo>
                    <a:pt x="611824" y="187592"/>
                    <a:pt x="640511" y="195943"/>
                    <a:pt x="669765" y="195943"/>
                  </a:cubicBezTo>
                  <a:cubicBezTo>
                    <a:pt x="695423" y="195943"/>
                    <a:pt x="720565" y="188686"/>
                    <a:pt x="745965" y="185058"/>
                  </a:cubicBezTo>
                  <a:cubicBezTo>
                    <a:pt x="749594" y="174172"/>
                    <a:pt x="756851" y="163875"/>
                    <a:pt x="756851" y="152400"/>
                  </a:cubicBezTo>
                  <a:cubicBezTo>
                    <a:pt x="756851" y="140925"/>
                    <a:pt x="749117" y="130776"/>
                    <a:pt x="745965" y="119743"/>
                  </a:cubicBezTo>
                  <a:cubicBezTo>
                    <a:pt x="741855" y="105358"/>
                    <a:pt x="741771" y="89581"/>
                    <a:pt x="735080" y="76200"/>
                  </a:cubicBezTo>
                  <a:cubicBezTo>
                    <a:pt x="730490" y="67020"/>
                    <a:pt x="719719" y="62443"/>
                    <a:pt x="713308" y="54429"/>
                  </a:cubicBezTo>
                  <a:cubicBezTo>
                    <a:pt x="705135" y="44213"/>
                    <a:pt x="702631" y="28706"/>
                    <a:pt x="691537" y="21772"/>
                  </a:cubicBezTo>
                  <a:cubicBezTo>
                    <a:pt x="672076" y="9609"/>
                    <a:pt x="626223" y="0"/>
                    <a:pt x="626223" y="0"/>
                  </a:cubicBezTo>
                  <a:cubicBezTo>
                    <a:pt x="611709" y="3629"/>
                    <a:pt x="594363" y="1540"/>
                    <a:pt x="582680" y="10886"/>
                  </a:cubicBezTo>
                  <a:cubicBezTo>
                    <a:pt x="566353" y="23948"/>
                    <a:pt x="569937" y="76466"/>
                    <a:pt x="582680" y="87086"/>
                  </a:cubicBezTo>
                  <a:cubicBezTo>
                    <a:pt x="596894" y="98931"/>
                    <a:pt x="618965" y="94343"/>
                    <a:pt x="637108" y="97972"/>
                  </a:cubicBezTo>
                  <a:cubicBezTo>
                    <a:pt x="633480" y="108858"/>
                    <a:pt x="635560" y="123960"/>
                    <a:pt x="626223" y="130629"/>
                  </a:cubicBezTo>
                  <a:cubicBezTo>
                    <a:pt x="595743" y="152400"/>
                    <a:pt x="503896" y="161346"/>
                    <a:pt x="473823" y="163286"/>
                  </a:cubicBezTo>
                  <a:cubicBezTo>
                    <a:pt x="390460" y="168664"/>
                    <a:pt x="306908" y="170543"/>
                    <a:pt x="223451" y="174172"/>
                  </a:cubicBezTo>
                  <a:cubicBezTo>
                    <a:pt x="212565" y="177801"/>
                    <a:pt x="201057" y="179926"/>
                    <a:pt x="190794" y="185058"/>
                  </a:cubicBezTo>
                  <a:cubicBezTo>
                    <a:pt x="166172" y="197369"/>
                    <a:pt x="127986" y="230284"/>
                    <a:pt x="114594" y="250372"/>
                  </a:cubicBezTo>
                  <a:cubicBezTo>
                    <a:pt x="107337" y="261258"/>
                    <a:pt x="101337" y="273096"/>
                    <a:pt x="92823" y="283029"/>
                  </a:cubicBezTo>
                  <a:cubicBezTo>
                    <a:pt x="79465" y="298614"/>
                    <a:pt x="63794" y="312058"/>
                    <a:pt x="49280" y="326572"/>
                  </a:cubicBezTo>
                  <a:lnTo>
                    <a:pt x="27508" y="348343"/>
                  </a:lnTo>
                  <a:cubicBezTo>
                    <a:pt x="0" y="430870"/>
                    <a:pt x="23879" y="435429"/>
                    <a:pt x="27508" y="446315"/>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916469" y="2141866"/>
              <a:ext cx="1336876" cy="459824"/>
            </a:xfrm>
            <a:custGeom>
              <a:avLst/>
              <a:gdLst>
                <a:gd name="connsiteX0" fmla="*/ 1271561 w 1336875"/>
                <a:gd name="connsiteY0" fmla="*/ 231223 h 459823"/>
                <a:gd name="connsiteX1" fmla="*/ 1173589 w 1336875"/>
                <a:gd name="connsiteY1" fmla="*/ 133251 h 459823"/>
                <a:gd name="connsiteX2" fmla="*/ 1097389 w 1336875"/>
                <a:gd name="connsiteY2" fmla="*/ 111480 h 459823"/>
                <a:gd name="connsiteX3" fmla="*/ 1021189 w 1336875"/>
                <a:gd name="connsiteY3" fmla="*/ 89708 h 459823"/>
                <a:gd name="connsiteX4" fmla="*/ 988532 w 1336875"/>
                <a:gd name="connsiteY4" fmla="*/ 78823 h 459823"/>
                <a:gd name="connsiteX5" fmla="*/ 944989 w 1336875"/>
                <a:gd name="connsiteY5" fmla="*/ 67937 h 459823"/>
                <a:gd name="connsiteX6" fmla="*/ 749046 w 1336875"/>
                <a:gd name="connsiteY6" fmla="*/ 78823 h 459823"/>
                <a:gd name="connsiteX7" fmla="*/ 716389 w 1336875"/>
                <a:gd name="connsiteY7" fmla="*/ 89708 h 459823"/>
                <a:gd name="connsiteX8" fmla="*/ 672846 w 1336875"/>
                <a:gd name="connsiteY8" fmla="*/ 133251 h 459823"/>
                <a:gd name="connsiteX9" fmla="*/ 651075 w 1336875"/>
                <a:gd name="connsiteY9" fmla="*/ 155023 h 459823"/>
                <a:gd name="connsiteX10" fmla="*/ 629303 w 1336875"/>
                <a:gd name="connsiteY10" fmla="*/ 176794 h 459823"/>
                <a:gd name="connsiteX11" fmla="*/ 585761 w 1336875"/>
                <a:gd name="connsiteY11" fmla="*/ 242108 h 459823"/>
                <a:gd name="connsiteX12" fmla="*/ 563989 w 1336875"/>
                <a:gd name="connsiteY12" fmla="*/ 263880 h 459823"/>
                <a:gd name="connsiteX13" fmla="*/ 542218 w 1336875"/>
                <a:gd name="connsiteY13" fmla="*/ 296537 h 459823"/>
                <a:gd name="connsiteX14" fmla="*/ 509561 w 1336875"/>
                <a:gd name="connsiteY14" fmla="*/ 318308 h 459823"/>
                <a:gd name="connsiteX15" fmla="*/ 400703 w 1336875"/>
                <a:gd name="connsiteY15" fmla="*/ 416280 h 459823"/>
                <a:gd name="connsiteX16" fmla="*/ 357161 w 1336875"/>
                <a:gd name="connsiteY16" fmla="*/ 427166 h 459823"/>
                <a:gd name="connsiteX17" fmla="*/ 215646 w 1336875"/>
                <a:gd name="connsiteY17" fmla="*/ 459823 h 459823"/>
                <a:gd name="connsiteX18" fmla="*/ 85018 w 1336875"/>
                <a:gd name="connsiteY18" fmla="*/ 438051 h 459823"/>
                <a:gd name="connsiteX19" fmla="*/ 52361 w 1336875"/>
                <a:gd name="connsiteY19" fmla="*/ 416280 h 459823"/>
                <a:gd name="connsiteX20" fmla="*/ 19703 w 1336875"/>
                <a:gd name="connsiteY20" fmla="*/ 383623 h 459823"/>
                <a:gd name="connsiteX21" fmla="*/ 19703 w 1336875"/>
                <a:gd name="connsiteY21" fmla="*/ 296537 h 459823"/>
                <a:gd name="connsiteX22" fmla="*/ 41475 w 1336875"/>
                <a:gd name="connsiteY22" fmla="*/ 274766 h 459823"/>
                <a:gd name="connsiteX23" fmla="*/ 106789 w 1336875"/>
                <a:gd name="connsiteY23" fmla="*/ 307423 h 459823"/>
                <a:gd name="connsiteX24" fmla="*/ 117675 w 1336875"/>
                <a:gd name="connsiteY24" fmla="*/ 350966 h 459823"/>
                <a:gd name="connsiteX25" fmla="*/ 128561 w 1336875"/>
                <a:gd name="connsiteY25" fmla="*/ 383623 h 459823"/>
                <a:gd name="connsiteX26" fmla="*/ 302732 w 1336875"/>
                <a:gd name="connsiteY26" fmla="*/ 372737 h 459823"/>
                <a:gd name="connsiteX27" fmla="*/ 389818 w 1336875"/>
                <a:gd name="connsiteY27" fmla="*/ 307423 h 459823"/>
                <a:gd name="connsiteX28" fmla="*/ 455132 w 1336875"/>
                <a:gd name="connsiteY28" fmla="*/ 274766 h 459823"/>
                <a:gd name="connsiteX29" fmla="*/ 487789 w 1336875"/>
                <a:gd name="connsiteY29" fmla="*/ 242108 h 459823"/>
                <a:gd name="connsiteX30" fmla="*/ 520446 w 1336875"/>
                <a:gd name="connsiteY30" fmla="*/ 220337 h 459823"/>
                <a:gd name="connsiteX31" fmla="*/ 563989 w 1336875"/>
                <a:gd name="connsiteY31" fmla="*/ 165908 h 459823"/>
                <a:gd name="connsiteX32" fmla="*/ 596646 w 1336875"/>
                <a:gd name="connsiteY32" fmla="*/ 144137 h 459823"/>
                <a:gd name="connsiteX33" fmla="*/ 651075 w 1336875"/>
                <a:gd name="connsiteY33" fmla="*/ 100594 h 459823"/>
                <a:gd name="connsiteX34" fmla="*/ 694618 w 1336875"/>
                <a:gd name="connsiteY34" fmla="*/ 78823 h 459823"/>
                <a:gd name="connsiteX35" fmla="*/ 803475 w 1336875"/>
                <a:gd name="connsiteY35" fmla="*/ 13508 h 459823"/>
                <a:gd name="connsiteX36" fmla="*/ 1021189 w 1336875"/>
                <a:gd name="connsiteY36" fmla="*/ 24394 h 459823"/>
                <a:gd name="connsiteX37" fmla="*/ 1151818 w 1336875"/>
                <a:gd name="connsiteY37" fmla="*/ 89708 h 459823"/>
                <a:gd name="connsiteX38" fmla="*/ 1238903 w 1336875"/>
                <a:gd name="connsiteY38" fmla="*/ 122366 h 459823"/>
                <a:gd name="connsiteX39" fmla="*/ 1293332 w 1336875"/>
                <a:gd name="connsiteY39" fmla="*/ 165908 h 459823"/>
                <a:gd name="connsiteX40" fmla="*/ 1315103 w 1336875"/>
                <a:gd name="connsiteY40" fmla="*/ 187680 h 459823"/>
                <a:gd name="connsiteX41" fmla="*/ 1336875 w 1336875"/>
                <a:gd name="connsiteY41" fmla="*/ 252994 h 45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6875" h="459823">
                  <a:moveTo>
                    <a:pt x="1271561" y="231223"/>
                  </a:moveTo>
                  <a:cubicBezTo>
                    <a:pt x="1237849" y="180657"/>
                    <a:pt x="1242801" y="181700"/>
                    <a:pt x="1173589" y="133251"/>
                  </a:cubicBezTo>
                  <a:cubicBezTo>
                    <a:pt x="1164716" y="127040"/>
                    <a:pt x="1102547" y="112887"/>
                    <a:pt x="1097389" y="111480"/>
                  </a:cubicBezTo>
                  <a:cubicBezTo>
                    <a:pt x="1071903" y="104529"/>
                    <a:pt x="1046491" y="97299"/>
                    <a:pt x="1021189" y="89708"/>
                  </a:cubicBezTo>
                  <a:cubicBezTo>
                    <a:pt x="1010198" y="86411"/>
                    <a:pt x="999565" y="81975"/>
                    <a:pt x="988532" y="78823"/>
                  </a:cubicBezTo>
                  <a:cubicBezTo>
                    <a:pt x="974147" y="74713"/>
                    <a:pt x="959503" y="71566"/>
                    <a:pt x="944989" y="67937"/>
                  </a:cubicBezTo>
                  <a:cubicBezTo>
                    <a:pt x="879675" y="71566"/>
                    <a:pt x="814166" y="72621"/>
                    <a:pt x="749046" y="78823"/>
                  </a:cubicBezTo>
                  <a:cubicBezTo>
                    <a:pt x="737623" y="79911"/>
                    <a:pt x="725726" y="83039"/>
                    <a:pt x="716389" y="89708"/>
                  </a:cubicBezTo>
                  <a:cubicBezTo>
                    <a:pt x="699686" y="101639"/>
                    <a:pt x="687360" y="118737"/>
                    <a:pt x="672846" y="133251"/>
                  </a:cubicBezTo>
                  <a:lnTo>
                    <a:pt x="651075" y="155023"/>
                  </a:lnTo>
                  <a:cubicBezTo>
                    <a:pt x="643818" y="162280"/>
                    <a:pt x="634996" y="168254"/>
                    <a:pt x="629303" y="176794"/>
                  </a:cubicBezTo>
                  <a:cubicBezTo>
                    <a:pt x="614789" y="198565"/>
                    <a:pt x="604263" y="223606"/>
                    <a:pt x="585761" y="242108"/>
                  </a:cubicBezTo>
                  <a:cubicBezTo>
                    <a:pt x="578504" y="249365"/>
                    <a:pt x="570400" y="255866"/>
                    <a:pt x="563989" y="263880"/>
                  </a:cubicBezTo>
                  <a:cubicBezTo>
                    <a:pt x="555816" y="274096"/>
                    <a:pt x="551469" y="287286"/>
                    <a:pt x="542218" y="296537"/>
                  </a:cubicBezTo>
                  <a:cubicBezTo>
                    <a:pt x="532967" y="305788"/>
                    <a:pt x="519339" y="309616"/>
                    <a:pt x="509561" y="318308"/>
                  </a:cubicBezTo>
                  <a:cubicBezTo>
                    <a:pt x="483465" y="341505"/>
                    <a:pt x="438209" y="397527"/>
                    <a:pt x="400703" y="416280"/>
                  </a:cubicBezTo>
                  <a:cubicBezTo>
                    <a:pt x="387322" y="422971"/>
                    <a:pt x="371491" y="422867"/>
                    <a:pt x="357161" y="427166"/>
                  </a:cubicBezTo>
                  <a:cubicBezTo>
                    <a:pt x="248491" y="459767"/>
                    <a:pt x="335822" y="442655"/>
                    <a:pt x="215646" y="459823"/>
                  </a:cubicBezTo>
                  <a:cubicBezTo>
                    <a:pt x="184600" y="456373"/>
                    <a:pt x="121493" y="456288"/>
                    <a:pt x="85018" y="438051"/>
                  </a:cubicBezTo>
                  <a:cubicBezTo>
                    <a:pt x="73316" y="432200"/>
                    <a:pt x="62412" y="424655"/>
                    <a:pt x="52361" y="416280"/>
                  </a:cubicBezTo>
                  <a:cubicBezTo>
                    <a:pt x="40534" y="406425"/>
                    <a:pt x="30589" y="394509"/>
                    <a:pt x="19703" y="383623"/>
                  </a:cubicBezTo>
                  <a:cubicBezTo>
                    <a:pt x="7041" y="345634"/>
                    <a:pt x="0" y="342512"/>
                    <a:pt x="19703" y="296537"/>
                  </a:cubicBezTo>
                  <a:cubicBezTo>
                    <a:pt x="23746" y="287104"/>
                    <a:pt x="34218" y="282023"/>
                    <a:pt x="41475" y="274766"/>
                  </a:cubicBezTo>
                  <a:cubicBezTo>
                    <a:pt x="60106" y="280976"/>
                    <a:pt x="94730" y="289334"/>
                    <a:pt x="106789" y="307423"/>
                  </a:cubicBezTo>
                  <a:cubicBezTo>
                    <a:pt x="115088" y="319871"/>
                    <a:pt x="113565" y="336581"/>
                    <a:pt x="117675" y="350966"/>
                  </a:cubicBezTo>
                  <a:cubicBezTo>
                    <a:pt x="120827" y="361999"/>
                    <a:pt x="124932" y="372737"/>
                    <a:pt x="128561" y="383623"/>
                  </a:cubicBezTo>
                  <a:cubicBezTo>
                    <a:pt x="186618" y="379994"/>
                    <a:pt x="246008" y="385629"/>
                    <a:pt x="302732" y="372737"/>
                  </a:cubicBezTo>
                  <a:cubicBezTo>
                    <a:pt x="355774" y="360682"/>
                    <a:pt x="357707" y="333112"/>
                    <a:pt x="389818" y="307423"/>
                  </a:cubicBezTo>
                  <a:cubicBezTo>
                    <a:pt x="419966" y="283304"/>
                    <a:pt x="420637" y="286264"/>
                    <a:pt x="455132" y="274766"/>
                  </a:cubicBezTo>
                  <a:cubicBezTo>
                    <a:pt x="466018" y="263880"/>
                    <a:pt x="475962" y="251964"/>
                    <a:pt x="487789" y="242108"/>
                  </a:cubicBezTo>
                  <a:cubicBezTo>
                    <a:pt x="497839" y="233732"/>
                    <a:pt x="511195" y="229588"/>
                    <a:pt x="520446" y="220337"/>
                  </a:cubicBezTo>
                  <a:cubicBezTo>
                    <a:pt x="577022" y="163762"/>
                    <a:pt x="510131" y="208995"/>
                    <a:pt x="563989" y="165908"/>
                  </a:cubicBezTo>
                  <a:cubicBezTo>
                    <a:pt x="574205" y="157735"/>
                    <a:pt x="586430" y="152310"/>
                    <a:pt x="596646" y="144137"/>
                  </a:cubicBezTo>
                  <a:cubicBezTo>
                    <a:pt x="641345" y="108379"/>
                    <a:pt x="592446" y="134097"/>
                    <a:pt x="651075" y="100594"/>
                  </a:cubicBezTo>
                  <a:cubicBezTo>
                    <a:pt x="665164" y="92543"/>
                    <a:pt x="680703" y="87172"/>
                    <a:pt x="694618" y="78823"/>
                  </a:cubicBezTo>
                  <a:cubicBezTo>
                    <a:pt x="825991" y="0"/>
                    <a:pt x="703934" y="63280"/>
                    <a:pt x="803475" y="13508"/>
                  </a:cubicBezTo>
                  <a:cubicBezTo>
                    <a:pt x="876046" y="17137"/>
                    <a:pt x="949006" y="16065"/>
                    <a:pt x="1021189" y="24394"/>
                  </a:cubicBezTo>
                  <a:cubicBezTo>
                    <a:pt x="1111654" y="34833"/>
                    <a:pt x="1067034" y="55793"/>
                    <a:pt x="1151818" y="89708"/>
                  </a:cubicBezTo>
                  <a:cubicBezTo>
                    <a:pt x="1216900" y="115742"/>
                    <a:pt x="1187708" y="105301"/>
                    <a:pt x="1238903" y="122366"/>
                  </a:cubicBezTo>
                  <a:cubicBezTo>
                    <a:pt x="1291481" y="174941"/>
                    <a:pt x="1224659" y="110969"/>
                    <a:pt x="1293332" y="165908"/>
                  </a:cubicBezTo>
                  <a:cubicBezTo>
                    <a:pt x="1301346" y="172319"/>
                    <a:pt x="1307846" y="180423"/>
                    <a:pt x="1315103" y="187680"/>
                  </a:cubicBezTo>
                  <a:lnTo>
                    <a:pt x="1336875" y="252994"/>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364046" y="2397205"/>
              <a:ext cx="1617155" cy="803197"/>
            </a:xfrm>
            <a:custGeom>
              <a:avLst/>
              <a:gdLst>
                <a:gd name="connsiteX0" fmla="*/ 1540954 w 1617154"/>
                <a:gd name="connsiteY0" fmla="*/ 139168 h 803197"/>
                <a:gd name="connsiteX1" fmla="*/ 1508297 w 1617154"/>
                <a:gd name="connsiteY1" fmla="*/ 84740 h 803197"/>
                <a:gd name="connsiteX2" fmla="*/ 1366783 w 1617154"/>
                <a:gd name="connsiteY2" fmla="*/ 95626 h 803197"/>
                <a:gd name="connsiteX3" fmla="*/ 1257925 w 1617154"/>
                <a:gd name="connsiteY3" fmla="*/ 139168 h 803197"/>
                <a:gd name="connsiteX4" fmla="*/ 1181725 w 1617154"/>
                <a:gd name="connsiteY4" fmla="*/ 215368 h 803197"/>
                <a:gd name="connsiteX5" fmla="*/ 1159954 w 1617154"/>
                <a:gd name="connsiteY5" fmla="*/ 237140 h 803197"/>
                <a:gd name="connsiteX6" fmla="*/ 1127297 w 1617154"/>
                <a:gd name="connsiteY6" fmla="*/ 258911 h 803197"/>
                <a:gd name="connsiteX7" fmla="*/ 1061983 w 1617154"/>
                <a:gd name="connsiteY7" fmla="*/ 356883 h 803197"/>
                <a:gd name="connsiteX8" fmla="*/ 1040211 w 1617154"/>
                <a:gd name="connsiteY8" fmla="*/ 389540 h 803197"/>
                <a:gd name="connsiteX9" fmla="*/ 996668 w 1617154"/>
                <a:gd name="connsiteY9" fmla="*/ 465740 h 803197"/>
                <a:gd name="connsiteX10" fmla="*/ 953125 w 1617154"/>
                <a:gd name="connsiteY10" fmla="*/ 531054 h 803197"/>
                <a:gd name="connsiteX11" fmla="*/ 931354 w 1617154"/>
                <a:gd name="connsiteY11" fmla="*/ 552826 h 803197"/>
                <a:gd name="connsiteX12" fmla="*/ 909583 w 1617154"/>
                <a:gd name="connsiteY12" fmla="*/ 585483 h 803197"/>
                <a:gd name="connsiteX13" fmla="*/ 811611 w 1617154"/>
                <a:gd name="connsiteY13" fmla="*/ 672568 h 803197"/>
                <a:gd name="connsiteX14" fmla="*/ 746297 w 1617154"/>
                <a:gd name="connsiteY14" fmla="*/ 694340 h 803197"/>
                <a:gd name="connsiteX15" fmla="*/ 691868 w 1617154"/>
                <a:gd name="connsiteY15" fmla="*/ 726997 h 803197"/>
                <a:gd name="connsiteX16" fmla="*/ 659211 w 1617154"/>
                <a:gd name="connsiteY16" fmla="*/ 748768 h 803197"/>
                <a:gd name="connsiteX17" fmla="*/ 604783 w 1617154"/>
                <a:gd name="connsiteY17" fmla="*/ 759654 h 803197"/>
                <a:gd name="connsiteX18" fmla="*/ 495925 w 1617154"/>
                <a:gd name="connsiteY18" fmla="*/ 803197 h 803197"/>
                <a:gd name="connsiteX19" fmla="*/ 158468 w 1617154"/>
                <a:gd name="connsiteY19" fmla="*/ 781426 h 803197"/>
                <a:gd name="connsiteX20" fmla="*/ 104040 w 1617154"/>
                <a:gd name="connsiteY20" fmla="*/ 748768 h 803197"/>
                <a:gd name="connsiteX21" fmla="*/ 38725 w 1617154"/>
                <a:gd name="connsiteY21" fmla="*/ 716111 h 803197"/>
                <a:gd name="connsiteX22" fmla="*/ 16954 w 1617154"/>
                <a:gd name="connsiteY22" fmla="*/ 683454 h 803197"/>
                <a:gd name="connsiteX23" fmla="*/ 16954 w 1617154"/>
                <a:gd name="connsiteY23" fmla="*/ 585483 h 803197"/>
                <a:gd name="connsiteX24" fmla="*/ 82268 w 1617154"/>
                <a:gd name="connsiteY24" fmla="*/ 552826 h 803197"/>
                <a:gd name="connsiteX25" fmla="*/ 114925 w 1617154"/>
                <a:gd name="connsiteY25" fmla="*/ 563711 h 803197"/>
                <a:gd name="connsiteX26" fmla="*/ 125811 w 1617154"/>
                <a:gd name="connsiteY26" fmla="*/ 596368 h 803197"/>
                <a:gd name="connsiteX27" fmla="*/ 136697 w 1617154"/>
                <a:gd name="connsiteY27" fmla="*/ 639911 h 803197"/>
                <a:gd name="connsiteX28" fmla="*/ 169354 w 1617154"/>
                <a:gd name="connsiteY28" fmla="*/ 737883 h 803197"/>
                <a:gd name="connsiteX29" fmla="*/ 202011 w 1617154"/>
                <a:gd name="connsiteY29" fmla="*/ 748768 h 803197"/>
                <a:gd name="connsiteX30" fmla="*/ 408840 w 1617154"/>
                <a:gd name="connsiteY30" fmla="*/ 737883 h 803197"/>
                <a:gd name="connsiteX31" fmla="*/ 441497 w 1617154"/>
                <a:gd name="connsiteY31" fmla="*/ 726997 h 803197"/>
                <a:gd name="connsiteX32" fmla="*/ 495925 w 1617154"/>
                <a:gd name="connsiteY32" fmla="*/ 672568 h 803197"/>
                <a:gd name="connsiteX33" fmla="*/ 517697 w 1617154"/>
                <a:gd name="connsiteY33" fmla="*/ 650797 h 803197"/>
                <a:gd name="connsiteX34" fmla="*/ 550354 w 1617154"/>
                <a:gd name="connsiteY34" fmla="*/ 629026 h 803197"/>
                <a:gd name="connsiteX35" fmla="*/ 593897 w 1617154"/>
                <a:gd name="connsiteY35" fmla="*/ 585483 h 803197"/>
                <a:gd name="connsiteX36" fmla="*/ 659211 w 1617154"/>
                <a:gd name="connsiteY36" fmla="*/ 541940 h 803197"/>
                <a:gd name="connsiteX37" fmla="*/ 680983 w 1617154"/>
                <a:gd name="connsiteY37" fmla="*/ 520168 h 803197"/>
                <a:gd name="connsiteX38" fmla="*/ 746297 w 1617154"/>
                <a:gd name="connsiteY38" fmla="*/ 476626 h 803197"/>
                <a:gd name="connsiteX39" fmla="*/ 778954 w 1617154"/>
                <a:gd name="connsiteY39" fmla="*/ 454854 h 803197"/>
                <a:gd name="connsiteX40" fmla="*/ 811611 w 1617154"/>
                <a:gd name="connsiteY40" fmla="*/ 433083 h 803197"/>
                <a:gd name="connsiteX41" fmla="*/ 866040 w 1617154"/>
                <a:gd name="connsiteY41" fmla="*/ 389540 h 803197"/>
                <a:gd name="connsiteX42" fmla="*/ 909583 w 1617154"/>
                <a:gd name="connsiteY42" fmla="*/ 345997 h 803197"/>
                <a:gd name="connsiteX43" fmla="*/ 964011 w 1617154"/>
                <a:gd name="connsiteY43" fmla="*/ 291568 h 803197"/>
                <a:gd name="connsiteX44" fmla="*/ 985783 w 1617154"/>
                <a:gd name="connsiteY44" fmla="*/ 269797 h 803197"/>
                <a:gd name="connsiteX45" fmla="*/ 1018440 w 1617154"/>
                <a:gd name="connsiteY45" fmla="*/ 258911 h 803197"/>
                <a:gd name="connsiteX46" fmla="*/ 1040211 w 1617154"/>
                <a:gd name="connsiteY46" fmla="*/ 226254 h 803197"/>
                <a:gd name="connsiteX47" fmla="*/ 1116411 w 1617154"/>
                <a:gd name="connsiteY47" fmla="*/ 171826 h 803197"/>
                <a:gd name="connsiteX48" fmla="*/ 1170840 w 1617154"/>
                <a:gd name="connsiteY48" fmla="*/ 160940 h 803197"/>
                <a:gd name="connsiteX49" fmla="*/ 1247040 w 1617154"/>
                <a:gd name="connsiteY49" fmla="*/ 117397 h 803197"/>
                <a:gd name="connsiteX50" fmla="*/ 1279697 w 1617154"/>
                <a:gd name="connsiteY50" fmla="*/ 106511 h 803197"/>
                <a:gd name="connsiteX51" fmla="*/ 1377668 w 1617154"/>
                <a:gd name="connsiteY51" fmla="*/ 52083 h 803197"/>
                <a:gd name="connsiteX52" fmla="*/ 1399440 w 1617154"/>
                <a:gd name="connsiteY52" fmla="*/ 30311 h 803197"/>
                <a:gd name="connsiteX53" fmla="*/ 1432097 w 1617154"/>
                <a:gd name="connsiteY53" fmla="*/ 19426 h 803197"/>
                <a:gd name="connsiteX54" fmla="*/ 1617154 w 1617154"/>
                <a:gd name="connsiteY54" fmla="*/ 8540 h 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7154" h="803197">
                  <a:moveTo>
                    <a:pt x="1540954" y="139168"/>
                  </a:moveTo>
                  <a:cubicBezTo>
                    <a:pt x="1530068" y="121025"/>
                    <a:pt x="1528823" y="89871"/>
                    <a:pt x="1508297" y="84740"/>
                  </a:cubicBezTo>
                  <a:cubicBezTo>
                    <a:pt x="1462399" y="73266"/>
                    <a:pt x="1413515" y="88247"/>
                    <a:pt x="1366783" y="95626"/>
                  </a:cubicBezTo>
                  <a:cubicBezTo>
                    <a:pt x="1327462" y="101835"/>
                    <a:pt x="1292729" y="121767"/>
                    <a:pt x="1257925" y="139168"/>
                  </a:cubicBezTo>
                  <a:lnTo>
                    <a:pt x="1181725" y="215368"/>
                  </a:lnTo>
                  <a:cubicBezTo>
                    <a:pt x="1174468" y="222625"/>
                    <a:pt x="1168494" y="231447"/>
                    <a:pt x="1159954" y="237140"/>
                  </a:cubicBezTo>
                  <a:lnTo>
                    <a:pt x="1127297" y="258911"/>
                  </a:lnTo>
                  <a:lnTo>
                    <a:pt x="1061983" y="356883"/>
                  </a:lnTo>
                  <a:cubicBezTo>
                    <a:pt x="1054726" y="367769"/>
                    <a:pt x="1044348" y="377128"/>
                    <a:pt x="1040211" y="389540"/>
                  </a:cubicBezTo>
                  <a:cubicBezTo>
                    <a:pt x="1022072" y="443955"/>
                    <a:pt x="1038606" y="405829"/>
                    <a:pt x="996668" y="465740"/>
                  </a:cubicBezTo>
                  <a:cubicBezTo>
                    <a:pt x="981663" y="487176"/>
                    <a:pt x="971627" y="512551"/>
                    <a:pt x="953125" y="531054"/>
                  </a:cubicBezTo>
                  <a:cubicBezTo>
                    <a:pt x="945868" y="538311"/>
                    <a:pt x="937765" y="544812"/>
                    <a:pt x="931354" y="552826"/>
                  </a:cubicBezTo>
                  <a:cubicBezTo>
                    <a:pt x="923181" y="563042"/>
                    <a:pt x="918275" y="575705"/>
                    <a:pt x="909583" y="585483"/>
                  </a:cubicBezTo>
                  <a:cubicBezTo>
                    <a:pt x="893494" y="603582"/>
                    <a:pt x="845039" y="657711"/>
                    <a:pt x="811611" y="672568"/>
                  </a:cubicBezTo>
                  <a:cubicBezTo>
                    <a:pt x="790640" y="681889"/>
                    <a:pt x="746297" y="694340"/>
                    <a:pt x="746297" y="694340"/>
                  </a:cubicBezTo>
                  <a:cubicBezTo>
                    <a:pt x="703771" y="736864"/>
                    <a:pt x="748393" y="698734"/>
                    <a:pt x="691868" y="726997"/>
                  </a:cubicBezTo>
                  <a:cubicBezTo>
                    <a:pt x="680166" y="732848"/>
                    <a:pt x="671461" y="744174"/>
                    <a:pt x="659211" y="748768"/>
                  </a:cubicBezTo>
                  <a:cubicBezTo>
                    <a:pt x="641887" y="755265"/>
                    <a:pt x="622633" y="754786"/>
                    <a:pt x="604783" y="759654"/>
                  </a:cubicBezTo>
                  <a:cubicBezTo>
                    <a:pt x="545597" y="775796"/>
                    <a:pt x="544775" y="778772"/>
                    <a:pt x="495925" y="803197"/>
                  </a:cubicBezTo>
                  <a:cubicBezTo>
                    <a:pt x="383439" y="795940"/>
                    <a:pt x="270751" y="791333"/>
                    <a:pt x="158468" y="781426"/>
                  </a:cubicBezTo>
                  <a:cubicBezTo>
                    <a:pt x="121283" y="778145"/>
                    <a:pt x="129266" y="768949"/>
                    <a:pt x="104040" y="748768"/>
                  </a:cubicBezTo>
                  <a:cubicBezTo>
                    <a:pt x="73895" y="724652"/>
                    <a:pt x="73217" y="727608"/>
                    <a:pt x="38725" y="716111"/>
                  </a:cubicBezTo>
                  <a:cubicBezTo>
                    <a:pt x="31468" y="705225"/>
                    <a:pt x="22805" y="695156"/>
                    <a:pt x="16954" y="683454"/>
                  </a:cubicBezTo>
                  <a:cubicBezTo>
                    <a:pt x="1262" y="652070"/>
                    <a:pt x="0" y="619390"/>
                    <a:pt x="16954" y="585483"/>
                  </a:cubicBezTo>
                  <a:cubicBezTo>
                    <a:pt x="25396" y="568599"/>
                    <a:pt x="66810" y="557978"/>
                    <a:pt x="82268" y="552826"/>
                  </a:cubicBezTo>
                  <a:cubicBezTo>
                    <a:pt x="93154" y="556454"/>
                    <a:pt x="106811" y="555597"/>
                    <a:pt x="114925" y="563711"/>
                  </a:cubicBezTo>
                  <a:cubicBezTo>
                    <a:pt x="123039" y="571825"/>
                    <a:pt x="122659" y="585335"/>
                    <a:pt x="125811" y="596368"/>
                  </a:cubicBezTo>
                  <a:cubicBezTo>
                    <a:pt x="129921" y="610753"/>
                    <a:pt x="133763" y="625240"/>
                    <a:pt x="136697" y="639911"/>
                  </a:cubicBezTo>
                  <a:cubicBezTo>
                    <a:pt x="143273" y="672791"/>
                    <a:pt x="139169" y="713735"/>
                    <a:pt x="169354" y="737883"/>
                  </a:cubicBezTo>
                  <a:cubicBezTo>
                    <a:pt x="178314" y="745051"/>
                    <a:pt x="191125" y="745140"/>
                    <a:pt x="202011" y="748768"/>
                  </a:cubicBezTo>
                  <a:cubicBezTo>
                    <a:pt x="270954" y="745140"/>
                    <a:pt x="340085" y="744133"/>
                    <a:pt x="408840" y="737883"/>
                  </a:cubicBezTo>
                  <a:cubicBezTo>
                    <a:pt x="420267" y="736844"/>
                    <a:pt x="432317" y="733882"/>
                    <a:pt x="441497" y="726997"/>
                  </a:cubicBezTo>
                  <a:cubicBezTo>
                    <a:pt x="462023" y="711602"/>
                    <a:pt x="477782" y="690711"/>
                    <a:pt x="495925" y="672568"/>
                  </a:cubicBezTo>
                  <a:cubicBezTo>
                    <a:pt x="503182" y="665311"/>
                    <a:pt x="509157" y="656490"/>
                    <a:pt x="517697" y="650797"/>
                  </a:cubicBezTo>
                  <a:cubicBezTo>
                    <a:pt x="528583" y="643540"/>
                    <a:pt x="540421" y="637540"/>
                    <a:pt x="550354" y="629026"/>
                  </a:cubicBezTo>
                  <a:cubicBezTo>
                    <a:pt x="565939" y="615668"/>
                    <a:pt x="576818" y="596869"/>
                    <a:pt x="593897" y="585483"/>
                  </a:cubicBezTo>
                  <a:cubicBezTo>
                    <a:pt x="615668" y="570969"/>
                    <a:pt x="640709" y="560442"/>
                    <a:pt x="659211" y="541940"/>
                  </a:cubicBezTo>
                  <a:cubicBezTo>
                    <a:pt x="666468" y="534683"/>
                    <a:pt x="672772" y="526326"/>
                    <a:pt x="680983" y="520168"/>
                  </a:cubicBezTo>
                  <a:cubicBezTo>
                    <a:pt x="701916" y="504469"/>
                    <a:pt x="724526" y="491140"/>
                    <a:pt x="746297" y="476626"/>
                  </a:cubicBezTo>
                  <a:lnTo>
                    <a:pt x="778954" y="454854"/>
                  </a:lnTo>
                  <a:cubicBezTo>
                    <a:pt x="789840" y="447597"/>
                    <a:pt x="802360" y="442334"/>
                    <a:pt x="811611" y="433083"/>
                  </a:cubicBezTo>
                  <a:cubicBezTo>
                    <a:pt x="885726" y="358968"/>
                    <a:pt x="769914" y="471933"/>
                    <a:pt x="866040" y="389540"/>
                  </a:cubicBezTo>
                  <a:cubicBezTo>
                    <a:pt x="881625" y="376182"/>
                    <a:pt x="895069" y="360511"/>
                    <a:pt x="909583" y="345997"/>
                  </a:cubicBezTo>
                  <a:lnTo>
                    <a:pt x="964011" y="291568"/>
                  </a:lnTo>
                  <a:cubicBezTo>
                    <a:pt x="971268" y="284311"/>
                    <a:pt x="976047" y="273043"/>
                    <a:pt x="985783" y="269797"/>
                  </a:cubicBezTo>
                  <a:lnTo>
                    <a:pt x="1018440" y="258911"/>
                  </a:lnTo>
                  <a:cubicBezTo>
                    <a:pt x="1025697" y="248025"/>
                    <a:pt x="1031697" y="236187"/>
                    <a:pt x="1040211" y="226254"/>
                  </a:cubicBezTo>
                  <a:cubicBezTo>
                    <a:pt x="1073999" y="186834"/>
                    <a:pt x="1074269" y="182361"/>
                    <a:pt x="1116411" y="171826"/>
                  </a:cubicBezTo>
                  <a:cubicBezTo>
                    <a:pt x="1134361" y="167339"/>
                    <a:pt x="1152697" y="164569"/>
                    <a:pt x="1170840" y="160940"/>
                  </a:cubicBezTo>
                  <a:cubicBezTo>
                    <a:pt x="1203640" y="139073"/>
                    <a:pt x="1208365" y="133972"/>
                    <a:pt x="1247040" y="117397"/>
                  </a:cubicBezTo>
                  <a:cubicBezTo>
                    <a:pt x="1257587" y="112877"/>
                    <a:pt x="1269666" y="112084"/>
                    <a:pt x="1279697" y="106511"/>
                  </a:cubicBezTo>
                  <a:cubicBezTo>
                    <a:pt x="1391984" y="44129"/>
                    <a:pt x="1303776" y="76712"/>
                    <a:pt x="1377668" y="52083"/>
                  </a:cubicBezTo>
                  <a:cubicBezTo>
                    <a:pt x="1384925" y="44826"/>
                    <a:pt x="1390639" y="35591"/>
                    <a:pt x="1399440" y="30311"/>
                  </a:cubicBezTo>
                  <a:cubicBezTo>
                    <a:pt x="1409279" y="24408"/>
                    <a:pt x="1420965" y="22209"/>
                    <a:pt x="1432097" y="19426"/>
                  </a:cubicBezTo>
                  <a:cubicBezTo>
                    <a:pt x="1509801" y="0"/>
                    <a:pt x="1513730" y="8540"/>
                    <a:pt x="1617154" y="854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001487" y="2677888"/>
              <a:ext cx="892629" cy="533401"/>
            </a:xfrm>
            <a:custGeom>
              <a:avLst/>
              <a:gdLst>
                <a:gd name="connsiteX0" fmla="*/ 892628 w 892628"/>
                <a:gd name="connsiteY0" fmla="*/ 32657 h 533400"/>
                <a:gd name="connsiteX1" fmla="*/ 827314 w 892628"/>
                <a:gd name="connsiteY1" fmla="*/ 43543 h 533400"/>
                <a:gd name="connsiteX2" fmla="*/ 772885 w 892628"/>
                <a:gd name="connsiteY2" fmla="*/ 87085 h 533400"/>
                <a:gd name="connsiteX3" fmla="*/ 751114 w 892628"/>
                <a:gd name="connsiteY3" fmla="*/ 119743 h 533400"/>
                <a:gd name="connsiteX4" fmla="*/ 718457 w 892628"/>
                <a:gd name="connsiteY4" fmla="*/ 152400 h 533400"/>
                <a:gd name="connsiteX5" fmla="*/ 664028 w 892628"/>
                <a:gd name="connsiteY5" fmla="*/ 217714 h 533400"/>
                <a:gd name="connsiteX6" fmla="*/ 631371 w 892628"/>
                <a:gd name="connsiteY6" fmla="*/ 293914 h 533400"/>
                <a:gd name="connsiteX7" fmla="*/ 609600 w 892628"/>
                <a:gd name="connsiteY7" fmla="*/ 381000 h 533400"/>
                <a:gd name="connsiteX8" fmla="*/ 598714 w 892628"/>
                <a:gd name="connsiteY8" fmla="*/ 413657 h 533400"/>
                <a:gd name="connsiteX9" fmla="*/ 555171 w 892628"/>
                <a:gd name="connsiteY9" fmla="*/ 478971 h 533400"/>
                <a:gd name="connsiteX10" fmla="*/ 511628 w 892628"/>
                <a:gd name="connsiteY10" fmla="*/ 533400 h 533400"/>
                <a:gd name="connsiteX11" fmla="*/ 478971 w 892628"/>
                <a:gd name="connsiteY11" fmla="*/ 522514 h 533400"/>
                <a:gd name="connsiteX12" fmla="*/ 370114 w 892628"/>
                <a:gd name="connsiteY12" fmla="*/ 500743 h 533400"/>
                <a:gd name="connsiteX13" fmla="*/ 283028 w 892628"/>
                <a:gd name="connsiteY13" fmla="*/ 478971 h 533400"/>
                <a:gd name="connsiteX14" fmla="*/ 239485 w 892628"/>
                <a:gd name="connsiteY14" fmla="*/ 468085 h 533400"/>
                <a:gd name="connsiteX15" fmla="*/ 174171 w 892628"/>
                <a:gd name="connsiteY15" fmla="*/ 446314 h 533400"/>
                <a:gd name="connsiteX16" fmla="*/ 152400 w 892628"/>
                <a:gd name="connsiteY16" fmla="*/ 413657 h 533400"/>
                <a:gd name="connsiteX17" fmla="*/ 97971 w 892628"/>
                <a:gd name="connsiteY17" fmla="*/ 381000 h 533400"/>
                <a:gd name="connsiteX18" fmla="*/ 54428 w 892628"/>
                <a:gd name="connsiteY18" fmla="*/ 315685 h 533400"/>
                <a:gd name="connsiteX19" fmla="*/ 32657 w 892628"/>
                <a:gd name="connsiteY19" fmla="*/ 283028 h 533400"/>
                <a:gd name="connsiteX20" fmla="*/ 0 w 892628"/>
                <a:gd name="connsiteY20" fmla="*/ 217714 h 533400"/>
                <a:gd name="connsiteX21" fmla="*/ 21771 w 892628"/>
                <a:gd name="connsiteY21" fmla="*/ 76200 h 533400"/>
                <a:gd name="connsiteX22" fmla="*/ 43543 w 892628"/>
                <a:gd name="connsiteY22" fmla="*/ 54428 h 533400"/>
                <a:gd name="connsiteX23" fmla="*/ 76200 w 892628"/>
                <a:gd name="connsiteY23" fmla="*/ 32657 h 533400"/>
                <a:gd name="connsiteX24" fmla="*/ 130628 w 892628"/>
                <a:gd name="connsiteY24" fmla="*/ 43543 h 533400"/>
                <a:gd name="connsiteX25" fmla="*/ 141514 w 892628"/>
                <a:gd name="connsiteY25" fmla="*/ 239485 h 533400"/>
                <a:gd name="connsiteX26" fmla="*/ 152400 w 892628"/>
                <a:gd name="connsiteY26" fmla="*/ 293914 h 533400"/>
                <a:gd name="connsiteX27" fmla="*/ 195943 w 892628"/>
                <a:gd name="connsiteY27" fmla="*/ 348343 h 533400"/>
                <a:gd name="connsiteX28" fmla="*/ 228600 w 892628"/>
                <a:gd name="connsiteY28" fmla="*/ 370114 h 533400"/>
                <a:gd name="connsiteX29" fmla="*/ 315685 w 892628"/>
                <a:gd name="connsiteY29" fmla="*/ 391885 h 533400"/>
                <a:gd name="connsiteX30" fmla="*/ 424543 w 892628"/>
                <a:gd name="connsiteY30" fmla="*/ 381000 h 533400"/>
                <a:gd name="connsiteX31" fmla="*/ 468085 w 892628"/>
                <a:gd name="connsiteY31" fmla="*/ 359228 h 533400"/>
                <a:gd name="connsiteX32" fmla="*/ 500743 w 892628"/>
                <a:gd name="connsiteY32" fmla="*/ 348343 h 533400"/>
                <a:gd name="connsiteX33" fmla="*/ 555171 w 892628"/>
                <a:gd name="connsiteY33" fmla="*/ 304800 h 533400"/>
                <a:gd name="connsiteX34" fmla="*/ 609600 w 892628"/>
                <a:gd name="connsiteY34" fmla="*/ 261257 h 533400"/>
                <a:gd name="connsiteX35" fmla="*/ 653143 w 892628"/>
                <a:gd name="connsiteY35" fmla="*/ 195943 h 533400"/>
                <a:gd name="connsiteX36" fmla="*/ 674914 w 892628"/>
                <a:gd name="connsiteY36" fmla="*/ 163285 h 533400"/>
                <a:gd name="connsiteX37" fmla="*/ 685800 w 892628"/>
                <a:gd name="connsiteY37" fmla="*/ 130628 h 533400"/>
                <a:gd name="connsiteX38" fmla="*/ 751114 w 892628"/>
                <a:gd name="connsiteY38" fmla="*/ 54428 h 533400"/>
                <a:gd name="connsiteX39" fmla="*/ 783771 w 892628"/>
                <a:gd name="connsiteY39" fmla="*/ 32657 h 533400"/>
                <a:gd name="connsiteX40" fmla="*/ 849085 w 892628"/>
                <a:gd name="connsiteY40" fmla="*/ 10885 h 533400"/>
                <a:gd name="connsiteX41" fmla="*/ 881743 w 892628"/>
                <a:gd name="connsiteY41" fmla="*/ 0 h 533400"/>
                <a:gd name="connsiteX42" fmla="*/ 892628 w 892628"/>
                <a:gd name="connsiteY42" fmla="*/ 32657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2628" h="533400">
                  <a:moveTo>
                    <a:pt x="892628" y="32657"/>
                  </a:moveTo>
                  <a:cubicBezTo>
                    <a:pt x="870857" y="36286"/>
                    <a:pt x="848253" y="36563"/>
                    <a:pt x="827314" y="43543"/>
                  </a:cubicBezTo>
                  <a:cubicBezTo>
                    <a:pt x="811885" y="48686"/>
                    <a:pt x="783694" y="73573"/>
                    <a:pt x="772885" y="87085"/>
                  </a:cubicBezTo>
                  <a:cubicBezTo>
                    <a:pt x="764712" y="97301"/>
                    <a:pt x="759490" y="109692"/>
                    <a:pt x="751114" y="119743"/>
                  </a:cubicBezTo>
                  <a:cubicBezTo>
                    <a:pt x="741259" y="131570"/>
                    <a:pt x="728312" y="140574"/>
                    <a:pt x="718457" y="152400"/>
                  </a:cubicBezTo>
                  <a:cubicBezTo>
                    <a:pt x="642679" y="243332"/>
                    <a:pt x="759435" y="122307"/>
                    <a:pt x="664028" y="217714"/>
                  </a:cubicBezTo>
                  <a:cubicBezTo>
                    <a:pt x="646188" y="253394"/>
                    <a:pt x="640980" y="258679"/>
                    <a:pt x="631371" y="293914"/>
                  </a:cubicBezTo>
                  <a:cubicBezTo>
                    <a:pt x="623498" y="322782"/>
                    <a:pt x="619062" y="352614"/>
                    <a:pt x="609600" y="381000"/>
                  </a:cubicBezTo>
                  <a:cubicBezTo>
                    <a:pt x="605971" y="391886"/>
                    <a:pt x="604287" y="403626"/>
                    <a:pt x="598714" y="413657"/>
                  </a:cubicBezTo>
                  <a:cubicBezTo>
                    <a:pt x="586007" y="436530"/>
                    <a:pt x="569685" y="457200"/>
                    <a:pt x="555171" y="478971"/>
                  </a:cubicBezTo>
                  <a:cubicBezTo>
                    <a:pt x="527706" y="520169"/>
                    <a:pt x="542652" y="502376"/>
                    <a:pt x="511628" y="533400"/>
                  </a:cubicBezTo>
                  <a:cubicBezTo>
                    <a:pt x="500742" y="529771"/>
                    <a:pt x="490152" y="525094"/>
                    <a:pt x="478971" y="522514"/>
                  </a:cubicBezTo>
                  <a:cubicBezTo>
                    <a:pt x="442914" y="514193"/>
                    <a:pt x="405219" y="512445"/>
                    <a:pt x="370114" y="500743"/>
                  </a:cubicBezTo>
                  <a:cubicBezTo>
                    <a:pt x="311758" y="481290"/>
                    <a:pt x="361845" y="496486"/>
                    <a:pt x="283028" y="478971"/>
                  </a:cubicBezTo>
                  <a:cubicBezTo>
                    <a:pt x="268423" y="475725"/>
                    <a:pt x="253815" y="472384"/>
                    <a:pt x="239485" y="468085"/>
                  </a:cubicBezTo>
                  <a:cubicBezTo>
                    <a:pt x="217504" y="461491"/>
                    <a:pt x="174171" y="446314"/>
                    <a:pt x="174171" y="446314"/>
                  </a:cubicBezTo>
                  <a:cubicBezTo>
                    <a:pt x="166914" y="435428"/>
                    <a:pt x="162616" y="421830"/>
                    <a:pt x="152400" y="413657"/>
                  </a:cubicBezTo>
                  <a:cubicBezTo>
                    <a:pt x="93797" y="366774"/>
                    <a:pt x="142355" y="440178"/>
                    <a:pt x="97971" y="381000"/>
                  </a:cubicBezTo>
                  <a:cubicBezTo>
                    <a:pt x="82271" y="360067"/>
                    <a:pt x="68942" y="337457"/>
                    <a:pt x="54428" y="315685"/>
                  </a:cubicBezTo>
                  <a:cubicBezTo>
                    <a:pt x="47171" y="304799"/>
                    <a:pt x="36794" y="295439"/>
                    <a:pt x="32657" y="283028"/>
                  </a:cubicBezTo>
                  <a:cubicBezTo>
                    <a:pt x="17634" y="237960"/>
                    <a:pt x="28136" y="259918"/>
                    <a:pt x="0" y="217714"/>
                  </a:cubicBezTo>
                  <a:cubicBezTo>
                    <a:pt x="629" y="211425"/>
                    <a:pt x="2939" y="107585"/>
                    <a:pt x="21771" y="76200"/>
                  </a:cubicBezTo>
                  <a:cubicBezTo>
                    <a:pt x="27052" y="67399"/>
                    <a:pt x="35529" y="60839"/>
                    <a:pt x="43543" y="54428"/>
                  </a:cubicBezTo>
                  <a:cubicBezTo>
                    <a:pt x="53759" y="46255"/>
                    <a:pt x="65314" y="39914"/>
                    <a:pt x="76200" y="32657"/>
                  </a:cubicBezTo>
                  <a:cubicBezTo>
                    <a:pt x="94343" y="36286"/>
                    <a:pt x="125056" y="25900"/>
                    <a:pt x="130628" y="43543"/>
                  </a:cubicBezTo>
                  <a:cubicBezTo>
                    <a:pt x="150326" y="105921"/>
                    <a:pt x="135847" y="174316"/>
                    <a:pt x="141514" y="239485"/>
                  </a:cubicBezTo>
                  <a:cubicBezTo>
                    <a:pt x="143117" y="257918"/>
                    <a:pt x="145903" y="276590"/>
                    <a:pt x="152400" y="293914"/>
                  </a:cubicBezTo>
                  <a:cubicBezTo>
                    <a:pt x="158462" y="310080"/>
                    <a:pt x="181710" y="336956"/>
                    <a:pt x="195943" y="348343"/>
                  </a:cubicBezTo>
                  <a:cubicBezTo>
                    <a:pt x="206159" y="356516"/>
                    <a:pt x="216305" y="365643"/>
                    <a:pt x="228600" y="370114"/>
                  </a:cubicBezTo>
                  <a:cubicBezTo>
                    <a:pt x="256720" y="380339"/>
                    <a:pt x="315685" y="391885"/>
                    <a:pt x="315685" y="391885"/>
                  </a:cubicBezTo>
                  <a:cubicBezTo>
                    <a:pt x="351971" y="388257"/>
                    <a:pt x="388886" y="388641"/>
                    <a:pt x="424543" y="381000"/>
                  </a:cubicBezTo>
                  <a:cubicBezTo>
                    <a:pt x="440410" y="377600"/>
                    <a:pt x="453170" y="365620"/>
                    <a:pt x="468085" y="359228"/>
                  </a:cubicBezTo>
                  <a:cubicBezTo>
                    <a:pt x="478632" y="354708"/>
                    <a:pt x="489857" y="351971"/>
                    <a:pt x="500743" y="348343"/>
                  </a:cubicBezTo>
                  <a:cubicBezTo>
                    <a:pt x="553306" y="295778"/>
                    <a:pt x="486516" y="359724"/>
                    <a:pt x="555171" y="304800"/>
                  </a:cubicBezTo>
                  <a:cubicBezTo>
                    <a:pt x="632727" y="242755"/>
                    <a:pt x="509087" y="328265"/>
                    <a:pt x="609600" y="261257"/>
                  </a:cubicBezTo>
                  <a:lnTo>
                    <a:pt x="653143" y="195943"/>
                  </a:lnTo>
                  <a:cubicBezTo>
                    <a:pt x="660400" y="185057"/>
                    <a:pt x="670777" y="175697"/>
                    <a:pt x="674914" y="163285"/>
                  </a:cubicBezTo>
                  <a:cubicBezTo>
                    <a:pt x="678543" y="152399"/>
                    <a:pt x="680668" y="140891"/>
                    <a:pt x="685800" y="130628"/>
                  </a:cubicBezTo>
                  <a:cubicBezTo>
                    <a:pt x="698111" y="106006"/>
                    <a:pt x="731026" y="67820"/>
                    <a:pt x="751114" y="54428"/>
                  </a:cubicBezTo>
                  <a:cubicBezTo>
                    <a:pt x="762000" y="47171"/>
                    <a:pt x="771816" y="37970"/>
                    <a:pt x="783771" y="32657"/>
                  </a:cubicBezTo>
                  <a:cubicBezTo>
                    <a:pt x="804742" y="23336"/>
                    <a:pt x="827314" y="18142"/>
                    <a:pt x="849085" y="10885"/>
                  </a:cubicBezTo>
                  <a:cubicBezTo>
                    <a:pt x="859971" y="7256"/>
                    <a:pt x="871480" y="5132"/>
                    <a:pt x="881743" y="0"/>
                  </a:cubicBezTo>
                  <a:lnTo>
                    <a:pt x="892628" y="32657"/>
                  </a:ln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828802" y="2362202"/>
              <a:ext cx="796104" cy="1328058"/>
            </a:xfrm>
            <a:custGeom>
              <a:avLst/>
              <a:gdLst>
                <a:gd name="connsiteX0" fmla="*/ 88533 w 796104"/>
                <a:gd name="connsiteY0" fmla="*/ 87085 h 1328057"/>
                <a:gd name="connsiteX1" fmla="*/ 132076 w 796104"/>
                <a:gd name="connsiteY1" fmla="*/ 65314 h 1328057"/>
                <a:gd name="connsiteX2" fmla="*/ 164733 w 796104"/>
                <a:gd name="connsiteY2" fmla="*/ 32657 h 1328057"/>
                <a:gd name="connsiteX3" fmla="*/ 273590 w 796104"/>
                <a:gd name="connsiteY3" fmla="*/ 0 h 1328057"/>
                <a:gd name="connsiteX4" fmla="*/ 556619 w 796104"/>
                <a:gd name="connsiteY4" fmla="*/ 10885 h 1328057"/>
                <a:gd name="connsiteX5" fmla="*/ 621933 w 796104"/>
                <a:gd name="connsiteY5" fmla="*/ 43542 h 1328057"/>
                <a:gd name="connsiteX6" fmla="*/ 643704 w 796104"/>
                <a:gd name="connsiteY6" fmla="*/ 65314 h 1328057"/>
                <a:gd name="connsiteX7" fmla="*/ 676361 w 796104"/>
                <a:gd name="connsiteY7" fmla="*/ 76200 h 1328057"/>
                <a:gd name="connsiteX8" fmla="*/ 719904 w 796104"/>
                <a:gd name="connsiteY8" fmla="*/ 130628 h 1328057"/>
                <a:gd name="connsiteX9" fmla="*/ 730790 w 796104"/>
                <a:gd name="connsiteY9" fmla="*/ 163285 h 1328057"/>
                <a:gd name="connsiteX10" fmla="*/ 774333 w 796104"/>
                <a:gd name="connsiteY10" fmla="*/ 261257 h 1328057"/>
                <a:gd name="connsiteX11" fmla="*/ 796104 w 796104"/>
                <a:gd name="connsiteY11" fmla="*/ 348342 h 1328057"/>
                <a:gd name="connsiteX12" fmla="*/ 785219 w 796104"/>
                <a:gd name="connsiteY12" fmla="*/ 827314 h 1328057"/>
                <a:gd name="connsiteX13" fmla="*/ 774333 w 796104"/>
                <a:gd name="connsiteY13" fmla="*/ 870857 h 1328057"/>
                <a:gd name="connsiteX14" fmla="*/ 752561 w 796104"/>
                <a:gd name="connsiteY14" fmla="*/ 903514 h 1328057"/>
                <a:gd name="connsiteX15" fmla="*/ 741676 w 796104"/>
                <a:gd name="connsiteY15" fmla="*/ 936171 h 1328057"/>
                <a:gd name="connsiteX16" fmla="*/ 698133 w 796104"/>
                <a:gd name="connsiteY16" fmla="*/ 1012371 h 1328057"/>
                <a:gd name="connsiteX17" fmla="*/ 654590 w 796104"/>
                <a:gd name="connsiteY17" fmla="*/ 1066800 h 1328057"/>
                <a:gd name="connsiteX18" fmla="*/ 621933 w 796104"/>
                <a:gd name="connsiteY18" fmla="*/ 1132114 h 1328057"/>
                <a:gd name="connsiteX19" fmla="*/ 600161 w 796104"/>
                <a:gd name="connsiteY19" fmla="*/ 1153885 h 1328057"/>
                <a:gd name="connsiteX20" fmla="*/ 578390 w 796104"/>
                <a:gd name="connsiteY20" fmla="*/ 1186542 h 1328057"/>
                <a:gd name="connsiteX21" fmla="*/ 556619 w 796104"/>
                <a:gd name="connsiteY21" fmla="*/ 1208314 h 1328057"/>
                <a:gd name="connsiteX22" fmla="*/ 513076 w 796104"/>
                <a:gd name="connsiteY22" fmla="*/ 1284514 h 1328057"/>
                <a:gd name="connsiteX23" fmla="*/ 491304 w 796104"/>
                <a:gd name="connsiteY23" fmla="*/ 1306285 h 1328057"/>
                <a:gd name="connsiteX24" fmla="*/ 415104 w 796104"/>
                <a:gd name="connsiteY24" fmla="*/ 1328057 h 1328057"/>
                <a:gd name="connsiteX25" fmla="*/ 349790 w 796104"/>
                <a:gd name="connsiteY25" fmla="*/ 1273628 h 1328057"/>
                <a:gd name="connsiteX26" fmla="*/ 328019 w 796104"/>
                <a:gd name="connsiteY26" fmla="*/ 1240971 h 1328057"/>
                <a:gd name="connsiteX27" fmla="*/ 284476 w 796104"/>
                <a:gd name="connsiteY27" fmla="*/ 1197428 h 1328057"/>
                <a:gd name="connsiteX28" fmla="*/ 262704 w 796104"/>
                <a:gd name="connsiteY28" fmla="*/ 1175657 h 1328057"/>
                <a:gd name="connsiteX29" fmla="*/ 240933 w 796104"/>
                <a:gd name="connsiteY29" fmla="*/ 1132114 h 1328057"/>
                <a:gd name="connsiteX30" fmla="*/ 230047 w 796104"/>
                <a:gd name="connsiteY30" fmla="*/ 1099457 h 1328057"/>
                <a:gd name="connsiteX31" fmla="*/ 208276 w 796104"/>
                <a:gd name="connsiteY31" fmla="*/ 1077685 h 1328057"/>
                <a:gd name="connsiteX32" fmla="*/ 186504 w 796104"/>
                <a:gd name="connsiteY32" fmla="*/ 1045028 h 1328057"/>
                <a:gd name="connsiteX33" fmla="*/ 142961 w 796104"/>
                <a:gd name="connsiteY33" fmla="*/ 947057 h 1328057"/>
                <a:gd name="connsiteX34" fmla="*/ 132076 w 796104"/>
                <a:gd name="connsiteY34" fmla="*/ 914400 h 1328057"/>
                <a:gd name="connsiteX35" fmla="*/ 121190 w 796104"/>
                <a:gd name="connsiteY35" fmla="*/ 870857 h 1328057"/>
                <a:gd name="connsiteX36" fmla="*/ 99419 w 796104"/>
                <a:gd name="connsiteY36" fmla="*/ 805542 h 1328057"/>
                <a:gd name="connsiteX37" fmla="*/ 88533 w 796104"/>
                <a:gd name="connsiteY37" fmla="*/ 544285 h 1328057"/>
                <a:gd name="connsiteX38" fmla="*/ 66761 w 796104"/>
                <a:gd name="connsiteY38" fmla="*/ 457200 h 1328057"/>
                <a:gd name="connsiteX39" fmla="*/ 55876 w 796104"/>
                <a:gd name="connsiteY39" fmla="*/ 402771 h 1328057"/>
                <a:gd name="connsiteX40" fmla="*/ 121190 w 796104"/>
                <a:gd name="connsiteY40" fmla="*/ 65314 h 1328057"/>
                <a:gd name="connsiteX41" fmla="*/ 132076 w 796104"/>
                <a:gd name="connsiteY41" fmla="*/ 54428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104" h="1328057">
                  <a:moveTo>
                    <a:pt x="88533" y="87085"/>
                  </a:moveTo>
                  <a:cubicBezTo>
                    <a:pt x="103047" y="79828"/>
                    <a:pt x="118871" y="74746"/>
                    <a:pt x="132076" y="65314"/>
                  </a:cubicBezTo>
                  <a:cubicBezTo>
                    <a:pt x="144603" y="56366"/>
                    <a:pt x="151276" y="40133"/>
                    <a:pt x="164733" y="32657"/>
                  </a:cubicBezTo>
                  <a:cubicBezTo>
                    <a:pt x="186422" y="20607"/>
                    <a:pt x="245476" y="7028"/>
                    <a:pt x="273590" y="0"/>
                  </a:cubicBezTo>
                  <a:cubicBezTo>
                    <a:pt x="367933" y="3628"/>
                    <a:pt x="462430" y="4389"/>
                    <a:pt x="556619" y="10885"/>
                  </a:cubicBezTo>
                  <a:cubicBezTo>
                    <a:pt x="578636" y="12403"/>
                    <a:pt x="606011" y="30804"/>
                    <a:pt x="621933" y="43542"/>
                  </a:cubicBezTo>
                  <a:cubicBezTo>
                    <a:pt x="629947" y="49953"/>
                    <a:pt x="634903" y="60033"/>
                    <a:pt x="643704" y="65314"/>
                  </a:cubicBezTo>
                  <a:cubicBezTo>
                    <a:pt x="653543" y="71218"/>
                    <a:pt x="665475" y="72571"/>
                    <a:pt x="676361" y="76200"/>
                  </a:cubicBezTo>
                  <a:cubicBezTo>
                    <a:pt x="696613" y="96451"/>
                    <a:pt x="706171" y="103162"/>
                    <a:pt x="719904" y="130628"/>
                  </a:cubicBezTo>
                  <a:cubicBezTo>
                    <a:pt x="725036" y="140891"/>
                    <a:pt x="725658" y="153022"/>
                    <a:pt x="730790" y="163285"/>
                  </a:cubicBezTo>
                  <a:cubicBezTo>
                    <a:pt x="766530" y="234765"/>
                    <a:pt x="746250" y="148925"/>
                    <a:pt x="774333" y="261257"/>
                  </a:cubicBezTo>
                  <a:lnTo>
                    <a:pt x="796104" y="348342"/>
                  </a:lnTo>
                  <a:cubicBezTo>
                    <a:pt x="792476" y="507999"/>
                    <a:pt x="791867" y="667754"/>
                    <a:pt x="785219" y="827314"/>
                  </a:cubicBezTo>
                  <a:cubicBezTo>
                    <a:pt x="784596" y="842262"/>
                    <a:pt x="780227" y="857106"/>
                    <a:pt x="774333" y="870857"/>
                  </a:cubicBezTo>
                  <a:cubicBezTo>
                    <a:pt x="769179" y="882882"/>
                    <a:pt x="759818" y="892628"/>
                    <a:pt x="752561" y="903514"/>
                  </a:cubicBezTo>
                  <a:cubicBezTo>
                    <a:pt x="748933" y="914400"/>
                    <a:pt x="746196" y="925624"/>
                    <a:pt x="741676" y="936171"/>
                  </a:cubicBezTo>
                  <a:cubicBezTo>
                    <a:pt x="731363" y="960235"/>
                    <a:pt x="714950" y="991350"/>
                    <a:pt x="698133" y="1012371"/>
                  </a:cubicBezTo>
                  <a:cubicBezTo>
                    <a:pt x="671129" y="1046126"/>
                    <a:pt x="676930" y="1022119"/>
                    <a:pt x="654590" y="1066800"/>
                  </a:cubicBezTo>
                  <a:cubicBezTo>
                    <a:pt x="627766" y="1120449"/>
                    <a:pt x="663524" y="1080126"/>
                    <a:pt x="621933" y="1132114"/>
                  </a:cubicBezTo>
                  <a:cubicBezTo>
                    <a:pt x="615522" y="1140128"/>
                    <a:pt x="606572" y="1145871"/>
                    <a:pt x="600161" y="1153885"/>
                  </a:cubicBezTo>
                  <a:cubicBezTo>
                    <a:pt x="591988" y="1164101"/>
                    <a:pt x="586563" y="1176326"/>
                    <a:pt x="578390" y="1186542"/>
                  </a:cubicBezTo>
                  <a:cubicBezTo>
                    <a:pt x="571979" y="1194556"/>
                    <a:pt x="562312" y="1199774"/>
                    <a:pt x="556619" y="1208314"/>
                  </a:cubicBezTo>
                  <a:cubicBezTo>
                    <a:pt x="511934" y="1275343"/>
                    <a:pt x="557604" y="1228854"/>
                    <a:pt x="513076" y="1284514"/>
                  </a:cubicBezTo>
                  <a:cubicBezTo>
                    <a:pt x="506665" y="1292528"/>
                    <a:pt x="500105" y="1301005"/>
                    <a:pt x="491304" y="1306285"/>
                  </a:cubicBezTo>
                  <a:cubicBezTo>
                    <a:pt x="480148" y="1312978"/>
                    <a:pt x="423239" y="1326023"/>
                    <a:pt x="415104" y="1328057"/>
                  </a:cubicBezTo>
                  <a:cubicBezTo>
                    <a:pt x="382995" y="1306650"/>
                    <a:pt x="375982" y="1305058"/>
                    <a:pt x="349790" y="1273628"/>
                  </a:cubicBezTo>
                  <a:cubicBezTo>
                    <a:pt x="341415" y="1263577"/>
                    <a:pt x="336533" y="1250904"/>
                    <a:pt x="328019" y="1240971"/>
                  </a:cubicBezTo>
                  <a:cubicBezTo>
                    <a:pt x="314661" y="1225386"/>
                    <a:pt x="298990" y="1211942"/>
                    <a:pt x="284476" y="1197428"/>
                  </a:cubicBezTo>
                  <a:lnTo>
                    <a:pt x="262704" y="1175657"/>
                  </a:lnTo>
                  <a:cubicBezTo>
                    <a:pt x="255447" y="1161143"/>
                    <a:pt x="247325" y="1147029"/>
                    <a:pt x="240933" y="1132114"/>
                  </a:cubicBezTo>
                  <a:cubicBezTo>
                    <a:pt x="236413" y="1121567"/>
                    <a:pt x="235951" y="1109296"/>
                    <a:pt x="230047" y="1099457"/>
                  </a:cubicBezTo>
                  <a:cubicBezTo>
                    <a:pt x="224767" y="1090656"/>
                    <a:pt x="214687" y="1085699"/>
                    <a:pt x="208276" y="1077685"/>
                  </a:cubicBezTo>
                  <a:cubicBezTo>
                    <a:pt x="200103" y="1067469"/>
                    <a:pt x="193761" y="1055914"/>
                    <a:pt x="186504" y="1045028"/>
                  </a:cubicBezTo>
                  <a:cubicBezTo>
                    <a:pt x="160596" y="967302"/>
                    <a:pt x="177463" y="998809"/>
                    <a:pt x="142961" y="947057"/>
                  </a:cubicBezTo>
                  <a:cubicBezTo>
                    <a:pt x="139333" y="936171"/>
                    <a:pt x="135228" y="925433"/>
                    <a:pt x="132076" y="914400"/>
                  </a:cubicBezTo>
                  <a:cubicBezTo>
                    <a:pt x="127966" y="900015"/>
                    <a:pt x="125489" y="885187"/>
                    <a:pt x="121190" y="870857"/>
                  </a:cubicBezTo>
                  <a:cubicBezTo>
                    <a:pt x="114596" y="848876"/>
                    <a:pt x="99419" y="805542"/>
                    <a:pt x="99419" y="805542"/>
                  </a:cubicBezTo>
                  <a:cubicBezTo>
                    <a:pt x="95790" y="718456"/>
                    <a:pt x="96669" y="631066"/>
                    <a:pt x="88533" y="544285"/>
                  </a:cubicBezTo>
                  <a:cubicBezTo>
                    <a:pt x="85740" y="514494"/>
                    <a:pt x="72629" y="486541"/>
                    <a:pt x="66761" y="457200"/>
                  </a:cubicBezTo>
                  <a:lnTo>
                    <a:pt x="55876" y="402771"/>
                  </a:lnTo>
                  <a:cubicBezTo>
                    <a:pt x="67747" y="94095"/>
                    <a:pt x="0" y="186504"/>
                    <a:pt x="121190" y="65314"/>
                  </a:cubicBezTo>
                  <a:lnTo>
                    <a:pt x="132076" y="54428"/>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0" name="Group 31"/>
            <p:cNvGrpSpPr/>
            <p:nvPr/>
          </p:nvGrpSpPr>
          <p:grpSpPr>
            <a:xfrm>
              <a:off x="2286002" y="2667002"/>
              <a:ext cx="304800" cy="304800"/>
              <a:chOff x="5486400" y="2895600"/>
              <a:chExt cx="2133600" cy="2209800"/>
            </a:xfrm>
          </p:grpSpPr>
          <p:sp>
            <p:nvSpPr>
              <p:cNvPr id="97" name="Oval 96"/>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41"/>
            <p:cNvGrpSpPr/>
            <p:nvPr/>
          </p:nvGrpSpPr>
          <p:grpSpPr>
            <a:xfrm>
              <a:off x="1905000" y="2667002"/>
              <a:ext cx="304800" cy="304800"/>
              <a:chOff x="5486400" y="2895600"/>
              <a:chExt cx="2133600" cy="2209800"/>
            </a:xfrm>
          </p:grpSpPr>
          <p:sp>
            <p:nvSpPr>
              <p:cNvPr id="88" name="Oval 87"/>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55"/>
            <p:cNvGrpSpPr/>
            <p:nvPr/>
          </p:nvGrpSpPr>
          <p:grpSpPr>
            <a:xfrm>
              <a:off x="1981200" y="3276602"/>
              <a:ext cx="457200" cy="206829"/>
              <a:chOff x="4910127" y="1447800"/>
              <a:chExt cx="1717196" cy="1045029"/>
            </a:xfrm>
          </p:grpSpPr>
          <p:sp>
            <p:nvSpPr>
              <p:cNvPr id="85" name="Freeform 84"/>
              <p:cNvSpPr/>
              <p:nvPr/>
            </p:nvSpPr>
            <p:spPr>
              <a:xfrm>
                <a:off x="4910127" y="1447800"/>
                <a:ext cx="1710334" cy="1034143"/>
              </a:xfrm>
              <a:custGeom>
                <a:avLst/>
                <a:gdLst>
                  <a:gd name="connsiteX0" fmla="*/ 21102 w 1710334"/>
                  <a:gd name="connsiteY0" fmla="*/ 838200 h 1034143"/>
                  <a:gd name="connsiteX1" fmla="*/ 64644 w 1710334"/>
                  <a:gd name="connsiteY1" fmla="*/ 685800 h 1034143"/>
                  <a:gd name="connsiteX2" fmla="*/ 75530 w 1710334"/>
                  <a:gd name="connsiteY2" fmla="*/ 642257 h 1034143"/>
                  <a:gd name="connsiteX3" fmla="*/ 97302 w 1710334"/>
                  <a:gd name="connsiteY3" fmla="*/ 598714 h 1034143"/>
                  <a:gd name="connsiteX4" fmla="*/ 119073 w 1710334"/>
                  <a:gd name="connsiteY4" fmla="*/ 500743 h 1034143"/>
                  <a:gd name="connsiteX5" fmla="*/ 184387 w 1710334"/>
                  <a:gd name="connsiteY5" fmla="*/ 413657 h 1034143"/>
                  <a:gd name="connsiteX6" fmla="*/ 227930 w 1710334"/>
                  <a:gd name="connsiteY6" fmla="*/ 337457 h 1034143"/>
                  <a:gd name="connsiteX7" fmla="*/ 271473 w 1710334"/>
                  <a:gd name="connsiteY7" fmla="*/ 239486 h 1034143"/>
                  <a:gd name="connsiteX8" fmla="*/ 293244 w 1710334"/>
                  <a:gd name="connsiteY8" fmla="*/ 206829 h 1034143"/>
                  <a:gd name="connsiteX9" fmla="*/ 315016 w 1710334"/>
                  <a:gd name="connsiteY9" fmla="*/ 163286 h 1034143"/>
                  <a:gd name="connsiteX10" fmla="*/ 347673 w 1710334"/>
                  <a:gd name="connsiteY10" fmla="*/ 141514 h 1034143"/>
                  <a:gd name="connsiteX11" fmla="*/ 369444 w 1710334"/>
                  <a:gd name="connsiteY11" fmla="*/ 108857 h 1034143"/>
                  <a:gd name="connsiteX12" fmla="*/ 423873 w 1710334"/>
                  <a:gd name="connsiteY12" fmla="*/ 65314 h 1034143"/>
                  <a:gd name="connsiteX13" fmla="*/ 467416 w 1710334"/>
                  <a:gd name="connsiteY13" fmla="*/ 54429 h 1034143"/>
                  <a:gd name="connsiteX14" fmla="*/ 521844 w 1710334"/>
                  <a:gd name="connsiteY14" fmla="*/ 21771 h 1034143"/>
                  <a:gd name="connsiteX15" fmla="*/ 576273 w 1710334"/>
                  <a:gd name="connsiteY15" fmla="*/ 10886 h 1034143"/>
                  <a:gd name="connsiteX16" fmla="*/ 608930 w 1710334"/>
                  <a:gd name="connsiteY16" fmla="*/ 0 h 1034143"/>
                  <a:gd name="connsiteX17" fmla="*/ 804873 w 1710334"/>
                  <a:gd name="connsiteY17" fmla="*/ 10886 h 1034143"/>
                  <a:gd name="connsiteX18" fmla="*/ 891959 w 1710334"/>
                  <a:gd name="connsiteY18" fmla="*/ 32657 h 1034143"/>
                  <a:gd name="connsiteX19" fmla="*/ 1044359 w 1710334"/>
                  <a:gd name="connsiteY19" fmla="*/ 76200 h 1034143"/>
                  <a:gd name="connsiteX20" fmla="*/ 1120559 w 1710334"/>
                  <a:gd name="connsiteY20" fmla="*/ 97971 h 1034143"/>
                  <a:gd name="connsiteX21" fmla="*/ 1164102 w 1710334"/>
                  <a:gd name="connsiteY21" fmla="*/ 119743 h 1034143"/>
                  <a:gd name="connsiteX22" fmla="*/ 1218530 w 1710334"/>
                  <a:gd name="connsiteY22" fmla="*/ 130629 h 1034143"/>
                  <a:gd name="connsiteX23" fmla="*/ 1294730 w 1710334"/>
                  <a:gd name="connsiteY23" fmla="*/ 152400 h 1034143"/>
                  <a:gd name="connsiteX24" fmla="*/ 1316502 w 1710334"/>
                  <a:gd name="connsiteY24" fmla="*/ 185057 h 1034143"/>
                  <a:gd name="connsiteX25" fmla="*/ 1425359 w 1710334"/>
                  <a:gd name="connsiteY25" fmla="*/ 261257 h 1034143"/>
                  <a:gd name="connsiteX26" fmla="*/ 1468902 w 1710334"/>
                  <a:gd name="connsiteY26" fmla="*/ 304800 h 1034143"/>
                  <a:gd name="connsiteX27" fmla="*/ 1512444 w 1710334"/>
                  <a:gd name="connsiteY27" fmla="*/ 348343 h 1034143"/>
                  <a:gd name="connsiteX28" fmla="*/ 1545102 w 1710334"/>
                  <a:gd name="connsiteY28" fmla="*/ 413657 h 1034143"/>
                  <a:gd name="connsiteX29" fmla="*/ 1555987 w 1710334"/>
                  <a:gd name="connsiteY29" fmla="*/ 446314 h 1034143"/>
                  <a:gd name="connsiteX30" fmla="*/ 1588644 w 1710334"/>
                  <a:gd name="connsiteY30" fmla="*/ 511629 h 1034143"/>
                  <a:gd name="connsiteX31" fmla="*/ 1610416 w 1710334"/>
                  <a:gd name="connsiteY31" fmla="*/ 576943 h 1034143"/>
                  <a:gd name="connsiteX32" fmla="*/ 1621302 w 1710334"/>
                  <a:gd name="connsiteY32" fmla="*/ 674914 h 1034143"/>
                  <a:gd name="connsiteX33" fmla="*/ 1632187 w 1710334"/>
                  <a:gd name="connsiteY33" fmla="*/ 707571 h 1034143"/>
                  <a:gd name="connsiteX34" fmla="*/ 1653959 w 1710334"/>
                  <a:gd name="connsiteY34" fmla="*/ 816429 h 1034143"/>
                  <a:gd name="connsiteX35" fmla="*/ 1675730 w 1710334"/>
                  <a:gd name="connsiteY35" fmla="*/ 849086 h 1034143"/>
                  <a:gd name="connsiteX36" fmla="*/ 1664844 w 1710334"/>
                  <a:gd name="connsiteY36" fmla="*/ 1023257 h 1034143"/>
                  <a:gd name="connsiteX37" fmla="*/ 1610416 w 1710334"/>
                  <a:gd name="connsiteY37" fmla="*/ 1034143 h 1034143"/>
                  <a:gd name="connsiteX38" fmla="*/ 554502 w 1710334"/>
                  <a:gd name="connsiteY38" fmla="*/ 1023257 h 1034143"/>
                  <a:gd name="connsiteX39" fmla="*/ 521844 w 1710334"/>
                  <a:gd name="connsiteY39" fmla="*/ 1012371 h 1034143"/>
                  <a:gd name="connsiteX40" fmla="*/ 434759 w 1710334"/>
                  <a:gd name="connsiteY40" fmla="*/ 968829 h 1034143"/>
                  <a:gd name="connsiteX41" fmla="*/ 260587 w 1710334"/>
                  <a:gd name="connsiteY41" fmla="*/ 936171 h 1034143"/>
                  <a:gd name="connsiteX42" fmla="*/ 227930 w 1710334"/>
                  <a:gd name="connsiteY42" fmla="*/ 925286 h 1034143"/>
                  <a:gd name="connsiteX43" fmla="*/ 151730 w 1710334"/>
                  <a:gd name="connsiteY43" fmla="*/ 892629 h 1034143"/>
                  <a:gd name="connsiteX44" fmla="*/ 42873 w 1710334"/>
                  <a:gd name="connsiteY44" fmla="*/ 881743 h 1034143"/>
                  <a:gd name="connsiteX45" fmla="*/ 10216 w 1710334"/>
                  <a:gd name="connsiteY45" fmla="*/ 870857 h 1034143"/>
                  <a:gd name="connsiteX46" fmla="*/ 21102 w 1710334"/>
                  <a:gd name="connsiteY46" fmla="*/ 838200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10334" h="1034143">
                    <a:moveTo>
                      <a:pt x="21102" y="838200"/>
                    </a:moveTo>
                    <a:cubicBezTo>
                      <a:pt x="30173" y="807357"/>
                      <a:pt x="50504" y="736705"/>
                      <a:pt x="64644" y="685800"/>
                    </a:cubicBezTo>
                    <a:cubicBezTo>
                      <a:pt x="68648" y="671385"/>
                      <a:pt x="70277" y="656265"/>
                      <a:pt x="75530" y="642257"/>
                    </a:cubicBezTo>
                    <a:cubicBezTo>
                      <a:pt x="81228" y="627063"/>
                      <a:pt x="90045" y="613228"/>
                      <a:pt x="97302" y="598714"/>
                    </a:cubicBezTo>
                    <a:cubicBezTo>
                      <a:pt x="98448" y="592984"/>
                      <a:pt x="113947" y="510995"/>
                      <a:pt x="119073" y="500743"/>
                    </a:cubicBezTo>
                    <a:cubicBezTo>
                      <a:pt x="143690" y="451510"/>
                      <a:pt x="153771" y="444275"/>
                      <a:pt x="184387" y="413657"/>
                    </a:cubicBezTo>
                    <a:cubicBezTo>
                      <a:pt x="205774" y="349498"/>
                      <a:pt x="180857" y="412774"/>
                      <a:pt x="227930" y="337457"/>
                    </a:cubicBezTo>
                    <a:cubicBezTo>
                      <a:pt x="256790" y="291282"/>
                      <a:pt x="245664" y="291105"/>
                      <a:pt x="271473" y="239486"/>
                    </a:cubicBezTo>
                    <a:cubicBezTo>
                      <a:pt x="277324" y="227784"/>
                      <a:pt x="286753" y="218188"/>
                      <a:pt x="293244" y="206829"/>
                    </a:cubicBezTo>
                    <a:cubicBezTo>
                      <a:pt x="301295" y="192740"/>
                      <a:pt x="304627" y="175752"/>
                      <a:pt x="315016" y="163286"/>
                    </a:cubicBezTo>
                    <a:cubicBezTo>
                      <a:pt x="323392" y="153235"/>
                      <a:pt x="336787" y="148771"/>
                      <a:pt x="347673" y="141514"/>
                    </a:cubicBezTo>
                    <a:cubicBezTo>
                      <a:pt x="354930" y="130628"/>
                      <a:pt x="361271" y="119073"/>
                      <a:pt x="369444" y="108857"/>
                    </a:cubicBezTo>
                    <a:cubicBezTo>
                      <a:pt x="381656" y="93592"/>
                      <a:pt x="406657" y="72692"/>
                      <a:pt x="423873" y="65314"/>
                    </a:cubicBezTo>
                    <a:cubicBezTo>
                      <a:pt x="437624" y="59421"/>
                      <a:pt x="452902" y="58057"/>
                      <a:pt x="467416" y="54429"/>
                    </a:cubicBezTo>
                    <a:cubicBezTo>
                      <a:pt x="485559" y="43543"/>
                      <a:pt x="502199" y="29629"/>
                      <a:pt x="521844" y="21771"/>
                    </a:cubicBezTo>
                    <a:cubicBezTo>
                      <a:pt x="539023" y="14899"/>
                      <a:pt x="558323" y="15373"/>
                      <a:pt x="576273" y="10886"/>
                    </a:cubicBezTo>
                    <a:cubicBezTo>
                      <a:pt x="587405" y="8103"/>
                      <a:pt x="598044" y="3629"/>
                      <a:pt x="608930" y="0"/>
                    </a:cubicBezTo>
                    <a:cubicBezTo>
                      <a:pt x="674244" y="3629"/>
                      <a:pt x="739889" y="3388"/>
                      <a:pt x="804873" y="10886"/>
                    </a:cubicBezTo>
                    <a:cubicBezTo>
                      <a:pt x="834598" y="14316"/>
                      <a:pt x="862930" y="25400"/>
                      <a:pt x="891959" y="32657"/>
                    </a:cubicBezTo>
                    <a:cubicBezTo>
                      <a:pt x="1055595" y="73566"/>
                      <a:pt x="909021" y="34558"/>
                      <a:pt x="1044359" y="76200"/>
                    </a:cubicBezTo>
                    <a:cubicBezTo>
                      <a:pt x="1069607" y="83969"/>
                      <a:pt x="1095733" y="88943"/>
                      <a:pt x="1120559" y="97971"/>
                    </a:cubicBezTo>
                    <a:cubicBezTo>
                      <a:pt x="1135810" y="103517"/>
                      <a:pt x="1148707" y="114611"/>
                      <a:pt x="1164102" y="119743"/>
                    </a:cubicBezTo>
                    <a:cubicBezTo>
                      <a:pt x="1181654" y="125594"/>
                      <a:pt x="1200469" y="126615"/>
                      <a:pt x="1218530" y="130629"/>
                    </a:cubicBezTo>
                    <a:cubicBezTo>
                      <a:pt x="1259545" y="139743"/>
                      <a:pt x="1258357" y="140275"/>
                      <a:pt x="1294730" y="152400"/>
                    </a:cubicBezTo>
                    <a:cubicBezTo>
                      <a:pt x="1301987" y="163286"/>
                      <a:pt x="1307251" y="175806"/>
                      <a:pt x="1316502" y="185057"/>
                    </a:cubicBezTo>
                    <a:cubicBezTo>
                      <a:pt x="1368358" y="236913"/>
                      <a:pt x="1371312" y="234234"/>
                      <a:pt x="1425359" y="261257"/>
                    </a:cubicBezTo>
                    <a:lnTo>
                      <a:pt x="1468902" y="304800"/>
                    </a:lnTo>
                    <a:lnTo>
                      <a:pt x="1512444" y="348343"/>
                    </a:lnTo>
                    <a:cubicBezTo>
                      <a:pt x="1539808" y="430434"/>
                      <a:pt x="1502894" y="329241"/>
                      <a:pt x="1545102" y="413657"/>
                    </a:cubicBezTo>
                    <a:cubicBezTo>
                      <a:pt x="1550234" y="423920"/>
                      <a:pt x="1551327" y="435828"/>
                      <a:pt x="1555987" y="446314"/>
                    </a:cubicBezTo>
                    <a:cubicBezTo>
                      <a:pt x="1565873" y="468558"/>
                      <a:pt x="1579282" y="489160"/>
                      <a:pt x="1588644" y="511629"/>
                    </a:cubicBezTo>
                    <a:cubicBezTo>
                      <a:pt x="1597471" y="532813"/>
                      <a:pt x="1610416" y="576943"/>
                      <a:pt x="1610416" y="576943"/>
                    </a:cubicBezTo>
                    <a:cubicBezTo>
                      <a:pt x="1614045" y="609600"/>
                      <a:pt x="1615900" y="642503"/>
                      <a:pt x="1621302" y="674914"/>
                    </a:cubicBezTo>
                    <a:cubicBezTo>
                      <a:pt x="1623188" y="686232"/>
                      <a:pt x="1629937" y="696319"/>
                      <a:pt x="1632187" y="707571"/>
                    </a:cubicBezTo>
                    <a:cubicBezTo>
                      <a:pt x="1638873" y="741003"/>
                      <a:pt x="1637563" y="783637"/>
                      <a:pt x="1653959" y="816429"/>
                    </a:cubicBezTo>
                    <a:cubicBezTo>
                      <a:pt x="1659810" y="828131"/>
                      <a:pt x="1668473" y="838200"/>
                      <a:pt x="1675730" y="849086"/>
                    </a:cubicBezTo>
                    <a:cubicBezTo>
                      <a:pt x="1676715" y="860908"/>
                      <a:pt x="1710334" y="990764"/>
                      <a:pt x="1664844" y="1023257"/>
                    </a:cubicBezTo>
                    <a:cubicBezTo>
                      <a:pt x="1649788" y="1034011"/>
                      <a:pt x="1628559" y="1030514"/>
                      <a:pt x="1610416" y="1034143"/>
                    </a:cubicBezTo>
                    <a:lnTo>
                      <a:pt x="554502" y="1023257"/>
                    </a:lnTo>
                    <a:cubicBezTo>
                      <a:pt x="543029" y="1023028"/>
                      <a:pt x="532290" y="1017119"/>
                      <a:pt x="521844" y="1012371"/>
                    </a:cubicBezTo>
                    <a:cubicBezTo>
                      <a:pt x="492298" y="998941"/>
                      <a:pt x="466245" y="976701"/>
                      <a:pt x="434759" y="968829"/>
                    </a:cubicBezTo>
                    <a:cubicBezTo>
                      <a:pt x="319292" y="939962"/>
                      <a:pt x="377364" y="950768"/>
                      <a:pt x="260587" y="936171"/>
                    </a:cubicBezTo>
                    <a:cubicBezTo>
                      <a:pt x="249701" y="932543"/>
                      <a:pt x="238477" y="929806"/>
                      <a:pt x="227930" y="925286"/>
                    </a:cubicBezTo>
                    <a:cubicBezTo>
                      <a:pt x="204526" y="915256"/>
                      <a:pt x="178285" y="896714"/>
                      <a:pt x="151730" y="892629"/>
                    </a:cubicBezTo>
                    <a:cubicBezTo>
                      <a:pt x="115687" y="887084"/>
                      <a:pt x="79159" y="885372"/>
                      <a:pt x="42873" y="881743"/>
                    </a:cubicBezTo>
                    <a:cubicBezTo>
                      <a:pt x="31987" y="878114"/>
                      <a:pt x="19176" y="878025"/>
                      <a:pt x="10216" y="870857"/>
                    </a:cubicBezTo>
                    <a:cubicBezTo>
                      <a:pt x="0" y="862684"/>
                      <a:pt x="12031" y="869043"/>
                      <a:pt x="21102" y="838200"/>
                    </a:cubicBezTo>
                    <a:close/>
                  </a:path>
                </a:pathLst>
              </a:custGeom>
              <a:solidFill>
                <a:srgbClr val="6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257800" y="1447800"/>
                <a:ext cx="1197429" cy="508954"/>
              </a:xfrm>
              <a:custGeom>
                <a:avLst/>
                <a:gdLst>
                  <a:gd name="connsiteX0" fmla="*/ 0 w 1197429"/>
                  <a:gd name="connsiteY0" fmla="*/ 76200 h 508954"/>
                  <a:gd name="connsiteX1" fmla="*/ 10886 w 1197429"/>
                  <a:gd name="connsiteY1" fmla="*/ 119743 h 508954"/>
                  <a:gd name="connsiteX2" fmla="*/ 32657 w 1197429"/>
                  <a:gd name="connsiteY2" fmla="*/ 217714 h 508954"/>
                  <a:gd name="connsiteX3" fmla="*/ 43543 w 1197429"/>
                  <a:gd name="connsiteY3" fmla="*/ 250371 h 508954"/>
                  <a:gd name="connsiteX4" fmla="*/ 54429 w 1197429"/>
                  <a:gd name="connsiteY4" fmla="*/ 326571 h 508954"/>
                  <a:gd name="connsiteX5" fmla="*/ 65315 w 1197429"/>
                  <a:gd name="connsiteY5" fmla="*/ 283029 h 508954"/>
                  <a:gd name="connsiteX6" fmla="*/ 87086 w 1197429"/>
                  <a:gd name="connsiteY6" fmla="*/ 217714 h 508954"/>
                  <a:gd name="connsiteX7" fmla="*/ 119743 w 1197429"/>
                  <a:gd name="connsiteY7" fmla="*/ 152400 h 508954"/>
                  <a:gd name="connsiteX8" fmla="*/ 141515 w 1197429"/>
                  <a:gd name="connsiteY8" fmla="*/ 130629 h 508954"/>
                  <a:gd name="connsiteX9" fmla="*/ 174172 w 1197429"/>
                  <a:gd name="connsiteY9" fmla="*/ 152400 h 508954"/>
                  <a:gd name="connsiteX10" fmla="*/ 206829 w 1197429"/>
                  <a:gd name="connsiteY10" fmla="*/ 239486 h 508954"/>
                  <a:gd name="connsiteX11" fmla="*/ 239486 w 1197429"/>
                  <a:gd name="connsiteY11" fmla="*/ 185057 h 508954"/>
                  <a:gd name="connsiteX12" fmla="*/ 272143 w 1197429"/>
                  <a:gd name="connsiteY12" fmla="*/ 152400 h 508954"/>
                  <a:gd name="connsiteX13" fmla="*/ 304800 w 1197429"/>
                  <a:gd name="connsiteY13" fmla="*/ 174171 h 508954"/>
                  <a:gd name="connsiteX14" fmla="*/ 315686 w 1197429"/>
                  <a:gd name="connsiteY14" fmla="*/ 206829 h 508954"/>
                  <a:gd name="connsiteX15" fmla="*/ 359229 w 1197429"/>
                  <a:gd name="connsiteY15" fmla="*/ 272143 h 508954"/>
                  <a:gd name="connsiteX16" fmla="*/ 402772 w 1197429"/>
                  <a:gd name="connsiteY16" fmla="*/ 261257 h 508954"/>
                  <a:gd name="connsiteX17" fmla="*/ 457200 w 1197429"/>
                  <a:gd name="connsiteY17" fmla="*/ 195943 h 508954"/>
                  <a:gd name="connsiteX18" fmla="*/ 478972 w 1197429"/>
                  <a:gd name="connsiteY18" fmla="*/ 174171 h 508954"/>
                  <a:gd name="connsiteX19" fmla="*/ 511629 w 1197429"/>
                  <a:gd name="connsiteY19" fmla="*/ 130629 h 508954"/>
                  <a:gd name="connsiteX20" fmla="*/ 555172 w 1197429"/>
                  <a:gd name="connsiteY20" fmla="*/ 87086 h 508954"/>
                  <a:gd name="connsiteX21" fmla="*/ 587829 w 1197429"/>
                  <a:gd name="connsiteY21" fmla="*/ 141514 h 508954"/>
                  <a:gd name="connsiteX22" fmla="*/ 598715 w 1197429"/>
                  <a:gd name="connsiteY22" fmla="*/ 195943 h 508954"/>
                  <a:gd name="connsiteX23" fmla="*/ 631372 w 1197429"/>
                  <a:gd name="connsiteY23" fmla="*/ 261257 h 508954"/>
                  <a:gd name="connsiteX24" fmla="*/ 642257 w 1197429"/>
                  <a:gd name="connsiteY24" fmla="*/ 315686 h 508954"/>
                  <a:gd name="connsiteX25" fmla="*/ 674915 w 1197429"/>
                  <a:gd name="connsiteY25" fmla="*/ 293914 h 508954"/>
                  <a:gd name="connsiteX26" fmla="*/ 696686 w 1197429"/>
                  <a:gd name="connsiteY26" fmla="*/ 228600 h 508954"/>
                  <a:gd name="connsiteX27" fmla="*/ 740229 w 1197429"/>
                  <a:gd name="connsiteY27" fmla="*/ 174171 h 508954"/>
                  <a:gd name="connsiteX28" fmla="*/ 783772 w 1197429"/>
                  <a:gd name="connsiteY28" fmla="*/ 261257 h 508954"/>
                  <a:gd name="connsiteX29" fmla="*/ 827315 w 1197429"/>
                  <a:gd name="connsiteY29" fmla="*/ 228600 h 508954"/>
                  <a:gd name="connsiteX30" fmla="*/ 859972 w 1197429"/>
                  <a:gd name="connsiteY30" fmla="*/ 217714 h 508954"/>
                  <a:gd name="connsiteX31" fmla="*/ 892629 w 1197429"/>
                  <a:gd name="connsiteY31" fmla="*/ 283029 h 508954"/>
                  <a:gd name="connsiteX32" fmla="*/ 925286 w 1197429"/>
                  <a:gd name="connsiteY32" fmla="*/ 402771 h 508954"/>
                  <a:gd name="connsiteX33" fmla="*/ 936172 w 1197429"/>
                  <a:gd name="connsiteY33" fmla="*/ 435429 h 508954"/>
                  <a:gd name="connsiteX34" fmla="*/ 990600 w 1197429"/>
                  <a:gd name="connsiteY34" fmla="*/ 359229 h 508954"/>
                  <a:gd name="connsiteX35" fmla="*/ 1034143 w 1197429"/>
                  <a:gd name="connsiteY35" fmla="*/ 293914 h 508954"/>
                  <a:gd name="connsiteX36" fmla="*/ 1066800 w 1197429"/>
                  <a:gd name="connsiteY36" fmla="*/ 304800 h 508954"/>
                  <a:gd name="connsiteX37" fmla="*/ 1077686 w 1197429"/>
                  <a:gd name="connsiteY37" fmla="*/ 402771 h 508954"/>
                  <a:gd name="connsiteX38" fmla="*/ 1088572 w 1197429"/>
                  <a:gd name="connsiteY38" fmla="*/ 435429 h 508954"/>
                  <a:gd name="connsiteX39" fmla="*/ 1099457 w 1197429"/>
                  <a:gd name="connsiteY39" fmla="*/ 500743 h 508954"/>
                  <a:gd name="connsiteX40" fmla="*/ 1121229 w 1197429"/>
                  <a:gd name="connsiteY40" fmla="*/ 478971 h 508954"/>
                  <a:gd name="connsiteX41" fmla="*/ 1153886 w 1197429"/>
                  <a:gd name="connsiteY41" fmla="*/ 413657 h 508954"/>
                  <a:gd name="connsiteX42" fmla="*/ 1175657 w 1197429"/>
                  <a:gd name="connsiteY42" fmla="*/ 435429 h 508954"/>
                  <a:gd name="connsiteX43" fmla="*/ 1197429 w 1197429"/>
                  <a:gd name="connsiteY43" fmla="*/ 435429 h 508954"/>
                  <a:gd name="connsiteX44" fmla="*/ 1175657 w 1197429"/>
                  <a:gd name="connsiteY44" fmla="*/ 326571 h 508954"/>
                  <a:gd name="connsiteX45" fmla="*/ 1132115 w 1197429"/>
                  <a:gd name="connsiteY45" fmla="*/ 283029 h 508954"/>
                  <a:gd name="connsiteX46" fmla="*/ 1055915 w 1197429"/>
                  <a:gd name="connsiteY46" fmla="*/ 206829 h 508954"/>
                  <a:gd name="connsiteX47" fmla="*/ 979715 w 1197429"/>
                  <a:gd name="connsiteY47" fmla="*/ 152400 h 508954"/>
                  <a:gd name="connsiteX48" fmla="*/ 947057 w 1197429"/>
                  <a:gd name="connsiteY48" fmla="*/ 141514 h 508954"/>
                  <a:gd name="connsiteX49" fmla="*/ 881743 w 1197429"/>
                  <a:gd name="connsiteY49" fmla="*/ 97971 h 508954"/>
                  <a:gd name="connsiteX50" fmla="*/ 849086 w 1197429"/>
                  <a:gd name="connsiteY50" fmla="*/ 87086 h 508954"/>
                  <a:gd name="connsiteX51" fmla="*/ 805543 w 1197429"/>
                  <a:gd name="connsiteY51" fmla="*/ 65314 h 508954"/>
                  <a:gd name="connsiteX52" fmla="*/ 751115 w 1197429"/>
                  <a:gd name="connsiteY52" fmla="*/ 54429 h 508954"/>
                  <a:gd name="connsiteX53" fmla="*/ 718457 w 1197429"/>
                  <a:gd name="connsiteY53" fmla="*/ 43543 h 508954"/>
                  <a:gd name="connsiteX54" fmla="*/ 587829 w 1197429"/>
                  <a:gd name="connsiteY54" fmla="*/ 10886 h 508954"/>
                  <a:gd name="connsiteX55" fmla="*/ 555172 w 1197429"/>
                  <a:gd name="connsiteY55" fmla="*/ 0 h 508954"/>
                  <a:gd name="connsiteX56" fmla="*/ 217715 w 1197429"/>
                  <a:gd name="connsiteY56" fmla="*/ 10886 h 508954"/>
                  <a:gd name="connsiteX57" fmla="*/ 54429 w 1197429"/>
                  <a:gd name="connsiteY57" fmla="*/ 32657 h 508954"/>
                  <a:gd name="connsiteX58" fmla="*/ 0 w 1197429"/>
                  <a:gd name="connsiteY58" fmla="*/ 76200 h 50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7429" h="508954">
                    <a:moveTo>
                      <a:pt x="0" y="76200"/>
                    </a:moveTo>
                    <a:cubicBezTo>
                      <a:pt x="3629" y="90714"/>
                      <a:pt x="7640" y="105138"/>
                      <a:pt x="10886" y="119743"/>
                    </a:cubicBezTo>
                    <a:cubicBezTo>
                      <a:pt x="22106" y="170231"/>
                      <a:pt x="19387" y="171270"/>
                      <a:pt x="32657" y="217714"/>
                    </a:cubicBezTo>
                    <a:cubicBezTo>
                      <a:pt x="35809" y="228747"/>
                      <a:pt x="39914" y="239485"/>
                      <a:pt x="43543" y="250371"/>
                    </a:cubicBezTo>
                    <a:cubicBezTo>
                      <a:pt x="47172" y="275771"/>
                      <a:pt x="40197" y="305222"/>
                      <a:pt x="54429" y="326571"/>
                    </a:cubicBezTo>
                    <a:cubicBezTo>
                      <a:pt x="62728" y="339019"/>
                      <a:pt x="61016" y="297359"/>
                      <a:pt x="65315" y="283029"/>
                    </a:cubicBezTo>
                    <a:cubicBezTo>
                      <a:pt x="71909" y="261048"/>
                      <a:pt x="79829" y="239486"/>
                      <a:pt x="87086" y="217714"/>
                    </a:cubicBezTo>
                    <a:cubicBezTo>
                      <a:pt x="98582" y="183224"/>
                      <a:pt x="95628" y="182543"/>
                      <a:pt x="119743" y="152400"/>
                    </a:cubicBezTo>
                    <a:cubicBezTo>
                      <a:pt x="126154" y="144386"/>
                      <a:pt x="134258" y="137886"/>
                      <a:pt x="141515" y="130629"/>
                    </a:cubicBezTo>
                    <a:cubicBezTo>
                      <a:pt x="152401" y="137886"/>
                      <a:pt x="165797" y="142349"/>
                      <a:pt x="174172" y="152400"/>
                    </a:cubicBezTo>
                    <a:cubicBezTo>
                      <a:pt x="194501" y="176795"/>
                      <a:pt x="199505" y="210191"/>
                      <a:pt x="206829" y="239486"/>
                    </a:cubicBezTo>
                    <a:cubicBezTo>
                      <a:pt x="274635" y="171677"/>
                      <a:pt x="182957" y="269850"/>
                      <a:pt x="239486" y="185057"/>
                    </a:cubicBezTo>
                    <a:cubicBezTo>
                      <a:pt x="248025" y="172248"/>
                      <a:pt x="261257" y="163286"/>
                      <a:pt x="272143" y="152400"/>
                    </a:cubicBezTo>
                    <a:cubicBezTo>
                      <a:pt x="283029" y="159657"/>
                      <a:pt x="296627" y="163955"/>
                      <a:pt x="304800" y="174171"/>
                    </a:cubicBezTo>
                    <a:cubicBezTo>
                      <a:pt x="311968" y="183131"/>
                      <a:pt x="311166" y="196282"/>
                      <a:pt x="315686" y="206829"/>
                    </a:cubicBezTo>
                    <a:cubicBezTo>
                      <a:pt x="335457" y="252960"/>
                      <a:pt x="330151" y="243065"/>
                      <a:pt x="359229" y="272143"/>
                    </a:cubicBezTo>
                    <a:cubicBezTo>
                      <a:pt x="373743" y="268514"/>
                      <a:pt x="389782" y="268680"/>
                      <a:pt x="402772" y="261257"/>
                    </a:cubicBezTo>
                    <a:cubicBezTo>
                      <a:pt x="431353" y="244925"/>
                      <a:pt x="438215" y="219674"/>
                      <a:pt x="457200" y="195943"/>
                    </a:cubicBezTo>
                    <a:cubicBezTo>
                      <a:pt x="463611" y="187929"/>
                      <a:pt x="472401" y="182056"/>
                      <a:pt x="478972" y="174171"/>
                    </a:cubicBezTo>
                    <a:cubicBezTo>
                      <a:pt x="490587" y="160234"/>
                      <a:pt x="499682" y="144283"/>
                      <a:pt x="511629" y="130629"/>
                    </a:cubicBezTo>
                    <a:cubicBezTo>
                      <a:pt x="525146" y="115181"/>
                      <a:pt x="555172" y="87086"/>
                      <a:pt x="555172" y="87086"/>
                    </a:cubicBezTo>
                    <a:cubicBezTo>
                      <a:pt x="566058" y="105229"/>
                      <a:pt x="579971" y="121869"/>
                      <a:pt x="587829" y="141514"/>
                    </a:cubicBezTo>
                    <a:cubicBezTo>
                      <a:pt x="594701" y="158693"/>
                      <a:pt x="592392" y="178555"/>
                      <a:pt x="598715" y="195943"/>
                    </a:cubicBezTo>
                    <a:cubicBezTo>
                      <a:pt x="607033" y="218819"/>
                      <a:pt x="620486" y="239486"/>
                      <a:pt x="631372" y="261257"/>
                    </a:cubicBezTo>
                    <a:cubicBezTo>
                      <a:pt x="635000" y="279400"/>
                      <a:pt x="627455" y="304585"/>
                      <a:pt x="642257" y="315686"/>
                    </a:cubicBezTo>
                    <a:cubicBezTo>
                      <a:pt x="652724" y="323536"/>
                      <a:pt x="667981" y="305009"/>
                      <a:pt x="674915" y="293914"/>
                    </a:cubicBezTo>
                    <a:cubicBezTo>
                      <a:pt x="687078" y="274453"/>
                      <a:pt x="683956" y="247695"/>
                      <a:pt x="696686" y="228600"/>
                    </a:cubicBezTo>
                    <a:cubicBezTo>
                      <a:pt x="724150" y="187403"/>
                      <a:pt x="709206" y="205194"/>
                      <a:pt x="740229" y="174171"/>
                    </a:cubicBezTo>
                    <a:cubicBezTo>
                      <a:pt x="765245" y="249223"/>
                      <a:pt x="745772" y="223259"/>
                      <a:pt x="783772" y="261257"/>
                    </a:cubicBezTo>
                    <a:cubicBezTo>
                      <a:pt x="798286" y="250371"/>
                      <a:pt x="811563" y="237601"/>
                      <a:pt x="827315" y="228600"/>
                    </a:cubicBezTo>
                    <a:cubicBezTo>
                      <a:pt x="837278" y="222907"/>
                      <a:pt x="851157" y="210368"/>
                      <a:pt x="859972" y="217714"/>
                    </a:cubicBezTo>
                    <a:cubicBezTo>
                      <a:pt x="878671" y="233297"/>
                      <a:pt x="882743" y="260786"/>
                      <a:pt x="892629" y="283029"/>
                    </a:cubicBezTo>
                    <a:cubicBezTo>
                      <a:pt x="905187" y="311284"/>
                      <a:pt x="921047" y="390053"/>
                      <a:pt x="925286" y="402771"/>
                    </a:cubicBezTo>
                    <a:lnTo>
                      <a:pt x="936172" y="435429"/>
                    </a:lnTo>
                    <a:cubicBezTo>
                      <a:pt x="1016587" y="395221"/>
                      <a:pt x="953361" y="441156"/>
                      <a:pt x="990600" y="359229"/>
                    </a:cubicBezTo>
                    <a:cubicBezTo>
                      <a:pt x="1001428" y="335408"/>
                      <a:pt x="1034143" y="293914"/>
                      <a:pt x="1034143" y="293914"/>
                    </a:cubicBezTo>
                    <a:cubicBezTo>
                      <a:pt x="1045029" y="297543"/>
                      <a:pt x="1062538" y="294146"/>
                      <a:pt x="1066800" y="304800"/>
                    </a:cubicBezTo>
                    <a:cubicBezTo>
                      <a:pt x="1079003" y="335308"/>
                      <a:pt x="1072284" y="370360"/>
                      <a:pt x="1077686" y="402771"/>
                    </a:cubicBezTo>
                    <a:cubicBezTo>
                      <a:pt x="1079572" y="414090"/>
                      <a:pt x="1084943" y="424543"/>
                      <a:pt x="1088572" y="435429"/>
                    </a:cubicBezTo>
                    <a:cubicBezTo>
                      <a:pt x="1092200" y="457200"/>
                      <a:pt x="1086214" y="483086"/>
                      <a:pt x="1099457" y="500743"/>
                    </a:cubicBezTo>
                    <a:cubicBezTo>
                      <a:pt x="1105615" y="508954"/>
                      <a:pt x="1114818" y="486985"/>
                      <a:pt x="1121229" y="478971"/>
                    </a:cubicBezTo>
                    <a:cubicBezTo>
                      <a:pt x="1145345" y="448826"/>
                      <a:pt x="1142388" y="448149"/>
                      <a:pt x="1153886" y="413657"/>
                    </a:cubicBezTo>
                    <a:cubicBezTo>
                      <a:pt x="1161143" y="420914"/>
                      <a:pt x="1170377" y="426628"/>
                      <a:pt x="1175657" y="435429"/>
                    </a:cubicBezTo>
                    <a:cubicBezTo>
                      <a:pt x="1194318" y="466532"/>
                      <a:pt x="1178768" y="491412"/>
                      <a:pt x="1197429" y="435429"/>
                    </a:cubicBezTo>
                    <a:cubicBezTo>
                      <a:pt x="1197059" y="432837"/>
                      <a:pt x="1189228" y="345571"/>
                      <a:pt x="1175657" y="326571"/>
                    </a:cubicBezTo>
                    <a:cubicBezTo>
                      <a:pt x="1163727" y="309868"/>
                      <a:pt x="1144937" y="299057"/>
                      <a:pt x="1132115" y="283029"/>
                    </a:cubicBezTo>
                    <a:cubicBezTo>
                      <a:pt x="1068596" y="203630"/>
                      <a:pt x="1119364" y="227977"/>
                      <a:pt x="1055915" y="206829"/>
                    </a:cubicBezTo>
                    <a:cubicBezTo>
                      <a:pt x="1046049" y="199430"/>
                      <a:pt x="995636" y="160361"/>
                      <a:pt x="979715" y="152400"/>
                    </a:cubicBezTo>
                    <a:cubicBezTo>
                      <a:pt x="969452" y="147268"/>
                      <a:pt x="957088" y="147087"/>
                      <a:pt x="947057" y="141514"/>
                    </a:cubicBezTo>
                    <a:cubicBezTo>
                      <a:pt x="924184" y="128807"/>
                      <a:pt x="906566" y="106245"/>
                      <a:pt x="881743" y="97971"/>
                    </a:cubicBezTo>
                    <a:cubicBezTo>
                      <a:pt x="870857" y="94343"/>
                      <a:pt x="859633" y="91606"/>
                      <a:pt x="849086" y="87086"/>
                    </a:cubicBezTo>
                    <a:cubicBezTo>
                      <a:pt x="834170" y="80694"/>
                      <a:pt x="820938" y="70446"/>
                      <a:pt x="805543" y="65314"/>
                    </a:cubicBezTo>
                    <a:cubicBezTo>
                      <a:pt x="787991" y="59463"/>
                      <a:pt x="769065" y="58916"/>
                      <a:pt x="751115" y="54429"/>
                    </a:cubicBezTo>
                    <a:cubicBezTo>
                      <a:pt x="739983" y="51646"/>
                      <a:pt x="729659" y="46032"/>
                      <a:pt x="718457" y="43543"/>
                    </a:cubicBezTo>
                    <a:cubicBezTo>
                      <a:pt x="586533" y="14226"/>
                      <a:pt x="719803" y="54877"/>
                      <a:pt x="587829" y="10886"/>
                    </a:cubicBezTo>
                    <a:lnTo>
                      <a:pt x="555172" y="0"/>
                    </a:lnTo>
                    <a:lnTo>
                      <a:pt x="217715" y="10886"/>
                    </a:lnTo>
                    <a:cubicBezTo>
                      <a:pt x="160605" y="13741"/>
                      <a:pt x="109971" y="23400"/>
                      <a:pt x="54429" y="32657"/>
                    </a:cubicBezTo>
                    <a:lnTo>
                      <a:pt x="0" y="762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931229" y="2209800"/>
                <a:ext cx="1696094" cy="283029"/>
              </a:xfrm>
              <a:custGeom>
                <a:avLst/>
                <a:gdLst>
                  <a:gd name="connsiteX0" fmla="*/ 0 w 1696094"/>
                  <a:gd name="connsiteY0" fmla="*/ 119743 h 283029"/>
                  <a:gd name="connsiteX1" fmla="*/ 65314 w 1696094"/>
                  <a:gd name="connsiteY1" fmla="*/ 76200 h 283029"/>
                  <a:gd name="connsiteX2" fmla="*/ 97971 w 1696094"/>
                  <a:gd name="connsiteY2" fmla="*/ 54429 h 283029"/>
                  <a:gd name="connsiteX3" fmla="*/ 152400 w 1696094"/>
                  <a:gd name="connsiteY3" fmla="*/ 10886 h 283029"/>
                  <a:gd name="connsiteX4" fmla="*/ 185057 w 1696094"/>
                  <a:gd name="connsiteY4" fmla="*/ 0 h 283029"/>
                  <a:gd name="connsiteX5" fmla="*/ 206828 w 1696094"/>
                  <a:gd name="connsiteY5" fmla="*/ 65314 h 283029"/>
                  <a:gd name="connsiteX6" fmla="*/ 217714 w 1696094"/>
                  <a:gd name="connsiteY6" fmla="*/ 130629 h 283029"/>
                  <a:gd name="connsiteX7" fmla="*/ 239485 w 1696094"/>
                  <a:gd name="connsiteY7" fmla="*/ 174171 h 283029"/>
                  <a:gd name="connsiteX8" fmla="*/ 272142 w 1696094"/>
                  <a:gd name="connsiteY8" fmla="*/ 239486 h 283029"/>
                  <a:gd name="connsiteX9" fmla="*/ 293914 w 1696094"/>
                  <a:gd name="connsiteY9" fmla="*/ 195943 h 283029"/>
                  <a:gd name="connsiteX10" fmla="*/ 337457 w 1696094"/>
                  <a:gd name="connsiteY10" fmla="*/ 108857 h 283029"/>
                  <a:gd name="connsiteX11" fmla="*/ 381000 w 1696094"/>
                  <a:gd name="connsiteY11" fmla="*/ 130629 h 283029"/>
                  <a:gd name="connsiteX12" fmla="*/ 402771 w 1696094"/>
                  <a:gd name="connsiteY12" fmla="*/ 174171 h 283029"/>
                  <a:gd name="connsiteX13" fmla="*/ 424542 w 1696094"/>
                  <a:gd name="connsiteY13" fmla="*/ 206829 h 283029"/>
                  <a:gd name="connsiteX14" fmla="*/ 489857 w 1696094"/>
                  <a:gd name="connsiteY14" fmla="*/ 174171 h 283029"/>
                  <a:gd name="connsiteX15" fmla="*/ 522514 w 1696094"/>
                  <a:gd name="connsiteY15" fmla="*/ 163286 h 283029"/>
                  <a:gd name="connsiteX16" fmla="*/ 533400 w 1696094"/>
                  <a:gd name="connsiteY16" fmla="*/ 130629 h 283029"/>
                  <a:gd name="connsiteX17" fmla="*/ 566057 w 1696094"/>
                  <a:gd name="connsiteY17" fmla="*/ 141514 h 283029"/>
                  <a:gd name="connsiteX18" fmla="*/ 576942 w 1696094"/>
                  <a:gd name="connsiteY18" fmla="*/ 228600 h 283029"/>
                  <a:gd name="connsiteX19" fmla="*/ 587828 w 1696094"/>
                  <a:gd name="connsiteY19" fmla="*/ 261257 h 283029"/>
                  <a:gd name="connsiteX20" fmla="*/ 609600 w 1696094"/>
                  <a:gd name="connsiteY20" fmla="*/ 239486 h 283029"/>
                  <a:gd name="connsiteX21" fmla="*/ 642257 w 1696094"/>
                  <a:gd name="connsiteY21" fmla="*/ 141514 h 283029"/>
                  <a:gd name="connsiteX22" fmla="*/ 696685 w 1696094"/>
                  <a:gd name="connsiteY22" fmla="*/ 152400 h 283029"/>
                  <a:gd name="connsiteX23" fmla="*/ 707571 w 1696094"/>
                  <a:gd name="connsiteY23" fmla="*/ 185057 h 283029"/>
                  <a:gd name="connsiteX24" fmla="*/ 740228 w 1696094"/>
                  <a:gd name="connsiteY24" fmla="*/ 206829 h 283029"/>
                  <a:gd name="connsiteX25" fmla="*/ 783771 w 1696094"/>
                  <a:gd name="connsiteY25" fmla="*/ 272143 h 283029"/>
                  <a:gd name="connsiteX26" fmla="*/ 816428 w 1696094"/>
                  <a:gd name="connsiteY26" fmla="*/ 283029 h 283029"/>
                  <a:gd name="connsiteX27" fmla="*/ 838200 w 1696094"/>
                  <a:gd name="connsiteY27" fmla="*/ 261257 h 283029"/>
                  <a:gd name="connsiteX28" fmla="*/ 859971 w 1696094"/>
                  <a:gd name="connsiteY28" fmla="*/ 228600 h 283029"/>
                  <a:gd name="connsiteX29" fmla="*/ 892628 w 1696094"/>
                  <a:gd name="connsiteY29" fmla="*/ 185057 h 283029"/>
                  <a:gd name="connsiteX30" fmla="*/ 914400 w 1696094"/>
                  <a:gd name="connsiteY30" fmla="*/ 163286 h 283029"/>
                  <a:gd name="connsiteX31" fmla="*/ 947057 w 1696094"/>
                  <a:gd name="connsiteY31" fmla="*/ 152400 h 283029"/>
                  <a:gd name="connsiteX32" fmla="*/ 979714 w 1696094"/>
                  <a:gd name="connsiteY32" fmla="*/ 174171 h 283029"/>
                  <a:gd name="connsiteX33" fmla="*/ 1001485 w 1696094"/>
                  <a:gd name="connsiteY33" fmla="*/ 195943 h 283029"/>
                  <a:gd name="connsiteX34" fmla="*/ 1045028 w 1696094"/>
                  <a:gd name="connsiteY34" fmla="*/ 206829 h 283029"/>
                  <a:gd name="connsiteX35" fmla="*/ 1077685 w 1696094"/>
                  <a:gd name="connsiteY35" fmla="*/ 217714 h 283029"/>
                  <a:gd name="connsiteX36" fmla="*/ 1132114 w 1696094"/>
                  <a:gd name="connsiteY36" fmla="*/ 185057 h 283029"/>
                  <a:gd name="connsiteX37" fmla="*/ 1153885 w 1696094"/>
                  <a:gd name="connsiteY37" fmla="*/ 206829 h 283029"/>
                  <a:gd name="connsiteX38" fmla="*/ 1164771 w 1696094"/>
                  <a:gd name="connsiteY38" fmla="*/ 239486 h 283029"/>
                  <a:gd name="connsiteX39" fmla="*/ 1219200 w 1696094"/>
                  <a:gd name="connsiteY39" fmla="*/ 228600 h 283029"/>
                  <a:gd name="connsiteX40" fmla="*/ 1262742 w 1696094"/>
                  <a:gd name="connsiteY40" fmla="*/ 217714 h 283029"/>
                  <a:gd name="connsiteX41" fmla="*/ 1338942 w 1696094"/>
                  <a:gd name="connsiteY41" fmla="*/ 185057 h 283029"/>
                  <a:gd name="connsiteX42" fmla="*/ 1349828 w 1696094"/>
                  <a:gd name="connsiteY42" fmla="*/ 217714 h 283029"/>
                  <a:gd name="connsiteX43" fmla="*/ 1458685 w 1696094"/>
                  <a:gd name="connsiteY43" fmla="*/ 206829 h 283029"/>
                  <a:gd name="connsiteX44" fmla="*/ 1524000 w 1696094"/>
                  <a:gd name="connsiteY44" fmla="*/ 185057 h 283029"/>
                  <a:gd name="connsiteX45" fmla="*/ 1545771 w 1696094"/>
                  <a:gd name="connsiteY45" fmla="*/ 206829 h 283029"/>
                  <a:gd name="connsiteX46" fmla="*/ 1556657 w 1696094"/>
                  <a:gd name="connsiteY46" fmla="*/ 239486 h 283029"/>
                  <a:gd name="connsiteX47" fmla="*/ 1578428 w 1696094"/>
                  <a:gd name="connsiteY47" fmla="*/ 272143 h 283029"/>
                  <a:gd name="connsiteX48" fmla="*/ 1349828 w 1696094"/>
                  <a:gd name="connsiteY48" fmla="*/ 272143 h 283029"/>
                  <a:gd name="connsiteX49" fmla="*/ 598714 w 1696094"/>
                  <a:gd name="connsiteY49" fmla="*/ 283029 h 283029"/>
                  <a:gd name="connsiteX50" fmla="*/ 468085 w 1696094"/>
                  <a:gd name="connsiteY50" fmla="*/ 272143 h 283029"/>
                  <a:gd name="connsiteX51" fmla="*/ 446314 w 1696094"/>
                  <a:gd name="connsiteY51" fmla="*/ 250371 h 283029"/>
                  <a:gd name="connsiteX52" fmla="*/ 413657 w 1696094"/>
                  <a:gd name="connsiteY52" fmla="*/ 239486 h 283029"/>
                  <a:gd name="connsiteX53" fmla="*/ 359228 w 1696094"/>
                  <a:gd name="connsiteY53" fmla="*/ 195943 h 283029"/>
                  <a:gd name="connsiteX54" fmla="*/ 315685 w 1696094"/>
                  <a:gd name="connsiteY54" fmla="*/ 185057 h 283029"/>
                  <a:gd name="connsiteX55" fmla="*/ 43542 w 1696094"/>
                  <a:gd name="connsiteY55" fmla="*/ 163286 h 283029"/>
                  <a:gd name="connsiteX56" fmla="*/ 21771 w 1696094"/>
                  <a:gd name="connsiteY56" fmla="*/ 141514 h 283029"/>
                  <a:gd name="connsiteX57" fmla="*/ 21771 w 1696094"/>
                  <a:gd name="connsiteY57" fmla="*/ 65314 h 283029"/>
                  <a:gd name="connsiteX58" fmla="*/ 43542 w 1696094"/>
                  <a:gd name="connsiteY58" fmla="*/ 43543 h 2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96094" h="283029">
                    <a:moveTo>
                      <a:pt x="0" y="119743"/>
                    </a:moveTo>
                    <a:lnTo>
                      <a:pt x="65314" y="76200"/>
                    </a:lnTo>
                    <a:cubicBezTo>
                      <a:pt x="76200" y="68943"/>
                      <a:pt x="88720" y="63680"/>
                      <a:pt x="97971" y="54429"/>
                    </a:cubicBezTo>
                    <a:cubicBezTo>
                      <a:pt x="118223" y="34176"/>
                      <a:pt x="124932" y="24620"/>
                      <a:pt x="152400" y="10886"/>
                    </a:cubicBezTo>
                    <a:cubicBezTo>
                      <a:pt x="162663" y="5754"/>
                      <a:pt x="174171" y="3629"/>
                      <a:pt x="185057" y="0"/>
                    </a:cubicBezTo>
                    <a:cubicBezTo>
                      <a:pt x="192314" y="21771"/>
                      <a:pt x="203055" y="42677"/>
                      <a:pt x="206828" y="65314"/>
                    </a:cubicBezTo>
                    <a:cubicBezTo>
                      <a:pt x="210457" y="87086"/>
                      <a:pt x="211372" y="109488"/>
                      <a:pt x="217714" y="130629"/>
                    </a:cubicBezTo>
                    <a:cubicBezTo>
                      <a:pt x="222377" y="146172"/>
                      <a:pt x="233093" y="159256"/>
                      <a:pt x="239485" y="174171"/>
                    </a:cubicBezTo>
                    <a:cubicBezTo>
                      <a:pt x="266527" y="237269"/>
                      <a:pt x="230303" y="176727"/>
                      <a:pt x="272142" y="239486"/>
                    </a:cubicBezTo>
                    <a:cubicBezTo>
                      <a:pt x="279399" y="224972"/>
                      <a:pt x="287887" y="211010"/>
                      <a:pt x="293914" y="195943"/>
                    </a:cubicBezTo>
                    <a:cubicBezTo>
                      <a:pt x="327270" y="112552"/>
                      <a:pt x="295728" y="150586"/>
                      <a:pt x="337457" y="108857"/>
                    </a:cubicBezTo>
                    <a:cubicBezTo>
                      <a:pt x="351971" y="116114"/>
                      <a:pt x="369525" y="119154"/>
                      <a:pt x="381000" y="130629"/>
                    </a:cubicBezTo>
                    <a:cubicBezTo>
                      <a:pt x="392474" y="142103"/>
                      <a:pt x="394720" y="160082"/>
                      <a:pt x="402771" y="174171"/>
                    </a:cubicBezTo>
                    <a:cubicBezTo>
                      <a:pt x="409262" y="185530"/>
                      <a:pt x="417285" y="195943"/>
                      <a:pt x="424542" y="206829"/>
                    </a:cubicBezTo>
                    <a:cubicBezTo>
                      <a:pt x="506633" y="179465"/>
                      <a:pt x="405443" y="216378"/>
                      <a:pt x="489857" y="174171"/>
                    </a:cubicBezTo>
                    <a:cubicBezTo>
                      <a:pt x="500120" y="169039"/>
                      <a:pt x="511628" y="166914"/>
                      <a:pt x="522514" y="163286"/>
                    </a:cubicBezTo>
                    <a:cubicBezTo>
                      <a:pt x="526143" y="152400"/>
                      <a:pt x="523137" y="135761"/>
                      <a:pt x="533400" y="130629"/>
                    </a:cubicBezTo>
                    <a:cubicBezTo>
                      <a:pt x="543663" y="125497"/>
                      <a:pt x="561397" y="131029"/>
                      <a:pt x="566057" y="141514"/>
                    </a:cubicBezTo>
                    <a:cubicBezTo>
                      <a:pt x="577938" y="168247"/>
                      <a:pt x="571709" y="199817"/>
                      <a:pt x="576942" y="228600"/>
                    </a:cubicBezTo>
                    <a:cubicBezTo>
                      <a:pt x="578995" y="239889"/>
                      <a:pt x="584199" y="250371"/>
                      <a:pt x="587828" y="261257"/>
                    </a:cubicBezTo>
                    <a:cubicBezTo>
                      <a:pt x="595085" y="254000"/>
                      <a:pt x="605353" y="248829"/>
                      <a:pt x="609600" y="239486"/>
                    </a:cubicBezTo>
                    <a:cubicBezTo>
                      <a:pt x="623845" y="208148"/>
                      <a:pt x="642257" y="141514"/>
                      <a:pt x="642257" y="141514"/>
                    </a:cubicBezTo>
                    <a:cubicBezTo>
                      <a:pt x="660400" y="145143"/>
                      <a:pt x="681290" y="142137"/>
                      <a:pt x="696685" y="152400"/>
                    </a:cubicBezTo>
                    <a:cubicBezTo>
                      <a:pt x="706232" y="158765"/>
                      <a:pt x="700403" y="176097"/>
                      <a:pt x="707571" y="185057"/>
                    </a:cubicBezTo>
                    <a:cubicBezTo>
                      <a:pt x="715744" y="195273"/>
                      <a:pt x="729342" y="199572"/>
                      <a:pt x="740228" y="206829"/>
                    </a:cubicBezTo>
                    <a:cubicBezTo>
                      <a:pt x="751569" y="229511"/>
                      <a:pt x="760026" y="257895"/>
                      <a:pt x="783771" y="272143"/>
                    </a:cubicBezTo>
                    <a:cubicBezTo>
                      <a:pt x="793610" y="278047"/>
                      <a:pt x="805542" y="279400"/>
                      <a:pt x="816428" y="283029"/>
                    </a:cubicBezTo>
                    <a:cubicBezTo>
                      <a:pt x="823685" y="275772"/>
                      <a:pt x="831789" y="269271"/>
                      <a:pt x="838200" y="261257"/>
                    </a:cubicBezTo>
                    <a:cubicBezTo>
                      <a:pt x="846373" y="251041"/>
                      <a:pt x="852367" y="239246"/>
                      <a:pt x="859971" y="228600"/>
                    </a:cubicBezTo>
                    <a:cubicBezTo>
                      <a:pt x="870516" y="213836"/>
                      <a:pt x="881013" y="198995"/>
                      <a:pt x="892628" y="185057"/>
                    </a:cubicBezTo>
                    <a:cubicBezTo>
                      <a:pt x="899198" y="177173"/>
                      <a:pt x="905599" y="168566"/>
                      <a:pt x="914400" y="163286"/>
                    </a:cubicBezTo>
                    <a:cubicBezTo>
                      <a:pt x="924239" y="157382"/>
                      <a:pt x="936171" y="156029"/>
                      <a:pt x="947057" y="152400"/>
                    </a:cubicBezTo>
                    <a:cubicBezTo>
                      <a:pt x="957943" y="159657"/>
                      <a:pt x="969498" y="165998"/>
                      <a:pt x="979714" y="174171"/>
                    </a:cubicBezTo>
                    <a:cubicBezTo>
                      <a:pt x="987728" y="180582"/>
                      <a:pt x="992305" y="191353"/>
                      <a:pt x="1001485" y="195943"/>
                    </a:cubicBezTo>
                    <a:cubicBezTo>
                      <a:pt x="1014866" y="202634"/>
                      <a:pt x="1030643" y="202719"/>
                      <a:pt x="1045028" y="206829"/>
                    </a:cubicBezTo>
                    <a:cubicBezTo>
                      <a:pt x="1056061" y="209981"/>
                      <a:pt x="1066799" y="214086"/>
                      <a:pt x="1077685" y="217714"/>
                    </a:cubicBezTo>
                    <a:cubicBezTo>
                      <a:pt x="1090717" y="204682"/>
                      <a:pt x="1108563" y="180347"/>
                      <a:pt x="1132114" y="185057"/>
                    </a:cubicBezTo>
                    <a:cubicBezTo>
                      <a:pt x="1142178" y="187070"/>
                      <a:pt x="1146628" y="199572"/>
                      <a:pt x="1153885" y="206829"/>
                    </a:cubicBezTo>
                    <a:cubicBezTo>
                      <a:pt x="1157514" y="217715"/>
                      <a:pt x="1156657" y="231372"/>
                      <a:pt x="1164771" y="239486"/>
                    </a:cubicBezTo>
                    <a:cubicBezTo>
                      <a:pt x="1199460" y="274174"/>
                      <a:pt x="1196206" y="240097"/>
                      <a:pt x="1219200" y="228600"/>
                    </a:cubicBezTo>
                    <a:cubicBezTo>
                      <a:pt x="1232581" y="221909"/>
                      <a:pt x="1248228" y="221343"/>
                      <a:pt x="1262742" y="217714"/>
                    </a:cubicBezTo>
                    <a:cubicBezTo>
                      <a:pt x="1277880" y="207623"/>
                      <a:pt x="1316977" y="176271"/>
                      <a:pt x="1338942" y="185057"/>
                    </a:cubicBezTo>
                    <a:cubicBezTo>
                      <a:pt x="1349596" y="189319"/>
                      <a:pt x="1346199" y="206828"/>
                      <a:pt x="1349828" y="217714"/>
                    </a:cubicBezTo>
                    <a:cubicBezTo>
                      <a:pt x="1386114" y="214086"/>
                      <a:pt x="1422843" y="213549"/>
                      <a:pt x="1458685" y="206829"/>
                    </a:cubicBezTo>
                    <a:cubicBezTo>
                      <a:pt x="1481241" y="202600"/>
                      <a:pt x="1524000" y="185057"/>
                      <a:pt x="1524000" y="185057"/>
                    </a:cubicBezTo>
                    <a:cubicBezTo>
                      <a:pt x="1531257" y="192314"/>
                      <a:pt x="1540491" y="198028"/>
                      <a:pt x="1545771" y="206829"/>
                    </a:cubicBezTo>
                    <a:cubicBezTo>
                      <a:pt x="1551675" y="216668"/>
                      <a:pt x="1551525" y="229223"/>
                      <a:pt x="1556657" y="239486"/>
                    </a:cubicBezTo>
                    <a:cubicBezTo>
                      <a:pt x="1562508" y="251188"/>
                      <a:pt x="1571171" y="261257"/>
                      <a:pt x="1578428" y="272143"/>
                    </a:cubicBezTo>
                    <a:cubicBezTo>
                      <a:pt x="1696094" y="232920"/>
                      <a:pt x="1604917" y="266657"/>
                      <a:pt x="1349828" y="272143"/>
                    </a:cubicBezTo>
                    <a:lnTo>
                      <a:pt x="598714" y="283029"/>
                    </a:lnTo>
                    <a:cubicBezTo>
                      <a:pt x="555171" y="279400"/>
                      <a:pt x="510809" y="281298"/>
                      <a:pt x="468085" y="272143"/>
                    </a:cubicBezTo>
                    <a:cubicBezTo>
                      <a:pt x="458050" y="269993"/>
                      <a:pt x="455115" y="255651"/>
                      <a:pt x="446314" y="250371"/>
                    </a:cubicBezTo>
                    <a:cubicBezTo>
                      <a:pt x="436475" y="244467"/>
                      <a:pt x="424543" y="243114"/>
                      <a:pt x="413657" y="239486"/>
                    </a:cubicBezTo>
                    <a:cubicBezTo>
                      <a:pt x="396100" y="221929"/>
                      <a:pt x="383260" y="206242"/>
                      <a:pt x="359228" y="195943"/>
                    </a:cubicBezTo>
                    <a:cubicBezTo>
                      <a:pt x="345477" y="190050"/>
                      <a:pt x="330070" y="189167"/>
                      <a:pt x="315685" y="185057"/>
                    </a:cubicBezTo>
                    <a:cubicBezTo>
                      <a:pt x="185720" y="147923"/>
                      <a:pt x="444209" y="181497"/>
                      <a:pt x="43542" y="163286"/>
                    </a:cubicBezTo>
                    <a:cubicBezTo>
                      <a:pt x="36285" y="156029"/>
                      <a:pt x="27051" y="150315"/>
                      <a:pt x="21771" y="141514"/>
                    </a:cubicBezTo>
                    <a:cubicBezTo>
                      <a:pt x="6193" y="115551"/>
                      <a:pt x="8050" y="92755"/>
                      <a:pt x="21771" y="65314"/>
                    </a:cubicBezTo>
                    <a:cubicBezTo>
                      <a:pt x="26361" y="56135"/>
                      <a:pt x="36285" y="50800"/>
                      <a:pt x="43542" y="43543"/>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3" name="Freeform 82"/>
            <p:cNvSpPr/>
            <p:nvPr/>
          </p:nvSpPr>
          <p:spPr>
            <a:xfrm>
              <a:off x="2255201" y="2474328"/>
              <a:ext cx="256130" cy="259801"/>
            </a:xfrm>
            <a:custGeom>
              <a:avLst/>
              <a:gdLst>
                <a:gd name="connsiteX0" fmla="*/ 30798 w 256130"/>
                <a:gd name="connsiteY0" fmla="*/ 257987 h 259801"/>
                <a:gd name="connsiteX1" fmla="*/ 52569 w 256130"/>
                <a:gd name="connsiteY1" fmla="*/ 192673 h 259801"/>
                <a:gd name="connsiteX2" fmla="*/ 96112 w 256130"/>
                <a:gd name="connsiteY2" fmla="*/ 138244 h 259801"/>
                <a:gd name="connsiteX3" fmla="*/ 150541 w 256130"/>
                <a:gd name="connsiteY3" fmla="*/ 83816 h 259801"/>
                <a:gd name="connsiteX4" fmla="*/ 172312 w 256130"/>
                <a:gd name="connsiteY4" fmla="*/ 62044 h 259801"/>
                <a:gd name="connsiteX5" fmla="*/ 237627 w 256130"/>
                <a:gd name="connsiteY5" fmla="*/ 18502 h 259801"/>
                <a:gd name="connsiteX6" fmla="*/ 183198 w 256130"/>
                <a:gd name="connsiteY6" fmla="*/ 62044 h 259801"/>
                <a:gd name="connsiteX7" fmla="*/ 150541 w 256130"/>
                <a:gd name="connsiteY7" fmla="*/ 127359 h 259801"/>
                <a:gd name="connsiteX8" fmla="*/ 106998 w 256130"/>
                <a:gd name="connsiteY8" fmla="*/ 170902 h 259801"/>
                <a:gd name="connsiteX9" fmla="*/ 85227 w 256130"/>
                <a:gd name="connsiteY9" fmla="*/ 203559 h 259801"/>
                <a:gd name="connsiteX10" fmla="*/ 30798 w 256130"/>
                <a:gd name="connsiteY10" fmla="*/ 257987 h 25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130" h="259801">
                  <a:moveTo>
                    <a:pt x="30798" y="257987"/>
                  </a:moveTo>
                  <a:cubicBezTo>
                    <a:pt x="25355" y="256173"/>
                    <a:pt x="36341" y="208900"/>
                    <a:pt x="52569" y="192673"/>
                  </a:cubicBezTo>
                  <a:cubicBezTo>
                    <a:pt x="137444" y="107802"/>
                    <a:pt x="0" y="248087"/>
                    <a:pt x="96112" y="138244"/>
                  </a:cubicBezTo>
                  <a:cubicBezTo>
                    <a:pt x="113008" y="118934"/>
                    <a:pt x="132398" y="101959"/>
                    <a:pt x="150541" y="83816"/>
                  </a:cubicBezTo>
                  <a:cubicBezTo>
                    <a:pt x="157798" y="76559"/>
                    <a:pt x="163772" y="67737"/>
                    <a:pt x="172312" y="62044"/>
                  </a:cubicBezTo>
                  <a:cubicBezTo>
                    <a:pt x="194084" y="47530"/>
                    <a:pt x="256130" y="0"/>
                    <a:pt x="237627" y="18502"/>
                  </a:cubicBezTo>
                  <a:cubicBezTo>
                    <a:pt x="206604" y="49524"/>
                    <a:pt x="224395" y="34580"/>
                    <a:pt x="183198" y="62044"/>
                  </a:cubicBezTo>
                  <a:cubicBezTo>
                    <a:pt x="172662" y="93652"/>
                    <a:pt x="173561" y="100502"/>
                    <a:pt x="150541" y="127359"/>
                  </a:cubicBezTo>
                  <a:cubicBezTo>
                    <a:pt x="137183" y="142944"/>
                    <a:pt x="118384" y="153823"/>
                    <a:pt x="106998" y="170902"/>
                  </a:cubicBezTo>
                  <a:cubicBezTo>
                    <a:pt x="99741" y="181788"/>
                    <a:pt x="93741" y="193626"/>
                    <a:pt x="85227" y="203559"/>
                  </a:cubicBezTo>
                  <a:cubicBezTo>
                    <a:pt x="85201" y="203589"/>
                    <a:pt x="36241" y="259801"/>
                    <a:pt x="30798" y="2579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1907772" y="2492828"/>
              <a:ext cx="249413" cy="219529"/>
            </a:xfrm>
            <a:custGeom>
              <a:avLst/>
              <a:gdLst>
                <a:gd name="connsiteX0" fmla="*/ 247599 w 249413"/>
                <a:gd name="connsiteY0" fmla="*/ 217715 h 219529"/>
                <a:gd name="connsiteX1" fmla="*/ 182285 w 249413"/>
                <a:gd name="connsiteY1" fmla="*/ 185058 h 219529"/>
                <a:gd name="connsiteX2" fmla="*/ 149628 w 249413"/>
                <a:gd name="connsiteY2" fmla="*/ 141515 h 219529"/>
                <a:gd name="connsiteX3" fmla="*/ 127857 w 249413"/>
                <a:gd name="connsiteY3" fmla="*/ 119743 h 219529"/>
                <a:gd name="connsiteX4" fmla="*/ 106085 w 249413"/>
                <a:gd name="connsiteY4" fmla="*/ 87086 h 219529"/>
                <a:gd name="connsiteX5" fmla="*/ 62542 w 249413"/>
                <a:gd name="connsiteY5" fmla="*/ 54429 h 219529"/>
                <a:gd name="connsiteX6" fmla="*/ 40771 w 249413"/>
                <a:gd name="connsiteY6" fmla="*/ 21772 h 219529"/>
                <a:gd name="connsiteX7" fmla="*/ 8114 w 249413"/>
                <a:gd name="connsiteY7" fmla="*/ 10886 h 219529"/>
                <a:gd name="connsiteX8" fmla="*/ 18999 w 249413"/>
                <a:gd name="connsiteY8" fmla="*/ 87086 h 219529"/>
                <a:gd name="connsiteX9" fmla="*/ 40771 w 249413"/>
                <a:gd name="connsiteY9" fmla="*/ 108858 h 219529"/>
                <a:gd name="connsiteX10" fmla="*/ 73428 w 249413"/>
                <a:gd name="connsiteY10" fmla="*/ 130629 h 219529"/>
                <a:gd name="connsiteX11" fmla="*/ 95199 w 249413"/>
                <a:gd name="connsiteY11" fmla="*/ 152401 h 219529"/>
                <a:gd name="connsiteX12" fmla="*/ 127857 w 249413"/>
                <a:gd name="connsiteY12" fmla="*/ 163286 h 219529"/>
                <a:gd name="connsiteX13" fmla="*/ 193171 w 249413"/>
                <a:gd name="connsiteY13" fmla="*/ 195943 h 219529"/>
                <a:gd name="connsiteX14" fmla="*/ 247599 w 249413"/>
                <a:gd name="connsiteY14" fmla="*/ 217715 h 2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3" h="219529">
                  <a:moveTo>
                    <a:pt x="247599" y="217715"/>
                  </a:moveTo>
                  <a:cubicBezTo>
                    <a:pt x="245785" y="215901"/>
                    <a:pt x="203386" y="206159"/>
                    <a:pt x="182285" y="185058"/>
                  </a:cubicBezTo>
                  <a:cubicBezTo>
                    <a:pt x="169456" y="172229"/>
                    <a:pt x="161243" y="155453"/>
                    <a:pt x="149628" y="141515"/>
                  </a:cubicBezTo>
                  <a:cubicBezTo>
                    <a:pt x="143058" y="133631"/>
                    <a:pt x="134268" y="127757"/>
                    <a:pt x="127857" y="119743"/>
                  </a:cubicBezTo>
                  <a:cubicBezTo>
                    <a:pt x="119684" y="109527"/>
                    <a:pt x="115336" y="96337"/>
                    <a:pt x="106085" y="87086"/>
                  </a:cubicBezTo>
                  <a:cubicBezTo>
                    <a:pt x="93256" y="74257"/>
                    <a:pt x="77056" y="65315"/>
                    <a:pt x="62542" y="54429"/>
                  </a:cubicBezTo>
                  <a:cubicBezTo>
                    <a:pt x="55285" y="43543"/>
                    <a:pt x="50987" y="29945"/>
                    <a:pt x="40771" y="21772"/>
                  </a:cubicBezTo>
                  <a:cubicBezTo>
                    <a:pt x="31811" y="14604"/>
                    <a:pt x="11743" y="0"/>
                    <a:pt x="8114" y="10886"/>
                  </a:cubicBezTo>
                  <a:cubicBezTo>
                    <a:pt x="0" y="35227"/>
                    <a:pt x="10885" y="62745"/>
                    <a:pt x="18999" y="87086"/>
                  </a:cubicBezTo>
                  <a:cubicBezTo>
                    <a:pt x="22245" y="96823"/>
                    <a:pt x="32757" y="102447"/>
                    <a:pt x="40771" y="108858"/>
                  </a:cubicBezTo>
                  <a:cubicBezTo>
                    <a:pt x="50987" y="117031"/>
                    <a:pt x="63212" y="122456"/>
                    <a:pt x="73428" y="130629"/>
                  </a:cubicBezTo>
                  <a:cubicBezTo>
                    <a:pt x="81442" y="137040"/>
                    <a:pt x="86398" y="147121"/>
                    <a:pt x="95199" y="152401"/>
                  </a:cubicBezTo>
                  <a:cubicBezTo>
                    <a:pt x="105039" y="158305"/>
                    <a:pt x="116971" y="159658"/>
                    <a:pt x="127857" y="163286"/>
                  </a:cubicBezTo>
                  <a:cubicBezTo>
                    <a:pt x="159785" y="184572"/>
                    <a:pt x="157115" y="186930"/>
                    <a:pt x="193171" y="195943"/>
                  </a:cubicBezTo>
                  <a:cubicBezTo>
                    <a:pt x="196691" y="196823"/>
                    <a:pt x="249413" y="219529"/>
                    <a:pt x="247599" y="21771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Freeform 115"/>
          <p:cNvSpPr/>
          <p:nvPr/>
        </p:nvSpPr>
        <p:spPr>
          <a:xfrm>
            <a:off x="4572000" y="1828800"/>
            <a:ext cx="685800" cy="432360"/>
          </a:xfrm>
          <a:custGeom>
            <a:avLst/>
            <a:gdLst>
              <a:gd name="connsiteX0" fmla="*/ 469469 w 2945905"/>
              <a:gd name="connsiteY0" fmla="*/ 37506 h 1118160"/>
              <a:gd name="connsiteX1" fmla="*/ 511033 w 2945905"/>
              <a:gd name="connsiteY1" fmla="*/ 9797 h 1118160"/>
              <a:gd name="connsiteX2" fmla="*/ 621869 w 2945905"/>
              <a:gd name="connsiteY2" fmla="*/ 37506 h 1118160"/>
              <a:gd name="connsiteX3" fmla="*/ 857397 w 2945905"/>
              <a:gd name="connsiteY3" fmla="*/ 51360 h 1118160"/>
              <a:gd name="connsiteX4" fmla="*/ 940524 w 2945905"/>
              <a:gd name="connsiteY4" fmla="*/ 65215 h 1118160"/>
              <a:gd name="connsiteX5" fmla="*/ 1051360 w 2945905"/>
              <a:gd name="connsiteY5" fmla="*/ 79069 h 1118160"/>
              <a:gd name="connsiteX6" fmla="*/ 1106778 w 2945905"/>
              <a:gd name="connsiteY6" fmla="*/ 92924 h 1118160"/>
              <a:gd name="connsiteX7" fmla="*/ 1203760 w 2945905"/>
              <a:gd name="connsiteY7" fmla="*/ 106778 h 1118160"/>
              <a:gd name="connsiteX8" fmla="*/ 1259178 w 2945905"/>
              <a:gd name="connsiteY8" fmla="*/ 120633 h 1118160"/>
              <a:gd name="connsiteX9" fmla="*/ 1370015 w 2945905"/>
              <a:gd name="connsiteY9" fmla="*/ 134488 h 1118160"/>
              <a:gd name="connsiteX10" fmla="*/ 1605542 w 2945905"/>
              <a:gd name="connsiteY10" fmla="*/ 162197 h 1118160"/>
              <a:gd name="connsiteX11" fmla="*/ 1813360 w 2945905"/>
              <a:gd name="connsiteY11" fmla="*/ 189906 h 1118160"/>
              <a:gd name="connsiteX12" fmla="*/ 1868778 w 2945905"/>
              <a:gd name="connsiteY12" fmla="*/ 203760 h 1118160"/>
              <a:gd name="connsiteX13" fmla="*/ 1965760 w 2945905"/>
              <a:gd name="connsiteY13" fmla="*/ 217615 h 1118160"/>
              <a:gd name="connsiteX14" fmla="*/ 2048887 w 2945905"/>
              <a:gd name="connsiteY14" fmla="*/ 231469 h 1118160"/>
              <a:gd name="connsiteX15" fmla="*/ 2242851 w 2945905"/>
              <a:gd name="connsiteY15" fmla="*/ 259178 h 1118160"/>
              <a:gd name="connsiteX16" fmla="*/ 2312124 w 2945905"/>
              <a:gd name="connsiteY16" fmla="*/ 273033 h 1118160"/>
              <a:gd name="connsiteX17" fmla="*/ 2506087 w 2945905"/>
              <a:gd name="connsiteY17" fmla="*/ 300742 h 1118160"/>
              <a:gd name="connsiteX18" fmla="*/ 2575360 w 2945905"/>
              <a:gd name="connsiteY18" fmla="*/ 328451 h 1118160"/>
              <a:gd name="connsiteX19" fmla="*/ 2713906 w 2945905"/>
              <a:gd name="connsiteY19" fmla="*/ 342306 h 1118160"/>
              <a:gd name="connsiteX20" fmla="*/ 2824742 w 2945905"/>
              <a:gd name="connsiteY20" fmla="*/ 356160 h 1118160"/>
              <a:gd name="connsiteX21" fmla="*/ 2866306 w 2945905"/>
              <a:gd name="connsiteY21" fmla="*/ 370015 h 1118160"/>
              <a:gd name="connsiteX22" fmla="*/ 2935578 w 2945905"/>
              <a:gd name="connsiteY22" fmla="*/ 383869 h 1118160"/>
              <a:gd name="connsiteX23" fmla="*/ 2921724 w 2945905"/>
              <a:gd name="connsiteY23" fmla="*/ 425433 h 1118160"/>
              <a:gd name="connsiteX24" fmla="*/ 2907869 w 2945905"/>
              <a:gd name="connsiteY24" fmla="*/ 577833 h 1118160"/>
              <a:gd name="connsiteX25" fmla="*/ 2880160 w 2945905"/>
              <a:gd name="connsiteY25" fmla="*/ 674815 h 1118160"/>
              <a:gd name="connsiteX26" fmla="*/ 2852451 w 2945905"/>
              <a:gd name="connsiteY26" fmla="*/ 771797 h 1118160"/>
              <a:gd name="connsiteX27" fmla="*/ 2824742 w 2945905"/>
              <a:gd name="connsiteY27" fmla="*/ 813360 h 1118160"/>
              <a:gd name="connsiteX28" fmla="*/ 2797033 w 2945905"/>
              <a:gd name="connsiteY28" fmla="*/ 896488 h 1118160"/>
              <a:gd name="connsiteX29" fmla="*/ 2769324 w 2945905"/>
              <a:gd name="connsiteY29" fmla="*/ 938051 h 1118160"/>
              <a:gd name="connsiteX30" fmla="*/ 2741615 w 2945905"/>
              <a:gd name="connsiteY30" fmla="*/ 1021178 h 1118160"/>
              <a:gd name="connsiteX31" fmla="*/ 2727760 w 2945905"/>
              <a:gd name="connsiteY31" fmla="*/ 1062742 h 1118160"/>
              <a:gd name="connsiteX32" fmla="*/ 2713906 w 2945905"/>
              <a:gd name="connsiteY32" fmla="*/ 1104306 h 1118160"/>
              <a:gd name="connsiteX33" fmla="*/ 2672342 w 2945905"/>
              <a:gd name="connsiteY33" fmla="*/ 1118160 h 1118160"/>
              <a:gd name="connsiteX34" fmla="*/ 2422960 w 2945905"/>
              <a:gd name="connsiteY34" fmla="*/ 1104306 h 1118160"/>
              <a:gd name="connsiteX35" fmla="*/ 2381397 w 2945905"/>
              <a:gd name="connsiteY35" fmla="*/ 1090451 h 1118160"/>
              <a:gd name="connsiteX36" fmla="*/ 2242851 w 2945905"/>
              <a:gd name="connsiteY36" fmla="*/ 1062742 h 1118160"/>
              <a:gd name="connsiteX37" fmla="*/ 2118160 w 2945905"/>
              <a:gd name="connsiteY37" fmla="*/ 1035033 h 1118160"/>
              <a:gd name="connsiteX38" fmla="*/ 2062742 w 2945905"/>
              <a:gd name="connsiteY38" fmla="*/ 1007324 h 1118160"/>
              <a:gd name="connsiteX39" fmla="*/ 1951906 w 2945905"/>
              <a:gd name="connsiteY39" fmla="*/ 979615 h 1118160"/>
              <a:gd name="connsiteX40" fmla="*/ 1785651 w 2945905"/>
              <a:gd name="connsiteY40" fmla="*/ 951906 h 1118160"/>
              <a:gd name="connsiteX41" fmla="*/ 1550124 w 2945905"/>
              <a:gd name="connsiteY41" fmla="*/ 910342 h 1118160"/>
              <a:gd name="connsiteX42" fmla="*/ 1550124 w 2945905"/>
              <a:gd name="connsiteY42" fmla="*/ 910342 h 1118160"/>
              <a:gd name="connsiteX43" fmla="*/ 1356160 w 2945905"/>
              <a:gd name="connsiteY43" fmla="*/ 882633 h 1118160"/>
              <a:gd name="connsiteX44" fmla="*/ 1314597 w 2945905"/>
              <a:gd name="connsiteY44" fmla="*/ 868778 h 1118160"/>
              <a:gd name="connsiteX45" fmla="*/ 1162197 w 2945905"/>
              <a:gd name="connsiteY45" fmla="*/ 827215 h 1118160"/>
              <a:gd name="connsiteX46" fmla="*/ 1051360 w 2945905"/>
              <a:gd name="connsiteY46" fmla="*/ 785651 h 1118160"/>
              <a:gd name="connsiteX47" fmla="*/ 1009797 w 2945905"/>
              <a:gd name="connsiteY47" fmla="*/ 771797 h 1118160"/>
              <a:gd name="connsiteX48" fmla="*/ 885106 w 2945905"/>
              <a:gd name="connsiteY48" fmla="*/ 757942 h 1118160"/>
              <a:gd name="connsiteX49" fmla="*/ 691142 w 2945905"/>
              <a:gd name="connsiteY49" fmla="*/ 716378 h 1118160"/>
              <a:gd name="connsiteX50" fmla="*/ 621869 w 2945905"/>
              <a:gd name="connsiteY50" fmla="*/ 702524 h 1118160"/>
              <a:gd name="connsiteX51" fmla="*/ 441760 w 2945905"/>
              <a:gd name="connsiteY51" fmla="*/ 688669 h 1118160"/>
              <a:gd name="connsiteX52" fmla="*/ 400197 w 2945905"/>
              <a:gd name="connsiteY52" fmla="*/ 674815 h 1118160"/>
              <a:gd name="connsiteX53" fmla="*/ 164669 w 2945905"/>
              <a:gd name="connsiteY53" fmla="*/ 647106 h 1118160"/>
              <a:gd name="connsiteX54" fmla="*/ 26124 w 2945905"/>
              <a:gd name="connsiteY54" fmla="*/ 619397 h 1118160"/>
              <a:gd name="connsiteX55" fmla="*/ 497178 w 2945905"/>
              <a:gd name="connsiteY55" fmla="*/ 563978 h 1118160"/>
              <a:gd name="connsiteX56" fmla="*/ 469469 w 2945905"/>
              <a:gd name="connsiteY56" fmla="*/ 522415 h 1118160"/>
              <a:gd name="connsiteX57" fmla="*/ 386342 w 2945905"/>
              <a:gd name="connsiteY57" fmla="*/ 439288 h 1118160"/>
              <a:gd name="connsiteX58" fmla="*/ 524887 w 2945905"/>
              <a:gd name="connsiteY58" fmla="*/ 425433 h 1118160"/>
              <a:gd name="connsiteX59" fmla="*/ 497178 w 2945905"/>
              <a:gd name="connsiteY59" fmla="*/ 370015 h 1118160"/>
              <a:gd name="connsiteX60" fmla="*/ 414051 w 2945905"/>
              <a:gd name="connsiteY60" fmla="*/ 314597 h 1118160"/>
              <a:gd name="connsiteX61" fmla="*/ 372487 w 2945905"/>
              <a:gd name="connsiteY61" fmla="*/ 286888 h 1118160"/>
              <a:gd name="connsiteX62" fmla="*/ 303215 w 2945905"/>
              <a:gd name="connsiteY62" fmla="*/ 231469 h 1118160"/>
              <a:gd name="connsiteX63" fmla="*/ 261651 w 2945905"/>
              <a:gd name="connsiteY63" fmla="*/ 217615 h 1118160"/>
              <a:gd name="connsiteX64" fmla="*/ 178524 w 2945905"/>
              <a:gd name="connsiteY64" fmla="*/ 162197 h 1118160"/>
              <a:gd name="connsiteX65" fmla="*/ 136960 w 2945905"/>
              <a:gd name="connsiteY65" fmla="*/ 120633 h 1118160"/>
              <a:gd name="connsiteX66" fmla="*/ 303215 w 2945905"/>
              <a:gd name="connsiteY66" fmla="*/ 148342 h 1118160"/>
              <a:gd name="connsiteX67" fmla="*/ 455615 w 2945905"/>
              <a:gd name="connsiteY67" fmla="*/ 189906 h 1118160"/>
              <a:gd name="connsiteX68" fmla="*/ 483324 w 2945905"/>
              <a:gd name="connsiteY68" fmla="*/ 134488 h 1118160"/>
              <a:gd name="connsiteX69" fmla="*/ 455615 w 2945905"/>
              <a:gd name="connsiteY69" fmla="*/ 51360 h 1118160"/>
              <a:gd name="connsiteX70" fmla="*/ 469469 w 2945905"/>
              <a:gd name="connsiteY70" fmla="*/ 9797 h 1118160"/>
              <a:gd name="connsiteX71" fmla="*/ 538742 w 2945905"/>
              <a:gd name="connsiteY71" fmla="*/ 23651 h 1118160"/>
              <a:gd name="connsiteX72" fmla="*/ 635724 w 2945905"/>
              <a:gd name="connsiteY72" fmla="*/ 51360 h 1118160"/>
              <a:gd name="connsiteX73" fmla="*/ 677287 w 2945905"/>
              <a:gd name="connsiteY73" fmla="*/ 23651 h 1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45905" h="1118160">
                <a:moveTo>
                  <a:pt x="469469" y="37506"/>
                </a:moveTo>
                <a:cubicBezTo>
                  <a:pt x="483324" y="28270"/>
                  <a:pt x="494382" y="9797"/>
                  <a:pt x="511033" y="9797"/>
                </a:cubicBezTo>
                <a:cubicBezTo>
                  <a:pt x="549115" y="9797"/>
                  <a:pt x="583852" y="35270"/>
                  <a:pt x="621869" y="37506"/>
                </a:cubicBezTo>
                <a:lnTo>
                  <a:pt x="857397" y="51360"/>
                </a:lnTo>
                <a:cubicBezTo>
                  <a:pt x="885106" y="55978"/>
                  <a:pt x="912715" y="61242"/>
                  <a:pt x="940524" y="65215"/>
                </a:cubicBezTo>
                <a:cubicBezTo>
                  <a:pt x="977383" y="70481"/>
                  <a:pt x="1014634" y="72948"/>
                  <a:pt x="1051360" y="79069"/>
                </a:cubicBezTo>
                <a:cubicBezTo>
                  <a:pt x="1070142" y="82199"/>
                  <a:pt x="1088044" y="89518"/>
                  <a:pt x="1106778" y="92924"/>
                </a:cubicBezTo>
                <a:cubicBezTo>
                  <a:pt x="1138907" y="98766"/>
                  <a:pt x="1171631" y="100936"/>
                  <a:pt x="1203760" y="106778"/>
                </a:cubicBezTo>
                <a:cubicBezTo>
                  <a:pt x="1222494" y="110184"/>
                  <a:pt x="1240396" y="117503"/>
                  <a:pt x="1259178" y="120633"/>
                </a:cubicBezTo>
                <a:cubicBezTo>
                  <a:pt x="1295905" y="126754"/>
                  <a:pt x="1333215" y="128826"/>
                  <a:pt x="1370015" y="134488"/>
                </a:cubicBezTo>
                <a:cubicBezTo>
                  <a:pt x="1574846" y="166000"/>
                  <a:pt x="1224465" y="130440"/>
                  <a:pt x="1605542" y="162197"/>
                </a:cubicBezTo>
                <a:cubicBezTo>
                  <a:pt x="1733707" y="194237"/>
                  <a:pt x="1579683" y="158749"/>
                  <a:pt x="1813360" y="189906"/>
                </a:cubicBezTo>
                <a:cubicBezTo>
                  <a:pt x="1832234" y="192423"/>
                  <a:pt x="1850044" y="200354"/>
                  <a:pt x="1868778" y="203760"/>
                </a:cubicBezTo>
                <a:cubicBezTo>
                  <a:pt x="1900907" y="209602"/>
                  <a:pt x="1933484" y="212650"/>
                  <a:pt x="1965760" y="217615"/>
                </a:cubicBezTo>
                <a:cubicBezTo>
                  <a:pt x="1993525" y="221886"/>
                  <a:pt x="2021107" y="227302"/>
                  <a:pt x="2048887" y="231469"/>
                </a:cubicBezTo>
                <a:cubicBezTo>
                  <a:pt x="2113476" y="241157"/>
                  <a:pt x="2178808" y="246369"/>
                  <a:pt x="2242851" y="259178"/>
                </a:cubicBezTo>
                <a:cubicBezTo>
                  <a:pt x="2265942" y="263796"/>
                  <a:pt x="2288864" y="269360"/>
                  <a:pt x="2312124" y="273033"/>
                </a:cubicBezTo>
                <a:cubicBezTo>
                  <a:pt x="2376636" y="283219"/>
                  <a:pt x="2506087" y="300742"/>
                  <a:pt x="2506087" y="300742"/>
                </a:cubicBezTo>
                <a:cubicBezTo>
                  <a:pt x="2529178" y="309978"/>
                  <a:pt x="2550973" y="323574"/>
                  <a:pt x="2575360" y="328451"/>
                </a:cubicBezTo>
                <a:cubicBezTo>
                  <a:pt x="2620871" y="337553"/>
                  <a:pt x="2667778" y="337181"/>
                  <a:pt x="2713906" y="342306"/>
                </a:cubicBezTo>
                <a:cubicBezTo>
                  <a:pt x="2750911" y="346418"/>
                  <a:pt x="2787797" y="351542"/>
                  <a:pt x="2824742" y="356160"/>
                </a:cubicBezTo>
                <a:cubicBezTo>
                  <a:pt x="2838597" y="360778"/>
                  <a:pt x="2852138" y="366473"/>
                  <a:pt x="2866306" y="370015"/>
                </a:cubicBezTo>
                <a:cubicBezTo>
                  <a:pt x="2889151" y="375726"/>
                  <a:pt x="2918927" y="367218"/>
                  <a:pt x="2935578" y="383869"/>
                </a:cubicBezTo>
                <a:cubicBezTo>
                  <a:pt x="2945905" y="394196"/>
                  <a:pt x="2926342" y="411578"/>
                  <a:pt x="2921724" y="425433"/>
                </a:cubicBezTo>
                <a:cubicBezTo>
                  <a:pt x="2917106" y="476233"/>
                  <a:pt x="2914611" y="527271"/>
                  <a:pt x="2907869" y="577833"/>
                </a:cubicBezTo>
                <a:cubicBezTo>
                  <a:pt x="2902454" y="618446"/>
                  <a:pt x="2890847" y="637409"/>
                  <a:pt x="2880160" y="674815"/>
                </a:cubicBezTo>
                <a:cubicBezTo>
                  <a:pt x="2874240" y="695536"/>
                  <a:pt x="2863526" y="749647"/>
                  <a:pt x="2852451" y="771797"/>
                </a:cubicBezTo>
                <a:cubicBezTo>
                  <a:pt x="2845004" y="786690"/>
                  <a:pt x="2831505" y="798144"/>
                  <a:pt x="2824742" y="813360"/>
                </a:cubicBezTo>
                <a:cubicBezTo>
                  <a:pt x="2812879" y="840051"/>
                  <a:pt x="2813235" y="872185"/>
                  <a:pt x="2797033" y="896488"/>
                </a:cubicBezTo>
                <a:cubicBezTo>
                  <a:pt x="2787797" y="910342"/>
                  <a:pt x="2776087" y="922835"/>
                  <a:pt x="2769324" y="938051"/>
                </a:cubicBezTo>
                <a:cubicBezTo>
                  <a:pt x="2757462" y="964741"/>
                  <a:pt x="2750851" y="993469"/>
                  <a:pt x="2741615" y="1021178"/>
                </a:cubicBezTo>
                <a:lnTo>
                  <a:pt x="2727760" y="1062742"/>
                </a:lnTo>
                <a:cubicBezTo>
                  <a:pt x="2723142" y="1076597"/>
                  <a:pt x="2727761" y="1099688"/>
                  <a:pt x="2713906" y="1104306"/>
                </a:cubicBezTo>
                <a:lnTo>
                  <a:pt x="2672342" y="1118160"/>
                </a:lnTo>
                <a:cubicBezTo>
                  <a:pt x="2589215" y="1113542"/>
                  <a:pt x="2505840" y="1112199"/>
                  <a:pt x="2422960" y="1104306"/>
                </a:cubicBezTo>
                <a:cubicBezTo>
                  <a:pt x="2408422" y="1102921"/>
                  <a:pt x="2395627" y="1093735"/>
                  <a:pt x="2381397" y="1090451"/>
                </a:cubicBezTo>
                <a:cubicBezTo>
                  <a:pt x="2335507" y="1079861"/>
                  <a:pt x="2289033" y="1071978"/>
                  <a:pt x="2242851" y="1062742"/>
                </a:cubicBezTo>
                <a:cubicBezTo>
                  <a:pt x="2224032" y="1058978"/>
                  <a:pt x="2140528" y="1043421"/>
                  <a:pt x="2118160" y="1035033"/>
                </a:cubicBezTo>
                <a:cubicBezTo>
                  <a:pt x="2098822" y="1027781"/>
                  <a:pt x="2082335" y="1013855"/>
                  <a:pt x="2062742" y="1007324"/>
                </a:cubicBezTo>
                <a:cubicBezTo>
                  <a:pt x="2026614" y="995281"/>
                  <a:pt x="1989249" y="987084"/>
                  <a:pt x="1951906" y="979615"/>
                </a:cubicBezTo>
                <a:cubicBezTo>
                  <a:pt x="1850612" y="959356"/>
                  <a:pt x="1905945" y="969090"/>
                  <a:pt x="1785651" y="951906"/>
                </a:cubicBezTo>
                <a:cubicBezTo>
                  <a:pt x="1682128" y="917397"/>
                  <a:pt x="1758544" y="940116"/>
                  <a:pt x="1550124" y="910342"/>
                </a:cubicBezTo>
                <a:lnTo>
                  <a:pt x="1550124" y="910342"/>
                </a:lnTo>
                <a:cubicBezTo>
                  <a:pt x="1449679" y="885232"/>
                  <a:pt x="1513653" y="898383"/>
                  <a:pt x="1356160" y="882633"/>
                </a:cubicBezTo>
                <a:cubicBezTo>
                  <a:pt x="1342306" y="878015"/>
                  <a:pt x="1328686" y="872621"/>
                  <a:pt x="1314597" y="868778"/>
                </a:cubicBezTo>
                <a:cubicBezTo>
                  <a:pt x="1142698" y="821896"/>
                  <a:pt x="1257871" y="859106"/>
                  <a:pt x="1162197" y="827215"/>
                </a:cubicBezTo>
                <a:cubicBezTo>
                  <a:pt x="1111434" y="776454"/>
                  <a:pt x="1154229" y="808511"/>
                  <a:pt x="1051360" y="785651"/>
                </a:cubicBezTo>
                <a:cubicBezTo>
                  <a:pt x="1037104" y="782483"/>
                  <a:pt x="1024202" y="774198"/>
                  <a:pt x="1009797" y="771797"/>
                </a:cubicBezTo>
                <a:cubicBezTo>
                  <a:pt x="968547" y="764922"/>
                  <a:pt x="926670" y="762560"/>
                  <a:pt x="885106" y="757942"/>
                </a:cubicBezTo>
                <a:cubicBezTo>
                  <a:pt x="710672" y="714334"/>
                  <a:pt x="838643" y="743196"/>
                  <a:pt x="691142" y="716378"/>
                </a:cubicBezTo>
                <a:cubicBezTo>
                  <a:pt x="667974" y="712166"/>
                  <a:pt x="645273" y="705124"/>
                  <a:pt x="621869" y="702524"/>
                </a:cubicBezTo>
                <a:cubicBezTo>
                  <a:pt x="562024" y="695875"/>
                  <a:pt x="501796" y="693287"/>
                  <a:pt x="441760" y="688669"/>
                </a:cubicBezTo>
                <a:cubicBezTo>
                  <a:pt x="427906" y="684051"/>
                  <a:pt x="414365" y="678357"/>
                  <a:pt x="400197" y="674815"/>
                </a:cubicBezTo>
                <a:cubicBezTo>
                  <a:pt x="313530" y="653148"/>
                  <a:pt x="266693" y="655608"/>
                  <a:pt x="164669" y="647106"/>
                </a:cubicBezTo>
                <a:cubicBezTo>
                  <a:pt x="118487" y="637870"/>
                  <a:pt x="0" y="658584"/>
                  <a:pt x="26124" y="619397"/>
                </a:cubicBezTo>
                <a:cubicBezTo>
                  <a:pt x="135847" y="454811"/>
                  <a:pt x="37190" y="578353"/>
                  <a:pt x="497178" y="563978"/>
                </a:cubicBezTo>
                <a:cubicBezTo>
                  <a:pt x="487942" y="550124"/>
                  <a:pt x="480531" y="534860"/>
                  <a:pt x="469469" y="522415"/>
                </a:cubicBezTo>
                <a:cubicBezTo>
                  <a:pt x="443435" y="493127"/>
                  <a:pt x="414051" y="466997"/>
                  <a:pt x="386342" y="439288"/>
                </a:cubicBezTo>
                <a:cubicBezTo>
                  <a:pt x="319309" y="372255"/>
                  <a:pt x="345624" y="410494"/>
                  <a:pt x="524887" y="425433"/>
                </a:cubicBezTo>
                <a:cubicBezTo>
                  <a:pt x="515651" y="406960"/>
                  <a:pt x="511782" y="384619"/>
                  <a:pt x="497178" y="370015"/>
                </a:cubicBezTo>
                <a:cubicBezTo>
                  <a:pt x="473630" y="346467"/>
                  <a:pt x="441760" y="333070"/>
                  <a:pt x="414051" y="314597"/>
                </a:cubicBezTo>
                <a:cubicBezTo>
                  <a:pt x="400196" y="305361"/>
                  <a:pt x="384261" y="298662"/>
                  <a:pt x="372487" y="286888"/>
                </a:cubicBezTo>
                <a:cubicBezTo>
                  <a:pt x="346715" y="261115"/>
                  <a:pt x="338169" y="248946"/>
                  <a:pt x="303215" y="231469"/>
                </a:cubicBezTo>
                <a:cubicBezTo>
                  <a:pt x="290153" y="224938"/>
                  <a:pt x="275506" y="222233"/>
                  <a:pt x="261651" y="217615"/>
                </a:cubicBezTo>
                <a:cubicBezTo>
                  <a:pt x="233942" y="199142"/>
                  <a:pt x="202072" y="185745"/>
                  <a:pt x="178524" y="162197"/>
                </a:cubicBezTo>
                <a:cubicBezTo>
                  <a:pt x="164669" y="148342"/>
                  <a:pt x="117486" y="122797"/>
                  <a:pt x="136960" y="120633"/>
                </a:cubicBezTo>
                <a:cubicBezTo>
                  <a:pt x="192799" y="114428"/>
                  <a:pt x="248710" y="134716"/>
                  <a:pt x="303215" y="148342"/>
                </a:cubicBezTo>
                <a:cubicBezTo>
                  <a:pt x="428219" y="179593"/>
                  <a:pt x="377923" y="164008"/>
                  <a:pt x="455615" y="189906"/>
                </a:cubicBezTo>
                <a:cubicBezTo>
                  <a:pt x="464851" y="171433"/>
                  <a:pt x="483324" y="155141"/>
                  <a:pt x="483324" y="134488"/>
                </a:cubicBezTo>
                <a:cubicBezTo>
                  <a:pt x="483324" y="105280"/>
                  <a:pt x="455615" y="51360"/>
                  <a:pt x="455615" y="51360"/>
                </a:cubicBezTo>
                <a:cubicBezTo>
                  <a:pt x="460233" y="37506"/>
                  <a:pt x="455615" y="14415"/>
                  <a:pt x="469469" y="9797"/>
                </a:cubicBezTo>
                <a:cubicBezTo>
                  <a:pt x="491809" y="2350"/>
                  <a:pt x="515754" y="18543"/>
                  <a:pt x="538742" y="23651"/>
                </a:cubicBezTo>
                <a:cubicBezTo>
                  <a:pt x="590923" y="35247"/>
                  <a:pt x="589445" y="35934"/>
                  <a:pt x="635724" y="51360"/>
                </a:cubicBezTo>
                <a:cubicBezTo>
                  <a:pt x="652843" y="0"/>
                  <a:pt x="636516" y="3266"/>
                  <a:pt x="677287" y="23651"/>
                </a:cubicBezTo>
              </a:path>
            </a:pathLst>
          </a:custGeom>
          <a:blipFill>
            <a:blip r:embed="rId3" cstate="print"/>
            <a:tile tx="0" ty="0" sx="100000" sy="100000" flip="none" algn="tl"/>
          </a:bli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9" name="Group 118"/>
          <p:cNvGrpSpPr/>
          <p:nvPr/>
        </p:nvGrpSpPr>
        <p:grpSpPr>
          <a:xfrm>
            <a:off x="4038600" y="4191000"/>
            <a:ext cx="3649191" cy="2027455"/>
            <a:chOff x="4100945" y="3583636"/>
            <a:chExt cx="3649191" cy="2027455"/>
          </a:xfrm>
        </p:grpSpPr>
        <p:grpSp>
          <p:nvGrpSpPr>
            <p:cNvPr id="117" name="Group 116"/>
            <p:cNvGrpSpPr/>
            <p:nvPr/>
          </p:nvGrpSpPr>
          <p:grpSpPr>
            <a:xfrm rot="4650767">
              <a:off x="6324600" y="3497342"/>
              <a:ext cx="1339241" cy="1511830"/>
              <a:chOff x="6324600" y="3497342"/>
              <a:chExt cx="1339241" cy="1511830"/>
            </a:xfrm>
          </p:grpSpPr>
          <p:sp>
            <p:nvSpPr>
              <p:cNvPr id="53" name="Freeform 52"/>
              <p:cNvSpPr/>
              <p:nvPr/>
            </p:nvSpPr>
            <p:spPr>
              <a:xfrm>
                <a:off x="6324600" y="3733800"/>
                <a:ext cx="1339241" cy="1275372"/>
              </a:xfrm>
              <a:custGeom>
                <a:avLst/>
                <a:gdLst>
                  <a:gd name="connsiteX0" fmla="*/ 709056 w 1339241"/>
                  <a:gd name="connsiteY0" fmla="*/ 85785 h 1275372"/>
                  <a:gd name="connsiteX1" fmla="*/ 775157 w 1339241"/>
                  <a:gd name="connsiteY1" fmla="*/ 74769 h 1275372"/>
                  <a:gd name="connsiteX2" fmla="*/ 797190 w 1339241"/>
                  <a:gd name="connsiteY2" fmla="*/ 41718 h 1275372"/>
                  <a:gd name="connsiteX3" fmla="*/ 863292 w 1339241"/>
                  <a:gd name="connsiteY3" fmla="*/ 19684 h 1275372"/>
                  <a:gd name="connsiteX4" fmla="*/ 1050578 w 1339241"/>
                  <a:gd name="connsiteY4" fmla="*/ 52735 h 1275372"/>
                  <a:gd name="connsiteX5" fmla="*/ 1083629 w 1339241"/>
                  <a:gd name="connsiteY5" fmla="*/ 63752 h 1275372"/>
                  <a:gd name="connsiteX6" fmla="*/ 1149730 w 1339241"/>
                  <a:gd name="connsiteY6" fmla="*/ 107819 h 1275372"/>
                  <a:gd name="connsiteX7" fmla="*/ 1193798 w 1339241"/>
                  <a:gd name="connsiteY7" fmla="*/ 162903 h 1275372"/>
                  <a:gd name="connsiteX8" fmla="*/ 1237865 w 1339241"/>
                  <a:gd name="connsiteY8" fmla="*/ 229005 h 1275372"/>
                  <a:gd name="connsiteX9" fmla="*/ 1259899 w 1339241"/>
                  <a:gd name="connsiteY9" fmla="*/ 262055 h 1275372"/>
                  <a:gd name="connsiteX10" fmla="*/ 1292949 w 1339241"/>
                  <a:gd name="connsiteY10" fmla="*/ 361207 h 1275372"/>
                  <a:gd name="connsiteX11" fmla="*/ 1303966 w 1339241"/>
                  <a:gd name="connsiteY11" fmla="*/ 394258 h 1275372"/>
                  <a:gd name="connsiteX12" fmla="*/ 1314983 w 1339241"/>
                  <a:gd name="connsiteY12" fmla="*/ 427308 h 1275372"/>
                  <a:gd name="connsiteX13" fmla="*/ 1303966 w 1339241"/>
                  <a:gd name="connsiteY13" fmla="*/ 812899 h 1275372"/>
                  <a:gd name="connsiteX14" fmla="*/ 1292949 w 1339241"/>
                  <a:gd name="connsiteY14" fmla="*/ 856966 h 1275372"/>
                  <a:gd name="connsiteX15" fmla="*/ 1270916 w 1339241"/>
                  <a:gd name="connsiteY15" fmla="*/ 989169 h 1275372"/>
                  <a:gd name="connsiteX16" fmla="*/ 1281933 w 1339241"/>
                  <a:gd name="connsiteY16" fmla="*/ 1099337 h 1275372"/>
                  <a:gd name="connsiteX17" fmla="*/ 1314983 w 1339241"/>
                  <a:gd name="connsiteY17" fmla="*/ 1132388 h 1275372"/>
                  <a:gd name="connsiteX18" fmla="*/ 1337017 w 1339241"/>
                  <a:gd name="connsiteY18" fmla="*/ 1209506 h 1275372"/>
                  <a:gd name="connsiteX19" fmla="*/ 1326000 w 1339241"/>
                  <a:gd name="connsiteY19" fmla="*/ 1264590 h 1275372"/>
                  <a:gd name="connsiteX20" fmla="*/ 1292949 w 1339241"/>
                  <a:gd name="connsiteY20" fmla="*/ 1253573 h 1275372"/>
                  <a:gd name="connsiteX21" fmla="*/ 1270916 w 1339241"/>
                  <a:gd name="connsiteY21" fmla="*/ 1176455 h 1275372"/>
                  <a:gd name="connsiteX22" fmla="*/ 1259899 w 1339241"/>
                  <a:gd name="connsiteY22" fmla="*/ 1264590 h 1275372"/>
                  <a:gd name="connsiteX23" fmla="*/ 1248882 w 1339241"/>
                  <a:gd name="connsiteY23" fmla="*/ 1231540 h 1275372"/>
                  <a:gd name="connsiteX24" fmla="*/ 1237865 w 1339241"/>
                  <a:gd name="connsiteY24" fmla="*/ 1165438 h 1275372"/>
                  <a:gd name="connsiteX25" fmla="*/ 1226848 w 1339241"/>
                  <a:gd name="connsiteY25" fmla="*/ 1220523 h 1275372"/>
                  <a:gd name="connsiteX26" fmla="*/ 1215831 w 1339241"/>
                  <a:gd name="connsiteY26" fmla="*/ 1253573 h 1275372"/>
                  <a:gd name="connsiteX27" fmla="*/ 1204815 w 1339241"/>
                  <a:gd name="connsiteY27" fmla="*/ 1220523 h 1275372"/>
                  <a:gd name="connsiteX28" fmla="*/ 1182781 w 1339241"/>
                  <a:gd name="connsiteY28" fmla="*/ 1253573 h 1275372"/>
                  <a:gd name="connsiteX29" fmla="*/ 1149730 w 1339241"/>
                  <a:gd name="connsiteY29" fmla="*/ 1242556 h 1275372"/>
                  <a:gd name="connsiteX30" fmla="*/ 1138713 w 1339241"/>
                  <a:gd name="connsiteY30" fmla="*/ 1132388 h 1275372"/>
                  <a:gd name="connsiteX31" fmla="*/ 1105663 w 1339241"/>
                  <a:gd name="connsiteY31" fmla="*/ 1121371 h 1275372"/>
                  <a:gd name="connsiteX32" fmla="*/ 1116680 w 1339241"/>
                  <a:gd name="connsiteY32" fmla="*/ 1055270 h 1275372"/>
                  <a:gd name="connsiteX33" fmla="*/ 1149730 w 1339241"/>
                  <a:gd name="connsiteY33" fmla="*/ 1044253 h 1275372"/>
                  <a:gd name="connsiteX34" fmla="*/ 1171764 w 1339241"/>
                  <a:gd name="connsiteY34" fmla="*/ 1011202 h 1275372"/>
                  <a:gd name="connsiteX35" fmla="*/ 1182781 w 1339241"/>
                  <a:gd name="connsiteY35" fmla="*/ 956118 h 1275372"/>
                  <a:gd name="connsiteX36" fmla="*/ 1204815 w 1339241"/>
                  <a:gd name="connsiteY36" fmla="*/ 923067 h 1275372"/>
                  <a:gd name="connsiteX37" fmla="*/ 1215831 w 1339241"/>
                  <a:gd name="connsiteY37" fmla="*/ 834932 h 1275372"/>
                  <a:gd name="connsiteX38" fmla="*/ 1204815 w 1339241"/>
                  <a:gd name="connsiteY38" fmla="*/ 515443 h 1275372"/>
                  <a:gd name="connsiteX39" fmla="*/ 1182781 w 1339241"/>
                  <a:gd name="connsiteY39" fmla="*/ 482393 h 1275372"/>
                  <a:gd name="connsiteX40" fmla="*/ 1171764 w 1339241"/>
                  <a:gd name="connsiteY40" fmla="*/ 449342 h 1275372"/>
                  <a:gd name="connsiteX41" fmla="*/ 1116680 w 1339241"/>
                  <a:gd name="connsiteY41" fmla="*/ 383241 h 1275372"/>
                  <a:gd name="connsiteX42" fmla="*/ 984477 w 1339241"/>
                  <a:gd name="connsiteY42" fmla="*/ 394258 h 1275372"/>
                  <a:gd name="connsiteX43" fmla="*/ 907359 w 1339241"/>
                  <a:gd name="connsiteY43" fmla="*/ 427308 h 1275372"/>
                  <a:gd name="connsiteX44" fmla="*/ 874309 w 1339241"/>
                  <a:gd name="connsiteY44" fmla="*/ 449342 h 1275372"/>
                  <a:gd name="connsiteX45" fmla="*/ 830241 w 1339241"/>
                  <a:gd name="connsiteY45" fmla="*/ 460359 h 1275372"/>
                  <a:gd name="connsiteX46" fmla="*/ 334482 w 1339241"/>
                  <a:gd name="connsiteY46" fmla="*/ 460359 h 1275372"/>
                  <a:gd name="connsiteX47" fmla="*/ 301431 w 1339241"/>
                  <a:gd name="connsiteY47" fmla="*/ 493409 h 1275372"/>
                  <a:gd name="connsiteX48" fmla="*/ 279398 w 1339241"/>
                  <a:gd name="connsiteY48" fmla="*/ 581544 h 1275372"/>
                  <a:gd name="connsiteX49" fmla="*/ 246347 w 1339241"/>
                  <a:gd name="connsiteY49" fmla="*/ 856966 h 1275372"/>
                  <a:gd name="connsiteX50" fmla="*/ 257364 w 1339241"/>
                  <a:gd name="connsiteY50" fmla="*/ 1044253 h 1275372"/>
                  <a:gd name="connsiteX51" fmla="*/ 279398 w 1339241"/>
                  <a:gd name="connsiteY51" fmla="*/ 1110354 h 1275372"/>
                  <a:gd name="connsiteX52" fmla="*/ 290415 w 1339241"/>
                  <a:gd name="connsiteY52" fmla="*/ 1143405 h 1275372"/>
                  <a:gd name="connsiteX53" fmla="*/ 279398 w 1339241"/>
                  <a:gd name="connsiteY53" fmla="*/ 1187472 h 1275372"/>
                  <a:gd name="connsiteX54" fmla="*/ 213296 w 1339241"/>
                  <a:gd name="connsiteY54" fmla="*/ 1154422 h 1275372"/>
                  <a:gd name="connsiteX55" fmla="*/ 180246 w 1339241"/>
                  <a:gd name="connsiteY55" fmla="*/ 1132388 h 1275372"/>
                  <a:gd name="connsiteX56" fmla="*/ 169229 w 1339241"/>
                  <a:gd name="connsiteY56" fmla="*/ 1165438 h 1275372"/>
                  <a:gd name="connsiteX57" fmla="*/ 136178 w 1339241"/>
                  <a:gd name="connsiteY57" fmla="*/ 1154422 h 1275372"/>
                  <a:gd name="connsiteX58" fmla="*/ 103128 w 1339241"/>
                  <a:gd name="connsiteY58" fmla="*/ 1154422 h 1275372"/>
                  <a:gd name="connsiteX59" fmla="*/ 48043 w 1339241"/>
                  <a:gd name="connsiteY59" fmla="*/ 1143405 h 1275372"/>
                  <a:gd name="connsiteX60" fmla="*/ 26010 w 1339241"/>
                  <a:gd name="connsiteY60" fmla="*/ 1088320 h 1275372"/>
                  <a:gd name="connsiteX61" fmla="*/ 3976 w 1339241"/>
                  <a:gd name="connsiteY61" fmla="*/ 1055270 h 1275372"/>
                  <a:gd name="connsiteX62" fmla="*/ 26010 w 1339241"/>
                  <a:gd name="connsiteY62" fmla="*/ 956118 h 1275372"/>
                  <a:gd name="connsiteX63" fmla="*/ 37027 w 1339241"/>
                  <a:gd name="connsiteY63" fmla="*/ 912050 h 1275372"/>
                  <a:gd name="connsiteX64" fmla="*/ 136178 w 1339241"/>
                  <a:gd name="connsiteY64" fmla="*/ 901034 h 1275372"/>
                  <a:gd name="connsiteX65" fmla="*/ 169229 w 1339241"/>
                  <a:gd name="connsiteY65" fmla="*/ 757814 h 1275372"/>
                  <a:gd name="connsiteX66" fmla="*/ 191263 w 1339241"/>
                  <a:gd name="connsiteY66" fmla="*/ 691713 h 1275372"/>
                  <a:gd name="connsiteX67" fmla="*/ 202280 w 1339241"/>
                  <a:gd name="connsiteY67" fmla="*/ 581544 h 1275372"/>
                  <a:gd name="connsiteX68" fmla="*/ 213296 w 1339241"/>
                  <a:gd name="connsiteY68" fmla="*/ 537477 h 1275372"/>
                  <a:gd name="connsiteX69" fmla="*/ 224313 w 1339241"/>
                  <a:gd name="connsiteY69" fmla="*/ 471376 h 1275372"/>
                  <a:gd name="connsiteX70" fmla="*/ 235330 w 1339241"/>
                  <a:gd name="connsiteY70" fmla="*/ 394258 h 1275372"/>
                  <a:gd name="connsiteX71" fmla="*/ 257364 w 1339241"/>
                  <a:gd name="connsiteY71" fmla="*/ 328156 h 1275372"/>
                  <a:gd name="connsiteX72" fmla="*/ 312448 w 1339241"/>
                  <a:gd name="connsiteY72" fmla="*/ 217988 h 1275372"/>
                  <a:gd name="connsiteX73" fmla="*/ 334482 w 1339241"/>
                  <a:gd name="connsiteY73" fmla="*/ 184937 h 1275372"/>
                  <a:gd name="connsiteX74" fmla="*/ 367533 w 1339241"/>
                  <a:gd name="connsiteY74" fmla="*/ 173920 h 1275372"/>
                  <a:gd name="connsiteX75" fmla="*/ 433634 w 1339241"/>
                  <a:gd name="connsiteY75" fmla="*/ 129853 h 1275372"/>
                  <a:gd name="connsiteX76" fmla="*/ 499735 w 1339241"/>
                  <a:gd name="connsiteY76" fmla="*/ 107819 h 1275372"/>
                  <a:gd name="connsiteX77" fmla="*/ 598887 w 1339241"/>
                  <a:gd name="connsiteY77" fmla="*/ 63752 h 1275372"/>
                  <a:gd name="connsiteX78" fmla="*/ 742106 w 1339241"/>
                  <a:gd name="connsiteY78" fmla="*/ 30701 h 1275372"/>
                  <a:gd name="connsiteX79" fmla="*/ 819224 w 1339241"/>
                  <a:gd name="connsiteY79" fmla="*/ 19684 h 12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39241" h="1275372">
                    <a:moveTo>
                      <a:pt x="709056" y="85785"/>
                    </a:moveTo>
                    <a:cubicBezTo>
                      <a:pt x="731090" y="82113"/>
                      <a:pt x="755178" y="84759"/>
                      <a:pt x="775157" y="74769"/>
                    </a:cubicBezTo>
                    <a:cubicBezTo>
                      <a:pt x="787000" y="68848"/>
                      <a:pt x="785962" y="48736"/>
                      <a:pt x="797190" y="41718"/>
                    </a:cubicBezTo>
                    <a:cubicBezTo>
                      <a:pt x="816885" y="29408"/>
                      <a:pt x="863292" y="19684"/>
                      <a:pt x="863292" y="19684"/>
                    </a:cubicBezTo>
                    <a:cubicBezTo>
                      <a:pt x="1145699" y="39856"/>
                      <a:pt x="945110" y="0"/>
                      <a:pt x="1050578" y="52735"/>
                    </a:cubicBezTo>
                    <a:cubicBezTo>
                      <a:pt x="1060965" y="57929"/>
                      <a:pt x="1073477" y="58112"/>
                      <a:pt x="1083629" y="63752"/>
                    </a:cubicBezTo>
                    <a:cubicBezTo>
                      <a:pt x="1106778" y="76612"/>
                      <a:pt x="1149730" y="107819"/>
                      <a:pt x="1149730" y="107819"/>
                    </a:cubicBezTo>
                    <a:cubicBezTo>
                      <a:pt x="1174541" y="182251"/>
                      <a:pt x="1140131" y="101570"/>
                      <a:pt x="1193798" y="162903"/>
                    </a:cubicBezTo>
                    <a:cubicBezTo>
                      <a:pt x="1211236" y="182832"/>
                      <a:pt x="1223176" y="206971"/>
                      <a:pt x="1237865" y="229005"/>
                    </a:cubicBezTo>
                    <a:lnTo>
                      <a:pt x="1259899" y="262055"/>
                    </a:lnTo>
                    <a:lnTo>
                      <a:pt x="1292949" y="361207"/>
                    </a:lnTo>
                    <a:lnTo>
                      <a:pt x="1303966" y="394258"/>
                    </a:lnTo>
                    <a:lnTo>
                      <a:pt x="1314983" y="427308"/>
                    </a:lnTo>
                    <a:cubicBezTo>
                      <a:pt x="1311311" y="555838"/>
                      <a:pt x="1310551" y="684485"/>
                      <a:pt x="1303966" y="812899"/>
                    </a:cubicBezTo>
                    <a:cubicBezTo>
                      <a:pt x="1303191" y="828020"/>
                      <a:pt x="1295739" y="842084"/>
                      <a:pt x="1292949" y="856966"/>
                    </a:cubicBezTo>
                    <a:cubicBezTo>
                      <a:pt x="1284716" y="900876"/>
                      <a:pt x="1270916" y="989169"/>
                      <a:pt x="1270916" y="989169"/>
                    </a:cubicBezTo>
                    <a:cubicBezTo>
                      <a:pt x="1274588" y="1025892"/>
                      <a:pt x="1271080" y="1064063"/>
                      <a:pt x="1281933" y="1099337"/>
                    </a:cubicBezTo>
                    <a:cubicBezTo>
                      <a:pt x="1286515" y="1114228"/>
                      <a:pt x="1306341" y="1119424"/>
                      <a:pt x="1314983" y="1132388"/>
                    </a:cubicBezTo>
                    <a:cubicBezTo>
                      <a:pt x="1321306" y="1141872"/>
                      <a:pt x="1335548" y="1203628"/>
                      <a:pt x="1337017" y="1209506"/>
                    </a:cubicBezTo>
                    <a:cubicBezTo>
                      <a:pt x="1333345" y="1227867"/>
                      <a:pt x="1339241" y="1251350"/>
                      <a:pt x="1326000" y="1264590"/>
                    </a:cubicBezTo>
                    <a:cubicBezTo>
                      <a:pt x="1317788" y="1272801"/>
                      <a:pt x="1301161" y="1261785"/>
                      <a:pt x="1292949" y="1253573"/>
                    </a:cubicBezTo>
                    <a:cubicBezTo>
                      <a:pt x="1287682" y="1248306"/>
                      <a:pt x="1271011" y="1176833"/>
                      <a:pt x="1270916" y="1176455"/>
                    </a:cubicBezTo>
                    <a:cubicBezTo>
                      <a:pt x="1267244" y="1205833"/>
                      <a:pt x="1270895" y="1237101"/>
                      <a:pt x="1259899" y="1264590"/>
                    </a:cubicBezTo>
                    <a:cubicBezTo>
                      <a:pt x="1255586" y="1275372"/>
                      <a:pt x="1251401" y="1242876"/>
                      <a:pt x="1248882" y="1231540"/>
                    </a:cubicBezTo>
                    <a:cubicBezTo>
                      <a:pt x="1244036" y="1209734"/>
                      <a:pt x="1241537" y="1187472"/>
                      <a:pt x="1237865" y="1165438"/>
                    </a:cubicBezTo>
                    <a:cubicBezTo>
                      <a:pt x="1234193" y="1183800"/>
                      <a:pt x="1231390" y="1202357"/>
                      <a:pt x="1226848" y="1220523"/>
                    </a:cubicBezTo>
                    <a:cubicBezTo>
                      <a:pt x="1224031" y="1231789"/>
                      <a:pt x="1227444" y="1253573"/>
                      <a:pt x="1215831" y="1253573"/>
                    </a:cubicBezTo>
                    <a:cubicBezTo>
                      <a:pt x="1204218" y="1253573"/>
                      <a:pt x="1208487" y="1231540"/>
                      <a:pt x="1204815" y="1220523"/>
                    </a:cubicBezTo>
                    <a:cubicBezTo>
                      <a:pt x="1197470" y="1231540"/>
                      <a:pt x="1195075" y="1248656"/>
                      <a:pt x="1182781" y="1253573"/>
                    </a:cubicBezTo>
                    <a:cubicBezTo>
                      <a:pt x="1171999" y="1257886"/>
                      <a:pt x="1153699" y="1253470"/>
                      <a:pt x="1149730" y="1242556"/>
                    </a:cubicBezTo>
                    <a:cubicBezTo>
                      <a:pt x="1137118" y="1207872"/>
                      <a:pt x="1151325" y="1167072"/>
                      <a:pt x="1138713" y="1132388"/>
                    </a:cubicBezTo>
                    <a:cubicBezTo>
                      <a:pt x="1134744" y="1121475"/>
                      <a:pt x="1116680" y="1125043"/>
                      <a:pt x="1105663" y="1121371"/>
                    </a:cubicBezTo>
                    <a:cubicBezTo>
                      <a:pt x="1109335" y="1099337"/>
                      <a:pt x="1105598" y="1074665"/>
                      <a:pt x="1116680" y="1055270"/>
                    </a:cubicBezTo>
                    <a:cubicBezTo>
                      <a:pt x="1122441" y="1045187"/>
                      <a:pt x="1140662" y="1051507"/>
                      <a:pt x="1149730" y="1044253"/>
                    </a:cubicBezTo>
                    <a:cubicBezTo>
                      <a:pt x="1160069" y="1035981"/>
                      <a:pt x="1164419" y="1022219"/>
                      <a:pt x="1171764" y="1011202"/>
                    </a:cubicBezTo>
                    <a:cubicBezTo>
                      <a:pt x="1175436" y="992841"/>
                      <a:pt x="1176206" y="973651"/>
                      <a:pt x="1182781" y="956118"/>
                    </a:cubicBezTo>
                    <a:cubicBezTo>
                      <a:pt x="1187430" y="943720"/>
                      <a:pt x="1201331" y="935841"/>
                      <a:pt x="1204815" y="923067"/>
                    </a:cubicBezTo>
                    <a:cubicBezTo>
                      <a:pt x="1212605" y="894503"/>
                      <a:pt x="1212159" y="864310"/>
                      <a:pt x="1215831" y="834932"/>
                    </a:cubicBezTo>
                    <a:cubicBezTo>
                      <a:pt x="1212159" y="728436"/>
                      <a:pt x="1214761" y="621537"/>
                      <a:pt x="1204815" y="515443"/>
                    </a:cubicBezTo>
                    <a:cubicBezTo>
                      <a:pt x="1203579" y="502260"/>
                      <a:pt x="1188702" y="494236"/>
                      <a:pt x="1182781" y="482393"/>
                    </a:cubicBezTo>
                    <a:cubicBezTo>
                      <a:pt x="1177587" y="472006"/>
                      <a:pt x="1176957" y="459729"/>
                      <a:pt x="1171764" y="449342"/>
                    </a:cubicBezTo>
                    <a:cubicBezTo>
                      <a:pt x="1156426" y="418666"/>
                      <a:pt x="1141045" y="407606"/>
                      <a:pt x="1116680" y="383241"/>
                    </a:cubicBezTo>
                    <a:cubicBezTo>
                      <a:pt x="1072612" y="386913"/>
                      <a:pt x="1028310" y="388414"/>
                      <a:pt x="984477" y="394258"/>
                    </a:cubicBezTo>
                    <a:cubicBezTo>
                      <a:pt x="964328" y="396945"/>
                      <a:pt x="921534" y="419208"/>
                      <a:pt x="907359" y="427308"/>
                    </a:cubicBezTo>
                    <a:cubicBezTo>
                      <a:pt x="895863" y="433877"/>
                      <a:pt x="886479" y="444126"/>
                      <a:pt x="874309" y="449342"/>
                    </a:cubicBezTo>
                    <a:cubicBezTo>
                      <a:pt x="860392" y="455307"/>
                      <a:pt x="844930" y="456687"/>
                      <a:pt x="830241" y="460359"/>
                    </a:cubicBezTo>
                    <a:cubicBezTo>
                      <a:pt x="823387" y="460145"/>
                      <a:pt x="434655" y="435316"/>
                      <a:pt x="334482" y="460359"/>
                    </a:cubicBezTo>
                    <a:cubicBezTo>
                      <a:pt x="319367" y="464138"/>
                      <a:pt x="312448" y="482392"/>
                      <a:pt x="301431" y="493409"/>
                    </a:cubicBezTo>
                    <a:cubicBezTo>
                      <a:pt x="287793" y="534328"/>
                      <a:pt x="287374" y="531029"/>
                      <a:pt x="279398" y="581544"/>
                    </a:cubicBezTo>
                    <a:cubicBezTo>
                      <a:pt x="255595" y="732294"/>
                      <a:pt x="258967" y="718144"/>
                      <a:pt x="246347" y="856966"/>
                    </a:cubicBezTo>
                    <a:cubicBezTo>
                      <a:pt x="250019" y="919395"/>
                      <a:pt x="249275" y="982241"/>
                      <a:pt x="257364" y="1044253"/>
                    </a:cubicBezTo>
                    <a:cubicBezTo>
                      <a:pt x="260368" y="1067283"/>
                      <a:pt x="272053" y="1088320"/>
                      <a:pt x="279398" y="1110354"/>
                    </a:cubicBezTo>
                    <a:lnTo>
                      <a:pt x="290415" y="1143405"/>
                    </a:lnTo>
                    <a:cubicBezTo>
                      <a:pt x="286743" y="1158094"/>
                      <a:pt x="291511" y="1178388"/>
                      <a:pt x="279398" y="1187472"/>
                    </a:cubicBezTo>
                    <a:cubicBezTo>
                      <a:pt x="268666" y="1195521"/>
                      <a:pt x="216240" y="1156385"/>
                      <a:pt x="213296" y="1154422"/>
                    </a:cubicBezTo>
                    <a:cubicBezTo>
                      <a:pt x="184510" y="1068061"/>
                      <a:pt x="198177" y="1069630"/>
                      <a:pt x="180246" y="1132388"/>
                    </a:cubicBezTo>
                    <a:cubicBezTo>
                      <a:pt x="177056" y="1143554"/>
                      <a:pt x="172901" y="1154421"/>
                      <a:pt x="169229" y="1165438"/>
                    </a:cubicBezTo>
                    <a:cubicBezTo>
                      <a:pt x="158212" y="1161766"/>
                      <a:pt x="143432" y="1163490"/>
                      <a:pt x="136178" y="1154422"/>
                    </a:cubicBezTo>
                    <a:cubicBezTo>
                      <a:pt x="108486" y="1119807"/>
                      <a:pt x="145701" y="1069276"/>
                      <a:pt x="103128" y="1154422"/>
                    </a:cubicBezTo>
                    <a:cubicBezTo>
                      <a:pt x="84766" y="1150750"/>
                      <a:pt x="56417" y="1160153"/>
                      <a:pt x="48043" y="1143405"/>
                    </a:cubicBezTo>
                    <a:cubicBezTo>
                      <a:pt x="17430" y="1082181"/>
                      <a:pt x="102847" y="1037096"/>
                      <a:pt x="26010" y="1088320"/>
                    </a:cubicBezTo>
                    <a:cubicBezTo>
                      <a:pt x="18665" y="1077303"/>
                      <a:pt x="5438" y="1068430"/>
                      <a:pt x="3976" y="1055270"/>
                    </a:cubicBezTo>
                    <a:cubicBezTo>
                      <a:pt x="0" y="1019484"/>
                      <a:pt x="16717" y="988645"/>
                      <a:pt x="26010" y="956118"/>
                    </a:cubicBezTo>
                    <a:cubicBezTo>
                      <a:pt x="30170" y="941559"/>
                      <a:pt x="23484" y="918821"/>
                      <a:pt x="37027" y="912050"/>
                    </a:cubicBezTo>
                    <a:cubicBezTo>
                      <a:pt x="66770" y="897178"/>
                      <a:pt x="103128" y="904706"/>
                      <a:pt x="136178" y="901034"/>
                    </a:cubicBezTo>
                    <a:cubicBezTo>
                      <a:pt x="184071" y="829194"/>
                      <a:pt x="141878" y="903682"/>
                      <a:pt x="169229" y="757814"/>
                    </a:cubicBezTo>
                    <a:cubicBezTo>
                      <a:pt x="173509" y="734986"/>
                      <a:pt x="191263" y="691713"/>
                      <a:pt x="191263" y="691713"/>
                    </a:cubicBezTo>
                    <a:cubicBezTo>
                      <a:pt x="194935" y="654990"/>
                      <a:pt x="197061" y="618079"/>
                      <a:pt x="202280" y="581544"/>
                    </a:cubicBezTo>
                    <a:cubicBezTo>
                      <a:pt x="204421" y="566555"/>
                      <a:pt x="210327" y="552324"/>
                      <a:pt x="213296" y="537477"/>
                    </a:cubicBezTo>
                    <a:cubicBezTo>
                      <a:pt x="217677" y="515573"/>
                      <a:pt x="220916" y="493454"/>
                      <a:pt x="224313" y="471376"/>
                    </a:cubicBezTo>
                    <a:cubicBezTo>
                      <a:pt x="228262" y="445711"/>
                      <a:pt x="229491" y="419560"/>
                      <a:pt x="235330" y="394258"/>
                    </a:cubicBezTo>
                    <a:cubicBezTo>
                      <a:pt x="240553" y="371627"/>
                      <a:pt x="251731" y="350688"/>
                      <a:pt x="257364" y="328156"/>
                    </a:cubicBezTo>
                    <a:cubicBezTo>
                      <a:pt x="274804" y="258399"/>
                      <a:pt x="259982" y="296687"/>
                      <a:pt x="312448" y="217988"/>
                    </a:cubicBezTo>
                    <a:cubicBezTo>
                      <a:pt x="319793" y="206971"/>
                      <a:pt x="321921" y="189124"/>
                      <a:pt x="334482" y="184937"/>
                    </a:cubicBezTo>
                    <a:cubicBezTo>
                      <a:pt x="345499" y="181265"/>
                      <a:pt x="357381" y="179560"/>
                      <a:pt x="367533" y="173920"/>
                    </a:cubicBezTo>
                    <a:cubicBezTo>
                      <a:pt x="390682" y="161060"/>
                      <a:pt x="408512" y="138227"/>
                      <a:pt x="433634" y="129853"/>
                    </a:cubicBezTo>
                    <a:cubicBezTo>
                      <a:pt x="455668" y="122508"/>
                      <a:pt x="480410" y="120702"/>
                      <a:pt x="499735" y="107819"/>
                    </a:cubicBezTo>
                    <a:cubicBezTo>
                      <a:pt x="543143" y="78880"/>
                      <a:pt x="535955" y="79485"/>
                      <a:pt x="598887" y="63752"/>
                    </a:cubicBezTo>
                    <a:cubicBezTo>
                      <a:pt x="650344" y="50888"/>
                      <a:pt x="691240" y="39179"/>
                      <a:pt x="742106" y="30701"/>
                    </a:cubicBezTo>
                    <a:cubicBezTo>
                      <a:pt x="767720" y="26432"/>
                      <a:pt x="819224" y="19684"/>
                      <a:pt x="819224" y="19684"/>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951029" y="3497342"/>
                <a:ext cx="281416" cy="354999"/>
              </a:xfrm>
              <a:custGeom>
                <a:avLst/>
                <a:gdLst>
                  <a:gd name="connsiteX0" fmla="*/ 23586 w 281416"/>
                  <a:gd name="connsiteY0" fmla="*/ 307828 h 354999"/>
                  <a:gd name="connsiteX1" fmla="*/ 34472 w 281416"/>
                  <a:gd name="connsiteY1" fmla="*/ 24800 h 354999"/>
                  <a:gd name="connsiteX2" fmla="*/ 56243 w 281416"/>
                  <a:gd name="connsiteY2" fmla="*/ 3028 h 354999"/>
                  <a:gd name="connsiteX3" fmla="*/ 165100 w 281416"/>
                  <a:gd name="connsiteY3" fmla="*/ 13914 h 354999"/>
                  <a:gd name="connsiteX4" fmla="*/ 175986 w 281416"/>
                  <a:gd name="connsiteY4" fmla="*/ 307828 h 354999"/>
                  <a:gd name="connsiteX5" fmla="*/ 23586 w 281416"/>
                  <a:gd name="connsiteY5" fmla="*/ 307828 h 35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16" h="354999">
                    <a:moveTo>
                      <a:pt x="23586" y="307828"/>
                    </a:moveTo>
                    <a:cubicBezTo>
                      <a:pt x="0" y="260657"/>
                      <a:pt x="24414" y="118675"/>
                      <a:pt x="34472" y="24800"/>
                    </a:cubicBezTo>
                    <a:cubicBezTo>
                      <a:pt x="35565" y="14595"/>
                      <a:pt x="46015" y="3880"/>
                      <a:pt x="56243" y="3028"/>
                    </a:cubicBezTo>
                    <a:cubicBezTo>
                      <a:pt x="92584" y="0"/>
                      <a:pt x="128814" y="10285"/>
                      <a:pt x="165100" y="13914"/>
                    </a:cubicBezTo>
                    <a:cubicBezTo>
                      <a:pt x="240428" y="89238"/>
                      <a:pt x="281416" y="119560"/>
                      <a:pt x="175986" y="307828"/>
                    </a:cubicBezTo>
                    <a:cubicBezTo>
                      <a:pt x="152938" y="348985"/>
                      <a:pt x="47172" y="354999"/>
                      <a:pt x="23586" y="307828"/>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reeform 117"/>
            <p:cNvSpPr/>
            <p:nvPr/>
          </p:nvSpPr>
          <p:spPr>
            <a:xfrm>
              <a:off x="4100945" y="3865418"/>
              <a:ext cx="3186546" cy="1745673"/>
            </a:xfrm>
            <a:custGeom>
              <a:avLst/>
              <a:gdLst>
                <a:gd name="connsiteX0" fmla="*/ 2812473 w 3186546"/>
                <a:gd name="connsiteY0" fmla="*/ 27709 h 1745673"/>
                <a:gd name="connsiteX1" fmla="*/ 2951019 w 3186546"/>
                <a:gd name="connsiteY1" fmla="*/ 55418 h 1745673"/>
                <a:gd name="connsiteX2" fmla="*/ 3034146 w 3186546"/>
                <a:gd name="connsiteY2" fmla="*/ 110837 h 1745673"/>
                <a:gd name="connsiteX3" fmla="*/ 3034146 w 3186546"/>
                <a:gd name="connsiteY3" fmla="*/ 235527 h 1745673"/>
                <a:gd name="connsiteX4" fmla="*/ 3006437 w 3186546"/>
                <a:gd name="connsiteY4" fmla="*/ 263237 h 1745673"/>
                <a:gd name="connsiteX5" fmla="*/ 2978728 w 3186546"/>
                <a:gd name="connsiteY5" fmla="*/ 318655 h 1745673"/>
                <a:gd name="connsiteX6" fmla="*/ 2992582 w 3186546"/>
                <a:gd name="connsiteY6" fmla="*/ 401782 h 1745673"/>
                <a:gd name="connsiteX7" fmla="*/ 3034146 w 3186546"/>
                <a:gd name="connsiteY7" fmla="*/ 429491 h 1745673"/>
                <a:gd name="connsiteX8" fmla="*/ 3117273 w 3186546"/>
                <a:gd name="connsiteY8" fmla="*/ 512618 h 1745673"/>
                <a:gd name="connsiteX9" fmla="*/ 3186546 w 3186546"/>
                <a:gd name="connsiteY9" fmla="*/ 568037 h 1745673"/>
                <a:gd name="connsiteX10" fmla="*/ 3117273 w 3186546"/>
                <a:gd name="connsiteY10" fmla="*/ 734291 h 1745673"/>
                <a:gd name="connsiteX11" fmla="*/ 3075710 w 3186546"/>
                <a:gd name="connsiteY11" fmla="*/ 748146 h 1745673"/>
                <a:gd name="connsiteX12" fmla="*/ 2964873 w 3186546"/>
                <a:gd name="connsiteY12" fmla="*/ 803564 h 1745673"/>
                <a:gd name="connsiteX13" fmla="*/ 2923310 w 3186546"/>
                <a:gd name="connsiteY13" fmla="*/ 817418 h 1745673"/>
                <a:gd name="connsiteX14" fmla="*/ 2881746 w 3186546"/>
                <a:gd name="connsiteY14" fmla="*/ 831273 h 1745673"/>
                <a:gd name="connsiteX15" fmla="*/ 2618510 w 3186546"/>
                <a:gd name="connsiteY15" fmla="*/ 817418 h 1745673"/>
                <a:gd name="connsiteX16" fmla="*/ 2576946 w 3186546"/>
                <a:gd name="connsiteY16" fmla="*/ 803564 h 1745673"/>
                <a:gd name="connsiteX17" fmla="*/ 2313710 w 3186546"/>
                <a:gd name="connsiteY17" fmla="*/ 817418 h 1745673"/>
                <a:gd name="connsiteX18" fmla="*/ 2175164 w 3186546"/>
                <a:gd name="connsiteY18" fmla="*/ 886691 h 1745673"/>
                <a:gd name="connsiteX19" fmla="*/ 2175164 w 3186546"/>
                <a:gd name="connsiteY19" fmla="*/ 886691 h 1745673"/>
                <a:gd name="connsiteX20" fmla="*/ 2133600 w 3186546"/>
                <a:gd name="connsiteY20" fmla="*/ 900546 h 1745673"/>
                <a:gd name="connsiteX21" fmla="*/ 2008910 w 3186546"/>
                <a:gd name="connsiteY21" fmla="*/ 1011382 h 1745673"/>
                <a:gd name="connsiteX22" fmla="*/ 1981200 w 3186546"/>
                <a:gd name="connsiteY22" fmla="*/ 1039091 h 1745673"/>
                <a:gd name="connsiteX23" fmla="*/ 1953491 w 3186546"/>
                <a:gd name="connsiteY23" fmla="*/ 1080655 h 1745673"/>
                <a:gd name="connsiteX24" fmla="*/ 1925782 w 3186546"/>
                <a:gd name="connsiteY24" fmla="*/ 1136073 h 1745673"/>
                <a:gd name="connsiteX25" fmla="*/ 1884219 w 3186546"/>
                <a:gd name="connsiteY25" fmla="*/ 1177637 h 1745673"/>
                <a:gd name="connsiteX26" fmla="*/ 1856510 w 3186546"/>
                <a:gd name="connsiteY26" fmla="*/ 1219200 h 1745673"/>
                <a:gd name="connsiteX27" fmla="*/ 1828800 w 3186546"/>
                <a:gd name="connsiteY27" fmla="*/ 1246909 h 1745673"/>
                <a:gd name="connsiteX28" fmla="*/ 1773382 w 3186546"/>
                <a:gd name="connsiteY28" fmla="*/ 1330037 h 1745673"/>
                <a:gd name="connsiteX29" fmla="*/ 1731819 w 3186546"/>
                <a:gd name="connsiteY29" fmla="*/ 1385455 h 1745673"/>
                <a:gd name="connsiteX30" fmla="*/ 1676400 w 3186546"/>
                <a:gd name="connsiteY30" fmla="*/ 1454727 h 1745673"/>
                <a:gd name="connsiteX31" fmla="*/ 1690255 w 3186546"/>
                <a:gd name="connsiteY31" fmla="*/ 1593273 h 1745673"/>
                <a:gd name="connsiteX32" fmla="*/ 1648691 w 3186546"/>
                <a:gd name="connsiteY32" fmla="*/ 1676400 h 1745673"/>
                <a:gd name="connsiteX33" fmla="*/ 1607128 w 3186546"/>
                <a:gd name="connsiteY33" fmla="*/ 1690255 h 1745673"/>
                <a:gd name="connsiteX34" fmla="*/ 1565564 w 3186546"/>
                <a:gd name="connsiteY34" fmla="*/ 1717964 h 1745673"/>
                <a:gd name="connsiteX35" fmla="*/ 1510146 w 3186546"/>
                <a:gd name="connsiteY35" fmla="*/ 1745673 h 1745673"/>
                <a:gd name="connsiteX36" fmla="*/ 1288473 w 3186546"/>
                <a:gd name="connsiteY36" fmla="*/ 1731818 h 1745673"/>
                <a:gd name="connsiteX37" fmla="*/ 1122219 w 3186546"/>
                <a:gd name="connsiteY37" fmla="*/ 1648691 h 1745673"/>
                <a:gd name="connsiteX38" fmla="*/ 1122219 w 3186546"/>
                <a:gd name="connsiteY38" fmla="*/ 1648691 h 1745673"/>
                <a:gd name="connsiteX39" fmla="*/ 1052946 w 3186546"/>
                <a:gd name="connsiteY39" fmla="*/ 1634837 h 1745673"/>
                <a:gd name="connsiteX40" fmla="*/ 955964 w 3186546"/>
                <a:gd name="connsiteY40" fmla="*/ 1648691 h 1745673"/>
                <a:gd name="connsiteX41" fmla="*/ 803564 w 3186546"/>
                <a:gd name="connsiteY41" fmla="*/ 1676400 h 1745673"/>
                <a:gd name="connsiteX42" fmla="*/ 595746 w 3186546"/>
                <a:gd name="connsiteY42" fmla="*/ 1662546 h 1745673"/>
                <a:gd name="connsiteX43" fmla="*/ 512619 w 3186546"/>
                <a:gd name="connsiteY43" fmla="*/ 1634837 h 1745673"/>
                <a:gd name="connsiteX44" fmla="*/ 429491 w 3186546"/>
                <a:gd name="connsiteY44" fmla="*/ 1565564 h 1745673"/>
                <a:gd name="connsiteX45" fmla="*/ 401782 w 3186546"/>
                <a:gd name="connsiteY45" fmla="*/ 1524000 h 1745673"/>
                <a:gd name="connsiteX46" fmla="*/ 346364 w 3186546"/>
                <a:gd name="connsiteY46" fmla="*/ 1413164 h 1745673"/>
                <a:gd name="connsiteX47" fmla="*/ 290946 w 3186546"/>
                <a:gd name="connsiteY47" fmla="*/ 1357746 h 1745673"/>
                <a:gd name="connsiteX48" fmla="*/ 152400 w 3186546"/>
                <a:gd name="connsiteY48" fmla="*/ 1302327 h 1745673"/>
                <a:gd name="connsiteX49" fmla="*/ 41564 w 3186546"/>
                <a:gd name="connsiteY49" fmla="*/ 1274618 h 1745673"/>
                <a:gd name="connsiteX50" fmla="*/ 0 w 3186546"/>
                <a:gd name="connsiteY50" fmla="*/ 1246909 h 1745673"/>
                <a:gd name="connsiteX51" fmla="*/ 13855 w 3186546"/>
                <a:gd name="connsiteY51" fmla="*/ 1094509 h 1745673"/>
                <a:gd name="connsiteX52" fmla="*/ 27710 w 3186546"/>
                <a:gd name="connsiteY52" fmla="*/ 1052946 h 1745673"/>
                <a:gd name="connsiteX53" fmla="*/ 138546 w 3186546"/>
                <a:gd name="connsiteY53" fmla="*/ 955964 h 1745673"/>
                <a:gd name="connsiteX54" fmla="*/ 277091 w 3186546"/>
                <a:gd name="connsiteY54" fmla="*/ 942109 h 1745673"/>
                <a:gd name="connsiteX55" fmla="*/ 374073 w 3186546"/>
                <a:gd name="connsiteY55" fmla="*/ 900546 h 1745673"/>
                <a:gd name="connsiteX56" fmla="*/ 387928 w 3186546"/>
                <a:gd name="connsiteY56" fmla="*/ 817418 h 1745673"/>
                <a:gd name="connsiteX57" fmla="*/ 374073 w 3186546"/>
                <a:gd name="connsiteY57" fmla="*/ 748146 h 1745673"/>
                <a:gd name="connsiteX58" fmla="*/ 360219 w 3186546"/>
                <a:gd name="connsiteY58" fmla="*/ 706582 h 1745673"/>
                <a:gd name="connsiteX59" fmla="*/ 374073 w 3186546"/>
                <a:gd name="connsiteY59" fmla="*/ 609600 h 1745673"/>
                <a:gd name="connsiteX60" fmla="*/ 387928 w 3186546"/>
                <a:gd name="connsiteY60" fmla="*/ 568037 h 1745673"/>
                <a:gd name="connsiteX61" fmla="*/ 540328 w 3186546"/>
                <a:gd name="connsiteY61" fmla="*/ 526473 h 1745673"/>
                <a:gd name="connsiteX62" fmla="*/ 1052946 w 3186546"/>
                <a:gd name="connsiteY62" fmla="*/ 554182 h 1745673"/>
                <a:gd name="connsiteX63" fmla="*/ 1136073 w 3186546"/>
                <a:gd name="connsiteY63" fmla="*/ 526473 h 1745673"/>
                <a:gd name="connsiteX64" fmla="*/ 1219200 w 3186546"/>
                <a:gd name="connsiteY64" fmla="*/ 471055 h 1745673"/>
                <a:gd name="connsiteX65" fmla="*/ 1260764 w 3186546"/>
                <a:gd name="connsiteY65" fmla="*/ 443346 h 1745673"/>
                <a:gd name="connsiteX66" fmla="*/ 1302328 w 3186546"/>
                <a:gd name="connsiteY66" fmla="*/ 429491 h 1745673"/>
                <a:gd name="connsiteX67" fmla="*/ 1343891 w 3186546"/>
                <a:gd name="connsiteY67" fmla="*/ 401782 h 1745673"/>
                <a:gd name="connsiteX68" fmla="*/ 1496291 w 3186546"/>
                <a:gd name="connsiteY68" fmla="*/ 360218 h 1745673"/>
                <a:gd name="connsiteX69" fmla="*/ 1607128 w 3186546"/>
                <a:gd name="connsiteY69" fmla="*/ 332509 h 1745673"/>
                <a:gd name="connsiteX70" fmla="*/ 1759528 w 3186546"/>
                <a:gd name="connsiteY70" fmla="*/ 318655 h 1745673"/>
                <a:gd name="connsiteX71" fmla="*/ 1856510 w 3186546"/>
                <a:gd name="connsiteY71" fmla="*/ 290946 h 1745673"/>
                <a:gd name="connsiteX72" fmla="*/ 1953491 w 3186546"/>
                <a:gd name="connsiteY72" fmla="*/ 277091 h 1745673"/>
                <a:gd name="connsiteX73" fmla="*/ 2036619 w 3186546"/>
                <a:gd name="connsiteY73" fmla="*/ 249382 h 1745673"/>
                <a:gd name="connsiteX74" fmla="*/ 2078182 w 3186546"/>
                <a:gd name="connsiteY74" fmla="*/ 235527 h 1745673"/>
                <a:gd name="connsiteX75" fmla="*/ 2161310 w 3186546"/>
                <a:gd name="connsiteY75" fmla="*/ 193964 h 1745673"/>
                <a:gd name="connsiteX76" fmla="*/ 2202873 w 3186546"/>
                <a:gd name="connsiteY76" fmla="*/ 110837 h 1745673"/>
                <a:gd name="connsiteX77" fmla="*/ 2244437 w 3186546"/>
                <a:gd name="connsiteY77" fmla="*/ 96982 h 1745673"/>
                <a:gd name="connsiteX78" fmla="*/ 2286000 w 3186546"/>
                <a:gd name="connsiteY78" fmla="*/ 69273 h 1745673"/>
                <a:gd name="connsiteX79" fmla="*/ 2341419 w 3186546"/>
                <a:gd name="connsiteY79" fmla="*/ 55418 h 1745673"/>
                <a:gd name="connsiteX80" fmla="*/ 2466110 w 3186546"/>
                <a:gd name="connsiteY80" fmla="*/ 0 h 1745673"/>
                <a:gd name="connsiteX81" fmla="*/ 2798619 w 3186546"/>
                <a:gd name="connsiteY81" fmla="*/ 13855 h 1745673"/>
                <a:gd name="connsiteX82" fmla="*/ 2909455 w 3186546"/>
                <a:gd name="connsiteY82" fmla="*/ 41564 h 1745673"/>
                <a:gd name="connsiteX83" fmla="*/ 2937164 w 3186546"/>
                <a:gd name="connsiteY83" fmla="*/ 69273 h 17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86546" h="1745673">
                  <a:moveTo>
                    <a:pt x="2812473" y="27709"/>
                  </a:moveTo>
                  <a:cubicBezTo>
                    <a:pt x="2836559" y="31150"/>
                    <a:pt x="2917541" y="36819"/>
                    <a:pt x="2951019" y="55418"/>
                  </a:cubicBezTo>
                  <a:cubicBezTo>
                    <a:pt x="2980130" y="71591"/>
                    <a:pt x="3034146" y="110837"/>
                    <a:pt x="3034146" y="110837"/>
                  </a:cubicBezTo>
                  <a:cubicBezTo>
                    <a:pt x="3051912" y="164137"/>
                    <a:pt x="3059963" y="166681"/>
                    <a:pt x="3034146" y="235527"/>
                  </a:cubicBezTo>
                  <a:cubicBezTo>
                    <a:pt x="3029560" y="247758"/>
                    <a:pt x="3013683" y="252368"/>
                    <a:pt x="3006437" y="263237"/>
                  </a:cubicBezTo>
                  <a:cubicBezTo>
                    <a:pt x="2994981" y="280421"/>
                    <a:pt x="2987964" y="300182"/>
                    <a:pt x="2978728" y="318655"/>
                  </a:cubicBezTo>
                  <a:cubicBezTo>
                    <a:pt x="2983346" y="346364"/>
                    <a:pt x="2980019" y="376656"/>
                    <a:pt x="2992582" y="401782"/>
                  </a:cubicBezTo>
                  <a:cubicBezTo>
                    <a:pt x="3000029" y="416675"/>
                    <a:pt x="3021701" y="418429"/>
                    <a:pt x="3034146" y="429491"/>
                  </a:cubicBezTo>
                  <a:cubicBezTo>
                    <a:pt x="3063434" y="455525"/>
                    <a:pt x="3084668" y="490881"/>
                    <a:pt x="3117273" y="512618"/>
                  </a:cubicBezTo>
                  <a:cubicBezTo>
                    <a:pt x="3169706" y="547573"/>
                    <a:pt x="3147063" y="528553"/>
                    <a:pt x="3186546" y="568037"/>
                  </a:cubicBezTo>
                  <a:cubicBezTo>
                    <a:pt x="3179547" y="610031"/>
                    <a:pt x="3173655" y="715496"/>
                    <a:pt x="3117273" y="734291"/>
                  </a:cubicBezTo>
                  <a:lnTo>
                    <a:pt x="3075710" y="748146"/>
                  </a:lnTo>
                  <a:cubicBezTo>
                    <a:pt x="3027347" y="796508"/>
                    <a:pt x="3060392" y="771725"/>
                    <a:pt x="2964873" y="803564"/>
                  </a:cubicBezTo>
                  <a:lnTo>
                    <a:pt x="2923310" y="817418"/>
                  </a:lnTo>
                  <a:lnTo>
                    <a:pt x="2881746" y="831273"/>
                  </a:lnTo>
                  <a:cubicBezTo>
                    <a:pt x="2794001" y="826655"/>
                    <a:pt x="2706016" y="825373"/>
                    <a:pt x="2618510" y="817418"/>
                  </a:cubicBezTo>
                  <a:cubicBezTo>
                    <a:pt x="2603966" y="816096"/>
                    <a:pt x="2591550" y="803564"/>
                    <a:pt x="2576946" y="803564"/>
                  </a:cubicBezTo>
                  <a:cubicBezTo>
                    <a:pt x="2489079" y="803564"/>
                    <a:pt x="2401455" y="812800"/>
                    <a:pt x="2313710" y="817418"/>
                  </a:cubicBezTo>
                  <a:cubicBezTo>
                    <a:pt x="2225983" y="839350"/>
                    <a:pt x="2274135" y="820711"/>
                    <a:pt x="2175164" y="886691"/>
                  </a:cubicBezTo>
                  <a:lnTo>
                    <a:pt x="2175164" y="886691"/>
                  </a:lnTo>
                  <a:cubicBezTo>
                    <a:pt x="2161309" y="891309"/>
                    <a:pt x="2146662" y="894015"/>
                    <a:pt x="2133600" y="900546"/>
                  </a:cubicBezTo>
                  <a:cubicBezTo>
                    <a:pt x="2084155" y="925269"/>
                    <a:pt x="2045628" y="974665"/>
                    <a:pt x="2008910" y="1011382"/>
                  </a:cubicBezTo>
                  <a:cubicBezTo>
                    <a:pt x="1999673" y="1020618"/>
                    <a:pt x="1988446" y="1028222"/>
                    <a:pt x="1981200" y="1039091"/>
                  </a:cubicBezTo>
                  <a:cubicBezTo>
                    <a:pt x="1971964" y="1052946"/>
                    <a:pt x="1961752" y="1066198"/>
                    <a:pt x="1953491" y="1080655"/>
                  </a:cubicBezTo>
                  <a:cubicBezTo>
                    <a:pt x="1943244" y="1098587"/>
                    <a:pt x="1937786" y="1119267"/>
                    <a:pt x="1925782" y="1136073"/>
                  </a:cubicBezTo>
                  <a:cubicBezTo>
                    <a:pt x="1914394" y="1152017"/>
                    <a:pt x="1896762" y="1162585"/>
                    <a:pt x="1884219" y="1177637"/>
                  </a:cubicBezTo>
                  <a:cubicBezTo>
                    <a:pt x="1873559" y="1190429"/>
                    <a:pt x="1866912" y="1206198"/>
                    <a:pt x="1856510" y="1219200"/>
                  </a:cubicBezTo>
                  <a:cubicBezTo>
                    <a:pt x="1848350" y="1229400"/>
                    <a:pt x="1836637" y="1236459"/>
                    <a:pt x="1828800" y="1246909"/>
                  </a:cubicBezTo>
                  <a:cubicBezTo>
                    <a:pt x="1808819" y="1273551"/>
                    <a:pt x="1793363" y="1303395"/>
                    <a:pt x="1773382" y="1330037"/>
                  </a:cubicBezTo>
                  <a:cubicBezTo>
                    <a:pt x="1759528" y="1348510"/>
                    <a:pt x="1745240" y="1366665"/>
                    <a:pt x="1731819" y="1385455"/>
                  </a:cubicBezTo>
                  <a:cubicBezTo>
                    <a:pt x="1688128" y="1446622"/>
                    <a:pt x="1722737" y="1408391"/>
                    <a:pt x="1676400" y="1454727"/>
                  </a:cubicBezTo>
                  <a:cubicBezTo>
                    <a:pt x="1681018" y="1500909"/>
                    <a:pt x="1690255" y="1546861"/>
                    <a:pt x="1690255" y="1593273"/>
                  </a:cubicBezTo>
                  <a:cubicBezTo>
                    <a:pt x="1690255" y="1613352"/>
                    <a:pt x="1662701" y="1665192"/>
                    <a:pt x="1648691" y="1676400"/>
                  </a:cubicBezTo>
                  <a:cubicBezTo>
                    <a:pt x="1637287" y="1685523"/>
                    <a:pt x="1620190" y="1683724"/>
                    <a:pt x="1607128" y="1690255"/>
                  </a:cubicBezTo>
                  <a:cubicBezTo>
                    <a:pt x="1592235" y="1697702"/>
                    <a:pt x="1580021" y="1709703"/>
                    <a:pt x="1565564" y="1717964"/>
                  </a:cubicBezTo>
                  <a:cubicBezTo>
                    <a:pt x="1547632" y="1728211"/>
                    <a:pt x="1528619" y="1736437"/>
                    <a:pt x="1510146" y="1745673"/>
                  </a:cubicBezTo>
                  <a:cubicBezTo>
                    <a:pt x="1436255" y="1741055"/>
                    <a:pt x="1361829" y="1741821"/>
                    <a:pt x="1288473" y="1731818"/>
                  </a:cubicBezTo>
                  <a:cubicBezTo>
                    <a:pt x="1216363" y="1721985"/>
                    <a:pt x="1181065" y="1687922"/>
                    <a:pt x="1122219" y="1648691"/>
                  </a:cubicBezTo>
                  <a:lnTo>
                    <a:pt x="1122219" y="1648691"/>
                  </a:lnTo>
                  <a:lnTo>
                    <a:pt x="1052946" y="1634837"/>
                  </a:lnTo>
                  <a:lnTo>
                    <a:pt x="955964" y="1648691"/>
                  </a:lnTo>
                  <a:cubicBezTo>
                    <a:pt x="825417" y="1666097"/>
                    <a:pt x="882498" y="1650090"/>
                    <a:pt x="803564" y="1676400"/>
                  </a:cubicBezTo>
                  <a:cubicBezTo>
                    <a:pt x="734291" y="1671782"/>
                    <a:pt x="664475" y="1672364"/>
                    <a:pt x="595746" y="1662546"/>
                  </a:cubicBezTo>
                  <a:cubicBezTo>
                    <a:pt x="566832" y="1658415"/>
                    <a:pt x="512619" y="1634837"/>
                    <a:pt x="512619" y="1634837"/>
                  </a:cubicBezTo>
                  <a:cubicBezTo>
                    <a:pt x="445111" y="1533573"/>
                    <a:pt x="534959" y="1653453"/>
                    <a:pt x="429491" y="1565564"/>
                  </a:cubicBezTo>
                  <a:cubicBezTo>
                    <a:pt x="416699" y="1554904"/>
                    <a:pt x="409755" y="1538618"/>
                    <a:pt x="401782" y="1524000"/>
                  </a:cubicBezTo>
                  <a:cubicBezTo>
                    <a:pt x="382003" y="1487737"/>
                    <a:pt x="375572" y="1442372"/>
                    <a:pt x="346364" y="1413164"/>
                  </a:cubicBezTo>
                  <a:cubicBezTo>
                    <a:pt x="327891" y="1394691"/>
                    <a:pt x="311845" y="1373421"/>
                    <a:pt x="290946" y="1357746"/>
                  </a:cubicBezTo>
                  <a:cubicBezTo>
                    <a:pt x="264078" y="1337595"/>
                    <a:pt x="177799" y="1307407"/>
                    <a:pt x="152400" y="1302327"/>
                  </a:cubicBezTo>
                  <a:cubicBezTo>
                    <a:pt x="126047" y="1297057"/>
                    <a:pt x="69968" y="1288820"/>
                    <a:pt x="41564" y="1274618"/>
                  </a:cubicBezTo>
                  <a:cubicBezTo>
                    <a:pt x="26671" y="1267171"/>
                    <a:pt x="13855" y="1256145"/>
                    <a:pt x="0" y="1246909"/>
                  </a:cubicBezTo>
                  <a:cubicBezTo>
                    <a:pt x="4618" y="1196109"/>
                    <a:pt x="6641" y="1145006"/>
                    <a:pt x="13855" y="1094509"/>
                  </a:cubicBezTo>
                  <a:cubicBezTo>
                    <a:pt x="15920" y="1080052"/>
                    <a:pt x="20618" y="1065712"/>
                    <a:pt x="27710" y="1052946"/>
                  </a:cubicBezTo>
                  <a:cubicBezTo>
                    <a:pt x="71827" y="973536"/>
                    <a:pt x="63320" y="966711"/>
                    <a:pt x="138546" y="955964"/>
                  </a:cubicBezTo>
                  <a:cubicBezTo>
                    <a:pt x="184492" y="949400"/>
                    <a:pt x="230909" y="946727"/>
                    <a:pt x="277091" y="942109"/>
                  </a:cubicBezTo>
                  <a:cubicBezTo>
                    <a:pt x="298647" y="936720"/>
                    <a:pt x="360404" y="927884"/>
                    <a:pt x="374073" y="900546"/>
                  </a:cubicBezTo>
                  <a:cubicBezTo>
                    <a:pt x="386636" y="875420"/>
                    <a:pt x="383310" y="845127"/>
                    <a:pt x="387928" y="817418"/>
                  </a:cubicBezTo>
                  <a:cubicBezTo>
                    <a:pt x="383310" y="794327"/>
                    <a:pt x="379784" y="770991"/>
                    <a:pt x="374073" y="748146"/>
                  </a:cubicBezTo>
                  <a:cubicBezTo>
                    <a:pt x="370531" y="733978"/>
                    <a:pt x="360219" y="721186"/>
                    <a:pt x="360219" y="706582"/>
                  </a:cubicBezTo>
                  <a:cubicBezTo>
                    <a:pt x="360219" y="673926"/>
                    <a:pt x="367669" y="641621"/>
                    <a:pt x="374073" y="609600"/>
                  </a:cubicBezTo>
                  <a:cubicBezTo>
                    <a:pt x="376937" y="595280"/>
                    <a:pt x="376044" y="576525"/>
                    <a:pt x="387928" y="568037"/>
                  </a:cubicBezTo>
                  <a:cubicBezTo>
                    <a:pt x="415275" y="548503"/>
                    <a:pt x="505397" y="533459"/>
                    <a:pt x="540328" y="526473"/>
                  </a:cubicBezTo>
                  <a:cubicBezTo>
                    <a:pt x="913918" y="577418"/>
                    <a:pt x="742815" y="574858"/>
                    <a:pt x="1052946" y="554182"/>
                  </a:cubicBezTo>
                  <a:cubicBezTo>
                    <a:pt x="1080655" y="544946"/>
                    <a:pt x="1111771" y="542675"/>
                    <a:pt x="1136073" y="526473"/>
                  </a:cubicBezTo>
                  <a:lnTo>
                    <a:pt x="1219200" y="471055"/>
                  </a:lnTo>
                  <a:cubicBezTo>
                    <a:pt x="1233055" y="461819"/>
                    <a:pt x="1244967" y="448612"/>
                    <a:pt x="1260764" y="443346"/>
                  </a:cubicBezTo>
                  <a:cubicBezTo>
                    <a:pt x="1274619" y="438728"/>
                    <a:pt x="1289266" y="436022"/>
                    <a:pt x="1302328" y="429491"/>
                  </a:cubicBezTo>
                  <a:cubicBezTo>
                    <a:pt x="1317221" y="422044"/>
                    <a:pt x="1328675" y="408545"/>
                    <a:pt x="1343891" y="401782"/>
                  </a:cubicBezTo>
                  <a:cubicBezTo>
                    <a:pt x="1420314" y="367816"/>
                    <a:pt x="1421794" y="378842"/>
                    <a:pt x="1496291" y="360218"/>
                  </a:cubicBezTo>
                  <a:cubicBezTo>
                    <a:pt x="1571681" y="341370"/>
                    <a:pt x="1505013" y="345273"/>
                    <a:pt x="1607128" y="332509"/>
                  </a:cubicBezTo>
                  <a:cubicBezTo>
                    <a:pt x="1657744" y="326182"/>
                    <a:pt x="1708728" y="323273"/>
                    <a:pt x="1759528" y="318655"/>
                  </a:cubicBezTo>
                  <a:cubicBezTo>
                    <a:pt x="1795146" y="306782"/>
                    <a:pt x="1818228" y="297906"/>
                    <a:pt x="1856510" y="290946"/>
                  </a:cubicBezTo>
                  <a:cubicBezTo>
                    <a:pt x="1888638" y="285104"/>
                    <a:pt x="1921164" y="281709"/>
                    <a:pt x="1953491" y="277091"/>
                  </a:cubicBezTo>
                  <a:lnTo>
                    <a:pt x="2036619" y="249382"/>
                  </a:lnTo>
                  <a:cubicBezTo>
                    <a:pt x="2050473" y="244764"/>
                    <a:pt x="2066031" y="243628"/>
                    <a:pt x="2078182" y="235527"/>
                  </a:cubicBezTo>
                  <a:cubicBezTo>
                    <a:pt x="2131897" y="199717"/>
                    <a:pt x="2103949" y="213083"/>
                    <a:pt x="2161310" y="193964"/>
                  </a:cubicBezTo>
                  <a:cubicBezTo>
                    <a:pt x="2170437" y="166583"/>
                    <a:pt x="2178456" y="130370"/>
                    <a:pt x="2202873" y="110837"/>
                  </a:cubicBezTo>
                  <a:cubicBezTo>
                    <a:pt x="2214277" y="101714"/>
                    <a:pt x="2231375" y="103513"/>
                    <a:pt x="2244437" y="96982"/>
                  </a:cubicBezTo>
                  <a:cubicBezTo>
                    <a:pt x="2259330" y="89535"/>
                    <a:pt x="2270695" y="75832"/>
                    <a:pt x="2286000" y="69273"/>
                  </a:cubicBezTo>
                  <a:cubicBezTo>
                    <a:pt x="2303502" y="61772"/>
                    <a:pt x="2323181" y="60890"/>
                    <a:pt x="2341419" y="55418"/>
                  </a:cubicBezTo>
                  <a:cubicBezTo>
                    <a:pt x="2431350" y="28439"/>
                    <a:pt x="2405370" y="40493"/>
                    <a:pt x="2466110" y="0"/>
                  </a:cubicBezTo>
                  <a:cubicBezTo>
                    <a:pt x="2576946" y="4618"/>
                    <a:pt x="2688171" y="3500"/>
                    <a:pt x="2798619" y="13855"/>
                  </a:cubicBezTo>
                  <a:cubicBezTo>
                    <a:pt x="2836535" y="17410"/>
                    <a:pt x="2882527" y="14636"/>
                    <a:pt x="2909455" y="41564"/>
                  </a:cubicBezTo>
                  <a:lnTo>
                    <a:pt x="2937164" y="69273"/>
                  </a:lnTo>
                </a:path>
              </a:pathLst>
            </a:custGeom>
            <a:solidFill>
              <a:srgbClr val="C4BD97"/>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905000" y="5486400"/>
            <a:ext cx="381000" cy="1116376"/>
            <a:chOff x="1606913" y="762000"/>
            <a:chExt cx="1632046" cy="4316776"/>
          </a:xfrm>
        </p:grpSpPr>
        <p:sp>
          <p:nvSpPr>
            <p:cNvPr id="44" name="Freeform 43"/>
            <p:cNvSpPr/>
            <p:nvPr/>
          </p:nvSpPr>
          <p:spPr>
            <a:xfrm>
              <a:off x="2170323" y="32814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606913" y="1872867"/>
              <a:ext cx="1632046" cy="1209150"/>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284164" y="16341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133600" y="762000"/>
              <a:ext cx="732701" cy="938401"/>
              <a:chOff x="2393369" y="2168356"/>
              <a:chExt cx="732701" cy="938401"/>
            </a:xfrm>
          </p:grpSpPr>
          <p:sp>
            <p:nvSpPr>
              <p:cNvPr id="5" name="Freeform 4"/>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2514600" y="2438400"/>
                <a:ext cx="152400" cy="152400"/>
                <a:chOff x="4267200" y="1600200"/>
                <a:chExt cx="1371600" cy="1371600"/>
              </a:xfrm>
            </p:grpSpPr>
            <p:sp>
              <p:nvSpPr>
                <p:cNvPr id="7" name="Oval 6"/>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495800" y="1981200"/>
                  <a:ext cx="914400" cy="990600"/>
                  <a:chOff x="6019800" y="1524000"/>
                  <a:chExt cx="990600" cy="1066800"/>
                </a:xfrm>
              </p:grpSpPr>
              <p:sp>
                <p:nvSpPr>
                  <p:cNvPr id="9" name="Oval 8"/>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2743200" y="2438400"/>
                <a:ext cx="152400" cy="152400"/>
                <a:chOff x="4267200" y="1600200"/>
                <a:chExt cx="1371600" cy="1371600"/>
              </a:xfrm>
            </p:grpSpPr>
            <p:sp>
              <p:nvSpPr>
                <p:cNvPr id="13" name="Oval 12"/>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9"/>
                <p:cNvGrpSpPr/>
                <p:nvPr/>
              </p:nvGrpSpPr>
              <p:grpSpPr>
                <a:xfrm>
                  <a:off x="4495800" y="1981200"/>
                  <a:ext cx="914400" cy="990600"/>
                  <a:chOff x="6019800" y="1524000"/>
                  <a:chExt cx="990600" cy="1066800"/>
                </a:xfrm>
              </p:grpSpPr>
              <p:sp>
                <p:nvSpPr>
                  <p:cNvPr id="15"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Freeform 17"/>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Freeform 30"/>
            <p:cNvSpPr/>
            <p:nvPr/>
          </p:nvSpPr>
          <p:spPr>
            <a:xfrm>
              <a:off x="2057909" y="20932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121942" y="30832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104222" y="29003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881685" y="31875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175832" y="31342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828147" y="30755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644048" y="32279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390660" y="32059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981200" y="1905000"/>
              <a:ext cx="304800" cy="304800"/>
              <a:chOff x="4191000" y="2057400"/>
              <a:chExt cx="2971800" cy="2743200"/>
            </a:xfrm>
          </p:grpSpPr>
          <p:sp>
            <p:nvSpPr>
              <p:cNvPr id="23" name="Oval 22"/>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2266319" y="4783156"/>
              <a:ext cx="462560" cy="295620"/>
              <a:chOff x="2266319" y="4783156"/>
              <a:chExt cx="462560" cy="295620"/>
            </a:xfrm>
          </p:grpSpPr>
          <p:sp>
            <p:nvSpPr>
              <p:cNvPr id="45" name="Freeform 4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2819400" y="4724400"/>
              <a:ext cx="304800" cy="219420"/>
              <a:chOff x="2266319" y="4783156"/>
              <a:chExt cx="462560" cy="295620"/>
            </a:xfrm>
          </p:grpSpPr>
          <p:sp>
            <p:nvSpPr>
              <p:cNvPr id="49" name="Freeform 48"/>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9" name="Group 29"/>
          <p:cNvGrpSpPr/>
          <p:nvPr/>
        </p:nvGrpSpPr>
        <p:grpSpPr>
          <a:xfrm>
            <a:off x="2590800" y="5791200"/>
            <a:ext cx="457200" cy="533400"/>
            <a:chOff x="4191000" y="2057400"/>
            <a:chExt cx="2971800" cy="2743200"/>
          </a:xfrm>
        </p:grpSpPr>
        <p:sp>
          <p:nvSpPr>
            <p:cNvPr id="156" name="Oval 155"/>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 name="Group 176"/>
          <p:cNvGrpSpPr/>
          <p:nvPr/>
        </p:nvGrpSpPr>
        <p:grpSpPr>
          <a:xfrm>
            <a:off x="5334000" y="5562600"/>
            <a:ext cx="457200" cy="1026405"/>
            <a:chOff x="4038600" y="533400"/>
            <a:chExt cx="1932542" cy="4303005"/>
          </a:xfrm>
        </p:grpSpPr>
        <p:sp>
          <p:nvSpPr>
            <p:cNvPr id="178" name="Freeform 177"/>
            <p:cNvSpPr/>
            <p:nvPr/>
          </p:nvSpPr>
          <p:spPr>
            <a:xfrm>
              <a:off x="4038600" y="533400"/>
              <a:ext cx="1509310" cy="2217591"/>
            </a:xfrm>
            <a:custGeom>
              <a:avLst/>
              <a:gdLst>
                <a:gd name="connsiteX0" fmla="*/ 484742 w 1509310"/>
                <a:gd name="connsiteY0" fmla="*/ 154236 h 2217591"/>
                <a:gd name="connsiteX1" fmla="*/ 539826 w 1509310"/>
                <a:gd name="connsiteY1" fmla="*/ 132203 h 2217591"/>
                <a:gd name="connsiteX2" fmla="*/ 572877 w 1509310"/>
                <a:gd name="connsiteY2" fmla="*/ 99152 h 2217591"/>
                <a:gd name="connsiteX3" fmla="*/ 638978 w 1509310"/>
                <a:gd name="connsiteY3" fmla="*/ 55085 h 2217591"/>
                <a:gd name="connsiteX4" fmla="*/ 672029 w 1509310"/>
                <a:gd name="connsiteY4" fmla="*/ 33051 h 2217591"/>
                <a:gd name="connsiteX5" fmla="*/ 727113 w 1509310"/>
                <a:gd name="connsiteY5" fmla="*/ 22034 h 2217591"/>
                <a:gd name="connsiteX6" fmla="*/ 793214 w 1509310"/>
                <a:gd name="connsiteY6" fmla="*/ 0 h 2217591"/>
                <a:gd name="connsiteX7" fmla="*/ 980501 w 1509310"/>
                <a:gd name="connsiteY7" fmla="*/ 11017 h 2217591"/>
                <a:gd name="connsiteX8" fmla="*/ 1046602 w 1509310"/>
                <a:gd name="connsiteY8" fmla="*/ 33051 h 2217591"/>
                <a:gd name="connsiteX9" fmla="*/ 1145754 w 1509310"/>
                <a:gd name="connsiteY9" fmla="*/ 110169 h 2217591"/>
                <a:gd name="connsiteX10" fmla="*/ 1167788 w 1509310"/>
                <a:gd name="connsiteY10" fmla="*/ 143220 h 2217591"/>
                <a:gd name="connsiteX11" fmla="*/ 1189821 w 1509310"/>
                <a:gd name="connsiteY11" fmla="*/ 209321 h 2217591"/>
                <a:gd name="connsiteX12" fmla="*/ 1200838 w 1509310"/>
                <a:gd name="connsiteY12" fmla="*/ 242371 h 2217591"/>
                <a:gd name="connsiteX13" fmla="*/ 1222872 w 1509310"/>
                <a:gd name="connsiteY13" fmla="*/ 418641 h 2217591"/>
                <a:gd name="connsiteX14" fmla="*/ 1233889 w 1509310"/>
                <a:gd name="connsiteY14" fmla="*/ 1101687 h 2217591"/>
                <a:gd name="connsiteX15" fmla="*/ 1244906 w 1509310"/>
                <a:gd name="connsiteY15" fmla="*/ 1189822 h 2217591"/>
                <a:gd name="connsiteX16" fmla="*/ 1277956 w 1509310"/>
                <a:gd name="connsiteY16" fmla="*/ 1333041 h 2217591"/>
                <a:gd name="connsiteX17" fmla="*/ 1299990 w 1509310"/>
                <a:gd name="connsiteY17" fmla="*/ 1399142 h 2217591"/>
                <a:gd name="connsiteX18" fmla="*/ 1311007 w 1509310"/>
                <a:gd name="connsiteY18" fmla="*/ 1432193 h 2217591"/>
                <a:gd name="connsiteX19" fmla="*/ 1333041 w 1509310"/>
                <a:gd name="connsiteY19" fmla="*/ 1465244 h 2217591"/>
                <a:gd name="connsiteX20" fmla="*/ 1366091 w 1509310"/>
                <a:gd name="connsiteY20" fmla="*/ 1542362 h 2217591"/>
                <a:gd name="connsiteX21" fmla="*/ 1399142 w 1509310"/>
                <a:gd name="connsiteY21" fmla="*/ 1564395 h 2217591"/>
                <a:gd name="connsiteX22" fmla="*/ 1421176 w 1509310"/>
                <a:gd name="connsiteY22" fmla="*/ 1597446 h 2217591"/>
                <a:gd name="connsiteX23" fmla="*/ 1476260 w 1509310"/>
                <a:gd name="connsiteY23" fmla="*/ 1663547 h 2217591"/>
                <a:gd name="connsiteX24" fmla="*/ 1487277 w 1509310"/>
                <a:gd name="connsiteY24" fmla="*/ 1707615 h 2217591"/>
                <a:gd name="connsiteX25" fmla="*/ 1509310 w 1509310"/>
                <a:gd name="connsiteY25" fmla="*/ 1773716 h 2217591"/>
                <a:gd name="connsiteX26" fmla="*/ 1498294 w 1509310"/>
                <a:gd name="connsiteY26" fmla="*/ 1916935 h 2217591"/>
                <a:gd name="connsiteX27" fmla="*/ 1465243 w 1509310"/>
                <a:gd name="connsiteY27" fmla="*/ 1994053 h 2217591"/>
                <a:gd name="connsiteX28" fmla="*/ 1432192 w 1509310"/>
                <a:gd name="connsiteY28" fmla="*/ 2027104 h 2217591"/>
                <a:gd name="connsiteX29" fmla="*/ 1410159 w 1509310"/>
                <a:gd name="connsiteY29" fmla="*/ 2060155 h 2217591"/>
                <a:gd name="connsiteX30" fmla="*/ 1344057 w 1509310"/>
                <a:gd name="connsiteY30" fmla="*/ 2082188 h 2217591"/>
                <a:gd name="connsiteX31" fmla="*/ 1057619 w 1509310"/>
                <a:gd name="connsiteY31" fmla="*/ 2093205 h 2217591"/>
                <a:gd name="connsiteX32" fmla="*/ 1024568 w 1509310"/>
                <a:gd name="connsiteY32" fmla="*/ 2115239 h 2217591"/>
                <a:gd name="connsiteX33" fmla="*/ 925416 w 1509310"/>
                <a:gd name="connsiteY33" fmla="*/ 2203374 h 2217591"/>
                <a:gd name="connsiteX34" fmla="*/ 892366 w 1509310"/>
                <a:gd name="connsiteY34" fmla="*/ 2214391 h 2217591"/>
                <a:gd name="connsiteX35" fmla="*/ 649995 w 1509310"/>
                <a:gd name="connsiteY35" fmla="*/ 2203374 h 2217591"/>
                <a:gd name="connsiteX36" fmla="*/ 583894 w 1509310"/>
                <a:gd name="connsiteY36" fmla="*/ 2159306 h 2217591"/>
                <a:gd name="connsiteX37" fmla="*/ 550843 w 1509310"/>
                <a:gd name="connsiteY37" fmla="*/ 2137273 h 2217591"/>
                <a:gd name="connsiteX38" fmla="*/ 286438 w 1509310"/>
                <a:gd name="connsiteY38" fmla="*/ 2148289 h 2217591"/>
                <a:gd name="connsiteX39" fmla="*/ 165253 w 1509310"/>
                <a:gd name="connsiteY39" fmla="*/ 2170323 h 2217591"/>
                <a:gd name="connsiteX40" fmla="*/ 132202 w 1509310"/>
                <a:gd name="connsiteY40" fmla="*/ 2192357 h 2217591"/>
                <a:gd name="connsiteX41" fmla="*/ 22033 w 1509310"/>
                <a:gd name="connsiteY41" fmla="*/ 2159306 h 2217591"/>
                <a:gd name="connsiteX42" fmla="*/ 0 w 1509310"/>
                <a:gd name="connsiteY42" fmla="*/ 2115239 h 2217591"/>
                <a:gd name="connsiteX43" fmla="*/ 11016 w 1509310"/>
                <a:gd name="connsiteY43" fmla="*/ 1861851 h 2217591"/>
                <a:gd name="connsiteX44" fmla="*/ 33050 w 1509310"/>
                <a:gd name="connsiteY44" fmla="*/ 1817783 h 2217591"/>
                <a:gd name="connsiteX45" fmla="*/ 55084 w 1509310"/>
                <a:gd name="connsiteY45" fmla="*/ 1751682 h 2217591"/>
                <a:gd name="connsiteX46" fmla="*/ 88135 w 1509310"/>
                <a:gd name="connsiteY46" fmla="*/ 1718632 h 2217591"/>
                <a:gd name="connsiteX47" fmla="*/ 110168 w 1509310"/>
                <a:gd name="connsiteY47" fmla="*/ 1685581 h 2217591"/>
                <a:gd name="connsiteX48" fmla="*/ 143219 w 1509310"/>
                <a:gd name="connsiteY48" fmla="*/ 1641514 h 2217591"/>
                <a:gd name="connsiteX49" fmla="*/ 165253 w 1509310"/>
                <a:gd name="connsiteY49" fmla="*/ 1575412 h 2217591"/>
                <a:gd name="connsiteX50" fmla="*/ 176270 w 1509310"/>
                <a:gd name="connsiteY50" fmla="*/ 1542362 h 2217591"/>
                <a:gd name="connsiteX51" fmla="*/ 187286 w 1509310"/>
                <a:gd name="connsiteY51" fmla="*/ 1421176 h 2217591"/>
                <a:gd name="connsiteX52" fmla="*/ 209320 w 1509310"/>
                <a:gd name="connsiteY52" fmla="*/ 1344058 h 2217591"/>
                <a:gd name="connsiteX53" fmla="*/ 231354 w 1509310"/>
                <a:gd name="connsiteY53" fmla="*/ 1255923 h 2217591"/>
                <a:gd name="connsiteX54" fmla="*/ 253388 w 1509310"/>
                <a:gd name="connsiteY54" fmla="*/ 1178805 h 2217591"/>
                <a:gd name="connsiteX55" fmla="*/ 297455 w 1509310"/>
                <a:gd name="connsiteY55" fmla="*/ 1112704 h 2217591"/>
                <a:gd name="connsiteX56" fmla="*/ 319489 w 1509310"/>
                <a:gd name="connsiteY56" fmla="*/ 1046603 h 2217591"/>
                <a:gd name="connsiteX57" fmla="*/ 330506 w 1509310"/>
                <a:gd name="connsiteY57" fmla="*/ 1013552 h 2217591"/>
                <a:gd name="connsiteX58" fmla="*/ 341523 w 1509310"/>
                <a:gd name="connsiteY58" fmla="*/ 969485 h 2217591"/>
                <a:gd name="connsiteX59" fmla="*/ 352539 w 1509310"/>
                <a:gd name="connsiteY59" fmla="*/ 638979 h 2217591"/>
                <a:gd name="connsiteX60" fmla="*/ 363556 w 1509310"/>
                <a:gd name="connsiteY60" fmla="*/ 605928 h 2217591"/>
                <a:gd name="connsiteX61" fmla="*/ 407624 w 1509310"/>
                <a:gd name="connsiteY61" fmla="*/ 539827 h 2217591"/>
                <a:gd name="connsiteX62" fmla="*/ 418641 w 1509310"/>
                <a:gd name="connsiteY62" fmla="*/ 506776 h 2217591"/>
                <a:gd name="connsiteX63" fmla="*/ 440674 w 1509310"/>
                <a:gd name="connsiteY63" fmla="*/ 462709 h 2217591"/>
                <a:gd name="connsiteX64" fmla="*/ 451691 w 1509310"/>
                <a:gd name="connsiteY64" fmla="*/ 396608 h 2217591"/>
                <a:gd name="connsiteX65" fmla="*/ 462708 w 1509310"/>
                <a:gd name="connsiteY65" fmla="*/ 264405 h 2217591"/>
                <a:gd name="connsiteX66" fmla="*/ 473725 w 1509310"/>
                <a:gd name="connsiteY66" fmla="*/ 231355 h 2217591"/>
                <a:gd name="connsiteX67" fmla="*/ 484742 w 1509310"/>
                <a:gd name="connsiteY67" fmla="*/ 154236 h 221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09310" h="2217591">
                  <a:moveTo>
                    <a:pt x="484742" y="154236"/>
                  </a:moveTo>
                  <a:cubicBezTo>
                    <a:pt x="495759" y="137711"/>
                    <a:pt x="523056" y="142684"/>
                    <a:pt x="539826" y="132203"/>
                  </a:cubicBezTo>
                  <a:cubicBezTo>
                    <a:pt x="553038" y="123945"/>
                    <a:pt x="560579" y="108717"/>
                    <a:pt x="572877" y="99152"/>
                  </a:cubicBezTo>
                  <a:cubicBezTo>
                    <a:pt x="593780" y="82894"/>
                    <a:pt x="616944" y="69774"/>
                    <a:pt x="638978" y="55085"/>
                  </a:cubicBezTo>
                  <a:cubicBezTo>
                    <a:pt x="649995" y="47740"/>
                    <a:pt x="659045" y="35648"/>
                    <a:pt x="672029" y="33051"/>
                  </a:cubicBezTo>
                  <a:cubicBezTo>
                    <a:pt x="690390" y="29379"/>
                    <a:pt x="709048" y="26961"/>
                    <a:pt x="727113" y="22034"/>
                  </a:cubicBezTo>
                  <a:cubicBezTo>
                    <a:pt x="749520" y="15923"/>
                    <a:pt x="793214" y="0"/>
                    <a:pt x="793214" y="0"/>
                  </a:cubicBezTo>
                  <a:cubicBezTo>
                    <a:pt x="855643" y="3672"/>
                    <a:pt x="918489" y="2928"/>
                    <a:pt x="980501" y="11017"/>
                  </a:cubicBezTo>
                  <a:cubicBezTo>
                    <a:pt x="1003531" y="14021"/>
                    <a:pt x="1027277" y="20168"/>
                    <a:pt x="1046602" y="33051"/>
                  </a:cubicBezTo>
                  <a:cubicBezTo>
                    <a:pt x="1092667" y="63761"/>
                    <a:pt x="1113394" y="71337"/>
                    <a:pt x="1145754" y="110169"/>
                  </a:cubicBezTo>
                  <a:cubicBezTo>
                    <a:pt x="1154231" y="120341"/>
                    <a:pt x="1160443" y="132203"/>
                    <a:pt x="1167788" y="143220"/>
                  </a:cubicBezTo>
                  <a:lnTo>
                    <a:pt x="1189821" y="209321"/>
                  </a:lnTo>
                  <a:lnTo>
                    <a:pt x="1200838" y="242371"/>
                  </a:lnTo>
                  <a:cubicBezTo>
                    <a:pt x="1206477" y="281842"/>
                    <a:pt x="1221898" y="384051"/>
                    <a:pt x="1222872" y="418641"/>
                  </a:cubicBezTo>
                  <a:cubicBezTo>
                    <a:pt x="1229284" y="646262"/>
                    <a:pt x="1227386" y="874068"/>
                    <a:pt x="1233889" y="1101687"/>
                  </a:cubicBezTo>
                  <a:cubicBezTo>
                    <a:pt x="1234735" y="1131282"/>
                    <a:pt x="1240993" y="1160475"/>
                    <a:pt x="1244906" y="1189822"/>
                  </a:cubicBezTo>
                  <a:cubicBezTo>
                    <a:pt x="1257618" y="1285163"/>
                    <a:pt x="1249133" y="1246571"/>
                    <a:pt x="1277956" y="1333041"/>
                  </a:cubicBezTo>
                  <a:lnTo>
                    <a:pt x="1299990" y="1399142"/>
                  </a:lnTo>
                  <a:cubicBezTo>
                    <a:pt x="1303662" y="1410159"/>
                    <a:pt x="1304565" y="1422530"/>
                    <a:pt x="1311007" y="1432193"/>
                  </a:cubicBezTo>
                  <a:lnTo>
                    <a:pt x="1333041" y="1465244"/>
                  </a:lnTo>
                  <a:cubicBezTo>
                    <a:pt x="1341468" y="1498956"/>
                    <a:pt x="1340730" y="1517002"/>
                    <a:pt x="1366091" y="1542362"/>
                  </a:cubicBezTo>
                  <a:cubicBezTo>
                    <a:pt x="1375454" y="1551724"/>
                    <a:pt x="1388125" y="1557051"/>
                    <a:pt x="1399142" y="1564395"/>
                  </a:cubicBezTo>
                  <a:cubicBezTo>
                    <a:pt x="1406487" y="1575412"/>
                    <a:pt x="1412700" y="1587274"/>
                    <a:pt x="1421176" y="1597446"/>
                  </a:cubicBezTo>
                  <a:cubicBezTo>
                    <a:pt x="1491868" y="1682278"/>
                    <a:pt x="1421550" y="1581485"/>
                    <a:pt x="1476260" y="1663547"/>
                  </a:cubicBezTo>
                  <a:cubicBezTo>
                    <a:pt x="1479932" y="1678236"/>
                    <a:pt x="1482926" y="1693112"/>
                    <a:pt x="1487277" y="1707615"/>
                  </a:cubicBezTo>
                  <a:cubicBezTo>
                    <a:pt x="1493951" y="1729861"/>
                    <a:pt x="1509310" y="1773716"/>
                    <a:pt x="1509310" y="1773716"/>
                  </a:cubicBezTo>
                  <a:cubicBezTo>
                    <a:pt x="1505638" y="1821456"/>
                    <a:pt x="1503888" y="1869382"/>
                    <a:pt x="1498294" y="1916935"/>
                  </a:cubicBezTo>
                  <a:cubicBezTo>
                    <a:pt x="1494267" y="1951167"/>
                    <a:pt x="1486756" y="1968238"/>
                    <a:pt x="1465243" y="1994053"/>
                  </a:cubicBezTo>
                  <a:cubicBezTo>
                    <a:pt x="1455269" y="2006022"/>
                    <a:pt x="1442166" y="2015135"/>
                    <a:pt x="1432192" y="2027104"/>
                  </a:cubicBezTo>
                  <a:cubicBezTo>
                    <a:pt x="1423716" y="2037276"/>
                    <a:pt x="1421387" y="2053138"/>
                    <a:pt x="1410159" y="2060155"/>
                  </a:cubicBezTo>
                  <a:cubicBezTo>
                    <a:pt x="1390464" y="2072465"/>
                    <a:pt x="1367266" y="2081295"/>
                    <a:pt x="1344057" y="2082188"/>
                  </a:cubicBezTo>
                  <a:lnTo>
                    <a:pt x="1057619" y="2093205"/>
                  </a:lnTo>
                  <a:cubicBezTo>
                    <a:pt x="1046602" y="2100550"/>
                    <a:pt x="1034464" y="2106442"/>
                    <a:pt x="1024568" y="2115239"/>
                  </a:cubicBezTo>
                  <a:cubicBezTo>
                    <a:pt x="987025" y="2148610"/>
                    <a:pt x="968280" y="2181941"/>
                    <a:pt x="925416" y="2203374"/>
                  </a:cubicBezTo>
                  <a:cubicBezTo>
                    <a:pt x="915029" y="2208567"/>
                    <a:pt x="903383" y="2210719"/>
                    <a:pt x="892366" y="2214391"/>
                  </a:cubicBezTo>
                  <a:cubicBezTo>
                    <a:pt x="811576" y="2210719"/>
                    <a:pt x="729609" y="2217591"/>
                    <a:pt x="649995" y="2203374"/>
                  </a:cubicBezTo>
                  <a:cubicBezTo>
                    <a:pt x="623926" y="2198719"/>
                    <a:pt x="605928" y="2173995"/>
                    <a:pt x="583894" y="2159306"/>
                  </a:cubicBezTo>
                  <a:lnTo>
                    <a:pt x="550843" y="2137273"/>
                  </a:lnTo>
                  <a:cubicBezTo>
                    <a:pt x="462708" y="2140945"/>
                    <a:pt x="374478" y="2142787"/>
                    <a:pt x="286438" y="2148289"/>
                  </a:cubicBezTo>
                  <a:cubicBezTo>
                    <a:pt x="260395" y="2149917"/>
                    <a:pt x="197517" y="2154191"/>
                    <a:pt x="165253" y="2170323"/>
                  </a:cubicBezTo>
                  <a:cubicBezTo>
                    <a:pt x="153410" y="2176245"/>
                    <a:pt x="143219" y="2185012"/>
                    <a:pt x="132202" y="2192357"/>
                  </a:cubicBezTo>
                  <a:cubicBezTo>
                    <a:pt x="96054" y="2187193"/>
                    <a:pt x="49115" y="2191805"/>
                    <a:pt x="22033" y="2159306"/>
                  </a:cubicBezTo>
                  <a:cubicBezTo>
                    <a:pt x="11519" y="2146690"/>
                    <a:pt x="7344" y="2129928"/>
                    <a:pt x="0" y="2115239"/>
                  </a:cubicBezTo>
                  <a:cubicBezTo>
                    <a:pt x="3672" y="2030776"/>
                    <a:pt x="1680" y="1945876"/>
                    <a:pt x="11016" y="1861851"/>
                  </a:cubicBezTo>
                  <a:cubicBezTo>
                    <a:pt x="12830" y="1845528"/>
                    <a:pt x="26951" y="1833032"/>
                    <a:pt x="33050" y="1817783"/>
                  </a:cubicBezTo>
                  <a:cubicBezTo>
                    <a:pt x="41676" y="1796219"/>
                    <a:pt x="38661" y="1768105"/>
                    <a:pt x="55084" y="1751682"/>
                  </a:cubicBezTo>
                  <a:cubicBezTo>
                    <a:pt x="66101" y="1740665"/>
                    <a:pt x="78161" y="1730601"/>
                    <a:pt x="88135" y="1718632"/>
                  </a:cubicBezTo>
                  <a:cubicBezTo>
                    <a:pt x="96611" y="1708460"/>
                    <a:pt x="102472" y="1696355"/>
                    <a:pt x="110168" y="1685581"/>
                  </a:cubicBezTo>
                  <a:cubicBezTo>
                    <a:pt x="120840" y="1670640"/>
                    <a:pt x="132202" y="1656203"/>
                    <a:pt x="143219" y="1641514"/>
                  </a:cubicBezTo>
                  <a:lnTo>
                    <a:pt x="165253" y="1575412"/>
                  </a:lnTo>
                  <a:lnTo>
                    <a:pt x="176270" y="1542362"/>
                  </a:lnTo>
                  <a:cubicBezTo>
                    <a:pt x="179942" y="1501967"/>
                    <a:pt x="181925" y="1461382"/>
                    <a:pt x="187286" y="1421176"/>
                  </a:cubicBezTo>
                  <a:cubicBezTo>
                    <a:pt x="192072" y="1385280"/>
                    <a:pt x="200454" y="1376565"/>
                    <a:pt x="209320" y="1344058"/>
                  </a:cubicBezTo>
                  <a:cubicBezTo>
                    <a:pt x="217288" y="1314843"/>
                    <a:pt x="224009" y="1285301"/>
                    <a:pt x="231354" y="1255923"/>
                  </a:cubicBezTo>
                  <a:cubicBezTo>
                    <a:pt x="233947" y="1245551"/>
                    <a:pt x="246204" y="1191736"/>
                    <a:pt x="253388" y="1178805"/>
                  </a:cubicBezTo>
                  <a:cubicBezTo>
                    <a:pt x="266248" y="1155656"/>
                    <a:pt x="289081" y="1137826"/>
                    <a:pt x="297455" y="1112704"/>
                  </a:cubicBezTo>
                  <a:lnTo>
                    <a:pt x="319489" y="1046603"/>
                  </a:lnTo>
                  <a:cubicBezTo>
                    <a:pt x="323161" y="1035586"/>
                    <a:pt x="327689" y="1024818"/>
                    <a:pt x="330506" y="1013552"/>
                  </a:cubicBezTo>
                  <a:lnTo>
                    <a:pt x="341523" y="969485"/>
                  </a:lnTo>
                  <a:cubicBezTo>
                    <a:pt x="345195" y="859316"/>
                    <a:pt x="345871" y="749007"/>
                    <a:pt x="352539" y="638979"/>
                  </a:cubicBezTo>
                  <a:cubicBezTo>
                    <a:pt x="353242" y="627387"/>
                    <a:pt x="357916" y="616080"/>
                    <a:pt x="363556" y="605928"/>
                  </a:cubicBezTo>
                  <a:cubicBezTo>
                    <a:pt x="376417" y="582779"/>
                    <a:pt x="407624" y="539827"/>
                    <a:pt x="407624" y="539827"/>
                  </a:cubicBezTo>
                  <a:cubicBezTo>
                    <a:pt x="411296" y="528810"/>
                    <a:pt x="414067" y="517450"/>
                    <a:pt x="418641" y="506776"/>
                  </a:cubicBezTo>
                  <a:cubicBezTo>
                    <a:pt x="425110" y="491681"/>
                    <a:pt x="435955" y="478439"/>
                    <a:pt x="440674" y="462709"/>
                  </a:cubicBezTo>
                  <a:cubicBezTo>
                    <a:pt x="447093" y="441313"/>
                    <a:pt x="448019" y="418642"/>
                    <a:pt x="451691" y="396608"/>
                  </a:cubicBezTo>
                  <a:cubicBezTo>
                    <a:pt x="455363" y="352540"/>
                    <a:pt x="456864" y="308238"/>
                    <a:pt x="462708" y="264405"/>
                  </a:cubicBezTo>
                  <a:cubicBezTo>
                    <a:pt x="464243" y="252894"/>
                    <a:pt x="471206" y="242691"/>
                    <a:pt x="473725" y="231355"/>
                  </a:cubicBezTo>
                  <a:cubicBezTo>
                    <a:pt x="493512" y="142314"/>
                    <a:pt x="473725" y="170761"/>
                    <a:pt x="484742" y="154236"/>
                  </a:cubicBezTo>
                  <a:close/>
                </a:path>
              </a:pathLst>
            </a:custGeom>
            <a:solidFill>
              <a:srgbClr val="50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4724400" y="1447800"/>
              <a:ext cx="223353" cy="308951"/>
            </a:xfrm>
            <a:custGeom>
              <a:avLst/>
              <a:gdLst>
                <a:gd name="connsiteX0" fmla="*/ 3016 w 223353"/>
                <a:gd name="connsiteY0" fmla="*/ 0 h 308951"/>
                <a:gd name="connsiteX1" fmla="*/ 14032 w 223353"/>
                <a:gd name="connsiteY1" fmla="*/ 297455 h 308951"/>
                <a:gd name="connsiteX2" fmla="*/ 47083 w 223353"/>
                <a:gd name="connsiteY2" fmla="*/ 308472 h 308951"/>
                <a:gd name="connsiteX3" fmla="*/ 91150 w 223353"/>
                <a:gd name="connsiteY3" fmla="*/ 297455 h 308951"/>
                <a:gd name="connsiteX4" fmla="*/ 146235 w 223353"/>
                <a:gd name="connsiteY4" fmla="*/ 286439 h 308951"/>
                <a:gd name="connsiteX5" fmla="*/ 190302 w 223353"/>
                <a:gd name="connsiteY5" fmla="*/ 264405 h 308951"/>
                <a:gd name="connsiteX6" fmla="*/ 223353 w 223353"/>
                <a:gd name="connsiteY6" fmla="*/ 198304 h 308951"/>
                <a:gd name="connsiteX7" fmla="*/ 212336 w 223353"/>
                <a:gd name="connsiteY7" fmla="*/ 0 h 30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53" h="308951">
                  <a:moveTo>
                    <a:pt x="3016" y="0"/>
                  </a:moveTo>
                  <a:cubicBezTo>
                    <a:pt x="6688" y="99152"/>
                    <a:pt x="0" y="199233"/>
                    <a:pt x="14032" y="297455"/>
                  </a:cubicBezTo>
                  <a:cubicBezTo>
                    <a:pt x="15674" y="308951"/>
                    <a:pt x="35470" y="308472"/>
                    <a:pt x="47083" y="308472"/>
                  </a:cubicBezTo>
                  <a:cubicBezTo>
                    <a:pt x="62224" y="308472"/>
                    <a:pt x="76369" y="300739"/>
                    <a:pt x="91150" y="297455"/>
                  </a:cubicBezTo>
                  <a:cubicBezTo>
                    <a:pt x="109429" y="293393"/>
                    <a:pt x="127873" y="290111"/>
                    <a:pt x="146235" y="286439"/>
                  </a:cubicBezTo>
                  <a:cubicBezTo>
                    <a:pt x="160924" y="279094"/>
                    <a:pt x="177686" y="274919"/>
                    <a:pt x="190302" y="264405"/>
                  </a:cubicBezTo>
                  <a:cubicBezTo>
                    <a:pt x="210016" y="247977"/>
                    <a:pt x="215833" y="220862"/>
                    <a:pt x="223353" y="198304"/>
                  </a:cubicBezTo>
                  <a:cubicBezTo>
                    <a:pt x="211289" y="29416"/>
                    <a:pt x="212336" y="95611"/>
                    <a:pt x="212336" y="0"/>
                  </a:cubicBezTo>
                </a:path>
              </a:pathLst>
            </a:custGeom>
            <a:solidFill>
              <a:srgbClr val="F5C08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0" name="Group 118"/>
            <p:cNvGrpSpPr/>
            <p:nvPr/>
          </p:nvGrpSpPr>
          <p:grpSpPr>
            <a:xfrm>
              <a:off x="4549427" y="605928"/>
              <a:ext cx="575279" cy="892366"/>
              <a:chOff x="4549427" y="605928"/>
              <a:chExt cx="575279" cy="892366"/>
            </a:xfrm>
          </p:grpSpPr>
          <p:sp>
            <p:nvSpPr>
              <p:cNvPr id="195" name="Freeform 194"/>
              <p:cNvSpPr/>
              <p:nvPr/>
            </p:nvSpPr>
            <p:spPr>
              <a:xfrm>
                <a:off x="4549427" y="605928"/>
                <a:ext cx="575279" cy="892366"/>
              </a:xfrm>
              <a:custGeom>
                <a:avLst/>
                <a:gdLst>
                  <a:gd name="connsiteX0" fmla="*/ 33590 w 575279"/>
                  <a:gd name="connsiteY0" fmla="*/ 88135 h 892366"/>
                  <a:gd name="connsiteX1" fmla="*/ 88674 w 575279"/>
                  <a:gd name="connsiteY1" fmla="*/ 33050 h 892366"/>
                  <a:gd name="connsiteX2" fmla="*/ 121725 w 575279"/>
                  <a:gd name="connsiteY2" fmla="*/ 22033 h 892366"/>
                  <a:gd name="connsiteX3" fmla="*/ 154775 w 575279"/>
                  <a:gd name="connsiteY3" fmla="*/ 0 h 892366"/>
                  <a:gd name="connsiteX4" fmla="*/ 441214 w 575279"/>
                  <a:gd name="connsiteY4" fmla="*/ 11017 h 892366"/>
                  <a:gd name="connsiteX5" fmla="*/ 496298 w 575279"/>
                  <a:gd name="connsiteY5" fmla="*/ 66101 h 892366"/>
                  <a:gd name="connsiteX6" fmla="*/ 507315 w 575279"/>
                  <a:gd name="connsiteY6" fmla="*/ 99152 h 892366"/>
                  <a:gd name="connsiteX7" fmla="*/ 529349 w 575279"/>
                  <a:gd name="connsiteY7" fmla="*/ 132202 h 892366"/>
                  <a:gd name="connsiteX8" fmla="*/ 529349 w 575279"/>
                  <a:gd name="connsiteY8" fmla="*/ 627961 h 892366"/>
                  <a:gd name="connsiteX9" fmla="*/ 474265 w 575279"/>
                  <a:gd name="connsiteY9" fmla="*/ 694062 h 892366"/>
                  <a:gd name="connsiteX10" fmla="*/ 452231 w 575279"/>
                  <a:gd name="connsiteY10" fmla="*/ 727113 h 892366"/>
                  <a:gd name="connsiteX11" fmla="*/ 386130 w 575279"/>
                  <a:gd name="connsiteY11" fmla="*/ 804231 h 892366"/>
                  <a:gd name="connsiteX12" fmla="*/ 364096 w 575279"/>
                  <a:gd name="connsiteY12" fmla="*/ 837282 h 892366"/>
                  <a:gd name="connsiteX13" fmla="*/ 297995 w 575279"/>
                  <a:gd name="connsiteY13" fmla="*/ 892366 h 892366"/>
                  <a:gd name="connsiteX14" fmla="*/ 187826 w 575279"/>
                  <a:gd name="connsiteY14" fmla="*/ 881349 h 892366"/>
                  <a:gd name="connsiteX15" fmla="*/ 132742 w 575279"/>
                  <a:gd name="connsiteY15" fmla="*/ 815248 h 892366"/>
                  <a:gd name="connsiteX16" fmla="*/ 99691 w 575279"/>
                  <a:gd name="connsiteY16" fmla="*/ 793214 h 892366"/>
                  <a:gd name="connsiteX17" fmla="*/ 33590 w 575279"/>
                  <a:gd name="connsiteY17" fmla="*/ 738130 h 892366"/>
                  <a:gd name="connsiteX18" fmla="*/ 22573 w 575279"/>
                  <a:gd name="connsiteY18" fmla="*/ 705079 h 892366"/>
                  <a:gd name="connsiteX19" fmla="*/ 539 w 575279"/>
                  <a:gd name="connsiteY19" fmla="*/ 672029 h 892366"/>
                  <a:gd name="connsiteX20" fmla="*/ 22573 w 575279"/>
                  <a:gd name="connsiteY20" fmla="*/ 198303 h 892366"/>
                  <a:gd name="connsiteX21" fmla="*/ 44607 w 575279"/>
                  <a:gd name="connsiteY21" fmla="*/ 110168 h 892366"/>
                  <a:gd name="connsiteX22" fmla="*/ 33590 w 575279"/>
                  <a:gd name="connsiteY22" fmla="*/ 88135 h 89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5279" h="892366">
                    <a:moveTo>
                      <a:pt x="33590" y="88135"/>
                    </a:moveTo>
                    <a:cubicBezTo>
                      <a:pt x="40934" y="75282"/>
                      <a:pt x="67900" y="48630"/>
                      <a:pt x="88674" y="33050"/>
                    </a:cubicBezTo>
                    <a:cubicBezTo>
                      <a:pt x="97964" y="26082"/>
                      <a:pt x="111338" y="27226"/>
                      <a:pt x="121725" y="22033"/>
                    </a:cubicBezTo>
                    <a:cubicBezTo>
                      <a:pt x="133568" y="16112"/>
                      <a:pt x="143758" y="7344"/>
                      <a:pt x="154775" y="0"/>
                    </a:cubicBezTo>
                    <a:cubicBezTo>
                      <a:pt x="250255" y="3672"/>
                      <a:pt x="346171" y="1185"/>
                      <a:pt x="441214" y="11017"/>
                    </a:cubicBezTo>
                    <a:cubicBezTo>
                      <a:pt x="464452" y="13421"/>
                      <a:pt x="487751" y="49006"/>
                      <a:pt x="496298" y="66101"/>
                    </a:cubicBezTo>
                    <a:cubicBezTo>
                      <a:pt x="501491" y="76488"/>
                      <a:pt x="502121" y="88765"/>
                      <a:pt x="507315" y="99152"/>
                    </a:cubicBezTo>
                    <a:cubicBezTo>
                      <a:pt x="513236" y="110995"/>
                      <a:pt x="522004" y="121185"/>
                      <a:pt x="529349" y="132202"/>
                    </a:cubicBezTo>
                    <a:cubicBezTo>
                      <a:pt x="575279" y="315922"/>
                      <a:pt x="556798" y="225384"/>
                      <a:pt x="529349" y="627961"/>
                    </a:cubicBezTo>
                    <a:cubicBezTo>
                      <a:pt x="528130" y="645835"/>
                      <a:pt x="482016" y="684761"/>
                      <a:pt x="474265" y="694062"/>
                    </a:cubicBezTo>
                    <a:cubicBezTo>
                      <a:pt x="465788" y="704234"/>
                      <a:pt x="459927" y="716339"/>
                      <a:pt x="452231" y="727113"/>
                    </a:cubicBezTo>
                    <a:cubicBezTo>
                      <a:pt x="369711" y="842640"/>
                      <a:pt x="466207" y="708137"/>
                      <a:pt x="386130" y="804231"/>
                    </a:cubicBezTo>
                    <a:cubicBezTo>
                      <a:pt x="377654" y="814403"/>
                      <a:pt x="372573" y="827110"/>
                      <a:pt x="364096" y="837282"/>
                    </a:cubicBezTo>
                    <a:cubicBezTo>
                      <a:pt x="337590" y="869089"/>
                      <a:pt x="330490" y="870702"/>
                      <a:pt x="297995" y="892366"/>
                    </a:cubicBezTo>
                    <a:cubicBezTo>
                      <a:pt x="261272" y="888694"/>
                      <a:pt x="223100" y="892202"/>
                      <a:pt x="187826" y="881349"/>
                    </a:cubicBezTo>
                    <a:cubicBezTo>
                      <a:pt x="161753" y="873327"/>
                      <a:pt x="149531" y="832037"/>
                      <a:pt x="132742" y="815248"/>
                    </a:cubicBezTo>
                    <a:cubicBezTo>
                      <a:pt x="123379" y="805885"/>
                      <a:pt x="109863" y="801690"/>
                      <a:pt x="99691" y="793214"/>
                    </a:cubicBezTo>
                    <a:cubicBezTo>
                      <a:pt x="14859" y="722522"/>
                      <a:pt x="115652" y="792840"/>
                      <a:pt x="33590" y="738130"/>
                    </a:cubicBezTo>
                    <a:cubicBezTo>
                      <a:pt x="29918" y="727113"/>
                      <a:pt x="27767" y="715466"/>
                      <a:pt x="22573" y="705079"/>
                    </a:cubicBezTo>
                    <a:cubicBezTo>
                      <a:pt x="16652" y="693236"/>
                      <a:pt x="917" y="685264"/>
                      <a:pt x="539" y="672029"/>
                    </a:cubicBezTo>
                    <a:cubicBezTo>
                      <a:pt x="0" y="653162"/>
                      <a:pt x="5336" y="307473"/>
                      <a:pt x="22573" y="198303"/>
                    </a:cubicBezTo>
                    <a:cubicBezTo>
                      <a:pt x="27296" y="168391"/>
                      <a:pt x="37262" y="139546"/>
                      <a:pt x="44607" y="110168"/>
                    </a:cubicBezTo>
                    <a:cubicBezTo>
                      <a:pt x="56883" y="61063"/>
                      <a:pt x="26246" y="100988"/>
                      <a:pt x="33590" y="88135"/>
                    </a:cubicBezTo>
                    <a:close/>
                  </a:path>
                </a:pathLst>
              </a:custGeom>
              <a:solidFill>
                <a:srgbClr val="F5C0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91"/>
              <p:cNvGrpSpPr/>
              <p:nvPr/>
            </p:nvGrpSpPr>
            <p:grpSpPr>
              <a:xfrm>
                <a:off x="4648200" y="1219200"/>
                <a:ext cx="228600" cy="133998"/>
                <a:chOff x="3910988" y="2795073"/>
                <a:chExt cx="761992" cy="386925"/>
              </a:xfrm>
            </p:grpSpPr>
            <p:sp>
              <p:nvSpPr>
                <p:cNvPr id="215" name="Freeform 214"/>
                <p:cNvSpPr/>
                <p:nvPr/>
              </p:nvSpPr>
              <p:spPr>
                <a:xfrm>
                  <a:off x="3910988" y="2795073"/>
                  <a:ext cx="761992" cy="386925"/>
                </a:xfrm>
                <a:custGeom>
                  <a:avLst/>
                  <a:gdLst>
                    <a:gd name="connsiteX0" fmla="*/ 0 w 761992"/>
                    <a:gd name="connsiteY0" fmla="*/ 102363 h 386925"/>
                    <a:gd name="connsiteX1" fmla="*/ 55084 w 761992"/>
                    <a:gd name="connsiteY1" fmla="*/ 91346 h 386925"/>
                    <a:gd name="connsiteX2" fmla="*/ 121185 w 761992"/>
                    <a:gd name="connsiteY2" fmla="*/ 80329 h 386925"/>
                    <a:gd name="connsiteX3" fmla="*/ 143219 w 761992"/>
                    <a:gd name="connsiteY3" fmla="*/ 47279 h 386925"/>
                    <a:gd name="connsiteX4" fmla="*/ 176270 w 761992"/>
                    <a:gd name="connsiteY4" fmla="*/ 25245 h 386925"/>
                    <a:gd name="connsiteX5" fmla="*/ 286439 w 761992"/>
                    <a:gd name="connsiteY5" fmla="*/ 36262 h 386925"/>
                    <a:gd name="connsiteX6" fmla="*/ 330506 w 761992"/>
                    <a:gd name="connsiteY6" fmla="*/ 58296 h 386925"/>
                    <a:gd name="connsiteX7" fmla="*/ 418641 w 761992"/>
                    <a:gd name="connsiteY7" fmla="*/ 47279 h 386925"/>
                    <a:gd name="connsiteX8" fmla="*/ 451692 w 761992"/>
                    <a:gd name="connsiteY8" fmla="*/ 25245 h 386925"/>
                    <a:gd name="connsiteX9" fmla="*/ 539826 w 761992"/>
                    <a:gd name="connsiteY9" fmla="*/ 58296 h 386925"/>
                    <a:gd name="connsiteX10" fmla="*/ 583894 w 761992"/>
                    <a:gd name="connsiteY10" fmla="*/ 69313 h 386925"/>
                    <a:gd name="connsiteX11" fmla="*/ 694063 w 761992"/>
                    <a:gd name="connsiteY11" fmla="*/ 58296 h 386925"/>
                    <a:gd name="connsiteX12" fmla="*/ 727113 w 761992"/>
                    <a:gd name="connsiteY12" fmla="*/ 36262 h 386925"/>
                    <a:gd name="connsiteX13" fmla="*/ 749147 w 761992"/>
                    <a:gd name="connsiteY13" fmla="*/ 3211 h 386925"/>
                    <a:gd name="connsiteX14" fmla="*/ 683046 w 761992"/>
                    <a:gd name="connsiteY14" fmla="*/ 47279 h 386925"/>
                    <a:gd name="connsiteX15" fmla="*/ 649995 w 761992"/>
                    <a:gd name="connsiteY15" fmla="*/ 69313 h 386925"/>
                    <a:gd name="connsiteX16" fmla="*/ 616945 w 761992"/>
                    <a:gd name="connsiteY16" fmla="*/ 91346 h 386925"/>
                    <a:gd name="connsiteX17" fmla="*/ 539826 w 761992"/>
                    <a:gd name="connsiteY17" fmla="*/ 179481 h 386925"/>
                    <a:gd name="connsiteX18" fmla="*/ 484742 w 761992"/>
                    <a:gd name="connsiteY18" fmla="*/ 278633 h 386925"/>
                    <a:gd name="connsiteX19" fmla="*/ 451692 w 761992"/>
                    <a:gd name="connsiteY19" fmla="*/ 300667 h 386925"/>
                    <a:gd name="connsiteX20" fmla="*/ 440675 w 761992"/>
                    <a:gd name="connsiteY20" fmla="*/ 333717 h 386925"/>
                    <a:gd name="connsiteX21" fmla="*/ 363557 w 761992"/>
                    <a:gd name="connsiteY21" fmla="*/ 377785 h 386925"/>
                    <a:gd name="connsiteX22" fmla="*/ 253388 w 761992"/>
                    <a:gd name="connsiteY22" fmla="*/ 344734 h 386925"/>
                    <a:gd name="connsiteX23" fmla="*/ 187287 w 761992"/>
                    <a:gd name="connsiteY23" fmla="*/ 322700 h 386925"/>
                    <a:gd name="connsiteX24" fmla="*/ 176270 w 761992"/>
                    <a:gd name="connsiteY24" fmla="*/ 289650 h 386925"/>
                    <a:gd name="connsiteX25" fmla="*/ 143219 w 761992"/>
                    <a:gd name="connsiteY25" fmla="*/ 256599 h 386925"/>
                    <a:gd name="connsiteX26" fmla="*/ 121185 w 761992"/>
                    <a:gd name="connsiteY26" fmla="*/ 223549 h 386925"/>
                    <a:gd name="connsiteX27" fmla="*/ 110169 w 761992"/>
                    <a:gd name="connsiteY27" fmla="*/ 190498 h 386925"/>
                    <a:gd name="connsiteX28" fmla="*/ 66101 w 761992"/>
                    <a:gd name="connsiteY28" fmla="*/ 113380 h 386925"/>
                    <a:gd name="connsiteX29" fmla="*/ 66101 w 761992"/>
                    <a:gd name="connsiteY29" fmla="*/ 80329 h 38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992" h="386925">
                      <a:moveTo>
                        <a:pt x="0" y="102363"/>
                      </a:moveTo>
                      <a:lnTo>
                        <a:pt x="55084" y="91346"/>
                      </a:lnTo>
                      <a:cubicBezTo>
                        <a:pt x="77061" y="87350"/>
                        <a:pt x="101206" y="90319"/>
                        <a:pt x="121185" y="80329"/>
                      </a:cubicBezTo>
                      <a:cubicBezTo>
                        <a:pt x="133028" y="74408"/>
                        <a:pt x="133856" y="56641"/>
                        <a:pt x="143219" y="47279"/>
                      </a:cubicBezTo>
                      <a:cubicBezTo>
                        <a:pt x="152582" y="37916"/>
                        <a:pt x="165253" y="32590"/>
                        <a:pt x="176270" y="25245"/>
                      </a:cubicBezTo>
                      <a:cubicBezTo>
                        <a:pt x="212993" y="28917"/>
                        <a:pt x="250352" y="28529"/>
                        <a:pt x="286439" y="36262"/>
                      </a:cubicBezTo>
                      <a:cubicBezTo>
                        <a:pt x="302497" y="39703"/>
                        <a:pt x="314140" y="56932"/>
                        <a:pt x="330506" y="58296"/>
                      </a:cubicBezTo>
                      <a:cubicBezTo>
                        <a:pt x="360011" y="60755"/>
                        <a:pt x="389263" y="50951"/>
                        <a:pt x="418641" y="47279"/>
                      </a:cubicBezTo>
                      <a:cubicBezTo>
                        <a:pt x="429658" y="39934"/>
                        <a:pt x="438553" y="26887"/>
                        <a:pt x="451692" y="25245"/>
                      </a:cubicBezTo>
                      <a:cubicBezTo>
                        <a:pt x="509379" y="18034"/>
                        <a:pt x="498536" y="40600"/>
                        <a:pt x="539826" y="58296"/>
                      </a:cubicBezTo>
                      <a:cubicBezTo>
                        <a:pt x="553743" y="64261"/>
                        <a:pt x="569205" y="65641"/>
                        <a:pt x="583894" y="69313"/>
                      </a:cubicBezTo>
                      <a:cubicBezTo>
                        <a:pt x="620617" y="65641"/>
                        <a:pt x="658102" y="66595"/>
                        <a:pt x="694063" y="58296"/>
                      </a:cubicBezTo>
                      <a:cubicBezTo>
                        <a:pt x="706964" y="55319"/>
                        <a:pt x="717751" y="45625"/>
                        <a:pt x="727113" y="36262"/>
                      </a:cubicBezTo>
                      <a:cubicBezTo>
                        <a:pt x="736476" y="26899"/>
                        <a:pt x="761992" y="0"/>
                        <a:pt x="749147" y="3211"/>
                      </a:cubicBezTo>
                      <a:cubicBezTo>
                        <a:pt x="723456" y="9634"/>
                        <a:pt x="705080" y="32590"/>
                        <a:pt x="683046" y="47279"/>
                      </a:cubicBezTo>
                      <a:lnTo>
                        <a:pt x="649995" y="69313"/>
                      </a:lnTo>
                      <a:lnTo>
                        <a:pt x="616945" y="91346"/>
                      </a:lnTo>
                      <a:cubicBezTo>
                        <a:pt x="565532" y="168464"/>
                        <a:pt x="594911" y="142758"/>
                        <a:pt x="539826" y="179481"/>
                      </a:cubicBezTo>
                      <a:cubicBezTo>
                        <a:pt x="518539" y="243345"/>
                        <a:pt x="530411" y="240575"/>
                        <a:pt x="484742" y="278633"/>
                      </a:cubicBezTo>
                      <a:cubicBezTo>
                        <a:pt x="474570" y="287109"/>
                        <a:pt x="462709" y="293322"/>
                        <a:pt x="451692" y="300667"/>
                      </a:cubicBezTo>
                      <a:cubicBezTo>
                        <a:pt x="448020" y="311684"/>
                        <a:pt x="447929" y="324649"/>
                        <a:pt x="440675" y="333717"/>
                      </a:cubicBezTo>
                      <a:cubicBezTo>
                        <a:pt x="430294" y="346693"/>
                        <a:pt x="374400" y="372363"/>
                        <a:pt x="363557" y="377785"/>
                      </a:cubicBezTo>
                      <a:cubicBezTo>
                        <a:pt x="194352" y="353613"/>
                        <a:pt x="348317" y="386925"/>
                        <a:pt x="253388" y="344734"/>
                      </a:cubicBezTo>
                      <a:cubicBezTo>
                        <a:pt x="232164" y="335301"/>
                        <a:pt x="187287" y="322700"/>
                        <a:pt x="187287" y="322700"/>
                      </a:cubicBezTo>
                      <a:cubicBezTo>
                        <a:pt x="183615" y="311683"/>
                        <a:pt x="182712" y="299312"/>
                        <a:pt x="176270" y="289650"/>
                      </a:cubicBezTo>
                      <a:cubicBezTo>
                        <a:pt x="167627" y="276686"/>
                        <a:pt x="153193" y="268568"/>
                        <a:pt x="143219" y="256599"/>
                      </a:cubicBezTo>
                      <a:cubicBezTo>
                        <a:pt x="134743" y="246427"/>
                        <a:pt x="128530" y="234566"/>
                        <a:pt x="121185" y="223549"/>
                      </a:cubicBezTo>
                      <a:cubicBezTo>
                        <a:pt x="117513" y="212532"/>
                        <a:pt x="115362" y="200885"/>
                        <a:pt x="110169" y="190498"/>
                      </a:cubicBezTo>
                      <a:cubicBezTo>
                        <a:pt x="91182" y="152524"/>
                        <a:pt x="78978" y="158448"/>
                        <a:pt x="66101" y="113380"/>
                      </a:cubicBezTo>
                      <a:cubicBezTo>
                        <a:pt x="63074" y="102787"/>
                        <a:pt x="66101" y="91346"/>
                        <a:pt x="66101" y="80329"/>
                      </a:cubicBezTo>
                    </a:path>
                  </a:pathLst>
                </a:custGeom>
                <a:solidFill>
                  <a:srgbClr val="C0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a:off x="3999123" y="2908453"/>
                  <a:ext cx="550843" cy="75763"/>
                </a:xfrm>
                <a:custGeom>
                  <a:avLst/>
                  <a:gdLst>
                    <a:gd name="connsiteX0" fmla="*/ 0 w 550843"/>
                    <a:gd name="connsiteY0" fmla="*/ 22034 h 75763"/>
                    <a:gd name="connsiteX1" fmla="*/ 55084 w 550843"/>
                    <a:gd name="connsiteY1" fmla="*/ 11017 h 75763"/>
                    <a:gd name="connsiteX2" fmla="*/ 143219 w 550843"/>
                    <a:gd name="connsiteY2" fmla="*/ 33051 h 75763"/>
                    <a:gd name="connsiteX3" fmla="*/ 209320 w 550843"/>
                    <a:gd name="connsiteY3" fmla="*/ 66101 h 75763"/>
                    <a:gd name="connsiteX4" fmla="*/ 352540 w 550843"/>
                    <a:gd name="connsiteY4" fmla="*/ 55084 h 75763"/>
                    <a:gd name="connsiteX5" fmla="*/ 385590 w 550843"/>
                    <a:gd name="connsiteY5" fmla="*/ 44067 h 75763"/>
                    <a:gd name="connsiteX6" fmla="*/ 451691 w 550843"/>
                    <a:gd name="connsiteY6" fmla="*/ 33051 h 75763"/>
                    <a:gd name="connsiteX7" fmla="*/ 517793 w 550843"/>
                    <a:gd name="connsiteY7" fmla="*/ 11017 h 75763"/>
                    <a:gd name="connsiteX8" fmla="*/ 550843 w 550843"/>
                    <a:gd name="connsiteY8" fmla="*/ 0 h 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43" h="75763">
                      <a:moveTo>
                        <a:pt x="0" y="22034"/>
                      </a:moveTo>
                      <a:cubicBezTo>
                        <a:pt x="18361" y="18362"/>
                        <a:pt x="36359" y="11017"/>
                        <a:pt x="55084" y="11017"/>
                      </a:cubicBezTo>
                      <a:cubicBezTo>
                        <a:pt x="67657" y="11017"/>
                        <a:pt x="125831" y="24357"/>
                        <a:pt x="143219" y="33051"/>
                      </a:cubicBezTo>
                      <a:cubicBezTo>
                        <a:pt x="228645" y="75763"/>
                        <a:pt x="126248" y="38410"/>
                        <a:pt x="209320" y="66101"/>
                      </a:cubicBezTo>
                      <a:cubicBezTo>
                        <a:pt x="257060" y="62429"/>
                        <a:pt x="305029" y="61023"/>
                        <a:pt x="352540" y="55084"/>
                      </a:cubicBezTo>
                      <a:cubicBezTo>
                        <a:pt x="364063" y="53644"/>
                        <a:pt x="374254" y="46586"/>
                        <a:pt x="385590" y="44067"/>
                      </a:cubicBezTo>
                      <a:cubicBezTo>
                        <a:pt x="407396" y="39221"/>
                        <a:pt x="429657" y="36723"/>
                        <a:pt x="451691" y="33051"/>
                      </a:cubicBezTo>
                      <a:lnTo>
                        <a:pt x="517793" y="11017"/>
                      </a:lnTo>
                      <a:lnTo>
                        <a:pt x="550843"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7" name="Freeform 196"/>
              <p:cNvSpPr/>
              <p:nvPr/>
            </p:nvSpPr>
            <p:spPr>
              <a:xfrm>
                <a:off x="4715219" y="964779"/>
                <a:ext cx="66101" cy="223032"/>
              </a:xfrm>
              <a:custGeom>
                <a:avLst/>
                <a:gdLst>
                  <a:gd name="connsiteX0" fmla="*/ 55085 w 66101"/>
                  <a:gd name="connsiteY0" fmla="*/ 4705 h 223032"/>
                  <a:gd name="connsiteX1" fmla="*/ 22034 w 66101"/>
                  <a:gd name="connsiteY1" fmla="*/ 92840 h 223032"/>
                  <a:gd name="connsiteX2" fmla="*/ 0 w 66101"/>
                  <a:gd name="connsiteY2" fmla="*/ 158941 h 223032"/>
                  <a:gd name="connsiteX3" fmla="*/ 55085 w 66101"/>
                  <a:gd name="connsiteY3" fmla="*/ 214026 h 223032"/>
                  <a:gd name="connsiteX4" fmla="*/ 66101 w 66101"/>
                  <a:gd name="connsiteY4" fmla="*/ 191992 h 22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01" h="223032">
                    <a:moveTo>
                      <a:pt x="55085" y="4705"/>
                    </a:moveTo>
                    <a:cubicBezTo>
                      <a:pt x="28967" y="135297"/>
                      <a:pt x="63297" y="0"/>
                      <a:pt x="22034" y="92840"/>
                    </a:cubicBezTo>
                    <a:cubicBezTo>
                      <a:pt x="12601" y="114064"/>
                      <a:pt x="0" y="158941"/>
                      <a:pt x="0" y="158941"/>
                    </a:cubicBezTo>
                    <a:cubicBezTo>
                      <a:pt x="9397" y="177734"/>
                      <a:pt x="19062" y="223032"/>
                      <a:pt x="55085" y="214026"/>
                    </a:cubicBezTo>
                    <a:cubicBezTo>
                      <a:pt x="63051" y="212034"/>
                      <a:pt x="62429" y="199337"/>
                      <a:pt x="66101" y="19199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8" name="Group 103"/>
              <p:cNvGrpSpPr/>
              <p:nvPr/>
            </p:nvGrpSpPr>
            <p:grpSpPr>
              <a:xfrm>
                <a:off x="4572000" y="838200"/>
                <a:ext cx="152400" cy="152400"/>
                <a:chOff x="5779210" y="1244906"/>
                <a:chExt cx="1459790" cy="1422094"/>
              </a:xfrm>
            </p:grpSpPr>
            <p:sp>
              <p:nvSpPr>
                <p:cNvPr id="208" name="Flowchart: Connector 207"/>
                <p:cNvSpPr/>
                <p:nvPr/>
              </p:nvSpPr>
              <p:spPr>
                <a:xfrm>
                  <a:off x="5943600" y="1371600"/>
                  <a:ext cx="1295400" cy="1295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019800" y="1676400"/>
                  <a:ext cx="1143000" cy="990600"/>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248400" y="1905000"/>
                  <a:ext cx="6096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5938092" y="1355075"/>
                  <a:ext cx="121185" cy="275421"/>
                </a:xfrm>
                <a:custGeom>
                  <a:avLst/>
                  <a:gdLst>
                    <a:gd name="connsiteX0" fmla="*/ 121185 w 121185"/>
                    <a:gd name="connsiteY0" fmla="*/ 275421 h 275421"/>
                    <a:gd name="connsiteX1" fmla="*/ 88135 w 121185"/>
                    <a:gd name="connsiteY1" fmla="*/ 220337 h 275421"/>
                    <a:gd name="connsiteX2" fmla="*/ 55084 w 121185"/>
                    <a:gd name="connsiteY2" fmla="*/ 198303 h 275421"/>
                    <a:gd name="connsiteX3" fmla="*/ 33050 w 121185"/>
                    <a:gd name="connsiteY3" fmla="*/ 165253 h 275421"/>
                    <a:gd name="connsiteX4" fmla="*/ 11016 w 121185"/>
                    <a:gd name="connsiteY4" fmla="*/ 99152 h 275421"/>
                    <a:gd name="connsiteX5" fmla="*/ 0 w 121185"/>
                    <a:gd name="connsiteY5" fmla="*/ 66101 h 275421"/>
                    <a:gd name="connsiteX6" fmla="*/ 0 w 121185"/>
                    <a:gd name="connsiteY6" fmla="*/ 0 h 27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85" h="275421">
                      <a:moveTo>
                        <a:pt x="121185" y="275421"/>
                      </a:moveTo>
                      <a:cubicBezTo>
                        <a:pt x="110168" y="257060"/>
                        <a:pt x="102070" y="236595"/>
                        <a:pt x="88135" y="220337"/>
                      </a:cubicBezTo>
                      <a:cubicBezTo>
                        <a:pt x="79518" y="210284"/>
                        <a:pt x="64447" y="207666"/>
                        <a:pt x="55084" y="198303"/>
                      </a:cubicBezTo>
                      <a:cubicBezTo>
                        <a:pt x="45721" y="188941"/>
                        <a:pt x="40395" y="176270"/>
                        <a:pt x="33050" y="165253"/>
                      </a:cubicBezTo>
                      <a:lnTo>
                        <a:pt x="11016" y="99152"/>
                      </a:lnTo>
                      <a:cubicBezTo>
                        <a:pt x="7344" y="88135"/>
                        <a:pt x="0" y="77714"/>
                        <a:pt x="0" y="66101"/>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6012550" y="1322024"/>
                  <a:ext cx="123845" cy="242371"/>
                </a:xfrm>
                <a:custGeom>
                  <a:avLst/>
                  <a:gdLst>
                    <a:gd name="connsiteX0" fmla="*/ 123845 w 123845"/>
                    <a:gd name="connsiteY0" fmla="*/ 242371 h 242371"/>
                    <a:gd name="connsiteX1" fmla="*/ 68761 w 123845"/>
                    <a:gd name="connsiteY1" fmla="*/ 231354 h 242371"/>
                    <a:gd name="connsiteX2" fmla="*/ 57744 w 123845"/>
                    <a:gd name="connsiteY2" fmla="*/ 198304 h 242371"/>
                    <a:gd name="connsiteX3" fmla="*/ 24693 w 123845"/>
                    <a:gd name="connsiteY3" fmla="*/ 176270 h 242371"/>
                    <a:gd name="connsiteX4" fmla="*/ 13677 w 123845"/>
                    <a:gd name="connsiteY4" fmla="*/ 121186 h 242371"/>
                    <a:gd name="connsiteX5" fmla="*/ 2660 w 123845"/>
                    <a:gd name="connsiteY5" fmla="*/ 88135 h 242371"/>
                    <a:gd name="connsiteX6" fmla="*/ 2660 w 123845"/>
                    <a:gd name="connsiteY6" fmla="*/ 0 h 2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5" h="242371">
                      <a:moveTo>
                        <a:pt x="123845" y="242371"/>
                      </a:moveTo>
                      <a:cubicBezTo>
                        <a:pt x="105484" y="238699"/>
                        <a:pt x="84341" y="241741"/>
                        <a:pt x="68761" y="231354"/>
                      </a:cubicBezTo>
                      <a:cubicBezTo>
                        <a:pt x="59099" y="224913"/>
                        <a:pt x="64998" y="207372"/>
                        <a:pt x="57744" y="198304"/>
                      </a:cubicBezTo>
                      <a:cubicBezTo>
                        <a:pt x="49472" y="187965"/>
                        <a:pt x="35710" y="183615"/>
                        <a:pt x="24693" y="176270"/>
                      </a:cubicBezTo>
                      <a:cubicBezTo>
                        <a:pt x="21021" y="157909"/>
                        <a:pt x="18218" y="139352"/>
                        <a:pt x="13677" y="121186"/>
                      </a:cubicBezTo>
                      <a:cubicBezTo>
                        <a:pt x="10861" y="109920"/>
                        <a:pt x="3711" y="99700"/>
                        <a:pt x="2660" y="88135"/>
                      </a:cubicBezTo>
                      <a:cubicBezTo>
                        <a:pt x="0" y="58877"/>
                        <a:pt x="2660" y="29378"/>
                        <a:pt x="266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5779210" y="1388125"/>
                  <a:ext cx="224983" cy="286439"/>
                </a:xfrm>
                <a:custGeom>
                  <a:avLst/>
                  <a:gdLst>
                    <a:gd name="connsiteX0" fmla="*/ 224983 w 224983"/>
                    <a:gd name="connsiteY0" fmla="*/ 286439 h 286439"/>
                    <a:gd name="connsiteX1" fmla="*/ 147865 w 224983"/>
                    <a:gd name="connsiteY1" fmla="*/ 275422 h 286439"/>
                    <a:gd name="connsiteX2" fmla="*/ 114814 w 224983"/>
                    <a:gd name="connsiteY2" fmla="*/ 264405 h 286439"/>
                    <a:gd name="connsiteX3" fmla="*/ 92780 w 224983"/>
                    <a:gd name="connsiteY3" fmla="*/ 231355 h 286439"/>
                    <a:gd name="connsiteX4" fmla="*/ 37696 w 224983"/>
                    <a:gd name="connsiteY4" fmla="*/ 165253 h 286439"/>
                    <a:gd name="connsiteX5" fmla="*/ 15662 w 224983"/>
                    <a:gd name="connsiteY5" fmla="*/ 77118 h 286439"/>
                    <a:gd name="connsiteX6" fmla="*/ 4645 w 224983"/>
                    <a:gd name="connsiteY6" fmla="*/ 0 h 2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83" h="286439">
                      <a:moveTo>
                        <a:pt x="224983" y="286439"/>
                      </a:moveTo>
                      <a:cubicBezTo>
                        <a:pt x="199277" y="282767"/>
                        <a:pt x="173328" y="280515"/>
                        <a:pt x="147865" y="275422"/>
                      </a:cubicBezTo>
                      <a:cubicBezTo>
                        <a:pt x="136478" y="273144"/>
                        <a:pt x="123882" y="271659"/>
                        <a:pt x="114814" y="264405"/>
                      </a:cubicBezTo>
                      <a:cubicBezTo>
                        <a:pt x="104475" y="256134"/>
                        <a:pt x="101256" y="241527"/>
                        <a:pt x="92780" y="231355"/>
                      </a:cubicBezTo>
                      <a:cubicBezTo>
                        <a:pt x="62325" y="194809"/>
                        <a:pt x="58210" y="206281"/>
                        <a:pt x="37696" y="165253"/>
                      </a:cubicBezTo>
                      <a:cubicBezTo>
                        <a:pt x="25104" y="140069"/>
                        <a:pt x="21948" y="102262"/>
                        <a:pt x="15662" y="77118"/>
                      </a:cubicBezTo>
                      <a:cubicBezTo>
                        <a:pt x="0" y="14470"/>
                        <a:pt x="4645" y="75493"/>
                        <a:pt x="464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6035486" y="1244906"/>
                  <a:ext cx="133960" cy="264405"/>
                </a:xfrm>
                <a:custGeom>
                  <a:avLst/>
                  <a:gdLst>
                    <a:gd name="connsiteX0" fmla="*/ 133960 w 133960"/>
                    <a:gd name="connsiteY0" fmla="*/ 264405 h 264405"/>
                    <a:gd name="connsiteX1" fmla="*/ 67859 w 133960"/>
                    <a:gd name="connsiteY1" fmla="*/ 253388 h 264405"/>
                    <a:gd name="connsiteX2" fmla="*/ 45825 w 133960"/>
                    <a:gd name="connsiteY2" fmla="*/ 220337 h 264405"/>
                    <a:gd name="connsiteX3" fmla="*/ 23791 w 133960"/>
                    <a:gd name="connsiteY3" fmla="*/ 154236 h 264405"/>
                    <a:gd name="connsiteX4" fmla="*/ 12774 w 133960"/>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 h="264405">
                      <a:moveTo>
                        <a:pt x="133960" y="264405"/>
                      </a:moveTo>
                      <a:cubicBezTo>
                        <a:pt x="111926" y="260733"/>
                        <a:pt x="87838" y="263378"/>
                        <a:pt x="67859" y="253388"/>
                      </a:cubicBezTo>
                      <a:cubicBezTo>
                        <a:pt x="56016" y="247466"/>
                        <a:pt x="51203" y="232437"/>
                        <a:pt x="45825" y="220337"/>
                      </a:cubicBezTo>
                      <a:cubicBezTo>
                        <a:pt x="36392" y="199113"/>
                        <a:pt x="31136" y="176270"/>
                        <a:pt x="23791" y="154236"/>
                      </a:cubicBezTo>
                      <a:cubicBezTo>
                        <a:pt x="0" y="82863"/>
                        <a:pt x="12774" y="132801"/>
                        <a:pt x="1277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 name="Group 104"/>
              <p:cNvGrpSpPr/>
              <p:nvPr/>
            </p:nvGrpSpPr>
            <p:grpSpPr>
              <a:xfrm flipH="1">
                <a:off x="4800600" y="838200"/>
                <a:ext cx="152400" cy="152400"/>
                <a:chOff x="5779210" y="1244906"/>
                <a:chExt cx="1459790" cy="1422094"/>
              </a:xfrm>
            </p:grpSpPr>
            <p:sp>
              <p:nvSpPr>
                <p:cNvPr id="201" name="Flowchart: Connector 200"/>
                <p:cNvSpPr/>
                <p:nvPr/>
              </p:nvSpPr>
              <p:spPr>
                <a:xfrm>
                  <a:off x="5943600" y="1371600"/>
                  <a:ext cx="1295400" cy="1295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6019800" y="1676400"/>
                  <a:ext cx="1143000" cy="990600"/>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248400" y="1905000"/>
                  <a:ext cx="6096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5938092" y="1355075"/>
                  <a:ext cx="121185" cy="275421"/>
                </a:xfrm>
                <a:custGeom>
                  <a:avLst/>
                  <a:gdLst>
                    <a:gd name="connsiteX0" fmla="*/ 121185 w 121185"/>
                    <a:gd name="connsiteY0" fmla="*/ 275421 h 275421"/>
                    <a:gd name="connsiteX1" fmla="*/ 88135 w 121185"/>
                    <a:gd name="connsiteY1" fmla="*/ 220337 h 275421"/>
                    <a:gd name="connsiteX2" fmla="*/ 55084 w 121185"/>
                    <a:gd name="connsiteY2" fmla="*/ 198303 h 275421"/>
                    <a:gd name="connsiteX3" fmla="*/ 33050 w 121185"/>
                    <a:gd name="connsiteY3" fmla="*/ 165253 h 275421"/>
                    <a:gd name="connsiteX4" fmla="*/ 11016 w 121185"/>
                    <a:gd name="connsiteY4" fmla="*/ 99152 h 275421"/>
                    <a:gd name="connsiteX5" fmla="*/ 0 w 121185"/>
                    <a:gd name="connsiteY5" fmla="*/ 66101 h 275421"/>
                    <a:gd name="connsiteX6" fmla="*/ 0 w 121185"/>
                    <a:gd name="connsiteY6" fmla="*/ 0 h 27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85" h="275421">
                      <a:moveTo>
                        <a:pt x="121185" y="275421"/>
                      </a:moveTo>
                      <a:cubicBezTo>
                        <a:pt x="110168" y="257060"/>
                        <a:pt x="102070" y="236595"/>
                        <a:pt x="88135" y="220337"/>
                      </a:cubicBezTo>
                      <a:cubicBezTo>
                        <a:pt x="79518" y="210284"/>
                        <a:pt x="64447" y="207666"/>
                        <a:pt x="55084" y="198303"/>
                      </a:cubicBezTo>
                      <a:cubicBezTo>
                        <a:pt x="45721" y="188941"/>
                        <a:pt x="40395" y="176270"/>
                        <a:pt x="33050" y="165253"/>
                      </a:cubicBezTo>
                      <a:lnTo>
                        <a:pt x="11016" y="99152"/>
                      </a:lnTo>
                      <a:cubicBezTo>
                        <a:pt x="7344" y="88135"/>
                        <a:pt x="0" y="77714"/>
                        <a:pt x="0" y="66101"/>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6012550" y="1322024"/>
                  <a:ext cx="123845" cy="242371"/>
                </a:xfrm>
                <a:custGeom>
                  <a:avLst/>
                  <a:gdLst>
                    <a:gd name="connsiteX0" fmla="*/ 123845 w 123845"/>
                    <a:gd name="connsiteY0" fmla="*/ 242371 h 242371"/>
                    <a:gd name="connsiteX1" fmla="*/ 68761 w 123845"/>
                    <a:gd name="connsiteY1" fmla="*/ 231354 h 242371"/>
                    <a:gd name="connsiteX2" fmla="*/ 57744 w 123845"/>
                    <a:gd name="connsiteY2" fmla="*/ 198304 h 242371"/>
                    <a:gd name="connsiteX3" fmla="*/ 24693 w 123845"/>
                    <a:gd name="connsiteY3" fmla="*/ 176270 h 242371"/>
                    <a:gd name="connsiteX4" fmla="*/ 13677 w 123845"/>
                    <a:gd name="connsiteY4" fmla="*/ 121186 h 242371"/>
                    <a:gd name="connsiteX5" fmla="*/ 2660 w 123845"/>
                    <a:gd name="connsiteY5" fmla="*/ 88135 h 242371"/>
                    <a:gd name="connsiteX6" fmla="*/ 2660 w 123845"/>
                    <a:gd name="connsiteY6" fmla="*/ 0 h 2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5" h="242371">
                      <a:moveTo>
                        <a:pt x="123845" y="242371"/>
                      </a:moveTo>
                      <a:cubicBezTo>
                        <a:pt x="105484" y="238699"/>
                        <a:pt x="84341" y="241741"/>
                        <a:pt x="68761" y="231354"/>
                      </a:cubicBezTo>
                      <a:cubicBezTo>
                        <a:pt x="59099" y="224913"/>
                        <a:pt x="64998" y="207372"/>
                        <a:pt x="57744" y="198304"/>
                      </a:cubicBezTo>
                      <a:cubicBezTo>
                        <a:pt x="49472" y="187965"/>
                        <a:pt x="35710" y="183615"/>
                        <a:pt x="24693" y="176270"/>
                      </a:cubicBezTo>
                      <a:cubicBezTo>
                        <a:pt x="21021" y="157909"/>
                        <a:pt x="18218" y="139352"/>
                        <a:pt x="13677" y="121186"/>
                      </a:cubicBezTo>
                      <a:cubicBezTo>
                        <a:pt x="10861" y="109920"/>
                        <a:pt x="3711" y="99700"/>
                        <a:pt x="2660" y="88135"/>
                      </a:cubicBezTo>
                      <a:cubicBezTo>
                        <a:pt x="0" y="58877"/>
                        <a:pt x="2660" y="29378"/>
                        <a:pt x="266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a:off x="5779210" y="1388125"/>
                  <a:ext cx="224983" cy="286439"/>
                </a:xfrm>
                <a:custGeom>
                  <a:avLst/>
                  <a:gdLst>
                    <a:gd name="connsiteX0" fmla="*/ 224983 w 224983"/>
                    <a:gd name="connsiteY0" fmla="*/ 286439 h 286439"/>
                    <a:gd name="connsiteX1" fmla="*/ 147865 w 224983"/>
                    <a:gd name="connsiteY1" fmla="*/ 275422 h 286439"/>
                    <a:gd name="connsiteX2" fmla="*/ 114814 w 224983"/>
                    <a:gd name="connsiteY2" fmla="*/ 264405 h 286439"/>
                    <a:gd name="connsiteX3" fmla="*/ 92780 w 224983"/>
                    <a:gd name="connsiteY3" fmla="*/ 231355 h 286439"/>
                    <a:gd name="connsiteX4" fmla="*/ 37696 w 224983"/>
                    <a:gd name="connsiteY4" fmla="*/ 165253 h 286439"/>
                    <a:gd name="connsiteX5" fmla="*/ 15662 w 224983"/>
                    <a:gd name="connsiteY5" fmla="*/ 77118 h 286439"/>
                    <a:gd name="connsiteX6" fmla="*/ 4645 w 224983"/>
                    <a:gd name="connsiteY6" fmla="*/ 0 h 2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83" h="286439">
                      <a:moveTo>
                        <a:pt x="224983" y="286439"/>
                      </a:moveTo>
                      <a:cubicBezTo>
                        <a:pt x="199277" y="282767"/>
                        <a:pt x="173328" y="280515"/>
                        <a:pt x="147865" y="275422"/>
                      </a:cubicBezTo>
                      <a:cubicBezTo>
                        <a:pt x="136478" y="273144"/>
                        <a:pt x="123882" y="271659"/>
                        <a:pt x="114814" y="264405"/>
                      </a:cubicBezTo>
                      <a:cubicBezTo>
                        <a:pt x="104475" y="256134"/>
                        <a:pt x="101256" y="241527"/>
                        <a:pt x="92780" y="231355"/>
                      </a:cubicBezTo>
                      <a:cubicBezTo>
                        <a:pt x="62325" y="194809"/>
                        <a:pt x="58210" y="206281"/>
                        <a:pt x="37696" y="165253"/>
                      </a:cubicBezTo>
                      <a:cubicBezTo>
                        <a:pt x="25104" y="140069"/>
                        <a:pt x="21948" y="102262"/>
                        <a:pt x="15662" y="77118"/>
                      </a:cubicBezTo>
                      <a:cubicBezTo>
                        <a:pt x="0" y="14470"/>
                        <a:pt x="4645" y="75493"/>
                        <a:pt x="464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6035486" y="1244906"/>
                  <a:ext cx="133960" cy="264405"/>
                </a:xfrm>
                <a:custGeom>
                  <a:avLst/>
                  <a:gdLst>
                    <a:gd name="connsiteX0" fmla="*/ 133960 w 133960"/>
                    <a:gd name="connsiteY0" fmla="*/ 264405 h 264405"/>
                    <a:gd name="connsiteX1" fmla="*/ 67859 w 133960"/>
                    <a:gd name="connsiteY1" fmla="*/ 253388 h 264405"/>
                    <a:gd name="connsiteX2" fmla="*/ 45825 w 133960"/>
                    <a:gd name="connsiteY2" fmla="*/ 220337 h 264405"/>
                    <a:gd name="connsiteX3" fmla="*/ 23791 w 133960"/>
                    <a:gd name="connsiteY3" fmla="*/ 154236 h 264405"/>
                    <a:gd name="connsiteX4" fmla="*/ 12774 w 133960"/>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 h="264405">
                      <a:moveTo>
                        <a:pt x="133960" y="264405"/>
                      </a:moveTo>
                      <a:cubicBezTo>
                        <a:pt x="111926" y="260733"/>
                        <a:pt x="87838" y="263378"/>
                        <a:pt x="67859" y="253388"/>
                      </a:cubicBezTo>
                      <a:cubicBezTo>
                        <a:pt x="56016" y="247466"/>
                        <a:pt x="51203" y="232437"/>
                        <a:pt x="45825" y="220337"/>
                      </a:cubicBezTo>
                      <a:cubicBezTo>
                        <a:pt x="36392" y="199113"/>
                        <a:pt x="31136" y="176270"/>
                        <a:pt x="23791" y="154236"/>
                      </a:cubicBezTo>
                      <a:cubicBezTo>
                        <a:pt x="0" y="82863"/>
                        <a:pt x="12774" y="132801"/>
                        <a:pt x="1277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0" name="Freeform 199"/>
              <p:cNvSpPr/>
              <p:nvPr/>
            </p:nvSpPr>
            <p:spPr>
              <a:xfrm>
                <a:off x="4555475" y="614436"/>
                <a:ext cx="563148" cy="230190"/>
              </a:xfrm>
              <a:custGeom>
                <a:avLst/>
                <a:gdLst>
                  <a:gd name="connsiteX0" fmla="*/ 16525 w 563148"/>
                  <a:gd name="connsiteY0" fmla="*/ 211829 h 230190"/>
                  <a:gd name="connsiteX1" fmla="*/ 115677 w 563148"/>
                  <a:gd name="connsiteY1" fmla="*/ 189795 h 230190"/>
                  <a:gd name="connsiteX2" fmla="*/ 148727 w 563148"/>
                  <a:gd name="connsiteY2" fmla="*/ 178778 h 230190"/>
                  <a:gd name="connsiteX3" fmla="*/ 181778 w 563148"/>
                  <a:gd name="connsiteY3" fmla="*/ 156745 h 230190"/>
                  <a:gd name="connsiteX4" fmla="*/ 225845 w 563148"/>
                  <a:gd name="connsiteY4" fmla="*/ 134711 h 230190"/>
                  <a:gd name="connsiteX5" fmla="*/ 280930 w 563148"/>
                  <a:gd name="connsiteY5" fmla="*/ 79627 h 230190"/>
                  <a:gd name="connsiteX6" fmla="*/ 336014 w 563148"/>
                  <a:gd name="connsiteY6" fmla="*/ 24542 h 230190"/>
                  <a:gd name="connsiteX7" fmla="*/ 380082 w 563148"/>
                  <a:gd name="connsiteY7" fmla="*/ 90644 h 230190"/>
                  <a:gd name="connsiteX8" fmla="*/ 479233 w 563148"/>
                  <a:gd name="connsiteY8" fmla="*/ 156745 h 230190"/>
                  <a:gd name="connsiteX9" fmla="*/ 512284 w 563148"/>
                  <a:gd name="connsiteY9" fmla="*/ 178778 h 230190"/>
                  <a:gd name="connsiteX10" fmla="*/ 545335 w 563148"/>
                  <a:gd name="connsiteY10" fmla="*/ 189795 h 230190"/>
                  <a:gd name="connsiteX11" fmla="*/ 545335 w 563148"/>
                  <a:gd name="connsiteY11" fmla="*/ 79627 h 230190"/>
                  <a:gd name="connsiteX12" fmla="*/ 534318 w 563148"/>
                  <a:gd name="connsiteY12" fmla="*/ 46576 h 230190"/>
                  <a:gd name="connsiteX13" fmla="*/ 468217 w 563148"/>
                  <a:gd name="connsiteY13" fmla="*/ 2509 h 230190"/>
                  <a:gd name="connsiteX14" fmla="*/ 60592 w 563148"/>
                  <a:gd name="connsiteY14" fmla="*/ 13525 h 230190"/>
                  <a:gd name="connsiteX15" fmla="*/ 16525 w 563148"/>
                  <a:gd name="connsiteY15" fmla="*/ 79627 h 230190"/>
                  <a:gd name="connsiteX16" fmla="*/ 16525 w 563148"/>
                  <a:gd name="connsiteY16" fmla="*/ 211829 h 2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148" h="230190">
                    <a:moveTo>
                      <a:pt x="16525" y="211829"/>
                    </a:moveTo>
                    <a:cubicBezTo>
                      <a:pt x="33050" y="230190"/>
                      <a:pt x="79377" y="200167"/>
                      <a:pt x="115677" y="189795"/>
                    </a:cubicBezTo>
                    <a:cubicBezTo>
                      <a:pt x="126843" y="186605"/>
                      <a:pt x="138340" y="183971"/>
                      <a:pt x="148727" y="178778"/>
                    </a:cubicBezTo>
                    <a:cubicBezTo>
                      <a:pt x="160570" y="172857"/>
                      <a:pt x="170282" y="163314"/>
                      <a:pt x="181778" y="156745"/>
                    </a:cubicBezTo>
                    <a:cubicBezTo>
                      <a:pt x="196037" y="148597"/>
                      <a:pt x="211156" y="142056"/>
                      <a:pt x="225845" y="134711"/>
                    </a:cubicBezTo>
                    <a:cubicBezTo>
                      <a:pt x="284603" y="46574"/>
                      <a:pt x="207483" y="153073"/>
                      <a:pt x="280930" y="79627"/>
                    </a:cubicBezTo>
                    <a:cubicBezTo>
                      <a:pt x="354383" y="6175"/>
                      <a:pt x="247874" y="83304"/>
                      <a:pt x="336014" y="24542"/>
                    </a:cubicBezTo>
                    <a:cubicBezTo>
                      <a:pt x="350703" y="46576"/>
                      <a:pt x="358048" y="75955"/>
                      <a:pt x="380082" y="90644"/>
                    </a:cubicBezTo>
                    <a:lnTo>
                      <a:pt x="479233" y="156745"/>
                    </a:lnTo>
                    <a:cubicBezTo>
                      <a:pt x="490250" y="164090"/>
                      <a:pt x="499723" y="174591"/>
                      <a:pt x="512284" y="178778"/>
                    </a:cubicBezTo>
                    <a:lnTo>
                      <a:pt x="545335" y="189795"/>
                    </a:lnTo>
                    <a:cubicBezTo>
                      <a:pt x="563148" y="136356"/>
                      <a:pt x="561159" y="158747"/>
                      <a:pt x="545335" y="79627"/>
                    </a:cubicBezTo>
                    <a:cubicBezTo>
                      <a:pt x="543057" y="68240"/>
                      <a:pt x="542530" y="54788"/>
                      <a:pt x="534318" y="46576"/>
                    </a:cubicBezTo>
                    <a:cubicBezTo>
                      <a:pt x="515593" y="27851"/>
                      <a:pt x="468217" y="2509"/>
                      <a:pt x="468217" y="2509"/>
                    </a:cubicBezTo>
                    <a:cubicBezTo>
                      <a:pt x="332342" y="6181"/>
                      <a:pt x="195842" y="0"/>
                      <a:pt x="60592" y="13525"/>
                    </a:cubicBezTo>
                    <a:cubicBezTo>
                      <a:pt x="39050" y="15679"/>
                      <a:pt x="17770" y="60946"/>
                      <a:pt x="16525" y="79627"/>
                    </a:cubicBezTo>
                    <a:cubicBezTo>
                      <a:pt x="13594" y="123597"/>
                      <a:pt x="0" y="193468"/>
                      <a:pt x="16525" y="211829"/>
                    </a:cubicBezTo>
                    <a:close/>
                  </a:path>
                </a:pathLst>
              </a:custGeom>
              <a:solidFill>
                <a:srgbClr val="50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Freeform 180"/>
            <p:cNvSpPr/>
            <p:nvPr/>
          </p:nvSpPr>
          <p:spPr>
            <a:xfrm>
              <a:off x="4059940" y="1718631"/>
              <a:ext cx="1384802" cy="1235437"/>
            </a:xfrm>
            <a:custGeom>
              <a:avLst/>
              <a:gdLst>
                <a:gd name="connsiteX0" fmla="*/ 368841 w 1384802"/>
                <a:gd name="connsiteY0" fmla="*/ 99152 h 1235437"/>
                <a:gd name="connsiteX1" fmla="*/ 479009 w 1384802"/>
                <a:gd name="connsiteY1" fmla="*/ 77118 h 1235437"/>
                <a:gd name="connsiteX2" fmla="*/ 512060 w 1384802"/>
                <a:gd name="connsiteY2" fmla="*/ 66102 h 1235437"/>
                <a:gd name="connsiteX3" fmla="*/ 556127 w 1384802"/>
                <a:gd name="connsiteY3" fmla="*/ 55085 h 1235437"/>
                <a:gd name="connsiteX4" fmla="*/ 589178 w 1384802"/>
                <a:gd name="connsiteY4" fmla="*/ 44068 h 1235437"/>
                <a:gd name="connsiteX5" fmla="*/ 776465 w 1384802"/>
                <a:gd name="connsiteY5" fmla="*/ 22034 h 1235437"/>
                <a:gd name="connsiteX6" fmla="*/ 886633 w 1384802"/>
                <a:gd name="connsiteY6" fmla="*/ 0 h 1235437"/>
                <a:gd name="connsiteX7" fmla="*/ 1184089 w 1384802"/>
                <a:gd name="connsiteY7" fmla="*/ 11017 h 1235437"/>
                <a:gd name="connsiteX8" fmla="*/ 1217140 w 1384802"/>
                <a:gd name="connsiteY8" fmla="*/ 33051 h 1235437"/>
                <a:gd name="connsiteX9" fmla="*/ 1250190 w 1384802"/>
                <a:gd name="connsiteY9" fmla="*/ 44068 h 1235437"/>
                <a:gd name="connsiteX10" fmla="*/ 1272224 w 1384802"/>
                <a:gd name="connsiteY10" fmla="*/ 77118 h 1235437"/>
                <a:gd name="connsiteX11" fmla="*/ 1305274 w 1384802"/>
                <a:gd name="connsiteY11" fmla="*/ 99152 h 1235437"/>
                <a:gd name="connsiteX12" fmla="*/ 1338325 w 1384802"/>
                <a:gd name="connsiteY12" fmla="*/ 198304 h 1235437"/>
                <a:gd name="connsiteX13" fmla="*/ 1349342 w 1384802"/>
                <a:gd name="connsiteY13" fmla="*/ 231355 h 1235437"/>
                <a:gd name="connsiteX14" fmla="*/ 1371376 w 1384802"/>
                <a:gd name="connsiteY14" fmla="*/ 473726 h 1235437"/>
                <a:gd name="connsiteX15" fmla="*/ 1382393 w 1384802"/>
                <a:gd name="connsiteY15" fmla="*/ 506776 h 1235437"/>
                <a:gd name="connsiteX16" fmla="*/ 1371376 w 1384802"/>
                <a:gd name="connsiteY16" fmla="*/ 881350 h 1235437"/>
                <a:gd name="connsiteX17" fmla="*/ 1338325 w 1384802"/>
                <a:gd name="connsiteY17" fmla="*/ 914400 h 1235437"/>
                <a:gd name="connsiteX18" fmla="*/ 1305274 w 1384802"/>
                <a:gd name="connsiteY18" fmla="*/ 936434 h 1235437"/>
                <a:gd name="connsiteX19" fmla="*/ 1239173 w 1384802"/>
                <a:gd name="connsiteY19" fmla="*/ 991518 h 1235437"/>
                <a:gd name="connsiteX20" fmla="*/ 1206123 w 1384802"/>
                <a:gd name="connsiteY20" fmla="*/ 1002535 h 1235437"/>
                <a:gd name="connsiteX21" fmla="*/ 1140021 w 1384802"/>
                <a:gd name="connsiteY21" fmla="*/ 1046603 h 1235437"/>
                <a:gd name="connsiteX22" fmla="*/ 1117988 w 1384802"/>
                <a:gd name="connsiteY22" fmla="*/ 1079653 h 1235437"/>
                <a:gd name="connsiteX23" fmla="*/ 1051887 w 1384802"/>
                <a:gd name="connsiteY23" fmla="*/ 1123721 h 1235437"/>
                <a:gd name="connsiteX24" fmla="*/ 1029853 w 1384802"/>
                <a:gd name="connsiteY24" fmla="*/ 1156771 h 1235437"/>
                <a:gd name="connsiteX25" fmla="*/ 996802 w 1384802"/>
                <a:gd name="connsiteY25" fmla="*/ 1167788 h 1235437"/>
                <a:gd name="connsiteX26" fmla="*/ 963752 w 1384802"/>
                <a:gd name="connsiteY26" fmla="*/ 1189822 h 1235437"/>
                <a:gd name="connsiteX27" fmla="*/ 897650 w 1384802"/>
                <a:gd name="connsiteY27" fmla="*/ 1222873 h 1235437"/>
                <a:gd name="connsiteX28" fmla="*/ 875617 w 1384802"/>
                <a:gd name="connsiteY28" fmla="*/ 1189822 h 1235437"/>
                <a:gd name="connsiteX29" fmla="*/ 897650 w 1384802"/>
                <a:gd name="connsiteY29" fmla="*/ 1090670 h 1235437"/>
                <a:gd name="connsiteX30" fmla="*/ 930701 w 1384802"/>
                <a:gd name="connsiteY30" fmla="*/ 1057620 h 1235437"/>
                <a:gd name="connsiteX31" fmla="*/ 963752 w 1384802"/>
                <a:gd name="connsiteY31" fmla="*/ 1013552 h 1235437"/>
                <a:gd name="connsiteX32" fmla="*/ 1029853 w 1384802"/>
                <a:gd name="connsiteY32" fmla="*/ 969485 h 1235437"/>
                <a:gd name="connsiteX33" fmla="*/ 1051887 w 1384802"/>
                <a:gd name="connsiteY33" fmla="*/ 936434 h 1235437"/>
                <a:gd name="connsiteX34" fmla="*/ 1084937 w 1384802"/>
                <a:gd name="connsiteY34" fmla="*/ 925417 h 1235437"/>
                <a:gd name="connsiteX35" fmla="*/ 1129005 w 1384802"/>
                <a:gd name="connsiteY35" fmla="*/ 903383 h 1235437"/>
                <a:gd name="connsiteX36" fmla="*/ 1184089 w 1384802"/>
                <a:gd name="connsiteY36" fmla="*/ 804232 h 1235437"/>
                <a:gd name="connsiteX37" fmla="*/ 1184089 w 1384802"/>
                <a:gd name="connsiteY37" fmla="*/ 429658 h 1235437"/>
                <a:gd name="connsiteX38" fmla="*/ 1140021 w 1384802"/>
                <a:gd name="connsiteY38" fmla="*/ 363557 h 1235437"/>
                <a:gd name="connsiteX39" fmla="*/ 1106971 w 1384802"/>
                <a:gd name="connsiteY39" fmla="*/ 352540 h 1235437"/>
                <a:gd name="connsiteX40" fmla="*/ 1007819 w 1384802"/>
                <a:gd name="connsiteY40" fmla="*/ 297456 h 1235437"/>
                <a:gd name="connsiteX41" fmla="*/ 974768 w 1384802"/>
                <a:gd name="connsiteY41" fmla="*/ 286439 h 1235437"/>
                <a:gd name="connsiteX42" fmla="*/ 875617 w 1384802"/>
                <a:gd name="connsiteY42" fmla="*/ 319489 h 1235437"/>
                <a:gd name="connsiteX43" fmla="*/ 842566 w 1384802"/>
                <a:gd name="connsiteY43" fmla="*/ 330506 h 1235437"/>
                <a:gd name="connsiteX44" fmla="*/ 776465 w 1384802"/>
                <a:gd name="connsiteY44" fmla="*/ 363557 h 1235437"/>
                <a:gd name="connsiteX45" fmla="*/ 710364 w 1384802"/>
                <a:gd name="connsiteY45" fmla="*/ 374574 h 1235437"/>
                <a:gd name="connsiteX46" fmla="*/ 622229 w 1384802"/>
                <a:gd name="connsiteY46" fmla="*/ 396608 h 1235437"/>
                <a:gd name="connsiteX47" fmla="*/ 589178 w 1384802"/>
                <a:gd name="connsiteY47" fmla="*/ 407624 h 1235437"/>
                <a:gd name="connsiteX48" fmla="*/ 346807 w 1384802"/>
                <a:gd name="connsiteY48" fmla="*/ 418641 h 1235437"/>
                <a:gd name="connsiteX49" fmla="*/ 280706 w 1384802"/>
                <a:gd name="connsiteY49" fmla="*/ 440675 h 1235437"/>
                <a:gd name="connsiteX50" fmla="*/ 214605 w 1384802"/>
                <a:gd name="connsiteY50" fmla="*/ 484742 h 1235437"/>
                <a:gd name="connsiteX51" fmla="*/ 192571 w 1384802"/>
                <a:gd name="connsiteY51" fmla="*/ 528810 h 1235437"/>
                <a:gd name="connsiteX52" fmla="*/ 192571 w 1384802"/>
                <a:gd name="connsiteY52" fmla="*/ 892367 h 1235437"/>
                <a:gd name="connsiteX53" fmla="*/ 225621 w 1384802"/>
                <a:gd name="connsiteY53" fmla="*/ 936434 h 1235437"/>
                <a:gd name="connsiteX54" fmla="*/ 291723 w 1384802"/>
                <a:gd name="connsiteY54" fmla="*/ 980502 h 1235437"/>
                <a:gd name="connsiteX55" fmla="*/ 335790 w 1384802"/>
                <a:gd name="connsiteY55" fmla="*/ 1013552 h 1235437"/>
                <a:gd name="connsiteX56" fmla="*/ 401891 w 1384802"/>
                <a:gd name="connsiteY56" fmla="*/ 1079653 h 1235437"/>
                <a:gd name="connsiteX57" fmla="*/ 412908 w 1384802"/>
                <a:gd name="connsiteY57" fmla="*/ 1123721 h 1235437"/>
                <a:gd name="connsiteX58" fmla="*/ 423925 w 1384802"/>
                <a:gd name="connsiteY58" fmla="*/ 1156771 h 1235437"/>
                <a:gd name="connsiteX59" fmla="*/ 390874 w 1384802"/>
                <a:gd name="connsiteY59" fmla="*/ 1178805 h 1235437"/>
                <a:gd name="connsiteX60" fmla="*/ 335790 w 1384802"/>
                <a:gd name="connsiteY60" fmla="*/ 1167788 h 1235437"/>
                <a:gd name="connsiteX61" fmla="*/ 269689 w 1384802"/>
                <a:gd name="connsiteY61" fmla="*/ 1145755 h 1235437"/>
                <a:gd name="connsiteX62" fmla="*/ 225621 w 1384802"/>
                <a:gd name="connsiteY62" fmla="*/ 1112704 h 1235437"/>
                <a:gd name="connsiteX63" fmla="*/ 192571 w 1384802"/>
                <a:gd name="connsiteY63" fmla="*/ 1090670 h 1235437"/>
                <a:gd name="connsiteX64" fmla="*/ 126470 w 1384802"/>
                <a:gd name="connsiteY64" fmla="*/ 980502 h 1235437"/>
                <a:gd name="connsiteX65" fmla="*/ 82402 w 1384802"/>
                <a:gd name="connsiteY65" fmla="*/ 914400 h 1235437"/>
                <a:gd name="connsiteX66" fmla="*/ 60368 w 1384802"/>
                <a:gd name="connsiteY66" fmla="*/ 848299 h 1235437"/>
                <a:gd name="connsiteX67" fmla="*/ 16301 w 1384802"/>
                <a:gd name="connsiteY67" fmla="*/ 760164 h 1235437"/>
                <a:gd name="connsiteX68" fmla="*/ 5284 w 1384802"/>
                <a:gd name="connsiteY68" fmla="*/ 694063 h 1235437"/>
                <a:gd name="connsiteX69" fmla="*/ 27318 w 1384802"/>
                <a:gd name="connsiteY69" fmla="*/ 484742 h 1235437"/>
                <a:gd name="connsiteX70" fmla="*/ 60368 w 1384802"/>
                <a:gd name="connsiteY70" fmla="*/ 374574 h 1235437"/>
                <a:gd name="connsiteX71" fmla="*/ 104436 w 1384802"/>
                <a:gd name="connsiteY71" fmla="*/ 308473 h 1235437"/>
                <a:gd name="connsiteX72" fmla="*/ 159520 w 1384802"/>
                <a:gd name="connsiteY72" fmla="*/ 242371 h 1235437"/>
                <a:gd name="connsiteX73" fmla="*/ 225621 w 1384802"/>
                <a:gd name="connsiteY73" fmla="*/ 198304 h 1235437"/>
                <a:gd name="connsiteX74" fmla="*/ 258672 w 1384802"/>
                <a:gd name="connsiteY74" fmla="*/ 176270 h 1235437"/>
                <a:gd name="connsiteX75" fmla="*/ 302740 w 1384802"/>
                <a:gd name="connsiteY75" fmla="*/ 165253 h 1235437"/>
                <a:gd name="connsiteX76" fmla="*/ 346807 w 1384802"/>
                <a:gd name="connsiteY76" fmla="*/ 143220 h 1235437"/>
                <a:gd name="connsiteX77" fmla="*/ 379858 w 1384802"/>
                <a:gd name="connsiteY77" fmla="*/ 132203 h 1235437"/>
                <a:gd name="connsiteX78" fmla="*/ 445959 w 1384802"/>
                <a:gd name="connsiteY78" fmla="*/ 88135 h 123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84802" h="1235437">
                  <a:moveTo>
                    <a:pt x="368841" y="99152"/>
                  </a:moveTo>
                  <a:cubicBezTo>
                    <a:pt x="420792" y="90493"/>
                    <a:pt x="432986" y="90267"/>
                    <a:pt x="479009" y="77118"/>
                  </a:cubicBezTo>
                  <a:cubicBezTo>
                    <a:pt x="490175" y="73928"/>
                    <a:pt x="500894" y="69292"/>
                    <a:pt x="512060" y="66102"/>
                  </a:cubicBezTo>
                  <a:cubicBezTo>
                    <a:pt x="526619" y="61943"/>
                    <a:pt x="541568" y="59245"/>
                    <a:pt x="556127" y="55085"/>
                  </a:cubicBezTo>
                  <a:cubicBezTo>
                    <a:pt x="567293" y="51895"/>
                    <a:pt x="577912" y="46885"/>
                    <a:pt x="589178" y="44068"/>
                  </a:cubicBezTo>
                  <a:cubicBezTo>
                    <a:pt x="658091" y="26840"/>
                    <a:pt x="695346" y="28794"/>
                    <a:pt x="776465" y="22034"/>
                  </a:cubicBezTo>
                  <a:cubicBezTo>
                    <a:pt x="805584" y="14754"/>
                    <a:pt x="859621" y="0"/>
                    <a:pt x="886633" y="0"/>
                  </a:cubicBezTo>
                  <a:cubicBezTo>
                    <a:pt x="985853" y="0"/>
                    <a:pt x="1084937" y="7345"/>
                    <a:pt x="1184089" y="11017"/>
                  </a:cubicBezTo>
                  <a:cubicBezTo>
                    <a:pt x="1195106" y="18362"/>
                    <a:pt x="1205297" y="27129"/>
                    <a:pt x="1217140" y="33051"/>
                  </a:cubicBezTo>
                  <a:cubicBezTo>
                    <a:pt x="1227527" y="38244"/>
                    <a:pt x="1241122" y="36814"/>
                    <a:pt x="1250190" y="44068"/>
                  </a:cubicBezTo>
                  <a:cubicBezTo>
                    <a:pt x="1260529" y="52339"/>
                    <a:pt x="1262862" y="67756"/>
                    <a:pt x="1272224" y="77118"/>
                  </a:cubicBezTo>
                  <a:cubicBezTo>
                    <a:pt x="1281586" y="86480"/>
                    <a:pt x="1294257" y="91807"/>
                    <a:pt x="1305274" y="99152"/>
                  </a:cubicBezTo>
                  <a:lnTo>
                    <a:pt x="1338325" y="198304"/>
                  </a:lnTo>
                  <a:lnTo>
                    <a:pt x="1349342" y="231355"/>
                  </a:lnTo>
                  <a:cubicBezTo>
                    <a:pt x="1354638" y="316088"/>
                    <a:pt x="1353380" y="392746"/>
                    <a:pt x="1371376" y="473726"/>
                  </a:cubicBezTo>
                  <a:cubicBezTo>
                    <a:pt x="1373895" y="485062"/>
                    <a:pt x="1378721" y="495759"/>
                    <a:pt x="1382393" y="506776"/>
                  </a:cubicBezTo>
                  <a:cubicBezTo>
                    <a:pt x="1378721" y="631634"/>
                    <a:pt x="1384802" y="757162"/>
                    <a:pt x="1371376" y="881350"/>
                  </a:cubicBezTo>
                  <a:cubicBezTo>
                    <a:pt x="1369701" y="896840"/>
                    <a:pt x="1350294" y="904426"/>
                    <a:pt x="1338325" y="914400"/>
                  </a:cubicBezTo>
                  <a:cubicBezTo>
                    <a:pt x="1328153" y="922876"/>
                    <a:pt x="1315446" y="927957"/>
                    <a:pt x="1305274" y="936434"/>
                  </a:cubicBezTo>
                  <a:cubicBezTo>
                    <a:pt x="1268722" y="966895"/>
                    <a:pt x="1280207" y="971001"/>
                    <a:pt x="1239173" y="991518"/>
                  </a:cubicBezTo>
                  <a:cubicBezTo>
                    <a:pt x="1228786" y="996711"/>
                    <a:pt x="1216274" y="996895"/>
                    <a:pt x="1206123" y="1002535"/>
                  </a:cubicBezTo>
                  <a:cubicBezTo>
                    <a:pt x="1182974" y="1015396"/>
                    <a:pt x="1140021" y="1046603"/>
                    <a:pt x="1140021" y="1046603"/>
                  </a:cubicBezTo>
                  <a:cubicBezTo>
                    <a:pt x="1132677" y="1057620"/>
                    <a:pt x="1127952" y="1070934"/>
                    <a:pt x="1117988" y="1079653"/>
                  </a:cubicBezTo>
                  <a:cubicBezTo>
                    <a:pt x="1098059" y="1097091"/>
                    <a:pt x="1051887" y="1123721"/>
                    <a:pt x="1051887" y="1123721"/>
                  </a:cubicBezTo>
                  <a:cubicBezTo>
                    <a:pt x="1044542" y="1134738"/>
                    <a:pt x="1040192" y="1148500"/>
                    <a:pt x="1029853" y="1156771"/>
                  </a:cubicBezTo>
                  <a:cubicBezTo>
                    <a:pt x="1020785" y="1164025"/>
                    <a:pt x="1007189" y="1162594"/>
                    <a:pt x="996802" y="1167788"/>
                  </a:cubicBezTo>
                  <a:cubicBezTo>
                    <a:pt x="984959" y="1173709"/>
                    <a:pt x="975595" y="1183901"/>
                    <a:pt x="963752" y="1189822"/>
                  </a:cubicBezTo>
                  <a:cubicBezTo>
                    <a:pt x="872523" y="1235437"/>
                    <a:pt x="992374" y="1159723"/>
                    <a:pt x="897650" y="1222873"/>
                  </a:cubicBezTo>
                  <a:cubicBezTo>
                    <a:pt x="890306" y="1211856"/>
                    <a:pt x="877259" y="1202960"/>
                    <a:pt x="875617" y="1189822"/>
                  </a:cubicBezTo>
                  <a:cubicBezTo>
                    <a:pt x="875395" y="1188045"/>
                    <a:pt x="893580" y="1097792"/>
                    <a:pt x="897650" y="1090670"/>
                  </a:cubicBezTo>
                  <a:cubicBezTo>
                    <a:pt x="905380" y="1077143"/>
                    <a:pt x="920561" y="1069449"/>
                    <a:pt x="930701" y="1057620"/>
                  </a:cubicBezTo>
                  <a:cubicBezTo>
                    <a:pt x="942651" y="1043679"/>
                    <a:pt x="950028" y="1025751"/>
                    <a:pt x="963752" y="1013552"/>
                  </a:cubicBezTo>
                  <a:cubicBezTo>
                    <a:pt x="983544" y="995959"/>
                    <a:pt x="1029853" y="969485"/>
                    <a:pt x="1029853" y="969485"/>
                  </a:cubicBezTo>
                  <a:cubicBezTo>
                    <a:pt x="1037198" y="958468"/>
                    <a:pt x="1041548" y="944706"/>
                    <a:pt x="1051887" y="936434"/>
                  </a:cubicBezTo>
                  <a:cubicBezTo>
                    <a:pt x="1060955" y="929180"/>
                    <a:pt x="1074263" y="929991"/>
                    <a:pt x="1084937" y="925417"/>
                  </a:cubicBezTo>
                  <a:cubicBezTo>
                    <a:pt x="1100032" y="918948"/>
                    <a:pt x="1114316" y="910728"/>
                    <a:pt x="1129005" y="903383"/>
                  </a:cubicBezTo>
                  <a:cubicBezTo>
                    <a:pt x="1179513" y="827620"/>
                    <a:pt x="1164698" y="862404"/>
                    <a:pt x="1184089" y="804232"/>
                  </a:cubicBezTo>
                  <a:cubicBezTo>
                    <a:pt x="1198059" y="622620"/>
                    <a:pt x="1202170" y="646621"/>
                    <a:pt x="1184089" y="429658"/>
                  </a:cubicBezTo>
                  <a:cubicBezTo>
                    <a:pt x="1181711" y="401123"/>
                    <a:pt x="1163082" y="378931"/>
                    <a:pt x="1140021" y="363557"/>
                  </a:cubicBezTo>
                  <a:cubicBezTo>
                    <a:pt x="1130359" y="357115"/>
                    <a:pt x="1117988" y="356212"/>
                    <a:pt x="1106971" y="352540"/>
                  </a:cubicBezTo>
                  <a:cubicBezTo>
                    <a:pt x="1057497" y="303066"/>
                    <a:pt x="1088701" y="324416"/>
                    <a:pt x="1007819" y="297456"/>
                  </a:cubicBezTo>
                  <a:lnTo>
                    <a:pt x="974768" y="286439"/>
                  </a:lnTo>
                  <a:lnTo>
                    <a:pt x="875617" y="319489"/>
                  </a:lnTo>
                  <a:cubicBezTo>
                    <a:pt x="864600" y="323161"/>
                    <a:pt x="852229" y="324064"/>
                    <a:pt x="842566" y="330506"/>
                  </a:cubicBezTo>
                  <a:cubicBezTo>
                    <a:pt x="812855" y="350313"/>
                    <a:pt x="810673" y="355955"/>
                    <a:pt x="776465" y="363557"/>
                  </a:cubicBezTo>
                  <a:cubicBezTo>
                    <a:pt x="754659" y="368403"/>
                    <a:pt x="732206" y="369894"/>
                    <a:pt x="710364" y="374574"/>
                  </a:cubicBezTo>
                  <a:cubicBezTo>
                    <a:pt x="680754" y="380919"/>
                    <a:pt x="650958" y="387033"/>
                    <a:pt x="622229" y="396608"/>
                  </a:cubicBezTo>
                  <a:cubicBezTo>
                    <a:pt x="611212" y="400280"/>
                    <a:pt x="600754" y="406698"/>
                    <a:pt x="589178" y="407624"/>
                  </a:cubicBezTo>
                  <a:cubicBezTo>
                    <a:pt x="508562" y="414073"/>
                    <a:pt x="427597" y="414969"/>
                    <a:pt x="346807" y="418641"/>
                  </a:cubicBezTo>
                  <a:cubicBezTo>
                    <a:pt x="324773" y="425986"/>
                    <a:pt x="300031" y="427792"/>
                    <a:pt x="280706" y="440675"/>
                  </a:cubicBezTo>
                  <a:lnTo>
                    <a:pt x="214605" y="484742"/>
                  </a:lnTo>
                  <a:cubicBezTo>
                    <a:pt x="207260" y="499431"/>
                    <a:pt x="197290" y="513079"/>
                    <a:pt x="192571" y="528810"/>
                  </a:cubicBezTo>
                  <a:cubicBezTo>
                    <a:pt x="163298" y="626386"/>
                    <a:pt x="189363" y="867504"/>
                    <a:pt x="192571" y="892367"/>
                  </a:cubicBezTo>
                  <a:cubicBezTo>
                    <a:pt x="194921" y="910577"/>
                    <a:pt x="211898" y="924235"/>
                    <a:pt x="225621" y="936434"/>
                  </a:cubicBezTo>
                  <a:cubicBezTo>
                    <a:pt x="245414" y="954027"/>
                    <a:pt x="270538" y="964613"/>
                    <a:pt x="291723" y="980502"/>
                  </a:cubicBezTo>
                  <a:cubicBezTo>
                    <a:pt x="306412" y="991519"/>
                    <a:pt x="322142" y="1001269"/>
                    <a:pt x="335790" y="1013552"/>
                  </a:cubicBezTo>
                  <a:cubicBezTo>
                    <a:pt x="358951" y="1034397"/>
                    <a:pt x="401891" y="1079653"/>
                    <a:pt x="401891" y="1079653"/>
                  </a:cubicBezTo>
                  <a:cubicBezTo>
                    <a:pt x="405563" y="1094342"/>
                    <a:pt x="408748" y="1109162"/>
                    <a:pt x="412908" y="1123721"/>
                  </a:cubicBezTo>
                  <a:cubicBezTo>
                    <a:pt x="416098" y="1134887"/>
                    <a:pt x="428238" y="1145989"/>
                    <a:pt x="423925" y="1156771"/>
                  </a:cubicBezTo>
                  <a:cubicBezTo>
                    <a:pt x="419007" y="1169065"/>
                    <a:pt x="401891" y="1171460"/>
                    <a:pt x="390874" y="1178805"/>
                  </a:cubicBezTo>
                  <a:cubicBezTo>
                    <a:pt x="372513" y="1175133"/>
                    <a:pt x="353855" y="1172715"/>
                    <a:pt x="335790" y="1167788"/>
                  </a:cubicBezTo>
                  <a:cubicBezTo>
                    <a:pt x="313383" y="1161677"/>
                    <a:pt x="269689" y="1145755"/>
                    <a:pt x="269689" y="1145755"/>
                  </a:cubicBezTo>
                  <a:cubicBezTo>
                    <a:pt x="255000" y="1134738"/>
                    <a:pt x="240562" y="1123377"/>
                    <a:pt x="225621" y="1112704"/>
                  </a:cubicBezTo>
                  <a:cubicBezTo>
                    <a:pt x="214847" y="1105008"/>
                    <a:pt x="201290" y="1100635"/>
                    <a:pt x="192571" y="1090670"/>
                  </a:cubicBezTo>
                  <a:cubicBezTo>
                    <a:pt x="140884" y="1031599"/>
                    <a:pt x="159421" y="1035421"/>
                    <a:pt x="126470" y="980502"/>
                  </a:cubicBezTo>
                  <a:cubicBezTo>
                    <a:pt x="112845" y="957794"/>
                    <a:pt x="90776" y="939523"/>
                    <a:pt x="82402" y="914400"/>
                  </a:cubicBezTo>
                  <a:cubicBezTo>
                    <a:pt x="75057" y="892366"/>
                    <a:pt x="73251" y="867624"/>
                    <a:pt x="60368" y="848299"/>
                  </a:cubicBezTo>
                  <a:cubicBezTo>
                    <a:pt x="27365" y="798794"/>
                    <a:pt x="43252" y="827542"/>
                    <a:pt x="16301" y="760164"/>
                  </a:cubicBezTo>
                  <a:cubicBezTo>
                    <a:pt x="12629" y="738130"/>
                    <a:pt x="5284" y="716401"/>
                    <a:pt x="5284" y="694063"/>
                  </a:cubicBezTo>
                  <a:cubicBezTo>
                    <a:pt x="5284" y="472190"/>
                    <a:pt x="0" y="580352"/>
                    <a:pt x="27318" y="484742"/>
                  </a:cubicBezTo>
                  <a:cubicBezTo>
                    <a:pt x="35015" y="457801"/>
                    <a:pt x="47280" y="394206"/>
                    <a:pt x="60368" y="374574"/>
                  </a:cubicBezTo>
                  <a:lnTo>
                    <a:pt x="104436" y="308473"/>
                  </a:lnTo>
                  <a:cubicBezTo>
                    <a:pt x="124021" y="279096"/>
                    <a:pt x="130159" y="265208"/>
                    <a:pt x="159520" y="242371"/>
                  </a:cubicBezTo>
                  <a:cubicBezTo>
                    <a:pt x="180423" y="226113"/>
                    <a:pt x="203587" y="212993"/>
                    <a:pt x="225621" y="198304"/>
                  </a:cubicBezTo>
                  <a:cubicBezTo>
                    <a:pt x="236638" y="190959"/>
                    <a:pt x="245827" y="179481"/>
                    <a:pt x="258672" y="176270"/>
                  </a:cubicBezTo>
                  <a:cubicBezTo>
                    <a:pt x="273361" y="172598"/>
                    <a:pt x="288563" y="170569"/>
                    <a:pt x="302740" y="165253"/>
                  </a:cubicBezTo>
                  <a:cubicBezTo>
                    <a:pt x="318117" y="159487"/>
                    <a:pt x="331712" y="149689"/>
                    <a:pt x="346807" y="143220"/>
                  </a:cubicBezTo>
                  <a:cubicBezTo>
                    <a:pt x="357481" y="138646"/>
                    <a:pt x="368841" y="135875"/>
                    <a:pt x="379858" y="132203"/>
                  </a:cubicBezTo>
                  <a:lnTo>
                    <a:pt x="445959" y="88135"/>
                  </a:lnTo>
                </a:path>
              </a:pathLst>
            </a:custGeom>
            <a:solidFill>
              <a:srgbClr val="F5C08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4313026" y="1638160"/>
              <a:ext cx="831851" cy="653348"/>
            </a:xfrm>
            <a:custGeom>
              <a:avLst/>
              <a:gdLst>
                <a:gd name="connsiteX0" fmla="*/ 655581 w 831851"/>
                <a:gd name="connsiteY0" fmla="*/ 47421 h 653348"/>
                <a:gd name="connsiteX1" fmla="*/ 644564 w 831851"/>
                <a:gd name="connsiteY1" fmla="*/ 179623 h 653348"/>
                <a:gd name="connsiteX2" fmla="*/ 633547 w 831851"/>
                <a:gd name="connsiteY2" fmla="*/ 212674 h 653348"/>
                <a:gd name="connsiteX3" fmla="*/ 622531 w 831851"/>
                <a:gd name="connsiteY3" fmla="*/ 289792 h 653348"/>
                <a:gd name="connsiteX4" fmla="*/ 468294 w 831851"/>
                <a:gd name="connsiteY4" fmla="*/ 344876 h 653348"/>
                <a:gd name="connsiteX5" fmla="*/ 347109 w 831851"/>
                <a:gd name="connsiteY5" fmla="*/ 355893 h 653348"/>
                <a:gd name="connsiteX6" fmla="*/ 258974 w 831851"/>
                <a:gd name="connsiteY6" fmla="*/ 366910 h 653348"/>
                <a:gd name="connsiteX7" fmla="*/ 181856 w 831851"/>
                <a:gd name="connsiteY7" fmla="*/ 388944 h 653348"/>
                <a:gd name="connsiteX8" fmla="*/ 115755 w 831851"/>
                <a:gd name="connsiteY8" fmla="*/ 410977 h 653348"/>
                <a:gd name="connsiteX9" fmla="*/ 49654 w 831851"/>
                <a:gd name="connsiteY9" fmla="*/ 455045 h 653348"/>
                <a:gd name="connsiteX10" fmla="*/ 27620 w 831851"/>
                <a:gd name="connsiteY10" fmla="*/ 488095 h 653348"/>
                <a:gd name="connsiteX11" fmla="*/ 5586 w 831851"/>
                <a:gd name="connsiteY11" fmla="*/ 554197 h 653348"/>
                <a:gd name="connsiteX12" fmla="*/ 16603 w 831851"/>
                <a:gd name="connsiteY12" fmla="*/ 620298 h 653348"/>
                <a:gd name="connsiteX13" fmla="*/ 115755 w 831851"/>
                <a:gd name="connsiteY13" fmla="*/ 653348 h 653348"/>
                <a:gd name="connsiteX14" fmla="*/ 479311 w 831851"/>
                <a:gd name="connsiteY14" fmla="*/ 631315 h 653348"/>
                <a:gd name="connsiteX15" fmla="*/ 545413 w 831851"/>
                <a:gd name="connsiteY15" fmla="*/ 609281 h 653348"/>
                <a:gd name="connsiteX16" fmla="*/ 589480 w 831851"/>
                <a:gd name="connsiteY16" fmla="*/ 598264 h 653348"/>
                <a:gd name="connsiteX17" fmla="*/ 655581 w 831851"/>
                <a:gd name="connsiteY17" fmla="*/ 576230 h 653348"/>
                <a:gd name="connsiteX18" fmla="*/ 688632 w 831851"/>
                <a:gd name="connsiteY18" fmla="*/ 565213 h 653348"/>
                <a:gd name="connsiteX19" fmla="*/ 732699 w 831851"/>
                <a:gd name="connsiteY19" fmla="*/ 554197 h 653348"/>
                <a:gd name="connsiteX20" fmla="*/ 820834 w 831851"/>
                <a:gd name="connsiteY20" fmla="*/ 477079 h 653348"/>
                <a:gd name="connsiteX21" fmla="*/ 831851 w 831851"/>
                <a:gd name="connsiteY21" fmla="*/ 444028 h 653348"/>
                <a:gd name="connsiteX22" fmla="*/ 820834 w 831851"/>
                <a:gd name="connsiteY22" fmla="*/ 146573 h 653348"/>
                <a:gd name="connsiteX23" fmla="*/ 809817 w 831851"/>
                <a:gd name="connsiteY23" fmla="*/ 113522 h 653348"/>
                <a:gd name="connsiteX24" fmla="*/ 787784 w 831851"/>
                <a:gd name="connsiteY24" fmla="*/ 80471 h 653348"/>
                <a:gd name="connsiteX25" fmla="*/ 732699 w 831851"/>
                <a:gd name="connsiteY25" fmla="*/ 3353 h 653348"/>
                <a:gd name="connsiteX26" fmla="*/ 677615 w 831851"/>
                <a:gd name="connsiteY26" fmla="*/ 14370 h 653348"/>
                <a:gd name="connsiteX27" fmla="*/ 655581 w 831851"/>
                <a:gd name="connsiteY27" fmla="*/ 47421 h 6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1851" h="653348">
                  <a:moveTo>
                    <a:pt x="655581" y="47421"/>
                  </a:moveTo>
                  <a:cubicBezTo>
                    <a:pt x="650073" y="74963"/>
                    <a:pt x="650408" y="135791"/>
                    <a:pt x="644564" y="179623"/>
                  </a:cubicBezTo>
                  <a:cubicBezTo>
                    <a:pt x="643029" y="191134"/>
                    <a:pt x="635824" y="201287"/>
                    <a:pt x="633547" y="212674"/>
                  </a:cubicBezTo>
                  <a:cubicBezTo>
                    <a:pt x="628455" y="238137"/>
                    <a:pt x="632175" y="265682"/>
                    <a:pt x="622531" y="289792"/>
                  </a:cubicBezTo>
                  <a:cubicBezTo>
                    <a:pt x="600844" y="344010"/>
                    <a:pt x="498354" y="340777"/>
                    <a:pt x="468294" y="344876"/>
                  </a:cubicBezTo>
                  <a:cubicBezTo>
                    <a:pt x="428104" y="350356"/>
                    <a:pt x="387448" y="351647"/>
                    <a:pt x="347109" y="355893"/>
                  </a:cubicBezTo>
                  <a:cubicBezTo>
                    <a:pt x="317665" y="358992"/>
                    <a:pt x="288352" y="363238"/>
                    <a:pt x="258974" y="366910"/>
                  </a:cubicBezTo>
                  <a:cubicBezTo>
                    <a:pt x="147918" y="403929"/>
                    <a:pt x="320164" y="347452"/>
                    <a:pt x="181856" y="388944"/>
                  </a:cubicBezTo>
                  <a:cubicBezTo>
                    <a:pt x="159610" y="395618"/>
                    <a:pt x="135080" y="398094"/>
                    <a:pt x="115755" y="410977"/>
                  </a:cubicBezTo>
                  <a:lnTo>
                    <a:pt x="49654" y="455045"/>
                  </a:lnTo>
                  <a:cubicBezTo>
                    <a:pt x="42309" y="466062"/>
                    <a:pt x="32998" y="475996"/>
                    <a:pt x="27620" y="488095"/>
                  </a:cubicBezTo>
                  <a:cubicBezTo>
                    <a:pt x="18187" y="509319"/>
                    <a:pt x="5586" y="554197"/>
                    <a:pt x="5586" y="554197"/>
                  </a:cubicBezTo>
                  <a:cubicBezTo>
                    <a:pt x="9258" y="576231"/>
                    <a:pt x="0" y="605355"/>
                    <a:pt x="16603" y="620298"/>
                  </a:cubicBezTo>
                  <a:cubicBezTo>
                    <a:pt x="42498" y="643604"/>
                    <a:pt x="115755" y="653348"/>
                    <a:pt x="115755" y="653348"/>
                  </a:cubicBezTo>
                  <a:cubicBezTo>
                    <a:pt x="135986" y="652428"/>
                    <a:pt x="409319" y="643667"/>
                    <a:pt x="479311" y="631315"/>
                  </a:cubicBezTo>
                  <a:cubicBezTo>
                    <a:pt x="502183" y="627279"/>
                    <a:pt x="522881" y="614914"/>
                    <a:pt x="545413" y="609281"/>
                  </a:cubicBezTo>
                  <a:cubicBezTo>
                    <a:pt x="560102" y="605609"/>
                    <a:pt x="574977" y="602615"/>
                    <a:pt x="589480" y="598264"/>
                  </a:cubicBezTo>
                  <a:cubicBezTo>
                    <a:pt x="611726" y="591590"/>
                    <a:pt x="633547" y="583575"/>
                    <a:pt x="655581" y="576230"/>
                  </a:cubicBezTo>
                  <a:cubicBezTo>
                    <a:pt x="666598" y="572558"/>
                    <a:pt x="677366" y="568029"/>
                    <a:pt x="688632" y="565213"/>
                  </a:cubicBezTo>
                  <a:lnTo>
                    <a:pt x="732699" y="554197"/>
                  </a:lnTo>
                  <a:cubicBezTo>
                    <a:pt x="782275" y="521146"/>
                    <a:pt x="797883" y="522983"/>
                    <a:pt x="820834" y="477079"/>
                  </a:cubicBezTo>
                  <a:cubicBezTo>
                    <a:pt x="826027" y="466692"/>
                    <a:pt x="828179" y="455045"/>
                    <a:pt x="831851" y="444028"/>
                  </a:cubicBezTo>
                  <a:cubicBezTo>
                    <a:pt x="828179" y="344876"/>
                    <a:pt x="827434" y="245573"/>
                    <a:pt x="820834" y="146573"/>
                  </a:cubicBezTo>
                  <a:cubicBezTo>
                    <a:pt x="820062" y="134986"/>
                    <a:pt x="815010" y="123909"/>
                    <a:pt x="809817" y="113522"/>
                  </a:cubicBezTo>
                  <a:cubicBezTo>
                    <a:pt x="803896" y="101679"/>
                    <a:pt x="793161" y="92570"/>
                    <a:pt x="787784" y="80471"/>
                  </a:cubicBezTo>
                  <a:cubicBezTo>
                    <a:pt x="752020" y="0"/>
                    <a:pt x="792813" y="23391"/>
                    <a:pt x="732699" y="3353"/>
                  </a:cubicBezTo>
                  <a:cubicBezTo>
                    <a:pt x="714338" y="7025"/>
                    <a:pt x="694363" y="5996"/>
                    <a:pt x="677615" y="14370"/>
                  </a:cubicBezTo>
                  <a:cubicBezTo>
                    <a:pt x="663680" y="21338"/>
                    <a:pt x="661089" y="19879"/>
                    <a:pt x="655581" y="47421"/>
                  </a:cubicBez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4271969" y="1984187"/>
              <a:ext cx="1699173" cy="2852218"/>
            </a:xfrm>
            <a:custGeom>
              <a:avLst/>
              <a:gdLst>
                <a:gd name="connsiteX0" fmla="*/ 46643 w 1699173"/>
                <a:gd name="connsiteY0" fmla="*/ 197153 h 2852218"/>
                <a:gd name="connsiteX1" fmla="*/ 24609 w 1699173"/>
                <a:gd name="connsiteY1" fmla="*/ 252237 h 2852218"/>
                <a:gd name="connsiteX2" fmla="*/ 24609 w 1699173"/>
                <a:gd name="connsiteY2" fmla="*/ 626811 h 2852218"/>
                <a:gd name="connsiteX3" fmla="*/ 46643 w 1699173"/>
                <a:gd name="connsiteY3" fmla="*/ 692912 h 2852218"/>
                <a:gd name="connsiteX4" fmla="*/ 79694 w 1699173"/>
                <a:gd name="connsiteY4" fmla="*/ 814097 h 2852218"/>
                <a:gd name="connsiteX5" fmla="*/ 112744 w 1699173"/>
                <a:gd name="connsiteY5" fmla="*/ 957317 h 2852218"/>
                <a:gd name="connsiteX6" fmla="*/ 123761 w 1699173"/>
                <a:gd name="connsiteY6" fmla="*/ 1265789 h 2852218"/>
                <a:gd name="connsiteX7" fmla="*/ 134778 w 1699173"/>
                <a:gd name="connsiteY7" fmla="*/ 1298840 h 2852218"/>
                <a:gd name="connsiteX8" fmla="*/ 145795 w 1699173"/>
                <a:gd name="connsiteY8" fmla="*/ 1442059 h 2852218"/>
                <a:gd name="connsiteX9" fmla="*/ 156812 w 1699173"/>
                <a:gd name="connsiteY9" fmla="*/ 1486126 h 2852218"/>
                <a:gd name="connsiteX10" fmla="*/ 167829 w 1699173"/>
                <a:gd name="connsiteY10" fmla="*/ 1541211 h 2852218"/>
                <a:gd name="connsiteX11" fmla="*/ 178845 w 1699173"/>
                <a:gd name="connsiteY11" fmla="*/ 1585278 h 2852218"/>
                <a:gd name="connsiteX12" fmla="*/ 189862 w 1699173"/>
                <a:gd name="connsiteY12" fmla="*/ 1651379 h 2852218"/>
                <a:gd name="connsiteX13" fmla="*/ 211896 w 1699173"/>
                <a:gd name="connsiteY13" fmla="*/ 1761548 h 2852218"/>
                <a:gd name="connsiteX14" fmla="*/ 233930 w 1699173"/>
                <a:gd name="connsiteY14" fmla="*/ 1893750 h 2852218"/>
                <a:gd name="connsiteX15" fmla="*/ 222913 w 1699173"/>
                <a:gd name="connsiteY15" fmla="*/ 2345442 h 2852218"/>
                <a:gd name="connsiteX16" fmla="*/ 211896 w 1699173"/>
                <a:gd name="connsiteY16" fmla="*/ 2389509 h 2852218"/>
                <a:gd name="connsiteX17" fmla="*/ 189862 w 1699173"/>
                <a:gd name="connsiteY17" fmla="*/ 2455611 h 2852218"/>
                <a:gd name="connsiteX18" fmla="*/ 178845 w 1699173"/>
                <a:gd name="connsiteY18" fmla="*/ 2543746 h 2852218"/>
                <a:gd name="connsiteX19" fmla="*/ 167829 w 1699173"/>
                <a:gd name="connsiteY19" fmla="*/ 2576796 h 2852218"/>
                <a:gd name="connsiteX20" fmla="*/ 178845 w 1699173"/>
                <a:gd name="connsiteY20" fmla="*/ 2775100 h 2852218"/>
                <a:gd name="connsiteX21" fmla="*/ 366132 w 1699173"/>
                <a:gd name="connsiteY21" fmla="*/ 2764083 h 2852218"/>
                <a:gd name="connsiteX22" fmla="*/ 421217 w 1699173"/>
                <a:gd name="connsiteY22" fmla="*/ 2753066 h 2852218"/>
                <a:gd name="connsiteX23" fmla="*/ 498335 w 1699173"/>
                <a:gd name="connsiteY23" fmla="*/ 2720015 h 2852218"/>
                <a:gd name="connsiteX24" fmla="*/ 674604 w 1699173"/>
                <a:gd name="connsiteY24" fmla="*/ 2708999 h 2852218"/>
                <a:gd name="connsiteX25" fmla="*/ 740706 w 1699173"/>
                <a:gd name="connsiteY25" fmla="*/ 2731032 h 2852218"/>
                <a:gd name="connsiteX26" fmla="*/ 806807 w 1699173"/>
                <a:gd name="connsiteY26" fmla="*/ 2764083 h 2852218"/>
                <a:gd name="connsiteX27" fmla="*/ 850874 w 1699173"/>
                <a:gd name="connsiteY27" fmla="*/ 2786117 h 2852218"/>
                <a:gd name="connsiteX28" fmla="*/ 916976 w 1699173"/>
                <a:gd name="connsiteY28" fmla="*/ 2808150 h 2852218"/>
                <a:gd name="connsiteX29" fmla="*/ 950026 w 1699173"/>
                <a:gd name="connsiteY29" fmla="*/ 2819167 h 2852218"/>
                <a:gd name="connsiteX30" fmla="*/ 983077 w 1699173"/>
                <a:gd name="connsiteY30" fmla="*/ 2830184 h 2852218"/>
                <a:gd name="connsiteX31" fmla="*/ 1027144 w 1699173"/>
                <a:gd name="connsiteY31" fmla="*/ 2852218 h 2852218"/>
                <a:gd name="connsiteX32" fmla="*/ 1214431 w 1699173"/>
                <a:gd name="connsiteY32" fmla="*/ 2841201 h 2852218"/>
                <a:gd name="connsiteX33" fmla="*/ 1247482 w 1699173"/>
                <a:gd name="connsiteY33" fmla="*/ 2830184 h 2852218"/>
                <a:gd name="connsiteX34" fmla="*/ 1291549 w 1699173"/>
                <a:gd name="connsiteY34" fmla="*/ 2819167 h 2852218"/>
                <a:gd name="connsiteX35" fmla="*/ 1368667 w 1699173"/>
                <a:gd name="connsiteY35" fmla="*/ 2797133 h 2852218"/>
                <a:gd name="connsiteX36" fmla="*/ 1699173 w 1699173"/>
                <a:gd name="connsiteY36" fmla="*/ 2786117 h 2852218"/>
                <a:gd name="connsiteX37" fmla="*/ 1688156 w 1699173"/>
                <a:gd name="connsiteY37" fmla="*/ 2631880 h 2852218"/>
                <a:gd name="connsiteX38" fmla="*/ 1622055 w 1699173"/>
                <a:gd name="connsiteY38" fmla="*/ 2499678 h 2852218"/>
                <a:gd name="connsiteX39" fmla="*/ 1600021 w 1699173"/>
                <a:gd name="connsiteY39" fmla="*/ 2466627 h 2852218"/>
                <a:gd name="connsiteX40" fmla="*/ 1589004 w 1699173"/>
                <a:gd name="connsiteY40" fmla="*/ 2433577 h 2852218"/>
                <a:gd name="connsiteX41" fmla="*/ 1555954 w 1699173"/>
                <a:gd name="connsiteY41" fmla="*/ 2400526 h 2852218"/>
                <a:gd name="connsiteX42" fmla="*/ 1533920 w 1699173"/>
                <a:gd name="connsiteY42" fmla="*/ 2367476 h 2852218"/>
                <a:gd name="connsiteX43" fmla="*/ 1500870 w 1699173"/>
                <a:gd name="connsiteY43" fmla="*/ 2301374 h 2852218"/>
                <a:gd name="connsiteX44" fmla="*/ 1478836 w 1699173"/>
                <a:gd name="connsiteY44" fmla="*/ 2257307 h 2852218"/>
                <a:gd name="connsiteX45" fmla="*/ 1456802 w 1699173"/>
                <a:gd name="connsiteY45" fmla="*/ 2224256 h 2852218"/>
                <a:gd name="connsiteX46" fmla="*/ 1423751 w 1699173"/>
                <a:gd name="connsiteY46" fmla="*/ 2158155 h 2852218"/>
                <a:gd name="connsiteX47" fmla="*/ 1401718 w 1699173"/>
                <a:gd name="connsiteY47" fmla="*/ 2081037 h 2852218"/>
                <a:gd name="connsiteX48" fmla="*/ 1379684 w 1699173"/>
                <a:gd name="connsiteY48" fmla="*/ 2003919 h 2852218"/>
                <a:gd name="connsiteX49" fmla="*/ 1357650 w 1699173"/>
                <a:gd name="connsiteY49" fmla="*/ 1970868 h 2852218"/>
                <a:gd name="connsiteX50" fmla="*/ 1346633 w 1699173"/>
                <a:gd name="connsiteY50" fmla="*/ 1937818 h 2852218"/>
                <a:gd name="connsiteX51" fmla="*/ 1302566 w 1699173"/>
                <a:gd name="connsiteY51" fmla="*/ 1827649 h 2852218"/>
                <a:gd name="connsiteX52" fmla="*/ 1291549 w 1699173"/>
                <a:gd name="connsiteY52" fmla="*/ 1794599 h 2852218"/>
                <a:gd name="connsiteX53" fmla="*/ 1280532 w 1699173"/>
                <a:gd name="connsiteY53" fmla="*/ 1761548 h 2852218"/>
                <a:gd name="connsiteX54" fmla="*/ 1236465 w 1699173"/>
                <a:gd name="connsiteY54" fmla="*/ 1695447 h 2852218"/>
                <a:gd name="connsiteX55" fmla="*/ 1225448 w 1699173"/>
                <a:gd name="connsiteY55" fmla="*/ 1651379 h 2852218"/>
                <a:gd name="connsiteX56" fmla="*/ 1214431 w 1699173"/>
                <a:gd name="connsiteY56" fmla="*/ 1585278 h 2852218"/>
                <a:gd name="connsiteX57" fmla="*/ 1181380 w 1699173"/>
                <a:gd name="connsiteY57" fmla="*/ 1475109 h 2852218"/>
                <a:gd name="connsiteX58" fmla="*/ 1159347 w 1699173"/>
                <a:gd name="connsiteY58" fmla="*/ 1342907 h 2852218"/>
                <a:gd name="connsiteX59" fmla="*/ 1137313 w 1699173"/>
                <a:gd name="connsiteY59" fmla="*/ 1232738 h 2852218"/>
                <a:gd name="connsiteX60" fmla="*/ 1115279 w 1699173"/>
                <a:gd name="connsiteY60" fmla="*/ 1111553 h 2852218"/>
                <a:gd name="connsiteX61" fmla="*/ 1093245 w 1699173"/>
                <a:gd name="connsiteY61" fmla="*/ 1023418 h 2852218"/>
                <a:gd name="connsiteX62" fmla="*/ 1071212 w 1699173"/>
                <a:gd name="connsiteY62" fmla="*/ 957317 h 2852218"/>
                <a:gd name="connsiteX63" fmla="*/ 1049178 w 1699173"/>
                <a:gd name="connsiteY63" fmla="*/ 924266 h 2852218"/>
                <a:gd name="connsiteX64" fmla="*/ 1027144 w 1699173"/>
                <a:gd name="connsiteY64" fmla="*/ 825114 h 2852218"/>
                <a:gd name="connsiteX65" fmla="*/ 1005111 w 1699173"/>
                <a:gd name="connsiteY65" fmla="*/ 759013 h 2852218"/>
                <a:gd name="connsiteX66" fmla="*/ 983077 w 1699173"/>
                <a:gd name="connsiteY66" fmla="*/ 725962 h 2852218"/>
                <a:gd name="connsiteX67" fmla="*/ 961043 w 1699173"/>
                <a:gd name="connsiteY67" fmla="*/ 659861 h 2852218"/>
                <a:gd name="connsiteX68" fmla="*/ 916976 w 1699173"/>
                <a:gd name="connsiteY68" fmla="*/ 582743 h 2852218"/>
                <a:gd name="connsiteX69" fmla="*/ 905959 w 1699173"/>
                <a:gd name="connsiteY69" fmla="*/ 142068 h 2852218"/>
                <a:gd name="connsiteX70" fmla="*/ 894942 w 1699173"/>
                <a:gd name="connsiteY70" fmla="*/ 109018 h 2852218"/>
                <a:gd name="connsiteX71" fmla="*/ 861891 w 1699173"/>
                <a:gd name="connsiteY71" fmla="*/ 64950 h 2852218"/>
                <a:gd name="connsiteX72" fmla="*/ 828841 w 1699173"/>
                <a:gd name="connsiteY72" fmla="*/ 9866 h 285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99173" h="2852218">
                  <a:moveTo>
                    <a:pt x="46643" y="197153"/>
                  </a:moveTo>
                  <a:cubicBezTo>
                    <a:pt x="39298" y="215514"/>
                    <a:pt x="29056" y="232968"/>
                    <a:pt x="24609" y="252237"/>
                  </a:cubicBezTo>
                  <a:cubicBezTo>
                    <a:pt x="0" y="358874"/>
                    <a:pt x="18070" y="557063"/>
                    <a:pt x="24609" y="626811"/>
                  </a:cubicBezTo>
                  <a:cubicBezTo>
                    <a:pt x="26777" y="649935"/>
                    <a:pt x="42088" y="670137"/>
                    <a:pt x="46643" y="692912"/>
                  </a:cubicBezTo>
                  <a:cubicBezTo>
                    <a:pt x="84763" y="883506"/>
                    <a:pt x="23772" y="590400"/>
                    <a:pt x="79694" y="814097"/>
                  </a:cubicBezTo>
                  <a:cubicBezTo>
                    <a:pt x="106268" y="920398"/>
                    <a:pt x="95788" y="872538"/>
                    <a:pt x="112744" y="957317"/>
                  </a:cubicBezTo>
                  <a:cubicBezTo>
                    <a:pt x="116416" y="1060141"/>
                    <a:pt x="117137" y="1163113"/>
                    <a:pt x="123761" y="1265789"/>
                  </a:cubicBezTo>
                  <a:cubicBezTo>
                    <a:pt x="124509" y="1277378"/>
                    <a:pt x="133338" y="1287317"/>
                    <a:pt x="134778" y="1298840"/>
                  </a:cubicBezTo>
                  <a:cubicBezTo>
                    <a:pt x="140717" y="1346351"/>
                    <a:pt x="140200" y="1394506"/>
                    <a:pt x="145795" y="1442059"/>
                  </a:cubicBezTo>
                  <a:cubicBezTo>
                    <a:pt x="147564" y="1457096"/>
                    <a:pt x="153527" y="1471345"/>
                    <a:pt x="156812" y="1486126"/>
                  </a:cubicBezTo>
                  <a:cubicBezTo>
                    <a:pt x="160874" y="1504405"/>
                    <a:pt x="163767" y="1522932"/>
                    <a:pt x="167829" y="1541211"/>
                  </a:cubicBezTo>
                  <a:cubicBezTo>
                    <a:pt x="171113" y="1555991"/>
                    <a:pt x="175876" y="1570431"/>
                    <a:pt x="178845" y="1585278"/>
                  </a:cubicBezTo>
                  <a:cubicBezTo>
                    <a:pt x="183226" y="1607182"/>
                    <a:pt x="185745" y="1629424"/>
                    <a:pt x="189862" y="1651379"/>
                  </a:cubicBezTo>
                  <a:cubicBezTo>
                    <a:pt x="196764" y="1688188"/>
                    <a:pt x="205739" y="1724607"/>
                    <a:pt x="211896" y="1761548"/>
                  </a:cubicBezTo>
                  <a:lnTo>
                    <a:pt x="233930" y="1893750"/>
                  </a:lnTo>
                  <a:cubicBezTo>
                    <a:pt x="230258" y="2044314"/>
                    <a:pt x="229600" y="2194982"/>
                    <a:pt x="222913" y="2345442"/>
                  </a:cubicBezTo>
                  <a:cubicBezTo>
                    <a:pt x="222241" y="2360568"/>
                    <a:pt x="216247" y="2375006"/>
                    <a:pt x="211896" y="2389509"/>
                  </a:cubicBezTo>
                  <a:cubicBezTo>
                    <a:pt x="205222" y="2411755"/>
                    <a:pt x="189862" y="2455611"/>
                    <a:pt x="189862" y="2455611"/>
                  </a:cubicBezTo>
                  <a:cubicBezTo>
                    <a:pt x="186190" y="2484989"/>
                    <a:pt x="184141" y="2514617"/>
                    <a:pt x="178845" y="2543746"/>
                  </a:cubicBezTo>
                  <a:cubicBezTo>
                    <a:pt x="176768" y="2555171"/>
                    <a:pt x="167829" y="2565183"/>
                    <a:pt x="167829" y="2576796"/>
                  </a:cubicBezTo>
                  <a:cubicBezTo>
                    <a:pt x="167829" y="2642999"/>
                    <a:pt x="175173" y="2708999"/>
                    <a:pt x="178845" y="2775100"/>
                  </a:cubicBezTo>
                  <a:cubicBezTo>
                    <a:pt x="241274" y="2771428"/>
                    <a:pt x="303852" y="2769745"/>
                    <a:pt x="366132" y="2764083"/>
                  </a:cubicBezTo>
                  <a:cubicBezTo>
                    <a:pt x="384780" y="2762388"/>
                    <a:pt x="403684" y="2759641"/>
                    <a:pt x="421217" y="2753066"/>
                  </a:cubicBezTo>
                  <a:cubicBezTo>
                    <a:pt x="573380" y="2696004"/>
                    <a:pt x="319615" y="2764695"/>
                    <a:pt x="498335" y="2720015"/>
                  </a:cubicBezTo>
                  <a:cubicBezTo>
                    <a:pt x="566977" y="2674254"/>
                    <a:pt x="533544" y="2686727"/>
                    <a:pt x="674604" y="2708999"/>
                  </a:cubicBezTo>
                  <a:cubicBezTo>
                    <a:pt x="697546" y="2712621"/>
                    <a:pt x="740706" y="2731032"/>
                    <a:pt x="740706" y="2731032"/>
                  </a:cubicBezTo>
                  <a:cubicBezTo>
                    <a:pt x="804220" y="2773376"/>
                    <a:pt x="742950" y="2736715"/>
                    <a:pt x="806807" y="2764083"/>
                  </a:cubicBezTo>
                  <a:cubicBezTo>
                    <a:pt x="821902" y="2770552"/>
                    <a:pt x="835626" y="2780018"/>
                    <a:pt x="850874" y="2786117"/>
                  </a:cubicBezTo>
                  <a:cubicBezTo>
                    <a:pt x="872439" y="2794743"/>
                    <a:pt x="894942" y="2800806"/>
                    <a:pt x="916976" y="2808150"/>
                  </a:cubicBezTo>
                  <a:lnTo>
                    <a:pt x="950026" y="2819167"/>
                  </a:lnTo>
                  <a:cubicBezTo>
                    <a:pt x="961043" y="2822839"/>
                    <a:pt x="972690" y="2824990"/>
                    <a:pt x="983077" y="2830184"/>
                  </a:cubicBezTo>
                  <a:lnTo>
                    <a:pt x="1027144" y="2852218"/>
                  </a:lnTo>
                  <a:cubicBezTo>
                    <a:pt x="1089573" y="2848546"/>
                    <a:pt x="1152204" y="2847424"/>
                    <a:pt x="1214431" y="2841201"/>
                  </a:cubicBezTo>
                  <a:cubicBezTo>
                    <a:pt x="1225986" y="2840045"/>
                    <a:pt x="1236316" y="2833374"/>
                    <a:pt x="1247482" y="2830184"/>
                  </a:cubicBezTo>
                  <a:cubicBezTo>
                    <a:pt x="1262041" y="2826024"/>
                    <a:pt x="1276990" y="2823327"/>
                    <a:pt x="1291549" y="2819167"/>
                  </a:cubicBezTo>
                  <a:cubicBezTo>
                    <a:pt x="1313155" y="2812994"/>
                    <a:pt x="1346985" y="2798408"/>
                    <a:pt x="1368667" y="2797133"/>
                  </a:cubicBezTo>
                  <a:cubicBezTo>
                    <a:pt x="1478707" y="2790660"/>
                    <a:pt x="1589004" y="2789789"/>
                    <a:pt x="1699173" y="2786117"/>
                  </a:cubicBezTo>
                  <a:cubicBezTo>
                    <a:pt x="1695501" y="2734705"/>
                    <a:pt x="1695802" y="2682853"/>
                    <a:pt x="1688156" y="2631880"/>
                  </a:cubicBezTo>
                  <a:cubicBezTo>
                    <a:pt x="1679328" y="2573024"/>
                    <a:pt x="1654403" y="2548199"/>
                    <a:pt x="1622055" y="2499678"/>
                  </a:cubicBezTo>
                  <a:cubicBezTo>
                    <a:pt x="1614710" y="2488661"/>
                    <a:pt x="1604208" y="2479188"/>
                    <a:pt x="1600021" y="2466627"/>
                  </a:cubicBezTo>
                  <a:cubicBezTo>
                    <a:pt x="1596349" y="2455610"/>
                    <a:pt x="1595445" y="2443239"/>
                    <a:pt x="1589004" y="2433577"/>
                  </a:cubicBezTo>
                  <a:cubicBezTo>
                    <a:pt x="1580362" y="2420613"/>
                    <a:pt x="1565928" y="2412495"/>
                    <a:pt x="1555954" y="2400526"/>
                  </a:cubicBezTo>
                  <a:cubicBezTo>
                    <a:pt x="1547478" y="2390354"/>
                    <a:pt x="1541265" y="2378493"/>
                    <a:pt x="1533920" y="2367476"/>
                  </a:cubicBezTo>
                  <a:cubicBezTo>
                    <a:pt x="1513722" y="2306882"/>
                    <a:pt x="1535038" y="2361169"/>
                    <a:pt x="1500870" y="2301374"/>
                  </a:cubicBezTo>
                  <a:cubicBezTo>
                    <a:pt x="1492722" y="2287115"/>
                    <a:pt x="1486984" y="2271566"/>
                    <a:pt x="1478836" y="2257307"/>
                  </a:cubicBezTo>
                  <a:cubicBezTo>
                    <a:pt x="1472267" y="2245811"/>
                    <a:pt x="1462724" y="2236099"/>
                    <a:pt x="1456802" y="2224256"/>
                  </a:cubicBezTo>
                  <a:cubicBezTo>
                    <a:pt x="1411189" y="2133032"/>
                    <a:pt x="1486898" y="2252876"/>
                    <a:pt x="1423751" y="2158155"/>
                  </a:cubicBezTo>
                  <a:cubicBezTo>
                    <a:pt x="1389327" y="2020449"/>
                    <a:pt x="1433317" y="2191630"/>
                    <a:pt x="1401718" y="2081037"/>
                  </a:cubicBezTo>
                  <a:cubicBezTo>
                    <a:pt x="1397012" y="2064565"/>
                    <a:pt x="1388489" y="2021528"/>
                    <a:pt x="1379684" y="2003919"/>
                  </a:cubicBezTo>
                  <a:cubicBezTo>
                    <a:pt x="1373763" y="1992076"/>
                    <a:pt x="1363572" y="1982711"/>
                    <a:pt x="1357650" y="1970868"/>
                  </a:cubicBezTo>
                  <a:cubicBezTo>
                    <a:pt x="1352457" y="1960481"/>
                    <a:pt x="1351207" y="1948492"/>
                    <a:pt x="1346633" y="1937818"/>
                  </a:cubicBezTo>
                  <a:cubicBezTo>
                    <a:pt x="1298003" y="1824347"/>
                    <a:pt x="1352718" y="1978102"/>
                    <a:pt x="1302566" y="1827649"/>
                  </a:cubicBezTo>
                  <a:lnTo>
                    <a:pt x="1291549" y="1794599"/>
                  </a:lnTo>
                  <a:cubicBezTo>
                    <a:pt x="1287877" y="1783582"/>
                    <a:pt x="1286974" y="1771211"/>
                    <a:pt x="1280532" y="1761548"/>
                  </a:cubicBezTo>
                  <a:lnTo>
                    <a:pt x="1236465" y="1695447"/>
                  </a:lnTo>
                  <a:cubicBezTo>
                    <a:pt x="1232793" y="1680758"/>
                    <a:pt x="1228418" y="1666226"/>
                    <a:pt x="1225448" y="1651379"/>
                  </a:cubicBezTo>
                  <a:cubicBezTo>
                    <a:pt x="1221067" y="1629475"/>
                    <a:pt x="1219849" y="1606949"/>
                    <a:pt x="1214431" y="1585278"/>
                  </a:cubicBezTo>
                  <a:cubicBezTo>
                    <a:pt x="1193033" y="1499689"/>
                    <a:pt x="1194494" y="1545050"/>
                    <a:pt x="1181380" y="1475109"/>
                  </a:cubicBezTo>
                  <a:cubicBezTo>
                    <a:pt x="1173147" y="1431199"/>
                    <a:pt x="1168109" y="1386715"/>
                    <a:pt x="1159347" y="1342907"/>
                  </a:cubicBezTo>
                  <a:cubicBezTo>
                    <a:pt x="1152002" y="1306184"/>
                    <a:pt x="1143470" y="1269679"/>
                    <a:pt x="1137313" y="1232738"/>
                  </a:cubicBezTo>
                  <a:cubicBezTo>
                    <a:pt x="1130565" y="1192249"/>
                    <a:pt x="1124518" y="1151588"/>
                    <a:pt x="1115279" y="1111553"/>
                  </a:cubicBezTo>
                  <a:cubicBezTo>
                    <a:pt x="1108470" y="1082046"/>
                    <a:pt x="1102821" y="1052147"/>
                    <a:pt x="1093245" y="1023418"/>
                  </a:cubicBezTo>
                  <a:cubicBezTo>
                    <a:pt x="1085901" y="1001384"/>
                    <a:pt x="1084095" y="976642"/>
                    <a:pt x="1071212" y="957317"/>
                  </a:cubicBezTo>
                  <a:lnTo>
                    <a:pt x="1049178" y="924266"/>
                  </a:lnTo>
                  <a:cubicBezTo>
                    <a:pt x="1042888" y="892815"/>
                    <a:pt x="1036479" y="856232"/>
                    <a:pt x="1027144" y="825114"/>
                  </a:cubicBezTo>
                  <a:cubicBezTo>
                    <a:pt x="1020470" y="802868"/>
                    <a:pt x="1017994" y="778338"/>
                    <a:pt x="1005111" y="759013"/>
                  </a:cubicBezTo>
                  <a:cubicBezTo>
                    <a:pt x="997766" y="747996"/>
                    <a:pt x="988455" y="738062"/>
                    <a:pt x="983077" y="725962"/>
                  </a:cubicBezTo>
                  <a:cubicBezTo>
                    <a:pt x="973644" y="704738"/>
                    <a:pt x="973926" y="679186"/>
                    <a:pt x="961043" y="659861"/>
                  </a:cubicBezTo>
                  <a:cubicBezTo>
                    <a:pt x="929899" y="613146"/>
                    <a:pt x="944930" y="638654"/>
                    <a:pt x="916976" y="582743"/>
                  </a:cubicBezTo>
                  <a:cubicBezTo>
                    <a:pt x="913304" y="435851"/>
                    <a:pt x="912786" y="288847"/>
                    <a:pt x="905959" y="142068"/>
                  </a:cubicBezTo>
                  <a:cubicBezTo>
                    <a:pt x="905419" y="130468"/>
                    <a:pt x="900704" y="119101"/>
                    <a:pt x="894942" y="109018"/>
                  </a:cubicBezTo>
                  <a:cubicBezTo>
                    <a:pt x="885832" y="93076"/>
                    <a:pt x="871623" y="80521"/>
                    <a:pt x="861891" y="64950"/>
                  </a:cubicBezTo>
                  <a:cubicBezTo>
                    <a:pt x="821297" y="0"/>
                    <a:pt x="856606" y="37631"/>
                    <a:pt x="828841" y="9866"/>
                  </a:cubicBezTo>
                </a:path>
              </a:pathLst>
            </a:custGeom>
            <a:solidFill>
              <a:schemeClr val="accent3">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4" name="Group 29"/>
            <p:cNvGrpSpPr/>
            <p:nvPr/>
          </p:nvGrpSpPr>
          <p:grpSpPr>
            <a:xfrm>
              <a:off x="4876800" y="1828800"/>
              <a:ext cx="304800" cy="228600"/>
              <a:chOff x="4191000" y="2057400"/>
              <a:chExt cx="2971800" cy="2743200"/>
            </a:xfrm>
          </p:grpSpPr>
          <p:sp>
            <p:nvSpPr>
              <p:cNvPr id="188" name="Oval 187"/>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5" name="Freeform 184"/>
            <p:cNvSpPr/>
            <p:nvPr/>
          </p:nvSpPr>
          <p:spPr>
            <a:xfrm>
              <a:off x="5078776" y="3073706"/>
              <a:ext cx="322341" cy="1443210"/>
            </a:xfrm>
            <a:custGeom>
              <a:avLst/>
              <a:gdLst>
                <a:gd name="connsiteX0" fmla="*/ 0 w 322341"/>
                <a:gd name="connsiteY0" fmla="*/ 0 h 1443210"/>
                <a:gd name="connsiteX1" fmla="*/ 11017 w 322341"/>
                <a:gd name="connsiteY1" fmla="*/ 308472 h 1443210"/>
                <a:gd name="connsiteX2" fmla="*/ 33051 w 322341"/>
                <a:gd name="connsiteY2" fmla="*/ 374574 h 1443210"/>
                <a:gd name="connsiteX3" fmla="*/ 88135 w 322341"/>
                <a:gd name="connsiteY3" fmla="*/ 473725 h 1443210"/>
                <a:gd name="connsiteX4" fmla="*/ 110169 w 322341"/>
                <a:gd name="connsiteY4" fmla="*/ 517793 h 1443210"/>
                <a:gd name="connsiteX5" fmla="*/ 154236 w 322341"/>
                <a:gd name="connsiteY5" fmla="*/ 583894 h 1443210"/>
                <a:gd name="connsiteX6" fmla="*/ 187287 w 322341"/>
                <a:gd name="connsiteY6" fmla="*/ 649995 h 1443210"/>
                <a:gd name="connsiteX7" fmla="*/ 220337 w 322341"/>
                <a:gd name="connsiteY7" fmla="*/ 727113 h 1443210"/>
                <a:gd name="connsiteX8" fmla="*/ 253388 w 322341"/>
                <a:gd name="connsiteY8" fmla="*/ 793214 h 1443210"/>
                <a:gd name="connsiteX9" fmla="*/ 264405 w 322341"/>
                <a:gd name="connsiteY9" fmla="*/ 848299 h 1443210"/>
                <a:gd name="connsiteX10" fmla="*/ 286438 w 322341"/>
                <a:gd name="connsiteY10" fmla="*/ 914400 h 1443210"/>
                <a:gd name="connsiteX11" fmla="*/ 297455 w 322341"/>
                <a:gd name="connsiteY11" fmla="*/ 1035586 h 1443210"/>
                <a:gd name="connsiteX12" fmla="*/ 308472 w 322341"/>
                <a:gd name="connsiteY12" fmla="*/ 1090670 h 1443210"/>
                <a:gd name="connsiteX13" fmla="*/ 319489 w 322341"/>
                <a:gd name="connsiteY13" fmla="*/ 1443210 h 144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341" h="1443210">
                  <a:moveTo>
                    <a:pt x="0" y="0"/>
                  </a:moveTo>
                  <a:cubicBezTo>
                    <a:pt x="3672" y="102824"/>
                    <a:pt x="1974" y="205981"/>
                    <a:pt x="11017" y="308472"/>
                  </a:cubicBezTo>
                  <a:cubicBezTo>
                    <a:pt x="13058" y="331608"/>
                    <a:pt x="25706" y="352540"/>
                    <a:pt x="33051" y="374574"/>
                  </a:cubicBezTo>
                  <a:cubicBezTo>
                    <a:pt x="63518" y="465975"/>
                    <a:pt x="12366" y="322186"/>
                    <a:pt x="88135" y="473725"/>
                  </a:cubicBezTo>
                  <a:cubicBezTo>
                    <a:pt x="95480" y="488414"/>
                    <a:pt x="101719" y="503710"/>
                    <a:pt x="110169" y="517793"/>
                  </a:cubicBezTo>
                  <a:cubicBezTo>
                    <a:pt x="123793" y="540500"/>
                    <a:pt x="145862" y="558772"/>
                    <a:pt x="154236" y="583894"/>
                  </a:cubicBezTo>
                  <a:cubicBezTo>
                    <a:pt x="169440" y="629506"/>
                    <a:pt x="158811" y="607283"/>
                    <a:pt x="187287" y="649995"/>
                  </a:cubicBezTo>
                  <a:cubicBezTo>
                    <a:pt x="213124" y="727506"/>
                    <a:pt x="179497" y="631818"/>
                    <a:pt x="220337" y="727113"/>
                  </a:cubicBezTo>
                  <a:cubicBezTo>
                    <a:pt x="247702" y="790966"/>
                    <a:pt x="211047" y="729704"/>
                    <a:pt x="253388" y="793214"/>
                  </a:cubicBezTo>
                  <a:cubicBezTo>
                    <a:pt x="257060" y="811576"/>
                    <a:pt x="259478" y="830233"/>
                    <a:pt x="264405" y="848299"/>
                  </a:cubicBezTo>
                  <a:cubicBezTo>
                    <a:pt x="270516" y="870706"/>
                    <a:pt x="282402" y="891528"/>
                    <a:pt x="286438" y="914400"/>
                  </a:cubicBezTo>
                  <a:cubicBezTo>
                    <a:pt x="293487" y="954345"/>
                    <a:pt x="292424" y="995337"/>
                    <a:pt x="297455" y="1035586"/>
                  </a:cubicBezTo>
                  <a:cubicBezTo>
                    <a:pt x="299778" y="1054166"/>
                    <a:pt x="304800" y="1072309"/>
                    <a:pt x="308472" y="1090670"/>
                  </a:cubicBezTo>
                  <a:cubicBezTo>
                    <a:pt x="322341" y="1340307"/>
                    <a:pt x="319489" y="1222771"/>
                    <a:pt x="319489" y="144321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4659585" y="3338111"/>
              <a:ext cx="117455" cy="903383"/>
            </a:xfrm>
            <a:custGeom>
              <a:avLst/>
              <a:gdLst>
                <a:gd name="connsiteX0" fmla="*/ 550 w 117455"/>
                <a:gd name="connsiteY0" fmla="*/ 0 h 903383"/>
                <a:gd name="connsiteX1" fmla="*/ 22584 w 117455"/>
                <a:gd name="connsiteY1" fmla="*/ 88135 h 903383"/>
                <a:gd name="connsiteX2" fmla="*/ 44617 w 117455"/>
                <a:gd name="connsiteY2" fmla="*/ 165253 h 903383"/>
                <a:gd name="connsiteX3" fmla="*/ 55634 w 117455"/>
                <a:gd name="connsiteY3" fmla="*/ 242371 h 903383"/>
                <a:gd name="connsiteX4" fmla="*/ 77668 w 117455"/>
                <a:gd name="connsiteY4" fmla="*/ 319489 h 903383"/>
                <a:gd name="connsiteX5" fmla="*/ 88685 w 117455"/>
                <a:gd name="connsiteY5" fmla="*/ 374573 h 903383"/>
                <a:gd name="connsiteX6" fmla="*/ 110719 w 117455"/>
                <a:gd name="connsiteY6" fmla="*/ 903383 h 9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55" h="903383">
                  <a:moveTo>
                    <a:pt x="550" y="0"/>
                  </a:moveTo>
                  <a:cubicBezTo>
                    <a:pt x="22948" y="111988"/>
                    <a:pt x="0" y="9092"/>
                    <a:pt x="22584" y="88135"/>
                  </a:cubicBezTo>
                  <a:cubicBezTo>
                    <a:pt x="50259" y="184995"/>
                    <a:pt x="18198" y="85988"/>
                    <a:pt x="44617" y="165253"/>
                  </a:cubicBezTo>
                  <a:cubicBezTo>
                    <a:pt x="48289" y="190959"/>
                    <a:pt x="50989" y="216823"/>
                    <a:pt x="55634" y="242371"/>
                  </a:cubicBezTo>
                  <a:cubicBezTo>
                    <a:pt x="69371" y="317925"/>
                    <a:pt x="61937" y="256565"/>
                    <a:pt x="77668" y="319489"/>
                  </a:cubicBezTo>
                  <a:cubicBezTo>
                    <a:pt x="82210" y="337655"/>
                    <a:pt x="85013" y="356212"/>
                    <a:pt x="88685" y="374573"/>
                  </a:cubicBezTo>
                  <a:cubicBezTo>
                    <a:pt x="117455" y="734189"/>
                    <a:pt x="110719" y="557894"/>
                    <a:pt x="110719" y="90338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flipV="1">
              <a:off x="4495800" y="2438400"/>
              <a:ext cx="549925" cy="45719"/>
            </a:xfrm>
            <a:custGeom>
              <a:avLst/>
              <a:gdLst>
                <a:gd name="connsiteX0" fmla="*/ 0 w 275421"/>
                <a:gd name="connsiteY0" fmla="*/ 0 h 22034"/>
                <a:gd name="connsiteX1" fmla="*/ 55084 w 275421"/>
                <a:gd name="connsiteY1" fmla="*/ 22034 h 22034"/>
                <a:gd name="connsiteX2" fmla="*/ 275421 w 275421"/>
                <a:gd name="connsiteY2" fmla="*/ 0 h 22034"/>
              </a:gdLst>
              <a:ahLst/>
              <a:cxnLst>
                <a:cxn ang="0">
                  <a:pos x="connsiteX0" y="connsiteY0"/>
                </a:cxn>
                <a:cxn ang="0">
                  <a:pos x="connsiteX1" y="connsiteY1"/>
                </a:cxn>
                <a:cxn ang="0">
                  <a:pos x="connsiteX2" y="connsiteY2"/>
                </a:cxn>
              </a:cxnLst>
              <a:rect l="l" t="t" r="r" b="b"/>
              <a:pathLst>
                <a:path w="275421" h="22034">
                  <a:moveTo>
                    <a:pt x="0" y="0"/>
                  </a:moveTo>
                  <a:cubicBezTo>
                    <a:pt x="18361" y="7345"/>
                    <a:pt x="35308" y="22034"/>
                    <a:pt x="55084" y="22034"/>
                  </a:cubicBezTo>
                  <a:cubicBezTo>
                    <a:pt x="128896" y="22034"/>
                    <a:pt x="201609" y="0"/>
                    <a:pt x="2754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5" name="Group 29"/>
          <p:cNvGrpSpPr/>
          <p:nvPr/>
        </p:nvGrpSpPr>
        <p:grpSpPr>
          <a:xfrm>
            <a:off x="3124200" y="5791200"/>
            <a:ext cx="457200" cy="533400"/>
            <a:chOff x="4191000" y="2057400"/>
            <a:chExt cx="2971800" cy="2743200"/>
          </a:xfrm>
          <a:solidFill>
            <a:schemeClr val="bg1">
              <a:lumMod val="65000"/>
            </a:schemeClr>
          </a:solidFill>
        </p:grpSpPr>
        <p:sp>
          <p:nvSpPr>
            <p:cNvPr id="236" name="Oval 235"/>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Freeform 240"/>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Freeform 241"/>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1" name="Group 330"/>
          <p:cNvGrpSpPr/>
          <p:nvPr/>
        </p:nvGrpSpPr>
        <p:grpSpPr>
          <a:xfrm>
            <a:off x="6019800" y="5334000"/>
            <a:ext cx="722523" cy="1178805"/>
            <a:chOff x="3316077" y="457200"/>
            <a:chExt cx="2198282" cy="4150605"/>
          </a:xfrm>
        </p:grpSpPr>
        <p:sp>
          <p:nvSpPr>
            <p:cNvPr id="287" name="Freeform 286"/>
            <p:cNvSpPr/>
            <p:nvPr/>
          </p:nvSpPr>
          <p:spPr>
            <a:xfrm>
              <a:off x="3581400" y="457200"/>
              <a:ext cx="1428288" cy="2139050"/>
            </a:xfrm>
            <a:custGeom>
              <a:avLst/>
              <a:gdLst>
                <a:gd name="connsiteX0" fmla="*/ 484742 w 1509310"/>
                <a:gd name="connsiteY0" fmla="*/ 154236 h 2217591"/>
                <a:gd name="connsiteX1" fmla="*/ 539826 w 1509310"/>
                <a:gd name="connsiteY1" fmla="*/ 132203 h 2217591"/>
                <a:gd name="connsiteX2" fmla="*/ 572877 w 1509310"/>
                <a:gd name="connsiteY2" fmla="*/ 99152 h 2217591"/>
                <a:gd name="connsiteX3" fmla="*/ 638978 w 1509310"/>
                <a:gd name="connsiteY3" fmla="*/ 55085 h 2217591"/>
                <a:gd name="connsiteX4" fmla="*/ 672029 w 1509310"/>
                <a:gd name="connsiteY4" fmla="*/ 33051 h 2217591"/>
                <a:gd name="connsiteX5" fmla="*/ 727113 w 1509310"/>
                <a:gd name="connsiteY5" fmla="*/ 22034 h 2217591"/>
                <a:gd name="connsiteX6" fmla="*/ 793214 w 1509310"/>
                <a:gd name="connsiteY6" fmla="*/ 0 h 2217591"/>
                <a:gd name="connsiteX7" fmla="*/ 980501 w 1509310"/>
                <a:gd name="connsiteY7" fmla="*/ 11017 h 2217591"/>
                <a:gd name="connsiteX8" fmla="*/ 1046602 w 1509310"/>
                <a:gd name="connsiteY8" fmla="*/ 33051 h 2217591"/>
                <a:gd name="connsiteX9" fmla="*/ 1145754 w 1509310"/>
                <a:gd name="connsiteY9" fmla="*/ 110169 h 2217591"/>
                <a:gd name="connsiteX10" fmla="*/ 1167788 w 1509310"/>
                <a:gd name="connsiteY10" fmla="*/ 143220 h 2217591"/>
                <a:gd name="connsiteX11" fmla="*/ 1189821 w 1509310"/>
                <a:gd name="connsiteY11" fmla="*/ 209321 h 2217591"/>
                <a:gd name="connsiteX12" fmla="*/ 1200838 w 1509310"/>
                <a:gd name="connsiteY12" fmla="*/ 242371 h 2217591"/>
                <a:gd name="connsiteX13" fmla="*/ 1222872 w 1509310"/>
                <a:gd name="connsiteY13" fmla="*/ 418641 h 2217591"/>
                <a:gd name="connsiteX14" fmla="*/ 1233889 w 1509310"/>
                <a:gd name="connsiteY14" fmla="*/ 1101687 h 2217591"/>
                <a:gd name="connsiteX15" fmla="*/ 1244906 w 1509310"/>
                <a:gd name="connsiteY15" fmla="*/ 1189822 h 2217591"/>
                <a:gd name="connsiteX16" fmla="*/ 1277956 w 1509310"/>
                <a:gd name="connsiteY16" fmla="*/ 1333041 h 2217591"/>
                <a:gd name="connsiteX17" fmla="*/ 1299990 w 1509310"/>
                <a:gd name="connsiteY17" fmla="*/ 1399142 h 2217591"/>
                <a:gd name="connsiteX18" fmla="*/ 1311007 w 1509310"/>
                <a:gd name="connsiteY18" fmla="*/ 1432193 h 2217591"/>
                <a:gd name="connsiteX19" fmla="*/ 1333041 w 1509310"/>
                <a:gd name="connsiteY19" fmla="*/ 1465244 h 2217591"/>
                <a:gd name="connsiteX20" fmla="*/ 1366091 w 1509310"/>
                <a:gd name="connsiteY20" fmla="*/ 1542362 h 2217591"/>
                <a:gd name="connsiteX21" fmla="*/ 1399142 w 1509310"/>
                <a:gd name="connsiteY21" fmla="*/ 1564395 h 2217591"/>
                <a:gd name="connsiteX22" fmla="*/ 1421176 w 1509310"/>
                <a:gd name="connsiteY22" fmla="*/ 1597446 h 2217591"/>
                <a:gd name="connsiteX23" fmla="*/ 1476260 w 1509310"/>
                <a:gd name="connsiteY23" fmla="*/ 1663547 h 2217591"/>
                <a:gd name="connsiteX24" fmla="*/ 1487277 w 1509310"/>
                <a:gd name="connsiteY24" fmla="*/ 1707615 h 2217591"/>
                <a:gd name="connsiteX25" fmla="*/ 1509310 w 1509310"/>
                <a:gd name="connsiteY25" fmla="*/ 1773716 h 2217591"/>
                <a:gd name="connsiteX26" fmla="*/ 1498294 w 1509310"/>
                <a:gd name="connsiteY26" fmla="*/ 1916935 h 2217591"/>
                <a:gd name="connsiteX27" fmla="*/ 1465243 w 1509310"/>
                <a:gd name="connsiteY27" fmla="*/ 1994053 h 2217591"/>
                <a:gd name="connsiteX28" fmla="*/ 1432192 w 1509310"/>
                <a:gd name="connsiteY28" fmla="*/ 2027104 h 2217591"/>
                <a:gd name="connsiteX29" fmla="*/ 1410159 w 1509310"/>
                <a:gd name="connsiteY29" fmla="*/ 2060155 h 2217591"/>
                <a:gd name="connsiteX30" fmla="*/ 1344057 w 1509310"/>
                <a:gd name="connsiteY30" fmla="*/ 2082188 h 2217591"/>
                <a:gd name="connsiteX31" fmla="*/ 1057619 w 1509310"/>
                <a:gd name="connsiteY31" fmla="*/ 2093205 h 2217591"/>
                <a:gd name="connsiteX32" fmla="*/ 1024568 w 1509310"/>
                <a:gd name="connsiteY32" fmla="*/ 2115239 h 2217591"/>
                <a:gd name="connsiteX33" fmla="*/ 925416 w 1509310"/>
                <a:gd name="connsiteY33" fmla="*/ 2203374 h 2217591"/>
                <a:gd name="connsiteX34" fmla="*/ 892366 w 1509310"/>
                <a:gd name="connsiteY34" fmla="*/ 2214391 h 2217591"/>
                <a:gd name="connsiteX35" fmla="*/ 649995 w 1509310"/>
                <a:gd name="connsiteY35" fmla="*/ 2203374 h 2217591"/>
                <a:gd name="connsiteX36" fmla="*/ 583894 w 1509310"/>
                <a:gd name="connsiteY36" fmla="*/ 2159306 h 2217591"/>
                <a:gd name="connsiteX37" fmla="*/ 550843 w 1509310"/>
                <a:gd name="connsiteY37" fmla="*/ 2137273 h 2217591"/>
                <a:gd name="connsiteX38" fmla="*/ 286438 w 1509310"/>
                <a:gd name="connsiteY38" fmla="*/ 2148289 h 2217591"/>
                <a:gd name="connsiteX39" fmla="*/ 165253 w 1509310"/>
                <a:gd name="connsiteY39" fmla="*/ 2170323 h 2217591"/>
                <a:gd name="connsiteX40" fmla="*/ 132202 w 1509310"/>
                <a:gd name="connsiteY40" fmla="*/ 2192357 h 2217591"/>
                <a:gd name="connsiteX41" fmla="*/ 22033 w 1509310"/>
                <a:gd name="connsiteY41" fmla="*/ 2159306 h 2217591"/>
                <a:gd name="connsiteX42" fmla="*/ 0 w 1509310"/>
                <a:gd name="connsiteY42" fmla="*/ 2115239 h 2217591"/>
                <a:gd name="connsiteX43" fmla="*/ 11016 w 1509310"/>
                <a:gd name="connsiteY43" fmla="*/ 1861851 h 2217591"/>
                <a:gd name="connsiteX44" fmla="*/ 33050 w 1509310"/>
                <a:gd name="connsiteY44" fmla="*/ 1817783 h 2217591"/>
                <a:gd name="connsiteX45" fmla="*/ 55084 w 1509310"/>
                <a:gd name="connsiteY45" fmla="*/ 1751682 h 2217591"/>
                <a:gd name="connsiteX46" fmla="*/ 88135 w 1509310"/>
                <a:gd name="connsiteY46" fmla="*/ 1718632 h 2217591"/>
                <a:gd name="connsiteX47" fmla="*/ 110168 w 1509310"/>
                <a:gd name="connsiteY47" fmla="*/ 1685581 h 2217591"/>
                <a:gd name="connsiteX48" fmla="*/ 143219 w 1509310"/>
                <a:gd name="connsiteY48" fmla="*/ 1641514 h 2217591"/>
                <a:gd name="connsiteX49" fmla="*/ 165253 w 1509310"/>
                <a:gd name="connsiteY49" fmla="*/ 1575412 h 2217591"/>
                <a:gd name="connsiteX50" fmla="*/ 176270 w 1509310"/>
                <a:gd name="connsiteY50" fmla="*/ 1542362 h 2217591"/>
                <a:gd name="connsiteX51" fmla="*/ 187286 w 1509310"/>
                <a:gd name="connsiteY51" fmla="*/ 1421176 h 2217591"/>
                <a:gd name="connsiteX52" fmla="*/ 209320 w 1509310"/>
                <a:gd name="connsiteY52" fmla="*/ 1344058 h 2217591"/>
                <a:gd name="connsiteX53" fmla="*/ 231354 w 1509310"/>
                <a:gd name="connsiteY53" fmla="*/ 1255923 h 2217591"/>
                <a:gd name="connsiteX54" fmla="*/ 253388 w 1509310"/>
                <a:gd name="connsiteY54" fmla="*/ 1178805 h 2217591"/>
                <a:gd name="connsiteX55" fmla="*/ 297455 w 1509310"/>
                <a:gd name="connsiteY55" fmla="*/ 1112704 h 2217591"/>
                <a:gd name="connsiteX56" fmla="*/ 319489 w 1509310"/>
                <a:gd name="connsiteY56" fmla="*/ 1046603 h 2217591"/>
                <a:gd name="connsiteX57" fmla="*/ 330506 w 1509310"/>
                <a:gd name="connsiteY57" fmla="*/ 1013552 h 2217591"/>
                <a:gd name="connsiteX58" fmla="*/ 341523 w 1509310"/>
                <a:gd name="connsiteY58" fmla="*/ 969485 h 2217591"/>
                <a:gd name="connsiteX59" fmla="*/ 352539 w 1509310"/>
                <a:gd name="connsiteY59" fmla="*/ 638979 h 2217591"/>
                <a:gd name="connsiteX60" fmla="*/ 363556 w 1509310"/>
                <a:gd name="connsiteY60" fmla="*/ 605928 h 2217591"/>
                <a:gd name="connsiteX61" fmla="*/ 407624 w 1509310"/>
                <a:gd name="connsiteY61" fmla="*/ 539827 h 2217591"/>
                <a:gd name="connsiteX62" fmla="*/ 418641 w 1509310"/>
                <a:gd name="connsiteY62" fmla="*/ 506776 h 2217591"/>
                <a:gd name="connsiteX63" fmla="*/ 440674 w 1509310"/>
                <a:gd name="connsiteY63" fmla="*/ 462709 h 2217591"/>
                <a:gd name="connsiteX64" fmla="*/ 451691 w 1509310"/>
                <a:gd name="connsiteY64" fmla="*/ 396608 h 2217591"/>
                <a:gd name="connsiteX65" fmla="*/ 462708 w 1509310"/>
                <a:gd name="connsiteY65" fmla="*/ 264405 h 2217591"/>
                <a:gd name="connsiteX66" fmla="*/ 473725 w 1509310"/>
                <a:gd name="connsiteY66" fmla="*/ 231355 h 2217591"/>
                <a:gd name="connsiteX67" fmla="*/ 484742 w 1509310"/>
                <a:gd name="connsiteY67" fmla="*/ 154236 h 221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09310" h="2217591">
                  <a:moveTo>
                    <a:pt x="484742" y="154236"/>
                  </a:moveTo>
                  <a:cubicBezTo>
                    <a:pt x="495759" y="137711"/>
                    <a:pt x="523056" y="142684"/>
                    <a:pt x="539826" y="132203"/>
                  </a:cubicBezTo>
                  <a:cubicBezTo>
                    <a:pt x="553038" y="123945"/>
                    <a:pt x="560579" y="108717"/>
                    <a:pt x="572877" y="99152"/>
                  </a:cubicBezTo>
                  <a:cubicBezTo>
                    <a:pt x="593780" y="82894"/>
                    <a:pt x="616944" y="69774"/>
                    <a:pt x="638978" y="55085"/>
                  </a:cubicBezTo>
                  <a:cubicBezTo>
                    <a:pt x="649995" y="47740"/>
                    <a:pt x="659045" y="35648"/>
                    <a:pt x="672029" y="33051"/>
                  </a:cubicBezTo>
                  <a:cubicBezTo>
                    <a:pt x="690390" y="29379"/>
                    <a:pt x="709048" y="26961"/>
                    <a:pt x="727113" y="22034"/>
                  </a:cubicBezTo>
                  <a:cubicBezTo>
                    <a:pt x="749520" y="15923"/>
                    <a:pt x="793214" y="0"/>
                    <a:pt x="793214" y="0"/>
                  </a:cubicBezTo>
                  <a:cubicBezTo>
                    <a:pt x="855643" y="3672"/>
                    <a:pt x="918489" y="2928"/>
                    <a:pt x="980501" y="11017"/>
                  </a:cubicBezTo>
                  <a:cubicBezTo>
                    <a:pt x="1003531" y="14021"/>
                    <a:pt x="1027277" y="20168"/>
                    <a:pt x="1046602" y="33051"/>
                  </a:cubicBezTo>
                  <a:cubicBezTo>
                    <a:pt x="1092667" y="63761"/>
                    <a:pt x="1113394" y="71337"/>
                    <a:pt x="1145754" y="110169"/>
                  </a:cubicBezTo>
                  <a:cubicBezTo>
                    <a:pt x="1154231" y="120341"/>
                    <a:pt x="1160443" y="132203"/>
                    <a:pt x="1167788" y="143220"/>
                  </a:cubicBezTo>
                  <a:lnTo>
                    <a:pt x="1189821" y="209321"/>
                  </a:lnTo>
                  <a:lnTo>
                    <a:pt x="1200838" y="242371"/>
                  </a:lnTo>
                  <a:cubicBezTo>
                    <a:pt x="1206477" y="281842"/>
                    <a:pt x="1221898" y="384051"/>
                    <a:pt x="1222872" y="418641"/>
                  </a:cubicBezTo>
                  <a:cubicBezTo>
                    <a:pt x="1229284" y="646262"/>
                    <a:pt x="1227386" y="874068"/>
                    <a:pt x="1233889" y="1101687"/>
                  </a:cubicBezTo>
                  <a:cubicBezTo>
                    <a:pt x="1234735" y="1131282"/>
                    <a:pt x="1240993" y="1160475"/>
                    <a:pt x="1244906" y="1189822"/>
                  </a:cubicBezTo>
                  <a:cubicBezTo>
                    <a:pt x="1257618" y="1285163"/>
                    <a:pt x="1249133" y="1246571"/>
                    <a:pt x="1277956" y="1333041"/>
                  </a:cubicBezTo>
                  <a:lnTo>
                    <a:pt x="1299990" y="1399142"/>
                  </a:lnTo>
                  <a:cubicBezTo>
                    <a:pt x="1303662" y="1410159"/>
                    <a:pt x="1304565" y="1422530"/>
                    <a:pt x="1311007" y="1432193"/>
                  </a:cubicBezTo>
                  <a:lnTo>
                    <a:pt x="1333041" y="1465244"/>
                  </a:lnTo>
                  <a:cubicBezTo>
                    <a:pt x="1341468" y="1498956"/>
                    <a:pt x="1340730" y="1517002"/>
                    <a:pt x="1366091" y="1542362"/>
                  </a:cubicBezTo>
                  <a:cubicBezTo>
                    <a:pt x="1375454" y="1551724"/>
                    <a:pt x="1388125" y="1557051"/>
                    <a:pt x="1399142" y="1564395"/>
                  </a:cubicBezTo>
                  <a:cubicBezTo>
                    <a:pt x="1406487" y="1575412"/>
                    <a:pt x="1412700" y="1587274"/>
                    <a:pt x="1421176" y="1597446"/>
                  </a:cubicBezTo>
                  <a:cubicBezTo>
                    <a:pt x="1491868" y="1682278"/>
                    <a:pt x="1421550" y="1581485"/>
                    <a:pt x="1476260" y="1663547"/>
                  </a:cubicBezTo>
                  <a:cubicBezTo>
                    <a:pt x="1479932" y="1678236"/>
                    <a:pt x="1482926" y="1693112"/>
                    <a:pt x="1487277" y="1707615"/>
                  </a:cubicBezTo>
                  <a:cubicBezTo>
                    <a:pt x="1493951" y="1729861"/>
                    <a:pt x="1509310" y="1773716"/>
                    <a:pt x="1509310" y="1773716"/>
                  </a:cubicBezTo>
                  <a:cubicBezTo>
                    <a:pt x="1505638" y="1821456"/>
                    <a:pt x="1503888" y="1869382"/>
                    <a:pt x="1498294" y="1916935"/>
                  </a:cubicBezTo>
                  <a:cubicBezTo>
                    <a:pt x="1494267" y="1951167"/>
                    <a:pt x="1486756" y="1968238"/>
                    <a:pt x="1465243" y="1994053"/>
                  </a:cubicBezTo>
                  <a:cubicBezTo>
                    <a:pt x="1455269" y="2006022"/>
                    <a:pt x="1442166" y="2015135"/>
                    <a:pt x="1432192" y="2027104"/>
                  </a:cubicBezTo>
                  <a:cubicBezTo>
                    <a:pt x="1423716" y="2037276"/>
                    <a:pt x="1421387" y="2053138"/>
                    <a:pt x="1410159" y="2060155"/>
                  </a:cubicBezTo>
                  <a:cubicBezTo>
                    <a:pt x="1390464" y="2072465"/>
                    <a:pt x="1367266" y="2081295"/>
                    <a:pt x="1344057" y="2082188"/>
                  </a:cubicBezTo>
                  <a:lnTo>
                    <a:pt x="1057619" y="2093205"/>
                  </a:lnTo>
                  <a:cubicBezTo>
                    <a:pt x="1046602" y="2100550"/>
                    <a:pt x="1034464" y="2106442"/>
                    <a:pt x="1024568" y="2115239"/>
                  </a:cubicBezTo>
                  <a:cubicBezTo>
                    <a:pt x="987025" y="2148610"/>
                    <a:pt x="968280" y="2181941"/>
                    <a:pt x="925416" y="2203374"/>
                  </a:cubicBezTo>
                  <a:cubicBezTo>
                    <a:pt x="915029" y="2208567"/>
                    <a:pt x="903383" y="2210719"/>
                    <a:pt x="892366" y="2214391"/>
                  </a:cubicBezTo>
                  <a:cubicBezTo>
                    <a:pt x="811576" y="2210719"/>
                    <a:pt x="729609" y="2217591"/>
                    <a:pt x="649995" y="2203374"/>
                  </a:cubicBezTo>
                  <a:cubicBezTo>
                    <a:pt x="623926" y="2198719"/>
                    <a:pt x="605928" y="2173995"/>
                    <a:pt x="583894" y="2159306"/>
                  </a:cubicBezTo>
                  <a:lnTo>
                    <a:pt x="550843" y="2137273"/>
                  </a:lnTo>
                  <a:cubicBezTo>
                    <a:pt x="462708" y="2140945"/>
                    <a:pt x="374478" y="2142787"/>
                    <a:pt x="286438" y="2148289"/>
                  </a:cubicBezTo>
                  <a:cubicBezTo>
                    <a:pt x="260395" y="2149917"/>
                    <a:pt x="197517" y="2154191"/>
                    <a:pt x="165253" y="2170323"/>
                  </a:cubicBezTo>
                  <a:cubicBezTo>
                    <a:pt x="153410" y="2176245"/>
                    <a:pt x="143219" y="2185012"/>
                    <a:pt x="132202" y="2192357"/>
                  </a:cubicBezTo>
                  <a:cubicBezTo>
                    <a:pt x="96054" y="2187193"/>
                    <a:pt x="49115" y="2191805"/>
                    <a:pt x="22033" y="2159306"/>
                  </a:cubicBezTo>
                  <a:cubicBezTo>
                    <a:pt x="11519" y="2146690"/>
                    <a:pt x="7344" y="2129928"/>
                    <a:pt x="0" y="2115239"/>
                  </a:cubicBezTo>
                  <a:cubicBezTo>
                    <a:pt x="3672" y="2030776"/>
                    <a:pt x="1680" y="1945876"/>
                    <a:pt x="11016" y="1861851"/>
                  </a:cubicBezTo>
                  <a:cubicBezTo>
                    <a:pt x="12830" y="1845528"/>
                    <a:pt x="26951" y="1833032"/>
                    <a:pt x="33050" y="1817783"/>
                  </a:cubicBezTo>
                  <a:cubicBezTo>
                    <a:pt x="41676" y="1796219"/>
                    <a:pt x="38661" y="1768105"/>
                    <a:pt x="55084" y="1751682"/>
                  </a:cubicBezTo>
                  <a:cubicBezTo>
                    <a:pt x="66101" y="1740665"/>
                    <a:pt x="78161" y="1730601"/>
                    <a:pt x="88135" y="1718632"/>
                  </a:cubicBezTo>
                  <a:cubicBezTo>
                    <a:pt x="96611" y="1708460"/>
                    <a:pt x="102472" y="1696355"/>
                    <a:pt x="110168" y="1685581"/>
                  </a:cubicBezTo>
                  <a:cubicBezTo>
                    <a:pt x="120840" y="1670640"/>
                    <a:pt x="132202" y="1656203"/>
                    <a:pt x="143219" y="1641514"/>
                  </a:cubicBezTo>
                  <a:lnTo>
                    <a:pt x="165253" y="1575412"/>
                  </a:lnTo>
                  <a:lnTo>
                    <a:pt x="176270" y="1542362"/>
                  </a:lnTo>
                  <a:cubicBezTo>
                    <a:pt x="179942" y="1501967"/>
                    <a:pt x="181925" y="1461382"/>
                    <a:pt x="187286" y="1421176"/>
                  </a:cubicBezTo>
                  <a:cubicBezTo>
                    <a:pt x="192072" y="1385280"/>
                    <a:pt x="200454" y="1376565"/>
                    <a:pt x="209320" y="1344058"/>
                  </a:cubicBezTo>
                  <a:cubicBezTo>
                    <a:pt x="217288" y="1314843"/>
                    <a:pt x="224009" y="1285301"/>
                    <a:pt x="231354" y="1255923"/>
                  </a:cubicBezTo>
                  <a:cubicBezTo>
                    <a:pt x="233947" y="1245551"/>
                    <a:pt x="246204" y="1191736"/>
                    <a:pt x="253388" y="1178805"/>
                  </a:cubicBezTo>
                  <a:cubicBezTo>
                    <a:pt x="266248" y="1155656"/>
                    <a:pt x="289081" y="1137826"/>
                    <a:pt x="297455" y="1112704"/>
                  </a:cubicBezTo>
                  <a:lnTo>
                    <a:pt x="319489" y="1046603"/>
                  </a:lnTo>
                  <a:cubicBezTo>
                    <a:pt x="323161" y="1035586"/>
                    <a:pt x="327689" y="1024818"/>
                    <a:pt x="330506" y="1013552"/>
                  </a:cubicBezTo>
                  <a:lnTo>
                    <a:pt x="341523" y="969485"/>
                  </a:lnTo>
                  <a:cubicBezTo>
                    <a:pt x="345195" y="859316"/>
                    <a:pt x="345871" y="749007"/>
                    <a:pt x="352539" y="638979"/>
                  </a:cubicBezTo>
                  <a:cubicBezTo>
                    <a:pt x="353242" y="627387"/>
                    <a:pt x="357916" y="616080"/>
                    <a:pt x="363556" y="605928"/>
                  </a:cubicBezTo>
                  <a:cubicBezTo>
                    <a:pt x="376417" y="582779"/>
                    <a:pt x="407624" y="539827"/>
                    <a:pt x="407624" y="539827"/>
                  </a:cubicBezTo>
                  <a:cubicBezTo>
                    <a:pt x="411296" y="528810"/>
                    <a:pt x="414067" y="517450"/>
                    <a:pt x="418641" y="506776"/>
                  </a:cubicBezTo>
                  <a:cubicBezTo>
                    <a:pt x="425110" y="491681"/>
                    <a:pt x="435955" y="478439"/>
                    <a:pt x="440674" y="462709"/>
                  </a:cubicBezTo>
                  <a:cubicBezTo>
                    <a:pt x="447093" y="441313"/>
                    <a:pt x="448019" y="418642"/>
                    <a:pt x="451691" y="396608"/>
                  </a:cubicBezTo>
                  <a:cubicBezTo>
                    <a:pt x="455363" y="352540"/>
                    <a:pt x="456864" y="308238"/>
                    <a:pt x="462708" y="264405"/>
                  </a:cubicBezTo>
                  <a:cubicBezTo>
                    <a:pt x="464243" y="252894"/>
                    <a:pt x="471206" y="242691"/>
                    <a:pt x="473725" y="231355"/>
                  </a:cubicBezTo>
                  <a:cubicBezTo>
                    <a:pt x="493512" y="142314"/>
                    <a:pt x="473725" y="170761"/>
                    <a:pt x="484742" y="154236"/>
                  </a:cubicBezTo>
                  <a:close/>
                </a:path>
              </a:pathLst>
            </a:custGeom>
            <a:solidFill>
              <a:srgbClr val="50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4230385" y="1339215"/>
              <a:ext cx="211363" cy="298009"/>
            </a:xfrm>
            <a:custGeom>
              <a:avLst/>
              <a:gdLst>
                <a:gd name="connsiteX0" fmla="*/ 3016 w 223353"/>
                <a:gd name="connsiteY0" fmla="*/ 0 h 308951"/>
                <a:gd name="connsiteX1" fmla="*/ 14032 w 223353"/>
                <a:gd name="connsiteY1" fmla="*/ 297455 h 308951"/>
                <a:gd name="connsiteX2" fmla="*/ 47083 w 223353"/>
                <a:gd name="connsiteY2" fmla="*/ 308472 h 308951"/>
                <a:gd name="connsiteX3" fmla="*/ 91150 w 223353"/>
                <a:gd name="connsiteY3" fmla="*/ 297455 h 308951"/>
                <a:gd name="connsiteX4" fmla="*/ 146235 w 223353"/>
                <a:gd name="connsiteY4" fmla="*/ 286439 h 308951"/>
                <a:gd name="connsiteX5" fmla="*/ 190302 w 223353"/>
                <a:gd name="connsiteY5" fmla="*/ 264405 h 308951"/>
                <a:gd name="connsiteX6" fmla="*/ 223353 w 223353"/>
                <a:gd name="connsiteY6" fmla="*/ 198304 h 308951"/>
                <a:gd name="connsiteX7" fmla="*/ 212336 w 223353"/>
                <a:gd name="connsiteY7" fmla="*/ 0 h 30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53" h="308951">
                  <a:moveTo>
                    <a:pt x="3016" y="0"/>
                  </a:moveTo>
                  <a:cubicBezTo>
                    <a:pt x="6688" y="99152"/>
                    <a:pt x="0" y="199233"/>
                    <a:pt x="14032" y="297455"/>
                  </a:cubicBezTo>
                  <a:cubicBezTo>
                    <a:pt x="15674" y="308951"/>
                    <a:pt x="35470" y="308472"/>
                    <a:pt x="47083" y="308472"/>
                  </a:cubicBezTo>
                  <a:cubicBezTo>
                    <a:pt x="62224" y="308472"/>
                    <a:pt x="76369" y="300739"/>
                    <a:pt x="91150" y="297455"/>
                  </a:cubicBezTo>
                  <a:cubicBezTo>
                    <a:pt x="109429" y="293393"/>
                    <a:pt x="127873" y="290111"/>
                    <a:pt x="146235" y="286439"/>
                  </a:cubicBezTo>
                  <a:cubicBezTo>
                    <a:pt x="160924" y="279094"/>
                    <a:pt x="177686" y="274919"/>
                    <a:pt x="190302" y="264405"/>
                  </a:cubicBezTo>
                  <a:cubicBezTo>
                    <a:pt x="210016" y="247977"/>
                    <a:pt x="215833" y="220862"/>
                    <a:pt x="223353" y="198304"/>
                  </a:cubicBezTo>
                  <a:cubicBezTo>
                    <a:pt x="211289" y="29416"/>
                    <a:pt x="212336" y="95611"/>
                    <a:pt x="212336" y="0"/>
                  </a:cubicBezTo>
                </a:path>
              </a:pathLst>
            </a:custGeom>
            <a:solidFill>
              <a:srgbClr val="F5C08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Freeform 303"/>
            <p:cNvSpPr/>
            <p:nvPr/>
          </p:nvSpPr>
          <p:spPr>
            <a:xfrm>
              <a:off x="4064805" y="527159"/>
              <a:ext cx="544397" cy="860761"/>
            </a:xfrm>
            <a:custGeom>
              <a:avLst/>
              <a:gdLst>
                <a:gd name="connsiteX0" fmla="*/ 33590 w 575279"/>
                <a:gd name="connsiteY0" fmla="*/ 88135 h 892366"/>
                <a:gd name="connsiteX1" fmla="*/ 88674 w 575279"/>
                <a:gd name="connsiteY1" fmla="*/ 33050 h 892366"/>
                <a:gd name="connsiteX2" fmla="*/ 121725 w 575279"/>
                <a:gd name="connsiteY2" fmla="*/ 22033 h 892366"/>
                <a:gd name="connsiteX3" fmla="*/ 154775 w 575279"/>
                <a:gd name="connsiteY3" fmla="*/ 0 h 892366"/>
                <a:gd name="connsiteX4" fmla="*/ 441214 w 575279"/>
                <a:gd name="connsiteY4" fmla="*/ 11017 h 892366"/>
                <a:gd name="connsiteX5" fmla="*/ 496298 w 575279"/>
                <a:gd name="connsiteY5" fmla="*/ 66101 h 892366"/>
                <a:gd name="connsiteX6" fmla="*/ 507315 w 575279"/>
                <a:gd name="connsiteY6" fmla="*/ 99152 h 892366"/>
                <a:gd name="connsiteX7" fmla="*/ 529349 w 575279"/>
                <a:gd name="connsiteY7" fmla="*/ 132202 h 892366"/>
                <a:gd name="connsiteX8" fmla="*/ 529349 w 575279"/>
                <a:gd name="connsiteY8" fmla="*/ 627961 h 892366"/>
                <a:gd name="connsiteX9" fmla="*/ 474265 w 575279"/>
                <a:gd name="connsiteY9" fmla="*/ 694062 h 892366"/>
                <a:gd name="connsiteX10" fmla="*/ 452231 w 575279"/>
                <a:gd name="connsiteY10" fmla="*/ 727113 h 892366"/>
                <a:gd name="connsiteX11" fmla="*/ 386130 w 575279"/>
                <a:gd name="connsiteY11" fmla="*/ 804231 h 892366"/>
                <a:gd name="connsiteX12" fmla="*/ 364096 w 575279"/>
                <a:gd name="connsiteY12" fmla="*/ 837282 h 892366"/>
                <a:gd name="connsiteX13" fmla="*/ 297995 w 575279"/>
                <a:gd name="connsiteY13" fmla="*/ 892366 h 892366"/>
                <a:gd name="connsiteX14" fmla="*/ 187826 w 575279"/>
                <a:gd name="connsiteY14" fmla="*/ 881349 h 892366"/>
                <a:gd name="connsiteX15" fmla="*/ 132742 w 575279"/>
                <a:gd name="connsiteY15" fmla="*/ 815248 h 892366"/>
                <a:gd name="connsiteX16" fmla="*/ 99691 w 575279"/>
                <a:gd name="connsiteY16" fmla="*/ 793214 h 892366"/>
                <a:gd name="connsiteX17" fmla="*/ 33590 w 575279"/>
                <a:gd name="connsiteY17" fmla="*/ 738130 h 892366"/>
                <a:gd name="connsiteX18" fmla="*/ 22573 w 575279"/>
                <a:gd name="connsiteY18" fmla="*/ 705079 h 892366"/>
                <a:gd name="connsiteX19" fmla="*/ 539 w 575279"/>
                <a:gd name="connsiteY19" fmla="*/ 672029 h 892366"/>
                <a:gd name="connsiteX20" fmla="*/ 22573 w 575279"/>
                <a:gd name="connsiteY20" fmla="*/ 198303 h 892366"/>
                <a:gd name="connsiteX21" fmla="*/ 44607 w 575279"/>
                <a:gd name="connsiteY21" fmla="*/ 110168 h 892366"/>
                <a:gd name="connsiteX22" fmla="*/ 33590 w 575279"/>
                <a:gd name="connsiteY22" fmla="*/ 88135 h 89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5279" h="892366">
                  <a:moveTo>
                    <a:pt x="33590" y="88135"/>
                  </a:moveTo>
                  <a:cubicBezTo>
                    <a:pt x="40934" y="75282"/>
                    <a:pt x="67900" y="48630"/>
                    <a:pt x="88674" y="33050"/>
                  </a:cubicBezTo>
                  <a:cubicBezTo>
                    <a:pt x="97964" y="26082"/>
                    <a:pt x="111338" y="27226"/>
                    <a:pt x="121725" y="22033"/>
                  </a:cubicBezTo>
                  <a:cubicBezTo>
                    <a:pt x="133568" y="16112"/>
                    <a:pt x="143758" y="7344"/>
                    <a:pt x="154775" y="0"/>
                  </a:cubicBezTo>
                  <a:cubicBezTo>
                    <a:pt x="250255" y="3672"/>
                    <a:pt x="346171" y="1185"/>
                    <a:pt x="441214" y="11017"/>
                  </a:cubicBezTo>
                  <a:cubicBezTo>
                    <a:pt x="464452" y="13421"/>
                    <a:pt x="487751" y="49006"/>
                    <a:pt x="496298" y="66101"/>
                  </a:cubicBezTo>
                  <a:cubicBezTo>
                    <a:pt x="501491" y="76488"/>
                    <a:pt x="502121" y="88765"/>
                    <a:pt x="507315" y="99152"/>
                  </a:cubicBezTo>
                  <a:cubicBezTo>
                    <a:pt x="513236" y="110995"/>
                    <a:pt x="522004" y="121185"/>
                    <a:pt x="529349" y="132202"/>
                  </a:cubicBezTo>
                  <a:cubicBezTo>
                    <a:pt x="575279" y="315922"/>
                    <a:pt x="556798" y="225384"/>
                    <a:pt x="529349" y="627961"/>
                  </a:cubicBezTo>
                  <a:cubicBezTo>
                    <a:pt x="528130" y="645835"/>
                    <a:pt x="482016" y="684761"/>
                    <a:pt x="474265" y="694062"/>
                  </a:cubicBezTo>
                  <a:cubicBezTo>
                    <a:pt x="465788" y="704234"/>
                    <a:pt x="459927" y="716339"/>
                    <a:pt x="452231" y="727113"/>
                  </a:cubicBezTo>
                  <a:cubicBezTo>
                    <a:pt x="369711" y="842640"/>
                    <a:pt x="466207" y="708137"/>
                    <a:pt x="386130" y="804231"/>
                  </a:cubicBezTo>
                  <a:cubicBezTo>
                    <a:pt x="377654" y="814403"/>
                    <a:pt x="372573" y="827110"/>
                    <a:pt x="364096" y="837282"/>
                  </a:cubicBezTo>
                  <a:cubicBezTo>
                    <a:pt x="337590" y="869089"/>
                    <a:pt x="330490" y="870702"/>
                    <a:pt x="297995" y="892366"/>
                  </a:cubicBezTo>
                  <a:cubicBezTo>
                    <a:pt x="261272" y="888694"/>
                    <a:pt x="223100" y="892202"/>
                    <a:pt x="187826" y="881349"/>
                  </a:cubicBezTo>
                  <a:cubicBezTo>
                    <a:pt x="161753" y="873327"/>
                    <a:pt x="149531" y="832037"/>
                    <a:pt x="132742" y="815248"/>
                  </a:cubicBezTo>
                  <a:cubicBezTo>
                    <a:pt x="123379" y="805885"/>
                    <a:pt x="109863" y="801690"/>
                    <a:pt x="99691" y="793214"/>
                  </a:cubicBezTo>
                  <a:cubicBezTo>
                    <a:pt x="14859" y="722522"/>
                    <a:pt x="115652" y="792840"/>
                    <a:pt x="33590" y="738130"/>
                  </a:cubicBezTo>
                  <a:cubicBezTo>
                    <a:pt x="29918" y="727113"/>
                    <a:pt x="27767" y="715466"/>
                    <a:pt x="22573" y="705079"/>
                  </a:cubicBezTo>
                  <a:cubicBezTo>
                    <a:pt x="16652" y="693236"/>
                    <a:pt x="917" y="685264"/>
                    <a:pt x="539" y="672029"/>
                  </a:cubicBezTo>
                  <a:cubicBezTo>
                    <a:pt x="0" y="653162"/>
                    <a:pt x="5336" y="307473"/>
                    <a:pt x="22573" y="198303"/>
                  </a:cubicBezTo>
                  <a:cubicBezTo>
                    <a:pt x="27296" y="168391"/>
                    <a:pt x="37262" y="139546"/>
                    <a:pt x="44607" y="110168"/>
                  </a:cubicBezTo>
                  <a:cubicBezTo>
                    <a:pt x="56883" y="61063"/>
                    <a:pt x="26246" y="100988"/>
                    <a:pt x="33590" y="88135"/>
                  </a:cubicBezTo>
                  <a:close/>
                </a:path>
              </a:pathLst>
            </a:custGeom>
            <a:solidFill>
              <a:srgbClr val="F5C0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91"/>
            <p:cNvGrpSpPr/>
            <p:nvPr/>
          </p:nvGrpSpPr>
          <p:grpSpPr>
            <a:xfrm>
              <a:off x="4158276" y="1118711"/>
              <a:ext cx="216328" cy="129252"/>
              <a:chOff x="3910988" y="2795073"/>
              <a:chExt cx="761992" cy="386925"/>
            </a:xfrm>
          </p:grpSpPr>
          <p:sp>
            <p:nvSpPr>
              <p:cNvPr id="324" name="Freeform 323"/>
              <p:cNvSpPr/>
              <p:nvPr/>
            </p:nvSpPr>
            <p:spPr>
              <a:xfrm>
                <a:off x="3910988" y="2795073"/>
                <a:ext cx="761992" cy="386925"/>
              </a:xfrm>
              <a:custGeom>
                <a:avLst/>
                <a:gdLst>
                  <a:gd name="connsiteX0" fmla="*/ 0 w 761992"/>
                  <a:gd name="connsiteY0" fmla="*/ 102363 h 386925"/>
                  <a:gd name="connsiteX1" fmla="*/ 55084 w 761992"/>
                  <a:gd name="connsiteY1" fmla="*/ 91346 h 386925"/>
                  <a:gd name="connsiteX2" fmla="*/ 121185 w 761992"/>
                  <a:gd name="connsiteY2" fmla="*/ 80329 h 386925"/>
                  <a:gd name="connsiteX3" fmla="*/ 143219 w 761992"/>
                  <a:gd name="connsiteY3" fmla="*/ 47279 h 386925"/>
                  <a:gd name="connsiteX4" fmla="*/ 176270 w 761992"/>
                  <a:gd name="connsiteY4" fmla="*/ 25245 h 386925"/>
                  <a:gd name="connsiteX5" fmla="*/ 286439 w 761992"/>
                  <a:gd name="connsiteY5" fmla="*/ 36262 h 386925"/>
                  <a:gd name="connsiteX6" fmla="*/ 330506 w 761992"/>
                  <a:gd name="connsiteY6" fmla="*/ 58296 h 386925"/>
                  <a:gd name="connsiteX7" fmla="*/ 418641 w 761992"/>
                  <a:gd name="connsiteY7" fmla="*/ 47279 h 386925"/>
                  <a:gd name="connsiteX8" fmla="*/ 451692 w 761992"/>
                  <a:gd name="connsiteY8" fmla="*/ 25245 h 386925"/>
                  <a:gd name="connsiteX9" fmla="*/ 539826 w 761992"/>
                  <a:gd name="connsiteY9" fmla="*/ 58296 h 386925"/>
                  <a:gd name="connsiteX10" fmla="*/ 583894 w 761992"/>
                  <a:gd name="connsiteY10" fmla="*/ 69313 h 386925"/>
                  <a:gd name="connsiteX11" fmla="*/ 694063 w 761992"/>
                  <a:gd name="connsiteY11" fmla="*/ 58296 h 386925"/>
                  <a:gd name="connsiteX12" fmla="*/ 727113 w 761992"/>
                  <a:gd name="connsiteY12" fmla="*/ 36262 h 386925"/>
                  <a:gd name="connsiteX13" fmla="*/ 749147 w 761992"/>
                  <a:gd name="connsiteY13" fmla="*/ 3211 h 386925"/>
                  <a:gd name="connsiteX14" fmla="*/ 683046 w 761992"/>
                  <a:gd name="connsiteY14" fmla="*/ 47279 h 386925"/>
                  <a:gd name="connsiteX15" fmla="*/ 649995 w 761992"/>
                  <a:gd name="connsiteY15" fmla="*/ 69313 h 386925"/>
                  <a:gd name="connsiteX16" fmla="*/ 616945 w 761992"/>
                  <a:gd name="connsiteY16" fmla="*/ 91346 h 386925"/>
                  <a:gd name="connsiteX17" fmla="*/ 539826 w 761992"/>
                  <a:gd name="connsiteY17" fmla="*/ 179481 h 386925"/>
                  <a:gd name="connsiteX18" fmla="*/ 484742 w 761992"/>
                  <a:gd name="connsiteY18" fmla="*/ 278633 h 386925"/>
                  <a:gd name="connsiteX19" fmla="*/ 451692 w 761992"/>
                  <a:gd name="connsiteY19" fmla="*/ 300667 h 386925"/>
                  <a:gd name="connsiteX20" fmla="*/ 440675 w 761992"/>
                  <a:gd name="connsiteY20" fmla="*/ 333717 h 386925"/>
                  <a:gd name="connsiteX21" fmla="*/ 363557 w 761992"/>
                  <a:gd name="connsiteY21" fmla="*/ 377785 h 386925"/>
                  <a:gd name="connsiteX22" fmla="*/ 253388 w 761992"/>
                  <a:gd name="connsiteY22" fmla="*/ 344734 h 386925"/>
                  <a:gd name="connsiteX23" fmla="*/ 187287 w 761992"/>
                  <a:gd name="connsiteY23" fmla="*/ 322700 h 386925"/>
                  <a:gd name="connsiteX24" fmla="*/ 176270 w 761992"/>
                  <a:gd name="connsiteY24" fmla="*/ 289650 h 386925"/>
                  <a:gd name="connsiteX25" fmla="*/ 143219 w 761992"/>
                  <a:gd name="connsiteY25" fmla="*/ 256599 h 386925"/>
                  <a:gd name="connsiteX26" fmla="*/ 121185 w 761992"/>
                  <a:gd name="connsiteY26" fmla="*/ 223549 h 386925"/>
                  <a:gd name="connsiteX27" fmla="*/ 110169 w 761992"/>
                  <a:gd name="connsiteY27" fmla="*/ 190498 h 386925"/>
                  <a:gd name="connsiteX28" fmla="*/ 66101 w 761992"/>
                  <a:gd name="connsiteY28" fmla="*/ 113380 h 386925"/>
                  <a:gd name="connsiteX29" fmla="*/ 66101 w 761992"/>
                  <a:gd name="connsiteY29" fmla="*/ 80329 h 38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992" h="386925">
                    <a:moveTo>
                      <a:pt x="0" y="102363"/>
                    </a:moveTo>
                    <a:lnTo>
                      <a:pt x="55084" y="91346"/>
                    </a:lnTo>
                    <a:cubicBezTo>
                      <a:pt x="77061" y="87350"/>
                      <a:pt x="101206" y="90319"/>
                      <a:pt x="121185" y="80329"/>
                    </a:cubicBezTo>
                    <a:cubicBezTo>
                      <a:pt x="133028" y="74408"/>
                      <a:pt x="133856" y="56641"/>
                      <a:pt x="143219" y="47279"/>
                    </a:cubicBezTo>
                    <a:cubicBezTo>
                      <a:pt x="152582" y="37916"/>
                      <a:pt x="165253" y="32590"/>
                      <a:pt x="176270" y="25245"/>
                    </a:cubicBezTo>
                    <a:cubicBezTo>
                      <a:pt x="212993" y="28917"/>
                      <a:pt x="250352" y="28529"/>
                      <a:pt x="286439" y="36262"/>
                    </a:cubicBezTo>
                    <a:cubicBezTo>
                      <a:pt x="302497" y="39703"/>
                      <a:pt x="314140" y="56932"/>
                      <a:pt x="330506" y="58296"/>
                    </a:cubicBezTo>
                    <a:cubicBezTo>
                      <a:pt x="360011" y="60755"/>
                      <a:pt x="389263" y="50951"/>
                      <a:pt x="418641" y="47279"/>
                    </a:cubicBezTo>
                    <a:cubicBezTo>
                      <a:pt x="429658" y="39934"/>
                      <a:pt x="438553" y="26887"/>
                      <a:pt x="451692" y="25245"/>
                    </a:cubicBezTo>
                    <a:cubicBezTo>
                      <a:pt x="509379" y="18034"/>
                      <a:pt x="498536" y="40600"/>
                      <a:pt x="539826" y="58296"/>
                    </a:cubicBezTo>
                    <a:cubicBezTo>
                      <a:pt x="553743" y="64261"/>
                      <a:pt x="569205" y="65641"/>
                      <a:pt x="583894" y="69313"/>
                    </a:cubicBezTo>
                    <a:cubicBezTo>
                      <a:pt x="620617" y="65641"/>
                      <a:pt x="658102" y="66595"/>
                      <a:pt x="694063" y="58296"/>
                    </a:cubicBezTo>
                    <a:cubicBezTo>
                      <a:pt x="706964" y="55319"/>
                      <a:pt x="717751" y="45625"/>
                      <a:pt x="727113" y="36262"/>
                    </a:cubicBezTo>
                    <a:cubicBezTo>
                      <a:pt x="736476" y="26899"/>
                      <a:pt x="761992" y="0"/>
                      <a:pt x="749147" y="3211"/>
                    </a:cubicBezTo>
                    <a:cubicBezTo>
                      <a:pt x="723456" y="9634"/>
                      <a:pt x="705080" y="32590"/>
                      <a:pt x="683046" y="47279"/>
                    </a:cubicBezTo>
                    <a:lnTo>
                      <a:pt x="649995" y="69313"/>
                    </a:lnTo>
                    <a:lnTo>
                      <a:pt x="616945" y="91346"/>
                    </a:lnTo>
                    <a:cubicBezTo>
                      <a:pt x="565532" y="168464"/>
                      <a:pt x="594911" y="142758"/>
                      <a:pt x="539826" y="179481"/>
                    </a:cubicBezTo>
                    <a:cubicBezTo>
                      <a:pt x="518539" y="243345"/>
                      <a:pt x="530411" y="240575"/>
                      <a:pt x="484742" y="278633"/>
                    </a:cubicBezTo>
                    <a:cubicBezTo>
                      <a:pt x="474570" y="287109"/>
                      <a:pt x="462709" y="293322"/>
                      <a:pt x="451692" y="300667"/>
                    </a:cubicBezTo>
                    <a:cubicBezTo>
                      <a:pt x="448020" y="311684"/>
                      <a:pt x="447929" y="324649"/>
                      <a:pt x="440675" y="333717"/>
                    </a:cubicBezTo>
                    <a:cubicBezTo>
                      <a:pt x="430294" y="346693"/>
                      <a:pt x="374400" y="372363"/>
                      <a:pt x="363557" y="377785"/>
                    </a:cubicBezTo>
                    <a:cubicBezTo>
                      <a:pt x="194352" y="353613"/>
                      <a:pt x="348317" y="386925"/>
                      <a:pt x="253388" y="344734"/>
                    </a:cubicBezTo>
                    <a:cubicBezTo>
                      <a:pt x="232164" y="335301"/>
                      <a:pt x="187287" y="322700"/>
                      <a:pt x="187287" y="322700"/>
                    </a:cubicBezTo>
                    <a:cubicBezTo>
                      <a:pt x="183615" y="311683"/>
                      <a:pt x="182712" y="299312"/>
                      <a:pt x="176270" y="289650"/>
                    </a:cubicBezTo>
                    <a:cubicBezTo>
                      <a:pt x="167627" y="276686"/>
                      <a:pt x="153193" y="268568"/>
                      <a:pt x="143219" y="256599"/>
                    </a:cubicBezTo>
                    <a:cubicBezTo>
                      <a:pt x="134743" y="246427"/>
                      <a:pt x="128530" y="234566"/>
                      <a:pt x="121185" y="223549"/>
                    </a:cubicBezTo>
                    <a:cubicBezTo>
                      <a:pt x="117513" y="212532"/>
                      <a:pt x="115362" y="200885"/>
                      <a:pt x="110169" y="190498"/>
                    </a:cubicBezTo>
                    <a:cubicBezTo>
                      <a:pt x="91182" y="152524"/>
                      <a:pt x="78978" y="158448"/>
                      <a:pt x="66101" y="113380"/>
                    </a:cubicBezTo>
                    <a:cubicBezTo>
                      <a:pt x="63074" y="102787"/>
                      <a:pt x="66101" y="91346"/>
                      <a:pt x="66101" y="80329"/>
                    </a:cubicBezTo>
                  </a:path>
                </a:pathLst>
              </a:custGeom>
              <a:solidFill>
                <a:srgbClr val="C0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reeform 324"/>
              <p:cNvSpPr/>
              <p:nvPr/>
            </p:nvSpPr>
            <p:spPr>
              <a:xfrm>
                <a:off x="3999123" y="2908453"/>
                <a:ext cx="550843" cy="75763"/>
              </a:xfrm>
              <a:custGeom>
                <a:avLst/>
                <a:gdLst>
                  <a:gd name="connsiteX0" fmla="*/ 0 w 550843"/>
                  <a:gd name="connsiteY0" fmla="*/ 22034 h 75763"/>
                  <a:gd name="connsiteX1" fmla="*/ 55084 w 550843"/>
                  <a:gd name="connsiteY1" fmla="*/ 11017 h 75763"/>
                  <a:gd name="connsiteX2" fmla="*/ 143219 w 550843"/>
                  <a:gd name="connsiteY2" fmla="*/ 33051 h 75763"/>
                  <a:gd name="connsiteX3" fmla="*/ 209320 w 550843"/>
                  <a:gd name="connsiteY3" fmla="*/ 66101 h 75763"/>
                  <a:gd name="connsiteX4" fmla="*/ 352540 w 550843"/>
                  <a:gd name="connsiteY4" fmla="*/ 55084 h 75763"/>
                  <a:gd name="connsiteX5" fmla="*/ 385590 w 550843"/>
                  <a:gd name="connsiteY5" fmla="*/ 44067 h 75763"/>
                  <a:gd name="connsiteX6" fmla="*/ 451691 w 550843"/>
                  <a:gd name="connsiteY6" fmla="*/ 33051 h 75763"/>
                  <a:gd name="connsiteX7" fmla="*/ 517793 w 550843"/>
                  <a:gd name="connsiteY7" fmla="*/ 11017 h 75763"/>
                  <a:gd name="connsiteX8" fmla="*/ 550843 w 550843"/>
                  <a:gd name="connsiteY8" fmla="*/ 0 h 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43" h="75763">
                    <a:moveTo>
                      <a:pt x="0" y="22034"/>
                    </a:moveTo>
                    <a:cubicBezTo>
                      <a:pt x="18361" y="18362"/>
                      <a:pt x="36359" y="11017"/>
                      <a:pt x="55084" y="11017"/>
                    </a:cubicBezTo>
                    <a:cubicBezTo>
                      <a:pt x="67657" y="11017"/>
                      <a:pt x="125831" y="24357"/>
                      <a:pt x="143219" y="33051"/>
                    </a:cubicBezTo>
                    <a:cubicBezTo>
                      <a:pt x="228645" y="75763"/>
                      <a:pt x="126248" y="38410"/>
                      <a:pt x="209320" y="66101"/>
                    </a:cubicBezTo>
                    <a:cubicBezTo>
                      <a:pt x="257060" y="62429"/>
                      <a:pt x="305029" y="61023"/>
                      <a:pt x="352540" y="55084"/>
                    </a:cubicBezTo>
                    <a:cubicBezTo>
                      <a:pt x="364063" y="53644"/>
                      <a:pt x="374254" y="46586"/>
                      <a:pt x="385590" y="44067"/>
                    </a:cubicBezTo>
                    <a:cubicBezTo>
                      <a:pt x="407396" y="39221"/>
                      <a:pt x="429657" y="36723"/>
                      <a:pt x="451691" y="33051"/>
                    </a:cubicBezTo>
                    <a:lnTo>
                      <a:pt x="517793" y="11017"/>
                    </a:lnTo>
                    <a:lnTo>
                      <a:pt x="550843"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6" name="Freeform 305"/>
            <p:cNvSpPr/>
            <p:nvPr/>
          </p:nvSpPr>
          <p:spPr>
            <a:xfrm>
              <a:off x="4221697" y="873301"/>
              <a:ext cx="62553" cy="215133"/>
            </a:xfrm>
            <a:custGeom>
              <a:avLst/>
              <a:gdLst>
                <a:gd name="connsiteX0" fmla="*/ 55085 w 66101"/>
                <a:gd name="connsiteY0" fmla="*/ 4705 h 223032"/>
                <a:gd name="connsiteX1" fmla="*/ 22034 w 66101"/>
                <a:gd name="connsiteY1" fmla="*/ 92840 h 223032"/>
                <a:gd name="connsiteX2" fmla="*/ 0 w 66101"/>
                <a:gd name="connsiteY2" fmla="*/ 158941 h 223032"/>
                <a:gd name="connsiteX3" fmla="*/ 55085 w 66101"/>
                <a:gd name="connsiteY3" fmla="*/ 214026 h 223032"/>
                <a:gd name="connsiteX4" fmla="*/ 66101 w 66101"/>
                <a:gd name="connsiteY4" fmla="*/ 191992 h 22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01" h="223032">
                  <a:moveTo>
                    <a:pt x="55085" y="4705"/>
                  </a:moveTo>
                  <a:cubicBezTo>
                    <a:pt x="28967" y="135297"/>
                    <a:pt x="63297" y="0"/>
                    <a:pt x="22034" y="92840"/>
                  </a:cubicBezTo>
                  <a:cubicBezTo>
                    <a:pt x="12601" y="114064"/>
                    <a:pt x="0" y="158941"/>
                    <a:pt x="0" y="158941"/>
                  </a:cubicBezTo>
                  <a:cubicBezTo>
                    <a:pt x="9397" y="177734"/>
                    <a:pt x="19062" y="223032"/>
                    <a:pt x="55085" y="214026"/>
                  </a:cubicBezTo>
                  <a:cubicBezTo>
                    <a:pt x="63051" y="212034"/>
                    <a:pt x="62429" y="199337"/>
                    <a:pt x="66101" y="19199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7" name="Group 103"/>
            <p:cNvGrpSpPr/>
            <p:nvPr/>
          </p:nvGrpSpPr>
          <p:grpSpPr>
            <a:xfrm>
              <a:off x="4086166" y="751205"/>
              <a:ext cx="144219" cy="147002"/>
              <a:chOff x="5779210" y="1244906"/>
              <a:chExt cx="1459790" cy="1422094"/>
            </a:xfrm>
          </p:grpSpPr>
          <p:sp>
            <p:nvSpPr>
              <p:cNvPr id="317" name="Flowchart: Connector 316"/>
              <p:cNvSpPr/>
              <p:nvPr/>
            </p:nvSpPr>
            <p:spPr>
              <a:xfrm>
                <a:off x="5943600" y="1371600"/>
                <a:ext cx="1295400" cy="1295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6019800" y="1676400"/>
                <a:ext cx="1143000" cy="990600"/>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6248400" y="1905000"/>
                <a:ext cx="6096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5938092" y="1355075"/>
                <a:ext cx="121185" cy="275421"/>
              </a:xfrm>
              <a:custGeom>
                <a:avLst/>
                <a:gdLst>
                  <a:gd name="connsiteX0" fmla="*/ 121185 w 121185"/>
                  <a:gd name="connsiteY0" fmla="*/ 275421 h 275421"/>
                  <a:gd name="connsiteX1" fmla="*/ 88135 w 121185"/>
                  <a:gd name="connsiteY1" fmla="*/ 220337 h 275421"/>
                  <a:gd name="connsiteX2" fmla="*/ 55084 w 121185"/>
                  <a:gd name="connsiteY2" fmla="*/ 198303 h 275421"/>
                  <a:gd name="connsiteX3" fmla="*/ 33050 w 121185"/>
                  <a:gd name="connsiteY3" fmla="*/ 165253 h 275421"/>
                  <a:gd name="connsiteX4" fmla="*/ 11016 w 121185"/>
                  <a:gd name="connsiteY4" fmla="*/ 99152 h 275421"/>
                  <a:gd name="connsiteX5" fmla="*/ 0 w 121185"/>
                  <a:gd name="connsiteY5" fmla="*/ 66101 h 275421"/>
                  <a:gd name="connsiteX6" fmla="*/ 0 w 121185"/>
                  <a:gd name="connsiteY6" fmla="*/ 0 h 27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85" h="275421">
                    <a:moveTo>
                      <a:pt x="121185" y="275421"/>
                    </a:moveTo>
                    <a:cubicBezTo>
                      <a:pt x="110168" y="257060"/>
                      <a:pt x="102070" y="236595"/>
                      <a:pt x="88135" y="220337"/>
                    </a:cubicBezTo>
                    <a:cubicBezTo>
                      <a:pt x="79518" y="210284"/>
                      <a:pt x="64447" y="207666"/>
                      <a:pt x="55084" y="198303"/>
                    </a:cubicBezTo>
                    <a:cubicBezTo>
                      <a:pt x="45721" y="188941"/>
                      <a:pt x="40395" y="176270"/>
                      <a:pt x="33050" y="165253"/>
                    </a:cubicBezTo>
                    <a:lnTo>
                      <a:pt x="11016" y="99152"/>
                    </a:lnTo>
                    <a:cubicBezTo>
                      <a:pt x="7344" y="88135"/>
                      <a:pt x="0" y="77714"/>
                      <a:pt x="0" y="66101"/>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Freeform 320"/>
              <p:cNvSpPr/>
              <p:nvPr/>
            </p:nvSpPr>
            <p:spPr>
              <a:xfrm>
                <a:off x="6012550" y="1322024"/>
                <a:ext cx="123845" cy="242371"/>
              </a:xfrm>
              <a:custGeom>
                <a:avLst/>
                <a:gdLst>
                  <a:gd name="connsiteX0" fmla="*/ 123845 w 123845"/>
                  <a:gd name="connsiteY0" fmla="*/ 242371 h 242371"/>
                  <a:gd name="connsiteX1" fmla="*/ 68761 w 123845"/>
                  <a:gd name="connsiteY1" fmla="*/ 231354 h 242371"/>
                  <a:gd name="connsiteX2" fmla="*/ 57744 w 123845"/>
                  <a:gd name="connsiteY2" fmla="*/ 198304 h 242371"/>
                  <a:gd name="connsiteX3" fmla="*/ 24693 w 123845"/>
                  <a:gd name="connsiteY3" fmla="*/ 176270 h 242371"/>
                  <a:gd name="connsiteX4" fmla="*/ 13677 w 123845"/>
                  <a:gd name="connsiteY4" fmla="*/ 121186 h 242371"/>
                  <a:gd name="connsiteX5" fmla="*/ 2660 w 123845"/>
                  <a:gd name="connsiteY5" fmla="*/ 88135 h 242371"/>
                  <a:gd name="connsiteX6" fmla="*/ 2660 w 123845"/>
                  <a:gd name="connsiteY6" fmla="*/ 0 h 2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5" h="242371">
                    <a:moveTo>
                      <a:pt x="123845" y="242371"/>
                    </a:moveTo>
                    <a:cubicBezTo>
                      <a:pt x="105484" y="238699"/>
                      <a:pt x="84341" y="241741"/>
                      <a:pt x="68761" y="231354"/>
                    </a:cubicBezTo>
                    <a:cubicBezTo>
                      <a:pt x="59099" y="224913"/>
                      <a:pt x="64998" y="207372"/>
                      <a:pt x="57744" y="198304"/>
                    </a:cubicBezTo>
                    <a:cubicBezTo>
                      <a:pt x="49472" y="187965"/>
                      <a:pt x="35710" y="183615"/>
                      <a:pt x="24693" y="176270"/>
                    </a:cubicBezTo>
                    <a:cubicBezTo>
                      <a:pt x="21021" y="157909"/>
                      <a:pt x="18218" y="139352"/>
                      <a:pt x="13677" y="121186"/>
                    </a:cubicBezTo>
                    <a:cubicBezTo>
                      <a:pt x="10861" y="109920"/>
                      <a:pt x="3711" y="99700"/>
                      <a:pt x="2660" y="88135"/>
                    </a:cubicBezTo>
                    <a:cubicBezTo>
                      <a:pt x="0" y="58877"/>
                      <a:pt x="2660" y="29378"/>
                      <a:pt x="266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Freeform 321"/>
              <p:cNvSpPr/>
              <p:nvPr/>
            </p:nvSpPr>
            <p:spPr>
              <a:xfrm>
                <a:off x="5779210" y="1388125"/>
                <a:ext cx="224983" cy="286439"/>
              </a:xfrm>
              <a:custGeom>
                <a:avLst/>
                <a:gdLst>
                  <a:gd name="connsiteX0" fmla="*/ 224983 w 224983"/>
                  <a:gd name="connsiteY0" fmla="*/ 286439 h 286439"/>
                  <a:gd name="connsiteX1" fmla="*/ 147865 w 224983"/>
                  <a:gd name="connsiteY1" fmla="*/ 275422 h 286439"/>
                  <a:gd name="connsiteX2" fmla="*/ 114814 w 224983"/>
                  <a:gd name="connsiteY2" fmla="*/ 264405 h 286439"/>
                  <a:gd name="connsiteX3" fmla="*/ 92780 w 224983"/>
                  <a:gd name="connsiteY3" fmla="*/ 231355 h 286439"/>
                  <a:gd name="connsiteX4" fmla="*/ 37696 w 224983"/>
                  <a:gd name="connsiteY4" fmla="*/ 165253 h 286439"/>
                  <a:gd name="connsiteX5" fmla="*/ 15662 w 224983"/>
                  <a:gd name="connsiteY5" fmla="*/ 77118 h 286439"/>
                  <a:gd name="connsiteX6" fmla="*/ 4645 w 224983"/>
                  <a:gd name="connsiteY6" fmla="*/ 0 h 2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83" h="286439">
                    <a:moveTo>
                      <a:pt x="224983" y="286439"/>
                    </a:moveTo>
                    <a:cubicBezTo>
                      <a:pt x="199277" y="282767"/>
                      <a:pt x="173328" y="280515"/>
                      <a:pt x="147865" y="275422"/>
                    </a:cubicBezTo>
                    <a:cubicBezTo>
                      <a:pt x="136478" y="273144"/>
                      <a:pt x="123882" y="271659"/>
                      <a:pt x="114814" y="264405"/>
                    </a:cubicBezTo>
                    <a:cubicBezTo>
                      <a:pt x="104475" y="256134"/>
                      <a:pt x="101256" y="241527"/>
                      <a:pt x="92780" y="231355"/>
                    </a:cubicBezTo>
                    <a:cubicBezTo>
                      <a:pt x="62325" y="194809"/>
                      <a:pt x="58210" y="206281"/>
                      <a:pt x="37696" y="165253"/>
                    </a:cubicBezTo>
                    <a:cubicBezTo>
                      <a:pt x="25104" y="140069"/>
                      <a:pt x="21948" y="102262"/>
                      <a:pt x="15662" y="77118"/>
                    </a:cubicBezTo>
                    <a:cubicBezTo>
                      <a:pt x="0" y="14470"/>
                      <a:pt x="4645" y="75493"/>
                      <a:pt x="464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Freeform 322"/>
              <p:cNvSpPr/>
              <p:nvPr/>
            </p:nvSpPr>
            <p:spPr>
              <a:xfrm>
                <a:off x="6035486" y="1244906"/>
                <a:ext cx="133960" cy="264405"/>
              </a:xfrm>
              <a:custGeom>
                <a:avLst/>
                <a:gdLst>
                  <a:gd name="connsiteX0" fmla="*/ 133960 w 133960"/>
                  <a:gd name="connsiteY0" fmla="*/ 264405 h 264405"/>
                  <a:gd name="connsiteX1" fmla="*/ 67859 w 133960"/>
                  <a:gd name="connsiteY1" fmla="*/ 253388 h 264405"/>
                  <a:gd name="connsiteX2" fmla="*/ 45825 w 133960"/>
                  <a:gd name="connsiteY2" fmla="*/ 220337 h 264405"/>
                  <a:gd name="connsiteX3" fmla="*/ 23791 w 133960"/>
                  <a:gd name="connsiteY3" fmla="*/ 154236 h 264405"/>
                  <a:gd name="connsiteX4" fmla="*/ 12774 w 133960"/>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 h="264405">
                    <a:moveTo>
                      <a:pt x="133960" y="264405"/>
                    </a:moveTo>
                    <a:cubicBezTo>
                      <a:pt x="111926" y="260733"/>
                      <a:pt x="87838" y="263378"/>
                      <a:pt x="67859" y="253388"/>
                    </a:cubicBezTo>
                    <a:cubicBezTo>
                      <a:pt x="56016" y="247466"/>
                      <a:pt x="51203" y="232437"/>
                      <a:pt x="45825" y="220337"/>
                    </a:cubicBezTo>
                    <a:cubicBezTo>
                      <a:pt x="36392" y="199113"/>
                      <a:pt x="31136" y="176270"/>
                      <a:pt x="23791" y="154236"/>
                    </a:cubicBezTo>
                    <a:cubicBezTo>
                      <a:pt x="0" y="82863"/>
                      <a:pt x="12774" y="132801"/>
                      <a:pt x="1277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8" name="Group 104"/>
            <p:cNvGrpSpPr/>
            <p:nvPr/>
          </p:nvGrpSpPr>
          <p:grpSpPr>
            <a:xfrm flipH="1">
              <a:off x="4302495" y="751205"/>
              <a:ext cx="144219" cy="147002"/>
              <a:chOff x="5779210" y="1244906"/>
              <a:chExt cx="1459790" cy="1422094"/>
            </a:xfrm>
          </p:grpSpPr>
          <p:sp>
            <p:nvSpPr>
              <p:cNvPr id="310" name="Flowchart: Connector 309"/>
              <p:cNvSpPr/>
              <p:nvPr/>
            </p:nvSpPr>
            <p:spPr>
              <a:xfrm>
                <a:off x="5943600" y="1371600"/>
                <a:ext cx="1295400" cy="1295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6019800" y="1676400"/>
                <a:ext cx="1143000" cy="990600"/>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6248400" y="1905000"/>
                <a:ext cx="6096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5938092" y="1355075"/>
                <a:ext cx="121185" cy="275421"/>
              </a:xfrm>
              <a:custGeom>
                <a:avLst/>
                <a:gdLst>
                  <a:gd name="connsiteX0" fmla="*/ 121185 w 121185"/>
                  <a:gd name="connsiteY0" fmla="*/ 275421 h 275421"/>
                  <a:gd name="connsiteX1" fmla="*/ 88135 w 121185"/>
                  <a:gd name="connsiteY1" fmla="*/ 220337 h 275421"/>
                  <a:gd name="connsiteX2" fmla="*/ 55084 w 121185"/>
                  <a:gd name="connsiteY2" fmla="*/ 198303 h 275421"/>
                  <a:gd name="connsiteX3" fmla="*/ 33050 w 121185"/>
                  <a:gd name="connsiteY3" fmla="*/ 165253 h 275421"/>
                  <a:gd name="connsiteX4" fmla="*/ 11016 w 121185"/>
                  <a:gd name="connsiteY4" fmla="*/ 99152 h 275421"/>
                  <a:gd name="connsiteX5" fmla="*/ 0 w 121185"/>
                  <a:gd name="connsiteY5" fmla="*/ 66101 h 275421"/>
                  <a:gd name="connsiteX6" fmla="*/ 0 w 121185"/>
                  <a:gd name="connsiteY6" fmla="*/ 0 h 27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85" h="275421">
                    <a:moveTo>
                      <a:pt x="121185" y="275421"/>
                    </a:moveTo>
                    <a:cubicBezTo>
                      <a:pt x="110168" y="257060"/>
                      <a:pt x="102070" y="236595"/>
                      <a:pt x="88135" y="220337"/>
                    </a:cubicBezTo>
                    <a:cubicBezTo>
                      <a:pt x="79518" y="210284"/>
                      <a:pt x="64447" y="207666"/>
                      <a:pt x="55084" y="198303"/>
                    </a:cubicBezTo>
                    <a:cubicBezTo>
                      <a:pt x="45721" y="188941"/>
                      <a:pt x="40395" y="176270"/>
                      <a:pt x="33050" y="165253"/>
                    </a:cubicBezTo>
                    <a:lnTo>
                      <a:pt x="11016" y="99152"/>
                    </a:lnTo>
                    <a:cubicBezTo>
                      <a:pt x="7344" y="88135"/>
                      <a:pt x="0" y="77714"/>
                      <a:pt x="0" y="66101"/>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Freeform 313"/>
              <p:cNvSpPr/>
              <p:nvPr/>
            </p:nvSpPr>
            <p:spPr>
              <a:xfrm>
                <a:off x="6012550" y="1322024"/>
                <a:ext cx="123845" cy="242371"/>
              </a:xfrm>
              <a:custGeom>
                <a:avLst/>
                <a:gdLst>
                  <a:gd name="connsiteX0" fmla="*/ 123845 w 123845"/>
                  <a:gd name="connsiteY0" fmla="*/ 242371 h 242371"/>
                  <a:gd name="connsiteX1" fmla="*/ 68761 w 123845"/>
                  <a:gd name="connsiteY1" fmla="*/ 231354 h 242371"/>
                  <a:gd name="connsiteX2" fmla="*/ 57744 w 123845"/>
                  <a:gd name="connsiteY2" fmla="*/ 198304 h 242371"/>
                  <a:gd name="connsiteX3" fmla="*/ 24693 w 123845"/>
                  <a:gd name="connsiteY3" fmla="*/ 176270 h 242371"/>
                  <a:gd name="connsiteX4" fmla="*/ 13677 w 123845"/>
                  <a:gd name="connsiteY4" fmla="*/ 121186 h 242371"/>
                  <a:gd name="connsiteX5" fmla="*/ 2660 w 123845"/>
                  <a:gd name="connsiteY5" fmla="*/ 88135 h 242371"/>
                  <a:gd name="connsiteX6" fmla="*/ 2660 w 123845"/>
                  <a:gd name="connsiteY6" fmla="*/ 0 h 2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5" h="242371">
                    <a:moveTo>
                      <a:pt x="123845" y="242371"/>
                    </a:moveTo>
                    <a:cubicBezTo>
                      <a:pt x="105484" y="238699"/>
                      <a:pt x="84341" y="241741"/>
                      <a:pt x="68761" y="231354"/>
                    </a:cubicBezTo>
                    <a:cubicBezTo>
                      <a:pt x="59099" y="224913"/>
                      <a:pt x="64998" y="207372"/>
                      <a:pt x="57744" y="198304"/>
                    </a:cubicBezTo>
                    <a:cubicBezTo>
                      <a:pt x="49472" y="187965"/>
                      <a:pt x="35710" y="183615"/>
                      <a:pt x="24693" y="176270"/>
                    </a:cubicBezTo>
                    <a:cubicBezTo>
                      <a:pt x="21021" y="157909"/>
                      <a:pt x="18218" y="139352"/>
                      <a:pt x="13677" y="121186"/>
                    </a:cubicBezTo>
                    <a:cubicBezTo>
                      <a:pt x="10861" y="109920"/>
                      <a:pt x="3711" y="99700"/>
                      <a:pt x="2660" y="88135"/>
                    </a:cubicBezTo>
                    <a:cubicBezTo>
                      <a:pt x="0" y="58877"/>
                      <a:pt x="2660" y="29378"/>
                      <a:pt x="266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314"/>
              <p:cNvSpPr/>
              <p:nvPr/>
            </p:nvSpPr>
            <p:spPr>
              <a:xfrm>
                <a:off x="5779210" y="1388125"/>
                <a:ext cx="224983" cy="286439"/>
              </a:xfrm>
              <a:custGeom>
                <a:avLst/>
                <a:gdLst>
                  <a:gd name="connsiteX0" fmla="*/ 224983 w 224983"/>
                  <a:gd name="connsiteY0" fmla="*/ 286439 h 286439"/>
                  <a:gd name="connsiteX1" fmla="*/ 147865 w 224983"/>
                  <a:gd name="connsiteY1" fmla="*/ 275422 h 286439"/>
                  <a:gd name="connsiteX2" fmla="*/ 114814 w 224983"/>
                  <a:gd name="connsiteY2" fmla="*/ 264405 h 286439"/>
                  <a:gd name="connsiteX3" fmla="*/ 92780 w 224983"/>
                  <a:gd name="connsiteY3" fmla="*/ 231355 h 286439"/>
                  <a:gd name="connsiteX4" fmla="*/ 37696 w 224983"/>
                  <a:gd name="connsiteY4" fmla="*/ 165253 h 286439"/>
                  <a:gd name="connsiteX5" fmla="*/ 15662 w 224983"/>
                  <a:gd name="connsiteY5" fmla="*/ 77118 h 286439"/>
                  <a:gd name="connsiteX6" fmla="*/ 4645 w 224983"/>
                  <a:gd name="connsiteY6" fmla="*/ 0 h 2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83" h="286439">
                    <a:moveTo>
                      <a:pt x="224983" y="286439"/>
                    </a:moveTo>
                    <a:cubicBezTo>
                      <a:pt x="199277" y="282767"/>
                      <a:pt x="173328" y="280515"/>
                      <a:pt x="147865" y="275422"/>
                    </a:cubicBezTo>
                    <a:cubicBezTo>
                      <a:pt x="136478" y="273144"/>
                      <a:pt x="123882" y="271659"/>
                      <a:pt x="114814" y="264405"/>
                    </a:cubicBezTo>
                    <a:cubicBezTo>
                      <a:pt x="104475" y="256134"/>
                      <a:pt x="101256" y="241527"/>
                      <a:pt x="92780" y="231355"/>
                    </a:cubicBezTo>
                    <a:cubicBezTo>
                      <a:pt x="62325" y="194809"/>
                      <a:pt x="58210" y="206281"/>
                      <a:pt x="37696" y="165253"/>
                    </a:cubicBezTo>
                    <a:cubicBezTo>
                      <a:pt x="25104" y="140069"/>
                      <a:pt x="21948" y="102262"/>
                      <a:pt x="15662" y="77118"/>
                    </a:cubicBezTo>
                    <a:cubicBezTo>
                      <a:pt x="0" y="14470"/>
                      <a:pt x="4645" y="75493"/>
                      <a:pt x="464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Freeform 315"/>
              <p:cNvSpPr/>
              <p:nvPr/>
            </p:nvSpPr>
            <p:spPr>
              <a:xfrm>
                <a:off x="6035486" y="1244906"/>
                <a:ext cx="133960" cy="264405"/>
              </a:xfrm>
              <a:custGeom>
                <a:avLst/>
                <a:gdLst>
                  <a:gd name="connsiteX0" fmla="*/ 133960 w 133960"/>
                  <a:gd name="connsiteY0" fmla="*/ 264405 h 264405"/>
                  <a:gd name="connsiteX1" fmla="*/ 67859 w 133960"/>
                  <a:gd name="connsiteY1" fmla="*/ 253388 h 264405"/>
                  <a:gd name="connsiteX2" fmla="*/ 45825 w 133960"/>
                  <a:gd name="connsiteY2" fmla="*/ 220337 h 264405"/>
                  <a:gd name="connsiteX3" fmla="*/ 23791 w 133960"/>
                  <a:gd name="connsiteY3" fmla="*/ 154236 h 264405"/>
                  <a:gd name="connsiteX4" fmla="*/ 12774 w 133960"/>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 h="264405">
                    <a:moveTo>
                      <a:pt x="133960" y="264405"/>
                    </a:moveTo>
                    <a:cubicBezTo>
                      <a:pt x="111926" y="260733"/>
                      <a:pt x="87838" y="263378"/>
                      <a:pt x="67859" y="253388"/>
                    </a:cubicBezTo>
                    <a:cubicBezTo>
                      <a:pt x="56016" y="247466"/>
                      <a:pt x="51203" y="232437"/>
                      <a:pt x="45825" y="220337"/>
                    </a:cubicBezTo>
                    <a:cubicBezTo>
                      <a:pt x="36392" y="199113"/>
                      <a:pt x="31136" y="176270"/>
                      <a:pt x="23791" y="154236"/>
                    </a:cubicBezTo>
                    <a:cubicBezTo>
                      <a:pt x="0" y="82863"/>
                      <a:pt x="12774" y="132801"/>
                      <a:pt x="1277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9" name="Freeform 308"/>
            <p:cNvSpPr/>
            <p:nvPr/>
          </p:nvSpPr>
          <p:spPr>
            <a:xfrm>
              <a:off x="4070528" y="535366"/>
              <a:ext cx="532917" cy="222037"/>
            </a:xfrm>
            <a:custGeom>
              <a:avLst/>
              <a:gdLst>
                <a:gd name="connsiteX0" fmla="*/ 16525 w 563148"/>
                <a:gd name="connsiteY0" fmla="*/ 211829 h 230190"/>
                <a:gd name="connsiteX1" fmla="*/ 115677 w 563148"/>
                <a:gd name="connsiteY1" fmla="*/ 189795 h 230190"/>
                <a:gd name="connsiteX2" fmla="*/ 148727 w 563148"/>
                <a:gd name="connsiteY2" fmla="*/ 178778 h 230190"/>
                <a:gd name="connsiteX3" fmla="*/ 181778 w 563148"/>
                <a:gd name="connsiteY3" fmla="*/ 156745 h 230190"/>
                <a:gd name="connsiteX4" fmla="*/ 225845 w 563148"/>
                <a:gd name="connsiteY4" fmla="*/ 134711 h 230190"/>
                <a:gd name="connsiteX5" fmla="*/ 280930 w 563148"/>
                <a:gd name="connsiteY5" fmla="*/ 79627 h 230190"/>
                <a:gd name="connsiteX6" fmla="*/ 336014 w 563148"/>
                <a:gd name="connsiteY6" fmla="*/ 24542 h 230190"/>
                <a:gd name="connsiteX7" fmla="*/ 380082 w 563148"/>
                <a:gd name="connsiteY7" fmla="*/ 90644 h 230190"/>
                <a:gd name="connsiteX8" fmla="*/ 479233 w 563148"/>
                <a:gd name="connsiteY8" fmla="*/ 156745 h 230190"/>
                <a:gd name="connsiteX9" fmla="*/ 512284 w 563148"/>
                <a:gd name="connsiteY9" fmla="*/ 178778 h 230190"/>
                <a:gd name="connsiteX10" fmla="*/ 545335 w 563148"/>
                <a:gd name="connsiteY10" fmla="*/ 189795 h 230190"/>
                <a:gd name="connsiteX11" fmla="*/ 545335 w 563148"/>
                <a:gd name="connsiteY11" fmla="*/ 79627 h 230190"/>
                <a:gd name="connsiteX12" fmla="*/ 534318 w 563148"/>
                <a:gd name="connsiteY12" fmla="*/ 46576 h 230190"/>
                <a:gd name="connsiteX13" fmla="*/ 468217 w 563148"/>
                <a:gd name="connsiteY13" fmla="*/ 2509 h 230190"/>
                <a:gd name="connsiteX14" fmla="*/ 60592 w 563148"/>
                <a:gd name="connsiteY14" fmla="*/ 13525 h 230190"/>
                <a:gd name="connsiteX15" fmla="*/ 16525 w 563148"/>
                <a:gd name="connsiteY15" fmla="*/ 79627 h 230190"/>
                <a:gd name="connsiteX16" fmla="*/ 16525 w 563148"/>
                <a:gd name="connsiteY16" fmla="*/ 211829 h 2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148" h="230190">
                  <a:moveTo>
                    <a:pt x="16525" y="211829"/>
                  </a:moveTo>
                  <a:cubicBezTo>
                    <a:pt x="33050" y="230190"/>
                    <a:pt x="79377" y="200167"/>
                    <a:pt x="115677" y="189795"/>
                  </a:cubicBezTo>
                  <a:cubicBezTo>
                    <a:pt x="126843" y="186605"/>
                    <a:pt x="138340" y="183971"/>
                    <a:pt x="148727" y="178778"/>
                  </a:cubicBezTo>
                  <a:cubicBezTo>
                    <a:pt x="160570" y="172857"/>
                    <a:pt x="170282" y="163314"/>
                    <a:pt x="181778" y="156745"/>
                  </a:cubicBezTo>
                  <a:cubicBezTo>
                    <a:pt x="196037" y="148597"/>
                    <a:pt x="211156" y="142056"/>
                    <a:pt x="225845" y="134711"/>
                  </a:cubicBezTo>
                  <a:cubicBezTo>
                    <a:pt x="284603" y="46574"/>
                    <a:pt x="207483" y="153073"/>
                    <a:pt x="280930" y="79627"/>
                  </a:cubicBezTo>
                  <a:cubicBezTo>
                    <a:pt x="354383" y="6175"/>
                    <a:pt x="247874" y="83304"/>
                    <a:pt x="336014" y="24542"/>
                  </a:cubicBezTo>
                  <a:cubicBezTo>
                    <a:pt x="350703" y="46576"/>
                    <a:pt x="358048" y="75955"/>
                    <a:pt x="380082" y="90644"/>
                  </a:cubicBezTo>
                  <a:lnTo>
                    <a:pt x="479233" y="156745"/>
                  </a:lnTo>
                  <a:cubicBezTo>
                    <a:pt x="490250" y="164090"/>
                    <a:pt x="499723" y="174591"/>
                    <a:pt x="512284" y="178778"/>
                  </a:cubicBezTo>
                  <a:lnTo>
                    <a:pt x="545335" y="189795"/>
                  </a:lnTo>
                  <a:cubicBezTo>
                    <a:pt x="563148" y="136356"/>
                    <a:pt x="561159" y="158747"/>
                    <a:pt x="545335" y="79627"/>
                  </a:cubicBezTo>
                  <a:cubicBezTo>
                    <a:pt x="543057" y="68240"/>
                    <a:pt x="542530" y="54788"/>
                    <a:pt x="534318" y="46576"/>
                  </a:cubicBezTo>
                  <a:cubicBezTo>
                    <a:pt x="515593" y="27851"/>
                    <a:pt x="468217" y="2509"/>
                    <a:pt x="468217" y="2509"/>
                  </a:cubicBezTo>
                  <a:cubicBezTo>
                    <a:pt x="332342" y="6181"/>
                    <a:pt x="195842" y="0"/>
                    <a:pt x="60592" y="13525"/>
                  </a:cubicBezTo>
                  <a:cubicBezTo>
                    <a:pt x="39050" y="15679"/>
                    <a:pt x="17770" y="60946"/>
                    <a:pt x="16525" y="79627"/>
                  </a:cubicBezTo>
                  <a:cubicBezTo>
                    <a:pt x="13594" y="123597"/>
                    <a:pt x="0" y="193468"/>
                    <a:pt x="16525" y="211829"/>
                  </a:cubicBezTo>
                  <a:close/>
                </a:path>
              </a:pathLst>
            </a:custGeom>
            <a:solidFill>
              <a:srgbClr val="50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3316077" y="1388125"/>
              <a:ext cx="2198282" cy="1441886"/>
            </a:xfrm>
            <a:custGeom>
              <a:avLst/>
              <a:gdLst>
                <a:gd name="connsiteX0" fmla="*/ 738130 w 2198282"/>
                <a:gd name="connsiteY0" fmla="*/ 264405 h 1441886"/>
                <a:gd name="connsiteX1" fmla="*/ 1002535 w 2198282"/>
                <a:gd name="connsiteY1" fmla="*/ 253388 h 1441886"/>
                <a:gd name="connsiteX2" fmla="*/ 1046603 w 2198282"/>
                <a:gd name="connsiteY2" fmla="*/ 242371 h 1441886"/>
                <a:gd name="connsiteX3" fmla="*/ 1156771 w 2198282"/>
                <a:gd name="connsiteY3" fmla="*/ 231355 h 1441886"/>
                <a:gd name="connsiteX4" fmla="*/ 1255923 w 2198282"/>
                <a:gd name="connsiteY4" fmla="*/ 209321 h 1441886"/>
                <a:gd name="connsiteX5" fmla="*/ 1366092 w 2198282"/>
                <a:gd name="connsiteY5" fmla="*/ 220338 h 1441886"/>
                <a:gd name="connsiteX6" fmla="*/ 1399142 w 2198282"/>
                <a:gd name="connsiteY6" fmla="*/ 242371 h 1441886"/>
                <a:gd name="connsiteX7" fmla="*/ 1498294 w 2198282"/>
                <a:gd name="connsiteY7" fmla="*/ 264405 h 1441886"/>
                <a:gd name="connsiteX8" fmla="*/ 1564395 w 2198282"/>
                <a:gd name="connsiteY8" fmla="*/ 286439 h 1441886"/>
                <a:gd name="connsiteX9" fmla="*/ 1696598 w 2198282"/>
                <a:gd name="connsiteY9" fmla="*/ 308473 h 1441886"/>
                <a:gd name="connsiteX10" fmla="*/ 1961003 w 2198282"/>
                <a:gd name="connsiteY10" fmla="*/ 297456 h 1441886"/>
                <a:gd name="connsiteX11" fmla="*/ 1994053 w 2198282"/>
                <a:gd name="connsiteY11" fmla="*/ 286439 h 1441886"/>
                <a:gd name="connsiteX12" fmla="*/ 2049137 w 2198282"/>
                <a:gd name="connsiteY12" fmla="*/ 275422 h 1441886"/>
                <a:gd name="connsiteX13" fmla="*/ 2071171 w 2198282"/>
                <a:gd name="connsiteY13" fmla="*/ 187287 h 1441886"/>
                <a:gd name="connsiteX14" fmla="*/ 2082188 w 2198282"/>
                <a:gd name="connsiteY14" fmla="*/ 44068 h 1441886"/>
                <a:gd name="connsiteX15" fmla="*/ 2104222 w 2198282"/>
                <a:gd name="connsiteY15" fmla="*/ 0 h 1441886"/>
                <a:gd name="connsiteX16" fmla="*/ 2115239 w 2198282"/>
                <a:gd name="connsiteY16" fmla="*/ 44068 h 1441886"/>
                <a:gd name="connsiteX17" fmla="*/ 2126256 w 2198282"/>
                <a:gd name="connsiteY17" fmla="*/ 99152 h 1441886"/>
                <a:gd name="connsiteX18" fmla="*/ 2148289 w 2198282"/>
                <a:gd name="connsiteY18" fmla="*/ 132203 h 1441886"/>
                <a:gd name="connsiteX19" fmla="*/ 2159306 w 2198282"/>
                <a:gd name="connsiteY19" fmla="*/ 220338 h 1441886"/>
                <a:gd name="connsiteX20" fmla="*/ 2181340 w 2198282"/>
                <a:gd name="connsiteY20" fmla="*/ 253388 h 1441886"/>
                <a:gd name="connsiteX21" fmla="*/ 2192357 w 2198282"/>
                <a:gd name="connsiteY21" fmla="*/ 429658 h 1441886"/>
                <a:gd name="connsiteX22" fmla="*/ 1828800 w 2198282"/>
                <a:gd name="connsiteY22" fmla="*/ 451692 h 1441886"/>
                <a:gd name="connsiteX23" fmla="*/ 1762699 w 2198282"/>
                <a:gd name="connsiteY23" fmla="*/ 462709 h 1441886"/>
                <a:gd name="connsiteX24" fmla="*/ 1729648 w 2198282"/>
                <a:gd name="connsiteY24" fmla="*/ 484742 h 1441886"/>
                <a:gd name="connsiteX25" fmla="*/ 1619480 w 2198282"/>
                <a:gd name="connsiteY25" fmla="*/ 484742 h 1441886"/>
                <a:gd name="connsiteX26" fmla="*/ 1388125 w 2198282"/>
                <a:gd name="connsiteY26" fmla="*/ 473726 h 1441886"/>
                <a:gd name="connsiteX27" fmla="*/ 1288974 w 2198282"/>
                <a:gd name="connsiteY27" fmla="*/ 517793 h 1441886"/>
                <a:gd name="connsiteX28" fmla="*/ 1211856 w 2198282"/>
                <a:gd name="connsiteY28" fmla="*/ 539827 h 1441886"/>
                <a:gd name="connsiteX29" fmla="*/ 1024569 w 2198282"/>
                <a:gd name="connsiteY29" fmla="*/ 550844 h 1441886"/>
                <a:gd name="connsiteX30" fmla="*/ 947451 w 2198282"/>
                <a:gd name="connsiteY30" fmla="*/ 561861 h 1441886"/>
                <a:gd name="connsiteX31" fmla="*/ 572877 w 2198282"/>
                <a:gd name="connsiteY31" fmla="*/ 572877 h 1441886"/>
                <a:gd name="connsiteX32" fmla="*/ 506776 w 2198282"/>
                <a:gd name="connsiteY32" fmla="*/ 594911 h 1441886"/>
                <a:gd name="connsiteX33" fmla="*/ 473725 w 2198282"/>
                <a:gd name="connsiteY33" fmla="*/ 605928 h 1441886"/>
                <a:gd name="connsiteX34" fmla="*/ 440675 w 2198282"/>
                <a:gd name="connsiteY34" fmla="*/ 627962 h 1441886"/>
                <a:gd name="connsiteX35" fmla="*/ 407624 w 2198282"/>
                <a:gd name="connsiteY35" fmla="*/ 638979 h 1441886"/>
                <a:gd name="connsiteX36" fmla="*/ 308472 w 2198282"/>
                <a:gd name="connsiteY36" fmla="*/ 694063 h 1441886"/>
                <a:gd name="connsiteX37" fmla="*/ 231354 w 2198282"/>
                <a:gd name="connsiteY37" fmla="*/ 760164 h 1441886"/>
                <a:gd name="connsiteX38" fmla="*/ 220337 w 2198282"/>
                <a:gd name="connsiteY38" fmla="*/ 804232 h 1441886"/>
                <a:gd name="connsiteX39" fmla="*/ 209321 w 2198282"/>
                <a:gd name="connsiteY39" fmla="*/ 837282 h 1441886"/>
                <a:gd name="connsiteX40" fmla="*/ 231354 w 2198282"/>
                <a:gd name="connsiteY40" fmla="*/ 870333 h 1441886"/>
                <a:gd name="connsiteX41" fmla="*/ 297456 w 2198282"/>
                <a:gd name="connsiteY41" fmla="*/ 925417 h 1441886"/>
                <a:gd name="connsiteX42" fmla="*/ 363557 w 2198282"/>
                <a:gd name="connsiteY42" fmla="*/ 947451 h 1441886"/>
                <a:gd name="connsiteX43" fmla="*/ 396607 w 2198282"/>
                <a:gd name="connsiteY43" fmla="*/ 969485 h 1441886"/>
                <a:gd name="connsiteX44" fmla="*/ 495759 w 2198282"/>
                <a:gd name="connsiteY44" fmla="*/ 1024569 h 1441886"/>
                <a:gd name="connsiteX45" fmla="*/ 561860 w 2198282"/>
                <a:gd name="connsiteY45" fmla="*/ 1090670 h 1441886"/>
                <a:gd name="connsiteX46" fmla="*/ 594911 w 2198282"/>
                <a:gd name="connsiteY46" fmla="*/ 1123721 h 1441886"/>
                <a:gd name="connsiteX47" fmla="*/ 627962 w 2198282"/>
                <a:gd name="connsiteY47" fmla="*/ 1145755 h 1441886"/>
                <a:gd name="connsiteX48" fmla="*/ 661012 w 2198282"/>
                <a:gd name="connsiteY48" fmla="*/ 1211856 h 1441886"/>
                <a:gd name="connsiteX49" fmla="*/ 672029 w 2198282"/>
                <a:gd name="connsiteY49" fmla="*/ 1244906 h 1441886"/>
                <a:gd name="connsiteX50" fmla="*/ 694063 w 2198282"/>
                <a:gd name="connsiteY50" fmla="*/ 1277957 h 1441886"/>
                <a:gd name="connsiteX51" fmla="*/ 705080 w 2198282"/>
                <a:gd name="connsiteY51" fmla="*/ 1311008 h 1441886"/>
                <a:gd name="connsiteX52" fmla="*/ 727113 w 2198282"/>
                <a:gd name="connsiteY52" fmla="*/ 1366092 h 1441886"/>
                <a:gd name="connsiteX53" fmla="*/ 705080 w 2198282"/>
                <a:gd name="connsiteY53" fmla="*/ 1432193 h 1441886"/>
                <a:gd name="connsiteX54" fmla="*/ 661012 w 2198282"/>
                <a:gd name="connsiteY54" fmla="*/ 1421176 h 1441886"/>
                <a:gd name="connsiteX55" fmla="*/ 594911 w 2198282"/>
                <a:gd name="connsiteY55" fmla="*/ 1388126 h 1441886"/>
                <a:gd name="connsiteX56" fmla="*/ 561860 w 2198282"/>
                <a:gd name="connsiteY56" fmla="*/ 1355075 h 1441886"/>
                <a:gd name="connsiteX57" fmla="*/ 528810 w 2198282"/>
                <a:gd name="connsiteY57" fmla="*/ 1344058 h 1441886"/>
                <a:gd name="connsiteX58" fmla="*/ 429658 w 2198282"/>
                <a:gd name="connsiteY58" fmla="*/ 1255923 h 1441886"/>
                <a:gd name="connsiteX59" fmla="*/ 385590 w 2198282"/>
                <a:gd name="connsiteY59" fmla="*/ 1233889 h 1441886"/>
                <a:gd name="connsiteX60" fmla="*/ 286439 w 2198282"/>
                <a:gd name="connsiteY60" fmla="*/ 1178805 h 1441886"/>
                <a:gd name="connsiteX61" fmla="*/ 253388 w 2198282"/>
                <a:gd name="connsiteY61" fmla="*/ 1145755 h 1441886"/>
                <a:gd name="connsiteX62" fmla="*/ 220337 w 2198282"/>
                <a:gd name="connsiteY62" fmla="*/ 1134738 h 1441886"/>
                <a:gd name="connsiteX63" fmla="*/ 187287 w 2198282"/>
                <a:gd name="connsiteY63" fmla="*/ 1112704 h 1441886"/>
                <a:gd name="connsiteX64" fmla="*/ 165253 w 2198282"/>
                <a:gd name="connsiteY64" fmla="*/ 1079653 h 1441886"/>
                <a:gd name="connsiteX65" fmla="*/ 132203 w 2198282"/>
                <a:gd name="connsiteY65" fmla="*/ 1057620 h 1441886"/>
                <a:gd name="connsiteX66" fmla="*/ 88135 w 2198282"/>
                <a:gd name="connsiteY66" fmla="*/ 1024569 h 1441886"/>
                <a:gd name="connsiteX67" fmla="*/ 55084 w 2198282"/>
                <a:gd name="connsiteY67" fmla="*/ 980502 h 1441886"/>
                <a:gd name="connsiteX68" fmla="*/ 11017 w 2198282"/>
                <a:gd name="connsiteY68" fmla="*/ 870333 h 1441886"/>
                <a:gd name="connsiteX69" fmla="*/ 0 w 2198282"/>
                <a:gd name="connsiteY69" fmla="*/ 837282 h 1441886"/>
                <a:gd name="connsiteX70" fmla="*/ 22034 w 2198282"/>
                <a:gd name="connsiteY70" fmla="*/ 749147 h 1441886"/>
                <a:gd name="connsiteX71" fmla="*/ 55084 w 2198282"/>
                <a:gd name="connsiteY71" fmla="*/ 716097 h 1441886"/>
                <a:gd name="connsiteX72" fmla="*/ 99152 w 2198282"/>
                <a:gd name="connsiteY72" fmla="*/ 694063 h 1441886"/>
                <a:gd name="connsiteX73" fmla="*/ 121186 w 2198282"/>
                <a:gd name="connsiteY73" fmla="*/ 661012 h 1441886"/>
                <a:gd name="connsiteX74" fmla="*/ 187287 w 2198282"/>
                <a:gd name="connsiteY74" fmla="*/ 627962 h 1441886"/>
                <a:gd name="connsiteX75" fmla="*/ 253388 w 2198282"/>
                <a:gd name="connsiteY75" fmla="*/ 561861 h 1441886"/>
                <a:gd name="connsiteX76" fmla="*/ 286439 w 2198282"/>
                <a:gd name="connsiteY76" fmla="*/ 539827 h 1441886"/>
                <a:gd name="connsiteX77" fmla="*/ 352540 w 2198282"/>
                <a:gd name="connsiteY77" fmla="*/ 473726 h 1441886"/>
                <a:gd name="connsiteX78" fmla="*/ 418641 w 2198282"/>
                <a:gd name="connsiteY78" fmla="*/ 440675 h 1441886"/>
                <a:gd name="connsiteX79" fmla="*/ 517793 w 2198282"/>
                <a:gd name="connsiteY79" fmla="*/ 363557 h 1441886"/>
                <a:gd name="connsiteX80" fmla="*/ 550843 w 2198282"/>
                <a:gd name="connsiteY80" fmla="*/ 352540 h 1441886"/>
                <a:gd name="connsiteX81" fmla="*/ 616945 w 2198282"/>
                <a:gd name="connsiteY81" fmla="*/ 308473 h 1441886"/>
                <a:gd name="connsiteX82" fmla="*/ 727113 w 2198282"/>
                <a:gd name="connsiteY82" fmla="*/ 286439 h 1441886"/>
                <a:gd name="connsiteX83" fmla="*/ 738130 w 2198282"/>
                <a:gd name="connsiteY83" fmla="*/ 264405 h 14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198282" h="1441886">
                  <a:moveTo>
                    <a:pt x="738130" y="264405"/>
                  </a:moveTo>
                  <a:cubicBezTo>
                    <a:pt x="826265" y="260733"/>
                    <a:pt x="914548" y="259673"/>
                    <a:pt x="1002535" y="253388"/>
                  </a:cubicBezTo>
                  <a:cubicBezTo>
                    <a:pt x="1017638" y="252309"/>
                    <a:pt x="1031614" y="244512"/>
                    <a:pt x="1046603" y="242371"/>
                  </a:cubicBezTo>
                  <a:cubicBezTo>
                    <a:pt x="1083138" y="237152"/>
                    <a:pt x="1120048" y="235027"/>
                    <a:pt x="1156771" y="231355"/>
                  </a:cubicBezTo>
                  <a:cubicBezTo>
                    <a:pt x="1190853" y="219994"/>
                    <a:pt x="1217146" y="209321"/>
                    <a:pt x="1255923" y="209321"/>
                  </a:cubicBezTo>
                  <a:cubicBezTo>
                    <a:pt x="1292829" y="209321"/>
                    <a:pt x="1329369" y="216666"/>
                    <a:pt x="1366092" y="220338"/>
                  </a:cubicBezTo>
                  <a:cubicBezTo>
                    <a:pt x="1377109" y="227682"/>
                    <a:pt x="1387299" y="236450"/>
                    <a:pt x="1399142" y="242371"/>
                  </a:cubicBezTo>
                  <a:cubicBezTo>
                    <a:pt x="1430664" y="258132"/>
                    <a:pt x="1464442" y="255942"/>
                    <a:pt x="1498294" y="264405"/>
                  </a:cubicBezTo>
                  <a:cubicBezTo>
                    <a:pt x="1520826" y="270038"/>
                    <a:pt x="1541403" y="283154"/>
                    <a:pt x="1564395" y="286439"/>
                  </a:cubicBezTo>
                  <a:cubicBezTo>
                    <a:pt x="1660050" y="300104"/>
                    <a:pt x="1616050" y="292363"/>
                    <a:pt x="1696598" y="308473"/>
                  </a:cubicBezTo>
                  <a:cubicBezTo>
                    <a:pt x="1784733" y="304801"/>
                    <a:pt x="1873033" y="303972"/>
                    <a:pt x="1961003" y="297456"/>
                  </a:cubicBezTo>
                  <a:cubicBezTo>
                    <a:pt x="1972584" y="296598"/>
                    <a:pt x="1982787" y="289256"/>
                    <a:pt x="1994053" y="286439"/>
                  </a:cubicBezTo>
                  <a:cubicBezTo>
                    <a:pt x="2012219" y="281897"/>
                    <a:pt x="2030776" y="279094"/>
                    <a:pt x="2049137" y="275422"/>
                  </a:cubicBezTo>
                  <a:cubicBezTo>
                    <a:pt x="2060579" y="241097"/>
                    <a:pt x="2066740" y="227169"/>
                    <a:pt x="2071171" y="187287"/>
                  </a:cubicBezTo>
                  <a:cubicBezTo>
                    <a:pt x="2076459" y="139699"/>
                    <a:pt x="2073867" y="91220"/>
                    <a:pt x="2082188" y="44068"/>
                  </a:cubicBezTo>
                  <a:cubicBezTo>
                    <a:pt x="2085042" y="27895"/>
                    <a:pt x="2096877" y="14689"/>
                    <a:pt x="2104222" y="0"/>
                  </a:cubicBezTo>
                  <a:cubicBezTo>
                    <a:pt x="2107894" y="14689"/>
                    <a:pt x="2111954" y="29287"/>
                    <a:pt x="2115239" y="44068"/>
                  </a:cubicBezTo>
                  <a:cubicBezTo>
                    <a:pt x="2119301" y="62347"/>
                    <a:pt x="2119681" y="81619"/>
                    <a:pt x="2126256" y="99152"/>
                  </a:cubicBezTo>
                  <a:cubicBezTo>
                    <a:pt x="2130905" y="111550"/>
                    <a:pt x="2140945" y="121186"/>
                    <a:pt x="2148289" y="132203"/>
                  </a:cubicBezTo>
                  <a:cubicBezTo>
                    <a:pt x="2151961" y="161581"/>
                    <a:pt x="2151516" y="191774"/>
                    <a:pt x="2159306" y="220338"/>
                  </a:cubicBezTo>
                  <a:cubicBezTo>
                    <a:pt x="2162790" y="233112"/>
                    <a:pt x="2179275" y="240310"/>
                    <a:pt x="2181340" y="253388"/>
                  </a:cubicBezTo>
                  <a:cubicBezTo>
                    <a:pt x="2190522" y="311539"/>
                    <a:pt x="2188685" y="370901"/>
                    <a:pt x="2192357" y="429658"/>
                  </a:cubicBezTo>
                  <a:cubicBezTo>
                    <a:pt x="2051849" y="476494"/>
                    <a:pt x="2198282" y="431165"/>
                    <a:pt x="1828800" y="451692"/>
                  </a:cubicBezTo>
                  <a:cubicBezTo>
                    <a:pt x="1806497" y="452931"/>
                    <a:pt x="1784733" y="459037"/>
                    <a:pt x="1762699" y="462709"/>
                  </a:cubicBezTo>
                  <a:cubicBezTo>
                    <a:pt x="1751682" y="470053"/>
                    <a:pt x="1741491" y="478821"/>
                    <a:pt x="1729648" y="484742"/>
                  </a:cubicBezTo>
                  <a:cubicBezTo>
                    <a:pt x="1686917" y="506107"/>
                    <a:pt x="1674656" y="492624"/>
                    <a:pt x="1619480" y="484742"/>
                  </a:cubicBezTo>
                  <a:cubicBezTo>
                    <a:pt x="1501004" y="445252"/>
                    <a:pt x="1576552" y="461164"/>
                    <a:pt x="1388125" y="473726"/>
                  </a:cubicBezTo>
                  <a:cubicBezTo>
                    <a:pt x="1335750" y="508642"/>
                    <a:pt x="1367635" y="491572"/>
                    <a:pt x="1288974" y="517793"/>
                  </a:cubicBezTo>
                  <a:cubicBezTo>
                    <a:pt x="1269146" y="524402"/>
                    <a:pt x="1231221" y="537983"/>
                    <a:pt x="1211856" y="539827"/>
                  </a:cubicBezTo>
                  <a:cubicBezTo>
                    <a:pt x="1149601" y="545756"/>
                    <a:pt x="1086998" y="547172"/>
                    <a:pt x="1024569" y="550844"/>
                  </a:cubicBezTo>
                  <a:cubicBezTo>
                    <a:pt x="998863" y="554516"/>
                    <a:pt x="973387" y="560596"/>
                    <a:pt x="947451" y="561861"/>
                  </a:cubicBezTo>
                  <a:cubicBezTo>
                    <a:pt x="822687" y="567947"/>
                    <a:pt x="697439" y="563535"/>
                    <a:pt x="572877" y="572877"/>
                  </a:cubicBezTo>
                  <a:cubicBezTo>
                    <a:pt x="549716" y="574614"/>
                    <a:pt x="528810" y="587566"/>
                    <a:pt x="506776" y="594911"/>
                  </a:cubicBezTo>
                  <a:lnTo>
                    <a:pt x="473725" y="605928"/>
                  </a:lnTo>
                  <a:cubicBezTo>
                    <a:pt x="462708" y="613273"/>
                    <a:pt x="452518" y="622041"/>
                    <a:pt x="440675" y="627962"/>
                  </a:cubicBezTo>
                  <a:cubicBezTo>
                    <a:pt x="430288" y="633156"/>
                    <a:pt x="417776" y="633339"/>
                    <a:pt x="407624" y="638979"/>
                  </a:cubicBezTo>
                  <a:cubicBezTo>
                    <a:pt x="293978" y="702115"/>
                    <a:pt x="383258" y="669134"/>
                    <a:pt x="308472" y="694063"/>
                  </a:cubicBezTo>
                  <a:cubicBezTo>
                    <a:pt x="292632" y="705943"/>
                    <a:pt x="242861" y="740027"/>
                    <a:pt x="231354" y="760164"/>
                  </a:cubicBezTo>
                  <a:cubicBezTo>
                    <a:pt x="223842" y="773310"/>
                    <a:pt x="224497" y="789673"/>
                    <a:pt x="220337" y="804232"/>
                  </a:cubicBezTo>
                  <a:cubicBezTo>
                    <a:pt x="217147" y="815398"/>
                    <a:pt x="212993" y="826265"/>
                    <a:pt x="209321" y="837282"/>
                  </a:cubicBezTo>
                  <a:cubicBezTo>
                    <a:pt x="216665" y="848299"/>
                    <a:pt x="222878" y="860161"/>
                    <a:pt x="231354" y="870333"/>
                  </a:cubicBezTo>
                  <a:cubicBezTo>
                    <a:pt x="246614" y="888645"/>
                    <a:pt x="274518" y="915222"/>
                    <a:pt x="297456" y="925417"/>
                  </a:cubicBezTo>
                  <a:cubicBezTo>
                    <a:pt x="318680" y="934850"/>
                    <a:pt x="363557" y="947451"/>
                    <a:pt x="363557" y="947451"/>
                  </a:cubicBezTo>
                  <a:cubicBezTo>
                    <a:pt x="374574" y="954796"/>
                    <a:pt x="384764" y="963564"/>
                    <a:pt x="396607" y="969485"/>
                  </a:cubicBezTo>
                  <a:cubicBezTo>
                    <a:pt x="452022" y="997193"/>
                    <a:pt x="426286" y="955096"/>
                    <a:pt x="495759" y="1024569"/>
                  </a:cubicBezTo>
                  <a:lnTo>
                    <a:pt x="561860" y="1090670"/>
                  </a:lnTo>
                  <a:cubicBezTo>
                    <a:pt x="572877" y="1101687"/>
                    <a:pt x="581947" y="1115079"/>
                    <a:pt x="594911" y="1123721"/>
                  </a:cubicBezTo>
                  <a:lnTo>
                    <a:pt x="627962" y="1145755"/>
                  </a:lnTo>
                  <a:cubicBezTo>
                    <a:pt x="655648" y="1228819"/>
                    <a:pt x="618303" y="1126439"/>
                    <a:pt x="661012" y="1211856"/>
                  </a:cubicBezTo>
                  <a:cubicBezTo>
                    <a:pt x="666205" y="1222243"/>
                    <a:pt x="666836" y="1234519"/>
                    <a:pt x="672029" y="1244906"/>
                  </a:cubicBezTo>
                  <a:cubicBezTo>
                    <a:pt x="677951" y="1256749"/>
                    <a:pt x="688142" y="1266114"/>
                    <a:pt x="694063" y="1277957"/>
                  </a:cubicBezTo>
                  <a:cubicBezTo>
                    <a:pt x="699256" y="1288344"/>
                    <a:pt x="701002" y="1300134"/>
                    <a:pt x="705080" y="1311008"/>
                  </a:cubicBezTo>
                  <a:cubicBezTo>
                    <a:pt x="712024" y="1329525"/>
                    <a:pt x="719769" y="1347731"/>
                    <a:pt x="727113" y="1366092"/>
                  </a:cubicBezTo>
                  <a:cubicBezTo>
                    <a:pt x="719769" y="1388126"/>
                    <a:pt x="722922" y="1417324"/>
                    <a:pt x="705080" y="1432193"/>
                  </a:cubicBezTo>
                  <a:cubicBezTo>
                    <a:pt x="693448" y="1441886"/>
                    <a:pt x="675571" y="1425336"/>
                    <a:pt x="661012" y="1421176"/>
                  </a:cubicBezTo>
                  <a:cubicBezTo>
                    <a:pt x="630771" y="1412535"/>
                    <a:pt x="620100" y="1409117"/>
                    <a:pt x="594911" y="1388126"/>
                  </a:cubicBezTo>
                  <a:cubicBezTo>
                    <a:pt x="582942" y="1378152"/>
                    <a:pt x="574824" y="1363718"/>
                    <a:pt x="561860" y="1355075"/>
                  </a:cubicBezTo>
                  <a:cubicBezTo>
                    <a:pt x="552198" y="1348633"/>
                    <a:pt x="539827" y="1347730"/>
                    <a:pt x="528810" y="1344058"/>
                  </a:cubicBezTo>
                  <a:cubicBezTo>
                    <a:pt x="484190" y="1299438"/>
                    <a:pt x="475530" y="1282135"/>
                    <a:pt x="429658" y="1255923"/>
                  </a:cubicBezTo>
                  <a:cubicBezTo>
                    <a:pt x="415399" y="1247775"/>
                    <a:pt x="399673" y="1242339"/>
                    <a:pt x="385590" y="1233889"/>
                  </a:cubicBezTo>
                  <a:cubicBezTo>
                    <a:pt x="290885" y="1177067"/>
                    <a:pt x="352917" y="1200965"/>
                    <a:pt x="286439" y="1178805"/>
                  </a:cubicBezTo>
                  <a:cubicBezTo>
                    <a:pt x="275422" y="1167788"/>
                    <a:pt x="266352" y="1154397"/>
                    <a:pt x="253388" y="1145755"/>
                  </a:cubicBezTo>
                  <a:cubicBezTo>
                    <a:pt x="243725" y="1139313"/>
                    <a:pt x="230724" y="1139932"/>
                    <a:pt x="220337" y="1134738"/>
                  </a:cubicBezTo>
                  <a:cubicBezTo>
                    <a:pt x="208494" y="1128817"/>
                    <a:pt x="198304" y="1120049"/>
                    <a:pt x="187287" y="1112704"/>
                  </a:cubicBezTo>
                  <a:cubicBezTo>
                    <a:pt x="179942" y="1101687"/>
                    <a:pt x="174616" y="1089016"/>
                    <a:pt x="165253" y="1079653"/>
                  </a:cubicBezTo>
                  <a:cubicBezTo>
                    <a:pt x="155891" y="1070291"/>
                    <a:pt x="142977" y="1065316"/>
                    <a:pt x="132203" y="1057620"/>
                  </a:cubicBezTo>
                  <a:cubicBezTo>
                    <a:pt x="117261" y="1046948"/>
                    <a:pt x="101119" y="1037553"/>
                    <a:pt x="88135" y="1024569"/>
                  </a:cubicBezTo>
                  <a:cubicBezTo>
                    <a:pt x="75151" y="1011586"/>
                    <a:pt x="64815" y="996072"/>
                    <a:pt x="55084" y="980502"/>
                  </a:cubicBezTo>
                  <a:cubicBezTo>
                    <a:pt x="31930" y="943455"/>
                    <a:pt x="25142" y="912707"/>
                    <a:pt x="11017" y="870333"/>
                  </a:cubicBezTo>
                  <a:lnTo>
                    <a:pt x="0" y="837282"/>
                  </a:lnTo>
                  <a:cubicBezTo>
                    <a:pt x="1589" y="829336"/>
                    <a:pt x="12355" y="763665"/>
                    <a:pt x="22034" y="749147"/>
                  </a:cubicBezTo>
                  <a:cubicBezTo>
                    <a:pt x="30676" y="736184"/>
                    <a:pt x="42406" y="725153"/>
                    <a:pt x="55084" y="716097"/>
                  </a:cubicBezTo>
                  <a:cubicBezTo>
                    <a:pt x="68448" y="706551"/>
                    <a:pt x="84463" y="701408"/>
                    <a:pt x="99152" y="694063"/>
                  </a:cubicBezTo>
                  <a:cubicBezTo>
                    <a:pt x="106497" y="683046"/>
                    <a:pt x="111823" y="670375"/>
                    <a:pt x="121186" y="661012"/>
                  </a:cubicBezTo>
                  <a:cubicBezTo>
                    <a:pt x="142542" y="639656"/>
                    <a:pt x="160407" y="636922"/>
                    <a:pt x="187287" y="627962"/>
                  </a:cubicBezTo>
                  <a:cubicBezTo>
                    <a:pt x="209321" y="605928"/>
                    <a:pt x="227461" y="579146"/>
                    <a:pt x="253388" y="561861"/>
                  </a:cubicBezTo>
                  <a:cubicBezTo>
                    <a:pt x="264405" y="554516"/>
                    <a:pt x="276543" y="548624"/>
                    <a:pt x="286439" y="539827"/>
                  </a:cubicBezTo>
                  <a:cubicBezTo>
                    <a:pt x="309729" y="519125"/>
                    <a:pt x="322979" y="483580"/>
                    <a:pt x="352540" y="473726"/>
                  </a:cubicBezTo>
                  <a:cubicBezTo>
                    <a:pt x="385664" y="462684"/>
                    <a:pt x="390166" y="464404"/>
                    <a:pt x="418641" y="440675"/>
                  </a:cubicBezTo>
                  <a:cubicBezTo>
                    <a:pt x="456664" y="408989"/>
                    <a:pt x="462103" y="382121"/>
                    <a:pt x="517793" y="363557"/>
                  </a:cubicBezTo>
                  <a:cubicBezTo>
                    <a:pt x="528810" y="359885"/>
                    <a:pt x="540692" y="358180"/>
                    <a:pt x="550843" y="352540"/>
                  </a:cubicBezTo>
                  <a:cubicBezTo>
                    <a:pt x="573992" y="339680"/>
                    <a:pt x="591823" y="316847"/>
                    <a:pt x="616945" y="308473"/>
                  </a:cubicBezTo>
                  <a:cubicBezTo>
                    <a:pt x="674629" y="289244"/>
                    <a:pt x="638499" y="299098"/>
                    <a:pt x="727113" y="286439"/>
                  </a:cubicBezTo>
                  <a:lnTo>
                    <a:pt x="738130" y="264405"/>
                  </a:lnTo>
                  <a:close/>
                </a:path>
              </a:pathLst>
            </a:custGeom>
            <a:solidFill>
              <a:srgbClr val="F5C0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290"/>
            <p:cNvSpPr/>
            <p:nvPr/>
          </p:nvSpPr>
          <p:spPr>
            <a:xfrm>
              <a:off x="3841094" y="1522833"/>
              <a:ext cx="787196" cy="630208"/>
            </a:xfrm>
            <a:custGeom>
              <a:avLst/>
              <a:gdLst>
                <a:gd name="connsiteX0" fmla="*/ 655581 w 831851"/>
                <a:gd name="connsiteY0" fmla="*/ 47421 h 653348"/>
                <a:gd name="connsiteX1" fmla="*/ 644564 w 831851"/>
                <a:gd name="connsiteY1" fmla="*/ 179623 h 653348"/>
                <a:gd name="connsiteX2" fmla="*/ 633547 w 831851"/>
                <a:gd name="connsiteY2" fmla="*/ 212674 h 653348"/>
                <a:gd name="connsiteX3" fmla="*/ 622531 w 831851"/>
                <a:gd name="connsiteY3" fmla="*/ 289792 h 653348"/>
                <a:gd name="connsiteX4" fmla="*/ 468294 w 831851"/>
                <a:gd name="connsiteY4" fmla="*/ 344876 h 653348"/>
                <a:gd name="connsiteX5" fmla="*/ 347109 w 831851"/>
                <a:gd name="connsiteY5" fmla="*/ 355893 h 653348"/>
                <a:gd name="connsiteX6" fmla="*/ 258974 w 831851"/>
                <a:gd name="connsiteY6" fmla="*/ 366910 h 653348"/>
                <a:gd name="connsiteX7" fmla="*/ 181856 w 831851"/>
                <a:gd name="connsiteY7" fmla="*/ 388944 h 653348"/>
                <a:gd name="connsiteX8" fmla="*/ 115755 w 831851"/>
                <a:gd name="connsiteY8" fmla="*/ 410977 h 653348"/>
                <a:gd name="connsiteX9" fmla="*/ 49654 w 831851"/>
                <a:gd name="connsiteY9" fmla="*/ 455045 h 653348"/>
                <a:gd name="connsiteX10" fmla="*/ 27620 w 831851"/>
                <a:gd name="connsiteY10" fmla="*/ 488095 h 653348"/>
                <a:gd name="connsiteX11" fmla="*/ 5586 w 831851"/>
                <a:gd name="connsiteY11" fmla="*/ 554197 h 653348"/>
                <a:gd name="connsiteX12" fmla="*/ 16603 w 831851"/>
                <a:gd name="connsiteY12" fmla="*/ 620298 h 653348"/>
                <a:gd name="connsiteX13" fmla="*/ 115755 w 831851"/>
                <a:gd name="connsiteY13" fmla="*/ 653348 h 653348"/>
                <a:gd name="connsiteX14" fmla="*/ 479311 w 831851"/>
                <a:gd name="connsiteY14" fmla="*/ 631315 h 653348"/>
                <a:gd name="connsiteX15" fmla="*/ 545413 w 831851"/>
                <a:gd name="connsiteY15" fmla="*/ 609281 h 653348"/>
                <a:gd name="connsiteX16" fmla="*/ 589480 w 831851"/>
                <a:gd name="connsiteY16" fmla="*/ 598264 h 653348"/>
                <a:gd name="connsiteX17" fmla="*/ 655581 w 831851"/>
                <a:gd name="connsiteY17" fmla="*/ 576230 h 653348"/>
                <a:gd name="connsiteX18" fmla="*/ 688632 w 831851"/>
                <a:gd name="connsiteY18" fmla="*/ 565213 h 653348"/>
                <a:gd name="connsiteX19" fmla="*/ 732699 w 831851"/>
                <a:gd name="connsiteY19" fmla="*/ 554197 h 653348"/>
                <a:gd name="connsiteX20" fmla="*/ 820834 w 831851"/>
                <a:gd name="connsiteY20" fmla="*/ 477079 h 653348"/>
                <a:gd name="connsiteX21" fmla="*/ 831851 w 831851"/>
                <a:gd name="connsiteY21" fmla="*/ 444028 h 653348"/>
                <a:gd name="connsiteX22" fmla="*/ 820834 w 831851"/>
                <a:gd name="connsiteY22" fmla="*/ 146573 h 653348"/>
                <a:gd name="connsiteX23" fmla="*/ 809817 w 831851"/>
                <a:gd name="connsiteY23" fmla="*/ 113522 h 653348"/>
                <a:gd name="connsiteX24" fmla="*/ 787784 w 831851"/>
                <a:gd name="connsiteY24" fmla="*/ 80471 h 653348"/>
                <a:gd name="connsiteX25" fmla="*/ 732699 w 831851"/>
                <a:gd name="connsiteY25" fmla="*/ 3353 h 653348"/>
                <a:gd name="connsiteX26" fmla="*/ 677615 w 831851"/>
                <a:gd name="connsiteY26" fmla="*/ 14370 h 653348"/>
                <a:gd name="connsiteX27" fmla="*/ 655581 w 831851"/>
                <a:gd name="connsiteY27" fmla="*/ 47421 h 6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1851" h="653348">
                  <a:moveTo>
                    <a:pt x="655581" y="47421"/>
                  </a:moveTo>
                  <a:cubicBezTo>
                    <a:pt x="650073" y="74963"/>
                    <a:pt x="650408" y="135791"/>
                    <a:pt x="644564" y="179623"/>
                  </a:cubicBezTo>
                  <a:cubicBezTo>
                    <a:pt x="643029" y="191134"/>
                    <a:pt x="635824" y="201287"/>
                    <a:pt x="633547" y="212674"/>
                  </a:cubicBezTo>
                  <a:cubicBezTo>
                    <a:pt x="628455" y="238137"/>
                    <a:pt x="632175" y="265682"/>
                    <a:pt x="622531" y="289792"/>
                  </a:cubicBezTo>
                  <a:cubicBezTo>
                    <a:pt x="600844" y="344010"/>
                    <a:pt x="498354" y="340777"/>
                    <a:pt x="468294" y="344876"/>
                  </a:cubicBezTo>
                  <a:cubicBezTo>
                    <a:pt x="428104" y="350356"/>
                    <a:pt x="387448" y="351647"/>
                    <a:pt x="347109" y="355893"/>
                  </a:cubicBezTo>
                  <a:cubicBezTo>
                    <a:pt x="317665" y="358992"/>
                    <a:pt x="288352" y="363238"/>
                    <a:pt x="258974" y="366910"/>
                  </a:cubicBezTo>
                  <a:cubicBezTo>
                    <a:pt x="147918" y="403929"/>
                    <a:pt x="320164" y="347452"/>
                    <a:pt x="181856" y="388944"/>
                  </a:cubicBezTo>
                  <a:cubicBezTo>
                    <a:pt x="159610" y="395618"/>
                    <a:pt x="135080" y="398094"/>
                    <a:pt x="115755" y="410977"/>
                  </a:cubicBezTo>
                  <a:lnTo>
                    <a:pt x="49654" y="455045"/>
                  </a:lnTo>
                  <a:cubicBezTo>
                    <a:pt x="42309" y="466062"/>
                    <a:pt x="32998" y="475996"/>
                    <a:pt x="27620" y="488095"/>
                  </a:cubicBezTo>
                  <a:cubicBezTo>
                    <a:pt x="18187" y="509319"/>
                    <a:pt x="5586" y="554197"/>
                    <a:pt x="5586" y="554197"/>
                  </a:cubicBezTo>
                  <a:cubicBezTo>
                    <a:pt x="9258" y="576231"/>
                    <a:pt x="0" y="605355"/>
                    <a:pt x="16603" y="620298"/>
                  </a:cubicBezTo>
                  <a:cubicBezTo>
                    <a:pt x="42498" y="643604"/>
                    <a:pt x="115755" y="653348"/>
                    <a:pt x="115755" y="653348"/>
                  </a:cubicBezTo>
                  <a:cubicBezTo>
                    <a:pt x="135986" y="652428"/>
                    <a:pt x="409319" y="643667"/>
                    <a:pt x="479311" y="631315"/>
                  </a:cubicBezTo>
                  <a:cubicBezTo>
                    <a:pt x="502183" y="627279"/>
                    <a:pt x="522881" y="614914"/>
                    <a:pt x="545413" y="609281"/>
                  </a:cubicBezTo>
                  <a:cubicBezTo>
                    <a:pt x="560102" y="605609"/>
                    <a:pt x="574977" y="602615"/>
                    <a:pt x="589480" y="598264"/>
                  </a:cubicBezTo>
                  <a:cubicBezTo>
                    <a:pt x="611726" y="591590"/>
                    <a:pt x="633547" y="583575"/>
                    <a:pt x="655581" y="576230"/>
                  </a:cubicBezTo>
                  <a:cubicBezTo>
                    <a:pt x="666598" y="572558"/>
                    <a:pt x="677366" y="568029"/>
                    <a:pt x="688632" y="565213"/>
                  </a:cubicBezTo>
                  <a:lnTo>
                    <a:pt x="732699" y="554197"/>
                  </a:lnTo>
                  <a:cubicBezTo>
                    <a:pt x="782275" y="521146"/>
                    <a:pt x="797883" y="522983"/>
                    <a:pt x="820834" y="477079"/>
                  </a:cubicBezTo>
                  <a:cubicBezTo>
                    <a:pt x="826027" y="466692"/>
                    <a:pt x="828179" y="455045"/>
                    <a:pt x="831851" y="444028"/>
                  </a:cubicBezTo>
                  <a:cubicBezTo>
                    <a:pt x="828179" y="344876"/>
                    <a:pt x="827434" y="245573"/>
                    <a:pt x="820834" y="146573"/>
                  </a:cubicBezTo>
                  <a:cubicBezTo>
                    <a:pt x="820062" y="134986"/>
                    <a:pt x="815010" y="123909"/>
                    <a:pt x="809817" y="113522"/>
                  </a:cubicBezTo>
                  <a:cubicBezTo>
                    <a:pt x="803896" y="101679"/>
                    <a:pt x="793161" y="92570"/>
                    <a:pt x="787784" y="80471"/>
                  </a:cubicBezTo>
                  <a:cubicBezTo>
                    <a:pt x="752020" y="0"/>
                    <a:pt x="792813" y="23391"/>
                    <a:pt x="732699" y="3353"/>
                  </a:cubicBezTo>
                  <a:cubicBezTo>
                    <a:pt x="714338" y="7025"/>
                    <a:pt x="694363" y="5996"/>
                    <a:pt x="677615" y="14370"/>
                  </a:cubicBezTo>
                  <a:cubicBezTo>
                    <a:pt x="663680" y="21338"/>
                    <a:pt x="661089" y="19879"/>
                    <a:pt x="655581" y="47421"/>
                  </a:cubicBez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3802241" y="1856604"/>
              <a:ext cx="1607959" cy="2751201"/>
            </a:xfrm>
            <a:custGeom>
              <a:avLst/>
              <a:gdLst>
                <a:gd name="connsiteX0" fmla="*/ 46643 w 1699173"/>
                <a:gd name="connsiteY0" fmla="*/ 197153 h 2852218"/>
                <a:gd name="connsiteX1" fmla="*/ 24609 w 1699173"/>
                <a:gd name="connsiteY1" fmla="*/ 252237 h 2852218"/>
                <a:gd name="connsiteX2" fmla="*/ 24609 w 1699173"/>
                <a:gd name="connsiteY2" fmla="*/ 626811 h 2852218"/>
                <a:gd name="connsiteX3" fmla="*/ 46643 w 1699173"/>
                <a:gd name="connsiteY3" fmla="*/ 692912 h 2852218"/>
                <a:gd name="connsiteX4" fmla="*/ 79694 w 1699173"/>
                <a:gd name="connsiteY4" fmla="*/ 814097 h 2852218"/>
                <a:gd name="connsiteX5" fmla="*/ 112744 w 1699173"/>
                <a:gd name="connsiteY5" fmla="*/ 957317 h 2852218"/>
                <a:gd name="connsiteX6" fmla="*/ 123761 w 1699173"/>
                <a:gd name="connsiteY6" fmla="*/ 1265789 h 2852218"/>
                <a:gd name="connsiteX7" fmla="*/ 134778 w 1699173"/>
                <a:gd name="connsiteY7" fmla="*/ 1298840 h 2852218"/>
                <a:gd name="connsiteX8" fmla="*/ 145795 w 1699173"/>
                <a:gd name="connsiteY8" fmla="*/ 1442059 h 2852218"/>
                <a:gd name="connsiteX9" fmla="*/ 156812 w 1699173"/>
                <a:gd name="connsiteY9" fmla="*/ 1486126 h 2852218"/>
                <a:gd name="connsiteX10" fmla="*/ 167829 w 1699173"/>
                <a:gd name="connsiteY10" fmla="*/ 1541211 h 2852218"/>
                <a:gd name="connsiteX11" fmla="*/ 178845 w 1699173"/>
                <a:gd name="connsiteY11" fmla="*/ 1585278 h 2852218"/>
                <a:gd name="connsiteX12" fmla="*/ 189862 w 1699173"/>
                <a:gd name="connsiteY12" fmla="*/ 1651379 h 2852218"/>
                <a:gd name="connsiteX13" fmla="*/ 211896 w 1699173"/>
                <a:gd name="connsiteY13" fmla="*/ 1761548 h 2852218"/>
                <a:gd name="connsiteX14" fmla="*/ 233930 w 1699173"/>
                <a:gd name="connsiteY14" fmla="*/ 1893750 h 2852218"/>
                <a:gd name="connsiteX15" fmla="*/ 222913 w 1699173"/>
                <a:gd name="connsiteY15" fmla="*/ 2345442 h 2852218"/>
                <a:gd name="connsiteX16" fmla="*/ 211896 w 1699173"/>
                <a:gd name="connsiteY16" fmla="*/ 2389509 h 2852218"/>
                <a:gd name="connsiteX17" fmla="*/ 189862 w 1699173"/>
                <a:gd name="connsiteY17" fmla="*/ 2455611 h 2852218"/>
                <a:gd name="connsiteX18" fmla="*/ 178845 w 1699173"/>
                <a:gd name="connsiteY18" fmla="*/ 2543746 h 2852218"/>
                <a:gd name="connsiteX19" fmla="*/ 167829 w 1699173"/>
                <a:gd name="connsiteY19" fmla="*/ 2576796 h 2852218"/>
                <a:gd name="connsiteX20" fmla="*/ 178845 w 1699173"/>
                <a:gd name="connsiteY20" fmla="*/ 2775100 h 2852218"/>
                <a:gd name="connsiteX21" fmla="*/ 366132 w 1699173"/>
                <a:gd name="connsiteY21" fmla="*/ 2764083 h 2852218"/>
                <a:gd name="connsiteX22" fmla="*/ 421217 w 1699173"/>
                <a:gd name="connsiteY22" fmla="*/ 2753066 h 2852218"/>
                <a:gd name="connsiteX23" fmla="*/ 498335 w 1699173"/>
                <a:gd name="connsiteY23" fmla="*/ 2720015 h 2852218"/>
                <a:gd name="connsiteX24" fmla="*/ 674604 w 1699173"/>
                <a:gd name="connsiteY24" fmla="*/ 2708999 h 2852218"/>
                <a:gd name="connsiteX25" fmla="*/ 740706 w 1699173"/>
                <a:gd name="connsiteY25" fmla="*/ 2731032 h 2852218"/>
                <a:gd name="connsiteX26" fmla="*/ 806807 w 1699173"/>
                <a:gd name="connsiteY26" fmla="*/ 2764083 h 2852218"/>
                <a:gd name="connsiteX27" fmla="*/ 850874 w 1699173"/>
                <a:gd name="connsiteY27" fmla="*/ 2786117 h 2852218"/>
                <a:gd name="connsiteX28" fmla="*/ 916976 w 1699173"/>
                <a:gd name="connsiteY28" fmla="*/ 2808150 h 2852218"/>
                <a:gd name="connsiteX29" fmla="*/ 950026 w 1699173"/>
                <a:gd name="connsiteY29" fmla="*/ 2819167 h 2852218"/>
                <a:gd name="connsiteX30" fmla="*/ 983077 w 1699173"/>
                <a:gd name="connsiteY30" fmla="*/ 2830184 h 2852218"/>
                <a:gd name="connsiteX31" fmla="*/ 1027144 w 1699173"/>
                <a:gd name="connsiteY31" fmla="*/ 2852218 h 2852218"/>
                <a:gd name="connsiteX32" fmla="*/ 1214431 w 1699173"/>
                <a:gd name="connsiteY32" fmla="*/ 2841201 h 2852218"/>
                <a:gd name="connsiteX33" fmla="*/ 1247482 w 1699173"/>
                <a:gd name="connsiteY33" fmla="*/ 2830184 h 2852218"/>
                <a:gd name="connsiteX34" fmla="*/ 1291549 w 1699173"/>
                <a:gd name="connsiteY34" fmla="*/ 2819167 h 2852218"/>
                <a:gd name="connsiteX35" fmla="*/ 1368667 w 1699173"/>
                <a:gd name="connsiteY35" fmla="*/ 2797133 h 2852218"/>
                <a:gd name="connsiteX36" fmla="*/ 1699173 w 1699173"/>
                <a:gd name="connsiteY36" fmla="*/ 2786117 h 2852218"/>
                <a:gd name="connsiteX37" fmla="*/ 1688156 w 1699173"/>
                <a:gd name="connsiteY37" fmla="*/ 2631880 h 2852218"/>
                <a:gd name="connsiteX38" fmla="*/ 1622055 w 1699173"/>
                <a:gd name="connsiteY38" fmla="*/ 2499678 h 2852218"/>
                <a:gd name="connsiteX39" fmla="*/ 1600021 w 1699173"/>
                <a:gd name="connsiteY39" fmla="*/ 2466627 h 2852218"/>
                <a:gd name="connsiteX40" fmla="*/ 1589004 w 1699173"/>
                <a:gd name="connsiteY40" fmla="*/ 2433577 h 2852218"/>
                <a:gd name="connsiteX41" fmla="*/ 1555954 w 1699173"/>
                <a:gd name="connsiteY41" fmla="*/ 2400526 h 2852218"/>
                <a:gd name="connsiteX42" fmla="*/ 1533920 w 1699173"/>
                <a:gd name="connsiteY42" fmla="*/ 2367476 h 2852218"/>
                <a:gd name="connsiteX43" fmla="*/ 1500870 w 1699173"/>
                <a:gd name="connsiteY43" fmla="*/ 2301374 h 2852218"/>
                <a:gd name="connsiteX44" fmla="*/ 1478836 w 1699173"/>
                <a:gd name="connsiteY44" fmla="*/ 2257307 h 2852218"/>
                <a:gd name="connsiteX45" fmla="*/ 1456802 w 1699173"/>
                <a:gd name="connsiteY45" fmla="*/ 2224256 h 2852218"/>
                <a:gd name="connsiteX46" fmla="*/ 1423751 w 1699173"/>
                <a:gd name="connsiteY46" fmla="*/ 2158155 h 2852218"/>
                <a:gd name="connsiteX47" fmla="*/ 1401718 w 1699173"/>
                <a:gd name="connsiteY47" fmla="*/ 2081037 h 2852218"/>
                <a:gd name="connsiteX48" fmla="*/ 1379684 w 1699173"/>
                <a:gd name="connsiteY48" fmla="*/ 2003919 h 2852218"/>
                <a:gd name="connsiteX49" fmla="*/ 1357650 w 1699173"/>
                <a:gd name="connsiteY49" fmla="*/ 1970868 h 2852218"/>
                <a:gd name="connsiteX50" fmla="*/ 1346633 w 1699173"/>
                <a:gd name="connsiteY50" fmla="*/ 1937818 h 2852218"/>
                <a:gd name="connsiteX51" fmla="*/ 1302566 w 1699173"/>
                <a:gd name="connsiteY51" fmla="*/ 1827649 h 2852218"/>
                <a:gd name="connsiteX52" fmla="*/ 1291549 w 1699173"/>
                <a:gd name="connsiteY52" fmla="*/ 1794599 h 2852218"/>
                <a:gd name="connsiteX53" fmla="*/ 1280532 w 1699173"/>
                <a:gd name="connsiteY53" fmla="*/ 1761548 h 2852218"/>
                <a:gd name="connsiteX54" fmla="*/ 1236465 w 1699173"/>
                <a:gd name="connsiteY54" fmla="*/ 1695447 h 2852218"/>
                <a:gd name="connsiteX55" fmla="*/ 1225448 w 1699173"/>
                <a:gd name="connsiteY55" fmla="*/ 1651379 h 2852218"/>
                <a:gd name="connsiteX56" fmla="*/ 1214431 w 1699173"/>
                <a:gd name="connsiteY56" fmla="*/ 1585278 h 2852218"/>
                <a:gd name="connsiteX57" fmla="*/ 1181380 w 1699173"/>
                <a:gd name="connsiteY57" fmla="*/ 1475109 h 2852218"/>
                <a:gd name="connsiteX58" fmla="*/ 1159347 w 1699173"/>
                <a:gd name="connsiteY58" fmla="*/ 1342907 h 2852218"/>
                <a:gd name="connsiteX59" fmla="*/ 1137313 w 1699173"/>
                <a:gd name="connsiteY59" fmla="*/ 1232738 h 2852218"/>
                <a:gd name="connsiteX60" fmla="*/ 1115279 w 1699173"/>
                <a:gd name="connsiteY60" fmla="*/ 1111553 h 2852218"/>
                <a:gd name="connsiteX61" fmla="*/ 1093245 w 1699173"/>
                <a:gd name="connsiteY61" fmla="*/ 1023418 h 2852218"/>
                <a:gd name="connsiteX62" fmla="*/ 1071212 w 1699173"/>
                <a:gd name="connsiteY62" fmla="*/ 957317 h 2852218"/>
                <a:gd name="connsiteX63" fmla="*/ 1049178 w 1699173"/>
                <a:gd name="connsiteY63" fmla="*/ 924266 h 2852218"/>
                <a:gd name="connsiteX64" fmla="*/ 1027144 w 1699173"/>
                <a:gd name="connsiteY64" fmla="*/ 825114 h 2852218"/>
                <a:gd name="connsiteX65" fmla="*/ 1005111 w 1699173"/>
                <a:gd name="connsiteY65" fmla="*/ 759013 h 2852218"/>
                <a:gd name="connsiteX66" fmla="*/ 983077 w 1699173"/>
                <a:gd name="connsiteY66" fmla="*/ 725962 h 2852218"/>
                <a:gd name="connsiteX67" fmla="*/ 961043 w 1699173"/>
                <a:gd name="connsiteY67" fmla="*/ 659861 h 2852218"/>
                <a:gd name="connsiteX68" fmla="*/ 916976 w 1699173"/>
                <a:gd name="connsiteY68" fmla="*/ 582743 h 2852218"/>
                <a:gd name="connsiteX69" fmla="*/ 905959 w 1699173"/>
                <a:gd name="connsiteY69" fmla="*/ 142068 h 2852218"/>
                <a:gd name="connsiteX70" fmla="*/ 894942 w 1699173"/>
                <a:gd name="connsiteY70" fmla="*/ 109018 h 2852218"/>
                <a:gd name="connsiteX71" fmla="*/ 861891 w 1699173"/>
                <a:gd name="connsiteY71" fmla="*/ 64950 h 2852218"/>
                <a:gd name="connsiteX72" fmla="*/ 828841 w 1699173"/>
                <a:gd name="connsiteY72" fmla="*/ 9866 h 285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99173" h="2852218">
                  <a:moveTo>
                    <a:pt x="46643" y="197153"/>
                  </a:moveTo>
                  <a:cubicBezTo>
                    <a:pt x="39298" y="215514"/>
                    <a:pt x="29056" y="232968"/>
                    <a:pt x="24609" y="252237"/>
                  </a:cubicBezTo>
                  <a:cubicBezTo>
                    <a:pt x="0" y="358874"/>
                    <a:pt x="18070" y="557063"/>
                    <a:pt x="24609" y="626811"/>
                  </a:cubicBezTo>
                  <a:cubicBezTo>
                    <a:pt x="26777" y="649935"/>
                    <a:pt x="42088" y="670137"/>
                    <a:pt x="46643" y="692912"/>
                  </a:cubicBezTo>
                  <a:cubicBezTo>
                    <a:pt x="84763" y="883506"/>
                    <a:pt x="23772" y="590400"/>
                    <a:pt x="79694" y="814097"/>
                  </a:cubicBezTo>
                  <a:cubicBezTo>
                    <a:pt x="106268" y="920398"/>
                    <a:pt x="95788" y="872538"/>
                    <a:pt x="112744" y="957317"/>
                  </a:cubicBezTo>
                  <a:cubicBezTo>
                    <a:pt x="116416" y="1060141"/>
                    <a:pt x="117137" y="1163113"/>
                    <a:pt x="123761" y="1265789"/>
                  </a:cubicBezTo>
                  <a:cubicBezTo>
                    <a:pt x="124509" y="1277378"/>
                    <a:pt x="133338" y="1287317"/>
                    <a:pt x="134778" y="1298840"/>
                  </a:cubicBezTo>
                  <a:cubicBezTo>
                    <a:pt x="140717" y="1346351"/>
                    <a:pt x="140200" y="1394506"/>
                    <a:pt x="145795" y="1442059"/>
                  </a:cubicBezTo>
                  <a:cubicBezTo>
                    <a:pt x="147564" y="1457096"/>
                    <a:pt x="153527" y="1471345"/>
                    <a:pt x="156812" y="1486126"/>
                  </a:cubicBezTo>
                  <a:cubicBezTo>
                    <a:pt x="160874" y="1504405"/>
                    <a:pt x="163767" y="1522932"/>
                    <a:pt x="167829" y="1541211"/>
                  </a:cubicBezTo>
                  <a:cubicBezTo>
                    <a:pt x="171113" y="1555991"/>
                    <a:pt x="175876" y="1570431"/>
                    <a:pt x="178845" y="1585278"/>
                  </a:cubicBezTo>
                  <a:cubicBezTo>
                    <a:pt x="183226" y="1607182"/>
                    <a:pt x="185745" y="1629424"/>
                    <a:pt x="189862" y="1651379"/>
                  </a:cubicBezTo>
                  <a:cubicBezTo>
                    <a:pt x="196764" y="1688188"/>
                    <a:pt x="205739" y="1724607"/>
                    <a:pt x="211896" y="1761548"/>
                  </a:cubicBezTo>
                  <a:lnTo>
                    <a:pt x="233930" y="1893750"/>
                  </a:lnTo>
                  <a:cubicBezTo>
                    <a:pt x="230258" y="2044314"/>
                    <a:pt x="229600" y="2194982"/>
                    <a:pt x="222913" y="2345442"/>
                  </a:cubicBezTo>
                  <a:cubicBezTo>
                    <a:pt x="222241" y="2360568"/>
                    <a:pt x="216247" y="2375006"/>
                    <a:pt x="211896" y="2389509"/>
                  </a:cubicBezTo>
                  <a:cubicBezTo>
                    <a:pt x="205222" y="2411755"/>
                    <a:pt x="189862" y="2455611"/>
                    <a:pt x="189862" y="2455611"/>
                  </a:cubicBezTo>
                  <a:cubicBezTo>
                    <a:pt x="186190" y="2484989"/>
                    <a:pt x="184141" y="2514617"/>
                    <a:pt x="178845" y="2543746"/>
                  </a:cubicBezTo>
                  <a:cubicBezTo>
                    <a:pt x="176768" y="2555171"/>
                    <a:pt x="167829" y="2565183"/>
                    <a:pt x="167829" y="2576796"/>
                  </a:cubicBezTo>
                  <a:cubicBezTo>
                    <a:pt x="167829" y="2642999"/>
                    <a:pt x="175173" y="2708999"/>
                    <a:pt x="178845" y="2775100"/>
                  </a:cubicBezTo>
                  <a:cubicBezTo>
                    <a:pt x="241274" y="2771428"/>
                    <a:pt x="303852" y="2769745"/>
                    <a:pt x="366132" y="2764083"/>
                  </a:cubicBezTo>
                  <a:cubicBezTo>
                    <a:pt x="384780" y="2762388"/>
                    <a:pt x="403684" y="2759641"/>
                    <a:pt x="421217" y="2753066"/>
                  </a:cubicBezTo>
                  <a:cubicBezTo>
                    <a:pt x="573380" y="2696004"/>
                    <a:pt x="319615" y="2764695"/>
                    <a:pt x="498335" y="2720015"/>
                  </a:cubicBezTo>
                  <a:cubicBezTo>
                    <a:pt x="566977" y="2674254"/>
                    <a:pt x="533544" y="2686727"/>
                    <a:pt x="674604" y="2708999"/>
                  </a:cubicBezTo>
                  <a:cubicBezTo>
                    <a:pt x="697546" y="2712621"/>
                    <a:pt x="740706" y="2731032"/>
                    <a:pt x="740706" y="2731032"/>
                  </a:cubicBezTo>
                  <a:cubicBezTo>
                    <a:pt x="804220" y="2773376"/>
                    <a:pt x="742950" y="2736715"/>
                    <a:pt x="806807" y="2764083"/>
                  </a:cubicBezTo>
                  <a:cubicBezTo>
                    <a:pt x="821902" y="2770552"/>
                    <a:pt x="835626" y="2780018"/>
                    <a:pt x="850874" y="2786117"/>
                  </a:cubicBezTo>
                  <a:cubicBezTo>
                    <a:pt x="872439" y="2794743"/>
                    <a:pt x="894942" y="2800806"/>
                    <a:pt x="916976" y="2808150"/>
                  </a:cubicBezTo>
                  <a:lnTo>
                    <a:pt x="950026" y="2819167"/>
                  </a:lnTo>
                  <a:cubicBezTo>
                    <a:pt x="961043" y="2822839"/>
                    <a:pt x="972690" y="2824990"/>
                    <a:pt x="983077" y="2830184"/>
                  </a:cubicBezTo>
                  <a:lnTo>
                    <a:pt x="1027144" y="2852218"/>
                  </a:lnTo>
                  <a:cubicBezTo>
                    <a:pt x="1089573" y="2848546"/>
                    <a:pt x="1152204" y="2847424"/>
                    <a:pt x="1214431" y="2841201"/>
                  </a:cubicBezTo>
                  <a:cubicBezTo>
                    <a:pt x="1225986" y="2840045"/>
                    <a:pt x="1236316" y="2833374"/>
                    <a:pt x="1247482" y="2830184"/>
                  </a:cubicBezTo>
                  <a:cubicBezTo>
                    <a:pt x="1262041" y="2826024"/>
                    <a:pt x="1276990" y="2823327"/>
                    <a:pt x="1291549" y="2819167"/>
                  </a:cubicBezTo>
                  <a:cubicBezTo>
                    <a:pt x="1313155" y="2812994"/>
                    <a:pt x="1346985" y="2798408"/>
                    <a:pt x="1368667" y="2797133"/>
                  </a:cubicBezTo>
                  <a:cubicBezTo>
                    <a:pt x="1478707" y="2790660"/>
                    <a:pt x="1589004" y="2789789"/>
                    <a:pt x="1699173" y="2786117"/>
                  </a:cubicBezTo>
                  <a:cubicBezTo>
                    <a:pt x="1695501" y="2734705"/>
                    <a:pt x="1695802" y="2682853"/>
                    <a:pt x="1688156" y="2631880"/>
                  </a:cubicBezTo>
                  <a:cubicBezTo>
                    <a:pt x="1679328" y="2573024"/>
                    <a:pt x="1654403" y="2548199"/>
                    <a:pt x="1622055" y="2499678"/>
                  </a:cubicBezTo>
                  <a:cubicBezTo>
                    <a:pt x="1614710" y="2488661"/>
                    <a:pt x="1604208" y="2479188"/>
                    <a:pt x="1600021" y="2466627"/>
                  </a:cubicBezTo>
                  <a:cubicBezTo>
                    <a:pt x="1596349" y="2455610"/>
                    <a:pt x="1595445" y="2443239"/>
                    <a:pt x="1589004" y="2433577"/>
                  </a:cubicBezTo>
                  <a:cubicBezTo>
                    <a:pt x="1580362" y="2420613"/>
                    <a:pt x="1565928" y="2412495"/>
                    <a:pt x="1555954" y="2400526"/>
                  </a:cubicBezTo>
                  <a:cubicBezTo>
                    <a:pt x="1547478" y="2390354"/>
                    <a:pt x="1541265" y="2378493"/>
                    <a:pt x="1533920" y="2367476"/>
                  </a:cubicBezTo>
                  <a:cubicBezTo>
                    <a:pt x="1513722" y="2306882"/>
                    <a:pt x="1535038" y="2361169"/>
                    <a:pt x="1500870" y="2301374"/>
                  </a:cubicBezTo>
                  <a:cubicBezTo>
                    <a:pt x="1492722" y="2287115"/>
                    <a:pt x="1486984" y="2271566"/>
                    <a:pt x="1478836" y="2257307"/>
                  </a:cubicBezTo>
                  <a:cubicBezTo>
                    <a:pt x="1472267" y="2245811"/>
                    <a:pt x="1462724" y="2236099"/>
                    <a:pt x="1456802" y="2224256"/>
                  </a:cubicBezTo>
                  <a:cubicBezTo>
                    <a:pt x="1411189" y="2133032"/>
                    <a:pt x="1486898" y="2252876"/>
                    <a:pt x="1423751" y="2158155"/>
                  </a:cubicBezTo>
                  <a:cubicBezTo>
                    <a:pt x="1389327" y="2020449"/>
                    <a:pt x="1433317" y="2191630"/>
                    <a:pt x="1401718" y="2081037"/>
                  </a:cubicBezTo>
                  <a:cubicBezTo>
                    <a:pt x="1397012" y="2064565"/>
                    <a:pt x="1388489" y="2021528"/>
                    <a:pt x="1379684" y="2003919"/>
                  </a:cubicBezTo>
                  <a:cubicBezTo>
                    <a:pt x="1373763" y="1992076"/>
                    <a:pt x="1363572" y="1982711"/>
                    <a:pt x="1357650" y="1970868"/>
                  </a:cubicBezTo>
                  <a:cubicBezTo>
                    <a:pt x="1352457" y="1960481"/>
                    <a:pt x="1351207" y="1948492"/>
                    <a:pt x="1346633" y="1937818"/>
                  </a:cubicBezTo>
                  <a:cubicBezTo>
                    <a:pt x="1298003" y="1824347"/>
                    <a:pt x="1352718" y="1978102"/>
                    <a:pt x="1302566" y="1827649"/>
                  </a:cubicBezTo>
                  <a:lnTo>
                    <a:pt x="1291549" y="1794599"/>
                  </a:lnTo>
                  <a:cubicBezTo>
                    <a:pt x="1287877" y="1783582"/>
                    <a:pt x="1286974" y="1771211"/>
                    <a:pt x="1280532" y="1761548"/>
                  </a:cubicBezTo>
                  <a:lnTo>
                    <a:pt x="1236465" y="1695447"/>
                  </a:lnTo>
                  <a:cubicBezTo>
                    <a:pt x="1232793" y="1680758"/>
                    <a:pt x="1228418" y="1666226"/>
                    <a:pt x="1225448" y="1651379"/>
                  </a:cubicBezTo>
                  <a:cubicBezTo>
                    <a:pt x="1221067" y="1629475"/>
                    <a:pt x="1219849" y="1606949"/>
                    <a:pt x="1214431" y="1585278"/>
                  </a:cubicBezTo>
                  <a:cubicBezTo>
                    <a:pt x="1193033" y="1499689"/>
                    <a:pt x="1194494" y="1545050"/>
                    <a:pt x="1181380" y="1475109"/>
                  </a:cubicBezTo>
                  <a:cubicBezTo>
                    <a:pt x="1173147" y="1431199"/>
                    <a:pt x="1168109" y="1386715"/>
                    <a:pt x="1159347" y="1342907"/>
                  </a:cubicBezTo>
                  <a:cubicBezTo>
                    <a:pt x="1152002" y="1306184"/>
                    <a:pt x="1143470" y="1269679"/>
                    <a:pt x="1137313" y="1232738"/>
                  </a:cubicBezTo>
                  <a:cubicBezTo>
                    <a:pt x="1130565" y="1192249"/>
                    <a:pt x="1124518" y="1151588"/>
                    <a:pt x="1115279" y="1111553"/>
                  </a:cubicBezTo>
                  <a:cubicBezTo>
                    <a:pt x="1108470" y="1082046"/>
                    <a:pt x="1102821" y="1052147"/>
                    <a:pt x="1093245" y="1023418"/>
                  </a:cubicBezTo>
                  <a:cubicBezTo>
                    <a:pt x="1085901" y="1001384"/>
                    <a:pt x="1084095" y="976642"/>
                    <a:pt x="1071212" y="957317"/>
                  </a:cubicBezTo>
                  <a:lnTo>
                    <a:pt x="1049178" y="924266"/>
                  </a:lnTo>
                  <a:cubicBezTo>
                    <a:pt x="1042888" y="892815"/>
                    <a:pt x="1036479" y="856232"/>
                    <a:pt x="1027144" y="825114"/>
                  </a:cubicBezTo>
                  <a:cubicBezTo>
                    <a:pt x="1020470" y="802868"/>
                    <a:pt x="1017994" y="778338"/>
                    <a:pt x="1005111" y="759013"/>
                  </a:cubicBezTo>
                  <a:cubicBezTo>
                    <a:pt x="997766" y="747996"/>
                    <a:pt x="988455" y="738062"/>
                    <a:pt x="983077" y="725962"/>
                  </a:cubicBezTo>
                  <a:cubicBezTo>
                    <a:pt x="973644" y="704738"/>
                    <a:pt x="973926" y="679186"/>
                    <a:pt x="961043" y="659861"/>
                  </a:cubicBezTo>
                  <a:cubicBezTo>
                    <a:pt x="929899" y="613146"/>
                    <a:pt x="944930" y="638654"/>
                    <a:pt x="916976" y="582743"/>
                  </a:cubicBezTo>
                  <a:cubicBezTo>
                    <a:pt x="913304" y="435851"/>
                    <a:pt x="912786" y="288847"/>
                    <a:pt x="905959" y="142068"/>
                  </a:cubicBezTo>
                  <a:cubicBezTo>
                    <a:pt x="905419" y="130468"/>
                    <a:pt x="900704" y="119101"/>
                    <a:pt x="894942" y="109018"/>
                  </a:cubicBezTo>
                  <a:cubicBezTo>
                    <a:pt x="885832" y="93076"/>
                    <a:pt x="871623" y="80521"/>
                    <a:pt x="861891" y="64950"/>
                  </a:cubicBezTo>
                  <a:cubicBezTo>
                    <a:pt x="821297" y="0"/>
                    <a:pt x="856606" y="37631"/>
                    <a:pt x="828841" y="9866"/>
                  </a:cubicBezTo>
                </a:path>
              </a:pathLst>
            </a:custGeom>
            <a:solidFill>
              <a:schemeClr val="accent3">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3" name="Group 29"/>
            <p:cNvGrpSpPr/>
            <p:nvPr/>
          </p:nvGrpSpPr>
          <p:grpSpPr>
            <a:xfrm>
              <a:off x="4374604" y="1706721"/>
              <a:ext cx="288438" cy="220504"/>
              <a:chOff x="4191000" y="2057400"/>
              <a:chExt cx="2971800" cy="2743200"/>
            </a:xfrm>
          </p:grpSpPr>
          <p:sp>
            <p:nvSpPr>
              <p:cNvPr id="297" name="Oval 296"/>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Freeform 300"/>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Freeform 301"/>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Freeform 302"/>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4" name="Freeform 293"/>
            <p:cNvSpPr/>
            <p:nvPr/>
          </p:nvSpPr>
          <p:spPr>
            <a:xfrm>
              <a:off x="4565738" y="2907536"/>
              <a:ext cx="305037" cy="1392096"/>
            </a:xfrm>
            <a:custGeom>
              <a:avLst/>
              <a:gdLst>
                <a:gd name="connsiteX0" fmla="*/ 0 w 322341"/>
                <a:gd name="connsiteY0" fmla="*/ 0 h 1443210"/>
                <a:gd name="connsiteX1" fmla="*/ 11017 w 322341"/>
                <a:gd name="connsiteY1" fmla="*/ 308472 h 1443210"/>
                <a:gd name="connsiteX2" fmla="*/ 33051 w 322341"/>
                <a:gd name="connsiteY2" fmla="*/ 374574 h 1443210"/>
                <a:gd name="connsiteX3" fmla="*/ 88135 w 322341"/>
                <a:gd name="connsiteY3" fmla="*/ 473725 h 1443210"/>
                <a:gd name="connsiteX4" fmla="*/ 110169 w 322341"/>
                <a:gd name="connsiteY4" fmla="*/ 517793 h 1443210"/>
                <a:gd name="connsiteX5" fmla="*/ 154236 w 322341"/>
                <a:gd name="connsiteY5" fmla="*/ 583894 h 1443210"/>
                <a:gd name="connsiteX6" fmla="*/ 187287 w 322341"/>
                <a:gd name="connsiteY6" fmla="*/ 649995 h 1443210"/>
                <a:gd name="connsiteX7" fmla="*/ 220337 w 322341"/>
                <a:gd name="connsiteY7" fmla="*/ 727113 h 1443210"/>
                <a:gd name="connsiteX8" fmla="*/ 253388 w 322341"/>
                <a:gd name="connsiteY8" fmla="*/ 793214 h 1443210"/>
                <a:gd name="connsiteX9" fmla="*/ 264405 w 322341"/>
                <a:gd name="connsiteY9" fmla="*/ 848299 h 1443210"/>
                <a:gd name="connsiteX10" fmla="*/ 286438 w 322341"/>
                <a:gd name="connsiteY10" fmla="*/ 914400 h 1443210"/>
                <a:gd name="connsiteX11" fmla="*/ 297455 w 322341"/>
                <a:gd name="connsiteY11" fmla="*/ 1035586 h 1443210"/>
                <a:gd name="connsiteX12" fmla="*/ 308472 w 322341"/>
                <a:gd name="connsiteY12" fmla="*/ 1090670 h 1443210"/>
                <a:gd name="connsiteX13" fmla="*/ 319489 w 322341"/>
                <a:gd name="connsiteY13" fmla="*/ 1443210 h 144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341" h="1443210">
                  <a:moveTo>
                    <a:pt x="0" y="0"/>
                  </a:moveTo>
                  <a:cubicBezTo>
                    <a:pt x="3672" y="102824"/>
                    <a:pt x="1974" y="205981"/>
                    <a:pt x="11017" y="308472"/>
                  </a:cubicBezTo>
                  <a:cubicBezTo>
                    <a:pt x="13058" y="331608"/>
                    <a:pt x="25706" y="352540"/>
                    <a:pt x="33051" y="374574"/>
                  </a:cubicBezTo>
                  <a:cubicBezTo>
                    <a:pt x="63518" y="465975"/>
                    <a:pt x="12366" y="322186"/>
                    <a:pt x="88135" y="473725"/>
                  </a:cubicBezTo>
                  <a:cubicBezTo>
                    <a:pt x="95480" y="488414"/>
                    <a:pt x="101719" y="503710"/>
                    <a:pt x="110169" y="517793"/>
                  </a:cubicBezTo>
                  <a:cubicBezTo>
                    <a:pt x="123793" y="540500"/>
                    <a:pt x="145862" y="558772"/>
                    <a:pt x="154236" y="583894"/>
                  </a:cubicBezTo>
                  <a:cubicBezTo>
                    <a:pt x="169440" y="629506"/>
                    <a:pt x="158811" y="607283"/>
                    <a:pt x="187287" y="649995"/>
                  </a:cubicBezTo>
                  <a:cubicBezTo>
                    <a:pt x="213124" y="727506"/>
                    <a:pt x="179497" y="631818"/>
                    <a:pt x="220337" y="727113"/>
                  </a:cubicBezTo>
                  <a:cubicBezTo>
                    <a:pt x="247702" y="790966"/>
                    <a:pt x="211047" y="729704"/>
                    <a:pt x="253388" y="793214"/>
                  </a:cubicBezTo>
                  <a:cubicBezTo>
                    <a:pt x="257060" y="811576"/>
                    <a:pt x="259478" y="830233"/>
                    <a:pt x="264405" y="848299"/>
                  </a:cubicBezTo>
                  <a:cubicBezTo>
                    <a:pt x="270516" y="870706"/>
                    <a:pt x="282402" y="891528"/>
                    <a:pt x="286438" y="914400"/>
                  </a:cubicBezTo>
                  <a:cubicBezTo>
                    <a:pt x="293487" y="954345"/>
                    <a:pt x="292424" y="995337"/>
                    <a:pt x="297455" y="1035586"/>
                  </a:cubicBezTo>
                  <a:cubicBezTo>
                    <a:pt x="299778" y="1054166"/>
                    <a:pt x="304800" y="1072309"/>
                    <a:pt x="308472" y="1090670"/>
                  </a:cubicBezTo>
                  <a:cubicBezTo>
                    <a:pt x="322341" y="1340307"/>
                    <a:pt x="319489" y="1222771"/>
                    <a:pt x="319489" y="144321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Freeform 294"/>
            <p:cNvSpPr/>
            <p:nvPr/>
          </p:nvSpPr>
          <p:spPr>
            <a:xfrm>
              <a:off x="4169050" y="3162576"/>
              <a:ext cx="111150" cy="871388"/>
            </a:xfrm>
            <a:custGeom>
              <a:avLst/>
              <a:gdLst>
                <a:gd name="connsiteX0" fmla="*/ 550 w 117455"/>
                <a:gd name="connsiteY0" fmla="*/ 0 h 903383"/>
                <a:gd name="connsiteX1" fmla="*/ 22584 w 117455"/>
                <a:gd name="connsiteY1" fmla="*/ 88135 h 903383"/>
                <a:gd name="connsiteX2" fmla="*/ 44617 w 117455"/>
                <a:gd name="connsiteY2" fmla="*/ 165253 h 903383"/>
                <a:gd name="connsiteX3" fmla="*/ 55634 w 117455"/>
                <a:gd name="connsiteY3" fmla="*/ 242371 h 903383"/>
                <a:gd name="connsiteX4" fmla="*/ 77668 w 117455"/>
                <a:gd name="connsiteY4" fmla="*/ 319489 h 903383"/>
                <a:gd name="connsiteX5" fmla="*/ 88685 w 117455"/>
                <a:gd name="connsiteY5" fmla="*/ 374573 h 903383"/>
                <a:gd name="connsiteX6" fmla="*/ 110719 w 117455"/>
                <a:gd name="connsiteY6" fmla="*/ 903383 h 9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55" h="903383">
                  <a:moveTo>
                    <a:pt x="550" y="0"/>
                  </a:moveTo>
                  <a:cubicBezTo>
                    <a:pt x="22948" y="111988"/>
                    <a:pt x="0" y="9092"/>
                    <a:pt x="22584" y="88135"/>
                  </a:cubicBezTo>
                  <a:cubicBezTo>
                    <a:pt x="50259" y="184995"/>
                    <a:pt x="18198" y="85988"/>
                    <a:pt x="44617" y="165253"/>
                  </a:cubicBezTo>
                  <a:cubicBezTo>
                    <a:pt x="48289" y="190959"/>
                    <a:pt x="50989" y="216823"/>
                    <a:pt x="55634" y="242371"/>
                  </a:cubicBezTo>
                  <a:cubicBezTo>
                    <a:pt x="69371" y="317925"/>
                    <a:pt x="61937" y="256565"/>
                    <a:pt x="77668" y="319489"/>
                  </a:cubicBezTo>
                  <a:cubicBezTo>
                    <a:pt x="82210" y="337655"/>
                    <a:pt x="85013" y="356212"/>
                    <a:pt x="88685" y="374573"/>
                  </a:cubicBezTo>
                  <a:cubicBezTo>
                    <a:pt x="117455" y="734189"/>
                    <a:pt x="110719" y="557894"/>
                    <a:pt x="110719" y="90338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Freeform 295"/>
            <p:cNvSpPr/>
            <p:nvPr/>
          </p:nvSpPr>
          <p:spPr>
            <a:xfrm flipV="1">
              <a:off x="4014057" y="2294730"/>
              <a:ext cx="520404" cy="44100"/>
            </a:xfrm>
            <a:custGeom>
              <a:avLst/>
              <a:gdLst>
                <a:gd name="connsiteX0" fmla="*/ 0 w 275421"/>
                <a:gd name="connsiteY0" fmla="*/ 0 h 22034"/>
                <a:gd name="connsiteX1" fmla="*/ 55084 w 275421"/>
                <a:gd name="connsiteY1" fmla="*/ 22034 h 22034"/>
                <a:gd name="connsiteX2" fmla="*/ 275421 w 275421"/>
                <a:gd name="connsiteY2" fmla="*/ 0 h 22034"/>
              </a:gdLst>
              <a:ahLst/>
              <a:cxnLst>
                <a:cxn ang="0">
                  <a:pos x="connsiteX0" y="connsiteY0"/>
                </a:cxn>
                <a:cxn ang="0">
                  <a:pos x="connsiteX1" y="connsiteY1"/>
                </a:cxn>
                <a:cxn ang="0">
                  <a:pos x="connsiteX2" y="connsiteY2"/>
                </a:cxn>
              </a:cxnLst>
              <a:rect l="l" t="t" r="r" b="b"/>
              <a:pathLst>
                <a:path w="275421" h="22034">
                  <a:moveTo>
                    <a:pt x="0" y="0"/>
                  </a:moveTo>
                  <a:cubicBezTo>
                    <a:pt x="18361" y="7345"/>
                    <a:pt x="35308" y="22034"/>
                    <a:pt x="55084" y="22034"/>
                  </a:cubicBezTo>
                  <a:cubicBezTo>
                    <a:pt x="128896" y="22034"/>
                    <a:pt x="201609" y="0"/>
                    <a:pt x="2754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Freeform 329"/>
            <p:cNvSpPr/>
            <p:nvPr/>
          </p:nvSpPr>
          <p:spPr>
            <a:xfrm>
              <a:off x="5429039" y="1520328"/>
              <a:ext cx="24310" cy="143219"/>
            </a:xfrm>
            <a:custGeom>
              <a:avLst/>
              <a:gdLst>
                <a:gd name="connsiteX0" fmla="*/ 24310 w 24310"/>
                <a:gd name="connsiteY0" fmla="*/ 0 h 143219"/>
                <a:gd name="connsiteX1" fmla="*/ 13294 w 24310"/>
                <a:gd name="connsiteY1" fmla="*/ 55084 h 143219"/>
                <a:gd name="connsiteX2" fmla="*/ 2277 w 24310"/>
                <a:gd name="connsiteY2" fmla="*/ 88135 h 143219"/>
                <a:gd name="connsiteX3" fmla="*/ 2277 w 24310"/>
                <a:gd name="connsiteY3" fmla="*/ 143219 h 143219"/>
              </a:gdLst>
              <a:ahLst/>
              <a:cxnLst>
                <a:cxn ang="0">
                  <a:pos x="connsiteX0" y="connsiteY0"/>
                </a:cxn>
                <a:cxn ang="0">
                  <a:pos x="connsiteX1" y="connsiteY1"/>
                </a:cxn>
                <a:cxn ang="0">
                  <a:pos x="connsiteX2" y="connsiteY2"/>
                </a:cxn>
                <a:cxn ang="0">
                  <a:pos x="connsiteX3" y="connsiteY3"/>
                </a:cxn>
              </a:cxnLst>
              <a:rect l="l" t="t" r="r" b="b"/>
              <a:pathLst>
                <a:path w="24310" h="143219">
                  <a:moveTo>
                    <a:pt x="24310" y="0"/>
                  </a:moveTo>
                  <a:cubicBezTo>
                    <a:pt x="20638" y="18361"/>
                    <a:pt x="17835" y="36918"/>
                    <a:pt x="13294" y="55084"/>
                  </a:cubicBezTo>
                  <a:cubicBezTo>
                    <a:pt x="10478" y="66350"/>
                    <a:pt x="3717" y="76612"/>
                    <a:pt x="2277" y="88135"/>
                  </a:cubicBezTo>
                  <a:cubicBezTo>
                    <a:pt x="0" y="106355"/>
                    <a:pt x="2277" y="124858"/>
                    <a:pt x="2277" y="14321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2" name="Rectangle 331"/>
          <p:cNvSpPr/>
          <p:nvPr/>
        </p:nvSpPr>
        <p:spPr>
          <a:xfrm>
            <a:off x="7924800" y="5334000"/>
            <a:ext cx="1905000" cy="1323439"/>
          </a:xfrm>
          <a:prstGeom prst="rect">
            <a:avLst/>
          </a:prstGeom>
        </p:spPr>
        <p:txBody>
          <a:bodyPr wrap="square">
            <a:spAutoFit/>
          </a:bodyPr>
          <a:lstStyle/>
          <a:p>
            <a:r>
              <a:rPr lang="en-US" sz="8000" b="1" dirty="0" smtClean="0">
                <a:latin typeface="18thCentury" pitchFamily="2" charset="0"/>
              </a:rPr>
              <a:t>ë</a:t>
            </a:r>
            <a:r>
              <a:rPr lang="en-US" b="1" dirty="0" smtClean="0">
                <a:latin typeface="18thCentury" pitchFamily="2" charset="0"/>
              </a:rPr>
              <a:t> </a:t>
            </a:r>
            <a:endParaRPr lang="en-US" dirty="0"/>
          </a:p>
        </p:txBody>
      </p:sp>
      <p:sp>
        <p:nvSpPr>
          <p:cNvPr id="376" name="Freeform 375"/>
          <p:cNvSpPr/>
          <p:nvPr/>
        </p:nvSpPr>
        <p:spPr>
          <a:xfrm>
            <a:off x="7696200" y="6385913"/>
            <a:ext cx="533400" cy="472087"/>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4" name="Group 423"/>
          <p:cNvGrpSpPr/>
          <p:nvPr/>
        </p:nvGrpSpPr>
        <p:grpSpPr>
          <a:xfrm>
            <a:off x="3657600" y="6019800"/>
            <a:ext cx="1220860" cy="411961"/>
            <a:chOff x="6257499" y="3961931"/>
            <a:chExt cx="1220860" cy="411961"/>
          </a:xfrm>
        </p:grpSpPr>
        <p:grpSp>
          <p:nvGrpSpPr>
            <p:cNvPr id="425" name="Group 46"/>
            <p:cNvGrpSpPr/>
            <p:nvPr/>
          </p:nvGrpSpPr>
          <p:grpSpPr>
            <a:xfrm>
              <a:off x="6477000" y="4114816"/>
              <a:ext cx="539922" cy="259093"/>
              <a:chOff x="2266319" y="4783156"/>
              <a:chExt cx="462560" cy="295620"/>
            </a:xfrm>
            <a:solidFill>
              <a:srgbClr val="FFCC00"/>
            </a:solidFill>
          </p:grpSpPr>
          <p:sp>
            <p:nvSpPr>
              <p:cNvPr id="437" name="Freeform 436"/>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437"/>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47"/>
            <p:cNvGrpSpPr/>
            <p:nvPr/>
          </p:nvGrpSpPr>
          <p:grpSpPr>
            <a:xfrm>
              <a:off x="7122582" y="4063334"/>
              <a:ext cx="355777" cy="192309"/>
              <a:chOff x="2266319" y="4783156"/>
              <a:chExt cx="462560" cy="295620"/>
            </a:xfrm>
            <a:solidFill>
              <a:srgbClr val="FFCC00"/>
            </a:solidFill>
          </p:grpSpPr>
          <p:sp>
            <p:nvSpPr>
              <p:cNvPr id="435" name="Freeform 43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435"/>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17"/>
            <p:cNvGrpSpPr/>
            <p:nvPr/>
          </p:nvGrpSpPr>
          <p:grpSpPr>
            <a:xfrm>
              <a:off x="6257499" y="3961931"/>
              <a:ext cx="321407" cy="334647"/>
              <a:chOff x="6257499" y="3961931"/>
              <a:chExt cx="321407" cy="334647"/>
            </a:xfrm>
          </p:grpSpPr>
          <p:sp>
            <p:nvSpPr>
              <p:cNvPr id="432" name="Freeform 431"/>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432"/>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Freeform 433"/>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8" name="Group 418"/>
            <p:cNvGrpSpPr/>
            <p:nvPr/>
          </p:nvGrpSpPr>
          <p:grpSpPr>
            <a:xfrm>
              <a:off x="6858001" y="3962400"/>
              <a:ext cx="304800" cy="258447"/>
              <a:chOff x="6257499" y="3961931"/>
              <a:chExt cx="321407" cy="334647"/>
            </a:xfrm>
          </p:grpSpPr>
          <p:sp>
            <p:nvSpPr>
              <p:cNvPr id="429" name="Freeform 428"/>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429"/>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Freeform 430"/>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54" name="Group 353"/>
          <p:cNvGrpSpPr/>
          <p:nvPr/>
        </p:nvGrpSpPr>
        <p:grpSpPr>
          <a:xfrm>
            <a:off x="6934200" y="5486400"/>
            <a:ext cx="990600" cy="1032513"/>
            <a:chOff x="5164481" y="160219"/>
            <a:chExt cx="4076501" cy="3623313"/>
          </a:xfrm>
        </p:grpSpPr>
        <p:sp>
          <p:nvSpPr>
            <p:cNvPr id="347" name="Freeform 346"/>
            <p:cNvSpPr/>
            <p:nvPr/>
          </p:nvSpPr>
          <p:spPr>
            <a:xfrm>
              <a:off x="6511636" y="921713"/>
              <a:ext cx="820881" cy="990988"/>
            </a:xfrm>
            <a:custGeom>
              <a:avLst/>
              <a:gdLst>
                <a:gd name="connsiteX0" fmla="*/ 748146 w 820881"/>
                <a:gd name="connsiteY0" fmla="*/ 145087 h 990988"/>
                <a:gd name="connsiteX1" fmla="*/ 609600 w 820881"/>
                <a:gd name="connsiteY1" fmla="*/ 103523 h 990988"/>
                <a:gd name="connsiteX2" fmla="*/ 568037 w 820881"/>
                <a:gd name="connsiteY2" fmla="*/ 89669 h 990988"/>
                <a:gd name="connsiteX3" fmla="*/ 526473 w 820881"/>
                <a:gd name="connsiteY3" fmla="*/ 75814 h 990988"/>
                <a:gd name="connsiteX4" fmla="*/ 471055 w 820881"/>
                <a:gd name="connsiteY4" fmla="*/ 61960 h 990988"/>
                <a:gd name="connsiteX5" fmla="*/ 318655 w 820881"/>
                <a:gd name="connsiteY5" fmla="*/ 34251 h 990988"/>
                <a:gd name="connsiteX6" fmla="*/ 55419 w 820881"/>
                <a:gd name="connsiteY6" fmla="*/ 34251 h 990988"/>
                <a:gd name="connsiteX7" fmla="*/ 13855 w 820881"/>
                <a:gd name="connsiteY7" fmla="*/ 61960 h 990988"/>
                <a:gd name="connsiteX8" fmla="*/ 0 w 820881"/>
                <a:gd name="connsiteY8" fmla="*/ 103523 h 990988"/>
                <a:gd name="connsiteX9" fmla="*/ 27709 w 820881"/>
                <a:gd name="connsiteY9" fmla="*/ 269778 h 990988"/>
                <a:gd name="connsiteX10" fmla="*/ 55419 w 820881"/>
                <a:gd name="connsiteY10" fmla="*/ 311342 h 990988"/>
                <a:gd name="connsiteX11" fmla="*/ 96982 w 820881"/>
                <a:gd name="connsiteY11" fmla="*/ 394469 h 990988"/>
                <a:gd name="connsiteX12" fmla="*/ 110837 w 820881"/>
                <a:gd name="connsiteY12" fmla="*/ 436032 h 990988"/>
                <a:gd name="connsiteX13" fmla="*/ 138546 w 820881"/>
                <a:gd name="connsiteY13" fmla="*/ 463742 h 990988"/>
                <a:gd name="connsiteX14" fmla="*/ 166255 w 820881"/>
                <a:gd name="connsiteY14" fmla="*/ 505305 h 990988"/>
                <a:gd name="connsiteX15" fmla="*/ 180109 w 820881"/>
                <a:gd name="connsiteY15" fmla="*/ 546869 h 990988"/>
                <a:gd name="connsiteX16" fmla="*/ 235528 w 820881"/>
                <a:gd name="connsiteY16" fmla="*/ 629996 h 990988"/>
                <a:gd name="connsiteX17" fmla="*/ 277091 w 820881"/>
                <a:gd name="connsiteY17" fmla="*/ 713123 h 990988"/>
                <a:gd name="connsiteX18" fmla="*/ 318655 w 820881"/>
                <a:gd name="connsiteY18" fmla="*/ 796251 h 990988"/>
                <a:gd name="connsiteX19" fmla="*/ 304800 w 820881"/>
                <a:gd name="connsiteY19" fmla="*/ 893232 h 990988"/>
                <a:gd name="connsiteX20" fmla="*/ 290946 w 820881"/>
                <a:gd name="connsiteY20" fmla="*/ 934796 h 990988"/>
                <a:gd name="connsiteX21" fmla="*/ 304800 w 820881"/>
                <a:gd name="connsiteY21" fmla="*/ 990214 h 990988"/>
                <a:gd name="connsiteX22" fmla="*/ 360219 w 820881"/>
                <a:gd name="connsiteY22" fmla="*/ 976360 h 990988"/>
                <a:gd name="connsiteX23" fmla="*/ 387928 w 820881"/>
                <a:gd name="connsiteY23" fmla="*/ 948651 h 990988"/>
                <a:gd name="connsiteX24" fmla="*/ 471055 w 820881"/>
                <a:gd name="connsiteY24" fmla="*/ 934796 h 990988"/>
                <a:gd name="connsiteX25" fmla="*/ 415637 w 820881"/>
                <a:gd name="connsiteY25" fmla="*/ 851669 h 990988"/>
                <a:gd name="connsiteX26" fmla="*/ 457200 w 820881"/>
                <a:gd name="connsiteY26" fmla="*/ 837814 h 990988"/>
                <a:gd name="connsiteX27" fmla="*/ 498764 w 820881"/>
                <a:gd name="connsiteY27" fmla="*/ 796251 h 990988"/>
                <a:gd name="connsiteX28" fmla="*/ 484909 w 820881"/>
                <a:gd name="connsiteY28" fmla="*/ 754687 h 990988"/>
                <a:gd name="connsiteX29" fmla="*/ 401782 w 820881"/>
                <a:gd name="connsiteY29" fmla="*/ 713123 h 990988"/>
                <a:gd name="connsiteX30" fmla="*/ 346364 w 820881"/>
                <a:gd name="connsiteY30" fmla="*/ 616142 h 990988"/>
                <a:gd name="connsiteX31" fmla="*/ 318655 w 820881"/>
                <a:gd name="connsiteY31" fmla="*/ 574578 h 990988"/>
                <a:gd name="connsiteX32" fmla="*/ 277091 w 820881"/>
                <a:gd name="connsiteY32" fmla="*/ 491451 h 990988"/>
                <a:gd name="connsiteX33" fmla="*/ 235528 w 820881"/>
                <a:gd name="connsiteY33" fmla="*/ 366760 h 990988"/>
                <a:gd name="connsiteX34" fmla="*/ 207819 w 820881"/>
                <a:gd name="connsiteY34" fmla="*/ 283632 h 990988"/>
                <a:gd name="connsiteX35" fmla="*/ 193964 w 820881"/>
                <a:gd name="connsiteY35" fmla="*/ 214360 h 990988"/>
                <a:gd name="connsiteX36" fmla="*/ 235528 w 820881"/>
                <a:gd name="connsiteY36" fmla="*/ 186651 h 990988"/>
                <a:gd name="connsiteX37" fmla="*/ 277091 w 820881"/>
                <a:gd name="connsiteY37" fmla="*/ 200505 h 990988"/>
                <a:gd name="connsiteX38" fmla="*/ 512619 w 820881"/>
                <a:gd name="connsiteY38" fmla="*/ 228214 h 990988"/>
                <a:gd name="connsiteX39" fmla="*/ 692728 w 820881"/>
                <a:gd name="connsiteY39" fmla="*/ 255923 h 990988"/>
                <a:gd name="connsiteX40" fmla="*/ 748146 w 820881"/>
                <a:gd name="connsiteY40" fmla="*/ 269778 h 990988"/>
                <a:gd name="connsiteX41" fmla="*/ 817419 w 820881"/>
                <a:gd name="connsiteY41" fmla="*/ 228214 h 990988"/>
                <a:gd name="connsiteX42" fmla="*/ 775855 w 820881"/>
                <a:gd name="connsiteY42" fmla="*/ 145087 h 990988"/>
                <a:gd name="connsiteX43" fmla="*/ 748146 w 820881"/>
                <a:gd name="connsiteY43" fmla="*/ 145087 h 99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0881" h="990988">
                  <a:moveTo>
                    <a:pt x="748146" y="145087"/>
                  </a:moveTo>
                  <a:cubicBezTo>
                    <a:pt x="664391" y="124147"/>
                    <a:pt x="710794" y="137254"/>
                    <a:pt x="609600" y="103523"/>
                  </a:cubicBezTo>
                  <a:lnTo>
                    <a:pt x="568037" y="89669"/>
                  </a:lnTo>
                  <a:cubicBezTo>
                    <a:pt x="554182" y="85051"/>
                    <a:pt x="540641" y="79356"/>
                    <a:pt x="526473" y="75814"/>
                  </a:cubicBezTo>
                  <a:cubicBezTo>
                    <a:pt x="508000" y="71196"/>
                    <a:pt x="489643" y="66091"/>
                    <a:pt x="471055" y="61960"/>
                  </a:cubicBezTo>
                  <a:cubicBezTo>
                    <a:pt x="412949" y="49048"/>
                    <a:pt x="378829" y="44280"/>
                    <a:pt x="318655" y="34251"/>
                  </a:cubicBezTo>
                  <a:cubicBezTo>
                    <a:pt x="215905" y="0"/>
                    <a:pt x="245789" y="4192"/>
                    <a:pt x="55419" y="34251"/>
                  </a:cubicBezTo>
                  <a:cubicBezTo>
                    <a:pt x="38972" y="36848"/>
                    <a:pt x="27710" y="52724"/>
                    <a:pt x="13855" y="61960"/>
                  </a:cubicBezTo>
                  <a:cubicBezTo>
                    <a:pt x="9237" y="75814"/>
                    <a:pt x="0" y="88919"/>
                    <a:pt x="0" y="103523"/>
                  </a:cubicBezTo>
                  <a:cubicBezTo>
                    <a:pt x="0" y="134243"/>
                    <a:pt x="6033" y="226425"/>
                    <a:pt x="27709" y="269778"/>
                  </a:cubicBezTo>
                  <a:cubicBezTo>
                    <a:pt x="35156" y="284671"/>
                    <a:pt x="46182" y="297487"/>
                    <a:pt x="55419" y="311342"/>
                  </a:cubicBezTo>
                  <a:cubicBezTo>
                    <a:pt x="90239" y="415804"/>
                    <a:pt x="43271" y="287048"/>
                    <a:pt x="96982" y="394469"/>
                  </a:cubicBezTo>
                  <a:cubicBezTo>
                    <a:pt x="103513" y="407531"/>
                    <a:pt x="103323" y="423509"/>
                    <a:pt x="110837" y="436032"/>
                  </a:cubicBezTo>
                  <a:cubicBezTo>
                    <a:pt x="117558" y="447233"/>
                    <a:pt x="130386" y="453542"/>
                    <a:pt x="138546" y="463742"/>
                  </a:cubicBezTo>
                  <a:cubicBezTo>
                    <a:pt x="148948" y="476744"/>
                    <a:pt x="157019" y="491451"/>
                    <a:pt x="166255" y="505305"/>
                  </a:cubicBezTo>
                  <a:cubicBezTo>
                    <a:pt x="170873" y="519160"/>
                    <a:pt x="173017" y="534103"/>
                    <a:pt x="180109" y="546869"/>
                  </a:cubicBezTo>
                  <a:cubicBezTo>
                    <a:pt x="196282" y="575980"/>
                    <a:pt x="235528" y="629996"/>
                    <a:pt x="235528" y="629996"/>
                  </a:cubicBezTo>
                  <a:cubicBezTo>
                    <a:pt x="270348" y="734462"/>
                    <a:pt x="223379" y="605701"/>
                    <a:pt x="277091" y="713123"/>
                  </a:cubicBezTo>
                  <a:cubicBezTo>
                    <a:pt x="334454" y="827848"/>
                    <a:pt x="239242" y="677130"/>
                    <a:pt x="318655" y="796251"/>
                  </a:cubicBezTo>
                  <a:cubicBezTo>
                    <a:pt x="314037" y="828578"/>
                    <a:pt x="311204" y="861211"/>
                    <a:pt x="304800" y="893232"/>
                  </a:cubicBezTo>
                  <a:cubicBezTo>
                    <a:pt x="301936" y="907552"/>
                    <a:pt x="290946" y="920192"/>
                    <a:pt x="290946" y="934796"/>
                  </a:cubicBezTo>
                  <a:cubicBezTo>
                    <a:pt x="290946" y="953837"/>
                    <a:pt x="300182" y="971741"/>
                    <a:pt x="304800" y="990214"/>
                  </a:cubicBezTo>
                  <a:cubicBezTo>
                    <a:pt x="323273" y="985596"/>
                    <a:pt x="348029" y="990988"/>
                    <a:pt x="360219" y="976360"/>
                  </a:cubicBezTo>
                  <a:cubicBezTo>
                    <a:pt x="392064" y="938146"/>
                    <a:pt x="357245" y="856604"/>
                    <a:pt x="387928" y="948651"/>
                  </a:cubicBezTo>
                  <a:cubicBezTo>
                    <a:pt x="415637" y="944033"/>
                    <a:pt x="451192" y="954660"/>
                    <a:pt x="471055" y="934796"/>
                  </a:cubicBezTo>
                  <a:cubicBezTo>
                    <a:pt x="506840" y="899010"/>
                    <a:pt x="426103" y="858646"/>
                    <a:pt x="415637" y="851669"/>
                  </a:cubicBezTo>
                  <a:cubicBezTo>
                    <a:pt x="429491" y="847051"/>
                    <a:pt x="445049" y="845915"/>
                    <a:pt x="457200" y="837814"/>
                  </a:cubicBezTo>
                  <a:cubicBezTo>
                    <a:pt x="473503" y="826946"/>
                    <a:pt x="492568" y="814839"/>
                    <a:pt x="498764" y="796251"/>
                  </a:cubicBezTo>
                  <a:cubicBezTo>
                    <a:pt x="503382" y="782396"/>
                    <a:pt x="494032" y="766091"/>
                    <a:pt x="484909" y="754687"/>
                  </a:cubicBezTo>
                  <a:cubicBezTo>
                    <a:pt x="465377" y="730271"/>
                    <a:pt x="429162" y="722250"/>
                    <a:pt x="401782" y="713123"/>
                  </a:cubicBezTo>
                  <a:cubicBezTo>
                    <a:pt x="334278" y="611868"/>
                    <a:pt x="416670" y="739178"/>
                    <a:pt x="346364" y="616142"/>
                  </a:cubicBezTo>
                  <a:cubicBezTo>
                    <a:pt x="338103" y="601685"/>
                    <a:pt x="326102" y="589471"/>
                    <a:pt x="318655" y="574578"/>
                  </a:cubicBezTo>
                  <a:cubicBezTo>
                    <a:pt x="261297" y="459863"/>
                    <a:pt x="356497" y="610558"/>
                    <a:pt x="277091" y="491451"/>
                  </a:cubicBezTo>
                  <a:lnTo>
                    <a:pt x="235528" y="366760"/>
                  </a:lnTo>
                  <a:lnTo>
                    <a:pt x="207819" y="283632"/>
                  </a:lnTo>
                  <a:lnTo>
                    <a:pt x="193964" y="214360"/>
                  </a:lnTo>
                  <a:cubicBezTo>
                    <a:pt x="207819" y="205124"/>
                    <a:pt x="219103" y="189389"/>
                    <a:pt x="235528" y="186651"/>
                  </a:cubicBezTo>
                  <a:cubicBezTo>
                    <a:pt x="249933" y="184250"/>
                    <a:pt x="262771" y="197641"/>
                    <a:pt x="277091" y="200505"/>
                  </a:cubicBezTo>
                  <a:cubicBezTo>
                    <a:pt x="338356" y="212758"/>
                    <a:pt x="457645" y="222717"/>
                    <a:pt x="512619" y="228214"/>
                  </a:cubicBezTo>
                  <a:cubicBezTo>
                    <a:pt x="637670" y="259478"/>
                    <a:pt x="485283" y="224009"/>
                    <a:pt x="692728" y="255923"/>
                  </a:cubicBezTo>
                  <a:cubicBezTo>
                    <a:pt x="711548" y="258818"/>
                    <a:pt x="729673" y="265160"/>
                    <a:pt x="748146" y="269778"/>
                  </a:cubicBezTo>
                  <a:cubicBezTo>
                    <a:pt x="765651" y="263943"/>
                    <a:pt x="811985" y="255381"/>
                    <a:pt x="817419" y="228214"/>
                  </a:cubicBezTo>
                  <a:cubicBezTo>
                    <a:pt x="820881" y="210906"/>
                    <a:pt x="785916" y="153136"/>
                    <a:pt x="775855" y="145087"/>
                  </a:cubicBezTo>
                  <a:cubicBezTo>
                    <a:pt x="764451" y="135964"/>
                    <a:pt x="734291" y="131232"/>
                    <a:pt x="748146" y="145087"/>
                  </a:cubicBez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7319822" y="637309"/>
              <a:ext cx="1921160" cy="1052946"/>
            </a:xfrm>
            <a:custGeom>
              <a:avLst/>
              <a:gdLst>
                <a:gd name="connsiteX0" fmla="*/ 23087 w 1921160"/>
                <a:gd name="connsiteY0" fmla="*/ 318655 h 1052946"/>
                <a:gd name="connsiteX1" fmla="*/ 92360 w 1921160"/>
                <a:gd name="connsiteY1" fmla="*/ 387927 h 1052946"/>
                <a:gd name="connsiteX2" fmla="*/ 133923 w 1921160"/>
                <a:gd name="connsiteY2" fmla="*/ 415636 h 1052946"/>
                <a:gd name="connsiteX3" fmla="*/ 161633 w 1921160"/>
                <a:gd name="connsiteY3" fmla="*/ 443346 h 1052946"/>
                <a:gd name="connsiteX4" fmla="*/ 314033 w 1921160"/>
                <a:gd name="connsiteY4" fmla="*/ 471055 h 1052946"/>
                <a:gd name="connsiteX5" fmla="*/ 452578 w 1921160"/>
                <a:gd name="connsiteY5" fmla="*/ 526473 h 1052946"/>
                <a:gd name="connsiteX6" fmla="*/ 494142 w 1921160"/>
                <a:gd name="connsiteY6" fmla="*/ 540327 h 1052946"/>
                <a:gd name="connsiteX7" fmla="*/ 535705 w 1921160"/>
                <a:gd name="connsiteY7" fmla="*/ 554182 h 1052946"/>
                <a:gd name="connsiteX8" fmla="*/ 577269 w 1921160"/>
                <a:gd name="connsiteY8" fmla="*/ 595746 h 1052946"/>
                <a:gd name="connsiteX9" fmla="*/ 618833 w 1921160"/>
                <a:gd name="connsiteY9" fmla="*/ 609600 h 1052946"/>
                <a:gd name="connsiteX10" fmla="*/ 660396 w 1921160"/>
                <a:gd name="connsiteY10" fmla="*/ 637309 h 1052946"/>
                <a:gd name="connsiteX11" fmla="*/ 757378 w 1921160"/>
                <a:gd name="connsiteY11" fmla="*/ 734291 h 1052946"/>
                <a:gd name="connsiteX12" fmla="*/ 798942 w 1921160"/>
                <a:gd name="connsiteY12" fmla="*/ 706582 h 1052946"/>
                <a:gd name="connsiteX13" fmla="*/ 826651 w 1921160"/>
                <a:gd name="connsiteY13" fmla="*/ 665018 h 1052946"/>
                <a:gd name="connsiteX14" fmla="*/ 868214 w 1921160"/>
                <a:gd name="connsiteY14" fmla="*/ 651164 h 1052946"/>
                <a:gd name="connsiteX15" fmla="*/ 937487 w 1921160"/>
                <a:gd name="connsiteY15" fmla="*/ 595746 h 1052946"/>
                <a:gd name="connsiteX16" fmla="*/ 1006760 w 1921160"/>
                <a:gd name="connsiteY16" fmla="*/ 526473 h 1052946"/>
                <a:gd name="connsiteX17" fmla="*/ 1089887 w 1921160"/>
                <a:gd name="connsiteY17" fmla="*/ 484909 h 1052946"/>
                <a:gd name="connsiteX18" fmla="*/ 1131451 w 1921160"/>
                <a:gd name="connsiteY18" fmla="*/ 471055 h 1052946"/>
                <a:gd name="connsiteX19" fmla="*/ 1173014 w 1921160"/>
                <a:gd name="connsiteY19" fmla="*/ 429491 h 1052946"/>
                <a:gd name="connsiteX20" fmla="*/ 1256142 w 1921160"/>
                <a:gd name="connsiteY20" fmla="*/ 401782 h 1052946"/>
                <a:gd name="connsiteX21" fmla="*/ 1297705 w 1921160"/>
                <a:gd name="connsiteY21" fmla="*/ 360218 h 1052946"/>
                <a:gd name="connsiteX22" fmla="*/ 1339269 w 1921160"/>
                <a:gd name="connsiteY22" fmla="*/ 346364 h 1052946"/>
                <a:gd name="connsiteX23" fmla="*/ 1380833 w 1921160"/>
                <a:gd name="connsiteY23" fmla="*/ 318655 h 1052946"/>
                <a:gd name="connsiteX24" fmla="*/ 1422396 w 1921160"/>
                <a:gd name="connsiteY24" fmla="*/ 304800 h 1052946"/>
                <a:gd name="connsiteX25" fmla="*/ 1505523 w 1921160"/>
                <a:gd name="connsiteY25" fmla="*/ 249382 h 1052946"/>
                <a:gd name="connsiteX26" fmla="*/ 1547087 w 1921160"/>
                <a:gd name="connsiteY26" fmla="*/ 221673 h 1052946"/>
                <a:gd name="connsiteX27" fmla="*/ 1588651 w 1921160"/>
                <a:gd name="connsiteY27" fmla="*/ 193964 h 1052946"/>
                <a:gd name="connsiteX28" fmla="*/ 1616360 w 1921160"/>
                <a:gd name="connsiteY28" fmla="*/ 96982 h 1052946"/>
                <a:gd name="connsiteX29" fmla="*/ 1644069 w 1921160"/>
                <a:gd name="connsiteY29" fmla="*/ 13855 h 1052946"/>
                <a:gd name="connsiteX30" fmla="*/ 1685633 w 1921160"/>
                <a:gd name="connsiteY30" fmla="*/ 0 h 1052946"/>
                <a:gd name="connsiteX31" fmla="*/ 1699487 w 1921160"/>
                <a:gd name="connsiteY31" fmla="*/ 110836 h 1052946"/>
                <a:gd name="connsiteX32" fmla="*/ 1685633 w 1921160"/>
                <a:gd name="connsiteY32" fmla="*/ 152400 h 1052946"/>
                <a:gd name="connsiteX33" fmla="*/ 1741051 w 1921160"/>
                <a:gd name="connsiteY33" fmla="*/ 69273 h 1052946"/>
                <a:gd name="connsiteX34" fmla="*/ 1838033 w 1921160"/>
                <a:gd name="connsiteY34" fmla="*/ 83127 h 1052946"/>
                <a:gd name="connsiteX35" fmla="*/ 1851887 w 1921160"/>
                <a:gd name="connsiteY35" fmla="*/ 124691 h 1052946"/>
                <a:gd name="connsiteX36" fmla="*/ 1838033 w 1921160"/>
                <a:gd name="connsiteY36" fmla="*/ 166255 h 1052946"/>
                <a:gd name="connsiteX37" fmla="*/ 1810323 w 1921160"/>
                <a:gd name="connsiteY37" fmla="*/ 207818 h 1052946"/>
                <a:gd name="connsiteX38" fmla="*/ 1838033 w 1921160"/>
                <a:gd name="connsiteY38" fmla="*/ 180109 h 1052946"/>
                <a:gd name="connsiteX39" fmla="*/ 1879596 w 1921160"/>
                <a:gd name="connsiteY39" fmla="*/ 193964 h 1052946"/>
                <a:gd name="connsiteX40" fmla="*/ 1921160 w 1921160"/>
                <a:gd name="connsiteY40" fmla="*/ 277091 h 1052946"/>
                <a:gd name="connsiteX41" fmla="*/ 1865742 w 1921160"/>
                <a:gd name="connsiteY41" fmla="*/ 290946 h 1052946"/>
                <a:gd name="connsiteX42" fmla="*/ 1796469 w 1921160"/>
                <a:gd name="connsiteY42" fmla="*/ 346364 h 1052946"/>
                <a:gd name="connsiteX43" fmla="*/ 1574796 w 1921160"/>
                <a:gd name="connsiteY43" fmla="*/ 360218 h 1052946"/>
                <a:gd name="connsiteX44" fmla="*/ 1491669 w 1921160"/>
                <a:gd name="connsiteY44" fmla="*/ 415636 h 1052946"/>
                <a:gd name="connsiteX45" fmla="*/ 1450105 w 1921160"/>
                <a:gd name="connsiteY45" fmla="*/ 443346 h 1052946"/>
                <a:gd name="connsiteX46" fmla="*/ 1408542 w 1921160"/>
                <a:gd name="connsiteY46" fmla="*/ 457200 h 1052946"/>
                <a:gd name="connsiteX47" fmla="*/ 1380833 w 1921160"/>
                <a:gd name="connsiteY47" fmla="*/ 498764 h 1052946"/>
                <a:gd name="connsiteX48" fmla="*/ 1339269 w 1921160"/>
                <a:gd name="connsiteY48" fmla="*/ 512618 h 1052946"/>
                <a:gd name="connsiteX49" fmla="*/ 1256142 w 1921160"/>
                <a:gd name="connsiteY49" fmla="*/ 568036 h 1052946"/>
                <a:gd name="connsiteX50" fmla="*/ 1256142 w 1921160"/>
                <a:gd name="connsiteY50" fmla="*/ 568036 h 1052946"/>
                <a:gd name="connsiteX51" fmla="*/ 1173014 w 1921160"/>
                <a:gd name="connsiteY51" fmla="*/ 623455 h 1052946"/>
                <a:gd name="connsiteX52" fmla="*/ 1089887 w 1921160"/>
                <a:gd name="connsiteY52" fmla="*/ 665018 h 1052946"/>
                <a:gd name="connsiteX53" fmla="*/ 1006760 w 1921160"/>
                <a:gd name="connsiteY53" fmla="*/ 720436 h 1052946"/>
                <a:gd name="connsiteX54" fmla="*/ 965196 w 1921160"/>
                <a:gd name="connsiteY54" fmla="*/ 748146 h 1052946"/>
                <a:gd name="connsiteX55" fmla="*/ 882069 w 1921160"/>
                <a:gd name="connsiteY55" fmla="*/ 775855 h 1052946"/>
                <a:gd name="connsiteX56" fmla="*/ 785087 w 1921160"/>
                <a:gd name="connsiteY56" fmla="*/ 845127 h 1052946"/>
                <a:gd name="connsiteX57" fmla="*/ 743523 w 1921160"/>
                <a:gd name="connsiteY57" fmla="*/ 872836 h 1052946"/>
                <a:gd name="connsiteX58" fmla="*/ 674251 w 1921160"/>
                <a:gd name="connsiteY58" fmla="*/ 942109 h 1052946"/>
                <a:gd name="connsiteX59" fmla="*/ 646542 w 1921160"/>
                <a:gd name="connsiteY59" fmla="*/ 983673 h 1052946"/>
                <a:gd name="connsiteX60" fmla="*/ 604978 w 1921160"/>
                <a:gd name="connsiteY60" fmla="*/ 1011382 h 1052946"/>
                <a:gd name="connsiteX61" fmla="*/ 563414 w 1921160"/>
                <a:gd name="connsiteY61" fmla="*/ 1052946 h 1052946"/>
                <a:gd name="connsiteX62" fmla="*/ 397160 w 1921160"/>
                <a:gd name="connsiteY62" fmla="*/ 1025236 h 1052946"/>
                <a:gd name="connsiteX63" fmla="*/ 286323 w 1921160"/>
                <a:gd name="connsiteY63" fmla="*/ 942109 h 1052946"/>
                <a:gd name="connsiteX64" fmla="*/ 203196 w 1921160"/>
                <a:gd name="connsiteY64" fmla="*/ 886691 h 1052946"/>
                <a:gd name="connsiteX65" fmla="*/ 133923 w 1921160"/>
                <a:gd name="connsiteY65" fmla="*/ 831273 h 1052946"/>
                <a:gd name="connsiteX66" fmla="*/ 78505 w 1921160"/>
                <a:gd name="connsiteY66" fmla="*/ 748146 h 1052946"/>
                <a:gd name="connsiteX67" fmla="*/ 64651 w 1921160"/>
                <a:gd name="connsiteY67" fmla="*/ 692727 h 1052946"/>
                <a:gd name="connsiteX68" fmla="*/ 36942 w 1921160"/>
                <a:gd name="connsiteY68" fmla="*/ 651164 h 1052946"/>
                <a:gd name="connsiteX69" fmla="*/ 23087 w 1921160"/>
                <a:gd name="connsiteY69" fmla="*/ 609600 h 1052946"/>
                <a:gd name="connsiteX70" fmla="*/ 36942 w 1921160"/>
                <a:gd name="connsiteY70" fmla="*/ 429491 h 105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21160" h="1052946">
                  <a:moveTo>
                    <a:pt x="23087" y="318655"/>
                  </a:moveTo>
                  <a:cubicBezTo>
                    <a:pt x="133921" y="392544"/>
                    <a:pt x="0" y="295567"/>
                    <a:pt x="92360" y="387927"/>
                  </a:cubicBezTo>
                  <a:cubicBezTo>
                    <a:pt x="104134" y="399701"/>
                    <a:pt x="120921" y="405234"/>
                    <a:pt x="133923" y="415636"/>
                  </a:cubicBezTo>
                  <a:cubicBezTo>
                    <a:pt x="144123" y="423796"/>
                    <a:pt x="149949" y="437504"/>
                    <a:pt x="161633" y="443346"/>
                  </a:cubicBezTo>
                  <a:cubicBezTo>
                    <a:pt x="187760" y="456409"/>
                    <a:pt x="302768" y="469446"/>
                    <a:pt x="314033" y="471055"/>
                  </a:cubicBezTo>
                  <a:cubicBezTo>
                    <a:pt x="395573" y="511825"/>
                    <a:pt x="349861" y="492235"/>
                    <a:pt x="452578" y="526473"/>
                  </a:cubicBezTo>
                  <a:lnTo>
                    <a:pt x="494142" y="540327"/>
                  </a:lnTo>
                  <a:lnTo>
                    <a:pt x="535705" y="554182"/>
                  </a:lnTo>
                  <a:cubicBezTo>
                    <a:pt x="549560" y="568037"/>
                    <a:pt x="560966" y="584878"/>
                    <a:pt x="577269" y="595746"/>
                  </a:cubicBezTo>
                  <a:cubicBezTo>
                    <a:pt x="589420" y="603847"/>
                    <a:pt x="605771" y="603069"/>
                    <a:pt x="618833" y="609600"/>
                  </a:cubicBezTo>
                  <a:cubicBezTo>
                    <a:pt x="633726" y="617046"/>
                    <a:pt x="646542" y="628073"/>
                    <a:pt x="660396" y="637309"/>
                  </a:cubicBezTo>
                  <a:cubicBezTo>
                    <a:pt x="723915" y="732587"/>
                    <a:pt x="684221" y="709905"/>
                    <a:pt x="757378" y="734291"/>
                  </a:cubicBezTo>
                  <a:cubicBezTo>
                    <a:pt x="771233" y="725055"/>
                    <a:pt x="787168" y="718356"/>
                    <a:pt x="798942" y="706582"/>
                  </a:cubicBezTo>
                  <a:cubicBezTo>
                    <a:pt x="810716" y="694808"/>
                    <a:pt x="813649" y="675420"/>
                    <a:pt x="826651" y="665018"/>
                  </a:cubicBezTo>
                  <a:cubicBezTo>
                    <a:pt x="838055" y="655895"/>
                    <a:pt x="854360" y="655782"/>
                    <a:pt x="868214" y="651164"/>
                  </a:cubicBezTo>
                  <a:cubicBezTo>
                    <a:pt x="940358" y="542947"/>
                    <a:pt x="848259" y="662666"/>
                    <a:pt x="937487" y="595746"/>
                  </a:cubicBezTo>
                  <a:cubicBezTo>
                    <a:pt x="963612" y="576153"/>
                    <a:pt x="975780" y="536800"/>
                    <a:pt x="1006760" y="526473"/>
                  </a:cubicBezTo>
                  <a:cubicBezTo>
                    <a:pt x="1111239" y="491645"/>
                    <a:pt x="982446" y="538628"/>
                    <a:pt x="1089887" y="484909"/>
                  </a:cubicBezTo>
                  <a:cubicBezTo>
                    <a:pt x="1102949" y="478378"/>
                    <a:pt x="1117596" y="475673"/>
                    <a:pt x="1131451" y="471055"/>
                  </a:cubicBezTo>
                  <a:cubicBezTo>
                    <a:pt x="1145305" y="457200"/>
                    <a:pt x="1155886" y="439006"/>
                    <a:pt x="1173014" y="429491"/>
                  </a:cubicBezTo>
                  <a:cubicBezTo>
                    <a:pt x="1198547" y="415306"/>
                    <a:pt x="1256142" y="401782"/>
                    <a:pt x="1256142" y="401782"/>
                  </a:cubicBezTo>
                  <a:cubicBezTo>
                    <a:pt x="1269996" y="387927"/>
                    <a:pt x="1281402" y="371086"/>
                    <a:pt x="1297705" y="360218"/>
                  </a:cubicBezTo>
                  <a:cubicBezTo>
                    <a:pt x="1309856" y="352117"/>
                    <a:pt x="1326207" y="352895"/>
                    <a:pt x="1339269" y="346364"/>
                  </a:cubicBezTo>
                  <a:cubicBezTo>
                    <a:pt x="1354162" y="338918"/>
                    <a:pt x="1365940" y="326102"/>
                    <a:pt x="1380833" y="318655"/>
                  </a:cubicBezTo>
                  <a:cubicBezTo>
                    <a:pt x="1393895" y="312124"/>
                    <a:pt x="1409630" y="311892"/>
                    <a:pt x="1422396" y="304800"/>
                  </a:cubicBezTo>
                  <a:cubicBezTo>
                    <a:pt x="1451507" y="288627"/>
                    <a:pt x="1477814" y="267855"/>
                    <a:pt x="1505523" y="249382"/>
                  </a:cubicBezTo>
                  <a:lnTo>
                    <a:pt x="1547087" y="221673"/>
                  </a:lnTo>
                  <a:lnTo>
                    <a:pt x="1588651" y="193964"/>
                  </a:lnTo>
                  <a:cubicBezTo>
                    <a:pt x="1635223" y="54242"/>
                    <a:pt x="1564155" y="270997"/>
                    <a:pt x="1616360" y="96982"/>
                  </a:cubicBezTo>
                  <a:cubicBezTo>
                    <a:pt x="1624753" y="69006"/>
                    <a:pt x="1616360" y="23092"/>
                    <a:pt x="1644069" y="13855"/>
                  </a:cubicBezTo>
                  <a:lnTo>
                    <a:pt x="1685633" y="0"/>
                  </a:lnTo>
                  <a:cubicBezTo>
                    <a:pt x="1724203" y="57856"/>
                    <a:pt x="1719720" y="29905"/>
                    <a:pt x="1699487" y="110836"/>
                  </a:cubicBezTo>
                  <a:cubicBezTo>
                    <a:pt x="1695945" y="125004"/>
                    <a:pt x="1685633" y="167004"/>
                    <a:pt x="1685633" y="152400"/>
                  </a:cubicBezTo>
                  <a:cubicBezTo>
                    <a:pt x="1685633" y="92756"/>
                    <a:pt x="1699290" y="97113"/>
                    <a:pt x="1741051" y="69273"/>
                  </a:cubicBezTo>
                  <a:cubicBezTo>
                    <a:pt x="1773378" y="73891"/>
                    <a:pt x="1808825" y="68523"/>
                    <a:pt x="1838033" y="83127"/>
                  </a:cubicBezTo>
                  <a:cubicBezTo>
                    <a:pt x="1851095" y="89658"/>
                    <a:pt x="1851887" y="110087"/>
                    <a:pt x="1851887" y="124691"/>
                  </a:cubicBezTo>
                  <a:cubicBezTo>
                    <a:pt x="1851887" y="139295"/>
                    <a:pt x="1844564" y="153193"/>
                    <a:pt x="1838033" y="166255"/>
                  </a:cubicBezTo>
                  <a:cubicBezTo>
                    <a:pt x="1830586" y="181148"/>
                    <a:pt x="1810323" y="191167"/>
                    <a:pt x="1810323" y="207818"/>
                  </a:cubicBezTo>
                  <a:lnTo>
                    <a:pt x="1838033" y="180109"/>
                  </a:lnTo>
                  <a:cubicBezTo>
                    <a:pt x="1851887" y="184727"/>
                    <a:pt x="1868192" y="184841"/>
                    <a:pt x="1879596" y="193964"/>
                  </a:cubicBezTo>
                  <a:cubicBezTo>
                    <a:pt x="1904012" y="213497"/>
                    <a:pt x="1912033" y="249710"/>
                    <a:pt x="1921160" y="277091"/>
                  </a:cubicBezTo>
                  <a:cubicBezTo>
                    <a:pt x="1902687" y="281709"/>
                    <a:pt x="1881585" y="280384"/>
                    <a:pt x="1865742" y="290946"/>
                  </a:cubicBezTo>
                  <a:cubicBezTo>
                    <a:pt x="1803347" y="332542"/>
                    <a:pt x="1877146" y="337872"/>
                    <a:pt x="1796469" y="346364"/>
                  </a:cubicBezTo>
                  <a:cubicBezTo>
                    <a:pt x="1722841" y="354114"/>
                    <a:pt x="1648687" y="355600"/>
                    <a:pt x="1574796" y="360218"/>
                  </a:cubicBezTo>
                  <a:lnTo>
                    <a:pt x="1491669" y="415636"/>
                  </a:lnTo>
                  <a:cubicBezTo>
                    <a:pt x="1477814" y="424873"/>
                    <a:pt x="1465902" y="438080"/>
                    <a:pt x="1450105" y="443346"/>
                  </a:cubicBezTo>
                  <a:lnTo>
                    <a:pt x="1408542" y="457200"/>
                  </a:lnTo>
                  <a:cubicBezTo>
                    <a:pt x="1399306" y="471055"/>
                    <a:pt x="1393835" y="488362"/>
                    <a:pt x="1380833" y="498764"/>
                  </a:cubicBezTo>
                  <a:cubicBezTo>
                    <a:pt x="1369429" y="507887"/>
                    <a:pt x="1352035" y="505526"/>
                    <a:pt x="1339269" y="512618"/>
                  </a:cubicBezTo>
                  <a:cubicBezTo>
                    <a:pt x="1310158" y="528791"/>
                    <a:pt x="1283851" y="549563"/>
                    <a:pt x="1256142" y="568036"/>
                  </a:cubicBezTo>
                  <a:lnTo>
                    <a:pt x="1256142" y="568036"/>
                  </a:lnTo>
                  <a:cubicBezTo>
                    <a:pt x="1177351" y="646827"/>
                    <a:pt x="1253217" y="583353"/>
                    <a:pt x="1173014" y="623455"/>
                  </a:cubicBezTo>
                  <a:cubicBezTo>
                    <a:pt x="1065592" y="677167"/>
                    <a:pt x="1194353" y="630198"/>
                    <a:pt x="1089887" y="665018"/>
                  </a:cubicBezTo>
                  <a:lnTo>
                    <a:pt x="1006760" y="720436"/>
                  </a:lnTo>
                  <a:cubicBezTo>
                    <a:pt x="992905" y="729673"/>
                    <a:pt x="980993" y="742880"/>
                    <a:pt x="965196" y="748146"/>
                  </a:cubicBezTo>
                  <a:cubicBezTo>
                    <a:pt x="937487" y="757382"/>
                    <a:pt x="906371" y="759654"/>
                    <a:pt x="882069" y="775855"/>
                  </a:cubicBezTo>
                  <a:cubicBezTo>
                    <a:pt x="784115" y="841157"/>
                    <a:pt x="905381" y="759204"/>
                    <a:pt x="785087" y="845127"/>
                  </a:cubicBezTo>
                  <a:cubicBezTo>
                    <a:pt x="771537" y="854805"/>
                    <a:pt x="757378" y="863600"/>
                    <a:pt x="743523" y="872836"/>
                  </a:cubicBezTo>
                  <a:cubicBezTo>
                    <a:pt x="669632" y="983674"/>
                    <a:pt x="766614" y="849745"/>
                    <a:pt x="674251" y="942109"/>
                  </a:cubicBezTo>
                  <a:cubicBezTo>
                    <a:pt x="662477" y="953883"/>
                    <a:pt x="658316" y="971899"/>
                    <a:pt x="646542" y="983673"/>
                  </a:cubicBezTo>
                  <a:cubicBezTo>
                    <a:pt x="634768" y="995447"/>
                    <a:pt x="617770" y="1000722"/>
                    <a:pt x="604978" y="1011382"/>
                  </a:cubicBezTo>
                  <a:cubicBezTo>
                    <a:pt x="589926" y="1023925"/>
                    <a:pt x="577269" y="1039091"/>
                    <a:pt x="563414" y="1052946"/>
                  </a:cubicBezTo>
                  <a:cubicBezTo>
                    <a:pt x="540517" y="1050402"/>
                    <a:pt x="437780" y="1047803"/>
                    <a:pt x="397160" y="1025236"/>
                  </a:cubicBezTo>
                  <a:cubicBezTo>
                    <a:pt x="188866" y="909516"/>
                    <a:pt x="382414" y="1014177"/>
                    <a:pt x="286323" y="942109"/>
                  </a:cubicBezTo>
                  <a:cubicBezTo>
                    <a:pt x="259681" y="922128"/>
                    <a:pt x="230905" y="905164"/>
                    <a:pt x="203196" y="886691"/>
                  </a:cubicBezTo>
                  <a:cubicBezTo>
                    <a:pt x="175933" y="868515"/>
                    <a:pt x="153663" y="857593"/>
                    <a:pt x="133923" y="831273"/>
                  </a:cubicBezTo>
                  <a:cubicBezTo>
                    <a:pt x="113942" y="804631"/>
                    <a:pt x="78505" y="748146"/>
                    <a:pt x="78505" y="748146"/>
                  </a:cubicBezTo>
                  <a:cubicBezTo>
                    <a:pt x="73887" y="729673"/>
                    <a:pt x="72152" y="710229"/>
                    <a:pt x="64651" y="692727"/>
                  </a:cubicBezTo>
                  <a:cubicBezTo>
                    <a:pt x="58092" y="677422"/>
                    <a:pt x="44389" y="666057"/>
                    <a:pt x="36942" y="651164"/>
                  </a:cubicBezTo>
                  <a:cubicBezTo>
                    <a:pt x="30411" y="638102"/>
                    <a:pt x="27705" y="623455"/>
                    <a:pt x="23087" y="609600"/>
                  </a:cubicBezTo>
                  <a:cubicBezTo>
                    <a:pt x="38321" y="457269"/>
                    <a:pt x="36942" y="517467"/>
                    <a:pt x="36942" y="429491"/>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Freeform 376"/>
            <p:cNvSpPr/>
            <p:nvPr/>
          </p:nvSpPr>
          <p:spPr>
            <a:xfrm rot="1463724">
              <a:off x="7593929" y="884099"/>
              <a:ext cx="288193" cy="305032"/>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7049709" y="2452255"/>
              <a:ext cx="930509" cy="1274618"/>
            </a:xfrm>
            <a:custGeom>
              <a:avLst/>
              <a:gdLst>
                <a:gd name="connsiteX0" fmla="*/ 168509 w 930509"/>
                <a:gd name="connsiteY0" fmla="*/ 96981 h 1274618"/>
                <a:gd name="connsiteX1" fmla="*/ 251636 w 930509"/>
                <a:gd name="connsiteY1" fmla="*/ 69272 h 1274618"/>
                <a:gd name="connsiteX2" fmla="*/ 293200 w 930509"/>
                <a:gd name="connsiteY2" fmla="*/ 55418 h 1274618"/>
                <a:gd name="connsiteX3" fmla="*/ 404036 w 930509"/>
                <a:gd name="connsiteY3" fmla="*/ 27709 h 1274618"/>
                <a:gd name="connsiteX4" fmla="*/ 445600 w 930509"/>
                <a:gd name="connsiteY4" fmla="*/ 13854 h 1274618"/>
                <a:gd name="connsiteX5" fmla="*/ 694982 w 930509"/>
                <a:gd name="connsiteY5" fmla="*/ 0 h 1274618"/>
                <a:gd name="connsiteX6" fmla="*/ 778109 w 930509"/>
                <a:gd name="connsiteY6" fmla="*/ 13854 h 1274618"/>
                <a:gd name="connsiteX7" fmla="*/ 819673 w 930509"/>
                <a:gd name="connsiteY7" fmla="*/ 41563 h 1274618"/>
                <a:gd name="connsiteX8" fmla="*/ 888946 w 930509"/>
                <a:gd name="connsiteY8" fmla="*/ 124690 h 1274618"/>
                <a:gd name="connsiteX9" fmla="*/ 902800 w 930509"/>
                <a:gd name="connsiteY9" fmla="*/ 180109 h 1274618"/>
                <a:gd name="connsiteX10" fmla="*/ 930509 w 930509"/>
                <a:gd name="connsiteY10" fmla="*/ 263236 h 1274618"/>
                <a:gd name="connsiteX11" fmla="*/ 888946 w 930509"/>
                <a:gd name="connsiteY11" fmla="*/ 346363 h 1274618"/>
                <a:gd name="connsiteX12" fmla="*/ 861236 w 930509"/>
                <a:gd name="connsiteY12" fmla="*/ 374072 h 1274618"/>
                <a:gd name="connsiteX13" fmla="*/ 791964 w 930509"/>
                <a:gd name="connsiteY13" fmla="*/ 443345 h 1274618"/>
                <a:gd name="connsiteX14" fmla="*/ 764255 w 930509"/>
                <a:gd name="connsiteY14" fmla="*/ 484909 h 1274618"/>
                <a:gd name="connsiteX15" fmla="*/ 722691 w 930509"/>
                <a:gd name="connsiteY15" fmla="*/ 512618 h 1274618"/>
                <a:gd name="connsiteX16" fmla="*/ 708836 w 930509"/>
                <a:gd name="connsiteY16" fmla="*/ 554181 h 1274618"/>
                <a:gd name="connsiteX17" fmla="*/ 625709 w 930509"/>
                <a:gd name="connsiteY17" fmla="*/ 609600 h 1274618"/>
                <a:gd name="connsiteX18" fmla="*/ 514873 w 930509"/>
                <a:gd name="connsiteY18" fmla="*/ 706581 h 1274618"/>
                <a:gd name="connsiteX19" fmla="*/ 431746 w 930509"/>
                <a:gd name="connsiteY19" fmla="*/ 775854 h 1274618"/>
                <a:gd name="connsiteX20" fmla="*/ 404036 w 930509"/>
                <a:gd name="connsiteY20" fmla="*/ 803563 h 1274618"/>
                <a:gd name="connsiteX21" fmla="*/ 362473 w 930509"/>
                <a:gd name="connsiteY21" fmla="*/ 831272 h 1274618"/>
                <a:gd name="connsiteX22" fmla="*/ 279346 w 930509"/>
                <a:gd name="connsiteY22" fmla="*/ 886690 h 1274618"/>
                <a:gd name="connsiteX23" fmla="*/ 251636 w 930509"/>
                <a:gd name="connsiteY23" fmla="*/ 914400 h 1274618"/>
                <a:gd name="connsiteX24" fmla="*/ 223927 w 930509"/>
                <a:gd name="connsiteY24" fmla="*/ 955963 h 1274618"/>
                <a:gd name="connsiteX25" fmla="*/ 182364 w 930509"/>
                <a:gd name="connsiteY25" fmla="*/ 969818 h 1274618"/>
                <a:gd name="connsiteX26" fmla="*/ 154655 w 930509"/>
                <a:gd name="connsiteY26" fmla="*/ 1011381 h 1274618"/>
                <a:gd name="connsiteX27" fmla="*/ 196218 w 930509"/>
                <a:gd name="connsiteY27" fmla="*/ 1025236 h 1274618"/>
                <a:gd name="connsiteX28" fmla="*/ 265491 w 930509"/>
                <a:gd name="connsiteY28" fmla="*/ 1149927 h 1274618"/>
                <a:gd name="connsiteX29" fmla="*/ 251636 w 930509"/>
                <a:gd name="connsiteY29" fmla="*/ 1233054 h 1274618"/>
                <a:gd name="connsiteX30" fmla="*/ 168509 w 930509"/>
                <a:gd name="connsiteY30" fmla="*/ 1274618 h 1274618"/>
                <a:gd name="connsiteX31" fmla="*/ 99236 w 930509"/>
                <a:gd name="connsiteY31" fmla="*/ 1233054 h 1274618"/>
                <a:gd name="connsiteX32" fmla="*/ 71527 w 930509"/>
                <a:gd name="connsiteY32" fmla="*/ 1149927 h 1274618"/>
                <a:gd name="connsiteX33" fmla="*/ 57673 w 930509"/>
                <a:gd name="connsiteY33" fmla="*/ 1108363 h 1274618"/>
                <a:gd name="connsiteX34" fmla="*/ 29964 w 930509"/>
                <a:gd name="connsiteY34" fmla="*/ 1066800 h 1274618"/>
                <a:gd name="connsiteX35" fmla="*/ 2255 w 930509"/>
                <a:gd name="connsiteY35" fmla="*/ 983672 h 1274618"/>
                <a:gd name="connsiteX36" fmla="*/ 16109 w 930509"/>
                <a:gd name="connsiteY36" fmla="*/ 900545 h 1274618"/>
                <a:gd name="connsiteX37" fmla="*/ 99236 w 930509"/>
                <a:gd name="connsiteY37" fmla="*/ 845127 h 1274618"/>
                <a:gd name="connsiteX38" fmla="*/ 126946 w 930509"/>
                <a:gd name="connsiteY38" fmla="*/ 817418 h 1274618"/>
                <a:gd name="connsiteX39" fmla="*/ 210073 w 930509"/>
                <a:gd name="connsiteY39" fmla="*/ 789709 h 1274618"/>
                <a:gd name="connsiteX40" fmla="*/ 251636 w 930509"/>
                <a:gd name="connsiteY40" fmla="*/ 762000 h 1274618"/>
                <a:gd name="connsiteX41" fmla="*/ 279346 w 930509"/>
                <a:gd name="connsiteY41" fmla="*/ 720436 h 1274618"/>
                <a:gd name="connsiteX42" fmla="*/ 362473 w 930509"/>
                <a:gd name="connsiteY42" fmla="*/ 665018 h 1274618"/>
                <a:gd name="connsiteX43" fmla="*/ 431746 w 930509"/>
                <a:gd name="connsiteY43" fmla="*/ 595745 h 1274618"/>
                <a:gd name="connsiteX44" fmla="*/ 514873 w 930509"/>
                <a:gd name="connsiteY44" fmla="*/ 540327 h 1274618"/>
                <a:gd name="connsiteX45" fmla="*/ 542582 w 930509"/>
                <a:gd name="connsiteY45" fmla="*/ 498763 h 1274618"/>
                <a:gd name="connsiteX46" fmla="*/ 639564 w 930509"/>
                <a:gd name="connsiteY46" fmla="*/ 387927 h 1274618"/>
                <a:gd name="connsiteX47" fmla="*/ 542582 w 930509"/>
                <a:gd name="connsiteY47" fmla="*/ 360218 h 1274618"/>
                <a:gd name="connsiteX48" fmla="*/ 431746 w 930509"/>
                <a:gd name="connsiteY48" fmla="*/ 332509 h 1274618"/>
                <a:gd name="connsiteX49" fmla="*/ 182364 w 930509"/>
                <a:gd name="connsiteY49" fmla="*/ 304800 h 1274618"/>
                <a:gd name="connsiteX50" fmla="*/ 113091 w 930509"/>
                <a:gd name="connsiteY50" fmla="*/ 249381 h 1274618"/>
                <a:gd name="connsiteX51" fmla="*/ 85382 w 930509"/>
                <a:gd name="connsiteY51" fmla="*/ 166254 h 1274618"/>
                <a:gd name="connsiteX52" fmla="*/ 113091 w 930509"/>
                <a:gd name="connsiteY52" fmla="*/ 124690 h 1274618"/>
                <a:gd name="connsiteX53" fmla="*/ 154655 w 930509"/>
                <a:gd name="connsiteY53" fmla="*/ 110836 h 1274618"/>
                <a:gd name="connsiteX54" fmla="*/ 168509 w 930509"/>
                <a:gd name="connsiteY54" fmla="*/ 96981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0509" h="1274618">
                  <a:moveTo>
                    <a:pt x="168509" y="96981"/>
                  </a:moveTo>
                  <a:cubicBezTo>
                    <a:pt x="184672" y="90054"/>
                    <a:pt x="223927" y="78508"/>
                    <a:pt x="251636" y="69272"/>
                  </a:cubicBezTo>
                  <a:cubicBezTo>
                    <a:pt x="265491" y="64654"/>
                    <a:pt x="279032" y="58960"/>
                    <a:pt x="293200" y="55418"/>
                  </a:cubicBezTo>
                  <a:cubicBezTo>
                    <a:pt x="330145" y="46182"/>
                    <a:pt x="367908" y="39752"/>
                    <a:pt x="404036" y="27709"/>
                  </a:cubicBezTo>
                  <a:cubicBezTo>
                    <a:pt x="417891" y="23091"/>
                    <a:pt x="431062" y="15239"/>
                    <a:pt x="445600" y="13854"/>
                  </a:cubicBezTo>
                  <a:cubicBezTo>
                    <a:pt x="528480" y="5961"/>
                    <a:pt x="611855" y="4618"/>
                    <a:pt x="694982" y="0"/>
                  </a:cubicBezTo>
                  <a:cubicBezTo>
                    <a:pt x="722691" y="4618"/>
                    <a:pt x="751459" y="4971"/>
                    <a:pt x="778109" y="13854"/>
                  </a:cubicBezTo>
                  <a:cubicBezTo>
                    <a:pt x="793906" y="19119"/>
                    <a:pt x="806881" y="30903"/>
                    <a:pt x="819673" y="41563"/>
                  </a:cubicBezTo>
                  <a:cubicBezTo>
                    <a:pt x="859673" y="74896"/>
                    <a:pt x="861702" y="83826"/>
                    <a:pt x="888946" y="124690"/>
                  </a:cubicBezTo>
                  <a:cubicBezTo>
                    <a:pt x="893564" y="143163"/>
                    <a:pt x="897329" y="161871"/>
                    <a:pt x="902800" y="180109"/>
                  </a:cubicBezTo>
                  <a:cubicBezTo>
                    <a:pt x="911193" y="208085"/>
                    <a:pt x="930509" y="263236"/>
                    <a:pt x="930509" y="263236"/>
                  </a:cubicBezTo>
                  <a:cubicBezTo>
                    <a:pt x="915876" y="307136"/>
                    <a:pt x="919640" y="307996"/>
                    <a:pt x="888946" y="346363"/>
                  </a:cubicBezTo>
                  <a:cubicBezTo>
                    <a:pt x="880786" y="356563"/>
                    <a:pt x="869396" y="363872"/>
                    <a:pt x="861236" y="374072"/>
                  </a:cubicBezTo>
                  <a:cubicBezTo>
                    <a:pt x="808455" y="440048"/>
                    <a:pt x="863218" y="395842"/>
                    <a:pt x="791964" y="443345"/>
                  </a:cubicBezTo>
                  <a:cubicBezTo>
                    <a:pt x="782728" y="457200"/>
                    <a:pt x="776029" y="473135"/>
                    <a:pt x="764255" y="484909"/>
                  </a:cubicBezTo>
                  <a:cubicBezTo>
                    <a:pt x="752481" y="496683"/>
                    <a:pt x="733093" y="499616"/>
                    <a:pt x="722691" y="512618"/>
                  </a:cubicBezTo>
                  <a:cubicBezTo>
                    <a:pt x="713568" y="524022"/>
                    <a:pt x="719162" y="543855"/>
                    <a:pt x="708836" y="554181"/>
                  </a:cubicBezTo>
                  <a:cubicBezTo>
                    <a:pt x="685288" y="577729"/>
                    <a:pt x="625709" y="609600"/>
                    <a:pt x="625709" y="609600"/>
                  </a:cubicBezTo>
                  <a:cubicBezTo>
                    <a:pt x="547199" y="727363"/>
                    <a:pt x="676511" y="544943"/>
                    <a:pt x="514873" y="706581"/>
                  </a:cubicBezTo>
                  <a:cubicBezTo>
                    <a:pt x="416147" y="805307"/>
                    <a:pt x="528184" y="698704"/>
                    <a:pt x="431746" y="775854"/>
                  </a:cubicBezTo>
                  <a:cubicBezTo>
                    <a:pt x="421546" y="784014"/>
                    <a:pt x="414236" y="795403"/>
                    <a:pt x="404036" y="803563"/>
                  </a:cubicBezTo>
                  <a:cubicBezTo>
                    <a:pt x="391034" y="813965"/>
                    <a:pt x="375265" y="820612"/>
                    <a:pt x="362473" y="831272"/>
                  </a:cubicBezTo>
                  <a:cubicBezTo>
                    <a:pt x="293287" y="888927"/>
                    <a:pt x="352388" y="862343"/>
                    <a:pt x="279346" y="886690"/>
                  </a:cubicBezTo>
                  <a:cubicBezTo>
                    <a:pt x="270109" y="895927"/>
                    <a:pt x="259796" y="904200"/>
                    <a:pt x="251636" y="914400"/>
                  </a:cubicBezTo>
                  <a:cubicBezTo>
                    <a:pt x="241234" y="927402"/>
                    <a:pt x="236929" y="945561"/>
                    <a:pt x="223927" y="955963"/>
                  </a:cubicBezTo>
                  <a:cubicBezTo>
                    <a:pt x="212523" y="965086"/>
                    <a:pt x="196218" y="965200"/>
                    <a:pt x="182364" y="969818"/>
                  </a:cubicBezTo>
                  <a:cubicBezTo>
                    <a:pt x="173128" y="983672"/>
                    <a:pt x="150617" y="995227"/>
                    <a:pt x="154655" y="1011381"/>
                  </a:cubicBezTo>
                  <a:cubicBezTo>
                    <a:pt x="158197" y="1025549"/>
                    <a:pt x="185892" y="1014909"/>
                    <a:pt x="196218" y="1025236"/>
                  </a:cubicBezTo>
                  <a:cubicBezTo>
                    <a:pt x="243857" y="1072875"/>
                    <a:pt x="248069" y="1097661"/>
                    <a:pt x="265491" y="1149927"/>
                  </a:cubicBezTo>
                  <a:cubicBezTo>
                    <a:pt x="260873" y="1177636"/>
                    <a:pt x="264199" y="1207928"/>
                    <a:pt x="251636" y="1233054"/>
                  </a:cubicBezTo>
                  <a:cubicBezTo>
                    <a:pt x="240893" y="1254540"/>
                    <a:pt x="188180" y="1268061"/>
                    <a:pt x="168509" y="1274618"/>
                  </a:cubicBezTo>
                  <a:cubicBezTo>
                    <a:pt x="140070" y="1265138"/>
                    <a:pt x="114450" y="1263481"/>
                    <a:pt x="99236" y="1233054"/>
                  </a:cubicBezTo>
                  <a:cubicBezTo>
                    <a:pt x="86174" y="1206930"/>
                    <a:pt x="80763" y="1177636"/>
                    <a:pt x="71527" y="1149927"/>
                  </a:cubicBezTo>
                  <a:cubicBezTo>
                    <a:pt x="66909" y="1136072"/>
                    <a:pt x="65774" y="1120514"/>
                    <a:pt x="57673" y="1108363"/>
                  </a:cubicBezTo>
                  <a:cubicBezTo>
                    <a:pt x="48437" y="1094509"/>
                    <a:pt x="36727" y="1082016"/>
                    <a:pt x="29964" y="1066800"/>
                  </a:cubicBezTo>
                  <a:cubicBezTo>
                    <a:pt x="18101" y="1040109"/>
                    <a:pt x="2255" y="983672"/>
                    <a:pt x="2255" y="983672"/>
                  </a:cubicBezTo>
                  <a:cubicBezTo>
                    <a:pt x="6873" y="955963"/>
                    <a:pt x="0" y="923558"/>
                    <a:pt x="16109" y="900545"/>
                  </a:cubicBezTo>
                  <a:cubicBezTo>
                    <a:pt x="35206" y="873263"/>
                    <a:pt x="75687" y="868675"/>
                    <a:pt x="99236" y="845127"/>
                  </a:cubicBezTo>
                  <a:cubicBezTo>
                    <a:pt x="108473" y="835891"/>
                    <a:pt x="115263" y="823260"/>
                    <a:pt x="126946" y="817418"/>
                  </a:cubicBezTo>
                  <a:cubicBezTo>
                    <a:pt x="153070" y="804356"/>
                    <a:pt x="210073" y="789709"/>
                    <a:pt x="210073" y="789709"/>
                  </a:cubicBezTo>
                  <a:cubicBezTo>
                    <a:pt x="223927" y="780473"/>
                    <a:pt x="239862" y="773774"/>
                    <a:pt x="251636" y="762000"/>
                  </a:cubicBezTo>
                  <a:cubicBezTo>
                    <a:pt x="263410" y="750226"/>
                    <a:pt x="266815" y="731401"/>
                    <a:pt x="279346" y="720436"/>
                  </a:cubicBezTo>
                  <a:cubicBezTo>
                    <a:pt x="304408" y="698506"/>
                    <a:pt x="338925" y="688566"/>
                    <a:pt x="362473" y="665018"/>
                  </a:cubicBezTo>
                  <a:cubicBezTo>
                    <a:pt x="385564" y="641927"/>
                    <a:pt x="404575" y="613859"/>
                    <a:pt x="431746" y="595745"/>
                  </a:cubicBezTo>
                  <a:lnTo>
                    <a:pt x="514873" y="540327"/>
                  </a:lnTo>
                  <a:cubicBezTo>
                    <a:pt x="524109" y="526472"/>
                    <a:pt x="531617" y="511294"/>
                    <a:pt x="542582" y="498763"/>
                  </a:cubicBezTo>
                  <a:cubicBezTo>
                    <a:pt x="656051" y="369084"/>
                    <a:pt x="577209" y="481458"/>
                    <a:pt x="639564" y="387927"/>
                  </a:cubicBezTo>
                  <a:cubicBezTo>
                    <a:pt x="539907" y="354707"/>
                    <a:pt x="664358" y="395011"/>
                    <a:pt x="542582" y="360218"/>
                  </a:cubicBezTo>
                  <a:cubicBezTo>
                    <a:pt x="473741" y="340549"/>
                    <a:pt x="523301" y="346594"/>
                    <a:pt x="431746" y="332509"/>
                  </a:cubicBezTo>
                  <a:cubicBezTo>
                    <a:pt x="358888" y="321300"/>
                    <a:pt x="253209" y="311884"/>
                    <a:pt x="182364" y="304800"/>
                  </a:cubicBezTo>
                  <a:cubicBezTo>
                    <a:pt x="137293" y="289776"/>
                    <a:pt x="134888" y="298426"/>
                    <a:pt x="113091" y="249381"/>
                  </a:cubicBezTo>
                  <a:cubicBezTo>
                    <a:pt x="101229" y="222691"/>
                    <a:pt x="85382" y="166254"/>
                    <a:pt x="85382" y="166254"/>
                  </a:cubicBezTo>
                  <a:cubicBezTo>
                    <a:pt x="94618" y="152399"/>
                    <a:pt x="100089" y="135092"/>
                    <a:pt x="113091" y="124690"/>
                  </a:cubicBezTo>
                  <a:cubicBezTo>
                    <a:pt x="124495" y="115567"/>
                    <a:pt x="140051" y="110836"/>
                    <a:pt x="154655" y="110836"/>
                  </a:cubicBezTo>
                  <a:cubicBezTo>
                    <a:pt x="164981" y="110836"/>
                    <a:pt x="152346" y="103908"/>
                    <a:pt x="168509" y="96981"/>
                  </a:cubicBez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5410200" y="2209800"/>
              <a:ext cx="1436257" cy="1468582"/>
            </a:xfrm>
            <a:custGeom>
              <a:avLst/>
              <a:gdLst>
                <a:gd name="connsiteX0" fmla="*/ 1145311 w 1436257"/>
                <a:gd name="connsiteY0" fmla="*/ 221673 h 1468582"/>
                <a:gd name="connsiteX1" fmla="*/ 1076039 w 1436257"/>
                <a:gd name="connsiteY1" fmla="*/ 304800 h 1468582"/>
                <a:gd name="connsiteX2" fmla="*/ 1048330 w 1436257"/>
                <a:gd name="connsiteY2" fmla="*/ 346364 h 1468582"/>
                <a:gd name="connsiteX3" fmla="*/ 1006766 w 1436257"/>
                <a:gd name="connsiteY3" fmla="*/ 387928 h 1468582"/>
                <a:gd name="connsiteX4" fmla="*/ 909784 w 1436257"/>
                <a:gd name="connsiteY4" fmla="*/ 484909 h 1468582"/>
                <a:gd name="connsiteX5" fmla="*/ 798948 w 1436257"/>
                <a:gd name="connsiteY5" fmla="*/ 568037 h 1468582"/>
                <a:gd name="connsiteX6" fmla="*/ 743530 w 1436257"/>
                <a:gd name="connsiteY6" fmla="*/ 609600 h 1468582"/>
                <a:gd name="connsiteX7" fmla="*/ 715821 w 1436257"/>
                <a:gd name="connsiteY7" fmla="*/ 651164 h 1468582"/>
                <a:gd name="connsiteX8" fmla="*/ 674257 w 1436257"/>
                <a:gd name="connsiteY8" fmla="*/ 665019 h 1468582"/>
                <a:gd name="connsiteX9" fmla="*/ 632693 w 1436257"/>
                <a:gd name="connsiteY9" fmla="*/ 692728 h 1468582"/>
                <a:gd name="connsiteX10" fmla="*/ 577275 w 1436257"/>
                <a:gd name="connsiteY10" fmla="*/ 734291 h 1468582"/>
                <a:gd name="connsiteX11" fmla="*/ 494148 w 1436257"/>
                <a:gd name="connsiteY11" fmla="*/ 789709 h 1468582"/>
                <a:gd name="connsiteX12" fmla="*/ 424875 w 1436257"/>
                <a:gd name="connsiteY12" fmla="*/ 845128 h 1468582"/>
                <a:gd name="connsiteX13" fmla="*/ 355602 w 1436257"/>
                <a:gd name="connsiteY13" fmla="*/ 900546 h 1468582"/>
                <a:gd name="connsiteX14" fmla="*/ 272475 w 1436257"/>
                <a:gd name="connsiteY14" fmla="*/ 969819 h 1468582"/>
                <a:gd name="connsiteX15" fmla="*/ 203202 w 1436257"/>
                <a:gd name="connsiteY15" fmla="*/ 1039091 h 1468582"/>
                <a:gd name="connsiteX16" fmla="*/ 120075 w 1436257"/>
                <a:gd name="connsiteY16" fmla="*/ 1108364 h 1468582"/>
                <a:gd name="connsiteX17" fmla="*/ 92366 w 1436257"/>
                <a:gd name="connsiteY17" fmla="*/ 1149928 h 1468582"/>
                <a:gd name="connsiteX18" fmla="*/ 23093 w 1436257"/>
                <a:gd name="connsiteY18" fmla="*/ 1219200 h 1468582"/>
                <a:gd name="connsiteX19" fmla="*/ 64657 w 1436257"/>
                <a:gd name="connsiteY19" fmla="*/ 1233055 h 1468582"/>
                <a:gd name="connsiteX20" fmla="*/ 120075 w 1436257"/>
                <a:gd name="connsiteY20" fmla="*/ 1316182 h 1468582"/>
                <a:gd name="connsiteX21" fmla="*/ 147784 w 1436257"/>
                <a:gd name="connsiteY21" fmla="*/ 1357746 h 1468582"/>
                <a:gd name="connsiteX22" fmla="*/ 244766 w 1436257"/>
                <a:gd name="connsiteY22" fmla="*/ 1468582 h 1468582"/>
                <a:gd name="connsiteX23" fmla="*/ 300184 w 1436257"/>
                <a:gd name="connsiteY23" fmla="*/ 1454728 h 1468582"/>
                <a:gd name="connsiteX24" fmla="*/ 300184 w 1436257"/>
                <a:gd name="connsiteY24" fmla="*/ 1330037 h 1468582"/>
                <a:gd name="connsiteX25" fmla="*/ 286330 w 1436257"/>
                <a:gd name="connsiteY25" fmla="*/ 1288473 h 1468582"/>
                <a:gd name="connsiteX26" fmla="*/ 244766 w 1436257"/>
                <a:gd name="connsiteY26" fmla="*/ 1205346 h 1468582"/>
                <a:gd name="connsiteX27" fmla="*/ 327893 w 1436257"/>
                <a:gd name="connsiteY27" fmla="*/ 1149928 h 1468582"/>
                <a:gd name="connsiteX28" fmla="*/ 369457 w 1436257"/>
                <a:gd name="connsiteY28" fmla="*/ 1122219 h 1468582"/>
                <a:gd name="connsiteX29" fmla="*/ 438730 w 1436257"/>
                <a:gd name="connsiteY29" fmla="*/ 1080655 h 1468582"/>
                <a:gd name="connsiteX30" fmla="*/ 521857 w 1436257"/>
                <a:gd name="connsiteY30" fmla="*/ 1025237 h 1468582"/>
                <a:gd name="connsiteX31" fmla="*/ 604984 w 1436257"/>
                <a:gd name="connsiteY31" fmla="*/ 997528 h 1468582"/>
                <a:gd name="connsiteX32" fmla="*/ 646548 w 1436257"/>
                <a:gd name="connsiteY32" fmla="*/ 983673 h 1468582"/>
                <a:gd name="connsiteX33" fmla="*/ 701966 w 1436257"/>
                <a:gd name="connsiteY33" fmla="*/ 969819 h 1468582"/>
                <a:gd name="connsiteX34" fmla="*/ 757384 w 1436257"/>
                <a:gd name="connsiteY34" fmla="*/ 858982 h 1468582"/>
                <a:gd name="connsiteX35" fmla="*/ 771239 w 1436257"/>
                <a:gd name="connsiteY35" fmla="*/ 817419 h 1468582"/>
                <a:gd name="connsiteX36" fmla="*/ 854366 w 1436257"/>
                <a:gd name="connsiteY36" fmla="*/ 748146 h 1468582"/>
                <a:gd name="connsiteX37" fmla="*/ 937493 w 1436257"/>
                <a:gd name="connsiteY37" fmla="*/ 692728 h 1468582"/>
                <a:gd name="connsiteX38" fmla="*/ 979057 w 1436257"/>
                <a:gd name="connsiteY38" fmla="*/ 665019 h 1468582"/>
                <a:gd name="connsiteX39" fmla="*/ 1062184 w 1436257"/>
                <a:gd name="connsiteY39" fmla="*/ 609600 h 1468582"/>
                <a:gd name="connsiteX40" fmla="*/ 1089893 w 1436257"/>
                <a:gd name="connsiteY40" fmla="*/ 568037 h 1468582"/>
                <a:gd name="connsiteX41" fmla="*/ 1131457 w 1436257"/>
                <a:gd name="connsiteY41" fmla="*/ 554182 h 1468582"/>
                <a:gd name="connsiteX42" fmla="*/ 1173021 w 1436257"/>
                <a:gd name="connsiteY42" fmla="*/ 526473 h 1468582"/>
                <a:gd name="connsiteX43" fmla="*/ 1242293 w 1436257"/>
                <a:gd name="connsiteY43" fmla="*/ 471055 h 1468582"/>
                <a:gd name="connsiteX44" fmla="*/ 1270002 w 1436257"/>
                <a:gd name="connsiteY44" fmla="*/ 429491 h 1468582"/>
                <a:gd name="connsiteX45" fmla="*/ 1311566 w 1436257"/>
                <a:gd name="connsiteY45" fmla="*/ 401782 h 1468582"/>
                <a:gd name="connsiteX46" fmla="*/ 1366984 w 1436257"/>
                <a:gd name="connsiteY46" fmla="*/ 318655 h 1468582"/>
                <a:gd name="connsiteX47" fmla="*/ 1394693 w 1436257"/>
                <a:gd name="connsiteY47" fmla="*/ 277091 h 1468582"/>
                <a:gd name="connsiteX48" fmla="*/ 1436257 w 1436257"/>
                <a:gd name="connsiteY48" fmla="*/ 235528 h 1468582"/>
                <a:gd name="connsiteX49" fmla="*/ 1408548 w 1436257"/>
                <a:gd name="connsiteY49" fmla="*/ 55419 h 1468582"/>
                <a:gd name="connsiteX50" fmla="*/ 1380839 w 1436257"/>
                <a:gd name="connsiteY50" fmla="*/ 13855 h 1468582"/>
                <a:gd name="connsiteX51" fmla="*/ 1339275 w 1436257"/>
                <a:gd name="connsiteY51" fmla="*/ 0 h 1468582"/>
                <a:gd name="connsiteX52" fmla="*/ 1242293 w 1436257"/>
                <a:gd name="connsiteY52" fmla="*/ 41564 h 1468582"/>
                <a:gd name="connsiteX53" fmla="*/ 1214584 w 1436257"/>
                <a:gd name="connsiteY53" fmla="*/ 83128 h 1468582"/>
                <a:gd name="connsiteX54" fmla="*/ 1200730 w 1436257"/>
                <a:gd name="connsiteY54" fmla="*/ 138546 h 1468582"/>
                <a:gd name="connsiteX55" fmla="*/ 1186875 w 1436257"/>
                <a:gd name="connsiteY55" fmla="*/ 180109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36257" h="1468582">
                  <a:moveTo>
                    <a:pt x="1145311" y="221673"/>
                  </a:moveTo>
                  <a:cubicBezTo>
                    <a:pt x="1076514" y="324869"/>
                    <a:pt x="1164935" y="198124"/>
                    <a:pt x="1076039" y="304800"/>
                  </a:cubicBezTo>
                  <a:cubicBezTo>
                    <a:pt x="1065379" y="317592"/>
                    <a:pt x="1058990" y="333572"/>
                    <a:pt x="1048330" y="346364"/>
                  </a:cubicBezTo>
                  <a:cubicBezTo>
                    <a:pt x="1035787" y="361416"/>
                    <a:pt x="1018795" y="372462"/>
                    <a:pt x="1006766" y="387928"/>
                  </a:cubicBezTo>
                  <a:cubicBezTo>
                    <a:pt x="928956" y="487970"/>
                    <a:pt x="989209" y="458435"/>
                    <a:pt x="909784" y="484909"/>
                  </a:cubicBezTo>
                  <a:cubicBezTo>
                    <a:pt x="846241" y="548454"/>
                    <a:pt x="924266" y="474049"/>
                    <a:pt x="798948" y="568037"/>
                  </a:cubicBezTo>
                  <a:lnTo>
                    <a:pt x="743530" y="609600"/>
                  </a:lnTo>
                  <a:cubicBezTo>
                    <a:pt x="734294" y="623455"/>
                    <a:pt x="728823" y="640762"/>
                    <a:pt x="715821" y="651164"/>
                  </a:cubicBezTo>
                  <a:cubicBezTo>
                    <a:pt x="704417" y="660287"/>
                    <a:pt x="687319" y="658488"/>
                    <a:pt x="674257" y="665019"/>
                  </a:cubicBezTo>
                  <a:cubicBezTo>
                    <a:pt x="659364" y="672466"/>
                    <a:pt x="646243" y="683050"/>
                    <a:pt x="632693" y="692728"/>
                  </a:cubicBezTo>
                  <a:cubicBezTo>
                    <a:pt x="613903" y="706149"/>
                    <a:pt x="596192" y="721049"/>
                    <a:pt x="577275" y="734291"/>
                  </a:cubicBezTo>
                  <a:cubicBezTo>
                    <a:pt x="549993" y="753388"/>
                    <a:pt x="517696" y="766160"/>
                    <a:pt x="494148" y="789709"/>
                  </a:cubicBezTo>
                  <a:cubicBezTo>
                    <a:pt x="454665" y="829193"/>
                    <a:pt x="477308" y="810173"/>
                    <a:pt x="424875" y="845128"/>
                  </a:cubicBezTo>
                  <a:cubicBezTo>
                    <a:pt x="340014" y="972418"/>
                    <a:pt x="455984" y="816894"/>
                    <a:pt x="355602" y="900546"/>
                  </a:cubicBezTo>
                  <a:cubicBezTo>
                    <a:pt x="254950" y="984423"/>
                    <a:pt x="367775" y="938052"/>
                    <a:pt x="272475" y="969819"/>
                  </a:cubicBezTo>
                  <a:cubicBezTo>
                    <a:pt x="221673" y="1046020"/>
                    <a:pt x="272477" y="981362"/>
                    <a:pt x="203202" y="1039091"/>
                  </a:cubicBezTo>
                  <a:cubicBezTo>
                    <a:pt x="96527" y="1127988"/>
                    <a:pt x="223271" y="1039568"/>
                    <a:pt x="120075" y="1108364"/>
                  </a:cubicBezTo>
                  <a:cubicBezTo>
                    <a:pt x="110839" y="1122219"/>
                    <a:pt x="104140" y="1138154"/>
                    <a:pt x="92366" y="1149928"/>
                  </a:cubicBezTo>
                  <a:cubicBezTo>
                    <a:pt x="0" y="1242294"/>
                    <a:pt x="96986" y="1108362"/>
                    <a:pt x="23093" y="1219200"/>
                  </a:cubicBezTo>
                  <a:cubicBezTo>
                    <a:pt x="36948" y="1223818"/>
                    <a:pt x="54330" y="1222728"/>
                    <a:pt x="64657" y="1233055"/>
                  </a:cubicBezTo>
                  <a:cubicBezTo>
                    <a:pt x="88205" y="1256603"/>
                    <a:pt x="101602" y="1288473"/>
                    <a:pt x="120075" y="1316182"/>
                  </a:cubicBezTo>
                  <a:cubicBezTo>
                    <a:pt x="129311" y="1330037"/>
                    <a:pt x="136010" y="1345972"/>
                    <a:pt x="147784" y="1357746"/>
                  </a:cubicBezTo>
                  <a:cubicBezTo>
                    <a:pt x="228831" y="1438793"/>
                    <a:pt x="198943" y="1399848"/>
                    <a:pt x="244766" y="1468582"/>
                  </a:cubicBezTo>
                  <a:cubicBezTo>
                    <a:pt x="263239" y="1463964"/>
                    <a:pt x="284341" y="1465290"/>
                    <a:pt x="300184" y="1454728"/>
                  </a:cubicBezTo>
                  <a:cubicBezTo>
                    <a:pt x="354074" y="1418801"/>
                    <a:pt x="315653" y="1376444"/>
                    <a:pt x="300184" y="1330037"/>
                  </a:cubicBezTo>
                  <a:cubicBezTo>
                    <a:pt x="295566" y="1316182"/>
                    <a:pt x="294431" y="1300624"/>
                    <a:pt x="286330" y="1288473"/>
                  </a:cubicBezTo>
                  <a:cubicBezTo>
                    <a:pt x="250520" y="1234758"/>
                    <a:pt x="263887" y="1262706"/>
                    <a:pt x="244766" y="1205346"/>
                  </a:cubicBezTo>
                  <a:lnTo>
                    <a:pt x="327893" y="1149928"/>
                  </a:lnTo>
                  <a:cubicBezTo>
                    <a:pt x="341748" y="1140692"/>
                    <a:pt x="357683" y="1133993"/>
                    <a:pt x="369457" y="1122219"/>
                  </a:cubicBezTo>
                  <a:cubicBezTo>
                    <a:pt x="407492" y="1084182"/>
                    <a:pt x="384774" y="1098640"/>
                    <a:pt x="438730" y="1080655"/>
                  </a:cubicBezTo>
                  <a:cubicBezTo>
                    <a:pt x="466439" y="1062182"/>
                    <a:pt x="490264" y="1035768"/>
                    <a:pt x="521857" y="1025237"/>
                  </a:cubicBezTo>
                  <a:lnTo>
                    <a:pt x="604984" y="997528"/>
                  </a:lnTo>
                  <a:cubicBezTo>
                    <a:pt x="618839" y="992910"/>
                    <a:pt x="632380" y="987215"/>
                    <a:pt x="646548" y="983673"/>
                  </a:cubicBezTo>
                  <a:lnTo>
                    <a:pt x="701966" y="969819"/>
                  </a:lnTo>
                  <a:cubicBezTo>
                    <a:pt x="750328" y="921455"/>
                    <a:pt x="725544" y="954502"/>
                    <a:pt x="757384" y="858982"/>
                  </a:cubicBezTo>
                  <a:cubicBezTo>
                    <a:pt x="762002" y="845128"/>
                    <a:pt x="759088" y="825520"/>
                    <a:pt x="771239" y="817419"/>
                  </a:cubicBezTo>
                  <a:cubicBezTo>
                    <a:pt x="919787" y="718382"/>
                    <a:pt x="694322" y="872624"/>
                    <a:pt x="854366" y="748146"/>
                  </a:cubicBezTo>
                  <a:cubicBezTo>
                    <a:pt x="880653" y="727701"/>
                    <a:pt x="909784" y="711201"/>
                    <a:pt x="937493" y="692728"/>
                  </a:cubicBezTo>
                  <a:cubicBezTo>
                    <a:pt x="951348" y="683492"/>
                    <a:pt x="967283" y="676793"/>
                    <a:pt x="979057" y="665019"/>
                  </a:cubicBezTo>
                  <a:cubicBezTo>
                    <a:pt x="1021370" y="622705"/>
                    <a:pt x="995083" y="643151"/>
                    <a:pt x="1062184" y="609600"/>
                  </a:cubicBezTo>
                  <a:cubicBezTo>
                    <a:pt x="1071420" y="595746"/>
                    <a:pt x="1076891" y="578439"/>
                    <a:pt x="1089893" y="568037"/>
                  </a:cubicBezTo>
                  <a:cubicBezTo>
                    <a:pt x="1101297" y="558914"/>
                    <a:pt x="1118395" y="560713"/>
                    <a:pt x="1131457" y="554182"/>
                  </a:cubicBezTo>
                  <a:cubicBezTo>
                    <a:pt x="1146350" y="546735"/>
                    <a:pt x="1159166" y="535709"/>
                    <a:pt x="1173021" y="526473"/>
                  </a:cubicBezTo>
                  <a:cubicBezTo>
                    <a:pt x="1252432" y="407355"/>
                    <a:pt x="1146693" y="547536"/>
                    <a:pt x="1242293" y="471055"/>
                  </a:cubicBezTo>
                  <a:cubicBezTo>
                    <a:pt x="1255295" y="460653"/>
                    <a:pt x="1258228" y="441265"/>
                    <a:pt x="1270002" y="429491"/>
                  </a:cubicBezTo>
                  <a:cubicBezTo>
                    <a:pt x="1281776" y="417717"/>
                    <a:pt x="1297711" y="411018"/>
                    <a:pt x="1311566" y="401782"/>
                  </a:cubicBezTo>
                  <a:lnTo>
                    <a:pt x="1366984" y="318655"/>
                  </a:lnTo>
                  <a:cubicBezTo>
                    <a:pt x="1376220" y="304800"/>
                    <a:pt x="1382919" y="288865"/>
                    <a:pt x="1394693" y="277091"/>
                  </a:cubicBezTo>
                  <a:lnTo>
                    <a:pt x="1436257" y="235528"/>
                  </a:lnTo>
                  <a:cubicBezTo>
                    <a:pt x="1432284" y="195799"/>
                    <a:pt x="1433512" y="105347"/>
                    <a:pt x="1408548" y="55419"/>
                  </a:cubicBezTo>
                  <a:cubicBezTo>
                    <a:pt x="1401101" y="40526"/>
                    <a:pt x="1393841" y="24257"/>
                    <a:pt x="1380839" y="13855"/>
                  </a:cubicBezTo>
                  <a:cubicBezTo>
                    <a:pt x="1369435" y="4732"/>
                    <a:pt x="1353130" y="4618"/>
                    <a:pt x="1339275" y="0"/>
                  </a:cubicBezTo>
                  <a:cubicBezTo>
                    <a:pt x="1296881" y="10599"/>
                    <a:pt x="1274185" y="9672"/>
                    <a:pt x="1242293" y="41564"/>
                  </a:cubicBezTo>
                  <a:cubicBezTo>
                    <a:pt x="1230519" y="53338"/>
                    <a:pt x="1223820" y="69273"/>
                    <a:pt x="1214584" y="83128"/>
                  </a:cubicBezTo>
                  <a:cubicBezTo>
                    <a:pt x="1209966" y="101601"/>
                    <a:pt x="1205961" y="120237"/>
                    <a:pt x="1200730" y="138546"/>
                  </a:cubicBezTo>
                  <a:cubicBezTo>
                    <a:pt x="1196718" y="152588"/>
                    <a:pt x="1186875" y="180109"/>
                    <a:pt x="1186875" y="18010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Freeform 400"/>
            <p:cNvSpPr/>
            <p:nvPr/>
          </p:nvSpPr>
          <p:spPr>
            <a:xfrm rot="1463724">
              <a:off x="7699833" y="200914"/>
              <a:ext cx="686548" cy="804484"/>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5"/>
            <p:cNvSpPr/>
            <p:nvPr/>
          </p:nvSpPr>
          <p:spPr>
            <a:xfrm rot="1463724">
              <a:off x="7957084" y="530542"/>
              <a:ext cx="109917" cy="193762"/>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03" name="Group 10"/>
            <p:cNvGrpSpPr/>
            <p:nvPr/>
          </p:nvGrpSpPr>
          <p:grpSpPr>
            <a:xfrm rot="16200000">
              <a:off x="7848600" y="381001"/>
              <a:ext cx="152400" cy="152399"/>
              <a:chOff x="4267200" y="1600200"/>
              <a:chExt cx="1371600" cy="1371600"/>
            </a:xfrm>
          </p:grpSpPr>
          <p:sp>
            <p:nvSpPr>
              <p:cNvPr id="411" name="Oval 410"/>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9"/>
              <p:cNvGrpSpPr/>
              <p:nvPr/>
            </p:nvGrpSpPr>
            <p:grpSpPr>
              <a:xfrm>
                <a:off x="4495800" y="1981200"/>
                <a:ext cx="914400" cy="990600"/>
                <a:chOff x="6019800" y="1524000"/>
                <a:chExt cx="990600" cy="1066800"/>
              </a:xfrm>
            </p:grpSpPr>
            <p:sp>
              <p:nvSpPr>
                <p:cNvPr id="413" name="Oval 412"/>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5" name="Freeform 404"/>
            <p:cNvSpPr/>
            <p:nvPr/>
          </p:nvSpPr>
          <p:spPr>
            <a:xfrm rot="1463724">
              <a:off x="7807326" y="782062"/>
              <a:ext cx="218610" cy="63299"/>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Freeform 405"/>
            <p:cNvSpPr/>
            <p:nvPr/>
          </p:nvSpPr>
          <p:spPr>
            <a:xfrm rot="1463724">
              <a:off x="7800904" y="160219"/>
              <a:ext cx="855243" cy="367398"/>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9" name="Group 328"/>
            <p:cNvGrpSpPr/>
            <p:nvPr/>
          </p:nvGrpSpPr>
          <p:grpSpPr>
            <a:xfrm rot="1963324">
              <a:off x="6539722" y="1055326"/>
              <a:ext cx="1358477" cy="1880270"/>
              <a:chOff x="4435527" y="1475542"/>
              <a:chExt cx="1358477" cy="1880270"/>
            </a:xfrm>
          </p:grpSpPr>
          <p:sp>
            <p:nvSpPr>
              <p:cNvPr id="379" name="Freeform 378"/>
              <p:cNvSpPr/>
              <p:nvPr/>
            </p:nvSpPr>
            <p:spPr>
              <a:xfrm>
                <a:off x="4641224" y="1655767"/>
                <a:ext cx="1087096" cy="1425102"/>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4715966" y="2603828"/>
                <a:ext cx="892333" cy="385726"/>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4695282" y="2428728"/>
                <a:ext cx="897869" cy="327015"/>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4435527" y="2703715"/>
                <a:ext cx="362631" cy="629134"/>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4778869" y="2652722"/>
                <a:ext cx="383419" cy="677294"/>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5540281" y="2596457"/>
                <a:ext cx="253723" cy="613402"/>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5325392" y="2742396"/>
                <a:ext cx="257189" cy="613416"/>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5029626" y="2721297"/>
                <a:ext cx="284260" cy="590790"/>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29"/>
              <p:cNvGrpSpPr/>
              <p:nvPr/>
            </p:nvGrpSpPr>
            <p:grpSpPr>
              <a:xfrm>
                <a:off x="4551685" y="1475542"/>
                <a:ext cx="355777" cy="291878"/>
                <a:chOff x="4191000" y="2057400"/>
                <a:chExt cx="2971800" cy="2743200"/>
              </a:xfrm>
            </p:grpSpPr>
            <p:sp>
              <p:nvSpPr>
                <p:cNvPr id="394" name="Oval 393"/>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Freeform 397"/>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Freeform 398"/>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Freeform 399"/>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34" name="Group 333"/>
            <p:cNvGrpSpPr/>
            <p:nvPr/>
          </p:nvGrpSpPr>
          <p:grpSpPr>
            <a:xfrm rot="2212965">
              <a:off x="5164481" y="3154653"/>
              <a:ext cx="759423" cy="450114"/>
              <a:chOff x="5105400" y="4038600"/>
              <a:chExt cx="759423" cy="450114"/>
            </a:xfrm>
          </p:grpSpPr>
          <p:grpSp>
            <p:nvGrpSpPr>
              <p:cNvPr id="388" name="Group 46"/>
              <p:cNvGrpSpPr/>
              <p:nvPr/>
            </p:nvGrpSpPr>
            <p:grpSpPr>
              <a:xfrm>
                <a:off x="5324901" y="4205627"/>
                <a:ext cx="539922" cy="283087"/>
                <a:chOff x="2266319" y="4783156"/>
                <a:chExt cx="462560" cy="295620"/>
              </a:xfrm>
              <a:solidFill>
                <a:srgbClr val="FFCC00"/>
              </a:solidFill>
            </p:grpSpPr>
            <p:sp>
              <p:nvSpPr>
                <p:cNvPr id="392" name="Freeform 391"/>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417"/>
              <p:cNvGrpSpPr/>
              <p:nvPr/>
            </p:nvGrpSpPr>
            <p:grpSpPr>
              <a:xfrm>
                <a:off x="5105400" y="4038600"/>
                <a:ext cx="321407" cy="365640"/>
                <a:chOff x="6257499" y="3961931"/>
                <a:chExt cx="321407" cy="334647"/>
              </a:xfrm>
            </p:grpSpPr>
            <p:sp>
              <p:nvSpPr>
                <p:cNvPr id="415" name="Freeform 414"/>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Freeform 416"/>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37" name="Group 336"/>
            <p:cNvGrpSpPr/>
            <p:nvPr/>
          </p:nvGrpSpPr>
          <p:grpSpPr>
            <a:xfrm rot="2850824">
              <a:off x="6748317" y="3178764"/>
              <a:ext cx="759423" cy="450114"/>
              <a:chOff x="5105400" y="4038600"/>
              <a:chExt cx="759423" cy="450114"/>
            </a:xfrm>
          </p:grpSpPr>
          <p:grpSp>
            <p:nvGrpSpPr>
              <p:cNvPr id="338" name="Group 46"/>
              <p:cNvGrpSpPr/>
              <p:nvPr/>
            </p:nvGrpSpPr>
            <p:grpSpPr>
              <a:xfrm>
                <a:off x="5324901" y="4205610"/>
                <a:ext cx="539922" cy="283086"/>
                <a:chOff x="2266319" y="4783156"/>
                <a:chExt cx="462560" cy="295620"/>
              </a:xfrm>
              <a:solidFill>
                <a:srgbClr val="FFCC00"/>
              </a:solidFill>
            </p:grpSpPr>
            <p:sp>
              <p:nvSpPr>
                <p:cNvPr id="343" name="Freeform 342"/>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417"/>
              <p:cNvGrpSpPr/>
              <p:nvPr/>
            </p:nvGrpSpPr>
            <p:grpSpPr>
              <a:xfrm>
                <a:off x="5105400" y="4038600"/>
                <a:ext cx="321407" cy="365640"/>
                <a:chOff x="6257499" y="3961931"/>
                <a:chExt cx="321407" cy="334647"/>
              </a:xfrm>
            </p:grpSpPr>
            <p:sp>
              <p:nvSpPr>
                <p:cNvPr id="340" name="Freeform 339"/>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Freeform 341"/>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48" name="Group 10"/>
            <p:cNvGrpSpPr/>
            <p:nvPr/>
          </p:nvGrpSpPr>
          <p:grpSpPr>
            <a:xfrm rot="16200000">
              <a:off x="8077200" y="457200"/>
              <a:ext cx="152400" cy="152399"/>
              <a:chOff x="4267200" y="1600200"/>
              <a:chExt cx="1371600" cy="1371600"/>
            </a:xfrm>
          </p:grpSpPr>
          <p:sp>
            <p:nvSpPr>
              <p:cNvPr id="349" name="Oval 348"/>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9"/>
              <p:cNvGrpSpPr/>
              <p:nvPr/>
            </p:nvGrpSpPr>
            <p:grpSpPr>
              <a:xfrm>
                <a:off x="4495800" y="1981200"/>
                <a:ext cx="914400" cy="990600"/>
                <a:chOff x="6019800" y="1524000"/>
                <a:chExt cx="990600" cy="1066800"/>
              </a:xfrm>
            </p:grpSpPr>
            <p:sp>
              <p:nvSpPr>
                <p:cNvPr id="351" name="Oval 350"/>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 name="Group 326"/>
          <p:cNvGrpSpPr/>
          <p:nvPr/>
        </p:nvGrpSpPr>
        <p:grpSpPr>
          <a:xfrm>
            <a:off x="3276600" y="457200"/>
            <a:ext cx="2514600" cy="5181600"/>
            <a:chOff x="193964" y="0"/>
            <a:chExt cx="2687781" cy="5529123"/>
          </a:xfrm>
        </p:grpSpPr>
        <p:sp>
          <p:nvSpPr>
            <p:cNvPr id="328" name="Freeform 327"/>
            <p:cNvSpPr/>
            <p:nvPr/>
          </p:nvSpPr>
          <p:spPr>
            <a:xfrm>
              <a:off x="1371600" y="2895600"/>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Freeform 332"/>
            <p:cNvSpPr/>
            <p:nvPr/>
          </p:nvSpPr>
          <p:spPr>
            <a:xfrm>
              <a:off x="842887" y="2840182"/>
              <a:ext cx="710646" cy="2633523"/>
            </a:xfrm>
            <a:custGeom>
              <a:avLst/>
              <a:gdLst>
                <a:gd name="connsiteX0" fmla="*/ 43804 w 710646"/>
                <a:gd name="connsiteY0" fmla="*/ 443345 h 2633523"/>
                <a:gd name="connsiteX1" fmla="*/ 43804 w 710646"/>
                <a:gd name="connsiteY1" fmla="*/ 872836 h 2633523"/>
                <a:gd name="connsiteX2" fmla="*/ 85368 w 710646"/>
                <a:gd name="connsiteY2" fmla="*/ 1011382 h 2633523"/>
                <a:gd name="connsiteX3" fmla="*/ 154640 w 710646"/>
                <a:gd name="connsiteY3" fmla="*/ 1219200 h 2633523"/>
                <a:gd name="connsiteX4" fmla="*/ 168495 w 710646"/>
                <a:gd name="connsiteY4" fmla="*/ 1260763 h 2633523"/>
                <a:gd name="connsiteX5" fmla="*/ 182349 w 710646"/>
                <a:gd name="connsiteY5" fmla="*/ 1302327 h 2633523"/>
                <a:gd name="connsiteX6" fmla="*/ 140786 w 710646"/>
                <a:gd name="connsiteY6" fmla="*/ 1856509 h 2633523"/>
                <a:gd name="connsiteX7" fmla="*/ 113077 w 710646"/>
                <a:gd name="connsiteY7" fmla="*/ 1953491 h 2633523"/>
                <a:gd name="connsiteX8" fmla="*/ 71513 w 710646"/>
                <a:gd name="connsiteY8" fmla="*/ 2216727 h 2633523"/>
                <a:gd name="connsiteX9" fmla="*/ 85368 w 710646"/>
                <a:gd name="connsiteY9" fmla="*/ 2438400 h 2633523"/>
                <a:gd name="connsiteX10" fmla="*/ 99222 w 710646"/>
                <a:gd name="connsiteY10" fmla="*/ 2479963 h 2633523"/>
                <a:gd name="connsiteX11" fmla="*/ 140786 w 710646"/>
                <a:gd name="connsiteY11" fmla="*/ 2521527 h 2633523"/>
                <a:gd name="connsiteX12" fmla="*/ 223913 w 710646"/>
                <a:gd name="connsiteY12" fmla="*/ 2576945 h 2633523"/>
                <a:gd name="connsiteX13" fmla="*/ 265477 w 710646"/>
                <a:gd name="connsiteY13" fmla="*/ 2604654 h 2633523"/>
                <a:gd name="connsiteX14" fmla="*/ 348604 w 710646"/>
                <a:gd name="connsiteY14" fmla="*/ 2632363 h 2633523"/>
                <a:gd name="connsiteX15" fmla="*/ 473295 w 710646"/>
                <a:gd name="connsiteY15" fmla="*/ 2576945 h 2633523"/>
                <a:gd name="connsiteX16" fmla="*/ 487149 w 710646"/>
                <a:gd name="connsiteY16" fmla="*/ 2521527 h 2633523"/>
                <a:gd name="connsiteX17" fmla="*/ 459440 w 710646"/>
                <a:gd name="connsiteY17" fmla="*/ 2438400 h 2633523"/>
                <a:gd name="connsiteX18" fmla="*/ 445586 w 710646"/>
                <a:gd name="connsiteY18" fmla="*/ 2396836 h 2633523"/>
                <a:gd name="connsiteX19" fmla="*/ 362458 w 710646"/>
                <a:gd name="connsiteY19" fmla="*/ 2327563 h 2633523"/>
                <a:gd name="connsiteX20" fmla="*/ 348604 w 710646"/>
                <a:gd name="connsiteY20" fmla="*/ 2272145 h 2633523"/>
                <a:gd name="connsiteX21" fmla="*/ 334749 w 710646"/>
                <a:gd name="connsiteY21" fmla="*/ 2230582 h 2633523"/>
                <a:gd name="connsiteX22" fmla="*/ 348604 w 710646"/>
                <a:gd name="connsiteY22" fmla="*/ 2133600 h 2633523"/>
                <a:gd name="connsiteX23" fmla="*/ 390168 w 710646"/>
                <a:gd name="connsiteY23" fmla="*/ 1995054 h 2633523"/>
                <a:gd name="connsiteX24" fmla="*/ 404022 w 710646"/>
                <a:gd name="connsiteY24" fmla="*/ 1953491 h 2633523"/>
                <a:gd name="connsiteX25" fmla="*/ 417877 w 710646"/>
                <a:gd name="connsiteY25" fmla="*/ 1898073 h 2633523"/>
                <a:gd name="connsiteX26" fmla="*/ 459440 w 710646"/>
                <a:gd name="connsiteY26" fmla="*/ 1745673 h 2633523"/>
                <a:gd name="connsiteX27" fmla="*/ 487149 w 710646"/>
                <a:gd name="connsiteY27" fmla="*/ 1717963 h 2633523"/>
                <a:gd name="connsiteX28" fmla="*/ 542568 w 710646"/>
                <a:gd name="connsiteY28" fmla="*/ 1579418 h 2633523"/>
                <a:gd name="connsiteX29" fmla="*/ 556422 w 710646"/>
                <a:gd name="connsiteY29" fmla="*/ 1537854 h 2633523"/>
                <a:gd name="connsiteX30" fmla="*/ 542568 w 710646"/>
                <a:gd name="connsiteY30" fmla="*/ 1357745 h 2633523"/>
                <a:gd name="connsiteX31" fmla="*/ 528713 w 710646"/>
                <a:gd name="connsiteY31" fmla="*/ 1316182 h 2633523"/>
                <a:gd name="connsiteX32" fmla="*/ 542568 w 710646"/>
                <a:gd name="connsiteY32" fmla="*/ 1205345 h 2633523"/>
                <a:gd name="connsiteX33" fmla="*/ 597986 w 710646"/>
                <a:gd name="connsiteY33" fmla="*/ 1011382 h 2633523"/>
                <a:gd name="connsiteX34" fmla="*/ 611840 w 710646"/>
                <a:gd name="connsiteY34" fmla="*/ 969818 h 2633523"/>
                <a:gd name="connsiteX35" fmla="*/ 625695 w 710646"/>
                <a:gd name="connsiteY35" fmla="*/ 928254 h 2633523"/>
                <a:gd name="connsiteX36" fmla="*/ 653404 w 710646"/>
                <a:gd name="connsiteY36" fmla="*/ 817418 h 2633523"/>
                <a:gd name="connsiteX37" fmla="*/ 667258 w 710646"/>
                <a:gd name="connsiteY37" fmla="*/ 720436 h 2633523"/>
                <a:gd name="connsiteX38" fmla="*/ 681113 w 710646"/>
                <a:gd name="connsiteY38" fmla="*/ 678873 h 2633523"/>
                <a:gd name="connsiteX39" fmla="*/ 708822 w 710646"/>
                <a:gd name="connsiteY39" fmla="*/ 415636 h 2633523"/>
                <a:gd name="connsiteX40" fmla="*/ 667258 w 710646"/>
                <a:gd name="connsiteY40" fmla="*/ 166254 h 2633523"/>
                <a:gd name="connsiteX41" fmla="*/ 639549 w 710646"/>
                <a:gd name="connsiteY41" fmla="*/ 124691 h 2633523"/>
                <a:gd name="connsiteX42" fmla="*/ 625695 w 710646"/>
                <a:gd name="connsiteY42" fmla="*/ 83127 h 2633523"/>
                <a:gd name="connsiteX43" fmla="*/ 584131 w 710646"/>
                <a:gd name="connsiteY43" fmla="*/ 41563 h 2633523"/>
                <a:gd name="connsiteX44" fmla="*/ 445586 w 710646"/>
                <a:gd name="connsiteY44" fmla="*/ 0 h 2633523"/>
                <a:gd name="connsiteX45" fmla="*/ 168495 w 710646"/>
                <a:gd name="connsiteY45" fmla="*/ 13854 h 2633523"/>
                <a:gd name="connsiteX46" fmla="*/ 126931 w 710646"/>
                <a:gd name="connsiteY46" fmla="*/ 27709 h 2633523"/>
                <a:gd name="connsiteX47" fmla="*/ 71513 w 710646"/>
                <a:gd name="connsiteY47" fmla="*/ 110836 h 2633523"/>
                <a:gd name="connsiteX48" fmla="*/ 29949 w 710646"/>
                <a:gd name="connsiteY48" fmla="*/ 152400 h 2633523"/>
                <a:gd name="connsiteX49" fmla="*/ 2240 w 710646"/>
                <a:gd name="connsiteY49" fmla="*/ 235527 h 2633523"/>
                <a:gd name="connsiteX50" fmla="*/ 16095 w 710646"/>
                <a:gd name="connsiteY50" fmla="*/ 415636 h 2633523"/>
                <a:gd name="connsiteX51" fmla="*/ 29949 w 710646"/>
                <a:gd name="connsiteY51" fmla="*/ 457200 h 2633523"/>
                <a:gd name="connsiteX52" fmla="*/ 29949 w 710646"/>
                <a:gd name="connsiteY52" fmla="*/ 526473 h 263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646" h="2633523">
                  <a:moveTo>
                    <a:pt x="43804" y="443345"/>
                  </a:moveTo>
                  <a:cubicBezTo>
                    <a:pt x="7974" y="622492"/>
                    <a:pt x="20927" y="529673"/>
                    <a:pt x="43804" y="872836"/>
                  </a:cubicBezTo>
                  <a:cubicBezTo>
                    <a:pt x="45549" y="899014"/>
                    <a:pt x="81077" y="998510"/>
                    <a:pt x="85368" y="1011382"/>
                  </a:cubicBezTo>
                  <a:lnTo>
                    <a:pt x="154640" y="1219200"/>
                  </a:lnTo>
                  <a:lnTo>
                    <a:pt x="168495" y="1260763"/>
                  </a:lnTo>
                  <a:lnTo>
                    <a:pt x="182349" y="1302327"/>
                  </a:lnTo>
                  <a:cubicBezTo>
                    <a:pt x="121777" y="1605189"/>
                    <a:pt x="172919" y="1310254"/>
                    <a:pt x="140786" y="1856509"/>
                  </a:cubicBezTo>
                  <a:cubicBezTo>
                    <a:pt x="138516" y="1895091"/>
                    <a:pt x="121350" y="1917642"/>
                    <a:pt x="113077" y="1953491"/>
                  </a:cubicBezTo>
                  <a:cubicBezTo>
                    <a:pt x="82296" y="2086875"/>
                    <a:pt x="86014" y="2086223"/>
                    <a:pt x="71513" y="2216727"/>
                  </a:cubicBezTo>
                  <a:cubicBezTo>
                    <a:pt x="76131" y="2290618"/>
                    <a:pt x="77618" y="2364772"/>
                    <a:pt x="85368" y="2438400"/>
                  </a:cubicBezTo>
                  <a:cubicBezTo>
                    <a:pt x="86897" y="2452923"/>
                    <a:pt x="91121" y="2467812"/>
                    <a:pt x="99222" y="2479963"/>
                  </a:cubicBezTo>
                  <a:cubicBezTo>
                    <a:pt x="110090" y="2496266"/>
                    <a:pt x="125320" y="2509498"/>
                    <a:pt x="140786" y="2521527"/>
                  </a:cubicBezTo>
                  <a:cubicBezTo>
                    <a:pt x="167073" y="2541973"/>
                    <a:pt x="196204" y="2558472"/>
                    <a:pt x="223913" y="2576945"/>
                  </a:cubicBezTo>
                  <a:cubicBezTo>
                    <a:pt x="237768" y="2586181"/>
                    <a:pt x="249680" y="2599388"/>
                    <a:pt x="265477" y="2604654"/>
                  </a:cubicBezTo>
                  <a:lnTo>
                    <a:pt x="348604" y="2632363"/>
                  </a:lnTo>
                  <a:cubicBezTo>
                    <a:pt x="409341" y="2622241"/>
                    <a:pt x="440965" y="2633523"/>
                    <a:pt x="473295" y="2576945"/>
                  </a:cubicBezTo>
                  <a:cubicBezTo>
                    <a:pt x="482742" y="2560413"/>
                    <a:pt x="482531" y="2540000"/>
                    <a:pt x="487149" y="2521527"/>
                  </a:cubicBezTo>
                  <a:lnTo>
                    <a:pt x="459440" y="2438400"/>
                  </a:lnTo>
                  <a:cubicBezTo>
                    <a:pt x="454822" y="2424545"/>
                    <a:pt x="457737" y="2404937"/>
                    <a:pt x="445586" y="2396836"/>
                  </a:cubicBezTo>
                  <a:cubicBezTo>
                    <a:pt x="387719" y="2358259"/>
                    <a:pt x="415796" y="2380901"/>
                    <a:pt x="362458" y="2327563"/>
                  </a:cubicBezTo>
                  <a:cubicBezTo>
                    <a:pt x="357840" y="2309090"/>
                    <a:pt x="353835" y="2290454"/>
                    <a:pt x="348604" y="2272145"/>
                  </a:cubicBezTo>
                  <a:cubicBezTo>
                    <a:pt x="344592" y="2258103"/>
                    <a:pt x="334749" y="2245186"/>
                    <a:pt x="334749" y="2230582"/>
                  </a:cubicBezTo>
                  <a:cubicBezTo>
                    <a:pt x="334749" y="2197926"/>
                    <a:pt x="342762" y="2165729"/>
                    <a:pt x="348604" y="2133600"/>
                  </a:cubicBezTo>
                  <a:cubicBezTo>
                    <a:pt x="356981" y="2087527"/>
                    <a:pt x="375705" y="2038444"/>
                    <a:pt x="390168" y="1995054"/>
                  </a:cubicBezTo>
                  <a:cubicBezTo>
                    <a:pt x="394786" y="1981200"/>
                    <a:pt x="400480" y="1967659"/>
                    <a:pt x="404022" y="1953491"/>
                  </a:cubicBezTo>
                  <a:cubicBezTo>
                    <a:pt x="408640" y="1935018"/>
                    <a:pt x="413746" y="1916661"/>
                    <a:pt x="417877" y="1898073"/>
                  </a:cubicBezTo>
                  <a:cubicBezTo>
                    <a:pt x="424061" y="1870243"/>
                    <a:pt x="440902" y="1764212"/>
                    <a:pt x="459440" y="1745673"/>
                  </a:cubicBezTo>
                  <a:cubicBezTo>
                    <a:pt x="468676" y="1736436"/>
                    <a:pt x="479903" y="1728832"/>
                    <a:pt x="487149" y="1717963"/>
                  </a:cubicBezTo>
                  <a:cubicBezTo>
                    <a:pt x="514329" y="1677193"/>
                    <a:pt x="527548" y="1624477"/>
                    <a:pt x="542568" y="1579418"/>
                  </a:cubicBezTo>
                  <a:lnTo>
                    <a:pt x="556422" y="1537854"/>
                  </a:lnTo>
                  <a:cubicBezTo>
                    <a:pt x="551804" y="1477818"/>
                    <a:pt x="550037" y="1417494"/>
                    <a:pt x="542568" y="1357745"/>
                  </a:cubicBezTo>
                  <a:cubicBezTo>
                    <a:pt x="540757" y="1343254"/>
                    <a:pt x="528713" y="1330786"/>
                    <a:pt x="528713" y="1316182"/>
                  </a:cubicBezTo>
                  <a:cubicBezTo>
                    <a:pt x="528713" y="1278949"/>
                    <a:pt x="535706" y="1241940"/>
                    <a:pt x="542568" y="1205345"/>
                  </a:cubicBezTo>
                  <a:cubicBezTo>
                    <a:pt x="557480" y="1125814"/>
                    <a:pt x="573482" y="1084895"/>
                    <a:pt x="597986" y="1011382"/>
                  </a:cubicBezTo>
                  <a:lnTo>
                    <a:pt x="611840" y="969818"/>
                  </a:lnTo>
                  <a:cubicBezTo>
                    <a:pt x="616458" y="955963"/>
                    <a:pt x="622831" y="942575"/>
                    <a:pt x="625695" y="928254"/>
                  </a:cubicBezTo>
                  <a:cubicBezTo>
                    <a:pt x="642413" y="844661"/>
                    <a:pt x="632102" y="881321"/>
                    <a:pt x="653404" y="817418"/>
                  </a:cubicBezTo>
                  <a:cubicBezTo>
                    <a:pt x="658022" y="785091"/>
                    <a:pt x="660854" y="752457"/>
                    <a:pt x="667258" y="720436"/>
                  </a:cubicBezTo>
                  <a:cubicBezTo>
                    <a:pt x="670122" y="706116"/>
                    <a:pt x="679584" y="693397"/>
                    <a:pt x="681113" y="678873"/>
                  </a:cubicBezTo>
                  <a:cubicBezTo>
                    <a:pt x="710646" y="398322"/>
                    <a:pt x="668644" y="536175"/>
                    <a:pt x="708822" y="415636"/>
                  </a:cubicBezTo>
                  <a:cubicBezTo>
                    <a:pt x="704861" y="368107"/>
                    <a:pt x="706084" y="224492"/>
                    <a:pt x="667258" y="166254"/>
                  </a:cubicBezTo>
                  <a:lnTo>
                    <a:pt x="639549" y="124691"/>
                  </a:lnTo>
                  <a:cubicBezTo>
                    <a:pt x="634931" y="110836"/>
                    <a:pt x="633796" y="95278"/>
                    <a:pt x="625695" y="83127"/>
                  </a:cubicBezTo>
                  <a:cubicBezTo>
                    <a:pt x="614827" y="66824"/>
                    <a:pt x="601259" y="51078"/>
                    <a:pt x="584131" y="41563"/>
                  </a:cubicBezTo>
                  <a:cubicBezTo>
                    <a:pt x="556531" y="26230"/>
                    <a:pt x="481364" y="8944"/>
                    <a:pt x="445586" y="0"/>
                  </a:cubicBezTo>
                  <a:cubicBezTo>
                    <a:pt x="353222" y="4618"/>
                    <a:pt x="260626" y="5843"/>
                    <a:pt x="168495" y="13854"/>
                  </a:cubicBezTo>
                  <a:cubicBezTo>
                    <a:pt x="153946" y="15119"/>
                    <a:pt x="137258" y="17382"/>
                    <a:pt x="126931" y="27709"/>
                  </a:cubicBezTo>
                  <a:cubicBezTo>
                    <a:pt x="103383" y="51257"/>
                    <a:pt x="95061" y="87288"/>
                    <a:pt x="71513" y="110836"/>
                  </a:cubicBezTo>
                  <a:lnTo>
                    <a:pt x="29949" y="152400"/>
                  </a:lnTo>
                  <a:cubicBezTo>
                    <a:pt x="20713" y="180109"/>
                    <a:pt x="0" y="206405"/>
                    <a:pt x="2240" y="235527"/>
                  </a:cubicBezTo>
                  <a:cubicBezTo>
                    <a:pt x="6858" y="295563"/>
                    <a:pt x="8626" y="355887"/>
                    <a:pt x="16095" y="415636"/>
                  </a:cubicBezTo>
                  <a:cubicBezTo>
                    <a:pt x="17906" y="430127"/>
                    <a:pt x="28138" y="442709"/>
                    <a:pt x="29949" y="457200"/>
                  </a:cubicBezTo>
                  <a:cubicBezTo>
                    <a:pt x="32813" y="480113"/>
                    <a:pt x="29949" y="503382"/>
                    <a:pt x="29949" y="526473"/>
                  </a:cubicBez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6" name="Group 46"/>
            <p:cNvGrpSpPr/>
            <p:nvPr/>
          </p:nvGrpSpPr>
          <p:grpSpPr>
            <a:xfrm>
              <a:off x="838200" y="5105384"/>
              <a:ext cx="609600" cy="377037"/>
              <a:chOff x="2266319" y="4783156"/>
              <a:chExt cx="462560" cy="295620"/>
            </a:xfrm>
            <a:solidFill>
              <a:schemeClr val="tx1"/>
            </a:solidFill>
          </p:grpSpPr>
          <p:sp>
            <p:nvSpPr>
              <p:cNvPr id="450" name="Freeform 2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450"/>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47"/>
            <p:cNvGrpSpPr/>
            <p:nvPr/>
          </p:nvGrpSpPr>
          <p:grpSpPr>
            <a:xfrm rot="573418">
              <a:off x="1398384" y="5145958"/>
              <a:ext cx="519175" cy="366050"/>
              <a:chOff x="2266319" y="4783156"/>
              <a:chExt cx="462560" cy="295620"/>
            </a:xfrm>
            <a:solidFill>
              <a:schemeClr val="tx1"/>
            </a:solidFill>
          </p:grpSpPr>
          <p:sp>
            <p:nvSpPr>
              <p:cNvPr id="448" name="Freeform 447"/>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448"/>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5" name="Freeform 354"/>
            <p:cNvSpPr/>
            <p:nvPr/>
          </p:nvSpPr>
          <p:spPr>
            <a:xfrm>
              <a:off x="692727" y="0"/>
              <a:ext cx="997528" cy="542093"/>
            </a:xfrm>
            <a:custGeom>
              <a:avLst/>
              <a:gdLst>
                <a:gd name="connsiteX0" fmla="*/ 928255 w 997528"/>
                <a:gd name="connsiteY0" fmla="*/ 507457 h 650401"/>
                <a:gd name="connsiteX1" fmla="*/ 969818 w 997528"/>
                <a:gd name="connsiteY1" fmla="*/ 452038 h 650401"/>
                <a:gd name="connsiteX2" fmla="*/ 997528 w 997528"/>
                <a:gd name="connsiteY2" fmla="*/ 368911 h 650401"/>
                <a:gd name="connsiteX3" fmla="*/ 969818 w 997528"/>
                <a:gd name="connsiteY3" fmla="*/ 258075 h 650401"/>
                <a:gd name="connsiteX4" fmla="*/ 955964 w 997528"/>
                <a:gd name="connsiteY4" fmla="*/ 188802 h 650401"/>
                <a:gd name="connsiteX5" fmla="*/ 886691 w 997528"/>
                <a:gd name="connsiteY5" fmla="*/ 174948 h 650401"/>
                <a:gd name="connsiteX6" fmla="*/ 831273 w 997528"/>
                <a:gd name="connsiteY6" fmla="*/ 119529 h 650401"/>
                <a:gd name="connsiteX7" fmla="*/ 748146 w 997528"/>
                <a:gd name="connsiteY7" fmla="*/ 64111 h 650401"/>
                <a:gd name="connsiteX8" fmla="*/ 706582 w 997528"/>
                <a:gd name="connsiteY8" fmla="*/ 77966 h 650401"/>
                <a:gd name="connsiteX9" fmla="*/ 581891 w 997528"/>
                <a:gd name="connsiteY9" fmla="*/ 36402 h 650401"/>
                <a:gd name="connsiteX10" fmla="*/ 540328 w 997528"/>
                <a:gd name="connsiteY10" fmla="*/ 64111 h 650401"/>
                <a:gd name="connsiteX11" fmla="*/ 443346 w 997528"/>
                <a:gd name="connsiteY11" fmla="*/ 77966 h 650401"/>
                <a:gd name="connsiteX12" fmla="*/ 401782 w 997528"/>
                <a:gd name="connsiteY12" fmla="*/ 91820 h 650401"/>
                <a:gd name="connsiteX13" fmla="*/ 387928 w 997528"/>
                <a:gd name="connsiteY13" fmla="*/ 36402 h 650401"/>
                <a:gd name="connsiteX14" fmla="*/ 290946 w 997528"/>
                <a:gd name="connsiteY14" fmla="*/ 50257 h 650401"/>
                <a:gd name="connsiteX15" fmla="*/ 249382 w 997528"/>
                <a:gd name="connsiteY15" fmla="*/ 22548 h 650401"/>
                <a:gd name="connsiteX16" fmla="*/ 180109 w 997528"/>
                <a:gd name="connsiteY16" fmla="*/ 105675 h 650401"/>
                <a:gd name="connsiteX17" fmla="*/ 152400 w 997528"/>
                <a:gd name="connsiteY17" fmla="*/ 202657 h 650401"/>
                <a:gd name="connsiteX18" fmla="*/ 96982 w 997528"/>
                <a:gd name="connsiteY18" fmla="*/ 230366 h 650401"/>
                <a:gd name="connsiteX19" fmla="*/ 55418 w 997528"/>
                <a:gd name="connsiteY19" fmla="*/ 258075 h 650401"/>
                <a:gd name="connsiteX20" fmla="*/ 69273 w 997528"/>
                <a:gd name="connsiteY20" fmla="*/ 327348 h 650401"/>
                <a:gd name="connsiteX21" fmla="*/ 41564 w 997528"/>
                <a:gd name="connsiteY21" fmla="*/ 368911 h 650401"/>
                <a:gd name="connsiteX22" fmla="*/ 0 w 997528"/>
                <a:gd name="connsiteY22" fmla="*/ 424329 h 650401"/>
                <a:gd name="connsiteX23" fmla="*/ 13855 w 997528"/>
                <a:gd name="connsiteY23" fmla="*/ 493602 h 650401"/>
                <a:gd name="connsiteX24" fmla="*/ 55418 w 997528"/>
                <a:gd name="connsiteY24" fmla="*/ 507457 h 650401"/>
                <a:gd name="connsiteX25" fmla="*/ 110837 w 997528"/>
                <a:gd name="connsiteY25" fmla="*/ 618293 h 650401"/>
                <a:gd name="connsiteX26" fmla="*/ 152400 w 997528"/>
                <a:gd name="connsiteY26" fmla="*/ 604438 h 650401"/>
                <a:gd name="connsiteX27" fmla="*/ 221673 w 997528"/>
                <a:gd name="connsiteY27" fmla="*/ 535166 h 650401"/>
                <a:gd name="connsiteX28" fmla="*/ 304800 w 997528"/>
                <a:gd name="connsiteY28" fmla="*/ 507457 h 650401"/>
                <a:gd name="connsiteX29" fmla="*/ 401782 w 997528"/>
                <a:gd name="connsiteY29" fmla="*/ 493602 h 650401"/>
                <a:gd name="connsiteX30" fmla="*/ 540328 w 997528"/>
                <a:gd name="connsiteY30" fmla="*/ 479748 h 650401"/>
                <a:gd name="connsiteX31" fmla="*/ 692728 w 997528"/>
                <a:gd name="connsiteY31" fmla="*/ 493602 h 650401"/>
                <a:gd name="connsiteX32" fmla="*/ 734291 w 997528"/>
                <a:gd name="connsiteY32" fmla="*/ 507457 h 650401"/>
                <a:gd name="connsiteX33" fmla="*/ 803564 w 997528"/>
                <a:gd name="connsiteY33" fmla="*/ 521311 h 650401"/>
                <a:gd name="connsiteX34" fmla="*/ 872837 w 997528"/>
                <a:gd name="connsiteY34" fmla="*/ 590584 h 650401"/>
                <a:gd name="connsiteX35" fmla="*/ 928255 w 997528"/>
                <a:gd name="connsiteY35" fmla="*/ 576729 h 650401"/>
                <a:gd name="connsiteX36" fmla="*/ 928255 w 997528"/>
                <a:gd name="connsiteY36" fmla="*/ 507457 h 6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7528" h="650401">
                  <a:moveTo>
                    <a:pt x="928255" y="507457"/>
                  </a:moveTo>
                  <a:cubicBezTo>
                    <a:pt x="942109" y="488984"/>
                    <a:pt x="959491" y="472691"/>
                    <a:pt x="969818" y="452038"/>
                  </a:cubicBezTo>
                  <a:cubicBezTo>
                    <a:pt x="982880" y="425914"/>
                    <a:pt x="997528" y="368911"/>
                    <a:pt x="997528" y="368911"/>
                  </a:cubicBezTo>
                  <a:cubicBezTo>
                    <a:pt x="988291" y="331966"/>
                    <a:pt x="977286" y="295418"/>
                    <a:pt x="969818" y="258075"/>
                  </a:cubicBezTo>
                  <a:cubicBezTo>
                    <a:pt x="965200" y="234984"/>
                    <a:pt x="972615" y="205453"/>
                    <a:pt x="955964" y="188802"/>
                  </a:cubicBezTo>
                  <a:cubicBezTo>
                    <a:pt x="939313" y="172151"/>
                    <a:pt x="909782" y="179566"/>
                    <a:pt x="886691" y="174948"/>
                  </a:cubicBezTo>
                  <a:cubicBezTo>
                    <a:pt x="863181" y="104416"/>
                    <a:pt x="891729" y="153116"/>
                    <a:pt x="831273" y="119529"/>
                  </a:cubicBezTo>
                  <a:cubicBezTo>
                    <a:pt x="802162" y="103356"/>
                    <a:pt x="748146" y="64111"/>
                    <a:pt x="748146" y="64111"/>
                  </a:cubicBezTo>
                  <a:cubicBezTo>
                    <a:pt x="734291" y="68729"/>
                    <a:pt x="721186" y="77966"/>
                    <a:pt x="706582" y="77966"/>
                  </a:cubicBezTo>
                  <a:cubicBezTo>
                    <a:pt x="631919" y="77966"/>
                    <a:pt x="632075" y="69858"/>
                    <a:pt x="581891" y="36402"/>
                  </a:cubicBezTo>
                  <a:cubicBezTo>
                    <a:pt x="568037" y="45638"/>
                    <a:pt x="556277" y="59326"/>
                    <a:pt x="540328" y="64111"/>
                  </a:cubicBezTo>
                  <a:cubicBezTo>
                    <a:pt x="509050" y="73495"/>
                    <a:pt x="475367" y="71562"/>
                    <a:pt x="443346" y="77966"/>
                  </a:cubicBezTo>
                  <a:cubicBezTo>
                    <a:pt x="429026" y="80830"/>
                    <a:pt x="415637" y="87202"/>
                    <a:pt x="401782" y="91820"/>
                  </a:cubicBezTo>
                  <a:cubicBezTo>
                    <a:pt x="397164" y="73347"/>
                    <a:pt x="399823" y="51271"/>
                    <a:pt x="387928" y="36402"/>
                  </a:cubicBezTo>
                  <a:cubicBezTo>
                    <a:pt x="358806" y="0"/>
                    <a:pt x="314122" y="38669"/>
                    <a:pt x="290946" y="50257"/>
                  </a:cubicBezTo>
                  <a:cubicBezTo>
                    <a:pt x="277091" y="41021"/>
                    <a:pt x="265807" y="19811"/>
                    <a:pt x="249382" y="22548"/>
                  </a:cubicBezTo>
                  <a:cubicBezTo>
                    <a:pt x="229379" y="25882"/>
                    <a:pt x="190357" y="90303"/>
                    <a:pt x="180109" y="105675"/>
                  </a:cubicBezTo>
                  <a:cubicBezTo>
                    <a:pt x="179989" y="106157"/>
                    <a:pt x="159027" y="196030"/>
                    <a:pt x="152400" y="202657"/>
                  </a:cubicBezTo>
                  <a:cubicBezTo>
                    <a:pt x="137796" y="217261"/>
                    <a:pt x="114914" y="220119"/>
                    <a:pt x="96982" y="230366"/>
                  </a:cubicBezTo>
                  <a:cubicBezTo>
                    <a:pt x="82525" y="238627"/>
                    <a:pt x="69273" y="248839"/>
                    <a:pt x="55418" y="258075"/>
                  </a:cubicBezTo>
                  <a:cubicBezTo>
                    <a:pt x="60036" y="281166"/>
                    <a:pt x="72194" y="303982"/>
                    <a:pt x="69273" y="327348"/>
                  </a:cubicBezTo>
                  <a:cubicBezTo>
                    <a:pt x="67208" y="343870"/>
                    <a:pt x="51242" y="355362"/>
                    <a:pt x="41564" y="368911"/>
                  </a:cubicBezTo>
                  <a:cubicBezTo>
                    <a:pt x="28143" y="387701"/>
                    <a:pt x="13855" y="405856"/>
                    <a:pt x="0" y="424329"/>
                  </a:cubicBezTo>
                  <a:cubicBezTo>
                    <a:pt x="4618" y="447420"/>
                    <a:pt x="793" y="474009"/>
                    <a:pt x="13855" y="493602"/>
                  </a:cubicBezTo>
                  <a:cubicBezTo>
                    <a:pt x="21956" y="505753"/>
                    <a:pt x="48173" y="494777"/>
                    <a:pt x="55418" y="507457"/>
                  </a:cubicBezTo>
                  <a:cubicBezTo>
                    <a:pt x="137100" y="650401"/>
                    <a:pt x="7318" y="549281"/>
                    <a:pt x="110837" y="618293"/>
                  </a:cubicBezTo>
                  <a:cubicBezTo>
                    <a:pt x="124691" y="613675"/>
                    <a:pt x="140996" y="613561"/>
                    <a:pt x="152400" y="604438"/>
                  </a:cubicBezTo>
                  <a:cubicBezTo>
                    <a:pt x="227444" y="544403"/>
                    <a:pt x="128156" y="576729"/>
                    <a:pt x="221673" y="535166"/>
                  </a:cubicBezTo>
                  <a:cubicBezTo>
                    <a:pt x="248363" y="523304"/>
                    <a:pt x="304800" y="507457"/>
                    <a:pt x="304800" y="507457"/>
                  </a:cubicBezTo>
                  <a:cubicBezTo>
                    <a:pt x="385677" y="453539"/>
                    <a:pt x="303371" y="493602"/>
                    <a:pt x="401782" y="493602"/>
                  </a:cubicBezTo>
                  <a:cubicBezTo>
                    <a:pt x="448194" y="493602"/>
                    <a:pt x="494146" y="484366"/>
                    <a:pt x="540328" y="479748"/>
                  </a:cubicBezTo>
                  <a:cubicBezTo>
                    <a:pt x="591128" y="484366"/>
                    <a:pt x="642231" y="486388"/>
                    <a:pt x="692728" y="493602"/>
                  </a:cubicBezTo>
                  <a:cubicBezTo>
                    <a:pt x="707185" y="495667"/>
                    <a:pt x="720123" y="503915"/>
                    <a:pt x="734291" y="507457"/>
                  </a:cubicBezTo>
                  <a:cubicBezTo>
                    <a:pt x="757136" y="513168"/>
                    <a:pt x="780473" y="516693"/>
                    <a:pt x="803564" y="521311"/>
                  </a:cubicBezTo>
                  <a:cubicBezTo>
                    <a:pt x="819120" y="544645"/>
                    <a:pt x="838808" y="585723"/>
                    <a:pt x="872837" y="590584"/>
                  </a:cubicBezTo>
                  <a:cubicBezTo>
                    <a:pt x="891687" y="593277"/>
                    <a:pt x="909782" y="581347"/>
                    <a:pt x="928255" y="576729"/>
                  </a:cubicBezTo>
                  <a:lnTo>
                    <a:pt x="928255" y="507457"/>
                  </a:lnTo>
                  <a:close/>
                </a:path>
              </a:pathLst>
            </a:custGeom>
            <a:solidFill>
              <a:srgbClr val="3A1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914400" y="1075493"/>
              <a:ext cx="380638" cy="31018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FD0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5"/>
            <p:cNvSpPr/>
            <p:nvPr/>
          </p:nvSpPr>
          <p:spPr>
            <a:xfrm>
              <a:off x="762767" y="161093"/>
              <a:ext cx="922231" cy="1035563"/>
            </a:xfrm>
            <a:custGeom>
              <a:avLst/>
              <a:gdLst>
                <a:gd name="connsiteX0" fmla="*/ 151633 w 922231"/>
                <a:gd name="connsiteY0" fmla="*/ 124691 h 1035563"/>
                <a:gd name="connsiteX1" fmla="*/ 165488 w 922231"/>
                <a:gd name="connsiteY1" fmla="*/ 83127 h 1035563"/>
                <a:gd name="connsiteX2" fmla="*/ 290178 w 922231"/>
                <a:gd name="connsiteY2" fmla="*/ 13855 h 1035563"/>
                <a:gd name="connsiteX3" fmla="*/ 331742 w 922231"/>
                <a:gd name="connsiteY3" fmla="*/ 0 h 1035563"/>
                <a:gd name="connsiteX4" fmla="*/ 553415 w 922231"/>
                <a:gd name="connsiteY4" fmla="*/ 13855 h 1035563"/>
                <a:gd name="connsiteX5" fmla="*/ 636542 w 922231"/>
                <a:gd name="connsiteY5" fmla="*/ 41564 h 1035563"/>
                <a:gd name="connsiteX6" fmla="*/ 678106 w 922231"/>
                <a:gd name="connsiteY6" fmla="*/ 83127 h 1035563"/>
                <a:gd name="connsiteX7" fmla="*/ 719669 w 922231"/>
                <a:gd name="connsiteY7" fmla="*/ 96982 h 1035563"/>
                <a:gd name="connsiteX8" fmla="*/ 747378 w 922231"/>
                <a:gd name="connsiteY8" fmla="*/ 138545 h 1035563"/>
                <a:gd name="connsiteX9" fmla="*/ 788942 w 922231"/>
                <a:gd name="connsiteY9" fmla="*/ 166255 h 1035563"/>
                <a:gd name="connsiteX10" fmla="*/ 844360 w 922231"/>
                <a:gd name="connsiteY10" fmla="*/ 249382 h 1035563"/>
                <a:gd name="connsiteX11" fmla="*/ 872069 w 922231"/>
                <a:gd name="connsiteY11" fmla="*/ 332509 h 1035563"/>
                <a:gd name="connsiteX12" fmla="*/ 899778 w 922231"/>
                <a:gd name="connsiteY12" fmla="*/ 429491 h 1035563"/>
                <a:gd name="connsiteX13" fmla="*/ 872069 w 922231"/>
                <a:gd name="connsiteY13" fmla="*/ 540327 h 1035563"/>
                <a:gd name="connsiteX14" fmla="*/ 844360 w 922231"/>
                <a:gd name="connsiteY14" fmla="*/ 623455 h 1035563"/>
                <a:gd name="connsiteX15" fmla="*/ 830506 w 922231"/>
                <a:gd name="connsiteY15" fmla="*/ 678873 h 1035563"/>
                <a:gd name="connsiteX16" fmla="*/ 802797 w 922231"/>
                <a:gd name="connsiteY16" fmla="*/ 720436 h 1035563"/>
                <a:gd name="connsiteX17" fmla="*/ 747378 w 922231"/>
                <a:gd name="connsiteY17" fmla="*/ 803564 h 1035563"/>
                <a:gd name="connsiteX18" fmla="*/ 691960 w 922231"/>
                <a:gd name="connsiteY18" fmla="*/ 872836 h 1035563"/>
                <a:gd name="connsiteX19" fmla="*/ 622688 w 922231"/>
                <a:gd name="connsiteY19" fmla="*/ 928255 h 1035563"/>
                <a:gd name="connsiteX20" fmla="*/ 511851 w 922231"/>
                <a:gd name="connsiteY20" fmla="*/ 983673 h 1035563"/>
                <a:gd name="connsiteX21" fmla="*/ 511851 w 922231"/>
                <a:gd name="connsiteY21" fmla="*/ 983673 h 1035563"/>
                <a:gd name="connsiteX22" fmla="*/ 428724 w 922231"/>
                <a:gd name="connsiteY22" fmla="*/ 1025236 h 1035563"/>
                <a:gd name="connsiteX23" fmla="*/ 317888 w 922231"/>
                <a:gd name="connsiteY23" fmla="*/ 983673 h 1035563"/>
                <a:gd name="connsiteX24" fmla="*/ 234760 w 922231"/>
                <a:gd name="connsiteY24" fmla="*/ 955964 h 1035563"/>
                <a:gd name="connsiteX25" fmla="*/ 193197 w 922231"/>
                <a:gd name="connsiteY25" fmla="*/ 928255 h 1035563"/>
                <a:gd name="connsiteX26" fmla="*/ 165488 w 922231"/>
                <a:gd name="connsiteY26" fmla="*/ 900545 h 1035563"/>
                <a:gd name="connsiteX27" fmla="*/ 123924 w 922231"/>
                <a:gd name="connsiteY27" fmla="*/ 886691 h 1035563"/>
                <a:gd name="connsiteX28" fmla="*/ 68506 w 922231"/>
                <a:gd name="connsiteY28" fmla="*/ 803564 h 1035563"/>
                <a:gd name="connsiteX29" fmla="*/ 26942 w 922231"/>
                <a:gd name="connsiteY29" fmla="*/ 720436 h 1035563"/>
                <a:gd name="connsiteX30" fmla="*/ 13088 w 922231"/>
                <a:gd name="connsiteY30" fmla="*/ 678873 h 1035563"/>
                <a:gd name="connsiteX31" fmla="*/ 40797 w 922231"/>
                <a:gd name="connsiteY31" fmla="*/ 360218 h 1035563"/>
                <a:gd name="connsiteX32" fmla="*/ 68506 w 922231"/>
                <a:gd name="connsiteY32" fmla="*/ 235527 h 1035563"/>
                <a:gd name="connsiteX33" fmla="*/ 123924 w 922231"/>
                <a:gd name="connsiteY33" fmla="*/ 152400 h 1035563"/>
                <a:gd name="connsiteX34" fmla="*/ 137778 w 922231"/>
                <a:gd name="connsiteY34" fmla="*/ 110836 h 1035563"/>
                <a:gd name="connsiteX35" fmla="*/ 165488 w 922231"/>
                <a:gd name="connsiteY35" fmla="*/ 83127 h 1035563"/>
                <a:gd name="connsiteX36" fmla="*/ 179342 w 922231"/>
                <a:gd name="connsiteY36" fmla="*/ 55418 h 1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231" h="1035563">
                  <a:moveTo>
                    <a:pt x="151633" y="124691"/>
                  </a:moveTo>
                  <a:cubicBezTo>
                    <a:pt x="156251" y="110836"/>
                    <a:pt x="157387" y="95278"/>
                    <a:pt x="165488" y="83127"/>
                  </a:cubicBezTo>
                  <a:cubicBezTo>
                    <a:pt x="201040" y="29799"/>
                    <a:pt x="228212" y="34510"/>
                    <a:pt x="290178" y="13855"/>
                  </a:cubicBezTo>
                  <a:lnTo>
                    <a:pt x="331742" y="0"/>
                  </a:lnTo>
                  <a:cubicBezTo>
                    <a:pt x="405633" y="4618"/>
                    <a:pt x="480059" y="3852"/>
                    <a:pt x="553415" y="13855"/>
                  </a:cubicBezTo>
                  <a:cubicBezTo>
                    <a:pt x="582355" y="17801"/>
                    <a:pt x="636542" y="41564"/>
                    <a:pt x="636542" y="41564"/>
                  </a:cubicBezTo>
                  <a:cubicBezTo>
                    <a:pt x="650397" y="55418"/>
                    <a:pt x="661803" y="72259"/>
                    <a:pt x="678106" y="83127"/>
                  </a:cubicBezTo>
                  <a:cubicBezTo>
                    <a:pt x="690257" y="91228"/>
                    <a:pt x="708265" y="87859"/>
                    <a:pt x="719669" y="96982"/>
                  </a:cubicBezTo>
                  <a:cubicBezTo>
                    <a:pt x="732671" y="107384"/>
                    <a:pt x="735604" y="126771"/>
                    <a:pt x="747378" y="138545"/>
                  </a:cubicBezTo>
                  <a:cubicBezTo>
                    <a:pt x="759152" y="150319"/>
                    <a:pt x="775087" y="157018"/>
                    <a:pt x="788942" y="166255"/>
                  </a:cubicBezTo>
                  <a:cubicBezTo>
                    <a:pt x="807415" y="193964"/>
                    <a:pt x="833829" y="217789"/>
                    <a:pt x="844360" y="249382"/>
                  </a:cubicBezTo>
                  <a:cubicBezTo>
                    <a:pt x="853596" y="277091"/>
                    <a:pt x="864985" y="304173"/>
                    <a:pt x="872069" y="332509"/>
                  </a:cubicBezTo>
                  <a:cubicBezTo>
                    <a:pt x="889466" y="402095"/>
                    <a:pt x="879903" y="369863"/>
                    <a:pt x="899778" y="429491"/>
                  </a:cubicBezTo>
                  <a:cubicBezTo>
                    <a:pt x="857737" y="555619"/>
                    <a:pt x="922231" y="356402"/>
                    <a:pt x="872069" y="540327"/>
                  </a:cubicBezTo>
                  <a:cubicBezTo>
                    <a:pt x="864384" y="568506"/>
                    <a:pt x="851444" y="595119"/>
                    <a:pt x="844360" y="623455"/>
                  </a:cubicBezTo>
                  <a:cubicBezTo>
                    <a:pt x="839742" y="641928"/>
                    <a:pt x="838007" y="661371"/>
                    <a:pt x="830506" y="678873"/>
                  </a:cubicBezTo>
                  <a:cubicBezTo>
                    <a:pt x="823947" y="694178"/>
                    <a:pt x="811058" y="705979"/>
                    <a:pt x="802797" y="720436"/>
                  </a:cubicBezTo>
                  <a:cubicBezTo>
                    <a:pt x="758062" y="798722"/>
                    <a:pt x="796766" y="754178"/>
                    <a:pt x="747378" y="803564"/>
                  </a:cubicBezTo>
                  <a:cubicBezTo>
                    <a:pt x="720407" y="884479"/>
                    <a:pt x="754627" y="810169"/>
                    <a:pt x="691960" y="872836"/>
                  </a:cubicBezTo>
                  <a:cubicBezTo>
                    <a:pt x="629291" y="935505"/>
                    <a:pt x="703604" y="901282"/>
                    <a:pt x="622688" y="928255"/>
                  </a:cubicBezTo>
                  <a:cubicBezTo>
                    <a:pt x="574325" y="976617"/>
                    <a:pt x="607370" y="951833"/>
                    <a:pt x="511851" y="983673"/>
                  </a:cubicBezTo>
                  <a:lnTo>
                    <a:pt x="511851" y="983673"/>
                  </a:lnTo>
                  <a:cubicBezTo>
                    <a:pt x="458137" y="1019483"/>
                    <a:pt x="486085" y="1006117"/>
                    <a:pt x="428724" y="1025236"/>
                  </a:cubicBezTo>
                  <a:cubicBezTo>
                    <a:pt x="264496" y="992392"/>
                    <a:pt x="434642" y="1035563"/>
                    <a:pt x="317888" y="983673"/>
                  </a:cubicBezTo>
                  <a:cubicBezTo>
                    <a:pt x="291197" y="971810"/>
                    <a:pt x="234760" y="955964"/>
                    <a:pt x="234760" y="955964"/>
                  </a:cubicBezTo>
                  <a:cubicBezTo>
                    <a:pt x="220906" y="946728"/>
                    <a:pt x="206199" y="938657"/>
                    <a:pt x="193197" y="928255"/>
                  </a:cubicBezTo>
                  <a:cubicBezTo>
                    <a:pt x="182997" y="920095"/>
                    <a:pt x="176689" y="907266"/>
                    <a:pt x="165488" y="900545"/>
                  </a:cubicBezTo>
                  <a:cubicBezTo>
                    <a:pt x="152965" y="893031"/>
                    <a:pt x="137779" y="891309"/>
                    <a:pt x="123924" y="886691"/>
                  </a:cubicBezTo>
                  <a:cubicBezTo>
                    <a:pt x="105451" y="858982"/>
                    <a:pt x="79037" y="835157"/>
                    <a:pt x="68506" y="803564"/>
                  </a:cubicBezTo>
                  <a:cubicBezTo>
                    <a:pt x="49385" y="746203"/>
                    <a:pt x="62752" y="774151"/>
                    <a:pt x="26942" y="720436"/>
                  </a:cubicBezTo>
                  <a:cubicBezTo>
                    <a:pt x="22324" y="706582"/>
                    <a:pt x="13088" y="693477"/>
                    <a:pt x="13088" y="678873"/>
                  </a:cubicBezTo>
                  <a:cubicBezTo>
                    <a:pt x="13088" y="430945"/>
                    <a:pt x="0" y="482606"/>
                    <a:pt x="40797" y="360218"/>
                  </a:cubicBezTo>
                  <a:cubicBezTo>
                    <a:pt x="44557" y="337659"/>
                    <a:pt x="52264" y="264763"/>
                    <a:pt x="68506" y="235527"/>
                  </a:cubicBezTo>
                  <a:cubicBezTo>
                    <a:pt x="84679" y="206416"/>
                    <a:pt x="123924" y="152400"/>
                    <a:pt x="123924" y="152400"/>
                  </a:cubicBezTo>
                  <a:cubicBezTo>
                    <a:pt x="128542" y="138545"/>
                    <a:pt x="130264" y="123359"/>
                    <a:pt x="137778" y="110836"/>
                  </a:cubicBezTo>
                  <a:cubicBezTo>
                    <a:pt x="144499" y="99635"/>
                    <a:pt x="157651" y="93577"/>
                    <a:pt x="165488" y="83127"/>
                  </a:cubicBezTo>
                  <a:cubicBezTo>
                    <a:pt x="171684" y="74866"/>
                    <a:pt x="174724" y="64654"/>
                    <a:pt x="179342" y="55418"/>
                  </a:cubicBezTo>
                </a:path>
              </a:pathLst>
            </a:custGeom>
            <a:solidFill>
              <a:srgbClr val="FFD07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8" name="Group 11"/>
            <p:cNvGrpSpPr/>
            <p:nvPr/>
          </p:nvGrpSpPr>
          <p:grpSpPr>
            <a:xfrm>
              <a:off x="914400" y="542093"/>
              <a:ext cx="213466" cy="155090"/>
              <a:chOff x="4267200" y="1600200"/>
              <a:chExt cx="1371600" cy="1371600"/>
            </a:xfrm>
          </p:grpSpPr>
          <p:sp>
            <p:nvSpPr>
              <p:cNvPr id="444" name="Oval 443"/>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9"/>
              <p:cNvGrpSpPr/>
              <p:nvPr/>
            </p:nvGrpSpPr>
            <p:grpSpPr>
              <a:xfrm>
                <a:off x="4495800" y="1981200"/>
                <a:ext cx="914400" cy="990600"/>
                <a:chOff x="6019800" y="1524000"/>
                <a:chExt cx="990600" cy="1066800"/>
              </a:xfrm>
            </p:grpSpPr>
            <p:sp>
              <p:nvSpPr>
                <p:cNvPr id="446"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22"/>
            <p:cNvGrpSpPr/>
            <p:nvPr/>
          </p:nvGrpSpPr>
          <p:grpSpPr>
            <a:xfrm>
              <a:off x="1219200" y="542093"/>
              <a:ext cx="213466" cy="155090"/>
              <a:chOff x="4267200" y="1600200"/>
              <a:chExt cx="1371600" cy="1371600"/>
            </a:xfrm>
          </p:grpSpPr>
          <p:sp>
            <p:nvSpPr>
              <p:cNvPr id="440" name="Oval 439"/>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1" name="Group 9"/>
              <p:cNvGrpSpPr/>
              <p:nvPr/>
            </p:nvGrpSpPr>
            <p:grpSpPr>
              <a:xfrm>
                <a:off x="4495800" y="1981200"/>
                <a:ext cx="914400" cy="990600"/>
                <a:chOff x="6019800" y="1524000"/>
                <a:chExt cx="990600" cy="1066800"/>
              </a:xfrm>
            </p:grpSpPr>
            <p:sp>
              <p:nvSpPr>
                <p:cNvPr id="442"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0" name="Freeform 359"/>
            <p:cNvSpPr/>
            <p:nvPr/>
          </p:nvSpPr>
          <p:spPr>
            <a:xfrm>
              <a:off x="1203036" y="479748"/>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838200" y="465893"/>
              <a:ext cx="279400" cy="27709"/>
            </a:xfrm>
            <a:custGeom>
              <a:avLst/>
              <a:gdLst>
                <a:gd name="connsiteX0" fmla="*/ 2309 w 279400"/>
                <a:gd name="connsiteY0" fmla="*/ 27709 h 27709"/>
                <a:gd name="connsiteX1" fmla="*/ 57728 w 279400"/>
                <a:gd name="connsiteY1" fmla="*/ 13854 h 27709"/>
                <a:gd name="connsiteX2" fmla="*/ 99291 w 279400"/>
                <a:gd name="connsiteY2" fmla="*/ 0 h 27709"/>
                <a:gd name="connsiteX3" fmla="*/ 168564 w 279400"/>
                <a:gd name="connsiteY3" fmla="*/ 13854 h 27709"/>
                <a:gd name="connsiteX4" fmla="*/ 279400 w 279400"/>
                <a:gd name="connsiteY4" fmla="*/ 27709 h 27709"/>
                <a:gd name="connsiteX5" fmla="*/ 168564 w 279400"/>
                <a:gd name="connsiteY5" fmla="*/ 0 h 27709"/>
                <a:gd name="connsiteX6" fmla="*/ 43873 w 279400"/>
                <a:gd name="connsiteY6" fmla="*/ 13854 h 27709"/>
                <a:gd name="connsiteX7" fmla="*/ 2309 w 279400"/>
                <a:gd name="connsiteY7" fmla="*/ 27709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 h="27709">
                  <a:moveTo>
                    <a:pt x="2309" y="27709"/>
                  </a:moveTo>
                  <a:cubicBezTo>
                    <a:pt x="4618" y="27709"/>
                    <a:pt x="39419" y="19085"/>
                    <a:pt x="57728" y="13854"/>
                  </a:cubicBezTo>
                  <a:cubicBezTo>
                    <a:pt x="71770" y="9842"/>
                    <a:pt x="84687" y="0"/>
                    <a:pt x="99291" y="0"/>
                  </a:cubicBezTo>
                  <a:cubicBezTo>
                    <a:pt x="122839" y="0"/>
                    <a:pt x="145290" y="10273"/>
                    <a:pt x="168564" y="13854"/>
                  </a:cubicBezTo>
                  <a:cubicBezTo>
                    <a:pt x="205364" y="19516"/>
                    <a:pt x="242455" y="23091"/>
                    <a:pt x="279400" y="27709"/>
                  </a:cubicBezTo>
                  <a:cubicBezTo>
                    <a:pt x="246599" y="16775"/>
                    <a:pt x="202006" y="0"/>
                    <a:pt x="168564" y="0"/>
                  </a:cubicBezTo>
                  <a:cubicBezTo>
                    <a:pt x="126745" y="0"/>
                    <a:pt x="85018" y="6373"/>
                    <a:pt x="43873" y="13854"/>
                  </a:cubicBezTo>
                  <a:cubicBezTo>
                    <a:pt x="33713" y="15701"/>
                    <a:pt x="0" y="27709"/>
                    <a:pt x="2309" y="27709"/>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1122218" y="756838"/>
              <a:ext cx="152400" cy="138546"/>
            </a:xfrm>
            <a:custGeom>
              <a:avLst/>
              <a:gdLst>
                <a:gd name="connsiteX0" fmla="*/ 41564 w 152400"/>
                <a:gd name="connsiteY0" fmla="*/ 0 h 138546"/>
                <a:gd name="connsiteX1" fmla="*/ 83127 w 152400"/>
                <a:gd name="connsiteY1" fmla="*/ 27710 h 138546"/>
                <a:gd name="connsiteX2" fmla="*/ 152400 w 152400"/>
                <a:gd name="connsiteY2" fmla="*/ 96982 h 138546"/>
                <a:gd name="connsiteX3" fmla="*/ 69273 w 152400"/>
                <a:gd name="connsiteY3" fmla="*/ 138546 h 138546"/>
                <a:gd name="connsiteX4" fmla="*/ 0 w 152400"/>
                <a:gd name="connsiteY4" fmla="*/ 124691 h 13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8546">
                  <a:moveTo>
                    <a:pt x="41564" y="0"/>
                  </a:moveTo>
                  <a:cubicBezTo>
                    <a:pt x="55418" y="9237"/>
                    <a:pt x="70596" y="16745"/>
                    <a:pt x="83127" y="27710"/>
                  </a:cubicBezTo>
                  <a:cubicBezTo>
                    <a:pt x="107703" y="49214"/>
                    <a:pt x="152400" y="96982"/>
                    <a:pt x="152400" y="96982"/>
                  </a:cubicBezTo>
                  <a:cubicBezTo>
                    <a:pt x="131386" y="110992"/>
                    <a:pt x="97953" y="138546"/>
                    <a:pt x="69273" y="138546"/>
                  </a:cubicBezTo>
                  <a:cubicBezTo>
                    <a:pt x="45725" y="138546"/>
                    <a:pt x="0" y="124691"/>
                    <a:pt x="0" y="124691"/>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Freeform 362"/>
            <p:cNvSpPr/>
            <p:nvPr/>
          </p:nvSpPr>
          <p:spPr>
            <a:xfrm>
              <a:off x="1094509" y="1020075"/>
              <a:ext cx="277091" cy="48460"/>
            </a:xfrm>
            <a:custGeom>
              <a:avLst/>
              <a:gdLst>
                <a:gd name="connsiteX0" fmla="*/ 0 w 277091"/>
                <a:gd name="connsiteY0" fmla="*/ 41563 h 48460"/>
                <a:gd name="connsiteX1" fmla="*/ 263236 w 277091"/>
                <a:gd name="connsiteY1" fmla="*/ 13854 h 48460"/>
                <a:gd name="connsiteX2" fmla="*/ 277091 w 277091"/>
                <a:gd name="connsiteY2" fmla="*/ 0 h 48460"/>
              </a:gdLst>
              <a:ahLst/>
              <a:cxnLst>
                <a:cxn ang="0">
                  <a:pos x="connsiteX0" y="connsiteY0"/>
                </a:cxn>
                <a:cxn ang="0">
                  <a:pos x="connsiteX1" y="connsiteY1"/>
                </a:cxn>
                <a:cxn ang="0">
                  <a:pos x="connsiteX2" y="connsiteY2"/>
                </a:cxn>
              </a:cxnLst>
              <a:rect l="l" t="t" r="r" b="b"/>
              <a:pathLst>
                <a:path w="277091" h="48460">
                  <a:moveTo>
                    <a:pt x="0" y="41563"/>
                  </a:moveTo>
                  <a:cubicBezTo>
                    <a:pt x="20358" y="40291"/>
                    <a:pt x="194023" y="48460"/>
                    <a:pt x="263236" y="13854"/>
                  </a:cubicBezTo>
                  <a:cubicBezTo>
                    <a:pt x="269078" y="10933"/>
                    <a:pt x="272473" y="4618"/>
                    <a:pt x="27709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Freeform 363"/>
            <p:cNvSpPr/>
            <p:nvPr/>
          </p:nvSpPr>
          <p:spPr>
            <a:xfrm>
              <a:off x="685800" y="84893"/>
              <a:ext cx="727364" cy="263401"/>
            </a:xfrm>
            <a:custGeom>
              <a:avLst/>
              <a:gdLst>
                <a:gd name="connsiteX0" fmla="*/ 180494 w 623840"/>
                <a:gd name="connsiteY0" fmla="*/ 106773 h 224701"/>
                <a:gd name="connsiteX1" fmla="*/ 263621 w 623840"/>
                <a:gd name="connsiteY1" fmla="*/ 134482 h 224701"/>
                <a:gd name="connsiteX2" fmla="*/ 319040 w 623840"/>
                <a:gd name="connsiteY2" fmla="*/ 203755 h 224701"/>
                <a:gd name="connsiteX3" fmla="*/ 346749 w 623840"/>
                <a:gd name="connsiteY3" fmla="*/ 176045 h 224701"/>
                <a:gd name="connsiteX4" fmla="*/ 388312 w 623840"/>
                <a:gd name="connsiteY4" fmla="*/ 189900 h 224701"/>
                <a:gd name="connsiteX5" fmla="*/ 485294 w 623840"/>
                <a:gd name="connsiteY5" fmla="*/ 217609 h 224701"/>
                <a:gd name="connsiteX6" fmla="*/ 526858 w 623840"/>
                <a:gd name="connsiteY6" fmla="*/ 189900 h 224701"/>
                <a:gd name="connsiteX7" fmla="*/ 568421 w 623840"/>
                <a:gd name="connsiteY7" fmla="*/ 176045 h 224701"/>
                <a:gd name="connsiteX8" fmla="*/ 623840 w 623840"/>
                <a:gd name="connsiteY8" fmla="*/ 92918 h 224701"/>
                <a:gd name="connsiteX9" fmla="*/ 222058 w 623840"/>
                <a:gd name="connsiteY9" fmla="*/ 79064 h 224701"/>
                <a:gd name="connsiteX10" fmla="*/ 180494 w 623840"/>
                <a:gd name="connsiteY10" fmla="*/ 106773 h 22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40" h="224701">
                  <a:moveTo>
                    <a:pt x="180494" y="106773"/>
                  </a:moveTo>
                  <a:cubicBezTo>
                    <a:pt x="187421" y="116009"/>
                    <a:pt x="237497" y="121420"/>
                    <a:pt x="263621" y="134482"/>
                  </a:cubicBezTo>
                  <a:cubicBezTo>
                    <a:pt x="283365" y="144354"/>
                    <a:pt x="309249" y="189069"/>
                    <a:pt x="319040" y="203755"/>
                  </a:cubicBezTo>
                  <a:cubicBezTo>
                    <a:pt x="328276" y="194518"/>
                    <a:pt x="333940" y="178607"/>
                    <a:pt x="346749" y="176045"/>
                  </a:cubicBezTo>
                  <a:cubicBezTo>
                    <a:pt x="361069" y="173181"/>
                    <a:pt x="374270" y="185888"/>
                    <a:pt x="388312" y="189900"/>
                  </a:cubicBezTo>
                  <a:cubicBezTo>
                    <a:pt x="510113" y="224701"/>
                    <a:pt x="385621" y="184385"/>
                    <a:pt x="485294" y="217609"/>
                  </a:cubicBezTo>
                  <a:cubicBezTo>
                    <a:pt x="499149" y="208373"/>
                    <a:pt x="511965" y="197347"/>
                    <a:pt x="526858" y="189900"/>
                  </a:cubicBezTo>
                  <a:cubicBezTo>
                    <a:pt x="539920" y="183369"/>
                    <a:pt x="558095" y="186371"/>
                    <a:pt x="568421" y="176045"/>
                  </a:cubicBezTo>
                  <a:cubicBezTo>
                    <a:pt x="591969" y="152497"/>
                    <a:pt x="623840" y="92918"/>
                    <a:pt x="623840" y="92918"/>
                  </a:cubicBezTo>
                  <a:cubicBezTo>
                    <a:pt x="484461" y="0"/>
                    <a:pt x="583289" y="54152"/>
                    <a:pt x="222058" y="79064"/>
                  </a:cubicBezTo>
                  <a:cubicBezTo>
                    <a:pt x="0" y="94378"/>
                    <a:pt x="173567" y="97537"/>
                    <a:pt x="180494" y="106773"/>
                  </a:cubicBezTo>
                  <a:close/>
                </a:path>
              </a:pathLst>
            </a:custGeom>
            <a:solidFill>
              <a:srgbClr val="3A1300"/>
            </a:solidFill>
            <a:ln>
              <a:solidFill>
                <a:srgbClr val="3A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364"/>
            <p:cNvSpPr/>
            <p:nvPr/>
          </p:nvSpPr>
          <p:spPr>
            <a:xfrm>
              <a:off x="193964" y="1371600"/>
              <a:ext cx="2687781" cy="2022764"/>
            </a:xfrm>
            <a:custGeom>
              <a:avLst/>
              <a:gdLst>
                <a:gd name="connsiteX0" fmla="*/ 332509 w 2687781"/>
                <a:gd name="connsiteY0" fmla="*/ 55418 h 2022764"/>
                <a:gd name="connsiteX1" fmla="*/ 374072 w 2687781"/>
                <a:gd name="connsiteY1" fmla="*/ 96982 h 2022764"/>
                <a:gd name="connsiteX2" fmla="*/ 651163 w 2687781"/>
                <a:gd name="connsiteY2" fmla="*/ 69273 h 2022764"/>
                <a:gd name="connsiteX3" fmla="*/ 748145 w 2687781"/>
                <a:gd name="connsiteY3" fmla="*/ 55418 h 2022764"/>
                <a:gd name="connsiteX4" fmla="*/ 886691 w 2687781"/>
                <a:gd name="connsiteY4" fmla="*/ 27709 h 2022764"/>
                <a:gd name="connsiteX5" fmla="*/ 969818 w 2687781"/>
                <a:gd name="connsiteY5" fmla="*/ 0 h 2022764"/>
                <a:gd name="connsiteX6" fmla="*/ 1288472 w 2687781"/>
                <a:gd name="connsiteY6" fmla="*/ 13855 h 2022764"/>
                <a:gd name="connsiteX7" fmla="*/ 1440872 w 2687781"/>
                <a:gd name="connsiteY7" fmla="*/ 41564 h 2022764"/>
                <a:gd name="connsiteX8" fmla="*/ 1634836 w 2687781"/>
                <a:gd name="connsiteY8" fmla="*/ 69273 h 2022764"/>
                <a:gd name="connsiteX9" fmla="*/ 1731818 w 2687781"/>
                <a:gd name="connsiteY9" fmla="*/ 96982 h 2022764"/>
                <a:gd name="connsiteX10" fmla="*/ 1801091 w 2687781"/>
                <a:gd name="connsiteY10" fmla="*/ 110836 h 2022764"/>
                <a:gd name="connsiteX11" fmla="*/ 1884218 w 2687781"/>
                <a:gd name="connsiteY11" fmla="*/ 138545 h 2022764"/>
                <a:gd name="connsiteX12" fmla="*/ 1939636 w 2687781"/>
                <a:gd name="connsiteY12" fmla="*/ 152400 h 2022764"/>
                <a:gd name="connsiteX13" fmla="*/ 2064327 w 2687781"/>
                <a:gd name="connsiteY13" fmla="*/ 235527 h 2022764"/>
                <a:gd name="connsiteX14" fmla="*/ 2105891 w 2687781"/>
                <a:gd name="connsiteY14" fmla="*/ 263236 h 2022764"/>
                <a:gd name="connsiteX15" fmla="*/ 2161309 w 2687781"/>
                <a:gd name="connsiteY15" fmla="*/ 346364 h 2022764"/>
                <a:gd name="connsiteX16" fmla="*/ 2202872 w 2687781"/>
                <a:gd name="connsiteY16" fmla="*/ 429491 h 2022764"/>
                <a:gd name="connsiteX17" fmla="*/ 2216727 w 2687781"/>
                <a:gd name="connsiteY17" fmla="*/ 484909 h 2022764"/>
                <a:gd name="connsiteX18" fmla="*/ 2230581 w 2687781"/>
                <a:gd name="connsiteY18" fmla="*/ 526473 h 2022764"/>
                <a:gd name="connsiteX19" fmla="*/ 2244436 w 2687781"/>
                <a:gd name="connsiteY19" fmla="*/ 609600 h 2022764"/>
                <a:gd name="connsiteX20" fmla="*/ 2258291 w 2687781"/>
                <a:gd name="connsiteY20" fmla="*/ 720436 h 2022764"/>
                <a:gd name="connsiteX21" fmla="*/ 2299854 w 2687781"/>
                <a:gd name="connsiteY21" fmla="*/ 748145 h 2022764"/>
                <a:gd name="connsiteX22" fmla="*/ 2410691 w 2687781"/>
                <a:gd name="connsiteY22" fmla="*/ 789709 h 2022764"/>
                <a:gd name="connsiteX23" fmla="*/ 2493818 w 2687781"/>
                <a:gd name="connsiteY23" fmla="*/ 845127 h 2022764"/>
                <a:gd name="connsiteX24" fmla="*/ 2576945 w 2687781"/>
                <a:gd name="connsiteY24" fmla="*/ 983673 h 2022764"/>
                <a:gd name="connsiteX25" fmla="*/ 2590800 w 2687781"/>
                <a:gd name="connsiteY25" fmla="*/ 1025236 h 2022764"/>
                <a:gd name="connsiteX26" fmla="*/ 2646218 w 2687781"/>
                <a:gd name="connsiteY26" fmla="*/ 1136073 h 2022764"/>
                <a:gd name="connsiteX27" fmla="*/ 2673927 w 2687781"/>
                <a:gd name="connsiteY27" fmla="*/ 1288473 h 2022764"/>
                <a:gd name="connsiteX28" fmla="*/ 2687781 w 2687781"/>
                <a:gd name="connsiteY28" fmla="*/ 1330036 h 2022764"/>
                <a:gd name="connsiteX29" fmla="*/ 2673927 w 2687781"/>
                <a:gd name="connsiteY29" fmla="*/ 1537855 h 2022764"/>
                <a:gd name="connsiteX30" fmla="*/ 2660072 w 2687781"/>
                <a:gd name="connsiteY30" fmla="*/ 1579418 h 2022764"/>
                <a:gd name="connsiteX31" fmla="*/ 2576945 w 2687781"/>
                <a:gd name="connsiteY31" fmla="*/ 1690255 h 2022764"/>
                <a:gd name="connsiteX32" fmla="*/ 2576945 w 2687781"/>
                <a:gd name="connsiteY32" fmla="*/ 1773382 h 2022764"/>
                <a:gd name="connsiteX33" fmla="*/ 2618509 w 2687781"/>
                <a:gd name="connsiteY33" fmla="*/ 1787236 h 2022764"/>
                <a:gd name="connsiteX34" fmla="*/ 2687781 w 2687781"/>
                <a:gd name="connsiteY34" fmla="*/ 1870364 h 2022764"/>
                <a:gd name="connsiteX35" fmla="*/ 2660072 w 2687781"/>
                <a:gd name="connsiteY35" fmla="*/ 1911927 h 2022764"/>
                <a:gd name="connsiteX36" fmla="*/ 2604654 w 2687781"/>
                <a:gd name="connsiteY36" fmla="*/ 1939636 h 2022764"/>
                <a:gd name="connsiteX37" fmla="*/ 2563091 w 2687781"/>
                <a:gd name="connsiteY37" fmla="*/ 1925782 h 2022764"/>
                <a:gd name="connsiteX38" fmla="*/ 2521527 w 2687781"/>
                <a:gd name="connsiteY38" fmla="*/ 1898073 h 2022764"/>
                <a:gd name="connsiteX39" fmla="*/ 2493818 w 2687781"/>
                <a:gd name="connsiteY39" fmla="*/ 1939636 h 2022764"/>
                <a:gd name="connsiteX40" fmla="*/ 2452254 w 2687781"/>
                <a:gd name="connsiteY40" fmla="*/ 1967345 h 2022764"/>
                <a:gd name="connsiteX41" fmla="*/ 2410691 w 2687781"/>
                <a:gd name="connsiteY41" fmla="*/ 1953491 h 2022764"/>
                <a:gd name="connsiteX42" fmla="*/ 2355272 w 2687781"/>
                <a:gd name="connsiteY42" fmla="*/ 1884218 h 2022764"/>
                <a:gd name="connsiteX43" fmla="*/ 2286000 w 2687781"/>
                <a:gd name="connsiteY43" fmla="*/ 1856509 h 2022764"/>
                <a:gd name="connsiteX44" fmla="*/ 2313709 w 2687781"/>
                <a:gd name="connsiteY44" fmla="*/ 1773382 h 2022764"/>
                <a:gd name="connsiteX45" fmla="*/ 2189018 w 2687781"/>
                <a:gd name="connsiteY45" fmla="*/ 1717964 h 2022764"/>
                <a:gd name="connsiteX46" fmla="*/ 2147454 w 2687781"/>
                <a:gd name="connsiteY46" fmla="*/ 1704109 h 2022764"/>
                <a:gd name="connsiteX47" fmla="*/ 2105891 w 2687781"/>
                <a:gd name="connsiteY47" fmla="*/ 1676400 h 2022764"/>
                <a:gd name="connsiteX48" fmla="*/ 2036618 w 2687781"/>
                <a:gd name="connsiteY48" fmla="*/ 1620982 h 2022764"/>
                <a:gd name="connsiteX49" fmla="*/ 2022763 w 2687781"/>
                <a:gd name="connsiteY49" fmla="*/ 1579418 h 2022764"/>
                <a:gd name="connsiteX50" fmla="*/ 1995054 w 2687781"/>
                <a:gd name="connsiteY50" fmla="*/ 1537855 h 2022764"/>
                <a:gd name="connsiteX51" fmla="*/ 1967345 w 2687781"/>
                <a:gd name="connsiteY51" fmla="*/ 1454727 h 2022764"/>
                <a:gd name="connsiteX52" fmla="*/ 1953491 w 2687781"/>
                <a:gd name="connsiteY52" fmla="*/ 1413164 h 2022764"/>
                <a:gd name="connsiteX53" fmla="*/ 1939636 w 2687781"/>
                <a:gd name="connsiteY53" fmla="*/ 1371600 h 2022764"/>
                <a:gd name="connsiteX54" fmla="*/ 1967345 w 2687781"/>
                <a:gd name="connsiteY54" fmla="*/ 1052945 h 2022764"/>
                <a:gd name="connsiteX55" fmla="*/ 1981200 w 2687781"/>
                <a:gd name="connsiteY55" fmla="*/ 1011382 h 2022764"/>
                <a:gd name="connsiteX56" fmla="*/ 1967345 w 2687781"/>
                <a:gd name="connsiteY56" fmla="*/ 955964 h 2022764"/>
                <a:gd name="connsiteX57" fmla="*/ 1717963 w 2687781"/>
                <a:gd name="connsiteY57" fmla="*/ 942109 h 2022764"/>
                <a:gd name="connsiteX58" fmla="*/ 1662545 w 2687781"/>
                <a:gd name="connsiteY58" fmla="*/ 928255 h 2022764"/>
                <a:gd name="connsiteX59" fmla="*/ 1620981 w 2687781"/>
                <a:gd name="connsiteY59" fmla="*/ 900545 h 2022764"/>
                <a:gd name="connsiteX60" fmla="*/ 1579418 w 2687781"/>
                <a:gd name="connsiteY60" fmla="*/ 886691 h 2022764"/>
                <a:gd name="connsiteX61" fmla="*/ 1468581 w 2687781"/>
                <a:gd name="connsiteY61" fmla="*/ 803564 h 2022764"/>
                <a:gd name="connsiteX62" fmla="*/ 1440872 w 2687781"/>
                <a:gd name="connsiteY62" fmla="*/ 748145 h 2022764"/>
                <a:gd name="connsiteX63" fmla="*/ 1427018 w 2687781"/>
                <a:gd name="connsiteY63" fmla="*/ 706582 h 2022764"/>
                <a:gd name="connsiteX64" fmla="*/ 1343891 w 2687781"/>
                <a:gd name="connsiteY64" fmla="*/ 734291 h 2022764"/>
                <a:gd name="connsiteX65" fmla="*/ 1260763 w 2687781"/>
                <a:gd name="connsiteY65" fmla="*/ 748145 h 2022764"/>
                <a:gd name="connsiteX66" fmla="*/ 1177636 w 2687781"/>
                <a:gd name="connsiteY66" fmla="*/ 789709 h 2022764"/>
                <a:gd name="connsiteX67" fmla="*/ 1039091 w 2687781"/>
                <a:gd name="connsiteY67" fmla="*/ 831273 h 2022764"/>
                <a:gd name="connsiteX68" fmla="*/ 858981 w 2687781"/>
                <a:gd name="connsiteY68" fmla="*/ 817418 h 2022764"/>
                <a:gd name="connsiteX69" fmla="*/ 803563 w 2687781"/>
                <a:gd name="connsiteY69" fmla="*/ 789709 h 2022764"/>
                <a:gd name="connsiteX70" fmla="*/ 665018 w 2687781"/>
                <a:gd name="connsiteY70" fmla="*/ 775855 h 2022764"/>
                <a:gd name="connsiteX71" fmla="*/ 623454 w 2687781"/>
                <a:gd name="connsiteY71" fmla="*/ 789709 h 2022764"/>
                <a:gd name="connsiteX72" fmla="*/ 581891 w 2687781"/>
                <a:gd name="connsiteY72" fmla="*/ 983673 h 2022764"/>
                <a:gd name="connsiteX73" fmla="*/ 554181 w 2687781"/>
                <a:gd name="connsiteY73" fmla="*/ 1011382 h 2022764"/>
                <a:gd name="connsiteX74" fmla="*/ 484909 w 2687781"/>
                <a:gd name="connsiteY74" fmla="*/ 1080655 h 2022764"/>
                <a:gd name="connsiteX75" fmla="*/ 457200 w 2687781"/>
                <a:gd name="connsiteY75" fmla="*/ 1122218 h 2022764"/>
                <a:gd name="connsiteX76" fmla="*/ 512618 w 2687781"/>
                <a:gd name="connsiteY76" fmla="*/ 1177636 h 2022764"/>
                <a:gd name="connsiteX77" fmla="*/ 568036 w 2687781"/>
                <a:gd name="connsiteY77" fmla="*/ 1260764 h 2022764"/>
                <a:gd name="connsiteX78" fmla="*/ 609600 w 2687781"/>
                <a:gd name="connsiteY78" fmla="*/ 1343891 h 2022764"/>
                <a:gd name="connsiteX79" fmla="*/ 568036 w 2687781"/>
                <a:gd name="connsiteY79" fmla="*/ 1537855 h 2022764"/>
                <a:gd name="connsiteX80" fmla="*/ 540327 w 2687781"/>
                <a:gd name="connsiteY80" fmla="*/ 1579418 h 2022764"/>
                <a:gd name="connsiteX81" fmla="*/ 484909 w 2687781"/>
                <a:gd name="connsiteY81" fmla="*/ 1690255 h 2022764"/>
                <a:gd name="connsiteX82" fmla="*/ 415636 w 2687781"/>
                <a:gd name="connsiteY82" fmla="*/ 1801091 h 2022764"/>
                <a:gd name="connsiteX83" fmla="*/ 332509 w 2687781"/>
                <a:gd name="connsiteY83" fmla="*/ 1870364 h 2022764"/>
                <a:gd name="connsiteX84" fmla="*/ 304800 w 2687781"/>
                <a:gd name="connsiteY84" fmla="*/ 1911927 h 2022764"/>
                <a:gd name="connsiteX85" fmla="*/ 290945 w 2687781"/>
                <a:gd name="connsiteY85" fmla="*/ 1981200 h 2022764"/>
                <a:gd name="connsiteX86" fmla="*/ 277091 w 2687781"/>
                <a:gd name="connsiteY86" fmla="*/ 2022764 h 2022764"/>
                <a:gd name="connsiteX87" fmla="*/ 152400 w 2687781"/>
                <a:gd name="connsiteY87" fmla="*/ 1981200 h 2022764"/>
                <a:gd name="connsiteX88" fmla="*/ 96981 w 2687781"/>
                <a:gd name="connsiteY88" fmla="*/ 1911927 h 2022764"/>
                <a:gd name="connsiteX89" fmla="*/ 55418 w 2687781"/>
                <a:gd name="connsiteY89" fmla="*/ 1925782 h 2022764"/>
                <a:gd name="connsiteX90" fmla="*/ 41563 w 2687781"/>
                <a:gd name="connsiteY90" fmla="*/ 1870364 h 2022764"/>
                <a:gd name="connsiteX91" fmla="*/ 69272 w 2687781"/>
                <a:gd name="connsiteY91" fmla="*/ 1731818 h 2022764"/>
                <a:gd name="connsiteX92" fmla="*/ 41563 w 2687781"/>
                <a:gd name="connsiteY92" fmla="*/ 1690255 h 2022764"/>
                <a:gd name="connsiteX93" fmla="*/ 13854 w 2687781"/>
                <a:gd name="connsiteY93" fmla="*/ 1662545 h 2022764"/>
                <a:gd name="connsiteX94" fmla="*/ 0 w 2687781"/>
                <a:gd name="connsiteY94" fmla="*/ 1620982 h 2022764"/>
                <a:gd name="connsiteX95" fmla="*/ 124691 w 2687781"/>
                <a:gd name="connsiteY95" fmla="*/ 1551709 h 2022764"/>
                <a:gd name="connsiteX96" fmla="*/ 83127 w 2687781"/>
                <a:gd name="connsiteY96" fmla="*/ 1413164 h 2022764"/>
                <a:gd name="connsiteX97" fmla="*/ 55418 w 2687781"/>
                <a:gd name="connsiteY97" fmla="*/ 1371600 h 2022764"/>
                <a:gd name="connsiteX98" fmla="*/ 41563 w 2687781"/>
                <a:gd name="connsiteY98" fmla="*/ 1316182 h 2022764"/>
                <a:gd name="connsiteX99" fmla="*/ 13854 w 2687781"/>
                <a:gd name="connsiteY99" fmla="*/ 1233055 h 2022764"/>
                <a:gd name="connsiteX100" fmla="*/ 27709 w 2687781"/>
                <a:gd name="connsiteY100" fmla="*/ 1025236 h 2022764"/>
                <a:gd name="connsiteX101" fmla="*/ 69272 w 2687781"/>
                <a:gd name="connsiteY101" fmla="*/ 942109 h 2022764"/>
                <a:gd name="connsiteX102" fmla="*/ 83127 w 2687781"/>
                <a:gd name="connsiteY102" fmla="*/ 900545 h 2022764"/>
                <a:gd name="connsiteX103" fmla="*/ 55418 w 2687781"/>
                <a:gd name="connsiteY103" fmla="*/ 817418 h 2022764"/>
                <a:gd name="connsiteX104" fmla="*/ 41563 w 2687781"/>
                <a:gd name="connsiteY104" fmla="*/ 775855 h 2022764"/>
                <a:gd name="connsiteX105" fmla="*/ 27709 w 2687781"/>
                <a:gd name="connsiteY105" fmla="*/ 706582 h 2022764"/>
                <a:gd name="connsiteX106" fmla="*/ 41563 w 2687781"/>
                <a:gd name="connsiteY106" fmla="*/ 387927 h 2022764"/>
                <a:gd name="connsiteX107" fmla="*/ 55418 w 2687781"/>
                <a:gd name="connsiteY107" fmla="*/ 346364 h 2022764"/>
                <a:gd name="connsiteX108" fmla="*/ 69272 w 2687781"/>
                <a:gd name="connsiteY108" fmla="*/ 277091 h 2022764"/>
                <a:gd name="connsiteX109" fmla="*/ 138545 w 2687781"/>
                <a:gd name="connsiteY109" fmla="*/ 263236 h 2022764"/>
                <a:gd name="connsiteX110" fmla="*/ 166254 w 2687781"/>
                <a:gd name="connsiteY110" fmla="*/ 221673 h 2022764"/>
                <a:gd name="connsiteX111" fmla="*/ 180109 w 2687781"/>
                <a:gd name="connsiteY111" fmla="*/ 180109 h 2022764"/>
                <a:gd name="connsiteX112" fmla="*/ 263236 w 2687781"/>
                <a:gd name="connsiteY112" fmla="*/ 152400 h 2022764"/>
                <a:gd name="connsiteX113" fmla="*/ 304800 w 2687781"/>
                <a:gd name="connsiteY113" fmla="*/ 138545 h 2022764"/>
                <a:gd name="connsiteX114" fmla="*/ 346363 w 2687781"/>
                <a:gd name="connsiteY114" fmla="*/ 110836 h 20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687781" h="2022764">
                  <a:moveTo>
                    <a:pt x="332509" y="55418"/>
                  </a:moveTo>
                  <a:cubicBezTo>
                    <a:pt x="346363" y="69273"/>
                    <a:pt x="354576" y="95032"/>
                    <a:pt x="374072" y="96982"/>
                  </a:cubicBezTo>
                  <a:cubicBezTo>
                    <a:pt x="769805" y="136555"/>
                    <a:pt x="507949" y="97916"/>
                    <a:pt x="651163" y="69273"/>
                  </a:cubicBezTo>
                  <a:cubicBezTo>
                    <a:pt x="683184" y="62869"/>
                    <a:pt x="715869" y="60383"/>
                    <a:pt x="748145" y="55418"/>
                  </a:cubicBezTo>
                  <a:cubicBezTo>
                    <a:pt x="799398" y="47533"/>
                    <a:pt x="838357" y="42209"/>
                    <a:pt x="886691" y="27709"/>
                  </a:cubicBezTo>
                  <a:cubicBezTo>
                    <a:pt x="914667" y="19316"/>
                    <a:pt x="969818" y="0"/>
                    <a:pt x="969818" y="0"/>
                  </a:cubicBezTo>
                  <a:cubicBezTo>
                    <a:pt x="1076036" y="4618"/>
                    <a:pt x="1182406" y="6540"/>
                    <a:pt x="1288472" y="13855"/>
                  </a:cubicBezTo>
                  <a:cubicBezTo>
                    <a:pt x="1332686" y="16904"/>
                    <a:pt x="1396145" y="34502"/>
                    <a:pt x="1440872" y="41564"/>
                  </a:cubicBezTo>
                  <a:cubicBezTo>
                    <a:pt x="1505384" y="51750"/>
                    <a:pt x="1634836" y="69273"/>
                    <a:pt x="1634836" y="69273"/>
                  </a:cubicBezTo>
                  <a:cubicBezTo>
                    <a:pt x="1681115" y="84699"/>
                    <a:pt x="1679637" y="85386"/>
                    <a:pt x="1731818" y="96982"/>
                  </a:cubicBezTo>
                  <a:cubicBezTo>
                    <a:pt x="1754806" y="102090"/>
                    <a:pt x="1778372" y="104640"/>
                    <a:pt x="1801091" y="110836"/>
                  </a:cubicBezTo>
                  <a:cubicBezTo>
                    <a:pt x="1829270" y="118521"/>
                    <a:pt x="1855882" y="131461"/>
                    <a:pt x="1884218" y="138545"/>
                  </a:cubicBezTo>
                  <a:lnTo>
                    <a:pt x="1939636" y="152400"/>
                  </a:lnTo>
                  <a:lnTo>
                    <a:pt x="2064327" y="235527"/>
                  </a:lnTo>
                  <a:lnTo>
                    <a:pt x="2105891" y="263236"/>
                  </a:lnTo>
                  <a:cubicBezTo>
                    <a:pt x="2124364" y="290945"/>
                    <a:pt x="2150778" y="314771"/>
                    <a:pt x="2161309" y="346364"/>
                  </a:cubicBezTo>
                  <a:cubicBezTo>
                    <a:pt x="2180428" y="403724"/>
                    <a:pt x="2167062" y="375776"/>
                    <a:pt x="2202872" y="429491"/>
                  </a:cubicBezTo>
                  <a:cubicBezTo>
                    <a:pt x="2207490" y="447964"/>
                    <a:pt x="2211496" y="466600"/>
                    <a:pt x="2216727" y="484909"/>
                  </a:cubicBezTo>
                  <a:cubicBezTo>
                    <a:pt x="2220739" y="498951"/>
                    <a:pt x="2227413" y="512217"/>
                    <a:pt x="2230581" y="526473"/>
                  </a:cubicBezTo>
                  <a:cubicBezTo>
                    <a:pt x="2236675" y="553895"/>
                    <a:pt x="2240463" y="581791"/>
                    <a:pt x="2244436" y="609600"/>
                  </a:cubicBezTo>
                  <a:cubicBezTo>
                    <a:pt x="2249702" y="646459"/>
                    <a:pt x="2244463" y="685866"/>
                    <a:pt x="2258291" y="720436"/>
                  </a:cubicBezTo>
                  <a:cubicBezTo>
                    <a:pt x="2264475" y="735896"/>
                    <a:pt x="2285397" y="739884"/>
                    <a:pt x="2299854" y="748145"/>
                  </a:cubicBezTo>
                  <a:cubicBezTo>
                    <a:pt x="2356206" y="780347"/>
                    <a:pt x="2350077" y="774556"/>
                    <a:pt x="2410691" y="789709"/>
                  </a:cubicBezTo>
                  <a:cubicBezTo>
                    <a:pt x="2438400" y="808182"/>
                    <a:pt x="2475345" y="817418"/>
                    <a:pt x="2493818" y="845127"/>
                  </a:cubicBezTo>
                  <a:cubicBezTo>
                    <a:pt x="2533216" y="904224"/>
                    <a:pt x="2551383" y="924029"/>
                    <a:pt x="2576945" y="983673"/>
                  </a:cubicBezTo>
                  <a:cubicBezTo>
                    <a:pt x="2582698" y="997096"/>
                    <a:pt x="2584269" y="1012174"/>
                    <a:pt x="2590800" y="1025236"/>
                  </a:cubicBezTo>
                  <a:cubicBezTo>
                    <a:pt x="2641707" y="1127048"/>
                    <a:pt x="2598281" y="992261"/>
                    <a:pt x="2646218" y="1136073"/>
                  </a:cubicBezTo>
                  <a:cubicBezTo>
                    <a:pt x="2666752" y="1197675"/>
                    <a:pt x="2659506" y="1216368"/>
                    <a:pt x="2673927" y="1288473"/>
                  </a:cubicBezTo>
                  <a:cubicBezTo>
                    <a:pt x="2676791" y="1302793"/>
                    <a:pt x="2683163" y="1316182"/>
                    <a:pt x="2687781" y="1330036"/>
                  </a:cubicBezTo>
                  <a:cubicBezTo>
                    <a:pt x="2683163" y="1399309"/>
                    <a:pt x="2681594" y="1468853"/>
                    <a:pt x="2673927" y="1537855"/>
                  </a:cubicBezTo>
                  <a:cubicBezTo>
                    <a:pt x="2672314" y="1552369"/>
                    <a:pt x="2667164" y="1566652"/>
                    <a:pt x="2660072" y="1579418"/>
                  </a:cubicBezTo>
                  <a:cubicBezTo>
                    <a:pt x="2620907" y="1649914"/>
                    <a:pt x="2618984" y="1648214"/>
                    <a:pt x="2576945" y="1690255"/>
                  </a:cubicBezTo>
                  <a:cubicBezTo>
                    <a:pt x="2567709" y="1717963"/>
                    <a:pt x="2549237" y="1745674"/>
                    <a:pt x="2576945" y="1773382"/>
                  </a:cubicBezTo>
                  <a:cubicBezTo>
                    <a:pt x="2587272" y="1783709"/>
                    <a:pt x="2604654" y="1782618"/>
                    <a:pt x="2618509" y="1787236"/>
                  </a:cubicBezTo>
                  <a:cubicBezTo>
                    <a:pt x="2626453" y="1795180"/>
                    <a:pt x="2687781" y="1851076"/>
                    <a:pt x="2687781" y="1870364"/>
                  </a:cubicBezTo>
                  <a:cubicBezTo>
                    <a:pt x="2687781" y="1887015"/>
                    <a:pt x="2672864" y="1901267"/>
                    <a:pt x="2660072" y="1911927"/>
                  </a:cubicBezTo>
                  <a:cubicBezTo>
                    <a:pt x="2644206" y="1925149"/>
                    <a:pt x="2623127" y="1930400"/>
                    <a:pt x="2604654" y="1939636"/>
                  </a:cubicBezTo>
                  <a:cubicBezTo>
                    <a:pt x="2590800" y="1935018"/>
                    <a:pt x="2576153" y="1932313"/>
                    <a:pt x="2563091" y="1925782"/>
                  </a:cubicBezTo>
                  <a:cubicBezTo>
                    <a:pt x="2548198" y="1918335"/>
                    <a:pt x="2537855" y="1894808"/>
                    <a:pt x="2521527" y="1898073"/>
                  </a:cubicBezTo>
                  <a:cubicBezTo>
                    <a:pt x="2505199" y="1901338"/>
                    <a:pt x="2505592" y="1927862"/>
                    <a:pt x="2493818" y="1939636"/>
                  </a:cubicBezTo>
                  <a:cubicBezTo>
                    <a:pt x="2482044" y="1951410"/>
                    <a:pt x="2466109" y="1958109"/>
                    <a:pt x="2452254" y="1967345"/>
                  </a:cubicBezTo>
                  <a:cubicBezTo>
                    <a:pt x="2438400" y="1962727"/>
                    <a:pt x="2423214" y="1961004"/>
                    <a:pt x="2410691" y="1953491"/>
                  </a:cubicBezTo>
                  <a:cubicBezTo>
                    <a:pt x="2388754" y="1940329"/>
                    <a:pt x="2367859" y="1903098"/>
                    <a:pt x="2355272" y="1884218"/>
                  </a:cubicBezTo>
                  <a:cubicBezTo>
                    <a:pt x="2324868" y="1904488"/>
                    <a:pt x="2286000" y="1950257"/>
                    <a:pt x="2286000" y="1856509"/>
                  </a:cubicBezTo>
                  <a:cubicBezTo>
                    <a:pt x="2286000" y="1827301"/>
                    <a:pt x="2313709" y="1773382"/>
                    <a:pt x="2313709" y="1773382"/>
                  </a:cubicBezTo>
                  <a:cubicBezTo>
                    <a:pt x="2247842" y="1729471"/>
                    <a:pt x="2287942" y="1750939"/>
                    <a:pt x="2189018" y="1717964"/>
                  </a:cubicBezTo>
                  <a:cubicBezTo>
                    <a:pt x="2175163" y="1713346"/>
                    <a:pt x="2159605" y="1712210"/>
                    <a:pt x="2147454" y="1704109"/>
                  </a:cubicBezTo>
                  <a:cubicBezTo>
                    <a:pt x="2133600" y="1694873"/>
                    <a:pt x="2118893" y="1686802"/>
                    <a:pt x="2105891" y="1676400"/>
                  </a:cubicBezTo>
                  <a:cubicBezTo>
                    <a:pt x="2007183" y="1597434"/>
                    <a:pt x="2164543" y="1706266"/>
                    <a:pt x="2036618" y="1620982"/>
                  </a:cubicBezTo>
                  <a:cubicBezTo>
                    <a:pt x="2032000" y="1607127"/>
                    <a:pt x="2029294" y="1592480"/>
                    <a:pt x="2022763" y="1579418"/>
                  </a:cubicBezTo>
                  <a:cubicBezTo>
                    <a:pt x="2015316" y="1564525"/>
                    <a:pt x="2001817" y="1553071"/>
                    <a:pt x="1995054" y="1537855"/>
                  </a:cubicBezTo>
                  <a:cubicBezTo>
                    <a:pt x="1983191" y="1511164"/>
                    <a:pt x="1976581" y="1482436"/>
                    <a:pt x="1967345" y="1454727"/>
                  </a:cubicBezTo>
                  <a:lnTo>
                    <a:pt x="1953491" y="1413164"/>
                  </a:lnTo>
                  <a:lnTo>
                    <a:pt x="1939636" y="1371600"/>
                  </a:lnTo>
                  <a:cubicBezTo>
                    <a:pt x="1945500" y="1277785"/>
                    <a:pt x="1947445" y="1152447"/>
                    <a:pt x="1967345" y="1052945"/>
                  </a:cubicBezTo>
                  <a:cubicBezTo>
                    <a:pt x="1970209" y="1038625"/>
                    <a:pt x="1976582" y="1025236"/>
                    <a:pt x="1981200" y="1011382"/>
                  </a:cubicBezTo>
                  <a:cubicBezTo>
                    <a:pt x="1976582" y="992909"/>
                    <a:pt x="1985759" y="960810"/>
                    <a:pt x="1967345" y="955964"/>
                  </a:cubicBezTo>
                  <a:cubicBezTo>
                    <a:pt x="1886831" y="934776"/>
                    <a:pt x="1800877" y="949647"/>
                    <a:pt x="1717963" y="942109"/>
                  </a:cubicBezTo>
                  <a:cubicBezTo>
                    <a:pt x="1699000" y="940385"/>
                    <a:pt x="1681018" y="932873"/>
                    <a:pt x="1662545" y="928255"/>
                  </a:cubicBezTo>
                  <a:cubicBezTo>
                    <a:pt x="1648690" y="919018"/>
                    <a:pt x="1635874" y="907992"/>
                    <a:pt x="1620981" y="900545"/>
                  </a:cubicBezTo>
                  <a:cubicBezTo>
                    <a:pt x="1607919" y="894014"/>
                    <a:pt x="1592184" y="893783"/>
                    <a:pt x="1579418" y="886691"/>
                  </a:cubicBezTo>
                  <a:cubicBezTo>
                    <a:pt x="1508924" y="847528"/>
                    <a:pt x="1510621" y="845603"/>
                    <a:pt x="1468581" y="803564"/>
                  </a:cubicBezTo>
                  <a:cubicBezTo>
                    <a:pt x="1459345" y="785091"/>
                    <a:pt x="1449008" y="767128"/>
                    <a:pt x="1440872" y="748145"/>
                  </a:cubicBezTo>
                  <a:cubicBezTo>
                    <a:pt x="1435119" y="734722"/>
                    <a:pt x="1441475" y="708647"/>
                    <a:pt x="1427018" y="706582"/>
                  </a:cubicBezTo>
                  <a:cubicBezTo>
                    <a:pt x="1398104" y="702452"/>
                    <a:pt x="1372701" y="729489"/>
                    <a:pt x="1343891" y="734291"/>
                  </a:cubicBezTo>
                  <a:lnTo>
                    <a:pt x="1260763" y="748145"/>
                  </a:lnTo>
                  <a:cubicBezTo>
                    <a:pt x="1233054" y="762000"/>
                    <a:pt x="1207026" y="779912"/>
                    <a:pt x="1177636" y="789709"/>
                  </a:cubicBezTo>
                  <a:cubicBezTo>
                    <a:pt x="970634" y="858711"/>
                    <a:pt x="1195731" y="752953"/>
                    <a:pt x="1039091" y="831273"/>
                  </a:cubicBezTo>
                  <a:cubicBezTo>
                    <a:pt x="979054" y="826655"/>
                    <a:pt x="918279" y="827882"/>
                    <a:pt x="858981" y="817418"/>
                  </a:cubicBezTo>
                  <a:cubicBezTo>
                    <a:pt x="838642" y="813829"/>
                    <a:pt x="823758" y="794036"/>
                    <a:pt x="803563" y="789709"/>
                  </a:cubicBezTo>
                  <a:cubicBezTo>
                    <a:pt x="758181" y="779984"/>
                    <a:pt x="711200" y="780473"/>
                    <a:pt x="665018" y="775855"/>
                  </a:cubicBezTo>
                  <a:cubicBezTo>
                    <a:pt x="651163" y="780473"/>
                    <a:pt x="634858" y="780586"/>
                    <a:pt x="623454" y="789709"/>
                  </a:cubicBezTo>
                  <a:cubicBezTo>
                    <a:pt x="569084" y="833205"/>
                    <a:pt x="592248" y="938791"/>
                    <a:pt x="581891" y="983673"/>
                  </a:cubicBezTo>
                  <a:cubicBezTo>
                    <a:pt x="578954" y="996401"/>
                    <a:pt x="562341" y="1001182"/>
                    <a:pt x="554181" y="1011382"/>
                  </a:cubicBezTo>
                  <a:cubicBezTo>
                    <a:pt x="501399" y="1077358"/>
                    <a:pt x="556163" y="1033150"/>
                    <a:pt x="484909" y="1080655"/>
                  </a:cubicBezTo>
                  <a:cubicBezTo>
                    <a:pt x="475673" y="1094509"/>
                    <a:pt x="452626" y="1106208"/>
                    <a:pt x="457200" y="1122218"/>
                  </a:cubicBezTo>
                  <a:cubicBezTo>
                    <a:pt x="464377" y="1147337"/>
                    <a:pt x="496298" y="1157236"/>
                    <a:pt x="512618" y="1177636"/>
                  </a:cubicBezTo>
                  <a:cubicBezTo>
                    <a:pt x="533422" y="1203641"/>
                    <a:pt x="549563" y="1233055"/>
                    <a:pt x="568036" y="1260764"/>
                  </a:cubicBezTo>
                  <a:cubicBezTo>
                    <a:pt x="603847" y="1314480"/>
                    <a:pt x="590479" y="1286529"/>
                    <a:pt x="609600" y="1343891"/>
                  </a:cubicBezTo>
                  <a:cubicBezTo>
                    <a:pt x="603738" y="1390788"/>
                    <a:pt x="598407" y="1492299"/>
                    <a:pt x="568036" y="1537855"/>
                  </a:cubicBezTo>
                  <a:cubicBezTo>
                    <a:pt x="558800" y="1551709"/>
                    <a:pt x="547090" y="1564202"/>
                    <a:pt x="540327" y="1579418"/>
                  </a:cubicBezTo>
                  <a:cubicBezTo>
                    <a:pt x="489383" y="1694042"/>
                    <a:pt x="541815" y="1633347"/>
                    <a:pt x="484909" y="1690255"/>
                  </a:cubicBezTo>
                  <a:cubicBezTo>
                    <a:pt x="432679" y="1846946"/>
                    <a:pt x="492480" y="1724248"/>
                    <a:pt x="415636" y="1801091"/>
                  </a:cubicBezTo>
                  <a:cubicBezTo>
                    <a:pt x="340146" y="1876580"/>
                    <a:pt x="411893" y="1843901"/>
                    <a:pt x="332509" y="1870364"/>
                  </a:cubicBezTo>
                  <a:cubicBezTo>
                    <a:pt x="323273" y="1884218"/>
                    <a:pt x="310647" y="1896336"/>
                    <a:pt x="304800" y="1911927"/>
                  </a:cubicBezTo>
                  <a:cubicBezTo>
                    <a:pt x="296532" y="1933976"/>
                    <a:pt x="296656" y="1958355"/>
                    <a:pt x="290945" y="1981200"/>
                  </a:cubicBezTo>
                  <a:cubicBezTo>
                    <a:pt x="287403" y="1995368"/>
                    <a:pt x="281709" y="2008909"/>
                    <a:pt x="277091" y="2022764"/>
                  </a:cubicBezTo>
                  <a:cubicBezTo>
                    <a:pt x="246009" y="2017584"/>
                    <a:pt x="176751" y="2017727"/>
                    <a:pt x="152400" y="1981200"/>
                  </a:cubicBezTo>
                  <a:cubicBezTo>
                    <a:pt x="97725" y="1899188"/>
                    <a:pt x="185200" y="1941334"/>
                    <a:pt x="96981" y="1911927"/>
                  </a:cubicBezTo>
                  <a:cubicBezTo>
                    <a:pt x="83127" y="1916545"/>
                    <a:pt x="67101" y="1934544"/>
                    <a:pt x="55418" y="1925782"/>
                  </a:cubicBezTo>
                  <a:cubicBezTo>
                    <a:pt x="40185" y="1914357"/>
                    <a:pt x="41563" y="1889405"/>
                    <a:pt x="41563" y="1870364"/>
                  </a:cubicBezTo>
                  <a:cubicBezTo>
                    <a:pt x="41563" y="1806688"/>
                    <a:pt x="52212" y="1783001"/>
                    <a:pt x="69272" y="1731818"/>
                  </a:cubicBezTo>
                  <a:cubicBezTo>
                    <a:pt x="60036" y="1717964"/>
                    <a:pt x="51965" y="1703257"/>
                    <a:pt x="41563" y="1690255"/>
                  </a:cubicBezTo>
                  <a:cubicBezTo>
                    <a:pt x="33403" y="1680055"/>
                    <a:pt x="20574" y="1673746"/>
                    <a:pt x="13854" y="1662545"/>
                  </a:cubicBezTo>
                  <a:cubicBezTo>
                    <a:pt x="6341" y="1650022"/>
                    <a:pt x="4618" y="1634836"/>
                    <a:pt x="0" y="1620982"/>
                  </a:cubicBezTo>
                  <a:cubicBezTo>
                    <a:pt x="101715" y="1587077"/>
                    <a:pt x="62474" y="1613926"/>
                    <a:pt x="124691" y="1551709"/>
                  </a:cubicBezTo>
                  <a:cubicBezTo>
                    <a:pt x="116946" y="1520731"/>
                    <a:pt x="96618" y="1433401"/>
                    <a:pt x="83127" y="1413164"/>
                  </a:cubicBezTo>
                  <a:lnTo>
                    <a:pt x="55418" y="1371600"/>
                  </a:lnTo>
                  <a:cubicBezTo>
                    <a:pt x="50800" y="1353127"/>
                    <a:pt x="47035" y="1334420"/>
                    <a:pt x="41563" y="1316182"/>
                  </a:cubicBezTo>
                  <a:cubicBezTo>
                    <a:pt x="33170" y="1288206"/>
                    <a:pt x="13854" y="1233055"/>
                    <a:pt x="13854" y="1233055"/>
                  </a:cubicBezTo>
                  <a:cubicBezTo>
                    <a:pt x="18472" y="1163782"/>
                    <a:pt x="20042" y="1094238"/>
                    <a:pt x="27709" y="1025236"/>
                  </a:cubicBezTo>
                  <a:cubicBezTo>
                    <a:pt x="32684" y="980463"/>
                    <a:pt x="49590" y="981473"/>
                    <a:pt x="69272" y="942109"/>
                  </a:cubicBezTo>
                  <a:cubicBezTo>
                    <a:pt x="75803" y="929047"/>
                    <a:pt x="78509" y="914400"/>
                    <a:pt x="83127" y="900545"/>
                  </a:cubicBezTo>
                  <a:lnTo>
                    <a:pt x="55418" y="817418"/>
                  </a:lnTo>
                  <a:cubicBezTo>
                    <a:pt x="50800" y="803564"/>
                    <a:pt x="44427" y="790175"/>
                    <a:pt x="41563" y="775855"/>
                  </a:cubicBezTo>
                  <a:lnTo>
                    <a:pt x="27709" y="706582"/>
                  </a:lnTo>
                  <a:cubicBezTo>
                    <a:pt x="32327" y="600364"/>
                    <a:pt x="33409" y="493933"/>
                    <a:pt x="41563" y="387927"/>
                  </a:cubicBezTo>
                  <a:cubicBezTo>
                    <a:pt x="42683" y="373366"/>
                    <a:pt x="51876" y="360532"/>
                    <a:pt x="55418" y="346364"/>
                  </a:cubicBezTo>
                  <a:cubicBezTo>
                    <a:pt x="61129" y="323519"/>
                    <a:pt x="52621" y="293742"/>
                    <a:pt x="69272" y="277091"/>
                  </a:cubicBezTo>
                  <a:cubicBezTo>
                    <a:pt x="85923" y="260440"/>
                    <a:pt x="115454" y="267854"/>
                    <a:pt x="138545" y="263236"/>
                  </a:cubicBezTo>
                  <a:cubicBezTo>
                    <a:pt x="147781" y="249382"/>
                    <a:pt x="158807" y="236566"/>
                    <a:pt x="166254" y="221673"/>
                  </a:cubicBezTo>
                  <a:cubicBezTo>
                    <a:pt x="172785" y="208611"/>
                    <a:pt x="168225" y="188597"/>
                    <a:pt x="180109" y="180109"/>
                  </a:cubicBezTo>
                  <a:cubicBezTo>
                    <a:pt x="203876" y="163132"/>
                    <a:pt x="235527" y="161636"/>
                    <a:pt x="263236" y="152400"/>
                  </a:cubicBezTo>
                  <a:cubicBezTo>
                    <a:pt x="277091" y="147782"/>
                    <a:pt x="292649" y="146646"/>
                    <a:pt x="304800" y="138545"/>
                  </a:cubicBezTo>
                  <a:lnTo>
                    <a:pt x="346363" y="110836"/>
                  </a:lnTo>
                </a:path>
              </a:pathLst>
            </a:custGeom>
            <a:solidFill>
              <a:srgbClr val="FFD071"/>
            </a:solidFill>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11"/>
            <p:cNvSpPr/>
            <p:nvPr/>
          </p:nvSpPr>
          <p:spPr>
            <a:xfrm>
              <a:off x="838200" y="1600200"/>
              <a:ext cx="1304516" cy="151446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366"/>
            <p:cNvSpPr/>
            <p:nvPr/>
          </p:nvSpPr>
          <p:spPr>
            <a:xfrm>
              <a:off x="927891" y="2607710"/>
              <a:ext cx="1070800" cy="592690"/>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591364" y="2713858"/>
              <a:ext cx="435157" cy="1019941"/>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1003374" y="2659670"/>
              <a:ext cx="460103" cy="107413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1917068" y="2599876"/>
              <a:ext cx="521331" cy="1133923"/>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1659203" y="2754966"/>
              <a:ext cx="321997" cy="113123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1304283" y="2732544"/>
              <a:ext cx="341111" cy="925056"/>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29"/>
            <p:cNvGrpSpPr/>
            <p:nvPr/>
          </p:nvGrpSpPr>
          <p:grpSpPr>
            <a:xfrm>
              <a:off x="730754" y="1408672"/>
              <a:ext cx="426932" cy="310180"/>
              <a:chOff x="4191000" y="2057400"/>
              <a:chExt cx="2971800" cy="2743200"/>
            </a:xfrm>
            <a:solidFill>
              <a:schemeClr val="accent3">
                <a:lumMod val="50000"/>
              </a:schemeClr>
            </a:solidFill>
          </p:grpSpPr>
          <p:sp>
            <p:nvSpPr>
              <p:cNvPr id="410" name="Oval 409"/>
              <p:cNvSpPr/>
              <p:nvPr/>
            </p:nvSpPr>
            <p:spPr>
              <a:xfrm>
                <a:off x="4191000" y="2057400"/>
                <a:ext cx="2971800" cy="27432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343400" y="2209800"/>
                <a:ext cx="2667000" cy="24384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648200" y="2514600"/>
                <a:ext cx="2057400" cy="1828800"/>
              </a:xfrm>
              <a:prstGeom prst="ellipse">
                <a:avLst/>
              </a:prstGeom>
              <a:grp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Freeform 42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Freeform 42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Freeform 438"/>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4" name="Freeform 373"/>
            <p:cNvSpPr/>
            <p:nvPr/>
          </p:nvSpPr>
          <p:spPr>
            <a:xfrm>
              <a:off x="2272145" y="2646218"/>
              <a:ext cx="110837" cy="277091"/>
            </a:xfrm>
            <a:custGeom>
              <a:avLst/>
              <a:gdLst>
                <a:gd name="connsiteX0" fmla="*/ 0 w 110837"/>
                <a:gd name="connsiteY0" fmla="*/ 0 h 277091"/>
                <a:gd name="connsiteX1" fmla="*/ 13855 w 110837"/>
                <a:gd name="connsiteY1" fmla="*/ 55418 h 277091"/>
                <a:gd name="connsiteX2" fmla="*/ 41564 w 110837"/>
                <a:gd name="connsiteY2" fmla="*/ 193964 h 277091"/>
                <a:gd name="connsiteX3" fmla="*/ 69273 w 110837"/>
                <a:gd name="connsiteY3" fmla="*/ 235527 h 277091"/>
                <a:gd name="connsiteX4" fmla="*/ 110837 w 110837"/>
                <a:gd name="connsiteY4" fmla="*/ 277091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7" h="277091">
                  <a:moveTo>
                    <a:pt x="0" y="0"/>
                  </a:moveTo>
                  <a:cubicBezTo>
                    <a:pt x="4618" y="18473"/>
                    <a:pt x="10449" y="36684"/>
                    <a:pt x="13855" y="55418"/>
                  </a:cubicBezTo>
                  <a:cubicBezTo>
                    <a:pt x="21148" y="95527"/>
                    <a:pt x="21242" y="153320"/>
                    <a:pt x="41564" y="193964"/>
                  </a:cubicBezTo>
                  <a:cubicBezTo>
                    <a:pt x="49010" y="208857"/>
                    <a:pt x="58871" y="222525"/>
                    <a:pt x="69273" y="235527"/>
                  </a:cubicBezTo>
                  <a:cubicBezTo>
                    <a:pt x="69287" y="235544"/>
                    <a:pt x="103901" y="270156"/>
                    <a:pt x="110837" y="277091"/>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a:off x="2466109" y="2202873"/>
              <a:ext cx="181569" cy="193963"/>
            </a:xfrm>
            <a:custGeom>
              <a:avLst/>
              <a:gdLst>
                <a:gd name="connsiteX0" fmla="*/ 0 w 181569"/>
                <a:gd name="connsiteY0" fmla="*/ 0 h 193963"/>
                <a:gd name="connsiteX1" fmla="*/ 83127 w 181569"/>
                <a:gd name="connsiteY1" fmla="*/ 27709 h 193963"/>
                <a:gd name="connsiteX2" fmla="*/ 152400 w 181569"/>
                <a:gd name="connsiteY2" fmla="*/ 96982 h 193963"/>
                <a:gd name="connsiteX3" fmla="*/ 180109 w 181569"/>
                <a:gd name="connsiteY3" fmla="*/ 193963 h 193963"/>
              </a:gdLst>
              <a:ahLst/>
              <a:cxnLst>
                <a:cxn ang="0">
                  <a:pos x="connsiteX0" y="connsiteY0"/>
                </a:cxn>
                <a:cxn ang="0">
                  <a:pos x="connsiteX1" y="connsiteY1"/>
                </a:cxn>
                <a:cxn ang="0">
                  <a:pos x="connsiteX2" y="connsiteY2"/>
                </a:cxn>
                <a:cxn ang="0">
                  <a:pos x="connsiteX3" y="connsiteY3"/>
                </a:cxn>
              </a:cxnLst>
              <a:rect l="l" t="t" r="r" b="b"/>
              <a:pathLst>
                <a:path w="181569" h="193963">
                  <a:moveTo>
                    <a:pt x="0" y="0"/>
                  </a:moveTo>
                  <a:cubicBezTo>
                    <a:pt x="27709" y="9236"/>
                    <a:pt x="62474" y="7056"/>
                    <a:pt x="83127" y="27709"/>
                  </a:cubicBezTo>
                  <a:lnTo>
                    <a:pt x="152400" y="96982"/>
                  </a:lnTo>
                  <a:cubicBezTo>
                    <a:pt x="181569" y="184490"/>
                    <a:pt x="180109" y="150901"/>
                    <a:pt x="180109" y="193963"/>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Freeform 377"/>
            <p:cNvSpPr/>
            <p:nvPr/>
          </p:nvSpPr>
          <p:spPr>
            <a:xfrm>
              <a:off x="341983" y="1648691"/>
              <a:ext cx="73653" cy="207818"/>
            </a:xfrm>
            <a:custGeom>
              <a:avLst/>
              <a:gdLst>
                <a:gd name="connsiteX0" fmla="*/ 73653 w 73653"/>
                <a:gd name="connsiteY0" fmla="*/ 0 h 207818"/>
                <a:gd name="connsiteX1" fmla="*/ 59799 w 73653"/>
                <a:gd name="connsiteY1" fmla="*/ 41564 h 207818"/>
                <a:gd name="connsiteX2" fmla="*/ 32090 w 73653"/>
                <a:gd name="connsiteY2" fmla="*/ 83127 h 207818"/>
                <a:gd name="connsiteX3" fmla="*/ 4381 w 7365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73653" h="207818">
                  <a:moveTo>
                    <a:pt x="73653" y="0"/>
                  </a:moveTo>
                  <a:cubicBezTo>
                    <a:pt x="69035" y="13855"/>
                    <a:pt x="66330" y="28502"/>
                    <a:pt x="59799" y="41564"/>
                  </a:cubicBezTo>
                  <a:cubicBezTo>
                    <a:pt x="52353" y="56457"/>
                    <a:pt x="38853" y="67911"/>
                    <a:pt x="32090" y="83127"/>
                  </a:cubicBezTo>
                  <a:cubicBezTo>
                    <a:pt x="0" y="155330"/>
                    <a:pt x="4381" y="148463"/>
                    <a:pt x="4381" y="207818"/>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Freeform 388"/>
            <p:cNvSpPr/>
            <p:nvPr/>
          </p:nvSpPr>
          <p:spPr>
            <a:xfrm>
              <a:off x="526473" y="2327564"/>
              <a:ext cx="83127" cy="138545"/>
            </a:xfrm>
            <a:custGeom>
              <a:avLst/>
              <a:gdLst>
                <a:gd name="connsiteX0" fmla="*/ 83127 w 83127"/>
                <a:gd name="connsiteY0" fmla="*/ 0 h 138545"/>
                <a:gd name="connsiteX1" fmla="*/ 27709 w 83127"/>
                <a:gd name="connsiteY1" fmla="*/ 124691 h 138545"/>
                <a:gd name="connsiteX2" fmla="*/ 0 w 83127"/>
                <a:gd name="connsiteY2" fmla="*/ 138545 h 138545"/>
              </a:gdLst>
              <a:ahLst/>
              <a:cxnLst>
                <a:cxn ang="0">
                  <a:pos x="connsiteX0" y="connsiteY0"/>
                </a:cxn>
                <a:cxn ang="0">
                  <a:pos x="connsiteX1" y="connsiteY1"/>
                </a:cxn>
                <a:cxn ang="0">
                  <a:pos x="connsiteX2" y="connsiteY2"/>
                </a:cxn>
              </a:cxnLst>
              <a:rect l="l" t="t" r="r" b="b"/>
              <a:pathLst>
                <a:path w="83127" h="138545">
                  <a:moveTo>
                    <a:pt x="83127" y="0"/>
                  </a:moveTo>
                  <a:cubicBezTo>
                    <a:pt x="69409" y="41154"/>
                    <a:pt x="60641" y="91759"/>
                    <a:pt x="27709" y="124691"/>
                  </a:cubicBezTo>
                  <a:cubicBezTo>
                    <a:pt x="20407" y="131993"/>
                    <a:pt x="9236" y="133927"/>
                    <a:pt x="0" y="138545"/>
                  </a:cubicBezTo>
                </a:path>
              </a:pathLst>
            </a:custGeom>
            <a:ln>
              <a:solidFill>
                <a:srgbClr val="3A1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Freeform 389"/>
            <p:cNvSpPr/>
            <p:nvPr/>
          </p:nvSpPr>
          <p:spPr>
            <a:xfrm>
              <a:off x="903071" y="2421630"/>
              <a:ext cx="1077443" cy="397770"/>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1052945" y="2586670"/>
              <a:ext cx="700989" cy="144618"/>
            </a:xfrm>
            <a:custGeom>
              <a:avLst/>
              <a:gdLst>
                <a:gd name="connsiteX0" fmla="*/ 0 w 700989"/>
                <a:gd name="connsiteY0" fmla="*/ 114966 h 144618"/>
                <a:gd name="connsiteX1" fmla="*/ 193964 w 700989"/>
                <a:gd name="connsiteY1" fmla="*/ 114966 h 144618"/>
                <a:gd name="connsiteX2" fmla="*/ 512619 w 700989"/>
                <a:gd name="connsiteY2" fmla="*/ 87257 h 144618"/>
                <a:gd name="connsiteX3" fmla="*/ 595746 w 700989"/>
                <a:gd name="connsiteY3" fmla="*/ 59548 h 144618"/>
                <a:gd name="connsiteX4" fmla="*/ 637310 w 700989"/>
                <a:gd name="connsiteY4" fmla="*/ 31839 h 144618"/>
                <a:gd name="connsiteX5" fmla="*/ 692728 w 700989"/>
                <a:gd name="connsiteY5" fmla="*/ 4130 h 1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89" h="144618">
                  <a:moveTo>
                    <a:pt x="0" y="114966"/>
                  </a:moveTo>
                  <a:cubicBezTo>
                    <a:pt x="88953" y="144618"/>
                    <a:pt x="30521" y="131310"/>
                    <a:pt x="193964" y="114966"/>
                  </a:cubicBezTo>
                  <a:cubicBezTo>
                    <a:pt x="456602" y="88702"/>
                    <a:pt x="162981" y="112232"/>
                    <a:pt x="512619" y="87257"/>
                  </a:cubicBezTo>
                  <a:cubicBezTo>
                    <a:pt x="540328" y="78021"/>
                    <a:pt x="571444" y="75749"/>
                    <a:pt x="595746" y="59548"/>
                  </a:cubicBezTo>
                  <a:cubicBezTo>
                    <a:pt x="609601" y="50312"/>
                    <a:pt x="622417" y="39286"/>
                    <a:pt x="637310" y="31839"/>
                  </a:cubicBezTo>
                  <a:cubicBezTo>
                    <a:pt x="700989" y="0"/>
                    <a:pt x="661427" y="35431"/>
                    <a:pt x="692728" y="413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Freeform 403"/>
            <p:cNvSpPr/>
            <p:nvPr/>
          </p:nvSpPr>
          <p:spPr>
            <a:xfrm>
              <a:off x="1537855" y="2632364"/>
              <a:ext cx="277090" cy="124691"/>
            </a:xfrm>
            <a:custGeom>
              <a:avLst/>
              <a:gdLst>
                <a:gd name="connsiteX0" fmla="*/ 0 w 277090"/>
                <a:gd name="connsiteY0" fmla="*/ 124691 h 124691"/>
                <a:gd name="connsiteX1" fmla="*/ 138545 w 277090"/>
                <a:gd name="connsiteY1" fmla="*/ 96981 h 124691"/>
                <a:gd name="connsiteX2" fmla="*/ 180109 w 277090"/>
                <a:gd name="connsiteY2" fmla="*/ 55418 h 124691"/>
                <a:gd name="connsiteX3" fmla="*/ 221672 w 277090"/>
                <a:gd name="connsiteY3" fmla="*/ 41563 h 124691"/>
                <a:gd name="connsiteX4" fmla="*/ 277090 w 277090"/>
                <a:gd name="connsiteY4" fmla="*/ 0 h 12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90" h="124691">
                  <a:moveTo>
                    <a:pt x="0" y="124691"/>
                  </a:moveTo>
                  <a:cubicBezTo>
                    <a:pt x="8217" y="123517"/>
                    <a:pt x="112165" y="114568"/>
                    <a:pt x="138545" y="96981"/>
                  </a:cubicBezTo>
                  <a:cubicBezTo>
                    <a:pt x="154848" y="86113"/>
                    <a:pt x="163806" y="66286"/>
                    <a:pt x="180109" y="55418"/>
                  </a:cubicBezTo>
                  <a:cubicBezTo>
                    <a:pt x="192260" y="47317"/>
                    <a:pt x="208610" y="48094"/>
                    <a:pt x="221672" y="41563"/>
                  </a:cubicBezTo>
                  <a:cubicBezTo>
                    <a:pt x="253005" y="25896"/>
                    <a:pt x="257606" y="19484"/>
                    <a:pt x="27709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Freeform 406"/>
            <p:cNvSpPr/>
            <p:nvPr/>
          </p:nvSpPr>
          <p:spPr>
            <a:xfrm>
              <a:off x="1330036" y="2137616"/>
              <a:ext cx="108405" cy="439329"/>
            </a:xfrm>
            <a:custGeom>
              <a:avLst/>
              <a:gdLst>
                <a:gd name="connsiteX0" fmla="*/ 96982 w 108405"/>
                <a:gd name="connsiteY0" fmla="*/ 51402 h 439329"/>
                <a:gd name="connsiteX1" fmla="*/ 69273 w 108405"/>
                <a:gd name="connsiteY1" fmla="*/ 176093 h 439329"/>
                <a:gd name="connsiteX2" fmla="*/ 41564 w 108405"/>
                <a:gd name="connsiteY2" fmla="*/ 300784 h 439329"/>
                <a:gd name="connsiteX3" fmla="*/ 13855 w 108405"/>
                <a:gd name="connsiteY3" fmla="*/ 383911 h 439329"/>
                <a:gd name="connsiteX4" fmla="*/ 0 w 108405"/>
                <a:gd name="connsiteY4" fmla="*/ 439329 h 4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 h="439329">
                  <a:moveTo>
                    <a:pt x="96982" y="51402"/>
                  </a:moveTo>
                  <a:cubicBezTo>
                    <a:pt x="55198" y="260332"/>
                    <a:pt x="108405" y="0"/>
                    <a:pt x="69273" y="176093"/>
                  </a:cubicBezTo>
                  <a:cubicBezTo>
                    <a:pt x="57969" y="226961"/>
                    <a:pt x="56049" y="252501"/>
                    <a:pt x="41564" y="300784"/>
                  </a:cubicBezTo>
                  <a:cubicBezTo>
                    <a:pt x="33171" y="328760"/>
                    <a:pt x="20939" y="355575"/>
                    <a:pt x="13855" y="383911"/>
                  </a:cubicBezTo>
                  <a:lnTo>
                    <a:pt x="0" y="43932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Freeform 407"/>
            <p:cNvSpPr/>
            <p:nvPr/>
          </p:nvSpPr>
          <p:spPr>
            <a:xfrm>
              <a:off x="1288473" y="2286000"/>
              <a:ext cx="249382" cy="72896"/>
            </a:xfrm>
            <a:custGeom>
              <a:avLst/>
              <a:gdLst>
                <a:gd name="connsiteX0" fmla="*/ 0 w 249382"/>
                <a:gd name="connsiteY0" fmla="*/ 0 h 72896"/>
                <a:gd name="connsiteX1" fmla="*/ 83127 w 249382"/>
                <a:gd name="connsiteY1" fmla="*/ 27709 h 72896"/>
                <a:gd name="connsiteX2" fmla="*/ 124691 w 249382"/>
                <a:gd name="connsiteY2" fmla="*/ 55418 h 72896"/>
                <a:gd name="connsiteX3" fmla="*/ 249382 w 249382"/>
                <a:gd name="connsiteY3" fmla="*/ 69273 h 72896"/>
              </a:gdLst>
              <a:ahLst/>
              <a:cxnLst>
                <a:cxn ang="0">
                  <a:pos x="connsiteX0" y="connsiteY0"/>
                </a:cxn>
                <a:cxn ang="0">
                  <a:pos x="connsiteX1" y="connsiteY1"/>
                </a:cxn>
                <a:cxn ang="0">
                  <a:pos x="connsiteX2" y="connsiteY2"/>
                </a:cxn>
                <a:cxn ang="0">
                  <a:pos x="connsiteX3" y="connsiteY3"/>
                </a:cxn>
              </a:cxnLst>
              <a:rect l="l" t="t" r="r" b="b"/>
              <a:pathLst>
                <a:path w="249382" h="72896">
                  <a:moveTo>
                    <a:pt x="0" y="0"/>
                  </a:moveTo>
                  <a:cubicBezTo>
                    <a:pt x="27709" y="9236"/>
                    <a:pt x="58825" y="11508"/>
                    <a:pt x="83127" y="27709"/>
                  </a:cubicBezTo>
                  <a:cubicBezTo>
                    <a:pt x="96982" y="36945"/>
                    <a:pt x="109100" y="49571"/>
                    <a:pt x="124691" y="55418"/>
                  </a:cubicBezTo>
                  <a:cubicBezTo>
                    <a:pt x="171298" y="72896"/>
                    <a:pt x="202405" y="69273"/>
                    <a:pt x="249382" y="692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1260764" y="2493818"/>
              <a:ext cx="193963" cy="55418"/>
            </a:xfrm>
            <a:custGeom>
              <a:avLst/>
              <a:gdLst>
                <a:gd name="connsiteX0" fmla="*/ 0 w 193963"/>
                <a:gd name="connsiteY0" fmla="*/ 0 h 55418"/>
                <a:gd name="connsiteX1" fmla="*/ 41563 w 193963"/>
                <a:gd name="connsiteY1" fmla="*/ 27709 h 55418"/>
                <a:gd name="connsiteX2" fmla="*/ 124691 w 193963"/>
                <a:gd name="connsiteY2" fmla="*/ 55418 h 55418"/>
                <a:gd name="connsiteX3" fmla="*/ 193963 w 193963"/>
                <a:gd name="connsiteY3" fmla="*/ 27709 h 55418"/>
              </a:gdLst>
              <a:ahLst/>
              <a:cxnLst>
                <a:cxn ang="0">
                  <a:pos x="connsiteX0" y="connsiteY0"/>
                </a:cxn>
                <a:cxn ang="0">
                  <a:pos x="connsiteX1" y="connsiteY1"/>
                </a:cxn>
                <a:cxn ang="0">
                  <a:pos x="connsiteX2" y="connsiteY2"/>
                </a:cxn>
                <a:cxn ang="0">
                  <a:pos x="connsiteX3" y="connsiteY3"/>
                </a:cxn>
              </a:cxnLst>
              <a:rect l="l" t="t" r="r" b="b"/>
              <a:pathLst>
                <a:path w="193963" h="55418">
                  <a:moveTo>
                    <a:pt x="0" y="0"/>
                  </a:moveTo>
                  <a:cubicBezTo>
                    <a:pt x="13854" y="9236"/>
                    <a:pt x="26347" y="20946"/>
                    <a:pt x="41563" y="27709"/>
                  </a:cubicBezTo>
                  <a:cubicBezTo>
                    <a:pt x="68254" y="39572"/>
                    <a:pt x="124691" y="55418"/>
                    <a:pt x="124691" y="55418"/>
                  </a:cubicBezTo>
                  <a:cubicBezTo>
                    <a:pt x="186445" y="39980"/>
                    <a:pt x="166645" y="55029"/>
                    <a:pt x="193963"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2" name="Group 451"/>
          <p:cNvGrpSpPr/>
          <p:nvPr/>
        </p:nvGrpSpPr>
        <p:grpSpPr>
          <a:xfrm>
            <a:off x="5943600" y="533400"/>
            <a:ext cx="2362200" cy="4567067"/>
            <a:chOff x="5263837" y="1345319"/>
            <a:chExt cx="1808438" cy="4262267"/>
          </a:xfrm>
        </p:grpSpPr>
        <p:sp>
          <p:nvSpPr>
            <p:cNvPr id="453" name="Freeform 452"/>
            <p:cNvSpPr/>
            <p:nvPr/>
          </p:nvSpPr>
          <p:spPr>
            <a:xfrm>
              <a:off x="6264083" y="2785431"/>
              <a:ext cx="224852" cy="1136574"/>
            </a:xfrm>
            <a:custGeom>
              <a:avLst/>
              <a:gdLst>
                <a:gd name="connsiteX0" fmla="*/ 125700 w 224852"/>
                <a:gd name="connsiteY0" fmla="*/ 1836 h 1136574"/>
                <a:gd name="connsiteX1" fmla="*/ 114683 w 224852"/>
                <a:gd name="connsiteY1" fmla="*/ 56921 h 1136574"/>
                <a:gd name="connsiteX2" fmla="*/ 103666 w 224852"/>
                <a:gd name="connsiteY2" fmla="*/ 123022 h 1136574"/>
                <a:gd name="connsiteX3" fmla="*/ 81633 w 224852"/>
                <a:gd name="connsiteY3" fmla="*/ 233191 h 1136574"/>
                <a:gd name="connsiteX4" fmla="*/ 70616 w 224852"/>
                <a:gd name="connsiteY4" fmla="*/ 817085 h 1136574"/>
                <a:gd name="connsiteX5" fmla="*/ 48582 w 224852"/>
                <a:gd name="connsiteY5" fmla="*/ 850135 h 1136574"/>
                <a:gd name="connsiteX6" fmla="*/ 15531 w 224852"/>
                <a:gd name="connsiteY6" fmla="*/ 872169 h 1136574"/>
                <a:gd name="connsiteX7" fmla="*/ 4515 w 224852"/>
                <a:gd name="connsiteY7" fmla="*/ 1048439 h 1136574"/>
                <a:gd name="connsiteX8" fmla="*/ 26548 w 224852"/>
                <a:gd name="connsiteY8" fmla="*/ 1015388 h 1136574"/>
                <a:gd name="connsiteX9" fmla="*/ 37565 w 224852"/>
                <a:gd name="connsiteY9" fmla="*/ 982338 h 1136574"/>
                <a:gd name="connsiteX10" fmla="*/ 59599 w 224852"/>
                <a:gd name="connsiteY10" fmla="*/ 1015388 h 1136574"/>
                <a:gd name="connsiteX11" fmla="*/ 92650 w 224852"/>
                <a:gd name="connsiteY11" fmla="*/ 1070473 h 1136574"/>
                <a:gd name="connsiteX12" fmla="*/ 103666 w 224852"/>
                <a:gd name="connsiteY12" fmla="*/ 1026405 h 1136574"/>
                <a:gd name="connsiteX13" fmla="*/ 125700 w 224852"/>
                <a:gd name="connsiteY13" fmla="*/ 1059456 h 1136574"/>
                <a:gd name="connsiteX14" fmla="*/ 136717 w 224852"/>
                <a:gd name="connsiteY14" fmla="*/ 1103523 h 1136574"/>
                <a:gd name="connsiteX15" fmla="*/ 147734 w 224852"/>
                <a:gd name="connsiteY15" fmla="*/ 1136574 h 1136574"/>
                <a:gd name="connsiteX16" fmla="*/ 169768 w 224852"/>
                <a:gd name="connsiteY16" fmla="*/ 1103523 h 1136574"/>
                <a:gd name="connsiteX17" fmla="*/ 180784 w 224852"/>
                <a:gd name="connsiteY17" fmla="*/ 982338 h 1136574"/>
                <a:gd name="connsiteX18" fmla="*/ 191801 w 224852"/>
                <a:gd name="connsiteY18" fmla="*/ 949287 h 1136574"/>
                <a:gd name="connsiteX19" fmla="*/ 202818 w 224852"/>
                <a:gd name="connsiteY19" fmla="*/ 795051 h 1136574"/>
                <a:gd name="connsiteX20" fmla="*/ 224852 w 224852"/>
                <a:gd name="connsiteY20" fmla="*/ 662849 h 1136574"/>
                <a:gd name="connsiteX21" fmla="*/ 213835 w 224852"/>
                <a:gd name="connsiteY21" fmla="*/ 112005 h 1136574"/>
                <a:gd name="connsiteX22" fmla="*/ 169768 w 224852"/>
                <a:gd name="connsiteY22" fmla="*/ 45904 h 1136574"/>
                <a:gd name="connsiteX23" fmla="*/ 125700 w 224852"/>
                <a:gd name="connsiteY23" fmla="*/ 1836 h 113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852" h="1136574">
                  <a:moveTo>
                    <a:pt x="125700" y="1836"/>
                  </a:moveTo>
                  <a:cubicBezTo>
                    <a:pt x="116519" y="3672"/>
                    <a:pt x="118033" y="38498"/>
                    <a:pt x="114683" y="56921"/>
                  </a:cubicBezTo>
                  <a:cubicBezTo>
                    <a:pt x="110687" y="78898"/>
                    <a:pt x="107782" y="101067"/>
                    <a:pt x="103666" y="123022"/>
                  </a:cubicBezTo>
                  <a:cubicBezTo>
                    <a:pt x="96764" y="159831"/>
                    <a:pt x="81633" y="233191"/>
                    <a:pt x="81633" y="233191"/>
                  </a:cubicBezTo>
                  <a:cubicBezTo>
                    <a:pt x="77961" y="427822"/>
                    <a:pt x="81030" y="622698"/>
                    <a:pt x="70616" y="817085"/>
                  </a:cubicBezTo>
                  <a:cubicBezTo>
                    <a:pt x="69908" y="830307"/>
                    <a:pt x="57945" y="840773"/>
                    <a:pt x="48582" y="850135"/>
                  </a:cubicBezTo>
                  <a:cubicBezTo>
                    <a:pt x="39219" y="859498"/>
                    <a:pt x="26548" y="864824"/>
                    <a:pt x="15531" y="872169"/>
                  </a:cubicBezTo>
                  <a:cubicBezTo>
                    <a:pt x="11859" y="930926"/>
                    <a:pt x="0" y="989741"/>
                    <a:pt x="4515" y="1048439"/>
                  </a:cubicBezTo>
                  <a:cubicBezTo>
                    <a:pt x="5531" y="1061641"/>
                    <a:pt x="20627" y="1027231"/>
                    <a:pt x="26548" y="1015388"/>
                  </a:cubicBezTo>
                  <a:cubicBezTo>
                    <a:pt x="31741" y="1005001"/>
                    <a:pt x="33893" y="993355"/>
                    <a:pt x="37565" y="982338"/>
                  </a:cubicBezTo>
                  <a:cubicBezTo>
                    <a:pt x="44910" y="993355"/>
                    <a:pt x="56115" y="1002614"/>
                    <a:pt x="59599" y="1015388"/>
                  </a:cubicBezTo>
                  <a:cubicBezTo>
                    <a:pt x="82876" y="1100735"/>
                    <a:pt x="49444" y="1135279"/>
                    <a:pt x="92650" y="1070473"/>
                  </a:cubicBezTo>
                  <a:cubicBezTo>
                    <a:pt x="96322" y="1055784"/>
                    <a:pt x="89302" y="1031193"/>
                    <a:pt x="103666" y="1026405"/>
                  </a:cubicBezTo>
                  <a:cubicBezTo>
                    <a:pt x="116227" y="1022218"/>
                    <a:pt x="120484" y="1047286"/>
                    <a:pt x="125700" y="1059456"/>
                  </a:cubicBezTo>
                  <a:cubicBezTo>
                    <a:pt x="131664" y="1073373"/>
                    <a:pt x="132557" y="1088964"/>
                    <a:pt x="136717" y="1103523"/>
                  </a:cubicBezTo>
                  <a:cubicBezTo>
                    <a:pt x="139907" y="1114689"/>
                    <a:pt x="144062" y="1125557"/>
                    <a:pt x="147734" y="1136574"/>
                  </a:cubicBezTo>
                  <a:cubicBezTo>
                    <a:pt x="155079" y="1125557"/>
                    <a:pt x="166994" y="1116470"/>
                    <a:pt x="169768" y="1103523"/>
                  </a:cubicBezTo>
                  <a:cubicBezTo>
                    <a:pt x="178267" y="1063862"/>
                    <a:pt x="175048" y="1022492"/>
                    <a:pt x="180784" y="982338"/>
                  </a:cubicBezTo>
                  <a:cubicBezTo>
                    <a:pt x="182426" y="970842"/>
                    <a:pt x="188129" y="960304"/>
                    <a:pt x="191801" y="949287"/>
                  </a:cubicBezTo>
                  <a:cubicBezTo>
                    <a:pt x="195473" y="897875"/>
                    <a:pt x="198353" y="846400"/>
                    <a:pt x="202818" y="795051"/>
                  </a:cubicBezTo>
                  <a:cubicBezTo>
                    <a:pt x="211500" y="695209"/>
                    <a:pt x="204582" y="723657"/>
                    <a:pt x="224852" y="662849"/>
                  </a:cubicBezTo>
                  <a:cubicBezTo>
                    <a:pt x="221180" y="479234"/>
                    <a:pt x="220632" y="295531"/>
                    <a:pt x="213835" y="112005"/>
                  </a:cubicBezTo>
                  <a:cubicBezTo>
                    <a:pt x="212601" y="78692"/>
                    <a:pt x="204053" y="55700"/>
                    <a:pt x="169768" y="45904"/>
                  </a:cubicBezTo>
                  <a:cubicBezTo>
                    <a:pt x="155644" y="41868"/>
                    <a:pt x="134881" y="0"/>
                    <a:pt x="125700" y="1836"/>
                  </a:cubicBezTo>
                  <a:close/>
                </a:path>
              </a:pathLst>
            </a:custGeom>
            <a:solidFill>
              <a:srgbClr val="FFCC9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453"/>
            <p:cNvSpPr/>
            <p:nvPr/>
          </p:nvSpPr>
          <p:spPr>
            <a:xfrm>
              <a:off x="6378518" y="4032173"/>
              <a:ext cx="654983" cy="1525164"/>
            </a:xfrm>
            <a:custGeom>
              <a:avLst/>
              <a:gdLst>
                <a:gd name="connsiteX0" fmla="*/ 66349 w 654983"/>
                <a:gd name="connsiteY0" fmla="*/ 154237 h 1525164"/>
                <a:gd name="connsiteX1" fmla="*/ 55333 w 654983"/>
                <a:gd name="connsiteY1" fmla="*/ 627962 h 1525164"/>
                <a:gd name="connsiteX2" fmla="*/ 44316 w 654983"/>
                <a:gd name="connsiteY2" fmla="*/ 661013 h 1525164"/>
                <a:gd name="connsiteX3" fmla="*/ 33299 w 654983"/>
                <a:gd name="connsiteY3" fmla="*/ 727114 h 1525164"/>
                <a:gd name="connsiteX4" fmla="*/ 44316 w 654983"/>
                <a:gd name="connsiteY4" fmla="*/ 892367 h 1525164"/>
                <a:gd name="connsiteX5" fmla="*/ 77366 w 654983"/>
                <a:gd name="connsiteY5" fmla="*/ 991519 h 1525164"/>
                <a:gd name="connsiteX6" fmla="*/ 88383 w 654983"/>
                <a:gd name="connsiteY6" fmla="*/ 1035586 h 1525164"/>
                <a:gd name="connsiteX7" fmla="*/ 110417 w 654983"/>
                <a:gd name="connsiteY7" fmla="*/ 1145755 h 1525164"/>
                <a:gd name="connsiteX8" fmla="*/ 99400 w 654983"/>
                <a:gd name="connsiteY8" fmla="*/ 1344058 h 1525164"/>
                <a:gd name="connsiteX9" fmla="*/ 66349 w 654983"/>
                <a:gd name="connsiteY9" fmla="*/ 1366092 h 1525164"/>
                <a:gd name="connsiteX10" fmla="*/ 11265 w 654983"/>
                <a:gd name="connsiteY10" fmla="*/ 1432193 h 1525164"/>
                <a:gd name="connsiteX11" fmla="*/ 22282 w 654983"/>
                <a:gd name="connsiteY11" fmla="*/ 1520328 h 1525164"/>
                <a:gd name="connsiteX12" fmla="*/ 132451 w 654983"/>
                <a:gd name="connsiteY12" fmla="*/ 1498294 h 1525164"/>
                <a:gd name="connsiteX13" fmla="*/ 198552 w 654983"/>
                <a:gd name="connsiteY13" fmla="*/ 1454227 h 1525164"/>
                <a:gd name="connsiteX14" fmla="*/ 242619 w 654983"/>
                <a:gd name="connsiteY14" fmla="*/ 1355075 h 1525164"/>
                <a:gd name="connsiteX15" fmla="*/ 231602 w 654983"/>
                <a:gd name="connsiteY15" fmla="*/ 1134738 h 1525164"/>
                <a:gd name="connsiteX16" fmla="*/ 220586 w 654983"/>
                <a:gd name="connsiteY16" fmla="*/ 1079654 h 1525164"/>
                <a:gd name="connsiteX17" fmla="*/ 198552 w 654983"/>
                <a:gd name="connsiteY17" fmla="*/ 1013552 h 1525164"/>
                <a:gd name="connsiteX18" fmla="*/ 209569 w 654983"/>
                <a:gd name="connsiteY18" fmla="*/ 143220 h 1525164"/>
                <a:gd name="connsiteX19" fmla="*/ 308721 w 654983"/>
                <a:gd name="connsiteY19" fmla="*/ 165254 h 1525164"/>
                <a:gd name="connsiteX20" fmla="*/ 319737 w 654983"/>
                <a:gd name="connsiteY20" fmla="*/ 198304 h 1525164"/>
                <a:gd name="connsiteX21" fmla="*/ 341771 w 654983"/>
                <a:gd name="connsiteY21" fmla="*/ 231355 h 1525164"/>
                <a:gd name="connsiteX22" fmla="*/ 363805 w 654983"/>
                <a:gd name="connsiteY22" fmla="*/ 308473 h 1525164"/>
                <a:gd name="connsiteX23" fmla="*/ 385839 w 654983"/>
                <a:gd name="connsiteY23" fmla="*/ 352540 h 1525164"/>
                <a:gd name="connsiteX24" fmla="*/ 418889 w 654983"/>
                <a:gd name="connsiteY24" fmla="*/ 473726 h 1525164"/>
                <a:gd name="connsiteX25" fmla="*/ 429906 w 654983"/>
                <a:gd name="connsiteY25" fmla="*/ 506776 h 1525164"/>
                <a:gd name="connsiteX26" fmla="*/ 440923 w 654983"/>
                <a:gd name="connsiteY26" fmla="*/ 991519 h 1525164"/>
                <a:gd name="connsiteX27" fmla="*/ 473974 w 654983"/>
                <a:gd name="connsiteY27" fmla="*/ 1024569 h 1525164"/>
                <a:gd name="connsiteX28" fmla="*/ 507024 w 654983"/>
                <a:gd name="connsiteY28" fmla="*/ 1035586 h 1525164"/>
                <a:gd name="connsiteX29" fmla="*/ 529058 w 654983"/>
                <a:gd name="connsiteY29" fmla="*/ 1299991 h 1525164"/>
                <a:gd name="connsiteX30" fmla="*/ 484990 w 654983"/>
                <a:gd name="connsiteY30" fmla="*/ 1443210 h 1525164"/>
                <a:gd name="connsiteX31" fmla="*/ 484990 w 654983"/>
                <a:gd name="connsiteY31" fmla="*/ 1509311 h 1525164"/>
                <a:gd name="connsiteX32" fmla="*/ 518041 w 654983"/>
                <a:gd name="connsiteY32" fmla="*/ 1520328 h 1525164"/>
                <a:gd name="connsiteX33" fmla="*/ 573125 w 654983"/>
                <a:gd name="connsiteY33" fmla="*/ 1509311 h 1525164"/>
                <a:gd name="connsiteX34" fmla="*/ 628210 w 654983"/>
                <a:gd name="connsiteY34" fmla="*/ 1410160 h 1525164"/>
                <a:gd name="connsiteX35" fmla="*/ 639227 w 654983"/>
                <a:gd name="connsiteY35" fmla="*/ 1377109 h 1525164"/>
                <a:gd name="connsiteX36" fmla="*/ 650243 w 654983"/>
                <a:gd name="connsiteY36" fmla="*/ 1344058 h 1525164"/>
                <a:gd name="connsiteX37" fmla="*/ 628210 w 654983"/>
                <a:gd name="connsiteY37" fmla="*/ 1090670 h 1525164"/>
                <a:gd name="connsiteX38" fmla="*/ 606176 w 654983"/>
                <a:gd name="connsiteY38" fmla="*/ 1024569 h 1525164"/>
                <a:gd name="connsiteX39" fmla="*/ 584142 w 654983"/>
                <a:gd name="connsiteY39" fmla="*/ 991519 h 1525164"/>
                <a:gd name="connsiteX40" fmla="*/ 573125 w 654983"/>
                <a:gd name="connsiteY40" fmla="*/ 936434 h 1525164"/>
                <a:gd name="connsiteX41" fmla="*/ 562109 w 654983"/>
                <a:gd name="connsiteY41" fmla="*/ 903384 h 1525164"/>
                <a:gd name="connsiteX42" fmla="*/ 540075 w 654983"/>
                <a:gd name="connsiteY42" fmla="*/ 782198 h 1525164"/>
                <a:gd name="connsiteX43" fmla="*/ 529058 w 654983"/>
                <a:gd name="connsiteY43" fmla="*/ 649996 h 1525164"/>
                <a:gd name="connsiteX44" fmla="*/ 518041 w 654983"/>
                <a:gd name="connsiteY44" fmla="*/ 605928 h 1525164"/>
                <a:gd name="connsiteX45" fmla="*/ 496007 w 654983"/>
                <a:gd name="connsiteY45" fmla="*/ 407625 h 1525164"/>
                <a:gd name="connsiteX46" fmla="*/ 451940 w 654983"/>
                <a:gd name="connsiteY46" fmla="*/ 297456 h 1525164"/>
                <a:gd name="connsiteX47" fmla="*/ 418889 w 654983"/>
                <a:gd name="connsiteY47" fmla="*/ 198304 h 1525164"/>
                <a:gd name="connsiteX48" fmla="*/ 407872 w 654983"/>
                <a:gd name="connsiteY48" fmla="*/ 165254 h 1525164"/>
                <a:gd name="connsiteX49" fmla="*/ 363805 w 654983"/>
                <a:gd name="connsiteY49" fmla="*/ 88135 h 1525164"/>
                <a:gd name="connsiteX50" fmla="*/ 330754 w 654983"/>
                <a:gd name="connsiteY50" fmla="*/ 66102 h 1525164"/>
                <a:gd name="connsiteX51" fmla="*/ 297704 w 654983"/>
                <a:gd name="connsiteY51" fmla="*/ 33051 h 1525164"/>
                <a:gd name="connsiteX52" fmla="*/ 231602 w 654983"/>
                <a:gd name="connsiteY52" fmla="*/ 0 h 1525164"/>
                <a:gd name="connsiteX53" fmla="*/ 154484 w 654983"/>
                <a:gd name="connsiteY53" fmla="*/ 11017 h 1525164"/>
                <a:gd name="connsiteX54" fmla="*/ 99400 w 654983"/>
                <a:gd name="connsiteY54" fmla="*/ 99152 h 1525164"/>
                <a:gd name="connsiteX55" fmla="*/ 88383 w 654983"/>
                <a:gd name="connsiteY55" fmla="*/ 220338 h 152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4983" h="1525164">
                  <a:moveTo>
                    <a:pt x="66349" y="154237"/>
                  </a:moveTo>
                  <a:cubicBezTo>
                    <a:pt x="62677" y="312145"/>
                    <a:pt x="62194" y="470160"/>
                    <a:pt x="55333" y="627962"/>
                  </a:cubicBezTo>
                  <a:cubicBezTo>
                    <a:pt x="54829" y="639564"/>
                    <a:pt x="46835" y="649677"/>
                    <a:pt x="44316" y="661013"/>
                  </a:cubicBezTo>
                  <a:cubicBezTo>
                    <a:pt x="39470" y="682819"/>
                    <a:pt x="36971" y="705080"/>
                    <a:pt x="33299" y="727114"/>
                  </a:cubicBezTo>
                  <a:cubicBezTo>
                    <a:pt x="36971" y="782198"/>
                    <a:pt x="36509" y="837715"/>
                    <a:pt x="44316" y="892367"/>
                  </a:cubicBezTo>
                  <a:cubicBezTo>
                    <a:pt x="47989" y="918075"/>
                    <a:pt x="70021" y="962140"/>
                    <a:pt x="77366" y="991519"/>
                  </a:cubicBezTo>
                  <a:cubicBezTo>
                    <a:pt x="81038" y="1006208"/>
                    <a:pt x="85414" y="1020739"/>
                    <a:pt x="88383" y="1035586"/>
                  </a:cubicBezTo>
                  <a:cubicBezTo>
                    <a:pt x="115397" y="1170652"/>
                    <a:pt x="84826" y="1043392"/>
                    <a:pt x="110417" y="1145755"/>
                  </a:cubicBezTo>
                  <a:cubicBezTo>
                    <a:pt x="106745" y="1211856"/>
                    <a:pt x="112384" y="1279141"/>
                    <a:pt x="99400" y="1344058"/>
                  </a:cubicBezTo>
                  <a:cubicBezTo>
                    <a:pt x="96803" y="1357042"/>
                    <a:pt x="76521" y="1357615"/>
                    <a:pt x="66349" y="1366092"/>
                  </a:cubicBezTo>
                  <a:cubicBezTo>
                    <a:pt x="34542" y="1392598"/>
                    <a:pt x="32929" y="1399698"/>
                    <a:pt x="11265" y="1432193"/>
                  </a:cubicBezTo>
                  <a:cubicBezTo>
                    <a:pt x="14937" y="1461571"/>
                    <a:pt x="0" y="1500832"/>
                    <a:pt x="22282" y="1520328"/>
                  </a:cubicBezTo>
                  <a:cubicBezTo>
                    <a:pt x="27809" y="1525164"/>
                    <a:pt x="111924" y="1509698"/>
                    <a:pt x="132451" y="1498294"/>
                  </a:cubicBezTo>
                  <a:cubicBezTo>
                    <a:pt x="155600" y="1485434"/>
                    <a:pt x="198552" y="1454227"/>
                    <a:pt x="198552" y="1454227"/>
                  </a:cubicBezTo>
                  <a:cubicBezTo>
                    <a:pt x="224773" y="1375565"/>
                    <a:pt x="207703" y="1407451"/>
                    <a:pt x="242619" y="1355075"/>
                  </a:cubicBezTo>
                  <a:cubicBezTo>
                    <a:pt x="238947" y="1281629"/>
                    <a:pt x="237466" y="1208041"/>
                    <a:pt x="231602" y="1134738"/>
                  </a:cubicBezTo>
                  <a:cubicBezTo>
                    <a:pt x="230109" y="1116073"/>
                    <a:pt x="225513" y="1097719"/>
                    <a:pt x="220586" y="1079654"/>
                  </a:cubicBezTo>
                  <a:cubicBezTo>
                    <a:pt x="214475" y="1057246"/>
                    <a:pt x="198552" y="1013552"/>
                    <a:pt x="198552" y="1013552"/>
                  </a:cubicBezTo>
                  <a:cubicBezTo>
                    <a:pt x="202224" y="723441"/>
                    <a:pt x="172203" y="430938"/>
                    <a:pt x="209569" y="143220"/>
                  </a:cubicBezTo>
                  <a:cubicBezTo>
                    <a:pt x="213929" y="109645"/>
                    <a:pt x="278438" y="150113"/>
                    <a:pt x="308721" y="165254"/>
                  </a:cubicBezTo>
                  <a:cubicBezTo>
                    <a:pt x="319108" y="170447"/>
                    <a:pt x="314544" y="187917"/>
                    <a:pt x="319737" y="198304"/>
                  </a:cubicBezTo>
                  <a:cubicBezTo>
                    <a:pt x="325658" y="210147"/>
                    <a:pt x="334426" y="220338"/>
                    <a:pt x="341771" y="231355"/>
                  </a:cubicBezTo>
                  <a:cubicBezTo>
                    <a:pt x="347361" y="253715"/>
                    <a:pt x="354322" y="286347"/>
                    <a:pt x="363805" y="308473"/>
                  </a:cubicBezTo>
                  <a:cubicBezTo>
                    <a:pt x="370274" y="323568"/>
                    <a:pt x="378494" y="337851"/>
                    <a:pt x="385839" y="352540"/>
                  </a:cubicBezTo>
                  <a:cubicBezTo>
                    <a:pt x="401409" y="430399"/>
                    <a:pt x="390934" y="389862"/>
                    <a:pt x="418889" y="473726"/>
                  </a:cubicBezTo>
                  <a:lnTo>
                    <a:pt x="429906" y="506776"/>
                  </a:lnTo>
                  <a:cubicBezTo>
                    <a:pt x="433578" y="668357"/>
                    <a:pt x="427217" y="830478"/>
                    <a:pt x="440923" y="991519"/>
                  </a:cubicBezTo>
                  <a:cubicBezTo>
                    <a:pt x="442244" y="1007043"/>
                    <a:pt x="461010" y="1015927"/>
                    <a:pt x="473974" y="1024569"/>
                  </a:cubicBezTo>
                  <a:cubicBezTo>
                    <a:pt x="483636" y="1031010"/>
                    <a:pt x="496007" y="1031914"/>
                    <a:pt x="507024" y="1035586"/>
                  </a:cubicBezTo>
                  <a:cubicBezTo>
                    <a:pt x="539794" y="1133896"/>
                    <a:pt x="535183" y="1110120"/>
                    <a:pt x="529058" y="1299991"/>
                  </a:cubicBezTo>
                  <a:cubicBezTo>
                    <a:pt x="526136" y="1390582"/>
                    <a:pt x="520123" y="1390512"/>
                    <a:pt x="484990" y="1443210"/>
                  </a:cubicBezTo>
                  <a:cubicBezTo>
                    <a:pt x="477647" y="1465242"/>
                    <a:pt x="462958" y="1487279"/>
                    <a:pt x="484990" y="1509311"/>
                  </a:cubicBezTo>
                  <a:cubicBezTo>
                    <a:pt x="493202" y="1517523"/>
                    <a:pt x="507024" y="1516656"/>
                    <a:pt x="518041" y="1520328"/>
                  </a:cubicBezTo>
                  <a:cubicBezTo>
                    <a:pt x="536402" y="1516656"/>
                    <a:pt x="556377" y="1517685"/>
                    <a:pt x="573125" y="1509311"/>
                  </a:cubicBezTo>
                  <a:cubicBezTo>
                    <a:pt x="612705" y="1489521"/>
                    <a:pt x="615999" y="1446793"/>
                    <a:pt x="628210" y="1410160"/>
                  </a:cubicBezTo>
                  <a:lnTo>
                    <a:pt x="639227" y="1377109"/>
                  </a:lnTo>
                  <a:lnTo>
                    <a:pt x="650243" y="1344058"/>
                  </a:lnTo>
                  <a:cubicBezTo>
                    <a:pt x="643922" y="1223946"/>
                    <a:pt x="654983" y="1179913"/>
                    <a:pt x="628210" y="1090670"/>
                  </a:cubicBezTo>
                  <a:cubicBezTo>
                    <a:pt x="621536" y="1068424"/>
                    <a:pt x="619059" y="1043894"/>
                    <a:pt x="606176" y="1024569"/>
                  </a:cubicBezTo>
                  <a:lnTo>
                    <a:pt x="584142" y="991519"/>
                  </a:lnTo>
                  <a:cubicBezTo>
                    <a:pt x="580470" y="973157"/>
                    <a:pt x="577666" y="954600"/>
                    <a:pt x="573125" y="936434"/>
                  </a:cubicBezTo>
                  <a:cubicBezTo>
                    <a:pt x="570309" y="925168"/>
                    <a:pt x="564386" y="914771"/>
                    <a:pt x="562109" y="903384"/>
                  </a:cubicBezTo>
                  <a:cubicBezTo>
                    <a:pt x="522641" y="706036"/>
                    <a:pt x="572731" y="912824"/>
                    <a:pt x="540075" y="782198"/>
                  </a:cubicBezTo>
                  <a:cubicBezTo>
                    <a:pt x="536403" y="738131"/>
                    <a:pt x="534543" y="693875"/>
                    <a:pt x="529058" y="649996"/>
                  </a:cubicBezTo>
                  <a:cubicBezTo>
                    <a:pt x="527180" y="634972"/>
                    <a:pt x="520182" y="620917"/>
                    <a:pt x="518041" y="605928"/>
                  </a:cubicBezTo>
                  <a:cubicBezTo>
                    <a:pt x="513895" y="576909"/>
                    <a:pt x="503726" y="443647"/>
                    <a:pt x="496007" y="407625"/>
                  </a:cubicBezTo>
                  <a:cubicBezTo>
                    <a:pt x="479142" y="328920"/>
                    <a:pt x="477035" y="360192"/>
                    <a:pt x="451940" y="297456"/>
                  </a:cubicBezTo>
                  <a:cubicBezTo>
                    <a:pt x="451937" y="297448"/>
                    <a:pt x="424399" y="214833"/>
                    <a:pt x="418889" y="198304"/>
                  </a:cubicBezTo>
                  <a:cubicBezTo>
                    <a:pt x="415217" y="187287"/>
                    <a:pt x="413065" y="175641"/>
                    <a:pt x="407872" y="165254"/>
                  </a:cubicBezTo>
                  <a:cubicBezTo>
                    <a:pt x="399231" y="147971"/>
                    <a:pt x="379378" y="103708"/>
                    <a:pt x="363805" y="88135"/>
                  </a:cubicBezTo>
                  <a:cubicBezTo>
                    <a:pt x="354442" y="78773"/>
                    <a:pt x="340926" y="74578"/>
                    <a:pt x="330754" y="66102"/>
                  </a:cubicBezTo>
                  <a:cubicBezTo>
                    <a:pt x="318785" y="56128"/>
                    <a:pt x="309673" y="43025"/>
                    <a:pt x="297704" y="33051"/>
                  </a:cubicBezTo>
                  <a:cubicBezTo>
                    <a:pt x="269229" y="9321"/>
                    <a:pt x="264726" y="11041"/>
                    <a:pt x="231602" y="0"/>
                  </a:cubicBezTo>
                  <a:cubicBezTo>
                    <a:pt x="205896" y="3672"/>
                    <a:pt x="179356" y="3555"/>
                    <a:pt x="154484" y="11017"/>
                  </a:cubicBezTo>
                  <a:cubicBezTo>
                    <a:pt x="109222" y="24596"/>
                    <a:pt x="113144" y="57921"/>
                    <a:pt x="99400" y="99152"/>
                  </a:cubicBezTo>
                  <a:cubicBezTo>
                    <a:pt x="79093" y="160073"/>
                    <a:pt x="88383" y="120592"/>
                    <a:pt x="88383" y="220338"/>
                  </a:cubicBezTo>
                </a:path>
              </a:pathLst>
            </a:custGeom>
            <a:solidFill>
              <a:srgbClr val="FFCC99"/>
            </a:solidFill>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Freeform 454"/>
            <p:cNvSpPr/>
            <p:nvPr/>
          </p:nvSpPr>
          <p:spPr>
            <a:xfrm flipH="1">
              <a:off x="6400800" y="3429000"/>
              <a:ext cx="533400" cy="1066800"/>
            </a:xfrm>
            <a:custGeom>
              <a:avLst/>
              <a:gdLst>
                <a:gd name="connsiteX0" fmla="*/ 93438 w 525644"/>
                <a:gd name="connsiteY0" fmla="*/ 36723 h 840954"/>
                <a:gd name="connsiteX1" fmla="*/ 490045 w 525644"/>
                <a:gd name="connsiteY1" fmla="*/ 47740 h 840954"/>
                <a:gd name="connsiteX2" fmla="*/ 512079 w 525644"/>
                <a:gd name="connsiteY2" fmla="*/ 80790 h 840954"/>
                <a:gd name="connsiteX3" fmla="*/ 501062 w 525644"/>
                <a:gd name="connsiteY3" fmla="*/ 224009 h 840954"/>
                <a:gd name="connsiteX4" fmla="*/ 501062 w 525644"/>
                <a:gd name="connsiteY4" fmla="*/ 598583 h 840954"/>
                <a:gd name="connsiteX5" fmla="*/ 445978 w 525644"/>
                <a:gd name="connsiteY5" fmla="*/ 609600 h 840954"/>
                <a:gd name="connsiteX6" fmla="*/ 368860 w 525644"/>
                <a:gd name="connsiteY6" fmla="*/ 620617 h 840954"/>
                <a:gd name="connsiteX7" fmla="*/ 335809 w 525644"/>
                <a:gd name="connsiteY7" fmla="*/ 631634 h 840954"/>
                <a:gd name="connsiteX8" fmla="*/ 324792 w 525644"/>
                <a:gd name="connsiteY8" fmla="*/ 664684 h 840954"/>
                <a:gd name="connsiteX9" fmla="*/ 313775 w 525644"/>
                <a:gd name="connsiteY9" fmla="*/ 708752 h 840954"/>
                <a:gd name="connsiteX10" fmla="*/ 181573 w 525644"/>
                <a:gd name="connsiteY10" fmla="*/ 741802 h 840954"/>
                <a:gd name="connsiteX11" fmla="*/ 148522 w 525644"/>
                <a:gd name="connsiteY11" fmla="*/ 774853 h 840954"/>
                <a:gd name="connsiteX12" fmla="*/ 115472 w 525644"/>
                <a:gd name="connsiteY12" fmla="*/ 818920 h 840954"/>
                <a:gd name="connsiteX13" fmla="*/ 82421 w 525644"/>
                <a:gd name="connsiteY13" fmla="*/ 840954 h 840954"/>
                <a:gd name="connsiteX14" fmla="*/ 49370 w 525644"/>
                <a:gd name="connsiteY14" fmla="*/ 488414 h 840954"/>
                <a:gd name="connsiteX15" fmla="*/ 38354 w 525644"/>
                <a:gd name="connsiteY15" fmla="*/ 455364 h 840954"/>
                <a:gd name="connsiteX16" fmla="*/ 27337 w 525644"/>
                <a:gd name="connsiteY16" fmla="*/ 411296 h 840954"/>
                <a:gd name="connsiteX17" fmla="*/ 49370 w 525644"/>
                <a:gd name="connsiteY17" fmla="*/ 301128 h 840954"/>
                <a:gd name="connsiteX18" fmla="*/ 71404 w 525644"/>
                <a:gd name="connsiteY18" fmla="*/ 268077 h 840954"/>
                <a:gd name="connsiteX19" fmla="*/ 93438 w 525644"/>
                <a:gd name="connsiteY19" fmla="*/ 36723 h 8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644" h="840954">
                  <a:moveTo>
                    <a:pt x="93438" y="36723"/>
                  </a:moveTo>
                  <a:cubicBezTo>
                    <a:pt x="163211" y="0"/>
                    <a:pt x="358518" y="33895"/>
                    <a:pt x="490045" y="47740"/>
                  </a:cubicBezTo>
                  <a:cubicBezTo>
                    <a:pt x="503213" y="49126"/>
                    <a:pt x="511253" y="67575"/>
                    <a:pt x="512079" y="80790"/>
                  </a:cubicBezTo>
                  <a:cubicBezTo>
                    <a:pt x="515066" y="128577"/>
                    <a:pt x="504734" y="176269"/>
                    <a:pt x="501062" y="224009"/>
                  </a:cubicBezTo>
                  <a:cubicBezTo>
                    <a:pt x="503695" y="274043"/>
                    <a:pt x="525644" y="533032"/>
                    <a:pt x="501062" y="598583"/>
                  </a:cubicBezTo>
                  <a:cubicBezTo>
                    <a:pt x="494487" y="616116"/>
                    <a:pt x="464448" y="606522"/>
                    <a:pt x="445978" y="609600"/>
                  </a:cubicBezTo>
                  <a:cubicBezTo>
                    <a:pt x="420364" y="613869"/>
                    <a:pt x="394566" y="616945"/>
                    <a:pt x="368860" y="620617"/>
                  </a:cubicBezTo>
                  <a:cubicBezTo>
                    <a:pt x="357843" y="624289"/>
                    <a:pt x="344021" y="623423"/>
                    <a:pt x="335809" y="631634"/>
                  </a:cubicBezTo>
                  <a:cubicBezTo>
                    <a:pt x="327598" y="639845"/>
                    <a:pt x="327982" y="653518"/>
                    <a:pt x="324792" y="664684"/>
                  </a:cubicBezTo>
                  <a:cubicBezTo>
                    <a:pt x="320632" y="679243"/>
                    <a:pt x="325271" y="698898"/>
                    <a:pt x="313775" y="708752"/>
                  </a:cubicBezTo>
                  <a:cubicBezTo>
                    <a:pt x="292706" y="726811"/>
                    <a:pt x="206892" y="737582"/>
                    <a:pt x="181573" y="741802"/>
                  </a:cubicBezTo>
                  <a:cubicBezTo>
                    <a:pt x="170556" y="752819"/>
                    <a:pt x="158662" y="763023"/>
                    <a:pt x="148522" y="774853"/>
                  </a:cubicBezTo>
                  <a:cubicBezTo>
                    <a:pt x="136573" y="788794"/>
                    <a:pt x="128455" y="805937"/>
                    <a:pt x="115472" y="818920"/>
                  </a:cubicBezTo>
                  <a:cubicBezTo>
                    <a:pt x="106109" y="828283"/>
                    <a:pt x="93438" y="833609"/>
                    <a:pt x="82421" y="840954"/>
                  </a:cubicBezTo>
                  <a:cubicBezTo>
                    <a:pt x="0" y="717323"/>
                    <a:pt x="71129" y="836564"/>
                    <a:pt x="49370" y="488414"/>
                  </a:cubicBezTo>
                  <a:cubicBezTo>
                    <a:pt x="48646" y="476824"/>
                    <a:pt x="41544" y="466530"/>
                    <a:pt x="38354" y="455364"/>
                  </a:cubicBezTo>
                  <a:cubicBezTo>
                    <a:pt x="34194" y="440805"/>
                    <a:pt x="31009" y="425985"/>
                    <a:pt x="27337" y="411296"/>
                  </a:cubicBezTo>
                  <a:cubicBezTo>
                    <a:pt x="31396" y="382884"/>
                    <a:pt x="33989" y="331890"/>
                    <a:pt x="49370" y="301128"/>
                  </a:cubicBezTo>
                  <a:cubicBezTo>
                    <a:pt x="55291" y="289285"/>
                    <a:pt x="64059" y="279094"/>
                    <a:pt x="71404" y="268077"/>
                  </a:cubicBezTo>
                  <a:cubicBezTo>
                    <a:pt x="82893" y="15330"/>
                    <a:pt x="23665" y="73446"/>
                    <a:pt x="93438" y="36723"/>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455"/>
            <p:cNvSpPr/>
            <p:nvPr/>
          </p:nvSpPr>
          <p:spPr>
            <a:xfrm rot="20255532">
              <a:off x="6275599" y="2092735"/>
              <a:ext cx="304800" cy="602870"/>
            </a:xfrm>
            <a:custGeom>
              <a:avLst/>
              <a:gdLst>
                <a:gd name="connsiteX0" fmla="*/ 7344 w 154545"/>
                <a:gd name="connsiteY0" fmla="*/ 55084 h 298070"/>
                <a:gd name="connsiteX1" fmla="*/ 18361 w 154545"/>
                <a:gd name="connsiteY1" fmla="*/ 209320 h 298070"/>
                <a:gd name="connsiteX2" fmla="*/ 29378 w 154545"/>
                <a:gd name="connsiteY2" fmla="*/ 286438 h 298070"/>
                <a:gd name="connsiteX3" fmla="*/ 73445 w 154545"/>
                <a:gd name="connsiteY3" fmla="*/ 275421 h 298070"/>
                <a:gd name="connsiteX4" fmla="*/ 84462 w 154545"/>
                <a:gd name="connsiteY4" fmla="*/ 242371 h 298070"/>
                <a:gd name="connsiteX5" fmla="*/ 106496 w 154545"/>
                <a:gd name="connsiteY5" fmla="*/ 209320 h 298070"/>
                <a:gd name="connsiteX6" fmla="*/ 62428 w 154545"/>
                <a:gd name="connsiteY6" fmla="*/ 0 h 298070"/>
                <a:gd name="connsiteX7" fmla="*/ 7344 w 154545"/>
                <a:gd name="connsiteY7" fmla="*/ 55084 h 2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545" h="298070">
                  <a:moveTo>
                    <a:pt x="7344" y="55084"/>
                  </a:moveTo>
                  <a:cubicBezTo>
                    <a:pt x="0" y="89971"/>
                    <a:pt x="13474" y="158009"/>
                    <a:pt x="18361" y="209320"/>
                  </a:cubicBezTo>
                  <a:cubicBezTo>
                    <a:pt x="20823" y="235170"/>
                    <a:pt x="12754" y="266490"/>
                    <a:pt x="29378" y="286438"/>
                  </a:cubicBezTo>
                  <a:cubicBezTo>
                    <a:pt x="39071" y="298070"/>
                    <a:pt x="58756" y="279093"/>
                    <a:pt x="73445" y="275421"/>
                  </a:cubicBezTo>
                  <a:cubicBezTo>
                    <a:pt x="77117" y="264404"/>
                    <a:pt x="79269" y="252758"/>
                    <a:pt x="84462" y="242371"/>
                  </a:cubicBezTo>
                  <a:cubicBezTo>
                    <a:pt x="90384" y="230528"/>
                    <a:pt x="105866" y="222546"/>
                    <a:pt x="106496" y="209320"/>
                  </a:cubicBezTo>
                  <a:cubicBezTo>
                    <a:pt x="116153" y="6528"/>
                    <a:pt x="154545" y="30706"/>
                    <a:pt x="62428" y="0"/>
                  </a:cubicBezTo>
                  <a:cubicBezTo>
                    <a:pt x="38357" y="36106"/>
                    <a:pt x="14689" y="20197"/>
                    <a:pt x="7344" y="55084"/>
                  </a:cubicBezTo>
                  <a:close/>
                </a:path>
              </a:pathLst>
            </a:custGeom>
            <a:solidFill>
              <a:srgbClr val="FFCC9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69"/>
            <p:cNvGrpSpPr/>
            <p:nvPr/>
          </p:nvGrpSpPr>
          <p:grpSpPr>
            <a:xfrm rot="21288460">
              <a:off x="5802803" y="1345319"/>
              <a:ext cx="674196" cy="1067375"/>
              <a:chOff x="5802803" y="1345319"/>
              <a:chExt cx="674196" cy="1067375"/>
            </a:xfrm>
          </p:grpSpPr>
          <p:grpSp>
            <p:nvGrpSpPr>
              <p:cNvPr id="466" name="Group 66"/>
              <p:cNvGrpSpPr/>
              <p:nvPr/>
            </p:nvGrpSpPr>
            <p:grpSpPr>
              <a:xfrm>
                <a:off x="5802803" y="1360274"/>
                <a:ext cx="674196" cy="1052420"/>
                <a:chOff x="5802803" y="1360274"/>
                <a:chExt cx="674196" cy="1052420"/>
              </a:xfrm>
            </p:grpSpPr>
            <p:sp>
              <p:nvSpPr>
                <p:cNvPr id="469" name="Freeform 468"/>
                <p:cNvSpPr/>
                <p:nvPr/>
              </p:nvSpPr>
              <p:spPr>
                <a:xfrm>
                  <a:off x="5882592" y="1360274"/>
                  <a:ext cx="594407" cy="1052420"/>
                </a:xfrm>
                <a:custGeom>
                  <a:avLst/>
                  <a:gdLst>
                    <a:gd name="connsiteX0" fmla="*/ 264819 w 508698"/>
                    <a:gd name="connsiteY0" fmla="*/ 38868 h 1052420"/>
                    <a:gd name="connsiteX1" fmla="*/ 66515 w 508698"/>
                    <a:gd name="connsiteY1" fmla="*/ 82936 h 1052420"/>
                    <a:gd name="connsiteX2" fmla="*/ 33465 w 508698"/>
                    <a:gd name="connsiteY2" fmla="*/ 115986 h 1052420"/>
                    <a:gd name="connsiteX3" fmla="*/ 33465 w 508698"/>
                    <a:gd name="connsiteY3" fmla="*/ 446492 h 1052420"/>
                    <a:gd name="connsiteX4" fmla="*/ 44482 w 508698"/>
                    <a:gd name="connsiteY4" fmla="*/ 545644 h 1052420"/>
                    <a:gd name="connsiteX5" fmla="*/ 77532 w 508698"/>
                    <a:gd name="connsiteY5" fmla="*/ 644796 h 1052420"/>
                    <a:gd name="connsiteX6" fmla="*/ 110583 w 508698"/>
                    <a:gd name="connsiteY6" fmla="*/ 754965 h 1052420"/>
                    <a:gd name="connsiteX7" fmla="*/ 121600 w 508698"/>
                    <a:gd name="connsiteY7" fmla="*/ 788015 h 1052420"/>
                    <a:gd name="connsiteX8" fmla="*/ 132617 w 508698"/>
                    <a:gd name="connsiteY8" fmla="*/ 821066 h 1052420"/>
                    <a:gd name="connsiteX9" fmla="*/ 165667 w 508698"/>
                    <a:gd name="connsiteY9" fmla="*/ 887167 h 1052420"/>
                    <a:gd name="connsiteX10" fmla="*/ 187701 w 508698"/>
                    <a:gd name="connsiteY10" fmla="*/ 920218 h 1052420"/>
                    <a:gd name="connsiteX11" fmla="*/ 209735 w 508698"/>
                    <a:gd name="connsiteY11" fmla="*/ 986319 h 1052420"/>
                    <a:gd name="connsiteX12" fmla="*/ 242785 w 508698"/>
                    <a:gd name="connsiteY12" fmla="*/ 1052420 h 1052420"/>
                    <a:gd name="connsiteX13" fmla="*/ 308887 w 508698"/>
                    <a:gd name="connsiteY13" fmla="*/ 1041403 h 1052420"/>
                    <a:gd name="connsiteX14" fmla="*/ 352954 w 508698"/>
                    <a:gd name="connsiteY14" fmla="*/ 975302 h 1052420"/>
                    <a:gd name="connsiteX15" fmla="*/ 386005 w 508698"/>
                    <a:gd name="connsiteY15" fmla="*/ 942251 h 1052420"/>
                    <a:gd name="connsiteX16" fmla="*/ 397021 w 508698"/>
                    <a:gd name="connsiteY16" fmla="*/ 898184 h 1052420"/>
                    <a:gd name="connsiteX17" fmla="*/ 419055 w 508698"/>
                    <a:gd name="connsiteY17" fmla="*/ 832083 h 1052420"/>
                    <a:gd name="connsiteX18" fmla="*/ 430072 w 508698"/>
                    <a:gd name="connsiteY18" fmla="*/ 788015 h 1052420"/>
                    <a:gd name="connsiteX19" fmla="*/ 441089 w 508698"/>
                    <a:gd name="connsiteY19" fmla="*/ 754965 h 1052420"/>
                    <a:gd name="connsiteX20" fmla="*/ 452106 w 508698"/>
                    <a:gd name="connsiteY20" fmla="*/ 699880 h 1052420"/>
                    <a:gd name="connsiteX21" fmla="*/ 474140 w 508698"/>
                    <a:gd name="connsiteY21" fmla="*/ 600728 h 1052420"/>
                    <a:gd name="connsiteX22" fmla="*/ 463123 w 508698"/>
                    <a:gd name="connsiteY22" fmla="*/ 270222 h 1052420"/>
                    <a:gd name="connsiteX23" fmla="*/ 441089 w 508698"/>
                    <a:gd name="connsiteY23" fmla="*/ 204121 h 1052420"/>
                    <a:gd name="connsiteX24" fmla="*/ 386005 w 508698"/>
                    <a:gd name="connsiteY24" fmla="*/ 138020 h 1052420"/>
                    <a:gd name="connsiteX25" fmla="*/ 319903 w 508698"/>
                    <a:gd name="connsiteY25" fmla="*/ 71919 h 1052420"/>
                    <a:gd name="connsiteX26" fmla="*/ 286853 w 508698"/>
                    <a:gd name="connsiteY26" fmla="*/ 38868 h 1052420"/>
                    <a:gd name="connsiteX27" fmla="*/ 264819 w 508698"/>
                    <a:gd name="connsiteY27" fmla="*/ 38868 h 105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698" h="1052420">
                      <a:moveTo>
                        <a:pt x="264819" y="38868"/>
                      </a:moveTo>
                      <a:cubicBezTo>
                        <a:pt x="11204" y="54719"/>
                        <a:pt x="135628" y="0"/>
                        <a:pt x="66515" y="82936"/>
                      </a:cubicBezTo>
                      <a:cubicBezTo>
                        <a:pt x="56541" y="94905"/>
                        <a:pt x="44482" y="104969"/>
                        <a:pt x="33465" y="115986"/>
                      </a:cubicBezTo>
                      <a:cubicBezTo>
                        <a:pt x="0" y="249844"/>
                        <a:pt x="17280" y="163266"/>
                        <a:pt x="33465" y="446492"/>
                      </a:cubicBezTo>
                      <a:cubicBezTo>
                        <a:pt x="35362" y="479692"/>
                        <a:pt x="37960" y="513036"/>
                        <a:pt x="44482" y="545644"/>
                      </a:cubicBezTo>
                      <a:cubicBezTo>
                        <a:pt x="55499" y="600728"/>
                        <a:pt x="66515" y="600729"/>
                        <a:pt x="77532" y="644796"/>
                      </a:cubicBezTo>
                      <a:cubicBezTo>
                        <a:pt x="94182" y="711393"/>
                        <a:pt x="83762" y="674502"/>
                        <a:pt x="110583" y="754965"/>
                      </a:cubicBezTo>
                      <a:lnTo>
                        <a:pt x="121600" y="788015"/>
                      </a:lnTo>
                      <a:cubicBezTo>
                        <a:pt x="125272" y="799032"/>
                        <a:pt x="126175" y="811403"/>
                        <a:pt x="132617" y="821066"/>
                      </a:cubicBezTo>
                      <a:cubicBezTo>
                        <a:pt x="195762" y="915785"/>
                        <a:pt x="120054" y="795940"/>
                        <a:pt x="165667" y="887167"/>
                      </a:cubicBezTo>
                      <a:cubicBezTo>
                        <a:pt x="171588" y="899010"/>
                        <a:pt x="182323" y="908118"/>
                        <a:pt x="187701" y="920218"/>
                      </a:cubicBezTo>
                      <a:cubicBezTo>
                        <a:pt x="197134" y="941442"/>
                        <a:pt x="196852" y="966994"/>
                        <a:pt x="209735" y="986319"/>
                      </a:cubicBezTo>
                      <a:cubicBezTo>
                        <a:pt x="238210" y="1029032"/>
                        <a:pt x="227581" y="1006808"/>
                        <a:pt x="242785" y="1052420"/>
                      </a:cubicBezTo>
                      <a:cubicBezTo>
                        <a:pt x="264819" y="1048748"/>
                        <a:pt x="288474" y="1050475"/>
                        <a:pt x="308887" y="1041403"/>
                      </a:cubicBezTo>
                      <a:cubicBezTo>
                        <a:pt x="358828" y="1019207"/>
                        <a:pt x="330541" y="1008922"/>
                        <a:pt x="352954" y="975302"/>
                      </a:cubicBezTo>
                      <a:cubicBezTo>
                        <a:pt x="361596" y="962338"/>
                        <a:pt x="374988" y="953268"/>
                        <a:pt x="386005" y="942251"/>
                      </a:cubicBezTo>
                      <a:cubicBezTo>
                        <a:pt x="389677" y="927562"/>
                        <a:pt x="392670" y="912686"/>
                        <a:pt x="397021" y="898184"/>
                      </a:cubicBezTo>
                      <a:cubicBezTo>
                        <a:pt x="403695" y="875938"/>
                        <a:pt x="413422" y="854615"/>
                        <a:pt x="419055" y="832083"/>
                      </a:cubicBezTo>
                      <a:cubicBezTo>
                        <a:pt x="422727" y="817394"/>
                        <a:pt x="425912" y="802574"/>
                        <a:pt x="430072" y="788015"/>
                      </a:cubicBezTo>
                      <a:cubicBezTo>
                        <a:pt x="433262" y="776849"/>
                        <a:pt x="438272" y="766231"/>
                        <a:pt x="441089" y="754965"/>
                      </a:cubicBezTo>
                      <a:cubicBezTo>
                        <a:pt x="445631" y="736799"/>
                        <a:pt x="448044" y="718159"/>
                        <a:pt x="452106" y="699880"/>
                      </a:cubicBezTo>
                      <a:cubicBezTo>
                        <a:pt x="483223" y="559854"/>
                        <a:pt x="440912" y="766869"/>
                        <a:pt x="474140" y="600728"/>
                      </a:cubicBezTo>
                      <a:cubicBezTo>
                        <a:pt x="470468" y="490559"/>
                        <a:pt x="472277" y="380071"/>
                        <a:pt x="463123" y="270222"/>
                      </a:cubicBezTo>
                      <a:cubicBezTo>
                        <a:pt x="461194" y="247077"/>
                        <a:pt x="457512" y="220544"/>
                        <a:pt x="441089" y="204121"/>
                      </a:cubicBezTo>
                      <a:cubicBezTo>
                        <a:pt x="290398" y="53435"/>
                        <a:pt x="508698" y="276050"/>
                        <a:pt x="386005" y="138020"/>
                      </a:cubicBezTo>
                      <a:cubicBezTo>
                        <a:pt x="365303" y="114730"/>
                        <a:pt x="341937" y="93953"/>
                        <a:pt x="319903" y="71919"/>
                      </a:cubicBezTo>
                      <a:cubicBezTo>
                        <a:pt x="308886" y="60902"/>
                        <a:pt x="302221" y="41429"/>
                        <a:pt x="286853" y="38868"/>
                      </a:cubicBezTo>
                      <a:lnTo>
                        <a:pt x="264819" y="38868"/>
                      </a:lnTo>
                      <a:close/>
                    </a:path>
                  </a:pathLst>
                </a:custGeom>
                <a:solidFill>
                  <a:srgbClr val="FFCC9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55"/>
                <p:cNvGrpSpPr/>
                <p:nvPr/>
              </p:nvGrpSpPr>
              <p:grpSpPr>
                <a:xfrm>
                  <a:off x="5867400" y="1676400"/>
                  <a:ext cx="228600" cy="228600"/>
                  <a:chOff x="4724400" y="2514600"/>
                  <a:chExt cx="609600" cy="609600"/>
                </a:xfrm>
              </p:grpSpPr>
              <p:sp>
                <p:nvSpPr>
                  <p:cNvPr id="480" name="Flowchart: Connector 479"/>
                  <p:cNvSpPr/>
                  <p:nvPr/>
                </p:nvSpPr>
                <p:spPr>
                  <a:xfrm>
                    <a:off x="4724400" y="2514600"/>
                    <a:ext cx="609600" cy="609600"/>
                  </a:xfrm>
                  <a:prstGeom prst="flowChartConnector">
                    <a:avLst/>
                  </a:prstGeom>
                  <a:solidFill>
                    <a:schemeClr val="bg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lowchart: Connector 480"/>
                  <p:cNvSpPr/>
                  <p:nvPr/>
                </p:nvSpPr>
                <p:spPr>
                  <a:xfrm>
                    <a:off x="4876800" y="2667000"/>
                    <a:ext cx="304800" cy="381000"/>
                  </a:xfrm>
                  <a:prstGeom prst="flowChartConnector">
                    <a:avLst/>
                  </a:prstGeom>
                  <a:solidFill>
                    <a:schemeClr val="tx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56"/>
                <p:cNvGrpSpPr/>
                <p:nvPr/>
              </p:nvGrpSpPr>
              <p:grpSpPr>
                <a:xfrm>
                  <a:off x="6172200" y="1676400"/>
                  <a:ext cx="228600" cy="228600"/>
                  <a:chOff x="4724400" y="2514600"/>
                  <a:chExt cx="609600" cy="609600"/>
                </a:xfrm>
              </p:grpSpPr>
              <p:sp>
                <p:nvSpPr>
                  <p:cNvPr id="478" name="Flowchart: Connector 477"/>
                  <p:cNvSpPr/>
                  <p:nvPr/>
                </p:nvSpPr>
                <p:spPr>
                  <a:xfrm>
                    <a:off x="4724400" y="2514600"/>
                    <a:ext cx="609600" cy="609600"/>
                  </a:xfrm>
                  <a:prstGeom prst="flowChartConnector">
                    <a:avLst/>
                  </a:prstGeom>
                  <a:solidFill>
                    <a:schemeClr val="bg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lowchart: Connector 478"/>
                  <p:cNvSpPr/>
                  <p:nvPr/>
                </p:nvSpPr>
                <p:spPr>
                  <a:xfrm>
                    <a:off x="4876800" y="2667000"/>
                    <a:ext cx="304800" cy="381000"/>
                  </a:xfrm>
                  <a:prstGeom prst="flowChartConnector">
                    <a:avLst/>
                  </a:prstGeom>
                  <a:solidFill>
                    <a:schemeClr val="tx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2" name="Freeform 471"/>
                <p:cNvSpPr/>
                <p:nvPr/>
              </p:nvSpPr>
              <p:spPr>
                <a:xfrm>
                  <a:off x="6128183" y="1557707"/>
                  <a:ext cx="239566" cy="98622"/>
                </a:xfrm>
                <a:custGeom>
                  <a:avLst/>
                  <a:gdLst>
                    <a:gd name="connsiteX0" fmla="*/ 19229 w 239566"/>
                    <a:gd name="connsiteY0" fmla="*/ 83806 h 98622"/>
                    <a:gd name="connsiteX1" fmla="*/ 74313 w 239566"/>
                    <a:gd name="connsiteY1" fmla="*/ 28722 h 98622"/>
                    <a:gd name="connsiteX2" fmla="*/ 239566 w 239566"/>
                    <a:gd name="connsiteY2" fmla="*/ 72789 h 98622"/>
                    <a:gd name="connsiteX3" fmla="*/ 151431 w 239566"/>
                    <a:gd name="connsiteY3" fmla="*/ 94823 h 98622"/>
                    <a:gd name="connsiteX4" fmla="*/ 118381 w 239566"/>
                    <a:gd name="connsiteY4" fmla="*/ 61773 h 98622"/>
                    <a:gd name="connsiteX5" fmla="*/ 8212 w 239566"/>
                    <a:gd name="connsiteY5" fmla="*/ 94823 h 98622"/>
                    <a:gd name="connsiteX6" fmla="*/ 19229 w 239566"/>
                    <a:gd name="connsiteY6" fmla="*/ 83806 h 9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66" h="98622">
                      <a:moveTo>
                        <a:pt x="19229" y="83806"/>
                      </a:moveTo>
                      <a:cubicBezTo>
                        <a:pt x="30246" y="72789"/>
                        <a:pt x="48964" y="34355"/>
                        <a:pt x="74313" y="28722"/>
                      </a:cubicBezTo>
                      <a:cubicBezTo>
                        <a:pt x="203565" y="0"/>
                        <a:pt x="198487" y="11169"/>
                        <a:pt x="239566" y="72789"/>
                      </a:cubicBezTo>
                      <a:cubicBezTo>
                        <a:pt x="220552" y="79127"/>
                        <a:pt x="166626" y="98622"/>
                        <a:pt x="151431" y="94823"/>
                      </a:cubicBezTo>
                      <a:cubicBezTo>
                        <a:pt x="136316" y="91044"/>
                        <a:pt x="129398" y="72790"/>
                        <a:pt x="118381" y="61773"/>
                      </a:cubicBezTo>
                      <a:cubicBezTo>
                        <a:pt x="114536" y="63055"/>
                        <a:pt x="24860" y="94823"/>
                        <a:pt x="8212" y="94823"/>
                      </a:cubicBezTo>
                      <a:cubicBezTo>
                        <a:pt x="0" y="94823"/>
                        <a:pt x="8212" y="94823"/>
                        <a:pt x="19229" y="83806"/>
                      </a:cubicBezTo>
                      <a:close/>
                    </a:path>
                  </a:pathLst>
                </a:custGeom>
                <a:solidFill>
                  <a:schemeClr val="bg1">
                    <a:lumMod val="65000"/>
                  </a:schemeClr>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472"/>
                <p:cNvSpPr/>
                <p:nvPr/>
              </p:nvSpPr>
              <p:spPr>
                <a:xfrm rot="20811971">
                  <a:off x="5802803" y="1632382"/>
                  <a:ext cx="298988" cy="136553"/>
                </a:xfrm>
                <a:custGeom>
                  <a:avLst/>
                  <a:gdLst>
                    <a:gd name="connsiteX0" fmla="*/ 11523 w 204227"/>
                    <a:gd name="connsiteY0" fmla="*/ 51858 h 128665"/>
                    <a:gd name="connsiteX1" fmla="*/ 66608 w 204227"/>
                    <a:gd name="connsiteY1" fmla="*/ 7790 h 128665"/>
                    <a:gd name="connsiteX2" fmla="*/ 99658 w 204227"/>
                    <a:gd name="connsiteY2" fmla="*/ 18807 h 128665"/>
                    <a:gd name="connsiteX3" fmla="*/ 165760 w 204227"/>
                    <a:gd name="connsiteY3" fmla="*/ 29824 h 128665"/>
                    <a:gd name="connsiteX4" fmla="*/ 198810 w 204227"/>
                    <a:gd name="connsiteY4" fmla="*/ 51858 h 128665"/>
                    <a:gd name="connsiteX5" fmla="*/ 187793 w 204227"/>
                    <a:gd name="connsiteY5" fmla="*/ 117959 h 128665"/>
                    <a:gd name="connsiteX6" fmla="*/ 176776 w 204227"/>
                    <a:gd name="connsiteY6" fmla="*/ 73891 h 128665"/>
                    <a:gd name="connsiteX7" fmla="*/ 11523 w 204227"/>
                    <a:gd name="connsiteY7" fmla="*/ 84908 h 128665"/>
                    <a:gd name="connsiteX8" fmla="*/ 506 w 204227"/>
                    <a:gd name="connsiteY8" fmla="*/ 51858 h 128665"/>
                    <a:gd name="connsiteX9" fmla="*/ 11523 w 204227"/>
                    <a:gd name="connsiteY9" fmla="*/ 7790 h 128665"/>
                    <a:gd name="connsiteX10" fmla="*/ 44574 w 204227"/>
                    <a:gd name="connsiteY10" fmla="*/ 7790 h 12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27" h="128665">
                      <a:moveTo>
                        <a:pt x="11523" y="51858"/>
                      </a:moveTo>
                      <a:cubicBezTo>
                        <a:pt x="29885" y="37169"/>
                        <a:pt x="44591" y="16047"/>
                        <a:pt x="66608" y="7790"/>
                      </a:cubicBezTo>
                      <a:cubicBezTo>
                        <a:pt x="77481" y="3712"/>
                        <a:pt x="88322" y="16288"/>
                        <a:pt x="99658" y="18807"/>
                      </a:cubicBezTo>
                      <a:cubicBezTo>
                        <a:pt x="121464" y="23653"/>
                        <a:pt x="143726" y="26152"/>
                        <a:pt x="165760" y="29824"/>
                      </a:cubicBezTo>
                      <a:cubicBezTo>
                        <a:pt x="176777" y="37169"/>
                        <a:pt x="195599" y="39013"/>
                        <a:pt x="198810" y="51858"/>
                      </a:cubicBezTo>
                      <a:cubicBezTo>
                        <a:pt x="204227" y="73529"/>
                        <a:pt x="203588" y="102164"/>
                        <a:pt x="187793" y="117959"/>
                      </a:cubicBezTo>
                      <a:cubicBezTo>
                        <a:pt x="177086" y="128665"/>
                        <a:pt x="180448" y="88580"/>
                        <a:pt x="176776" y="73891"/>
                      </a:cubicBezTo>
                      <a:cubicBezTo>
                        <a:pt x="121692" y="77563"/>
                        <a:pt x="66303" y="91755"/>
                        <a:pt x="11523" y="84908"/>
                      </a:cubicBezTo>
                      <a:cubicBezTo>
                        <a:pt x="0" y="83468"/>
                        <a:pt x="506" y="63471"/>
                        <a:pt x="506" y="51858"/>
                      </a:cubicBezTo>
                      <a:cubicBezTo>
                        <a:pt x="506" y="36717"/>
                        <a:pt x="816" y="18497"/>
                        <a:pt x="11523" y="7790"/>
                      </a:cubicBezTo>
                      <a:cubicBezTo>
                        <a:pt x="19313" y="0"/>
                        <a:pt x="33557" y="7790"/>
                        <a:pt x="44574" y="7790"/>
                      </a:cubicBezTo>
                    </a:path>
                  </a:pathLst>
                </a:custGeom>
                <a:solidFill>
                  <a:schemeClr val="bg1">
                    <a:lumMod val="65000"/>
                  </a:schemeClr>
                </a:solidFill>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Freeform 473"/>
                <p:cNvSpPr/>
                <p:nvPr/>
              </p:nvSpPr>
              <p:spPr>
                <a:xfrm>
                  <a:off x="6081311" y="1905918"/>
                  <a:ext cx="110169" cy="176270"/>
                </a:xfrm>
                <a:custGeom>
                  <a:avLst/>
                  <a:gdLst>
                    <a:gd name="connsiteX0" fmla="*/ 33050 w 110169"/>
                    <a:gd name="connsiteY0" fmla="*/ 0 h 176270"/>
                    <a:gd name="connsiteX1" fmla="*/ 22034 w 110169"/>
                    <a:gd name="connsiteY1" fmla="*/ 77118 h 176270"/>
                    <a:gd name="connsiteX2" fmla="*/ 0 w 110169"/>
                    <a:gd name="connsiteY2" fmla="*/ 165253 h 176270"/>
                    <a:gd name="connsiteX3" fmla="*/ 33050 w 110169"/>
                    <a:gd name="connsiteY3" fmla="*/ 176270 h 176270"/>
                    <a:gd name="connsiteX4" fmla="*/ 99152 w 110169"/>
                    <a:gd name="connsiteY4" fmla="*/ 143219 h 176270"/>
                    <a:gd name="connsiteX5" fmla="*/ 110169 w 110169"/>
                    <a:gd name="connsiteY5" fmla="*/ 143219 h 1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 h="176270">
                      <a:moveTo>
                        <a:pt x="33050" y="0"/>
                      </a:moveTo>
                      <a:cubicBezTo>
                        <a:pt x="29378" y="25706"/>
                        <a:pt x="27126" y="51655"/>
                        <a:pt x="22034" y="77118"/>
                      </a:cubicBezTo>
                      <a:cubicBezTo>
                        <a:pt x="16095" y="106812"/>
                        <a:pt x="0" y="165253"/>
                        <a:pt x="0" y="165253"/>
                      </a:cubicBezTo>
                      <a:cubicBezTo>
                        <a:pt x="11017" y="168925"/>
                        <a:pt x="21437" y="176270"/>
                        <a:pt x="33050" y="176270"/>
                      </a:cubicBezTo>
                      <a:cubicBezTo>
                        <a:pt x="60742" y="176270"/>
                        <a:pt x="76871" y="154359"/>
                        <a:pt x="99152" y="143219"/>
                      </a:cubicBezTo>
                      <a:cubicBezTo>
                        <a:pt x="102437" y="141577"/>
                        <a:pt x="106497" y="143219"/>
                        <a:pt x="110169" y="143219"/>
                      </a:cubicBezTo>
                    </a:path>
                  </a:pathLst>
                </a:custGeom>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Freeform 474"/>
                <p:cNvSpPr/>
                <p:nvPr/>
              </p:nvSpPr>
              <p:spPr>
                <a:xfrm>
                  <a:off x="6088656" y="2080045"/>
                  <a:ext cx="173808" cy="222480"/>
                </a:xfrm>
                <a:custGeom>
                  <a:avLst/>
                  <a:gdLst>
                    <a:gd name="connsiteX0" fmla="*/ 14689 w 173808"/>
                    <a:gd name="connsiteY0" fmla="*/ 90278 h 222480"/>
                    <a:gd name="connsiteX1" fmla="*/ 113840 w 173808"/>
                    <a:gd name="connsiteY1" fmla="*/ 68244 h 222480"/>
                    <a:gd name="connsiteX2" fmla="*/ 146891 w 173808"/>
                    <a:gd name="connsiteY2" fmla="*/ 46210 h 222480"/>
                    <a:gd name="connsiteX3" fmla="*/ 168925 w 173808"/>
                    <a:gd name="connsiteY3" fmla="*/ 13160 h 222480"/>
                    <a:gd name="connsiteX4" fmla="*/ 157908 w 173808"/>
                    <a:gd name="connsiteY4" fmla="*/ 145362 h 222480"/>
                    <a:gd name="connsiteX5" fmla="*/ 146891 w 173808"/>
                    <a:gd name="connsiteY5" fmla="*/ 189430 h 222480"/>
                    <a:gd name="connsiteX6" fmla="*/ 113840 w 173808"/>
                    <a:gd name="connsiteY6" fmla="*/ 222480 h 222480"/>
                    <a:gd name="connsiteX7" fmla="*/ 69773 w 173808"/>
                    <a:gd name="connsiteY7" fmla="*/ 211463 h 222480"/>
                    <a:gd name="connsiteX8" fmla="*/ 25705 w 173808"/>
                    <a:gd name="connsiteY8" fmla="*/ 145362 h 222480"/>
                    <a:gd name="connsiteX9" fmla="*/ 14689 w 173808"/>
                    <a:gd name="connsiteY9" fmla="*/ 90278 h 22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8" h="222480">
                      <a:moveTo>
                        <a:pt x="14689" y="90278"/>
                      </a:moveTo>
                      <a:cubicBezTo>
                        <a:pt x="29378" y="77425"/>
                        <a:pt x="86719" y="81805"/>
                        <a:pt x="113840" y="68244"/>
                      </a:cubicBezTo>
                      <a:cubicBezTo>
                        <a:pt x="125683" y="62322"/>
                        <a:pt x="135874" y="53555"/>
                        <a:pt x="146891" y="46210"/>
                      </a:cubicBezTo>
                      <a:cubicBezTo>
                        <a:pt x="154236" y="35193"/>
                        <a:pt x="167463" y="0"/>
                        <a:pt x="168925" y="13160"/>
                      </a:cubicBezTo>
                      <a:cubicBezTo>
                        <a:pt x="173808" y="57110"/>
                        <a:pt x="163393" y="101483"/>
                        <a:pt x="157908" y="145362"/>
                      </a:cubicBezTo>
                      <a:cubicBezTo>
                        <a:pt x="156030" y="160386"/>
                        <a:pt x="154403" y="176284"/>
                        <a:pt x="146891" y="189430"/>
                      </a:cubicBezTo>
                      <a:cubicBezTo>
                        <a:pt x="139161" y="202957"/>
                        <a:pt x="124857" y="211463"/>
                        <a:pt x="113840" y="222480"/>
                      </a:cubicBezTo>
                      <a:cubicBezTo>
                        <a:pt x="99151" y="218808"/>
                        <a:pt x="81168" y="221433"/>
                        <a:pt x="69773" y="211463"/>
                      </a:cubicBezTo>
                      <a:cubicBezTo>
                        <a:pt x="49844" y="194025"/>
                        <a:pt x="25705" y="145362"/>
                        <a:pt x="25705" y="145362"/>
                      </a:cubicBezTo>
                      <a:cubicBezTo>
                        <a:pt x="11205" y="101860"/>
                        <a:pt x="0" y="103131"/>
                        <a:pt x="14689" y="90278"/>
                      </a:cubicBezTo>
                      <a:close/>
                    </a:path>
                  </a:pathLst>
                </a:custGeom>
                <a:solidFill>
                  <a:schemeClr val="tx1"/>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475"/>
                <p:cNvSpPr/>
                <p:nvPr/>
              </p:nvSpPr>
              <p:spPr>
                <a:xfrm>
                  <a:off x="6202496" y="1916935"/>
                  <a:ext cx="143220" cy="70187"/>
                </a:xfrm>
                <a:custGeom>
                  <a:avLst/>
                  <a:gdLst>
                    <a:gd name="connsiteX0" fmla="*/ 0 w 143220"/>
                    <a:gd name="connsiteY0" fmla="*/ 0 h 70187"/>
                    <a:gd name="connsiteX1" fmla="*/ 55085 w 143220"/>
                    <a:gd name="connsiteY1" fmla="*/ 44067 h 70187"/>
                    <a:gd name="connsiteX2" fmla="*/ 88135 w 143220"/>
                    <a:gd name="connsiteY2" fmla="*/ 66101 h 70187"/>
                    <a:gd name="connsiteX3" fmla="*/ 143220 w 143220"/>
                    <a:gd name="connsiteY3" fmla="*/ 33051 h 70187"/>
                  </a:gdLst>
                  <a:ahLst/>
                  <a:cxnLst>
                    <a:cxn ang="0">
                      <a:pos x="connsiteX0" y="connsiteY0"/>
                    </a:cxn>
                    <a:cxn ang="0">
                      <a:pos x="connsiteX1" y="connsiteY1"/>
                    </a:cxn>
                    <a:cxn ang="0">
                      <a:pos x="connsiteX2" y="connsiteY2"/>
                    </a:cxn>
                    <a:cxn ang="0">
                      <a:pos x="connsiteX3" y="connsiteY3"/>
                    </a:cxn>
                  </a:cxnLst>
                  <a:rect l="l" t="t" r="r" b="b"/>
                  <a:pathLst>
                    <a:path w="143220" h="70187">
                      <a:moveTo>
                        <a:pt x="0" y="0"/>
                      </a:moveTo>
                      <a:cubicBezTo>
                        <a:pt x="18362" y="14689"/>
                        <a:pt x="36274" y="29959"/>
                        <a:pt x="55085" y="44067"/>
                      </a:cubicBezTo>
                      <a:cubicBezTo>
                        <a:pt x="65677" y="52011"/>
                        <a:pt x="75075" y="63924"/>
                        <a:pt x="88135" y="66101"/>
                      </a:cubicBezTo>
                      <a:cubicBezTo>
                        <a:pt x="112651" y="70187"/>
                        <a:pt x="129421" y="46849"/>
                        <a:pt x="143220" y="33051"/>
                      </a:cubicBezTo>
                    </a:path>
                  </a:pathLst>
                </a:custGeom>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Freeform 476"/>
                <p:cNvSpPr/>
                <p:nvPr/>
              </p:nvSpPr>
              <p:spPr>
                <a:xfrm>
                  <a:off x="5971142" y="1916935"/>
                  <a:ext cx="88135" cy="69585"/>
                </a:xfrm>
                <a:custGeom>
                  <a:avLst/>
                  <a:gdLst>
                    <a:gd name="connsiteX0" fmla="*/ 88135 w 88135"/>
                    <a:gd name="connsiteY0" fmla="*/ 0 h 69585"/>
                    <a:gd name="connsiteX1" fmla="*/ 66101 w 88135"/>
                    <a:gd name="connsiteY1" fmla="*/ 55084 h 69585"/>
                    <a:gd name="connsiteX2" fmla="*/ 0 w 88135"/>
                    <a:gd name="connsiteY2" fmla="*/ 66101 h 69585"/>
                  </a:gdLst>
                  <a:ahLst/>
                  <a:cxnLst>
                    <a:cxn ang="0">
                      <a:pos x="connsiteX0" y="connsiteY0"/>
                    </a:cxn>
                    <a:cxn ang="0">
                      <a:pos x="connsiteX1" y="connsiteY1"/>
                    </a:cxn>
                    <a:cxn ang="0">
                      <a:pos x="connsiteX2" y="connsiteY2"/>
                    </a:cxn>
                  </a:cxnLst>
                  <a:rect l="l" t="t" r="r" b="b"/>
                  <a:pathLst>
                    <a:path w="88135" h="69585">
                      <a:moveTo>
                        <a:pt x="88135" y="0"/>
                      </a:moveTo>
                      <a:cubicBezTo>
                        <a:pt x="80790" y="18361"/>
                        <a:pt x="78761" y="39892"/>
                        <a:pt x="66101" y="55084"/>
                      </a:cubicBezTo>
                      <a:cubicBezTo>
                        <a:pt x="54017" y="69585"/>
                        <a:pt x="14858" y="66101"/>
                        <a:pt x="0" y="66101"/>
                      </a:cubicBezTo>
                    </a:path>
                  </a:pathLst>
                </a:custGeom>
                <a:ln>
                  <a:solidFill>
                    <a:srgbClr val="361B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7" name="Freeform 466"/>
              <p:cNvSpPr/>
              <p:nvPr/>
            </p:nvSpPr>
            <p:spPr>
              <a:xfrm>
                <a:off x="6224530" y="1345319"/>
                <a:ext cx="231354" cy="329245"/>
              </a:xfrm>
              <a:custGeom>
                <a:avLst/>
                <a:gdLst>
                  <a:gd name="connsiteX0" fmla="*/ 55084 w 231354"/>
                  <a:gd name="connsiteY0" fmla="*/ 186026 h 329245"/>
                  <a:gd name="connsiteX1" fmla="*/ 22034 w 231354"/>
                  <a:gd name="connsiteY1" fmla="*/ 130941 h 329245"/>
                  <a:gd name="connsiteX2" fmla="*/ 0 w 231354"/>
                  <a:gd name="connsiteY2" fmla="*/ 64840 h 329245"/>
                  <a:gd name="connsiteX3" fmla="*/ 44068 w 231354"/>
                  <a:gd name="connsiteY3" fmla="*/ 86874 h 329245"/>
                  <a:gd name="connsiteX4" fmla="*/ 44068 w 231354"/>
                  <a:gd name="connsiteY4" fmla="*/ 86874 h 329245"/>
                  <a:gd name="connsiteX5" fmla="*/ 77118 w 231354"/>
                  <a:gd name="connsiteY5" fmla="*/ 97891 h 329245"/>
                  <a:gd name="connsiteX6" fmla="*/ 88135 w 231354"/>
                  <a:gd name="connsiteY6" fmla="*/ 42806 h 329245"/>
                  <a:gd name="connsiteX7" fmla="*/ 121186 w 231354"/>
                  <a:gd name="connsiteY7" fmla="*/ 75857 h 329245"/>
                  <a:gd name="connsiteX8" fmla="*/ 176270 w 231354"/>
                  <a:gd name="connsiteY8" fmla="*/ 119924 h 329245"/>
                  <a:gd name="connsiteX9" fmla="*/ 220337 w 231354"/>
                  <a:gd name="connsiteY9" fmla="*/ 197042 h 329245"/>
                  <a:gd name="connsiteX10" fmla="*/ 231354 w 231354"/>
                  <a:gd name="connsiteY10" fmla="*/ 230093 h 329245"/>
                  <a:gd name="connsiteX11" fmla="*/ 220337 w 231354"/>
                  <a:gd name="connsiteY11" fmla="*/ 263144 h 329245"/>
                  <a:gd name="connsiteX12" fmla="*/ 176270 w 231354"/>
                  <a:gd name="connsiteY12" fmla="*/ 329245 h 329245"/>
                  <a:gd name="connsiteX13" fmla="*/ 143219 w 231354"/>
                  <a:gd name="connsiteY13" fmla="*/ 296194 h 329245"/>
                  <a:gd name="connsiteX14" fmla="*/ 132203 w 231354"/>
                  <a:gd name="connsiteY14" fmla="*/ 263144 h 329245"/>
                  <a:gd name="connsiteX15" fmla="*/ 44068 w 231354"/>
                  <a:gd name="connsiteY15" fmla="*/ 186026 h 329245"/>
                  <a:gd name="connsiteX16" fmla="*/ 55084 w 231354"/>
                  <a:gd name="connsiteY16" fmla="*/ 186026 h 32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354" h="329245">
                    <a:moveTo>
                      <a:pt x="55084" y="186026"/>
                    </a:moveTo>
                    <a:cubicBezTo>
                      <a:pt x="44067" y="167664"/>
                      <a:pt x="30895" y="150435"/>
                      <a:pt x="22034" y="130941"/>
                    </a:cubicBezTo>
                    <a:cubicBezTo>
                      <a:pt x="12423" y="109797"/>
                      <a:pt x="0" y="64840"/>
                      <a:pt x="0" y="64840"/>
                    </a:cubicBezTo>
                    <a:cubicBezTo>
                      <a:pt x="32421" y="0"/>
                      <a:pt x="16841" y="5193"/>
                      <a:pt x="44068" y="86874"/>
                    </a:cubicBezTo>
                    <a:lnTo>
                      <a:pt x="44068" y="86874"/>
                    </a:lnTo>
                    <a:lnTo>
                      <a:pt x="77118" y="97891"/>
                    </a:lnTo>
                    <a:cubicBezTo>
                      <a:pt x="80790" y="79529"/>
                      <a:pt x="71387" y="51180"/>
                      <a:pt x="88135" y="42806"/>
                    </a:cubicBezTo>
                    <a:cubicBezTo>
                      <a:pt x="102071" y="35838"/>
                      <a:pt x="111212" y="63888"/>
                      <a:pt x="121186" y="75857"/>
                    </a:cubicBezTo>
                    <a:cubicBezTo>
                      <a:pt x="159518" y="121856"/>
                      <a:pt x="122012" y="101840"/>
                      <a:pt x="176270" y="119924"/>
                    </a:cubicBezTo>
                    <a:cubicBezTo>
                      <a:pt x="198399" y="153118"/>
                      <a:pt x="203564" y="157904"/>
                      <a:pt x="220337" y="197042"/>
                    </a:cubicBezTo>
                    <a:cubicBezTo>
                      <a:pt x="224911" y="207716"/>
                      <a:pt x="227682" y="219076"/>
                      <a:pt x="231354" y="230093"/>
                    </a:cubicBezTo>
                    <a:cubicBezTo>
                      <a:pt x="227682" y="241110"/>
                      <a:pt x="225977" y="252992"/>
                      <a:pt x="220337" y="263144"/>
                    </a:cubicBezTo>
                    <a:cubicBezTo>
                      <a:pt x="207477" y="286293"/>
                      <a:pt x="176270" y="329245"/>
                      <a:pt x="176270" y="329245"/>
                    </a:cubicBezTo>
                    <a:cubicBezTo>
                      <a:pt x="165253" y="318228"/>
                      <a:pt x="151861" y="309158"/>
                      <a:pt x="143219" y="296194"/>
                    </a:cubicBezTo>
                    <a:cubicBezTo>
                      <a:pt x="136778" y="286532"/>
                      <a:pt x="137396" y="273531"/>
                      <a:pt x="132203" y="263144"/>
                    </a:cubicBezTo>
                    <a:cubicBezTo>
                      <a:pt x="117514" y="233766"/>
                      <a:pt x="77119" y="186026"/>
                      <a:pt x="44068" y="186026"/>
                    </a:cubicBezTo>
                    <a:lnTo>
                      <a:pt x="55084" y="186026"/>
                    </a:lnTo>
                    <a:close/>
                  </a:path>
                </a:pathLst>
              </a:custGeom>
              <a:solidFill>
                <a:srgbClr val="828282"/>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467"/>
              <p:cNvSpPr/>
              <p:nvPr/>
            </p:nvSpPr>
            <p:spPr>
              <a:xfrm>
                <a:off x="5849957" y="1444864"/>
                <a:ext cx="115263" cy="226028"/>
              </a:xfrm>
              <a:custGeom>
                <a:avLst/>
                <a:gdLst>
                  <a:gd name="connsiteX0" fmla="*/ 66101 w 115263"/>
                  <a:gd name="connsiteY0" fmla="*/ 218683 h 226028"/>
                  <a:gd name="connsiteX1" fmla="*/ 33050 w 115263"/>
                  <a:gd name="connsiteY1" fmla="*/ 163599 h 226028"/>
                  <a:gd name="connsiteX2" fmla="*/ 22033 w 115263"/>
                  <a:gd name="connsiteY2" fmla="*/ 130548 h 226028"/>
                  <a:gd name="connsiteX3" fmla="*/ 0 w 115263"/>
                  <a:gd name="connsiteY3" fmla="*/ 86481 h 226028"/>
                  <a:gd name="connsiteX4" fmla="*/ 22033 w 115263"/>
                  <a:gd name="connsiteY4" fmla="*/ 9363 h 226028"/>
                  <a:gd name="connsiteX5" fmla="*/ 55084 w 115263"/>
                  <a:gd name="connsiteY5" fmla="*/ 31396 h 226028"/>
                  <a:gd name="connsiteX6" fmla="*/ 88135 w 115263"/>
                  <a:gd name="connsiteY6" fmla="*/ 9363 h 226028"/>
                  <a:gd name="connsiteX7" fmla="*/ 110168 w 115263"/>
                  <a:gd name="connsiteY7" fmla="*/ 42413 h 226028"/>
                  <a:gd name="connsiteX8" fmla="*/ 77118 w 115263"/>
                  <a:gd name="connsiteY8" fmla="*/ 119531 h 226028"/>
                  <a:gd name="connsiteX9" fmla="*/ 66101 w 115263"/>
                  <a:gd name="connsiteY9" fmla="*/ 218683 h 22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63" h="226028">
                    <a:moveTo>
                      <a:pt x="66101" y="218683"/>
                    </a:moveTo>
                    <a:cubicBezTo>
                      <a:pt x="58756" y="226028"/>
                      <a:pt x="42626" y="182751"/>
                      <a:pt x="33050" y="163599"/>
                    </a:cubicBezTo>
                    <a:cubicBezTo>
                      <a:pt x="27856" y="153212"/>
                      <a:pt x="26607" y="141222"/>
                      <a:pt x="22033" y="130548"/>
                    </a:cubicBezTo>
                    <a:cubicBezTo>
                      <a:pt x="15564" y="115453"/>
                      <a:pt x="7344" y="101170"/>
                      <a:pt x="0" y="86481"/>
                    </a:cubicBezTo>
                    <a:cubicBezTo>
                      <a:pt x="7344" y="60775"/>
                      <a:pt x="3129" y="28267"/>
                      <a:pt x="22033" y="9363"/>
                    </a:cubicBezTo>
                    <a:cubicBezTo>
                      <a:pt x="31395" y="0"/>
                      <a:pt x="41843" y="31396"/>
                      <a:pt x="55084" y="31396"/>
                    </a:cubicBezTo>
                    <a:cubicBezTo>
                      <a:pt x="68325" y="31396"/>
                      <a:pt x="77118" y="16707"/>
                      <a:pt x="88135" y="9363"/>
                    </a:cubicBezTo>
                    <a:cubicBezTo>
                      <a:pt x="95479" y="20380"/>
                      <a:pt x="108296" y="29306"/>
                      <a:pt x="110168" y="42413"/>
                    </a:cubicBezTo>
                    <a:cubicBezTo>
                      <a:pt x="115263" y="78080"/>
                      <a:pt x="90653" y="92461"/>
                      <a:pt x="77118" y="119531"/>
                    </a:cubicBezTo>
                    <a:cubicBezTo>
                      <a:pt x="60295" y="153178"/>
                      <a:pt x="73446" y="211338"/>
                      <a:pt x="66101" y="218683"/>
                    </a:cubicBezTo>
                    <a:close/>
                  </a:path>
                </a:pathLst>
              </a:custGeom>
              <a:solidFill>
                <a:srgbClr val="828282"/>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Freeform 457"/>
            <p:cNvSpPr/>
            <p:nvPr/>
          </p:nvSpPr>
          <p:spPr>
            <a:xfrm>
              <a:off x="6328688" y="2374135"/>
              <a:ext cx="556854" cy="1371185"/>
            </a:xfrm>
            <a:custGeom>
              <a:avLst/>
              <a:gdLst>
                <a:gd name="connsiteX0" fmla="*/ 281432 w 556854"/>
                <a:gd name="connsiteY0" fmla="*/ 5508 h 1371185"/>
                <a:gd name="connsiteX1" fmla="*/ 204314 w 556854"/>
                <a:gd name="connsiteY1" fmla="*/ 49576 h 1371185"/>
                <a:gd name="connsiteX2" fmla="*/ 182281 w 556854"/>
                <a:gd name="connsiteY2" fmla="*/ 115677 h 1371185"/>
                <a:gd name="connsiteX3" fmla="*/ 171264 w 556854"/>
                <a:gd name="connsiteY3" fmla="*/ 236863 h 1371185"/>
                <a:gd name="connsiteX4" fmla="*/ 127196 w 556854"/>
                <a:gd name="connsiteY4" fmla="*/ 302964 h 1371185"/>
                <a:gd name="connsiteX5" fmla="*/ 72112 w 556854"/>
                <a:gd name="connsiteY5" fmla="*/ 358048 h 1371185"/>
                <a:gd name="connsiteX6" fmla="*/ 39061 w 556854"/>
                <a:gd name="connsiteY6" fmla="*/ 457200 h 1371185"/>
                <a:gd name="connsiteX7" fmla="*/ 17028 w 556854"/>
                <a:gd name="connsiteY7" fmla="*/ 523301 h 1371185"/>
                <a:gd name="connsiteX8" fmla="*/ 6011 w 556854"/>
                <a:gd name="connsiteY8" fmla="*/ 556352 h 1371185"/>
                <a:gd name="connsiteX9" fmla="*/ 39061 w 556854"/>
                <a:gd name="connsiteY9" fmla="*/ 820757 h 1371185"/>
                <a:gd name="connsiteX10" fmla="*/ 61095 w 556854"/>
                <a:gd name="connsiteY10" fmla="*/ 853807 h 1371185"/>
                <a:gd name="connsiteX11" fmla="*/ 94146 w 556854"/>
                <a:gd name="connsiteY11" fmla="*/ 997026 h 1371185"/>
                <a:gd name="connsiteX12" fmla="*/ 127196 w 556854"/>
                <a:gd name="connsiteY12" fmla="*/ 1151263 h 1371185"/>
                <a:gd name="connsiteX13" fmla="*/ 138213 w 556854"/>
                <a:gd name="connsiteY13" fmla="*/ 1206347 h 1371185"/>
                <a:gd name="connsiteX14" fmla="*/ 160247 w 556854"/>
                <a:gd name="connsiteY14" fmla="*/ 1272448 h 1371185"/>
                <a:gd name="connsiteX15" fmla="*/ 171264 w 556854"/>
                <a:gd name="connsiteY15" fmla="*/ 1305499 h 1371185"/>
                <a:gd name="connsiteX16" fmla="*/ 204314 w 556854"/>
                <a:gd name="connsiteY16" fmla="*/ 1327532 h 1371185"/>
                <a:gd name="connsiteX17" fmla="*/ 303466 w 556854"/>
                <a:gd name="connsiteY17" fmla="*/ 1349566 h 1371185"/>
                <a:gd name="connsiteX18" fmla="*/ 336517 w 556854"/>
                <a:gd name="connsiteY18" fmla="*/ 1360583 h 1371185"/>
                <a:gd name="connsiteX19" fmla="*/ 523804 w 556854"/>
                <a:gd name="connsiteY19" fmla="*/ 1349566 h 1371185"/>
                <a:gd name="connsiteX20" fmla="*/ 556854 w 556854"/>
                <a:gd name="connsiteY20" fmla="*/ 1217364 h 1371185"/>
                <a:gd name="connsiteX21" fmla="*/ 545837 w 556854"/>
                <a:gd name="connsiteY21" fmla="*/ 358048 h 1371185"/>
                <a:gd name="connsiteX22" fmla="*/ 534820 w 556854"/>
                <a:gd name="connsiteY22" fmla="*/ 324998 h 1371185"/>
                <a:gd name="connsiteX23" fmla="*/ 512787 w 556854"/>
                <a:gd name="connsiteY23" fmla="*/ 247879 h 1371185"/>
                <a:gd name="connsiteX24" fmla="*/ 490753 w 556854"/>
                <a:gd name="connsiteY24" fmla="*/ 214829 h 1371185"/>
                <a:gd name="connsiteX25" fmla="*/ 457702 w 556854"/>
                <a:gd name="connsiteY25" fmla="*/ 148728 h 1371185"/>
                <a:gd name="connsiteX26" fmla="*/ 424652 w 556854"/>
                <a:gd name="connsiteY26" fmla="*/ 82626 h 1371185"/>
                <a:gd name="connsiteX27" fmla="*/ 391601 w 556854"/>
                <a:gd name="connsiteY27" fmla="*/ 71610 h 1371185"/>
                <a:gd name="connsiteX28" fmla="*/ 292449 w 556854"/>
                <a:gd name="connsiteY28" fmla="*/ 16525 h 1371185"/>
                <a:gd name="connsiteX29" fmla="*/ 281432 w 556854"/>
                <a:gd name="connsiteY29" fmla="*/ 5508 h 13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6854" h="1371185">
                  <a:moveTo>
                    <a:pt x="281432" y="5508"/>
                  </a:moveTo>
                  <a:cubicBezTo>
                    <a:pt x="266743" y="11016"/>
                    <a:pt x="224873" y="3317"/>
                    <a:pt x="204314" y="49576"/>
                  </a:cubicBezTo>
                  <a:cubicBezTo>
                    <a:pt x="194881" y="70800"/>
                    <a:pt x="182281" y="115677"/>
                    <a:pt x="182281" y="115677"/>
                  </a:cubicBezTo>
                  <a:cubicBezTo>
                    <a:pt x="178609" y="156072"/>
                    <a:pt x="182709" y="197949"/>
                    <a:pt x="171264" y="236863"/>
                  </a:cubicBezTo>
                  <a:cubicBezTo>
                    <a:pt x="163792" y="262268"/>
                    <a:pt x="141885" y="280930"/>
                    <a:pt x="127196" y="302964"/>
                  </a:cubicBezTo>
                  <a:cubicBezTo>
                    <a:pt x="97817" y="347032"/>
                    <a:pt x="116181" y="328669"/>
                    <a:pt x="72112" y="358048"/>
                  </a:cubicBezTo>
                  <a:cubicBezTo>
                    <a:pt x="31431" y="419069"/>
                    <a:pt x="62809" y="362207"/>
                    <a:pt x="39061" y="457200"/>
                  </a:cubicBezTo>
                  <a:cubicBezTo>
                    <a:pt x="33428" y="479732"/>
                    <a:pt x="24372" y="501267"/>
                    <a:pt x="17028" y="523301"/>
                  </a:cubicBezTo>
                  <a:lnTo>
                    <a:pt x="6011" y="556352"/>
                  </a:lnTo>
                  <a:cubicBezTo>
                    <a:pt x="7181" y="577408"/>
                    <a:pt x="0" y="762168"/>
                    <a:pt x="39061" y="820757"/>
                  </a:cubicBezTo>
                  <a:lnTo>
                    <a:pt x="61095" y="853807"/>
                  </a:lnTo>
                  <a:cubicBezTo>
                    <a:pt x="87852" y="934076"/>
                    <a:pt x="83745" y="908617"/>
                    <a:pt x="94146" y="997026"/>
                  </a:cubicBezTo>
                  <a:cubicBezTo>
                    <a:pt x="109717" y="1129376"/>
                    <a:pt x="87359" y="1071586"/>
                    <a:pt x="127196" y="1151263"/>
                  </a:cubicBezTo>
                  <a:cubicBezTo>
                    <a:pt x="130868" y="1169624"/>
                    <a:pt x="133286" y="1188282"/>
                    <a:pt x="138213" y="1206347"/>
                  </a:cubicBezTo>
                  <a:cubicBezTo>
                    <a:pt x="144324" y="1228754"/>
                    <a:pt x="152902" y="1250414"/>
                    <a:pt x="160247" y="1272448"/>
                  </a:cubicBezTo>
                  <a:cubicBezTo>
                    <a:pt x="163919" y="1283465"/>
                    <a:pt x="161601" y="1299057"/>
                    <a:pt x="171264" y="1305499"/>
                  </a:cubicBezTo>
                  <a:cubicBezTo>
                    <a:pt x="182281" y="1312843"/>
                    <a:pt x="192471" y="1321611"/>
                    <a:pt x="204314" y="1327532"/>
                  </a:cubicBezTo>
                  <a:cubicBezTo>
                    <a:pt x="234075" y="1342413"/>
                    <a:pt x="272999" y="1342796"/>
                    <a:pt x="303466" y="1349566"/>
                  </a:cubicBezTo>
                  <a:cubicBezTo>
                    <a:pt x="314802" y="1352085"/>
                    <a:pt x="325500" y="1356911"/>
                    <a:pt x="336517" y="1360583"/>
                  </a:cubicBezTo>
                  <a:cubicBezTo>
                    <a:pt x="398946" y="1356911"/>
                    <a:pt x="465123" y="1371185"/>
                    <a:pt x="523804" y="1349566"/>
                  </a:cubicBezTo>
                  <a:cubicBezTo>
                    <a:pt x="539303" y="1343856"/>
                    <a:pt x="555096" y="1227911"/>
                    <a:pt x="556854" y="1217364"/>
                  </a:cubicBezTo>
                  <a:cubicBezTo>
                    <a:pt x="553182" y="930925"/>
                    <a:pt x="552908" y="644423"/>
                    <a:pt x="545837" y="358048"/>
                  </a:cubicBezTo>
                  <a:cubicBezTo>
                    <a:pt x="545550" y="346439"/>
                    <a:pt x="538010" y="336164"/>
                    <a:pt x="534820" y="324998"/>
                  </a:cubicBezTo>
                  <a:cubicBezTo>
                    <a:pt x="530112" y="308521"/>
                    <a:pt x="521594" y="265492"/>
                    <a:pt x="512787" y="247879"/>
                  </a:cubicBezTo>
                  <a:cubicBezTo>
                    <a:pt x="506866" y="236036"/>
                    <a:pt x="498098" y="225846"/>
                    <a:pt x="490753" y="214829"/>
                  </a:cubicBezTo>
                  <a:cubicBezTo>
                    <a:pt x="463061" y="131754"/>
                    <a:pt x="500416" y="234154"/>
                    <a:pt x="457702" y="148728"/>
                  </a:cubicBezTo>
                  <a:cubicBezTo>
                    <a:pt x="444397" y="122119"/>
                    <a:pt x="450961" y="103673"/>
                    <a:pt x="424652" y="82626"/>
                  </a:cubicBezTo>
                  <a:cubicBezTo>
                    <a:pt x="415584" y="75372"/>
                    <a:pt x="402618" y="75282"/>
                    <a:pt x="391601" y="71610"/>
                  </a:cubicBezTo>
                  <a:cubicBezTo>
                    <a:pt x="342368" y="38787"/>
                    <a:pt x="338988" y="28160"/>
                    <a:pt x="292449" y="16525"/>
                  </a:cubicBezTo>
                  <a:cubicBezTo>
                    <a:pt x="288886" y="15634"/>
                    <a:pt x="296121" y="0"/>
                    <a:pt x="281432" y="5508"/>
                  </a:cubicBezTo>
                  <a:close/>
                </a:path>
              </a:pathLst>
            </a:custGeom>
            <a:solidFill>
              <a:srgbClr val="3A74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458"/>
            <p:cNvSpPr/>
            <p:nvPr/>
          </p:nvSpPr>
          <p:spPr>
            <a:xfrm>
              <a:off x="5263837" y="2719682"/>
              <a:ext cx="1188355" cy="243855"/>
            </a:xfrm>
            <a:custGeom>
              <a:avLst/>
              <a:gdLst>
                <a:gd name="connsiteX0" fmla="*/ 1136963 w 1188355"/>
                <a:gd name="connsiteY0" fmla="*/ 133687 h 243855"/>
                <a:gd name="connsiteX1" fmla="*/ 1070862 w 1188355"/>
                <a:gd name="connsiteY1" fmla="*/ 122670 h 243855"/>
                <a:gd name="connsiteX2" fmla="*/ 1026794 w 1188355"/>
                <a:gd name="connsiteY2" fmla="*/ 111653 h 243855"/>
                <a:gd name="connsiteX3" fmla="*/ 828491 w 1188355"/>
                <a:gd name="connsiteY3" fmla="*/ 100636 h 243855"/>
                <a:gd name="connsiteX4" fmla="*/ 630187 w 1188355"/>
                <a:gd name="connsiteY4" fmla="*/ 78602 h 243855"/>
                <a:gd name="connsiteX5" fmla="*/ 497985 w 1188355"/>
                <a:gd name="connsiteY5" fmla="*/ 67585 h 243855"/>
                <a:gd name="connsiteX6" fmla="*/ 398833 w 1188355"/>
                <a:gd name="connsiteY6" fmla="*/ 45552 h 243855"/>
                <a:gd name="connsiteX7" fmla="*/ 321715 w 1188355"/>
                <a:gd name="connsiteY7" fmla="*/ 34535 h 243855"/>
                <a:gd name="connsiteX8" fmla="*/ 255614 w 1188355"/>
                <a:gd name="connsiteY8" fmla="*/ 23518 h 243855"/>
                <a:gd name="connsiteX9" fmla="*/ 189512 w 1188355"/>
                <a:gd name="connsiteY9" fmla="*/ 1484 h 243855"/>
                <a:gd name="connsiteX10" fmla="*/ 35276 w 1188355"/>
                <a:gd name="connsiteY10" fmla="*/ 12501 h 243855"/>
                <a:gd name="connsiteX11" fmla="*/ 24259 w 1188355"/>
                <a:gd name="connsiteY11" fmla="*/ 78602 h 243855"/>
                <a:gd name="connsiteX12" fmla="*/ 101377 w 1188355"/>
                <a:gd name="connsiteY12" fmla="*/ 89619 h 243855"/>
                <a:gd name="connsiteX13" fmla="*/ 112394 w 1188355"/>
                <a:gd name="connsiteY13" fmla="*/ 144704 h 243855"/>
                <a:gd name="connsiteX14" fmla="*/ 145445 w 1188355"/>
                <a:gd name="connsiteY14" fmla="*/ 155720 h 243855"/>
                <a:gd name="connsiteX15" fmla="*/ 189512 w 1188355"/>
                <a:gd name="connsiteY15" fmla="*/ 210805 h 243855"/>
                <a:gd name="connsiteX16" fmla="*/ 288664 w 1188355"/>
                <a:gd name="connsiteY16" fmla="*/ 188771 h 243855"/>
                <a:gd name="connsiteX17" fmla="*/ 321715 w 1188355"/>
                <a:gd name="connsiteY17" fmla="*/ 166737 h 243855"/>
                <a:gd name="connsiteX18" fmla="*/ 608153 w 1188355"/>
                <a:gd name="connsiteY18" fmla="*/ 188771 h 243855"/>
                <a:gd name="connsiteX19" fmla="*/ 674255 w 1188355"/>
                <a:gd name="connsiteY19" fmla="*/ 243855 h 243855"/>
                <a:gd name="connsiteX20" fmla="*/ 784423 w 1188355"/>
                <a:gd name="connsiteY20" fmla="*/ 232838 h 243855"/>
                <a:gd name="connsiteX21" fmla="*/ 1170014 w 1188355"/>
                <a:gd name="connsiteY21" fmla="*/ 210805 h 243855"/>
                <a:gd name="connsiteX22" fmla="*/ 1158997 w 1188355"/>
                <a:gd name="connsiteY22" fmla="*/ 155720 h 243855"/>
                <a:gd name="connsiteX23" fmla="*/ 1136963 w 1188355"/>
                <a:gd name="connsiteY23" fmla="*/ 133687 h 24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8355" h="243855">
                  <a:moveTo>
                    <a:pt x="1136963" y="133687"/>
                  </a:moveTo>
                  <a:cubicBezTo>
                    <a:pt x="1122274" y="128179"/>
                    <a:pt x="1092766" y="127051"/>
                    <a:pt x="1070862" y="122670"/>
                  </a:cubicBezTo>
                  <a:cubicBezTo>
                    <a:pt x="1056015" y="119700"/>
                    <a:pt x="1041873" y="113024"/>
                    <a:pt x="1026794" y="111653"/>
                  </a:cubicBezTo>
                  <a:cubicBezTo>
                    <a:pt x="960863" y="105659"/>
                    <a:pt x="894537" y="105191"/>
                    <a:pt x="828491" y="100636"/>
                  </a:cubicBezTo>
                  <a:cubicBezTo>
                    <a:pt x="580612" y="83541"/>
                    <a:pt x="812010" y="97742"/>
                    <a:pt x="630187" y="78602"/>
                  </a:cubicBezTo>
                  <a:cubicBezTo>
                    <a:pt x="586210" y="73973"/>
                    <a:pt x="542052" y="71257"/>
                    <a:pt x="497985" y="67585"/>
                  </a:cubicBezTo>
                  <a:cubicBezTo>
                    <a:pt x="458378" y="57684"/>
                    <a:pt x="440782" y="52544"/>
                    <a:pt x="398833" y="45552"/>
                  </a:cubicBezTo>
                  <a:cubicBezTo>
                    <a:pt x="373219" y="41283"/>
                    <a:pt x="347380" y="38484"/>
                    <a:pt x="321715" y="34535"/>
                  </a:cubicBezTo>
                  <a:cubicBezTo>
                    <a:pt x="299637" y="31138"/>
                    <a:pt x="277285" y="28936"/>
                    <a:pt x="255614" y="23518"/>
                  </a:cubicBezTo>
                  <a:cubicBezTo>
                    <a:pt x="233082" y="17885"/>
                    <a:pt x="189512" y="1484"/>
                    <a:pt x="189512" y="1484"/>
                  </a:cubicBezTo>
                  <a:cubicBezTo>
                    <a:pt x="138100" y="5156"/>
                    <a:pt x="85280" y="0"/>
                    <a:pt x="35276" y="12501"/>
                  </a:cubicBezTo>
                  <a:cubicBezTo>
                    <a:pt x="17127" y="17038"/>
                    <a:pt x="0" y="66473"/>
                    <a:pt x="24259" y="78602"/>
                  </a:cubicBezTo>
                  <a:cubicBezTo>
                    <a:pt x="47485" y="90215"/>
                    <a:pt x="75671" y="85947"/>
                    <a:pt x="101377" y="89619"/>
                  </a:cubicBezTo>
                  <a:cubicBezTo>
                    <a:pt x="105049" y="107981"/>
                    <a:pt x="102007" y="129124"/>
                    <a:pt x="112394" y="144704"/>
                  </a:cubicBezTo>
                  <a:cubicBezTo>
                    <a:pt x="118836" y="154366"/>
                    <a:pt x="138190" y="146652"/>
                    <a:pt x="145445" y="155720"/>
                  </a:cubicBezTo>
                  <a:cubicBezTo>
                    <a:pt x="200781" y="224888"/>
                    <a:pt x="110268" y="184389"/>
                    <a:pt x="189512" y="210805"/>
                  </a:cubicBezTo>
                  <a:cubicBezTo>
                    <a:pt x="214901" y="206573"/>
                    <a:pt x="261542" y="202332"/>
                    <a:pt x="288664" y="188771"/>
                  </a:cubicBezTo>
                  <a:cubicBezTo>
                    <a:pt x="300507" y="182849"/>
                    <a:pt x="310698" y="174082"/>
                    <a:pt x="321715" y="166737"/>
                  </a:cubicBezTo>
                  <a:lnTo>
                    <a:pt x="608153" y="188771"/>
                  </a:lnTo>
                  <a:cubicBezTo>
                    <a:pt x="627325" y="192605"/>
                    <a:pt x="663426" y="233027"/>
                    <a:pt x="674255" y="243855"/>
                  </a:cubicBezTo>
                  <a:cubicBezTo>
                    <a:pt x="710978" y="240183"/>
                    <a:pt x="747599" y="235293"/>
                    <a:pt x="784423" y="232838"/>
                  </a:cubicBezTo>
                  <a:cubicBezTo>
                    <a:pt x="912878" y="224274"/>
                    <a:pt x="1043919" y="236766"/>
                    <a:pt x="1170014" y="210805"/>
                  </a:cubicBezTo>
                  <a:cubicBezTo>
                    <a:pt x="1188355" y="207029"/>
                    <a:pt x="1172238" y="168961"/>
                    <a:pt x="1158997" y="155720"/>
                  </a:cubicBezTo>
                  <a:cubicBezTo>
                    <a:pt x="1142574" y="139297"/>
                    <a:pt x="1151652" y="139195"/>
                    <a:pt x="1136963" y="133687"/>
                  </a:cubicBezTo>
                  <a:close/>
                </a:path>
              </a:pathLst>
            </a:custGeom>
            <a:solidFill>
              <a:srgbClr val="FFCC99"/>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459"/>
            <p:cNvSpPr/>
            <p:nvPr/>
          </p:nvSpPr>
          <p:spPr>
            <a:xfrm>
              <a:off x="6364689" y="2809442"/>
              <a:ext cx="244236" cy="209180"/>
            </a:xfrm>
            <a:custGeom>
              <a:avLst/>
              <a:gdLst>
                <a:gd name="connsiteX0" fmla="*/ 58145 w 244236"/>
                <a:gd name="connsiteY0" fmla="*/ 10876 h 209180"/>
                <a:gd name="connsiteX1" fmla="*/ 201364 w 244236"/>
                <a:gd name="connsiteY1" fmla="*/ 32910 h 209180"/>
                <a:gd name="connsiteX2" fmla="*/ 234415 w 244236"/>
                <a:gd name="connsiteY2" fmla="*/ 65960 h 209180"/>
                <a:gd name="connsiteX3" fmla="*/ 190347 w 244236"/>
                <a:gd name="connsiteY3" fmla="*/ 176129 h 209180"/>
                <a:gd name="connsiteX4" fmla="*/ 102212 w 244236"/>
                <a:gd name="connsiteY4" fmla="*/ 198163 h 209180"/>
                <a:gd name="connsiteX5" fmla="*/ 58145 w 244236"/>
                <a:gd name="connsiteY5" fmla="*/ 209180 h 209180"/>
                <a:gd name="connsiteX6" fmla="*/ 25094 w 244236"/>
                <a:gd name="connsiteY6" fmla="*/ 198163 h 209180"/>
                <a:gd name="connsiteX7" fmla="*/ 14077 w 244236"/>
                <a:gd name="connsiteY7" fmla="*/ 165112 h 209180"/>
                <a:gd name="connsiteX8" fmla="*/ 25094 w 244236"/>
                <a:gd name="connsiteY8" fmla="*/ 21893 h 209180"/>
                <a:gd name="connsiteX9" fmla="*/ 58145 w 244236"/>
                <a:gd name="connsiteY9" fmla="*/ 10876 h 20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36" h="209180">
                  <a:moveTo>
                    <a:pt x="58145" y="10876"/>
                  </a:moveTo>
                  <a:cubicBezTo>
                    <a:pt x="87523" y="12712"/>
                    <a:pt x="155261" y="18503"/>
                    <a:pt x="201364" y="32910"/>
                  </a:cubicBezTo>
                  <a:cubicBezTo>
                    <a:pt x="216235" y="37557"/>
                    <a:pt x="231628" y="50631"/>
                    <a:pt x="234415" y="65960"/>
                  </a:cubicBezTo>
                  <a:cubicBezTo>
                    <a:pt x="244236" y="119972"/>
                    <a:pt x="237979" y="158808"/>
                    <a:pt x="190347" y="176129"/>
                  </a:cubicBezTo>
                  <a:cubicBezTo>
                    <a:pt x="161888" y="186478"/>
                    <a:pt x="131590" y="190818"/>
                    <a:pt x="102212" y="198163"/>
                  </a:cubicBezTo>
                  <a:lnTo>
                    <a:pt x="58145" y="209180"/>
                  </a:lnTo>
                  <a:cubicBezTo>
                    <a:pt x="47128" y="205508"/>
                    <a:pt x="33306" y="206375"/>
                    <a:pt x="25094" y="198163"/>
                  </a:cubicBezTo>
                  <a:cubicBezTo>
                    <a:pt x="16882" y="189951"/>
                    <a:pt x="14077" y="176725"/>
                    <a:pt x="14077" y="165112"/>
                  </a:cubicBezTo>
                  <a:cubicBezTo>
                    <a:pt x="14077" y="117231"/>
                    <a:pt x="0" y="62671"/>
                    <a:pt x="25094" y="21893"/>
                  </a:cubicBezTo>
                  <a:cubicBezTo>
                    <a:pt x="38566" y="0"/>
                    <a:pt x="28767" y="9040"/>
                    <a:pt x="58145" y="10876"/>
                  </a:cubicBezTo>
                  <a:close/>
                </a:path>
              </a:pathLst>
            </a:custGeom>
            <a:solidFill>
              <a:srgbClr val="3A74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80"/>
            <p:cNvGrpSpPr/>
            <p:nvPr/>
          </p:nvGrpSpPr>
          <p:grpSpPr>
            <a:xfrm>
              <a:off x="6343190" y="5376231"/>
              <a:ext cx="321385" cy="217695"/>
              <a:chOff x="6343190" y="5376231"/>
              <a:chExt cx="321385" cy="217695"/>
            </a:xfrm>
          </p:grpSpPr>
          <p:sp>
            <p:nvSpPr>
              <p:cNvPr id="464" name="Freeform 463"/>
              <p:cNvSpPr/>
              <p:nvPr/>
            </p:nvSpPr>
            <p:spPr>
              <a:xfrm>
                <a:off x="6343190" y="5400908"/>
                <a:ext cx="321385" cy="193018"/>
              </a:xfrm>
              <a:custGeom>
                <a:avLst/>
                <a:gdLst>
                  <a:gd name="connsiteX0" fmla="*/ 233880 w 321385"/>
                  <a:gd name="connsiteY0" fmla="*/ 52441 h 193018"/>
                  <a:gd name="connsiteX1" fmla="*/ 145745 w 321385"/>
                  <a:gd name="connsiteY1" fmla="*/ 85492 h 193018"/>
                  <a:gd name="connsiteX2" fmla="*/ 112694 w 321385"/>
                  <a:gd name="connsiteY2" fmla="*/ 96509 h 193018"/>
                  <a:gd name="connsiteX3" fmla="*/ 35576 w 321385"/>
                  <a:gd name="connsiteY3" fmla="*/ 118543 h 193018"/>
                  <a:gd name="connsiteX4" fmla="*/ 2526 w 321385"/>
                  <a:gd name="connsiteY4" fmla="*/ 140576 h 193018"/>
                  <a:gd name="connsiteX5" fmla="*/ 13543 w 321385"/>
                  <a:gd name="connsiteY5" fmla="*/ 184644 h 193018"/>
                  <a:gd name="connsiteX6" fmla="*/ 68627 w 321385"/>
                  <a:gd name="connsiteY6" fmla="*/ 173627 h 193018"/>
                  <a:gd name="connsiteX7" fmla="*/ 112694 w 321385"/>
                  <a:gd name="connsiteY7" fmla="*/ 151593 h 193018"/>
                  <a:gd name="connsiteX8" fmla="*/ 178796 w 321385"/>
                  <a:gd name="connsiteY8" fmla="*/ 129559 h 193018"/>
                  <a:gd name="connsiteX9" fmla="*/ 211846 w 321385"/>
                  <a:gd name="connsiteY9" fmla="*/ 118543 h 193018"/>
                  <a:gd name="connsiteX10" fmla="*/ 244897 w 321385"/>
                  <a:gd name="connsiteY10" fmla="*/ 107526 h 193018"/>
                  <a:gd name="connsiteX11" fmla="*/ 299981 w 321385"/>
                  <a:gd name="connsiteY11" fmla="*/ 41425 h 193018"/>
                  <a:gd name="connsiteX12" fmla="*/ 310998 w 321385"/>
                  <a:gd name="connsiteY12" fmla="*/ 8374 h 193018"/>
                  <a:gd name="connsiteX13" fmla="*/ 255914 w 321385"/>
                  <a:gd name="connsiteY13" fmla="*/ 19391 h 193018"/>
                  <a:gd name="connsiteX14" fmla="*/ 233880 w 321385"/>
                  <a:gd name="connsiteY14" fmla="*/ 52441 h 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385" h="193018">
                    <a:moveTo>
                      <a:pt x="233880" y="52441"/>
                    </a:moveTo>
                    <a:cubicBezTo>
                      <a:pt x="215519" y="63458"/>
                      <a:pt x="221394" y="47668"/>
                      <a:pt x="145745" y="85492"/>
                    </a:cubicBezTo>
                    <a:cubicBezTo>
                      <a:pt x="135358" y="90685"/>
                      <a:pt x="123860" y="93319"/>
                      <a:pt x="112694" y="96509"/>
                    </a:cubicBezTo>
                    <a:cubicBezTo>
                      <a:pt x="96222" y="101215"/>
                      <a:pt x="53186" y="109738"/>
                      <a:pt x="35576" y="118543"/>
                    </a:cubicBezTo>
                    <a:cubicBezTo>
                      <a:pt x="23733" y="124464"/>
                      <a:pt x="13543" y="133232"/>
                      <a:pt x="2526" y="140576"/>
                    </a:cubicBezTo>
                    <a:cubicBezTo>
                      <a:pt x="6198" y="155265"/>
                      <a:pt x="0" y="177872"/>
                      <a:pt x="13543" y="184644"/>
                    </a:cubicBezTo>
                    <a:cubicBezTo>
                      <a:pt x="30291" y="193018"/>
                      <a:pt x="50863" y="179548"/>
                      <a:pt x="68627" y="173627"/>
                    </a:cubicBezTo>
                    <a:cubicBezTo>
                      <a:pt x="84207" y="168434"/>
                      <a:pt x="97446" y="157692"/>
                      <a:pt x="112694" y="151593"/>
                    </a:cubicBezTo>
                    <a:cubicBezTo>
                      <a:pt x="134259" y="142967"/>
                      <a:pt x="156762" y="136904"/>
                      <a:pt x="178796" y="129559"/>
                    </a:cubicBezTo>
                    <a:lnTo>
                      <a:pt x="211846" y="118543"/>
                    </a:lnTo>
                    <a:lnTo>
                      <a:pt x="244897" y="107526"/>
                    </a:lnTo>
                    <a:cubicBezTo>
                      <a:pt x="269259" y="83163"/>
                      <a:pt x="284644" y="72098"/>
                      <a:pt x="299981" y="41425"/>
                    </a:cubicBezTo>
                    <a:cubicBezTo>
                      <a:pt x="305175" y="31038"/>
                      <a:pt x="321385" y="13568"/>
                      <a:pt x="310998" y="8374"/>
                    </a:cubicBezTo>
                    <a:cubicBezTo>
                      <a:pt x="294250" y="0"/>
                      <a:pt x="274275" y="15719"/>
                      <a:pt x="255914" y="19391"/>
                    </a:cubicBezTo>
                    <a:cubicBezTo>
                      <a:pt x="214221" y="47186"/>
                      <a:pt x="252241" y="41424"/>
                      <a:pt x="233880" y="52441"/>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464"/>
              <p:cNvSpPr/>
              <p:nvPr/>
            </p:nvSpPr>
            <p:spPr>
              <a:xfrm>
                <a:off x="6442121" y="5376231"/>
                <a:ext cx="112915" cy="130530"/>
              </a:xfrm>
              <a:custGeom>
                <a:avLst/>
                <a:gdLst>
                  <a:gd name="connsiteX0" fmla="*/ 101898 w 112915"/>
                  <a:gd name="connsiteY0" fmla="*/ 77118 h 130530"/>
                  <a:gd name="connsiteX1" fmla="*/ 35797 w 112915"/>
                  <a:gd name="connsiteY1" fmla="*/ 0 h 130530"/>
                  <a:gd name="connsiteX2" fmla="*/ 2746 w 112915"/>
                  <a:gd name="connsiteY2" fmla="*/ 22034 h 130530"/>
                  <a:gd name="connsiteX3" fmla="*/ 13763 w 112915"/>
                  <a:gd name="connsiteY3" fmla="*/ 99152 h 130530"/>
                  <a:gd name="connsiteX4" fmla="*/ 101898 w 112915"/>
                  <a:gd name="connsiteY4" fmla="*/ 88135 h 130530"/>
                  <a:gd name="connsiteX5" fmla="*/ 101898 w 112915"/>
                  <a:gd name="connsiteY5" fmla="*/ 77118 h 1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15" h="130530">
                    <a:moveTo>
                      <a:pt x="101898" y="77118"/>
                    </a:moveTo>
                    <a:cubicBezTo>
                      <a:pt x="90881" y="62429"/>
                      <a:pt x="66318" y="0"/>
                      <a:pt x="35797" y="0"/>
                    </a:cubicBezTo>
                    <a:cubicBezTo>
                      <a:pt x="22556" y="0"/>
                      <a:pt x="13763" y="14689"/>
                      <a:pt x="2746" y="22034"/>
                    </a:cubicBezTo>
                    <a:cubicBezTo>
                      <a:pt x="6418" y="47740"/>
                      <a:pt x="0" y="77132"/>
                      <a:pt x="13763" y="99152"/>
                    </a:cubicBezTo>
                    <a:cubicBezTo>
                      <a:pt x="33374" y="130530"/>
                      <a:pt x="88096" y="99177"/>
                      <a:pt x="101898" y="88135"/>
                    </a:cubicBezTo>
                    <a:cubicBezTo>
                      <a:pt x="108310" y="83005"/>
                      <a:pt x="112915" y="91807"/>
                      <a:pt x="101898" y="77118"/>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2" name="Freeform 461"/>
            <p:cNvSpPr/>
            <p:nvPr/>
          </p:nvSpPr>
          <p:spPr>
            <a:xfrm>
              <a:off x="6841475" y="5345017"/>
              <a:ext cx="230800" cy="262569"/>
            </a:xfrm>
            <a:custGeom>
              <a:avLst/>
              <a:gdLst>
                <a:gd name="connsiteX0" fmla="*/ 187286 w 230800"/>
                <a:gd name="connsiteY0" fmla="*/ 9181 h 262569"/>
                <a:gd name="connsiteX1" fmla="*/ 176270 w 230800"/>
                <a:gd name="connsiteY1" fmla="*/ 108332 h 262569"/>
                <a:gd name="connsiteX2" fmla="*/ 165253 w 230800"/>
                <a:gd name="connsiteY2" fmla="*/ 152400 h 262569"/>
                <a:gd name="connsiteX3" fmla="*/ 66101 w 230800"/>
                <a:gd name="connsiteY3" fmla="*/ 196467 h 262569"/>
                <a:gd name="connsiteX4" fmla="*/ 33050 w 230800"/>
                <a:gd name="connsiteY4" fmla="*/ 207484 h 262569"/>
                <a:gd name="connsiteX5" fmla="*/ 0 w 230800"/>
                <a:gd name="connsiteY5" fmla="*/ 229518 h 262569"/>
                <a:gd name="connsiteX6" fmla="*/ 66101 w 230800"/>
                <a:gd name="connsiteY6" fmla="*/ 262569 h 262569"/>
                <a:gd name="connsiteX7" fmla="*/ 198303 w 230800"/>
                <a:gd name="connsiteY7" fmla="*/ 240535 h 262569"/>
                <a:gd name="connsiteX8" fmla="*/ 220337 w 230800"/>
                <a:gd name="connsiteY8" fmla="*/ 207484 h 262569"/>
                <a:gd name="connsiteX9" fmla="*/ 198303 w 230800"/>
                <a:gd name="connsiteY9" fmla="*/ 53248 h 262569"/>
                <a:gd name="connsiteX10" fmla="*/ 187286 w 230800"/>
                <a:gd name="connsiteY10" fmla="*/ 9181 h 26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00" h="262569">
                  <a:moveTo>
                    <a:pt x="187286" y="9181"/>
                  </a:moveTo>
                  <a:cubicBezTo>
                    <a:pt x="183614" y="18362"/>
                    <a:pt x="181326" y="75465"/>
                    <a:pt x="176270" y="108332"/>
                  </a:cubicBezTo>
                  <a:cubicBezTo>
                    <a:pt x="173968" y="123297"/>
                    <a:pt x="173652" y="139802"/>
                    <a:pt x="165253" y="152400"/>
                  </a:cubicBezTo>
                  <a:cubicBezTo>
                    <a:pt x="150288" y="174847"/>
                    <a:pt x="79141" y="192120"/>
                    <a:pt x="66101" y="196467"/>
                  </a:cubicBezTo>
                  <a:lnTo>
                    <a:pt x="33050" y="207484"/>
                  </a:lnTo>
                  <a:cubicBezTo>
                    <a:pt x="22033" y="214829"/>
                    <a:pt x="0" y="216277"/>
                    <a:pt x="0" y="229518"/>
                  </a:cubicBezTo>
                  <a:cubicBezTo>
                    <a:pt x="0" y="243756"/>
                    <a:pt x="57951" y="259852"/>
                    <a:pt x="66101" y="262569"/>
                  </a:cubicBezTo>
                  <a:cubicBezTo>
                    <a:pt x="110168" y="255224"/>
                    <a:pt x="156231" y="255561"/>
                    <a:pt x="198303" y="240535"/>
                  </a:cubicBezTo>
                  <a:cubicBezTo>
                    <a:pt x="210772" y="236082"/>
                    <a:pt x="219321" y="220686"/>
                    <a:pt x="220337" y="207484"/>
                  </a:cubicBezTo>
                  <a:cubicBezTo>
                    <a:pt x="230800" y="71466"/>
                    <a:pt x="208840" y="137544"/>
                    <a:pt x="198303" y="53248"/>
                  </a:cubicBezTo>
                  <a:cubicBezTo>
                    <a:pt x="196481" y="38672"/>
                    <a:pt x="190958" y="0"/>
                    <a:pt x="187286" y="9181"/>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462"/>
            <p:cNvSpPr/>
            <p:nvPr/>
          </p:nvSpPr>
          <p:spPr>
            <a:xfrm>
              <a:off x="6843424" y="5456070"/>
              <a:ext cx="161102" cy="122874"/>
            </a:xfrm>
            <a:custGeom>
              <a:avLst/>
              <a:gdLst>
                <a:gd name="connsiteX0" fmla="*/ 119236 w 161102"/>
                <a:gd name="connsiteY0" fmla="*/ 63381 h 122874"/>
                <a:gd name="connsiteX1" fmla="*/ 75169 w 161102"/>
                <a:gd name="connsiteY1" fmla="*/ 8296 h 122874"/>
                <a:gd name="connsiteX2" fmla="*/ 9068 w 161102"/>
                <a:gd name="connsiteY2" fmla="*/ 19313 h 122874"/>
                <a:gd name="connsiteX3" fmla="*/ 20084 w 161102"/>
                <a:gd name="connsiteY3" fmla="*/ 52364 h 122874"/>
                <a:gd name="connsiteX4" fmla="*/ 119236 w 161102"/>
                <a:gd name="connsiteY4" fmla="*/ 63381 h 122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2" h="122874">
                  <a:moveTo>
                    <a:pt x="119236" y="63381"/>
                  </a:moveTo>
                  <a:cubicBezTo>
                    <a:pt x="128417" y="56036"/>
                    <a:pt x="97001" y="17029"/>
                    <a:pt x="75169" y="8296"/>
                  </a:cubicBezTo>
                  <a:cubicBezTo>
                    <a:pt x="54429" y="0"/>
                    <a:pt x="26511" y="5359"/>
                    <a:pt x="9068" y="19313"/>
                  </a:cubicBezTo>
                  <a:cubicBezTo>
                    <a:pt x="0" y="26567"/>
                    <a:pt x="9697" y="47171"/>
                    <a:pt x="20084" y="52364"/>
                  </a:cubicBezTo>
                  <a:cubicBezTo>
                    <a:pt x="161102" y="122874"/>
                    <a:pt x="110055" y="70726"/>
                    <a:pt x="119236" y="63381"/>
                  </a:cubicBezTo>
                  <a:close/>
                </a:path>
              </a:pathLst>
            </a:custGeom>
            <a:solidFill>
              <a:srgbClr val="A47900"/>
            </a:solidFill>
            <a:ln>
              <a:solidFill>
                <a:srgbClr val="36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a:off x="914400" y="533400"/>
            <a:ext cx="2057400" cy="4460579"/>
            <a:chOff x="3157935" y="-2"/>
            <a:chExt cx="2147839" cy="5832195"/>
          </a:xfrm>
        </p:grpSpPr>
        <p:sp>
          <p:nvSpPr>
            <p:cNvPr id="280" name="Freeform 279"/>
            <p:cNvSpPr/>
            <p:nvPr/>
          </p:nvSpPr>
          <p:spPr>
            <a:xfrm>
              <a:off x="3585529" y="3714049"/>
              <a:ext cx="1291580" cy="2077160"/>
            </a:xfrm>
            <a:custGeom>
              <a:avLst/>
              <a:gdLst>
                <a:gd name="connsiteX0" fmla="*/ 128512 w 1291581"/>
                <a:gd name="connsiteY0" fmla="*/ 293512 h 2077156"/>
                <a:gd name="connsiteX1" fmla="*/ 151090 w 1291581"/>
                <a:gd name="connsiteY1" fmla="*/ 440267 h 2077156"/>
                <a:gd name="connsiteX2" fmla="*/ 139801 w 1291581"/>
                <a:gd name="connsiteY2" fmla="*/ 790223 h 2077156"/>
                <a:gd name="connsiteX3" fmla="*/ 128512 w 1291581"/>
                <a:gd name="connsiteY3" fmla="*/ 1016000 h 2077156"/>
                <a:gd name="connsiteX4" fmla="*/ 139801 w 1291581"/>
                <a:gd name="connsiteY4" fmla="*/ 1365956 h 2077156"/>
                <a:gd name="connsiteX5" fmla="*/ 151090 w 1291581"/>
                <a:gd name="connsiteY5" fmla="*/ 1399823 h 2077156"/>
                <a:gd name="connsiteX6" fmla="*/ 184957 w 1291581"/>
                <a:gd name="connsiteY6" fmla="*/ 1422400 h 2077156"/>
                <a:gd name="connsiteX7" fmla="*/ 184957 w 1291581"/>
                <a:gd name="connsiteY7" fmla="*/ 1952978 h 2077156"/>
                <a:gd name="connsiteX8" fmla="*/ 49490 w 1291581"/>
                <a:gd name="connsiteY8" fmla="*/ 1964267 h 2077156"/>
                <a:gd name="connsiteX9" fmla="*/ 15624 w 1291581"/>
                <a:gd name="connsiteY9" fmla="*/ 1975556 h 2077156"/>
                <a:gd name="connsiteX10" fmla="*/ 15624 w 1291581"/>
                <a:gd name="connsiteY10" fmla="*/ 2054578 h 2077156"/>
                <a:gd name="connsiteX11" fmla="*/ 72068 w 1291581"/>
                <a:gd name="connsiteY11" fmla="*/ 2065867 h 2077156"/>
                <a:gd name="connsiteX12" fmla="*/ 218824 w 1291581"/>
                <a:gd name="connsiteY12" fmla="*/ 2077156 h 2077156"/>
                <a:gd name="connsiteX13" fmla="*/ 320424 w 1291581"/>
                <a:gd name="connsiteY13" fmla="*/ 2065867 h 2077156"/>
                <a:gd name="connsiteX14" fmla="*/ 365579 w 1291581"/>
                <a:gd name="connsiteY14" fmla="*/ 2054578 h 2077156"/>
                <a:gd name="connsiteX15" fmla="*/ 467179 w 1291581"/>
                <a:gd name="connsiteY15" fmla="*/ 2043289 h 2077156"/>
                <a:gd name="connsiteX16" fmla="*/ 455890 w 1291581"/>
                <a:gd name="connsiteY16" fmla="*/ 1738489 h 2077156"/>
                <a:gd name="connsiteX17" fmla="*/ 444601 w 1291581"/>
                <a:gd name="connsiteY17" fmla="*/ 1670756 h 2077156"/>
                <a:gd name="connsiteX18" fmla="*/ 455890 w 1291581"/>
                <a:gd name="connsiteY18" fmla="*/ 1399823 h 2077156"/>
                <a:gd name="connsiteX19" fmla="*/ 478468 w 1291581"/>
                <a:gd name="connsiteY19" fmla="*/ 1298223 h 2077156"/>
                <a:gd name="connsiteX20" fmla="*/ 501046 w 1291581"/>
                <a:gd name="connsiteY20" fmla="*/ 1230489 h 2077156"/>
                <a:gd name="connsiteX21" fmla="*/ 523624 w 1291581"/>
                <a:gd name="connsiteY21" fmla="*/ 824089 h 2077156"/>
                <a:gd name="connsiteX22" fmla="*/ 546201 w 1291581"/>
                <a:gd name="connsiteY22" fmla="*/ 688623 h 2077156"/>
                <a:gd name="connsiteX23" fmla="*/ 568779 w 1291581"/>
                <a:gd name="connsiteY23" fmla="*/ 575734 h 2077156"/>
                <a:gd name="connsiteX24" fmla="*/ 580068 w 1291581"/>
                <a:gd name="connsiteY24" fmla="*/ 293512 h 2077156"/>
                <a:gd name="connsiteX25" fmla="*/ 591357 w 1291581"/>
                <a:gd name="connsiteY25" fmla="*/ 237067 h 2077156"/>
                <a:gd name="connsiteX26" fmla="*/ 625224 w 1291581"/>
                <a:gd name="connsiteY26" fmla="*/ 214489 h 2077156"/>
                <a:gd name="connsiteX27" fmla="*/ 704246 w 1291581"/>
                <a:gd name="connsiteY27" fmla="*/ 248356 h 2077156"/>
                <a:gd name="connsiteX28" fmla="*/ 715535 w 1291581"/>
                <a:gd name="connsiteY28" fmla="*/ 282223 h 2077156"/>
                <a:gd name="connsiteX29" fmla="*/ 749401 w 1291581"/>
                <a:gd name="connsiteY29" fmla="*/ 316089 h 2077156"/>
                <a:gd name="connsiteX30" fmla="*/ 760690 w 1291581"/>
                <a:gd name="connsiteY30" fmla="*/ 349956 h 2077156"/>
                <a:gd name="connsiteX31" fmla="*/ 771979 w 1291581"/>
                <a:gd name="connsiteY31" fmla="*/ 417689 h 2077156"/>
                <a:gd name="connsiteX32" fmla="*/ 794557 w 1291581"/>
                <a:gd name="connsiteY32" fmla="*/ 462845 h 2077156"/>
                <a:gd name="connsiteX33" fmla="*/ 805846 w 1291581"/>
                <a:gd name="connsiteY33" fmla="*/ 598312 h 2077156"/>
                <a:gd name="connsiteX34" fmla="*/ 817135 w 1291581"/>
                <a:gd name="connsiteY34" fmla="*/ 632178 h 2077156"/>
                <a:gd name="connsiteX35" fmla="*/ 839712 w 1291581"/>
                <a:gd name="connsiteY35" fmla="*/ 1377245 h 2077156"/>
                <a:gd name="connsiteX36" fmla="*/ 851001 w 1291581"/>
                <a:gd name="connsiteY36" fmla="*/ 1456267 h 2077156"/>
                <a:gd name="connsiteX37" fmla="*/ 862290 w 1291581"/>
                <a:gd name="connsiteY37" fmla="*/ 1524000 h 2077156"/>
                <a:gd name="connsiteX38" fmla="*/ 873579 w 1291581"/>
                <a:gd name="connsiteY38" fmla="*/ 1625600 h 2077156"/>
                <a:gd name="connsiteX39" fmla="*/ 896157 w 1291581"/>
                <a:gd name="connsiteY39" fmla="*/ 1761067 h 2077156"/>
                <a:gd name="connsiteX40" fmla="*/ 907446 w 1291581"/>
                <a:gd name="connsiteY40" fmla="*/ 1998134 h 2077156"/>
                <a:gd name="connsiteX41" fmla="*/ 1200957 w 1291581"/>
                <a:gd name="connsiteY41" fmla="*/ 1975556 h 2077156"/>
                <a:gd name="connsiteX42" fmla="*/ 1234824 w 1291581"/>
                <a:gd name="connsiteY42" fmla="*/ 1964267 h 2077156"/>
                <a:gd name="connsiteX43" fmla="*/ 1257401 w 1291581"/>
                <a:gd name="connsiteY43" fmla="*/ 1851378 h 2077156"/>
                <a:gd name="connsiteX44" fmla="*/ 1246112 w 1291581"/>
                <a:gd name="connsiteY44" fmla="*/ 1817512 h 2077156"/>
                <a:gd name="connsiteX45" fmla="*/ 1133224 w 1291581"/>
                <a:gd name="connsiteY45" fmla="*/ 1783645 h 2077156"/>
                <a:gd name="connsiteX46" fmla="*/ 1099357 w 1291581"/>
                <a:gd name="connsiteY46" fmla="*/ 1682045 h 2077156"/>
                <a:gd name="connsiteX47" fmla="*/ 1088068 w 1291581"/>
                <a:gd name="connsiteY47" fmla="*/ 1648178 h 2077156"/>
                <a:gd name="connsiteX48" fmla="*/ 1121935 w 1291581"/>
                <a:gd name="connsiteY48" fmla="*/ 1332089 h 2077156"/>
                <a:gd name="connsiteX49" fmla="*/ 1155801 w 1291581"/>
                <a:gd name="connsiteY49" fmla="*/ 1219200 h 2077156"/>
                <a:gd name="connsiteX50" fmla="*/ 1167090 w 1291581"/>
                <a:gd name="connsiteY50" fmla="*/ 1185334 h 2077156"/>
                <a:gd name="connsiteX51" fmla="*/ 1155801 w 1291581"/>
                <a:gd name="connsiteY51" fmla="*/ 699912 h 2077156"/>
                <a:gd name="connsiteX52" fmla="*/ 1144512 w 1291581"/>
                <a:gd name="connsiteY52" fmla="*/ 620889 h 2077156"/>
                <a:gd name="connsiteX53" fmla="*/ 1121935 w 1291581"/>
                <a:gd name="connsiteY53" fmla="*/ 553156 h 2077156"/>
                <a:gd name="connsiteX54" fmla="*/ 1088068 w 1291581"/>
                <a:gd name="connsiteY54" fmla="*/ 462845 h 2077156"/>
                <a:gd name="connsiteX55" fmla="*/ 1065490 w 1291581"/>
                <a:gd name="connsiteY55" fmla="*/ 372534 h 2077156"/>
                <a:gd name="connsiteX56" fmla="*/ 1020335 w 1291581"/>
                <a:gd name="connsiteY56" fmla="*/ 304800 h 2077156"/>
                <a:gd name="connsiteX57" fmla="*/ 997757 w 1291581"/>
                <a:gd name="connsiteY57" fmla="*/ 270934 h 2077156"/>
                <a:gd name="connsiteX58" fmla="*/ 963890 w 1291581"/>
                <a:gd name="connsiteY58" fmla="*/ 237067 h 2077156"/>
                <a:gd name="connsiteX59" fmla="*/ 952601 w 1291581"/>
                <a:gd name="connsiteY59" fmla="*/ 203200 h 2077156"/>
                <a:gd name="connsiteX60" fmla="*/ 828424 w 1291581"/>
                <a:gd name="connsiteY60" fmla="*/ 112889 h 2077156"/>
                <a:gd name="connsiteX61" fmla="*/ 794557 w 1291581"/>
                <a:gd name="connsiteY61" fmla="*/ 90312 h 2077156"/>
                <a:gd name="connsiteX62" fmla="*/ 726824 w 1291581"/>
                <a:gd name="connsiteY62" fmla="*/ 67734 h 2077156"/>
                <a:gd name="connsiteX63" fmla="*/ 659090 w 1291581"/>
                <a:gd name="connsiteY63" fmla="*/ 33867 h 2077156"/>
                <a:gd name="connsiteX64" fmla="*/ 625224 w 1291581"/>
                <a:gd name="connsiteY64" fmla="*/ 11289 h 2077156"/>
                <a:gd name="connsiteX65" fmla="*/ 591357 w 1291581"/>
                <a:gd name="connsiteY65" fmla="*/ 0 h 2077156"/>
                <a:gd name="connsiteX66" fmla="*/ 309135 w 1291581"/>
                <a:gd name="connsiteY66" fmla="*/ 11289 h 2077156"/>
                <a:gd name="connsiteX67" fmla="*/ 275268 w 1291581"/>
                <a:gd name="connsiteY67" fmla="*/ 22578 h 2077156"/>
                <a:gd name="connsiteX68" fmla="*/ 230112 w 1291581"/>
                <a:gd name="connsiteY68" fmla="*/ 33867 h 2077156"/>
                <a:gd name="connsiteX69" fmla="*/ 218824 w 1291581"/>
                <a:gd name="connsiteY69" fmla="*/ 67734 h 2077156"/>
                <a:gd name="connsiteX70" fmla="*/ 162379 w 1291581"/>
                <a:gd name="connsiteY70" fmla="*/ 135467 h 2077156"/>
                <a:gd name="connsiteX71" fmla="*/ 139801 w 1291581"/>
                <a:gd name="connsiteY71" fmla="*/ 214489 h 2077156"/>
                <a:gd name="connsiteX72" fmla="*/ 117224 w 1291581"/>
                <a:gd name="connsiteY72" fmla="*/ 248356 h 2077156"/>
                <a:gd name="connsiteX73" fmla="*/ 117224 w 1291581"/>
                <a:gd name="connsiteY73" fmla="*/ 361245 h 207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91581" h="2077156">
                  <a:moveTo>
                    <a:pt x="128512" y="293512"/>
                  </a:moveTo>
                  <a:cubicBezTo>
                    <a:pt x="137106" y="336481"/>
                    <a:pt x="151090" y="399260"/>
                    <a:pt x="151090" y="440267"/>
                  </a:cubicBezTo>
                  <a:cubicBezTo>
                    <a:pt x="151090" y="556980"/>
                    <a:pt x="144375" y="673600"/>
                    <a:pt x="139801" y="790223"/>
                  </a:cubicBezTo>
                  <a:cubicBezTo>
                    <a:pt x="136848" y="865518"/>
                    <a:pt x="132275" y="940741"/>
                    <a:pt x="128512" y="1016000"/>
                  </a:cubicBezTo>
                  <a:cubicBezTo>
                    <a:pt x="132275" y="1132652"/>
                    <a:pt x="132947" y="1249445"/>
                    <a:pt x="139801" y="1365956"/>
                  </a:cubicBezTo>
                  <a:cubicBezTo>
                    <a:pt x="140500" y="1377835"/>
                    <a:pt x="143656" y="1390531"/>
                    <a:pt x="151090" y="1399823"/>
                  </a:cubicBezTo>
                  <a:cubicBezTo>
                    <a:pt x="159566" y="1410417"/>
                    <a:pt x="173668" y="1414874"/>
                    <a:pt x="184957" y="1422400"/>
                  </a:cubicBezTo>
                  <a:cubicBezTo>
                    <a:pt x="230789" y="1605729"/>
                    <a:pt x="267780" y="1716343"/>
                    <a:pt x="184957" y="1952978"/>
                  </a:cubicBezTo>
                  <a:cubicBezTo>
                    <a:pt x="169988" y="1995746"/>
                    <a:pt x="94646" y="1960504"/>
                    <a:pt x="49490" y="1964267"/>
                  </a:cubicBezTo>
                  <a:cubicBezTo>
                    <a:pt x="38201" y="1968030"/>
                    <a:pt x="24038" y="1967142"/>
                    <a:pt x="15624" y="1975556"/>
                  </a:cubicBezTo>
                  <a:cubicBezTo>
                    <a:pt x="540" y="1990640"/>
                    <a:pt x="0" y="2041558"/>
                    <a:pt x="15624" y="2054578"/>
                  </a:cubicBezTo>
                  <a:cubicBezTo>
                    <a:pt x="30364" y="2066861"/>
                    <a:pt x="52998" y="2063748"/>
                    <a:pt x="72068" y="2065867"/>
                  </a:cubicBezTo>
                  <a:cubicBezTo>
                    <a:pt x="120831" y="2071285"/>
                    <a:pt x="169905" y="2073393"/>
                    <a:pt x="218824" y="2077156"/>
                  </a:cubicBezTo>
                  <a:cubicBezTo>
                    <a:pt x="252691" y="2073393"/>
                    <a:pt x="286745" y="2071048"/>
                    <a:pt x="320424" y="2065867"/>
                  </a:cubicBezTo>
                  <a:cubicBezTo>
                    <a:pt x="335759" y="2063508"/>
                    <a:pt x="350244" y="2056937"/>
                    <a:pt x="365579" y="2054578"/>
                  </a:cubicBezTo>
                  <a:cubicBezTo>
                    <a:pt x="399258" y="2049397"/>
                    <a:pt x="433312" y="2047052"/>
                    <a:pt x="467179" y="2043289"/>
                  </a:cubicBezTo>
                  <a:cubicBezTo>
                    <a:pt x="463416" y="1941689"/>
                    <a:pt x="462041" y="1839972"/>
                    <a:pt x="455890" y="1738489"/>
                  </a:cubicBezTo>
                  <a:cubicBezTo>
                    <a:pt x="454505" y="1715642"/>
                    <a:pt x="444601" y="1693645"/>
                    <a:pt x="444601" y="1670756"/>
                  </a:cubicBezTo>
                  <a:cubicBezTo>
                    <a:pt x="444601" y="1580367"/>
                    <a:pt x="449671" y="1489998"/>
                    <a:pt x="455890" y="1399823"/>
                  </a:cubicBezTo>
                  <a:cubicBezTo>
                    <a:pt x="456852" y="1385873"/>
                    <a:pt x="473336" y="1315330"/>
                    <a:pt x="478468" y="1298223"/>
                  </a:cubicBezTo>
                  <a:cubicBezTo>
                    <a:pt x="485307" y="1275427"/>
                    <a:pt x="501046" y="1230489"/>
                    <a:pt x="501046" y="1230489"/>
                  </a:cubicBezTo>
                  <a:cubicBezTo>
                    <a:pt x="508572" y="1095022"/>
                    <a:pt x="514395" y="959450"/>
                    <a:pt x="523624" y="824089"/>
                  </a:cubicBezTo>
                  <a:cubicBezTo>
                    <a:pt x="530460" y="723830"/>
                    <a:pt x="530815" y="760424"/>
                    <a:pt x="546201" y="688623"/>
                  </a:cubicBezTo>
                  <a:cubicBezTo>
                    <a:pt x="554242" y="651100"/>
                    <a:pt x="568779" y="575734"/>
                    <a:pt x="568779" y="575734"/>
                  </a:cubicBezTo>
                  <a:cubicBezTo>
                    <a:pt x="572542" y="481660"/>
                    <a:pt x="573805" y="387453"/>
                    <a:pt x="580068" y="293512"/>
                  </a:cubicBezTo>
                  <a:cubicBezTo>
                    <a:pt x="581344" y="274367"/>
                    <a:pt x="581837" y="253727"/>
                    <a:pt x="591357" y="237067"/>
                  </a:cubicBezTo>
                  <a:cubicBezTo>
                    <a:pt x="598088" y="225287"/>
                    <a:pt x="613935" y="222015"/>
                    <a:pt x="625224" y="214489"/>
                  </a:cubicBezTo>
                  <a:cubicBezTo>
                    <a:pt x="645463" y="221236"/>
                    <a:pt x="690297" y="234407"/>
                    <a:pt x="704246" y="248356"/>
                  </a:cubicBezTo>
                  <a:cubicBezTo>
                    <a:pt x="712660" y="256770"/>
                    <a:pt x="708934" y="272322"/>
                    <a:pt x="715535" y="282223"/>
                  </a:cubicBezTo>
                  <a:cubicBezTo>
                    <a:pt x="724391" y="295506"/>
                    <a:pt x="738112" y="304800"/>
                    <a:pt x="749401" y="316089"/>
                  </a:cubicBezTo>
                  <a:cubicBezTo>
                    <a:pt x="753164" y="327378"/>
                    <a:pt x="758109" y="338340"/>
                    <a:pt x="760690" y="349956"/>
                  </a:cubicBezTo>
                  <a:cubicBezTo>
                    <a:pt x="765655" y="372300"/>
                    <a:pt x="765402" y="395765"/>
                    <a:pt x="771979" y="417689"/>
                  </a:cubicBezTo>
                  <a:cubicBezTo>
                    <a:pt x="776815" y="433808"/>
                    <a:pt x="787031" y="447793"/>
                    <a:pt x="794557" y="462845"/>
                  </a:cubicBezTo>
                  <a:cubicBezTo>
                    <a:pt x="798320" y="508001"/>
                    <a:pt x="799857" y="553397"/>
                    <a:pt x="805846" y="598312"/>
                  </a:cubicBezTo>
                  <a:cubicBezTo>
                    <a:pt x="807419" y="610107"/>
                    <a:pt x="816775" y="620284"/>
                    <a:pt x="817135" y="632178"/>
                  </a:cubicBezTo>
                  <a:cubicBezTo>
                    <a:pt x="840091" y="1389713"/>
                    <a:pt x="752877" y="1116718"/>
                    <a:pt x="839712" y="1377245"/>
                  </a:cubicBezTo>
                  <a:cubicBezTo>
                    <a:pt x="843475" y="1403586"/>
                    <a:pt x="846955" y="1429968"/>
                    <a:pt x="851001" y="1456267"/>
                  </a:cubicBezTo>
                  <a:cubicBezTo>
                    <a:pt x="854481" y="1478890"/>
                    <a:pt x="859265" y="1501312"/>
                    <a:pt x="862290" y="1524000"/>
                  </a:cubicBezTo>
                  <a:cubicBezTo>
                    <a:pt x="866794" y="1557776"/>
                    <a:pt x="868760" y="1591867"/>
                    <a:pt x="873579" y="1625600"/>
                  </a:cubicBezTo>
                  <a:cubicBezTo>
                    <a:pt x="880053" y="1670918"/>
                    <a:pt x="896157" y="1761067"/>
                    <a:pt x="896157" y="1761067"/>
                  </a:cubicBezTo>
                  <a:cubicBezTo>
                    <a:pt x="899920" y="1840089"/>
                    <a:pt x="848908" y="1944917"/>
                    <a:pt x="907446" y="1998134"/>
                  </a:cubicBezTo>
                  <a:cubicBezTo>
                    <a:pt x="928348" y="2017136"/>
                    <a:pt x="1124013" y="1994792"/>
                    <a:pt x="1200957" y="1975556"/>
                  </a:cubicBezTo>
                  <a:cubicBezTo>
                    <a:pt x="1212501" y="1972670"/>
                    <a:pt x="1223535" y="1968030"/>
                    <a:pt x="1234824" y="1964267"/>
                  </a:cubicBezTo>
                  <a:cubicBezTo>
                    <a:pt x="1291581" y="1926428"/>
                    <a:pt x="1275632" y="1951646"/>
                    <a:pt x="1257401" y="1851378"/>
                  </a:cubicBezTo>
                  <a:cubicBezTo>
                    <a:pt x="1255272" y="1839671"/>
                    <a:pt x="1255795" y="1824428"/>
                    <a:pt x="1246112" y="1817512"/>
                  </a:cubicBezTo>
                  <a:cubicBezTo>
                    <a:pt x="1231313" y="1806941"/>
                    <a:pt x="1157364" y="1789680"/>
                    <a:pt x="1133224" y="1783645"/>
                  </a:cubicBezTo>
                  <a:lnTo>
                    <a:pt x="1099357" y="1682045"/>
                  </a:lnTo>
                  <a:lnTo>
                    <a:pt x="1088068" y="1648178"/>
                  </a:lnTo>
                  <a:cubicBezTo>
                    <a:pt x="1103471" y="1309320"/>
                    <a:pt x="1072280" y="1497604"/>
                    <a:pt x="1121935" y="1332089"/>
                  </a:cubicBezTo>
                  <a:cubicBezTo>
                    <a:pt x="1173121" y="1161471"/>
                    <a:pt x="1075972" y="1458691"/>
                    <a:pt x="1155801" y="1219200"/>
                  </a:cubicBezTo>
                  <a:lnTo>
                    <a:pt x="1167090" y="1185334"/>
                  </a:lnTo>
                  <a:cubicBezTo>
                    <a:pt x="1163327" y="1023527"/>
                    <a:pt x="1162270" y="861634"/>
                    <a:pt x="1155801" y="699912"/>
                  </a:cubicBezTo>
                  <a:cubicBezTo>
                    <a:pt x="1154738" y="673325"/>
                    <a:pt x="1150495" y="646816"/>
                    <a:pt x="1144512" y="620889"/>
                  </a:cubicBezTo>
                  <a:cubicBezTo>
                    <a:pt x="1139161" y="597700"/>
                    <a:pt x="1127707" y="576244"/>
                    <a:pt x="1121935" y="553156"/>
                  </a:cubicBezTo>
                  <a:cubicBezTo>
                    <a:pt x="1106565" y="491674"/>
                    <a:pt x="1117585" y="521877"/>
                    <a:pt x="1088068" y="462845"/>
                  </a:cubicBezTo>
                  <a:cubicBezTo>
                    <a:pt x="1084940" y="447205"/>
                    <a:pt x="1076339" y="392062"/>
                    <a:pt x="1065490" y="372534"/>
                  </a:cubicBezTo>
                  <a:cubicBezTo>
                    <a:pt x="1052312" y="348814"/>
                    <a:pt x="1035387" y="327378"/>
                    <a:pt x="1020335" y="304800"/>
                  </a:cubicBezTo>
                  <a:cubicBezTo>
                    <a:pt x="1012809" y="293511"/>
                    <a:pt x="1007351" y="280528"/>
                    <a:pt x="997757" y="270934"/>
                  </a:cubicBezTo>
                  <a:lnTo>
                    <a:pt x="963890" y="237067"/>
                  </a:lnTo>
                  <a:cubicBezTo>
                    <a:pt x="960127" y="225778"/>
                    <a:pt x="959907" y="212593"/>
                    <a:pt x="952601" y="203200"/>
                  </a:cubicBezTo>
                  <a:cubicBezTo>
                    <a:pt x="883118" y="113864"/>
                    <a:pt x="906531" y="151942"/>
                    <a:pt x="828424" y="112889"/>
                  </a:cubicBezTo>
                  <a:cubicBezTo>
                    <a:pt x="816289" y="106821"/>
                    <a:pt x="806955" y="95822"/>
                    <a:pt x="794557" y="90312"/>
                  </a:cubicBezTo>
                  <a:cubicBezTo>
                    <a:pt x="772809" y="80646"/>
                    <a:pt x="746626" y="80935"/>
                    <a:pt x="726824" y="67734"/>
                  </a:cubicBezTo>
                  <a:cubicBezTo>
                    <a:pt x="683056" y="38555"/>
                    <a:pt x="705828" y="49446"/>
                    <a:pt x="659090" y="33867"/>
                  </a:cubicBezTo>
                  <a:cubicBezTo>
                    <a:pt x="647801" y="26341"/>
                    <a:pt x="637359" y="17357"/>
                    <a:pt x="625224" y="11289"/>
                  </a:cubicBezTo>
                  <a:cubicBezTo>
                    <a:pt x="614581" y="5967"/>
                    <a:pt x="603257" y="0"/>
                    <a:pt x="591357" y="0"/>
                  </a:cubicBezTo>
                  <a:cubicBezTo>
                    <a:pt x="497208" y="0"/>
                    <a:pt x="403209" y="7526"/>
                    <a:pt x="309135" y="11289"/>
                  </a:cubicBezTo>
                  <a:cubicBezTo>
                    <a:pt x="297846" y="15052"/>
                    <a:pt x="286710" y="19309"/>
                    <a:pt x="275268" y="22578"/>
                  </a:cubicBezTo>
                  <a:cubicBezTo>
                    <a:pt x="260350" y="26840"/>
                    <a:pt x="242227" y="24175"/>
                    <a:pt x="230112" y="33867"/>
                  </a:cubicBezTo>
                  <a:cubicBezTo>
                    <a:pt x="220820" y="41301"/>
                    <a:pt x="224146" y="57091"/>
                    <a:pt x="218824" y="67734"/>
                  </a:cubicBezTo>
                  <a:cubicBezTo>
                    <a:pt x="203109" y="99165"/>
                    <a:pt x="187343" y="110503"/>
                    <a:pt x="162379" y="135467"/>
                  </a:cubicBezTo>
                  <a:cubicBezTo>
                    <a:pt x="158761" y="149938"/>
                    <a:pt x="147900" y="198292"/>
                    <a:pt x="139801" y="214489"/>
                  </a:cubicBezTo>
                  <a:cubicBezTo>
                    <a:pt x="133733" y="226624"/>
                    <a:pt x="119287" y="234946"/>
                    <a:pt x="117224" y="248356"/>
                  </a:cubicBezTo>
                  <a:cubicBezTo>
                    <a:pt x="111502" y="285548"/>
                    <a:pt x="117224" y="323615"/>
                    <a:pt x="117224" y="361245"/>
                  </a:cubicBezTo>
                </a:path>
              </a:pathLst>
            </a:custGeom>
            <a:solidFill>
              <a:srgbClr val="D6AD8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4114796" y="1219201"/>
              <a:ext cx="457200" cy="576827"/>
            </a:xfrm>
            <a:custGeom>
              <a:avLst/>
              <a:gdLst>
                <a:gd name="connsiteX0" fmla="*/ 61255 w 403143"/>
                <a:gd name="connsiteY0" fmla="*/ 56444 h 424425"/>
                <a:gd name="connsiteX1" fmla="*/ 83832 w 403143"/>
                <a:gd name="connsiteY1" fmla="*/ 112889 h 424425"/>
                <a:gd name="connsiteX2" fmla="*/ 128988 w 403143"/>
                <a:gd name="connsiteY2" fmla="*/ 417689 h 424425"/>
                <a:gd name="connsiteX3" fmla="*/ 287032 w 403143"/>
                <a:gd name="connsiteY3" fmla="*/ 406400 h 424425"/>
                <a:gd name="connsiteX4" fmla="*/ 332188 w 403143"/>
                <a:gd name="connsiteY4" fmla="*/ 395111 h 424425"/>
                <a:gd name="connsiteX5" fmla="*/ 377343 w 403143"/>
                <a:gd name="connsiteY5" fmla="*/ 327378 h 424425"/>
                <a:gd name="connsiteX6" fmla="*/ 388632 w 403143"/>
                <a:gd name="connsiteY6" fmla="*/ 237067 h 424425"/>
                <a:gd name="connsiteX7" fmla="*/ 399921 w 403143"/>
                <a:gd name="connsiteY7" fmla="*/ 203200 h 424425"/>
                <a:gd name="connsiteX8" fmla="*/ 399921 w 403143"/>
                <a:gd name="connsiteY8" fmla="*/ 0 h 4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43" h="424425">
                  <a:moveTo>
                    <a:pt x="61255" y="56444"/>
                  </a:moveTo>
                  <a:cubicBezTo>
                    <a:pt x="68781" y="75259"/>
                    <a:pt x="81880" y="92719"/>
                    <a:pt x="83832" y="112889"/>
                  </a:cubicBezTo>
                  <a:cubicBezTo>
                    <a:pt x="113980" y="424425"/>
                    <a:pt x="0" y="374693"/>
                    <a:pt x="128988" y="417689"/>
                  </a:cubicBezTo>
                  <a:cubicBezTo>
                    <a:pt x="181669" y="413926"/>
                    <a:pt x="234539" y="412233"/>
                    <a:pt x="287032" y="406400"/>
                  </a:cubicBezTo>
                  <a:cubicBezTo>
                    <a:pt x="302452" y="404687"/>
                    <a:pt x="320512" y="405328"/>
                    <a:pt x="332188" y="395111"/>
                  </a:cubicBezTo>
                  <a:cubicBezTo>
                    <a:pt x="352609" y="377243"/>
                    <a:pt x="377343" y="327378"/>
                    <a:pt x="377343" y="327378"/>
                  </a:cubicBezTo>
                  <a:cubicBezTo>
                    <a:pt x="381106" y="297274"/>
                    <a:pt x="383205" y="266916"/>
                    <a:pt x="388632" y="237067"/>
                  </a:cubicBezTo>
                  <a:cubicBezTo>
                    <a:pt x="390761" y="225359"/>
                    <a:pt x="399355" y="215086"/>
                    <a:pt x="399921" y="203200"/>
                  </a:cubicBezTo>
                  <a:cubicBezTo>
                    <a:pt x="403143" y="135543"/>
                    <a:pt x="399921" y="67733"/>
                    <a:pt x="399921" y="0"/>
                  </a:cubicBezTo>
                </a:path>
              </a:pathLst>
            </a:custGeom>
            <a:solidFill>
              <a:srgbClr val="D6AD8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4" name="Group 233"/>
            <p:cNvGrpSpPr/>
            <p:nvPr/>
          </p:nvGrpSpPr>
          <p:grpSpPr>
            <a:xfrm>
              <a:off x="3428997" y="-2"/>
              <a:ext cx="1357751" cy="1590538"/>
              <a:chOff x="2909448" y="990600"/>
              <a:chExt cx="1357752" cy="1590535"/>
            </a:xfrm>
          </p:grpSpPr>
          <p:grpSp>
            <p:nvGrpSpPr>
              <p:cNvPr id="232" name="Group 231"/>
              <p:cNvGrpSpPr/>
              <p:nvPr/>
            </p:nvGrpSpPr>
            <p:grpSpPr>
              <a:xfrm>
                <a:off x="3285067" y="1275644"/>
                <a:ext cx="896145" cy="1305491"/>
                <a:chOff x="3285067" y="1275644"/>
                <a:chExt cx="896145" cy="1305491"/>
              </a:xfrm>
            </p:grpSpPr>
            <p:sp>
              <p:nvSpPr>
                <p:cNvPr id="217" name="Freeform 216"/>
                <p:cNvSpPr/>
                <p:nvPr/>
              </p:nvSpPr>
              <p:spPr>
                <a:xfrm>
                  <a:off x="3285067" y="1275644"/>
                  <a:ext cx="896145" cy="1305491"/>
                </a:xfrm>
                <a:custGeom>
                  <a:avLst/>
                  <a:gdLst>
                    <a:gd name="connsiteX0" fmla="*/ 237066 w 896145"/>
                    <a:gd name="connsiteY0" fmla="*/ 56445 h 1305491"/>
                    <a:gd name="connsiteX1" fmla="*/ 293511 w 896145"/>
                    <a:gd name="connsiteY1" fmla="*/ 22578 h 1305491"/>
                    <a:gd name="connsiteX2" fmla="*/ 395111 w 896145"/>
                    <a:gd name="connsiteY2" fmla="*/ 11289 h 1305491"/>
                    <a:gd name="connsiteX3" fmla="*/ 440266 w 896145"/>
                    <a:gd name="connsiteY3" fmla="*/ 0 h 1305491"/>
                    <a:gd name="connsiteX4" fmla="*/ 609600 w 896145"/>
                    <a:gd name="connsiteY4" fmla="*/ 11289 h 1305491"/>
                    <a:gd name="connsiteX5" fmla="*/ 677333 w 896145"/>
                    <a:gd name="connsiteY5" fmla="*/ 33867 h 1305491"/>
                    <a:gd name="connsiteX6" fmla="*/ 745066 w 896145"/>
                    <a:gd name="connsiteY6" fmla="*/ 101600 h 1305491"/>
                    <a:gd name="connsiteX7" fmla="*/ 778933 w 896145"/>
                    <a:gd name="connsiteY7" fmla="*/ 135467 h 1305491"/>
                    <a:gd name="connsiteX8" fmla="*/ 824089 w 896145"/>
                    <a:gd name="connsiteY8" fmla="*/ 203200 h 1305491"/>
                    <a:gd name="connsiteX9" fmla="*/ 857955 w 896145"/>
                    <a:gd name="connsiteY9" fmla="*/ 304800 h 1305491"/>
                    <a:gd name="connsiteX10" fmla="*/ 869244 w 896145"/>
                    <a:gd name="connsiteY10" fmla="*/ 338667 h 1305491"/>
                    <a:gd name="connsiteX11" fmla="*/ 891822 w 896145"/>
                    <a:gd name="connsiteY11" fmla="*/ 440267 h 1305491"/>
                    <a:gd name="connsiteX12" fmla="*/ 869244 w 896145"/>
                    <a:gd name="connsiteY12" fmla="*/ 835378 h 1305491"/>
                    <a:gd name="connsiteX13" fmla="*/ 846666 w 896145"/>
                    <a:gd name="connsiteY13" fmla="*/ 903112 h 1305491"/>
                    <a:gd name="connsiteX14" fmla="*/ 824089 w 896145"/>
                    <a:gd name="connsiteY14" fmla="*/ 936978 h 1305491"/>
                    <a:gd name="connsiteX15" fmla="*/ 812800 w 896145"/>
                    <a:gd name="connsiteY15" fmla="*/ 970845 h 1305491"/>
                    <a:gd name="connsiteX16" fmla="*/ 745066 w 896145"/>
                    <a:gd name="connsiteY16" fmla="*/ 1038578 h 1305491"/>
                    <a:gd name="connsiteX17" fmla="*/ 711200 w 896145"/>
                    <a:gd name="connsiteY17" fmla="*/ 1072445 h 1305491"/>
                    <a:gd name="connsiteX18" fmla="*/ 643466 w 896145"/>
                    <a:gd name="connsiteY18" fmla="*/ 1117600 h 1305491"/>
                    <a:gd name="connsiteX19" fmla="*/ 609600 w 896145"/>
                    <a:gd name="connsiteY19" fmla="*/ 1140178 h 1305491"/>
                    <a:gd name="connsiteX20" fmla="*/ 519289 w 896145"/>
                    <a:gd name="connsiteY20" fmla="*/ 1219200 h 1305491"/>
                    <a:gd name="connsiteX21" fmla="*/ 451555 w 896145"/>
                    <a:gd name="connsiteY21" fmla="*/ 1264356 h 1305491"/>
                    <a:gd name="connsiteX22" fmla="*/ 417689 w 896145"/>
                    <a:gd name="connsiteY22" fmla="*/ 1286934 h 1305491"/>
                    <a:gd name="connsiteX23" fmla="*/ 383822 w 896145"/>
                    <a:gd name="connsiteY23" fmla="*/ 1298223 h 1305491"/>
                    <a:gd name="connsiteX24" fmla="*/ 237066 w 896145"/>
                    <a:gd name="connsiteY24" fmla="*/ 1264356 h 1305491"/>
                    <a:gd name="connsiteX25" fmla="*/ 203200 w 896145"/>
                    <a:gd name="connsiteY25" fmla="*/ 1219200 h 1305491"/>
                    <a:gd name="connsiteX26" fmla="*/ 158044 w 896145"/>
                    <a:gd name="connsiteY26" fmla="*/ 1117600 h 1305491"/>
                    <a:gd name="connsiteX27" fmla="*/ 124177 w 896145"/>
                    <a:gd name="connsiteY27" fmla="*/ 1083734 h 1305491"/>
                    <a:gd name="connsiteX28" fmla="*/ 112889 w 896145"/>
                    <a:gd name="connsiteY28" fmla="*/ 1038578 h 1305491"/>
                    <a:gd name="connsiteX29" fmla="*/ 45155 w 896145"/>
                    <a:gd name="connsiteY29" fmla="*/ 925689 h 1305491"/>
                    <a:gd name="connsiteX30" fmla="*/ 22577 w 896145"/>
                    <a:gd name="connsiteY30" fmla="*/ 857956 h 1305491"/>
                    <a:gd name="connsiteX31" fmla="*/ 11289 w 896145"/>
                    <a:gd name="connsiteY31" fmla="*/ 824089 h 1305491"/>
                    <a:gd name="connsiteX32" fmla="*/ 0 w 896145"/>
                    <a:gd name="connsiteY32" fmla="*/ 767645 h 1305491"/>
                    <a:gd name="connsiteX33" fmla="*/ 11289 w 896145"/>
                    <a:gd name="connsiteY33" fmla="*/ 225778 h 1305491"/>
                    <a:gd name="connsiteX34" fmla="*/ 22577 w 896145"/>
                    <a:gd name="connsiteY34" fmla="*/ 180623 h 1305491"/>
                    <a:gd name="connsiteX35" fmla="*/ 45155 w 896145"/>
                    <a:gd name="connsiteY35" fmla="*/ 146756 h 1305491"/>
                    <a:gd name="connsiteX36" fmla="*/ 180622 w 896145"/>
                    <a:gd name="connsiteY36" fmla="*/ 79023 h 1305491"/>
                    <a:gd name="connsiteX37" fmla="*/ 248355 w 896145"/>
                    <a:gd name="connsiteY37" fmla="*/ 56445 h 1305491"/>
                    <a:gd name="connsiteX38" fmla="*/ 237066 w 896145"/>
                    <a:gd name="connsiteY38" fmla="*/ 56445 h 13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145" h="1305491">
                      <a:moveTo>
                        <a:pt x="237066" y="56445"/>
                      </a:moveTo>
                      <a:cubicBezTo>
                        <a:pt x="255881" y="45156"/>
                        <a:pt x="272413" y="28606"/>
                        <a:pt x="293511" y="22578"/>
                      </a:cubicBezTo>
                      <a:cubicBezTo>
                        <a:pt x="326275" y="13217"/>
                        <a:pt x="361432" y="16470"/>
                        <a:pt x="395111" y="11289"/>
                      </a:cubicBezTo>
                      <a:cubicBezTo>
                        <a:pt x="410446" y="8930"/>
                        <a:pt x="425214" y="3763"/>
                        <a:pt x="440266" y="0"/>
                      </a:cubicBezTo>
                      <a:cubicBezTo>
                        <a:pt x="496711" y="3763"/>
                        <a:pt x="553599" y="3289"/>
                        <a:pt x="609600" y="11289"/>
                      </a:cubicBezTo>
                      <a:cubicBezTo>
                        <a:pt x="633160" y="14655"/>
                        <a:pt x="677333" y="33867"/>
                        <a:pt x="677333" y="33867"/>
                      </a:cubicBezTo>
                      <a:lnTo>
                        <a:pt x="745066" y="101600"/>
                      </a:lnTo>
                      <a:cubicBezTo>
                        <a:pt x="756355" y="112889"/>
                        <a:pt x="770077" y="122183"/>
                        <a:pt x="778933" y="135467"/>
                      </a:cubicBezTo>
                      <a:lnTo>
                        <a:pt x="824089" y="203200"/>
                      </a:lnTo>
                      <a:lnTo>
                        <a:pt x="857955" y="304800"/>
                      </a:lnTo>
                      <a:cubicBezTo>
                        <a:pt x="861718" y="316089"/>
                        <a:pt x="867288" y="326929"/>
                        <a:pt x="869244" y="338667"/>
                      </a:cubicBezTo>
                      <a:cubicBezTo>
                        <a:pt x="882489" y="418138"/>
                        <a:pt x="873295" y="384685"/>
                        <a:pt x="891822" y="440267"/>
                      </a:cubicBezTo>
                      <a:cubicBezTo>
                        <a:pt x="890903" y="466918"/>
                        <a:pt x="896145" y="727775"/>
                        <a:pt x="869244" y="835378"/>
                      </a:cubicBezTo>
                      <a:cubicBezTo>
                        <a:pt x="863472" y="858467"/>
                        <a:pt x="859867" y="883310"/>
                        <a:pt x="846666" y="903112"/>
                      </a:cubicBezTo>
                      <a:cubicBezTo>
                        <a:pt x="839140" y="914401"/>
                        <a:pt x="830156" y="924843"/>
                        <a:pt x="824089" y="936978"/>
                      </a:cubicBezTo>
                      <a:cubicBezTo>
                        <a:pt x="818767" y="947621"/>
                        <a:pt x="820106" y="961452"/>
                        <a:pt x="812800" y="970845"/>
                      </a:cubicBezTo>
                      <a:cubicBezTo>
                        <a:pt x="793197" y="996049"/>
                        <a:pt x="767644" y="1016000"/>
                        <a:pt x="745066" y="1038578"/>
                      </a:cubicBezTo>
                      <a:cubicBezTo>
                        <a:pt x="733777" y="1049867"/>
                        <a:pt x="724484" y="1063589"/>
                        <a:pt x="711200" y="1072445"/>
                      </a:cubicBezTo>
                      <a:lnTo>
                        <a:pt x="643466" y="1117600"/>
                      </a:lnTo>
                      <a:lnTo>
                        <a:pt x="609600" y="1140178"/>
                      </a:lnTo>
                      <a:cubicBezTo>
                        <a:pt x="571970" y="1196623"/>
                        <a:pt x="598311" y="1166519"/>
                        <a:pt x="519289" y="1219200"/>
                      </a:cubicBezTo>
                      <a:lnTo>
                        <a:pt x="451555" y="1264356"/>
                      </a:lnTo>
                      <a:cubicBezTo>
                        <a:pt x="440266" y="1271882"/>
                        <a:pt x="430560" y="1282644"/>
                        <a:pt x="417689" y="1286934"/>
                      </a:cubicBezTo>
                      <a:lnTo>
                        <a:pt x="383822" y="1298223"/>
                      </a:lnTo>
                      <a:cubicBezTo>
                        <a:pt x="324880" y="1292329"/>
                        <a:pt x="278201" y="1305491"/>
                        <a:pt x="237066" y="1264356"/>
                      </a:cubicBezTo>
                      <a:cubicBezTo>
                        <a:pt x="223762" y="1251052"/>
                        <a:pt x="214489" y="1234252"/>
                        <a:pt x="203200" y="1219200"/>
                      </a:cubicBezTo>
                      <a:cubicBezTo>
                        <a:pt x="186792" y="1169978"/>
                        <a:pt x="187860" y="1153378"/>
                        <a:pt x="158044" y="1117600"/>
                      </a:cubicBezTo>
                      <a:cubicBezTo>
                        <a:pt x="147823" y="1105336"/>
                        <a:pt x="135466" y="1095023"/>
                        <a:pt x="124177" y="1083734"/>
                      </a:cubicBezTo>
                      <a:cubicBezTo>
                        <a:pt x="120414" y="1068682"/>
                        <a:pt x="119828" y="1052455"/>
                        <a:pt x="112889" y="1038578"/>
                      </a:cubicBezTo>
                      <a:cubicBezTo>
                        <a:pt x="59873" y="932545"/>
                        <a:pt x="78953" y="1010184"/>
                        <a:pt x="45155" y="925689"/>
                      </a:cubicBezTo>
                      <a:cubicBezTo>
                        <a:pt x="36316" y="903592"/>
                        <a:pt x="30103" y="880534"/>
                        <a:pt x="22577" y="857956"/>
                      </a:cubicBezTo>
                      <a:cubicBezTo>
                        <a:pt x="18814" y="846667"/>
                        <a:pt x="13623" y="835757"/>
                        <a:pt x="11289" y="824089"/>
                      </a:cubicBezTo>
                      <a:lnTo>
                        <a:pt x="0" y="767645"/>
                      </a:lnTo>
                      <a:cubicBezTo>
                        <a:pt x="3763" y="587023"/>
                        <a:pt x="4346" y="406306"/>
                        <a:pt x="11289" y="225778"/>
                      </a:cubicBezTo>
                      <a:cubicBezTo>
                        <a:pt x="11885" y="210275"/>
                        <a:pt x="16465" y="194883"/>
                        <a:pt x="22577" y="180623"/>
                      </a:cubicBezTo>
                      <a:cubicBezTo>
                        <a:pt x="27921" y="168152"/>
                        <a:pt x="34944" y="155690"/>
                        <a:pt x="45155" y="146756"/>
                      </a:cubicBezTo>
                      <a:cubicBezTo>
                        <a:pt x="99024" y="99620"/>
                        <a:pt x="116673" y="100339"/>
                        <a:pt x="180622" y="79023"/>
                      </a:cubicBezTo>
                      <a:lnTo>
                        <a:pt x="248355" y="56445"/>
                      </a:lnTo>
                      <a:lnTo>
                        <a:pt x="237066" y="56445"/>
                      </a:lnTo>
                      <a:close/>
                    </a:path>
                  </a:pathLst>
                </a:custGeom>
                <a:solidFill>
                  <a:srgbClr val="D6AD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221"/>
                <p:cNvGrpSpPr/>
                <p:nvPr/>
              </p:nvGrpSpPr>
              <p:grpSpPr>
                <a:xfrm>
                  <a:off x="3352800" y="1676400"/>
                  <a:ext cx="228600" cy="228600"/>
                  <a:chOff x="3352800" y="152400"/>
                  <a:chExt cx="1752600" cy="1828800"/>
                </a:xfrm>
              </p:grpSpPr>
              <p:sp>
                <p:nvSpPr>
                  <p:cNvPr id="218" name="Oval 217"/>
                  <p:cNvSpPr/>
                  <p:nvPr/>
                </p:nvSpPr>
                <p:spPr>
                  <a:xfrm>
                    <a:off x="3352800" y="152400"/>
                    <a:ext cx="1752600" cy="1828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581400" y="685800"/>
                    <a:ext cx="1295400" cy="1295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733801" y="1143000"/>
                    <a:ext cx="9144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3733800" y="1676400"/>
                  <a:ext cx="228600" cy="228600"/>
                  <a:chOff x="3352800" y="152400"/>
                  <a:chExt cx="1752600" cy="1828800"/>
                </a:xfrm>
              </p:grpSpPr>
              <p:sp>
                <p:nvSpPr>
                  <p:cNvPr id="224" name="Oval 223"/>
                  <p:cNvSpPr/>
                  <p:nvPr/>
                </p:nvSpPr>
                <p:spPr>
                  <a:xfrm>
                    <a:off x="3352800" y="152400"/>
                    <a:ext cx="1752600" cy="1828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3581400" y="685800"/>
                    <a:ext cx="1295400" cy="1295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733801" y="1143000"/>
                    <a:ext cx="9144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Freeform 226"/>
                <p:cNvSpPr/>
                <p:nvPr/>
              </p:nvSpPr>
              <p:spPr>
                <a:xfrm>
                  <a:off x="3578578" y="1896533"/>
                  <a:ext cx="158044" cy="250157"/>
                </a:xfrm>
                <a:custGeom>
                  <a:avLst/>
                  <a:gdLst>
                    <a:gd name="connsiteX0" fmla="*/ 67733 w 158044"/>
                    <a:gd name="connsiteY0" fmla="*/ 0 h 250157"/>
                    <a:gd name="connsiteX1" fmla="*/ 22578 w 158044"/>
                    <a:gd name="connsiteY1" fmla="*/ 158045 h 250157"/>
                    <a:gd name="connsiteX2" fmla="*/ 11289 w 158044"/>
                    <a:gd name="connsiteY2" fmla="*/ 191911 h 250157"/>
                    <a:gd name="connsiteX3" fmla="*/ 0 w 158044"/>
                    <a:gd name="connsiteY3" fmla="*/ 225778 h 250157"/>
                    <a:gd name="connsiteX4" fmla="*/ 158044 w 158044"/>
                    <a:gd name="connsiteY4" fmla="*/ 237067 h 25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44" h="250157">
                      <a:moveTo>
                        <a:pt x="67733" y="0"/>
                      </a:moveTo>
                      <a:cubicBezTo>
                        <a:pt x="49443" y="91448"/>
                        <a:pt x="62511" y="38246"/>
                        <a:pt x="22578" y="158045"/>
                      </a:cubicBezTo>
                      <a:lnTo>
                        <a:pt x="11289" y="191911"/>
                      </a:lnTo>
                      <a:lnTo>
                        <a:pt x="0" y="225778"/>
                      </a:lnTo>
                      <a:cubicBezTo>
                        <a:pt x="73134" y="250157"/>
                        <a:pt x="21967" y="237067"/>
                        <a:pt x="158044" y="23706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3727215" y="1456267"/>
                  <a:ext cx="197061" cy="214489"/>
                </a:xfrm>
                <a:custGeom>
                  <a:avLst/>
                  <a:gdLst>
                    <a:gd name="connsiteX0" fmla="*/ 9407 w 197061"/>
                    <a:gd name="connsiteY0" fmla="*/ 214489 h 214489"/>
                    <a:gd name="connsiteX1" fmla="*/ 20696 w 197061"/>
                    <a:gd name="connsiteY1" fmla="*/ 158044 h 214489"/>
                    <a:gd name="connsiteX2" fmla="*/ 133585 w 197061"/>
                    <a:gd name="connsiteY2" fmla="*/ 22577 h 214489"/>
                    <a:gd name="connsiteX3" fmla="*/ 167452 w 197061"/>
                    <a:gd name="connsiteY3" fmla="*/ 0 h 214489"/>
                    <a:gd name="connsiteX4" fmla="*/ 190029 w 197061"/>
                    <a:gd name="connsiteY4" fmla="*/ 33866 h 214489"/>
                    <a:gd name="connsiteX5" fmla="*/ 144874 w 197061"/>
                    <a:gd name="connsiteY5" fmla="*/ 101600 h 214489"/>
                    <a:gd name="connsiteX6" fmla="*/ 111007 w 197061"/>
                    <a:gd name="connsiteY6" fmla="*/ 135466 h 214489"/>
                    <a:gd name="connsiteX7" fmla="*/ 77141 w 197061"/>
                    <a:gd name="connsiteY7" fmla="*/ 158044 h 214489"/>
                    <a:gd name="connsiteX8" fmla="*/ 9407 w 197061"/>
                    <a:gd name="connsiteY8" fmla="*/ 214489 h 2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61" h="214489">
                      <a:moveTo>
                        <a:pt x="9407" y="214489"/>
                      </a:moveTo>
                      <a:cubicBezTo>
                        <a:pt x="0" y="214489"/>
                        <a:pt x="12756" y="175512"/>
                        <a:pt x="20696" y="158044"/>
                      </a:cubicBezTo>
                      <a:cubicBezTo>
                        <a:pt x="38803" y="118209"/>
                        <a:pt x="99335" y="45410"/>
                        <a:pt x="133585" y="22577"/>
                      </a:cubicBezTo>
                      <a:lnTo>
                        <a:pt x="167452" y="0"/>
                      </a:lnTo>
                      <a:cubicBezTo>
                        <a:pt x="174978" y="11289"/>
                        <a:pt x="188110" y="20435"/>
                        <a:pt x="190029" y="33866"/>
                      </a:cubicBezTo>
                      <a:cubicBezTo>
                        <a:pt x="197061" y="83091"/>
                        <a:pt x="172752" y="78368"/>
                        <a:pt x="144874" y="101600"/>
                      </a:cubicBezTo>
                      <a:cubicBezTo>
                        <a:pt x="132609" y="111820"/>
                        <a:pt x="123272" y="125246"/>
                        <a:pt x="111007" y="135466"/>
                      </a:cubicBezTo>
                      <a:cubicBezTo>
                        <a:pt x="100584" y="144152"/>
                        <a:pt x="88181" y="150158"/>
                        <a:pt x="77141" y="158044"/>
                      </a:cubicBezTo>
                      <a:cubicBezTo>
                        <a:pt x="30178" y="191590"/>
                        <a:pt x="18814" y="214489"/>
                        <a:pt x="9407" y="21448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328341" y="1599510"/>
                  <a:ext cx="259584" cy="113526"/>
                </a:xfrm>
                <a:custGeom>
                  <a:avLst/>
                  <a:gdLst>
                    <a:gd name="connsiteX0" fmla="*/ 1881 w 259584"/>
                    <a:gd name="connsiteY0" fmla="*/ 82534 h 113526"/>
                    <a:gd name="connsiteX1" fmla="*/ 35748 w 259584"/>
                    <a:gd name="connsiteY1" fmla="*/ 26090 h 113526"/>
                    <a:gd name="connsiteX2" fmla="*/ 103481 w 259584"/>
                    <a:gd name="connsiteY2" fmla="*/ 26090 h 113526"/>
                    <a:gd name="connsiteX3" fmla="*/ 216370 w 259584"/>
                    <a:gd name="connsiteY3" fmla="*/ 37379 h 113526"/>
                    <a:gd name="connsiteX4" fmla="*/ 250237 w 259584"/>
                    <a:gd name="connsiteY4" fmla="*/ 105112 h 113526"/>
                    <a:gd name="connsiteX5" fmla="*/ 216370 w 259584"/>
                    <a:gd name="connsiteY5" fmla="*/ 93823 h 113526"/>
                    <a:gd name="connsiteX6" fmla="*/ 182503 w 259584"/>
                    <a:gd name="connsiteY6" fmla="*/ 59957 h 113526"/>
                    <a:gd name="connsiteX7" fmla="*/ 47037 w 259584"/>
                    <a:gd name="connsiteY7" fmla="*/ 59957 h 113526"/>
                    <a:gd name="connsiteX8" fmla="*/ 1881 w 259584"/>
                    <a:gd name="connsiteY8" fmla="*/ 82534 h 11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4" h="113526">
                      <a:moveTo>
                        <a:pt x="1881" y="82534"/>
                      </a:moveTo>
                      <a:cubicBezTo>
                        <a:pt x="0" y="76890"/>
                        <a:pt x="20233" y="41605"/>
                        <a:pt x="35748" y="26090"/>
                      </a:cubicBezTo>
                      <a:cubicBezTo>
                        <a:pt x="61839" y="0"/>
                        <a:pt x="77391" y="22076"/>
                        <a:pt x="103481" y="26090"/>
                      </a:cubicBezTo>
                      <a:cubicBezTo>
                        <a:pt x="140859" y="31840"/>
                        <a:pt x="178740" y="33616"/>
                        <a:pt x="216370" y="37379"/>
                      </a:cubicBezTo>
                      <a:cubicBezTo>
                        <a:pt x="217127" y="38514"/>
                        <a:pt x="259584" y="95765"/>
                        <a:pt x="250237" y="105112"/>
                      </a:cubicBezTo>
                      <a:cubicBezTo>
                        <a:pt x="241822" y="113526"/>
                        <a:pt x="227659" y="97586"/>
                        <a:pt x="216370" y="93823"/>
                      </a:cubicBezTo>
                      <a:cubicBezTo>
                        <a:pt x="205081" y="82534"/>
                        <a:pt x="195787" y="68813"/>
                        <a:pt x="182503" y="59957"/>
                      </a:cubicBezTo>
                      <a:cubicBezTo>
                        <a:pt x="144678" y="34740"/>
                        <a:pt x="79231" y="56380"/>
                        <a:pt x="47037" y="59957"/>
                      </a:cubicBezTo>
                      <a:cubicBezTo>
                        <a:pt x="8122" y="72929"/>
                        <a:pt x="3762" y="88178"/>
                        <a:pt x="1881" y="8253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581400" y="2133600"/>
                  <a:ext cx="346398" cy="174978"/>
                </a:xfrm>
                <a:custGeom>
                  <a:avLst/>
                  <a:gdLst>
                    <a:gd name="connsiteX0" fmla="*/ 0 w 261731"/>
                    <a:gd name="connsiteY0" fmla="*/ 180622 h 180622"/>
                    <a:gd name="connsiteX1" fmla="*/ 56444 w 261731"/>
                    <a:gd name="connsiteY1" fmla="*/ 169334 h 180622"/>
                    <a:gd name="connsiteX2" fmla="*/ 191911 w 261731"/>
                    <a:gd name="connsiteY2" fmla="*/ 146756 h 180622"/>
                    <a:gd name="connsiteX3" fmla="*/ 214489 w 261731"/>
                    <a:gd name="connsiteY3" fmla="*/ 79022 h 180622"/>
                    <a:gd name="connsiteX4" fmla="*/ 259644 w 261731"/>
                    <a:gd name="connsiteY4" fmla="*/ 0 h 180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31" h="180622">
                      <a:moveTo>
                        <a:pt x="0" y="180622"/>
                      </a:moveTo>
                      <a:cubicBezTo>
                        <a:pt x="18815" y="176859"/>
                        <a:pt x="37549" y="172668"/>
                        <a:pt x="56444" y="169334"/>
                      </a:cubicBezTo>
                      <a:cubicBezTo>
                        <a:pt x="101526" y="161379"/>
                        <a:pt x="152164" y="169469"/>
                        <a:pt x="191911" y="146756"/>
                      </a:cubicBezTo>
                      <a:cubicBezTo>
                        <a:pt x="212575" y="134948"/>
                        <a:pt x="201288" y="98824"/>
                        <a:pt x="214489" y="79022"/>
                      </a:cubicBezTo>
                      <a:cubicBezTo>
                        <a:pt x="261731" y="8158"/>
                        <a:pt x="259644" y="38424"/>
                        <a:pt x="25964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3" name="Freeform 232"/>
              <p:cNvSpPr/>
              <p:nvPr/>
            </p:nvSpPr>
            <p:spPr>
              <a:xfrm>
                <a:off x="2909448" y="990600"/>
                <a:ext cx="1357752" cy="654703"/>
              </a:xfrm>
              <a:custGeom>
                <a:avLst/>
                <a:gdLst>
                  <a:gd name="connsiteX0" fmla="*/ 499796 w 1323967"/>
                  <a:gd name="connsiteY0" fmla="*/ 474134 h 550281"/>
                  <a:gd name="connsiteX1" fmla="*/ 409485 w 1323967"/>
                  <a:gd name="connsiteY1" fmla="*/ 508000 h 550281"/>
                  <a:gd name="connsiteX2" fmla="*/ 274019 w 1323967"/>
                  <a:gd name="connsiteY2" fmla="*/ 530578 h 550281"/>
                  <a:gd name="connsiteX3" fmla="*/ 240152 w 1323967"/>
                  <a:gd name="connsiteY3" fmla="*/ 541867 h 550281"/>
                  <a:gd name="connsiteX4" fmla="*/ 319174 w 1323967"/>
                  <a:gd name="connsiteY4" fmla="*/ 508000 h 550281"/>
                  <a:gd name="connsiteX5" fmla="*/ 353041 w 1323967"/>
                  <a:gd name="connsiteY5" fmla="*/ 474134 h 550281"/>
                  <a:gd name="connsiteX6" fmla="*/ 319174 w 1323967"/>
                  <a:gd name="connsiteY6" fmla="*/ 462845 h 550281"/>
                  <a:gd name="connsiteX7" fmla="*/ 59530 w 1323967"/>
                  <a:gd name="connsiteY7" fmla="*/ 474134 h 550281"/>
                  <a:gd name="connsiteX8" fmla="*/ 149841 w 1323967"/>
                  <a:gd name="connsiteY8" fmla="*/ 451556 h 550281"/>
                  <a:gd name="connsiteX9" fmla="*/ 217574 w 1323967"/>
                  <a:gd name="connsiteY9" fmla="*/ 428978 h 550281"/>
                  <a:gd name="connsiteX10" fmla="*/ 296596 w 1323967"/>
                  <a:gd name="connsiteY10" fmla="*/ 406400 h 550281"/>
                  <a:gd name="connsiteX11" fmla="*/ 274019 w 1323967"/>
                  <a:gd name="connsiteY11" fmla="*/ 361245 h 550281"/>
                  <a:gd name="connsiteX12" fmla="*/ 228863 w 1323967"/>
                  <a:gd name="connsiteY12" fmla="*/ 349956 h 550281"/>
                  <a:gd name="connsiteX13" fmla="*/ 274019 w 1323967"/>
                  <a:gd name="connsiteY13" fmla="*/ 338667 h 550281"/>
                  <a:gd name="connsiteX14" fmla="*/ 307885 w 1323967"/>
                  <a:gd name="connsiteY14" fmla="*/ 349956 h 550281"/>
                  <a:gd name="connsiteX15" fmla="*/ 386908 w 1323967"/>
                  <a:gd name="connsiteY15" fmla="*/ 372534 h 550281"/>
                  <a:gd name="connsiteX16" fmla="*/ 398196 w 1323967"/>
                  <a:gd name="connsiteY16" fmla="*/ 338667 h 550281"/>
                  <a:gd name="connsiteX17" fmla="*/ 409485 w 1323967"/>
                  <a:gd name="connsiteY17" fmla="*/ 248356 h 550281"/>
                  <a:gd name="connsiteX18" fmla="*/ 499796 w 1323967"/>
                  <a:gd name="connsiteY18" fmla="*/ 270934 h 550281"/>
                  <a:gd name="connsiteX19" fmla="*/ 533663 w 1323967"/>
                  <a:gd name="connsiteY19" fmla="*/ 248356 h 550281"/>
                  <a:gd name="connsiteX20" fmla="*/ 567530 w 1323967"/>
                  <a:gd name="connsiteY20" fmla="*/ 180622 h 550281"/>
                  <a:gd name="connsiteX21" fmla="*/ 590108 w 1323967"/>
                  <a:gd name="connsiteY21" fmla="*/ 135467 h 550281"/>
                  <a:gd name="connsiteX22" fmla="*/ 635263 w 1323967"/>
                  <a:gd name="connsiteY22" fmla="*/ 158045 h 550281"/>
                  <a:gd name="connsiteX23" fmla="*/ 669130 w 1323967"/>
                  <a:gd name="connsiteY23" fmla="*/ 225778 h 550281"/>
                  <a:gd name="connsiteX24" fmla="*/ 714285 w 1323967"/>
                  <a:gd name="connsiteY24" fmla="*/ 124178 h 550281"/>
                  <a:gd name="connsiteX25" fmla="*/ 759441 w 1323967"/>
                  <a:gd name="connsiteY25" fmla="*/ 0 h 550281"/>
                  <a:gd name="connsiteX26" fmla="*/ 793308 w 1323967"/>
                  <a:gd name="connsiteY26" fmla="*/ 67734 h 550281"/>
                  <a:gd name="connsiteX27" fmla="*/ 804596 w 1323967"/>
                  <a:gd name="connsiteY27" fmla="*/ 169334 h 550281"/>
                  <a:gd name="connsiteX28" fmla="*/ 815885 w 1323967"/>
                  <a:gd name="connsiteY28" fmla="*/ 225778 h 550281"/>
                  <a:gd name="connsiteX29" fmla="*/ 849752 w 1323967"/>
                  <a:gd name="connsiteY29" fmla="*/ 237067 h 550281"/>
                  <a:gd name="connsiteX30" fmla="*/ 928774 w 1323967"/>
                  <a:gd name="connsiteY30" fmla="*/ 225778 h 550281"/>
                  <a:gd name="connsiteX31" fmla="*/ 940063 w 1323967"/>
                  <a:gd name="connsiteY31" fmla="*/ 270934 h 550281"/>
                  <a:gd name="connsiteX32" fmla="*/ 1030374 w 1323967"/>
                  <a:gd name="connsiteY32" fmla="*/ 237067 h 550281"/>
                  <a:gd name="connsiteX33" fmla="*/ 1098108 w 1323967"/>
                  <a:gd name="connsiteY33" fmla="*/ 214489 h 550281"/>
                  <a:gd name="connsiteX34" fmla="*/ 1154552 w 1323967"/>
                  <a:gd name="connsiteY34" fmla="*/ 270934 h 550281"/>
                  <a:gd name="connsiteX35" fmla="*/ 1188419 w 1323967"/>
                  <a:gd name="connsiteY35" fmla="*/ 259645 h 550281"/>
                  <a:gd name="connsiteX36" fmla="*/ 1199708 w 1323967"/>
                  <a:gd name="connsiteY36" fmla="*/ 293511 h 550281"/>
                  <a:gd name="connsiteX37" fmla="*/ 1278730 w 1323967"/>
                  <a:gd name="connsiteY37" fmla="*/ 270934 h 550281"/>
                  <a:gd name="connsiteX38" fmla="*/ 1312596 w 1323967"/>
                  <a:gd name="connsiteY38" fmla="*/ 293511 h 550281"/>
                  <a:gd name="connsiteX39" fmla="*/ 1267441 w 1323967"/>
                  <a:gd name="connsiteY39" fmla="*/ 372534 h 550281"/>
                  <a:gd name="connsiteX40" fmla="*/ 1256152 w 1323967"/>
                  <a:gd name="connsiteY40" fmla="*/ 406400 h 550281"/>
                  <a:gd name="connsiteX41" fmla="*/ 1222285 w 1323967"/>
                  <a:gd name="connsiteY41" fmla="*/ 417689 h 550281"/>
                  <a:gd name="connsiteX42" fmla="*/ 1120685 w 1323967"/>
                  <a:gd name="connsiteY42" fmla="*/ 372534 h 550281"/>
                  <a:gd name="connsiteX43" fmla="*/ 1019085 w 1323967"/>
                  <a:gd name="connsiteY43" fmla="*/ 349956 h 550281"/>
                  <a:gd name="connsiteX44" fmla="*/ 985219 w 1323967"/>
                  <a:gd name="connsiteY44" fmla="*/ 338667 h 550281"/>
                  <a:gd name="connsiteX45" fmla="*/ 827174 w 1323967"/>
                  <a:gd name="connsiteY45" fmla="*/ 361245 h 550281"/>
                  <a:gd name="connsiteX46" fmla="*/ 793308 w 1323967"/>
                  <a:gd name="connsiteY46" fmla="*/ 383822 h 550281"/>
                  <a:gd name="connsiteX47" fmla="*/ 782019 w 1323967"/>
                  <a:gd name="connsiteY47" fmla="*/ 349956 h 550281"/>
                  <a:gd name="connsiteX48" fmla="*/ 748152 w 1323967"/>
                  <a:gd name="connsiteY48" fmla="*/ 372534 h 550281"/>
                  <a:gd name="connsiteX49" fmla="*/ 725574 w 1323967"/>
                  <a:gd name="connsiteY49" fmla="*/ 406400 h 550281"/>
                  <a:gd name="connsiteX50" fmla="*/ 657841 w 1323967"/>
                  <a:gd name="connsiteY50" fmla="*/ 462845 h 550281"/>
                  <a:gd name="connsiteX51" fmla="*/ 623974 w 1323967"/>
                  <a:gd name="connsiteY51" fmla="*/ 440267 h 550281"/>
                  <a:gd name="connsiteX52" fmla="*/ 556241 w 1323967"/>
                  <a:gd name="connsiteY52" fmla="*/ 462845 h 550281"/>
                  <a:gd name="connsiteX53" fmla="*/ 477219 w 1323967"/>
                  <a:gd name="connsiteY53" fmla="*/ 474134 h 550281"/>
                  <a:gd name="connsiteX54" fmla="*/ 499796 w 1323967"/>
                  <a:gd name="connsiteY54" fmla="*/ 474134 h 55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23967" h="550281">
                    <a:moveTo>
                      <a:pt x="499796" y="474134"/>
                    </a:moveTo>
                    <a:cubicBezTo>
                      <a:pt x="488507" y="479778"/>
                      <a:pt x="433079" y="502101"/>
                      <a:pt x="409485" y="508000"/>
                    </a:cubicBezTo>
                    <a:cubicBezTo>
                      <a:pt x="365465" y="519005"/>
                      <a:pt x="318624" y="524206"/>
                      <a:pt x="274019" y="530578"/>
                    </a:cubicBezTo>
                    <a:cubicBezTo>
                      <a:pt x="262730" y="534341"/>
                      <a:pt x="231738" y="550281"/>
                      <a:pt x="240152" y="541867"/>
                    </a:cubicBezTo>
                    <a:cubicBezTo>
                      <a:pt x="254101" y="527918"/>
                      <a:pt x="298935" y="514747"/>
                      <a:pt x="319174" y="508000"/>
                    </a:cubicBezTo>
                    <a:cubicBezTo>
                      <a:pt x="330463" y="496711"/>
                      <a:pt x="353041" y="490099"/>
                      <a:pt x="353041" y="474134"/>
                    </a:cubicBezTo>
                    <a:cubicBezTo>
                      <a:pt x="353041" y="462234"/>
                      <a:pt x="331074" y="462845"/>
                      <a:pt x="319174" y="462845"/>
                    </a:cubicBezTo>
                    <a:cubicBezTo>
                      <a:pt x="232544" y="462845"/>
                      <a:pt x="146078" y="470371"/>
                      <a:pt x="59530" y="474134"/>
                    </a:cubicBezTo>
                    <a:cubicBezTo>
                      <a:pt x="162283" y="439882"/>
                      <a:pt x="0" y="492422"/>
                      <a:pt x="149841" y="451556"/>
                    </a:cubicBezTo>
                    <a:cubicBezTo>
                      <a:pt x="172801" y="445294"/>
                      <a:pt x="194486" y="434750"/>
                      <a:pt x="217574" y="428978"/>
                    </a:cubicBezTo>
                    <a:cubicBezTo>
                      <a:pt x="274274" y="414803"/>
                      <a:pt x="248011" y="422595"/>
                      <a:pt x="296596" y="406400"/>
                    </a:cubicBezTo>
                    <a:cubicBezTo>
                      <a:pt x="289070" y="391348"/>
                      <a:pt x="286947" y="372018"/>
                      <a:pt x="274019" y="361245"/>
                    </a:cubicBezTo>
                    <a:cubicBezTo>
                      <a:pt x="262100" y="351312"/>
                      <a:pt x="243124" y="356068"/>
                      <a:pt x="228863" y="349956"/>
                    </a:cubicBezTo>
                    <a:cubicBezTo>
                      <a:pt x="126184" y="305951"/>
                      <a:pt x="273096" y="338535"/>
                      <a:pt x="274019" y="338667"/>
                    </a:cubicBezTo>
                    <a:cubicBezTo>
                      <a:pt x="285308" y="342430"/>
                      <a:pt x="296444" y="346687"/>
                      <a:pt x="307885" y="349956"/>
                    </a:cubicBezTo>
                    <a:cubicBezTo>
                      <a:pt x="407118" y="378309"/>
                      <a:pt x="305701" y="345465"/>
                      <a:pt x="386908" y="372534"/>
                    </a:cubicBezTo>
                    <a:cubicBezTo>
                      <a:pt x="390671" y="361245"/>
                      <a:pt x="396067" y="350375"/>
                      <a:pt x="398196" y="338667"/>
                    </a:cubicBezTo>
                    <a:cubicBezTo>
                      <a:pt x="403623" y="308818"/>
                      <a:pt x="389741" y="271390"/>
                      <a:pt x="409485" y="248356"/>
                    </a:cubicBezTo>
                    <a:cubicBezTo>
                      <a:pt x="415540" y="241292"/>
                      <a:pt x="486213" y="266406"/>
                      <a:pt x="499796" y="270934"/>
                    </a:cubicBezTo>
                    <a:cubicBezTo>
                      <a:pt x="511085" y="263408"/>
                      <a:pt x="524069" y="257950"/>
                      <a:pt x="533663" y="248356"/>
                    </a:cubicBezTo>
                    <a:cubicBezTo>
                      <a:pt x="560782" y="221237"/>
                      <a:pt x="553757" y="212758"/>
                      <a:pt x="567530" y="180622"/>
                    </a:cubicBezTo>
                    <a:cubicBezTo>
                      <a:pt x="574159" y="165154"/>
                      <a:pt x="582582" y="150519"/>
                      <a:pt x="590108" y="135467"/>
                    </a:cubicBezTo>
                    <a:cubicBezTo>
                      <a:pt x="605160" y="142993"/>
                      <a:pt x="622335" y="147272"/>
                      <a:pt x="635263" y="158045"/>
                    </a:cubicBezTo>
                    <a:cubicBezTo>
                      <a:pt x="655464" y="174879"/>
                      <a:pt x="661425" y="202662"/>
                      <a:pt x="669130" y="225778"/>
                    </a:cubicBezTo>
                    <a:cubicBezTo>
                      <a:pt x="695998" y="145174"/>
                      <a:pt x="678507" y="177847"/>
                      <a:pt x="714285" y="124178"/>
                    </a:cubicBezTo>
                    <a:cubicBezTo>
                      <a:pt x="740154" y="20704"/>
                      <a:pt x="719651" y="59686"/>
                      <a:pt x="759441" y="0"/>
                    </a:cubicBezTo>
                    <a:cubicBezTo>
                      <a:pt x="770730" y="22578"/>
                      <a:pt x="786804" y="43343"/>
                      <a:pt x="793308" y="67734"/>
                    </a:cubicBezTo>
                    <a:cubicBezTo>
                      <a:pt x="802088" y="100659"/>
                      <a:pt x="799777" y="135601"/>
                      <a:pt x="804596" y="169334"/>
                    </a:cubicBezTo>
                    <a:cubicBezTo>
                      <a:pt x="807309" y="188328"/>
                      <a:pt x="805242" y="209813"/>
                      <a:pt x="815885" y="225778"/>
                    </a:cubicBezTo>
                    <a:cubicBezTo>
                      <a:pt x="822486" y="235679"/>
                      <a:pt x="838463" y="233304"/>
                      <a:pt x="849752" y="237067"/>
                    </a:cubicBezTo>
                    <a:cubicBezTo>
                      <a:pt x="921949" y="188935"/>
                      <a:pt x="911289" y="164579"/>
                      <a:pt x="928774" y="225778"/>
                    </a:cubicBezTo>
                    <a:cubicBezTo>
                      <a:pt x="933036" y="240696"/>
                      <a:pt x="936300" y="255882"/>
                      <a:pt x="940063" y="270934"/>
                    </a:cubicBezTo>
                    <a:cubicBezTo>
                      <a:pt x="1073882" y="244170"/>
                      <a:pt x="935240" y="279349"/>
                      <a:pt x="1030374" y="237067"/>
                    </a:cubicBezTo>
                    <a:cubicBezTo>
                      <a:pt x="1052122" y="227401"/>
                      <a:pt x="1098108" y="214489"/>
                      <a:pt x="1098108" y="214489"/>
                    </a:cubicBezTo>
                    <a:cubicBezTo>
                      <a:pt x="1111278" y="234245"/>
                      <a:pt x="1126329" y="266230"/>
                      <a:pt x="1154552" y="270934"/>
                    </a:cubicBezTo>
                    <a:cubicBezTo>
                      <a:pt x="1166290" y="272890"/>
                      <a:pt x="1177130" y="263408"/>
                      <a:pt x="1188419" y="259645"/>
                    </a:cubicBezTo>
                    <a:cubicBezTo>
                      <a:pt x="1192182" y="270934"/>
                      <a:pt x="1191294" y="285097"/>
                      <a:pt x="1199708" y="293511"/>
                    </a:cubicBezTo>
                    <a:cubicBezTo>
                      <a:pt x="1231722" y="325525"/>
                      <a:pt x="1255205" y="288577"/>
                      <a:pt x="1278730" y="270934"/>
                    </a:cubicBezTo>
                    <a:cubicBezTo>
                      <a:pt x="1290019" y="278460"/>
                      <a:pt x="1308306" y="280640"/>
                      <a:pt x="1312596" y="293511"/>
                    </a:cubicBezTo>
                    <a:cubicBezTo>
                      <a:pt x="1323967" y="327624"/>
                      <a:pt x="1284978" y="354997"/>
                      <a:pt x="1267441" y="372534"/>
                    </a:cubicBezTo>
                    <a:cubicBezTo>
                      <a:pt x="1263678" y="383823"/>
                      <a:pt x="1264566" y="397986"/>
                      <a:pt x="1256152" y="406400"/>
                    </a:cubicBezTo>
                    <a:cubicBezTo>
                      <a:pt x="1247738" y="414814"/>
                      <a:pt x="1234112" y="419003"/>
                      <a:pt x="1222285" y="417689"/>
                    </a:cubicBezTo>
                    <a:cubicBezTo>
                      <a:pt x="1081082" y="402000"/>
                      <a:pt x="1208901" y="401939"/>
                      <a:pt x="1120685" y="372534"/>
                    </a:cubicBezTo>
                    <a:cubicBezTo>
                      <a:pt x="1087772" y="361563"/>
                      <a:pt x="1052742" y="358370"/>
                      <a:pt x="1019085" y="349956"/>
                    </a:cubicBezTo>
                    <a:cubicBezTo>
                      <a:pt x="1007541" y="347070"/>
                      <a:pt x="996508" y="342430"/>
                      <a:pt x="985219" y="338667"/>
                    </a:cubicBezTo>
                    <a:cubicBezTo>
                      <a:pt x="953490" y="341551"/>
                      <a:pt x="870610" y="339527"/>
                      <a:pt x="827174" y="361245"/>
                    </a:cubicBezTo>
                    <a:cubicBezTo>
                      <a:pt x="815039" y="367312"/>
                      <a:pt x="804597" y="376296"/>
                      <a:pt x="793308" y="383822"/>
                    </a:cubicBezTo>
                    <a:cubicBezTo>
                      <a:pt x="789545" y="372533"/>
                      <a:pt x="793563" y="352842"/>
                      <a:pt x="782019" y="349956"/>
                    </a:cubicBezTo>
                    <a:cubicBezTo>
                      <a:pt x="768856" y="346666"/>
                      <a:pt x="757746" y="362940"/>
                      <a:pt x="748152" y="372534"/>
                    </a:cubicBezTo>
                    <a:cubicBezTo>
                      <a:pt x="738558" y="382128"/>
                      <a:pt x="734260" y="395977"/>
                      <a:pt x="725574" y="406400"/>
                    </a:cubicBezTo>
                    <a:cubicBezTo>
                      <a:pt x="698409" y="438998"/>
                      <a:pt x="691143" y="440644"/>
                      <a:pt x="657841" y="462845"/>
                    </a:cubicBezTo>
                    <a:cubicBezTo>
                      <a:pt x="646552" y="455319"/>
                      <a:pt x="637542" y="440267"/>
                      <a:pt x="623974" y="440267"/>
                    </a:cubicBezTo>
                    <a:cubicBezTo>
                      <a:pt x="600175" y="440267"/>
                      <a:pt x="579801" y="459479"/>
                      <a:pt x="556241" y="462845"/>
                    </a:cubicBezTo>
                    <a:cubicBezTo>
                      <a:pt x="529900" y="466608"/>
                      <a:pt x="503033" y="467681"/>
                      <a:pt x="477219" y="474134"/>
                    </a:cubicBezTo>
                    <a:cubicBezTo>
                      <a:pt x="472056" y="475425"/>
                      <a:pt x="511085" y="468490"/>
                      <a:pt x="499796" y="47413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Freeform 243"/>
            <p:cNvSpPr/>
            <p:nvPr/>
          </p:nvSpPr>
          <p:spPr>
            <a:xfrm>
              <a:off x="3157935" y="1667810"/>
              <a:ext cx="2147839" cy="1865617"/>
            </a:xfrm>
            <a:custGeom>
              <a:avLst/>
              <a:gdLst>
                <a:gd name="connsiteX0" fmla="*/ 781885 w 2147841"/>
                <a:gd name="connsiteY0" fmla="*/ 25524 h 1865613"/>
                <a:gd name="connsiteX1" fmla="*/ 838330 w 2147841"/>
                <a:gd name="connsiteY1" fmla="*/ 2947 h 1865613"/>
                <a:gd name="connsiteX2" fmla="*/ 1041530 w 2147841"/>
                <a:gd name="connsiteY2" fmla="*/ 14235 h 1865613"/>
                <a:gd name="connsiteX3" fmla="*/ 1109263 w 2147841"/>
                <a:gd name="connsiteY3" fmla="*/ 36813 h 1865613"/>
                <a:gd name="connsiteX4" fmla="*/ 1188285 w 2147841"/>
                <a:gd name="connsiteY4" fmla="*/ 48102 h 1865613"/>
                <a:gd name="connsiteX5" fmla="*/ 1256019 w 2147841"/>
                <a:gd name="connsiteY5" fmla="*/ 70680 h 1865613"/>
                <a:gd name="connsiteX6" fmla="*/ 1289885 w 2147841"/>
                <a:gd name="connsiteY6" fmla="*/ 81969 h 1865613"/>
                <a:gd name="connsiteX7" fmla="*/ 1368907 w 2147841"/>
                <a:gd name="connsiteY7" fmla="*/ 93258 h 1865613"/>
                <a:gd name="connsiteX8" fmla="*/ 1402774 w 2147841"/>
                <a:gd name="connsiteY8" fmla="*/ 104547 h 1865613"/>
                <a:gd name="connsiteX9" fmla="*/ 1628552 w 2147841"/>
                <a:gd name="connsiteY9" fmla="*/ 81969 h 1865613"/>
                <a:gd name="connsiteX10" fmla="*/ 1662419 w 2147841"/>
                <a:gd name="connsiteY10" fmla="*/ 70680 h 1865613"/>
                <a:gd name="connsiteX11" fmla="*/ 1764019 w 2147841"/>
                <a:gd name="connsiteY11" fmla="*/ 93258 h 1865613"/>
                <a:gd name="connsiteX12" fmla="*/ 1797885 w 2147841"/>
                <a:gd name="connsiteY12" fmla="*/ 115835 h 1865613"/>
                <a:gd name="connsiteX13" fmla="*/ 1888196 w 2147841"/>
                <a:gd name="connsiteY13" fmla="*/ 160991 h 1865613"/>
                <a:gd name="connsiteX14" fmla="*/ 1933352 w 2147841"/>
                <a:gd name="connsiteY14" fmla="*/ 183569 h 1865613"/>
                <a:gd name="connsiteX15" fmla="*/ 1955930 w 2147841"/>
                <a:gd name="connsiteY15" fmla="*/ 251302 h 1865613"/>
                <a:gd name="connsiteX16" fmla="*/ 2001085 w 2147841"/>
                <a:gd name="connsiteY16" fmla="*/ 319035 h 1865613"/>
                <a:gd name="connsiteX17" fmla="*/ 2046241 w 2147841"/>
                <a:gd name="connsiteY17" fmla="*/ 420635 h 1865613"/>
                <a:gd name="connsiteX18" fmla="*/ 2057530 w 2147841"/>
                <a:gd name="connsiteY18" fmla="*/ 465791 h 1865613"/>
                <a:gd name="connsiteX19" fmla="*/ 2080107 w 2147841"/>
                <a:gd name="connsiteY19" fmla="*/ 499658 h 1865613"/>
                <a:gd name="connsiteX20" fmla="*/ 2068819 w 2147841"/>
                <a:gd name="connsiteY20" fmla="*/ 702858 h 1865613"/>
                <a:gd name="connsiteX21" fmla="*/ 2091396 w 2147841"/>
                <a:gd name="connsiteY21" fmla="*/ 804458 h 1865613"/>
                <a:gd name="connsiteX22" fmla="*/ 2113974 w 2147841"/>
                <a:gd name="connsiteY22" fmla="*/ 838324 h 1865613"/>
                <a:gd name="connsiteX23" fmla="*/ 2147841 w 2147841"/>
                <a:gd name="connsiteY23" fmla="*/ 917347 h 1865613"/>
                <a:gd name="connsiteX24" fmla="*/ 2136552 w 2147841"/>
                <a:gd name="connsiteY24" fmla="*/ 1256013 h 1865613"/>
                <a:gd name="connsiteX25" fmla="*/ 2113974 w 2147841"/>
                <a:gd name="connsiteY25" fmla="*/ 1289880 h 1865613"/>
                <a:gd name="connsiteX26" fmla="*/ 2080107 w 2147841"/>
                <a:gd name="connsiteY26" fmla="*/ 1312458 h 1865613"/>
                <a:gd name="connsiteX27" fmla="*/ 2068819 w 2147841"/>
                <a:gd name="connsiteY27" fmla="*/ 1346324 h 1865613"/>
                <a:gd name="connsiteX28" fmla="*/ 2080107 w 2147841"/>
                <a:gd name="connsiteY28" fmla="*/ 1391480 h 1865613"/>
                <a:gd name="connsiteX29" fmla="*/ 2102685 w 2147841"/>
                <a:gd name="connsiteY29" fmla="*/ 1481791 h 1865613"/>
                <a:gd name="connsiteX30" fmla="*/ 2091396 w 2147841"/>
                <a:gd name="connsiteY30" fmla="*/ 1673702 h 1865613"/>
                <a:gd name="connsiteX31" fmla="*/ 2091396 w 2147841"/>
                <a:gd name="connsiteY31" fmla="*/ 1854324 h 1865613"/>
                <a:gd name="connsiteX32" fmla="*/ 2057530 w 2147841"/>
                <a:gd name="connsiteY32" fmla="*/ 1865613 h 1865613"/>
                <a:gd name="connsiteX33" fmla="*/ 2001085 w 2147841"/>
                <a:gd name="connsiteY33" fmla="*/ 1764013 h 1865613"/>
                <a:gd name="connsiteX34" fmla="*/ 1955930 w 2147841"/>
                <a:gd name="connsiteY34" fmla="*/ 1831747 h 1865613"/>
                <a:gd name="connsiteX35" fmla="*/ 1922063 w 2147841"/>
                <a:gd name="connsiteY35" fmla="*/ 1865613 h 1865613"/>
                <a:gd name="connsiteX36" fmla="*/ 1899485 w 2147841"/>
                <a:gd name="connsiteY36" fmla="*/ 1831747 h 1865613"/>
                <a:gd name="connsiteX37" fmla="*/ 1876907 w 2147841"/>
                <a:gd name="connsiteY37" fmla="*/ 1752724 h 1865613"/>
                <a:gd name="connsiteX38" fmla="*/ 1797885 w 2147841"/>
                <a:gd name="connsiteY38" fmla="*/ 1730147 h 1865613"/>
                <a:gd name="connsiteX39" fmla="*/ 1854330 w 2147841"/>
                <a:gd name="connsiteY39" fmla="*/ 1673702 h 1865613"/>
                <a:gd name="connsiteX40" fmla="*/ 1684996 w 2147841"/>
                <a:gd name="connsiteY40" fmla="*/ 1662413 h 1865613"/>
                <a:gd name="connsiteX41" fmla="*/ 1684996 w 2147841"/>
                <a:gd name="connsiteY41" fmla="*/ 1583391 h 1865613"/>
                <a:gd name="connsiteX42" fmla="*/ 1730152 w 2147841"/>
                <a:gd name="connsiteY42" fmla="*/ 1549524 h 1865613"/>
                <a:gd name="connsiteX43" fmla="*/ 1876907 w 2147841"/>
                <a:gd name="connsiteY43" fmla="*/ 1526947 h 1865613"/>
                <a:gd name="connsiteX44" fmla="*/ 1910774 w 2147841"/>
                <a:gd name="connsiteY44" fmla="*/ 1504369 h 1865613"/>
                <a:gd name="connsiteX45" fmla="*/ 1910774 w 2147841"/>
                <a:gd name="connsiteY45" fmla="*/ 1380191 h 1865613"/>
                <a:gd name="connsiteX46" fmla="*/ 1865619 w 2147841"/>
                <a:gd name="connsiteY46" fmla="*/ 1312458 h 1865613"/>
                <a:gd name="connsiteX47" fmla="*/ 1843041 w 2147841"/>
                <a:gd name="connsiteY47" fmla="*/ 1278591 h 1865613"/>
                <a:gd name="connsiteX48" fmla="*/ 1797885 w 2147841"/>
                <a:gd name="connsiteY48" fmla="*/ 1210858 h 1865613"/>
                <a:gd name="connsiteX49" fmla="*/ 1764019 w 2147841"/>
                <a:gd name="connsiteY49" fmla="*/ 1097969 h 1865613"/>
                <a:gd name="connsiteX50" fmla="*/ 1752730 w 2147841"/>
                <a:gd name="connsiteY50" fmla="*/ 1064102 h 1865613"/>
                <a:gd name="connsiteX51" fmla="*/ 1741441 w 2147841"/>
                <a:gd name="connsiteY51" fmla="*/ 1030235 h 1865613"/>
                <a:gd name="connsiteX52" fmla="*/ 1673707 w 2147841"/>
                <a:gd name="connsiteY52" fmla="*/ 770591 h 1865613"/>
                <a:gd name="connsiteX53" fmla="*/ 1639841 w 2147841"/>
                <a:gd name="connsiteY53" fmla="*/ 736724 h 1865613"/>
                <a:gd name="connsiteX54" fmla="*/ 1628552 w 2147841"/>
                <a:gd name="connsiteY54" fmla="*/ 702858 h 1865613"/>
                <a:gd name="connsiteX55" fmla="*/ 1594685 w 2147841"/>
                <a:gd name="connsiteY55" fmla="*/ 635124 h 1865613"/>
                <a:gd name="connsiteX56" fmla="*/ 1572107 w 2147841"/>
                <a:gd name="connsiteY56" fmla="*/ 556102 h 1865613"/>
                <a:gd name="connsiteX57" fmla="*/ 1538241 w 2147841"/>
                <a:gd name="connsiteY57" fmla="*/ 544813 h 1865613"/>
                <a:gd name="connsiteX58" fmla="*/ 1526952 w 2147841"/>
                <a:gd name="connsiteY58" fmla="*/ 578680 h 1865613"/>
                <a:gd name="connsiteX59" fmla="*/ 1436641 w 2147841"/>
                <a:gd name="connsiteY59" fmla="*/ 680280 h 1865613"/>
                <a:gd name="connsiteX60" fmla="*/ 1402774 w 2147841"/>
                <a:gd name="connsiteY60" fmla="*/ 702858 h 1865613"/>
                <a:gd name="connsiteX61" fmla="*/ 1368907 w 2147841"/>
                <a:gd name="connsiteY61" fmla="*/ 736724 h 1865613"/>
                <a:gd name="connsiteX62" fmla="*/ 1312463 w 2147841"/>
                <a:gd name="connsiteY62" fmla="*/ 748013 h 1865613"/>
                <a:gd name="connsiteX63" fmla="*/ 996374 w 2147841"/>
                <a:gd name="connsiteY63" fmla="*/ 725435 h 1865613"/>
                <a:gd name="connsiteX64" fmla="*/ 928641 w 2147841"/>
                <a:gd name="connsiteY64" fmla="*/ 702858 h 1865613"/>
                <a:gd name="connsiteX65" fmla="*/ 759307 w 2147841"/>
                <a:gd name="connsiteY65" fmla="*/ 680280 h 1865613"/>
                <a:gd name="connsiteX66" fmla="*/ 578685 w 2147841"/>
                <a:gd name="connsiteY66" fmla="*/ 646413 h 1865613"/>
                <a:gd name="connsiteX67" fmla="*/ 544819 w 2147841"/>
                <a:gd name="connsiteY67" fmla="*/ 612547 h 1865613"/>
                <a:gd name="connsiteX68" fmla="*/ 533530 w 2147841"/>
                <a:gd name="connsiteY68" fmla="*/ 578680 h 1865613"/>
                <a:gd name="connsiteX69" fmla="*/ 499663 w 2147841"/>
                <a:gd name="connsiteY69" fmla="*/ 589969 h 1865613"/>
                <a:gd name="connsiteX70" fmla="*/ 510952 w 2147841"/>
                <a:gd name="connsiteY70" fmla="*/ 691569 h 1865613"/>
                <a:gd name="connsiteX71" fmla="*/ 533530 w 2147841"/>
                <a:gd name="connsiteY71" fmla="*/ 759302 h 1865613"/>
                <a:gd name="connsiteX72" fmla="*/ 499663 w 2147841"/>
                <a:gd name="connsiteY72" fmla="*/ 973791 h 1865613"/>
                <a:gd name="connsiteX73" fmla="*/ 465796 w 2147841"/>
                <a:gd name="connsiteY73" fmla="*/ 996369 h 1865613"/>
                <a:gd name="connsiteX74" fmla="*/ 431930 w 2147841"/>
                <a:gd name="connsiteY74" fmla="*/ 1007658 h 1865613"/>
                <a:gd name="connsiteX75" fmla="*/ 443219 w 2147841"/>
                <a:gd name="connsiteY75" fmla="*/ 1086680 h 1865613"/>
                <a:gd name="connsiteX76" fmla="*/ 454507 w 2147841"/>
                <a:gd name="connsiteY76" fmla="*/ 1120547 h 1865613"/>
                <a:gd name="connsiteX77" fmla="*/ 477085 w 2147841"/>
                <a:gd name="connsiteY77" fmla="*/ 1199569 h 1865613"/>
                <a:gd name="connsiteX78" fmla="*/ 431930 w 2147841"/>
                <a:gd name="connsiteY78" fmla="*/ 1346324 h 1865613"/>
                <a:gd name="connsiteX79" fmla="*/ 409352 w 2147841"/>
                <a:gd name="connsiteY79" fmla="*/ 1380191 h 1865613"/>
                <a:gd name="connsiteX80" fmla="*/ 375485 w 2147841"/>
                <a:gd name="connsiteY80" fmla="*/ 1402769 h 1865613"/>
                <a:gd name="connsiteX81" fmla="*/ 307752 w 2147841"/>
                <a:gd name="connsiteY81" fmla="*/ 1470502 h 1865613"/>
                <a:gd name="connsiteX82" fmla="*/ 262596 w 2147841"/>
                <a:gd name="connsiteY82" fmla="*/ 1594680 h 1865613"/>
                <a:gd name="connsiteX83" fmla="*/ 228730 w 2147841"/>
                <a:gd name="connsiteY83" fmla="*/ 1572102 h 1865613"/>
                <a:gd name="connsiteX84" fmla="*/ 206152 w 2147841"/>
                <a:gd name="connsiteY84" fmla="*/ 1605969 h 1865613"/>
                <a:gd name="connsiteX85" fmla="*/ 172285 w 2147841"/>
                <a:gd name="connsiteY85" fmla="*/ 1538235 h 1865613"/>
                <a:gd name="connsiteX86" fmla="*/ 70685 w 2147841"/>
                <a:gd name="connsiteY86" fmla="*/ 1515658 h 1865613"/>
                <a:gd name="connsiteX87" fmla="*/ 59396 w 2147841"/>
                <a:gd name="connsiteY87" fmla="*/ 1481791 h 1865613"/>
                <a:gd name="connsiteX88" fmla="*/ 25530 w 2147841"/>
                <a:gd name="connsiteY88" fmla="*/ 1425347 h 1865613"/>
                <a:gd name="connsiteX89" fmla="*/ 25530 w 2147841"/>
                <a:gd name="connsiteY89" fmla="*/ 1301169 h 1865613"/>
                <a:gd name="connsiteX90" fmla="*/ 59396 w 2147841"/>
                <a:gd name="connsiteY90" fmla="*/ 1278591 h 1865613"/>
                <a:gd name="connsiteX91" fmla="*/ 93263 w 2147841"/>
                <a:gd name="connsiteY91" fmla="*/ 804458 h 1865613"/>
                <a:gd name="connsiteX92" fmla="*/ 115841 w 2147841"/>
                <a:gd name="connsiteY92" fmla="*/ 736724 h 1865613"/>
                <a:gd name="connsiteX93" fmla="*/ 194863 w 2147841"/>
                <a:gd name="connsiteY93" fmla="*/ 635124 h 1865613"/>
                <a:gd name="connsiteX94" fmla="*/ 217441 w 2147841"/>
                <a:gd name="connsiteY94" fmla="*/ 443213 h 1865613"/>
                <a:gd name="connsiteX95" fmla="*/ 240019 w 2147841"/>
                <a:gd name="connsiteY95" fmla="*/ 375480 h 1865613"/>
                <a:gd name="connsiteX96" fmla="*/ 262596 w 2147841"/>
                <a:gd name="connsiteY96" fmla="*/ 341613 h 1865613"/>
                <a:gd name="connsiteX97" fmla="*/ 307752 w 2147841"/>
                <a:gd name="connsiteY97" fmla="*/ 273880 h 1865613"/>
                <a:gd name="connsiteX98" fmla="*/ 319041 w 2147841"/>
                <a:gd name="connsiteY98" fmla="*/ 240013 h 1865613"/>
                <a:gd name="connsiteX99" fmla="*/ 364196 w 2147841"/>
                <a:gd name="connsiteY99" fmla="*/ 172280 h 1865613"/>
                <a:gd name="connsiteX100" fmla="*/ 477085 w 2147841"/>
                <a:gd name="connsiteY100" fmla="*/ 138413 h 1865613"/>
                <a:gd name="connsiteX101" fmla="*/ 544819 w 2147841"/>
                <a:gd name="connsiteY101" fmla="*/ 93258 h 1865613"/>
                <a:gd name="connsiteX102" fmla="*/ 646419 w 2147841"/>
                <a:gd name="connsiteY102" fmla="*/ 59391 h 1865613"/>
                <a:gd name="connsiteX103" fmla="*/ 714152 w 2147841"/>
                <a:gd name="connsiteY103" fmla="*/ 36813 h 1865613"/>
                <a:gd name="connsiteX104" fmla="*/ 781885 w 2147841"/>
                <a:gd name="connsiteY104" fmla="*/ 25524 h 186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47841" h="1865613">
                  <a:moveTo>
                    <a:pt x="781885" y="25524"/>
                  </a:moveTo>
                  <a:cubicBezTo>
                    <a:pt x="800700" y="17998"/>
                    <a:pt x="818085" y="3827"/>
                    <a:pt x="838330" y="2947"/>
                  </a:cubicBezTo>
                  <a:cubicBezTo>
                    <a:pt x="906104" y="0"/>
                    <a:pt x="974216" y="5821"/>
                    <a:pt x="1041530" y="14235"/>
                  </a:cubicBezTo>
                  <a:cubicBezTo>
                    <a:pt x="1065145" y="17187"/>
                    <a:pt x="1085703" y="33447"/>
                    <a:pt x="1109263" y="36813"/>
                  </a:cubicBezTo>
                  <a:lnTo>
                    <a:pt x="1188285" y="48102"/>
                  </a:lnTo>
                  <a:lnTo>
                    <a:pt x="1256019" y="70680"/>
                  </a:lnTo>
                  <a:cubicBezTo>
                    <a:pt x="1267308" y="74443"/>
                    <a:pt x="1278105" y="80286"/>
                    <a:pt x="1289885" y="81969"/>
                  </a:cubicBezTo>
                  <a:lnTo>
                    <a:pt x="1368907" y="93258"/>
                  </a:lnTo>
                  <a:cubicBezTo>
                    <a:pt x="1380196" y="97021"/>
                    <a:pt x="1390874" y="104547"/>
                    <a:pt x="1402774" y="104547"/>
                  </a:cubicBezTo>
                  <a:cubicBezTo>
                    <a:pt x="1475000" y="104547"/>
                    <a:pt x="1556067" y="100090"/>
                    <a:pt x="1628552" y="81969"/>
                  </a:cubicBezTo>
                  <a:cubicBezTo>
                    <a:pt x="1640096" y="79083"/>
                    <a:pt x="1651130" y="74443"/>
                    <a:pt x="1662419" y="70680"/>
                  </a:cubicBezTo>
                  <a:cubicBezTo>
                    <a:pt x="1688435" y="75016"/>
                    <a:pt x="1736228" y="79363"/>
                    <a:pt x="1764019" y="93258"/>
                  </a:cubicBezTo>
                  <a:cubicBezTo>
                    <a:pt x="1776154" y="99325"/>
                    <a:pt x="1785974" y="109338"/>
                    <a:pt x="1797885" y="115835"/>
                  </a:cubicBezTo>
                  <a:cubicBezTo>
                    <a:pt x="1827432" y="131952"/>
                    <a:pt x="1858092" y="145939"/>
                    <a:pt x="1888196" y="160991"/>
                  </a:cubicBezTo>
                  <a:lnTo>
                    <a:pt x="1933352" y="183569"/>
                  </a:lnTo>
                  <a:cubicBezTo>
                    <a:pt x="1940878" y="206147"/>
                    <a:pt x="1942729" y="231500"/>
                    <a:pt x="1955930" y="251302"/>
                  </a:cubicBezTo>
                  <a:lnTo>
                    <a:pt x="2001085" y="319035"/>
                  </a:lnTo>
                  <a:cubicBezTo>
                    <a:pt x="2027953" y="399640"/>
                    <a:pt x="2010461" y="366967"/>
                    <a:pt x="2046241" y="420635"/>
                  </a:cubicBezTo>
                  <a:cubicBezTo>
                    <a:pt x="2050004" y="435687"/>
                    <a:pt x="2051418" y="451530"/>
                    <a:pt x="2057530" y="465791"/>
                  </a:cubicBezTo>
                  <a:cubicBezTo>
                    <a:pt x="2062874" y="478262"/>
                    <a:pt x="2079462" y="486106"/>
                    <a:pt x="2080107" y="499658"/>
                  </a:cubicBezTo>
                  <a:cubicBezTo>
                    <a:pt x="2083334" y="567419"/>
                    <a:pt x="2072582" y="635125"/>
                    <a:pt x="2068819" y="702858"/>
                  </a:cubicBezTo>
                  <a:cubicBezTo>
                    <a:pt x="2073155" y="728874"/>
                    <a:pt x="2077500" y="776667"/>
                    <a:pt x="2091396" y="804458"/>
                  </a:cubicBezTo>
                  <a:cubicBezTo>
                    <a:pt x="2097464" y="816593"/>
                    <a:pt x="2107243" y="826544"/>
                    <a:pt x="2113974" y="838324"/>
                  </a:cubicBezTo>
                  <a:cubicBezTo>
                    <a:pt x="2136293" y="877382"/>
                    <a:pt x="2135176" y="879353"/>
                    <a:pt x="2147841" y="917347"/>
                  </a:cubicBezTo>
                  <a:cubicBezTo>
                    <a:pt x="2144078" y="1030236"/>
                    <a:pt x="2146778" y="1143526"/>
                    <a:pt x="2136552" y="1256013"/>
                  </a:cubicBezTo>
                  <a:cubicBezTo>
                    <a:pt x="2135324" y="1269525"/>
                    <a:pt x="2123568" y="1280286"/>
                    <a:pt x="2113974" y="1289880"/>
                  </a:cubicBezTo>
                  <a:cubicBezTo>
                    <a:pt x="2104380" y="1299474"/>
                    <a:pt x="2091396" y="1304932"/>
                    <a:pt x="2080107" y="1312458"/>
                  </a:cubicBezTo>
                  <a:cubicBezTo>
                    <a:pt x="2076344" y="1323747"/>
                    <a:pt x="2068819" y="1334425"/>
                    <a:pt x="2068819" y="1346324"/>
                  </a:cubicBezTo>
                  <a:cubicBezTo>
                    <a:pt x="2068819" y="1361839"/>
                    <a:pt x="2076741" y="1376334"/>
                    <a:pt x="2080107" y="1391480"/>
                  </a:cubicBezTo>
                  <a:cubicBezTo>
                    <a:pt x="2098268" y="1473207"/>
                    <a:pt x="2082514" y="1421278"/>
                    <a:pt x="2102685" y="1481791"/>
                  </a:cubicBezTo>
                  <a:cubicBezTo>
                    <a:pt x="2098922" y="1545761"/>
                    <a:pt x="2091396" y="1609621"/>
                    <a:pt x="2091396" y="1673702"/>
                  </a:cubicBezTo>
                  <a:cubicBezTo>
                    <a:pt x="2091396" y="1781117"/>
                    <a:pt x="2146532" y="1688914"/>
                    <a:pt x="2091396" y="1854324"/>
                  </a:cubicBezTo>
                  <a:cubicBezTo>
                    <a:pt x="2087633" y="1865613"/>
                    <a:pt x="2068819" y="1861850"/>
                    <a:pt x="2057530" y="1865613"/>
                  </a:cubicBezTo>
                  <a:cubicBezTo>
                    <a:pt x="2005773" y="1787979"/>
                    <a:pt x="2020955" y="1823623"/>
                    <a:pt x="2001085" y="1764013"/>
                  </a:cubicBezTo>
                  <a:cubicBezTo>
                    <a:pt x="1927829" y="1812852"/>
                    <a:pt x="2000792" y="1753240"/>
                    <a:pt x="1955930" y="1831747"/>
                  </a:cubicBezTo>
                  <a:cubicBezTo>
                    <a:pt x="1948009" y="1845608"/>
                    <a:pt x="1933352" y="1854324"/>
                    <a:pt x="1922063" y="1865613"/>
                  </a:cubicBezTo>
                  <a:cubicBezTo>
                    <a:pt x="1914537" y="1854324"/>
                    <a:pt x="1900713" y="1845259"/>
                    <a:pt x="1899485" y="1831747"/>
                  </a:cubicBezTo>
                  <a:cubicBezTo>
                    <a:pt x="1890850" y="1736761"/>
                    <a:pt x="1947949" y="1729043"/>
                    <a:pt x="1876907" y="1752724"/>
                  </a:cubicBezTo>
                  <a:cubicBezTo>
                    <a:pt x="1850566" y="1745198"/>
                    <a:pt x="1817256" y="1749518"/>
                    <a:pt x="1797885" y="1730147"/>
                  </a:cubicBezTo>
                  <a:lnTo>
                    <a:pt x="1854330" y="1673702"/>
                  </a:lnTo>
                  <a:cubicBezTo>
                    <a:pt x="1797885" y="1669939"/>
                    <a:pt x="1739877" y="1676133"/>
                    <a:pt x="1684996" y="1662413"/>
                  </a:cubicBezTo>
                  <a:cubicBezTo>
                    <a:pt x="1658940" y="1655899"/>
                    <a:pt x="1683678" y="1585236"/>
                    <a:pt x="1684996" y="1583391"/>
                  </a:cubicBezTo>
                  <a:cubicBezTo>
                    <a:pt x="1695932" y="1568081"/>
                    <a:pt x="1713816" y="1558859"/>
                    <a:pt x="1730152" y="1549524"/>
                  </a:cubicBezTo>
                  <a:cubicBezTo>
                    <a:pt x="1764672" y="1529798"/>
                    <a:pt x="1864118" y="1528226"/>
                    <a:pt x="1876907" y="1526947"/>
                  </a:cubicBezTo>
                  <a:cubicBezTo>
                    <a:pt x="1888196" y="1519421"/>
                    <a:pt x="1902298" y="1514964"/>
                    <a:pt x="1910774" y="1504369"/>
                  </a:cubicBezTo>
                  <a:cubicBezTo>
                    <a:pt x="1934252" y="1475022"/>
                    <a:pt x="1916923" y="1397409"/>
                    <a:pt x="1910774" y="1380191"/>
                  </a:cubicBezTo>
                  <a:cubicBezTo>
                    <a:pt x="1901648" y="1354637"/>
                    <a:pt x="1880671" y="1335036"/>
                    <a:pt x="1865619" y="1312458"/>
                  </a:cubicBezTo>
                  <a:cubicBezTo>
                    <a:pt x="1858093" y="1301169"/>
                    <a:pt x="1847331" y="1291462"/>
                    <a:pt x="1843041" y="1278591"/>
                  </a:cubicBezTo>
                  <a:cubicBezTo>
                    <a:pt x="1826703" y="1229578"/>
                    <a:pt x="1840166" y="1253138"/>
                    <a:pt x="1797885" y="1210858"/>
                  </a:cubicBezTo>
                  <a:cubicBezTo>
                    <a:pt x="1780824" y="1142616"/>
                    <a:pt x="1791501" y="1180418"/>
                    <a:pt x="1764019" y="1097969"/>
                  </a:cubicBezTo>
                  <a:lnTo>
                    <a:pt x="1752730" y="1064102"/>
                  </a:lnTo>
                  <a:lnTo>
                    <a:pt x="1741441" y="1030235"/>
                  </a:lnTo>
                  <a:cubicBezTo>
                    <a:pt x="1712013" y="735955"/>
                    <a:pt x="1780609" y="862222"/>
                    <a:pt x="1673707" y="770591"/>
                  </a:cubicBezTo>
                  <a:cubicBezTo>
                    <a:pt x="1661586" y="760201"/>
                    <a:pt x="1651130" y="748013"/>
                    <a:pt x="1639841" y="736724"/>
                  </a:cubicBezTo>
                  <a:cubicBezTo>
                    <a:pt x="1636078" y="725435"/>
                    <a:pt x="1633874" y="713501"/>
                    <a:pt x="1628552" y="702858"/>
                  </a:cubicBezTo>
                  <a:cubicBezTo>
                    <a:pt x="1595568" y="636891"/>
                    <a:pt x="1613602" y="701332"/>
                    <a:pt x="1594685" y="635124"/>
                  </a:cubicBezTo>
                  <a:cubicBezTo>
                    <a:pt x="1594568" y="634714"/>
                    <a:pt x="1577520" y="561515"/>
                    <a:pt x="1572107" y="556102"/>
                  </a:cubicBezTo>
                  <a:cubicBezTo>
                    <a:pt x="1563693" y="547688"/>
                    <a:pt x="1549530" y="548576"/>
                    <a:pt x="1538241" y="544813"/>
                  </a:cubicBezTo>
                  <a:cubicBezTo>
                    <a:pt x="1534478" y="556102"/>
                    <a:pt x="1532274" y="568037"/>
                    <a:pt x="1526952" y="578680"/>
                  </a:cubicBezTo>
                  <a:cubicBezTo>
                    <a:pt x="1509986" y="612613"/>
                    <a:pt x="1459080" y="665320"/>
                    <a:pt x="1436641" y="680280"/>
                  </a:cubicBezTo>
                  <a:cubicBezTo>
                    <a:pt x="1425352" y="687806"/>
                    <a:pt x="1413197" y="694172"/>
                    <a:pt x="1402774" y="702858"/>
                  </a:cubicBezTo>
                  <a:cubicBezTo>
                    <a:pt x="1390509" y="713078"/>
                    <a:pt x="1383186" y="729584"/>
                    <a:pt x="1368907" y="736724"/>
                  </a:cubicBezTo>
                  <a:cubicBezTo>
                    <a:pt x="1351745" y="745305"/>
                    <a:pt x="1331278" y="744250"/>
                    <a:pt x="1312463" y="748013"/>
                  </a:cubicBezTo>
                  <a:cubicBezTo>
                    <a:pt x="1286090" y="746548"/>
                    <a:pt x="1057139" y="736828"/>
                    <a:pt x="996374" y="725435"/>
                  </a:cubicBezTo>
                  <a:cubicBezTo>
                    <a:pt x="972983" y="721049"/>
                    <a:pt x="952322" y="705226"/>
                    <a:pt x="928641" y="702858"/>
                  </a:cubicBezTo>
                  <a:cubicBezTo>
                    <a:pt x="739946" y="683988"/>
                    <a:pt x="881610" y="701863"/>
                    <a:pt x="759307" y="680280"/>
                  </a:cubicBezTo>
                  <a:cubicBezTo>
                    <a:pt x="588435" y="650126"/>
                    <a:pt x="675065" y="670508"/>
                    <a:pt x="578685" y="646413"/>
                  </a:cubicBezTo>
                  <a:cubicBezTo>
                    <a:pt x="567396" y="635124"/>
                    <a:pt x="553675" y="625830"/>
                    <a:pt x="544819" y="612547"/>
                  </a:cubicBezTo>
                  <a:cubicBezTo>
                    <a:pt x="538218" y="602646"/>
                    <a:pt x="544173" y="584002"/>
                    <a:pt x="533530" y="578680"/>
                  </a:cubicBezTo>
                  <a:cubicBezTo>
                    <a:pt x="522887" y="573358"/>
                    <a:pt x="510952" y="586206"/>
                    <a:pt x="499663" y="589969"/>
                  </a:cubicBezTo>
                  <a:cubicBezTo>
                    <a:pt x="503426" y="623836"/>
                    <a:pt x="504269" y="658156"/>
                    <a:pt x="510952" y="691569"/>
                  </a:cubicBezTo>
                  <a:cubicBezTo>
                    <a:pt x="515619" y="714906"/>
                    <a:pt x="533530" y="759302"/>
                    <a:pt x="533530" y="759302"/>
                  </a:cubicBezTo>
                  <a:cubicBezTo>
                    <a:pt x="529700" y="820576"/>
                    <a:pt x="553835" y="919619"/>
                    <a:pt x="499663" y="973791"/>
                  </a:cubicBezTo>
                  <a:cubicBezTo>
                    <a:pt x="490069" y="983385"/>
                    <a:pt x="477931" y="990301"/>
                    <a:pt x="465796" y="996369"/>
                  </a:cubicBezTo>
                  <a:cubicBezTo>
                    <a:pt x="455153" y="1001691"/>
                    <a:pt x="443219" y="1003895"/>
                    <a:pt x="431930" y="1007658"/>
                  </a:cubicBezTo>
                  <a:cubicBezTo>
                    <a:pt x="435693" y="1033999"/>
                    <a:pt x="438001" y="1060589"/>
                    <a:pt x="443219" y="1086680"/>
                  </a:cubicBezTo>
                  <a:cubicBezTo>
                    <a:pt x="445553" y="1098348"/>
                    <a:pt x="451238" y="1109105"/>
                    <a:pt x="454507" y="1120547"/>
                  </a:cubicBezTo>
                  <a:cubicBezTo>
                    <a:pt x="482849" y="1219745"/>
                    <a:pt x="450024" y="1118387"/>
                    <a:pt x="477085" y="1199569"/>
                  </a:cubicBezTo>
                  <a:cubicBezTo>
                    <a:pt x="460944" y="1360973"/>
                    <a:pt x="493914" y="1271943"/>
                    <a:pt x="431930" y="1346324"/>
                  </a:cubicBezTo>
                  <a:cubicBezTo>
                    <a:pt x="423244" y="1356747"/>
                    <a:pt x="418946" y="1370597"/>
                    <a:pt x="409352" y="1380191"/>
                  </a:cubicBezTo>
                  <a:cubicBezTo>
                    <a:pt x="399758" y="1389785"/>
                    <a:pt x="385626" y="1393755"/>
                    <a:pt x="375485" y="1402769"/>
                  </a:cubicBezTo>
                  <a:cubicBezTo>
                    <a:pt x="351620" y="1423982"/>
                    <a:pt x="307752" y="1470502"/>
                    <a:pt x="307752" y="1470502"/>
                  </a:cubicBezTo>
                  <a:cubicBezTo>
                    <a:pt x="292679" y="1681528"/>
                    <a:pt x="334610" y="1654692"/>
                    <a:pt x="262596" y="1594680"/>
                  </a:cubicBezTo>
                  <a:cubicBezTo>
                    <a:pt x="252173" y="1585994"/>
                    <a:pt x="240019" y="1579628"/>
                    <a:pt x="228730" y="1572102"/>
                  </a:cubicBezTo>
                  <a:cubicBezTo>
                    <a:pt x="221204" y="1583391"/>
                    <a:pt x="219720" y="1605969"/>
                    <a:pt x="206152" y="1605969"/>
                  </a:cubicBezTo>
                  <a:cubicBezTo>
                    <a:pt x="175693" y="1605969"/>
                    <a:pt x="188988" y="1546586"/>
                    <a:pt x="172285" y="1538235"/>
                  </a:cubicBezTo>
                  <a:cubicBezTo>
                    <a:pt x="141255" y="1522720"/>
                    <a:pt x="104552" y="1523184"/>
                    <a:pt x="70685" y="1515658"/>
                  </a:cubicBezTo>
                  <a:cubicBezTo>
                    <a:pt x="66922" y="1504369"/>
                    <a:pt x="56127" y="1493233"/>
                    <a:pt x="59396" y="1481791"/>
                  </a:cubicBezTo>
                  <a:cubicBezTo>
                    <a:pt x="78869" y="1413636"/>
                    <a:pt x="146040" y="1445431"/>
                    <a:pt x="25530" y="1425347"/>
                  </a:cubicBezTo>
                  <a:cubicBezTo>
                    <a:pt x="9654" y="1377719"/>
                    <a:pt x="0" y="1364994"/>
                    <a:pt x="25530" y="1301169"/>
                  </a:cubicBezTo>
                  <a:cubicBezTo>
                    <a:pt x="30569" y="1288572"/>
                    <a:pt x="48107" y="1286117"/>
                    <a:pt x="59396" y="1278591"/>
                  </a:cubicBezTo>
                  <a:cubicBezTo>
                    <a:pt x="129027" y="1069703"/>
                    <a:pt x="57414" y="1306345"/>
                    <a:pt x="93263" y="804458"/>
                  </a:cubicBezTo>
                  <a:cubicBezTo>
                    <a:pt x="94959" y="780719"/>
                    <a:pt x="102640" y="756526"/>
                    <a:pt x="115841" y="736724"/>
                  </a:cubicBezTo>
                  <a:cubicBezTo>
                    <a:pt x="169852" y="655707"/>
                    <a:pt x="141809" y="688178"/>
                    <a:pt x="194863" y="635124"/>
                  </a:cubicBezTo>
                  <a:cubicBezTo>
                    <a:pt x="197672" y="607033"/>
                    <a:pt x="208633" y="481380"/>
                    <a:pt x="217441" y="443213"/>
                  </a:cubicBezTo>
                  <a:cubicBezTo>
                    <a:pt x="222792" y="420023"/>
                    <a:pt x="226818" y="395282"/>
                    <a:pt x="240019" y="375480"/>
                  </a:cubicBezTo>
                  <a:cubicBezTo>
                    <a:pt x="247545" y="364191"/>
                    <a:pt x="256528" y="353748"/>
                    <a:pt x="262596" y="341613"/>
                  </a:cubicBezTo>
                  <a:cubicBezTo>
                    <a:pt x="295269" y="276266"/>
                    <a:pt x="243554" y="338078"/>
                    <a:pt x="307752" y="273880"/>
                  </a:cubicBezTo>
                  <a:cubicBezTo>
                    <a:pt x="311515" y="262591"/>
                    <a:pt x="313262" y="250415"/>
                    <a:pt x="319041" y="240013"/>
                  </a:cubicBezTo>
                  <a:cubicBezTo>
                    <a:pt x="332219" y="216293"/>
                    <a:pt x="338454" y="180861"/>
                    <a:pt x="364196" y="172280"/>
                  </a:cubicBezTo>
                  <a:cubicBezTo>
                    <a:pt x="446649" y="144796"/>
                    <a:pt x="408841" y="155474"/>
                    <a:pt x="477085" y="138413"/>
                  </a:cubicBezTo>
                  <a:cubicBezTo>
                    <a:pt x="499663" y="123361"/>
                    <a:pt x="519076" y="101839"/>
                    <a:pt x="544819" y="93258"/>
                  </a:cubicBezTo>
                  <a:lnTo>
                    <a:pt x="646419" y="59391"/>
                  </a:lnTo>
                  <a:cubicBezTo>
                    <a:pt x="646421" y="59390"/>
                    <a:pt x="714151" y="36813"/>
                    <a:pt x="714152" y="36813"/>
                  </a:cubicBezTo>
                  <a:lnTo>
                    <a:pt x="781885" y="25524"/>
                  </a:lnTo>
                  <a:close/>
                </a:path>
              </a:pathLst>
            </a:custGeom>
            <a:solidFill>
              <a:srgbClr val="D6AD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612441" y="1684217"/>
              <a:ext cx="1293193" cy="2052409"/>
            </a:xfrm>
            <a:custGeom>
              <a:avLst/>
              <a:gdLst>
                <a:gd name="connsiteX0" fmla="*/ 169334 w 1293194"/>
                <a:gd name="connsiteY0" fmla="*/ 76852 h 2052407"/>
                <a:gd name="connsiteX1" fmla="*/ 180623 w 1293194"/>
                <a:gd name="connsiteY1" fmla="*/ 246185 h 2052407"/>
                <a:gd name="connsiteX2" fmla="*/ 191912 w 1293194"/>
                <a:gd name="connsiteY2" fmla="*/ 280052 h 2052407"/>
                <a:gd name="connsiteX3" fmla="*/ 237067 w 1293194"/>
                <a:gd name="connsiteY3" fmla="*/ 347785 h 2052407"/>
                <a:gd name="connsiteX4" fmla="*/ 316089 w 1293194"/>
                <a:gd name="connsiteY4" fmla="*/ 392941 h 2052407"/>
                <a:gd name="connsiteX5" fmla="*/ 349956 w 1293194"/>
                <a:gd name="connsiteY5" fmla="*/ 404229 h 2052407"/>
                <a:gd name="connsiteX6" fmla="*/ 508000 w 1293194"/>
                <a:gd name="connsiteY6" fmla="*/ 426807 h 2052407"/>
                <a:gd name="connsiteX7" fmla="*/ 541867 w 1293194"/>
                <a:gd name="connsiteY7" fmla="*/ 438096 h 2052407"/>
                <a:gd name="connsiteX8" fmla="*/ 824089 w 1293194"/>
                <a:gd name="connsiteY8" fmla="*/ 426807 h 2052407"/>
                <a:gd name="connsiteX9" fmla="*/ 880534 w 1293194"/>
                <a:gd name="connsiteY9" fmla="*/ 415518 h 2052407"/>
                <a:gd name="connsiteX10" fmla="*/ 914400 w 1293194"/>
                <a:gd name="connsiteY10" fmla="*/ 392941 h 2052407"/>
                <a:gd name="connsiteX11" fmla="*/ 959556 w 1293194"/>
                <a:gd name="connsiteY11" fmla="*/ 370363 h 2052407"/>
                <a:gd name="connsiteX12" fmla="*/ 1004712 w 1293194"/>
                <a:gd name="connsiteY12" fmla="*/ 302629 h 2052407"/>
                <a:gd name="connsiteX13" fmla="*/ 1027289 w 1293194"/>
                <a:gd name="connsiteY13" fmla="*/ 234896 h 2052407"/>
                <a:gd name="connsiteX14" fmla="*/ 1038578 w 1293194"/>
                <a:gd name="connsiteY14" fmla="*/ 133296 h 2052407"/>
                <a:gd name="connsiteX15" fmla="*/ 1072445 w 1293194"/>
                <a:gd name="connsiteY15" fmla="*/ 122007 h 2052407"/>
                <a:gd name="connsiteX16" fmla="*/ 1185334 w 1293194"/>
                <a:gd name="connsiteY16" fmla="*/ 99429 h 2052407"/>
                <a:gd name="connsiteX17" fmla="*/ 1286934 w 1293194"/>
                <a:gd name="connsiteY17" fmla="*/ 88141 h 2052407"/>
                <a:gd name="connsiteX18" fmla="*/ 1264356 w 1293194"/>
                <a:gd name="connsiteY18" fmla="*/ 223607 h 2052407"/>
                <a:gd name="connsiteX19" fmla="*/ 1241778 w 1293194"/>
                <a:gd name="connsiteY19" fmla="*/ 257474 h 2052407"/>
                <a:gd name="connsiteX20" fmla="*/ 1219200 w 1293194"/>
                <a:gd name="connsiteY20" fmla="*/ 325207 h 2052407"/>
                <a:gd name="connsiteX21" fmla="*/ 1196623 w 1293194"/>
                <a:gd name="connsiteY21" fmla="*/ 991252 h 2052407"/>
                <a:gd name="connsiteX22" fmla="*/ 1174045 w 1293194"/>
                <a:gd name="connsiteY22" fmla="*/ 1081563 h 2052407"/>
                <a:gd name="connsiteX23" fmla="*/ 1162756 w 1293194"/>
                <a:gd name="connsiteY23" fmla="*/ 1126718 h 2052407"/>
                <a:gd name="connsiteX24" fmla="*/ 1151467 w 1293194"/>
                <a:gd name="connsiteY24" fmla="*/ 1183163 h 2052407"/>
                <a:gd name="connsiteX25" fmla="*/ 1128889 w 1293194"/>
                <a:gd name="connsiteY25" fmla="*/ 1250896 h 2052407"/>
                <a:gd name="connsiteX26" fmla="*/ 1106312 w 1293194"/>
                <a:gd name="connsiteY26" fmla="*/ 1318629 h 2052407"/>
                <a:gd name="connsiteX27" fmla="*/ 1095023 w 1293194"/>
                <a:gd name="connsiteY27" fmla="*/ 1352496 h 2052407"/>
                <a:gd name="connsiteX28" fmla="*/ 1061156 w 1293194"/>
                <a:gd name="connsiteY28" fmla="*/ 1510541 h 2052407"/>
                <a:gd name="connsiteX29" fmla="*/ 1049867 w 1293194"/>
                <a:gd name="connsiteY29" fmla="*/ 1544407 h 2052407"/>
                <a:gd name="connsiteX30" fmla="*/ 1027289 w 1293194"/>
                <a:gd name="connsiteY30" fmla="*/ 1578274 h 2052407"/>
                <a:gd name="connsiteX31" fmla="*/ 1016000 w 1293194"/>
                <a:gd name="connsiteY31" fmla="*/ 1612141 h 2052407"/>
                <a:gd name="connsiteX32" fmla="*/ 982134 w 1293194"/>
                <a:gd name="connsiteY32" fmla="*/ 1691163 h 2052407"/>
                <a:gd name="connsiteX33" fmla="*/ 970845 w 1293194"/>
                <a:gd name="connsiteY33" fmla="*/ 1758896 h 2052407"/>
                <a:gd name="connsiteX34" fmla="*/ 948267 w 1293194"/>
                <a:gd name="connsiteY34" fmla="*/ 1849207 h 2052407"/>
                <a:gd name="connsiteX35" fmla="*/ 936978 w 1293194"/>
                <a:gd name="connsiteY35" fmla="*/ 2007252 h 2052407"/>
                <a:gd name="connsiteX36" fmla="*/ 914400 w 1293194"/>
                <a:gd name="connsiteY36" fmla="*/ 2041118 h 2052407"/>
                <a:gd name="connsiteX37" fmla="*/ 869245 w 1293194"/>
                <a:gd name="connsiteY37" fmla="*/ 2052407 h 2052407"/>
                <a:gd name="connsiteX38" fmla="*/ 135467 w 1293194"/>
                <a:gd name="connsiteY38" fmla="*/ 2041118 h 2052407"/>
                <a:gd name="connsiteX39" fmla="*/ 56445 w 1293194"/>
                <a:gd name="connsiteY39" fmla="*/ 2029829 h 2052407"/>
                <a:gd name="connsiteX40" fmla="*/ 0 w 1293194"/>
                <a:gd name="connsiteY40" fmla="*/ 2007252 h 2052407"/>
                <a:gd name="connsiteX41" fmla="*/ 22578 w 1293194"/>
                <a:gd name="connsiteY41" fmla="*/ 1962096 h 2052407"/>
                <a:gd name="connsiteX42" fmla="*/ 33867 w 1293194"/>
                <a:gd name="connsiteY42" fmla="*/ 1928229 h 2052407"/>
                <a:gd name="connsiteX43" fmla="*/ 90312 w 1293194"/>
                <a:gd name="connsiteY43" fmla="*/ 1804052 h 2052407"/>
                <a:gd name="connsiteX44" fmla="*/ 79023 w 1293194"/>
                <a:gd name="connsiteY44" fmla="*/ 1171874 h 2052407"/>
                <a:gd name="connsiteX45" fmla="*/ 56445 w 1293194"/>
                <a:gd name="connsiteY45" fmla="*/ 1047696 h 2052407"/>
                <a:gd name="connsiteX46" fmla="*/ 33867 w 1293194"/>
                <a:gd name="connsiteY46" fmla="*/ 754185 h 2052407"/>
                <a:gd name="connsiteX47" fmla="*/ 22578 w 1293194"/>
                <a:gd name="connsiteY47" fmla="*/ 675163 h 2052407"/>
                <a:gd name="connsiteX48" fmla="*/ 33867 w 1293194"/>
                <a:gd name="connsiteY48" fmla="*/ 99429 h 2052407"/>
                <a:gd name="connsiteX49" fmla="*/ 45156 w 1293194"/>
                <a:gd name="connsiteY49" fmla="*/ 54274 h 2052407"/>
                <a:gd name="connsiteX50" fmla="*/ 67734 w 1293194"/>
                <a:gd name="connsiteY50" fmla="*/ 20407 h 2052407"/>
                <a:gd name="connsiteX51" fmla="*/ 180623 w 1293194"/>
                <a:gd name="connsiteY51" fmla="*/ 65563 h 2052407"/>
                <a:gd name="connsiteX52" fmla="*/ 169334 w 1293194"/>
                <a:gd name="connsiteY52" fmla="*/ 76852 h 205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93194" h="2052407">
                  <a:moveTo>
                    <a:pt x="169334" y="76852"/>
                  </a:moveTo>
                  <a:cubicBezTo>
                    <a:pt x="169334" y="106956"/>
                    <a:pt x="174376" y="189961"/>
                    <a:pt x="180623" y="246185"/>
                  </a:cubicBezTo>
                  <a:cubicBezTo>
                    <a:pt x="181937" y="258012"/>
                    <a:pt x="186133" y="269650"/>
                    <a:pt x="191912" y="280052"/>
                  </a:cubicBezTo>
                  <a:cubicBezTo>
                    <a:pt x="205090" y="303772"/>
                    <a:pt x="214489" y="332733"/>
                    <a:pt x="237067" y="347785"/>
                  </a:cubicBezTo>
                  <a:cubicBezTo>
                    <a:pt x="271076" y="370458"/>
                    <a:pt x="275990" y="375756"/>
                    <a:pt x="316089" y="392941"/>
                  </a:cubicBezTo>
                  <a:cubicBezTo>
                    <a:pt x="327026" y="397628"/>
                    <a:pt x="338248" y="402100"/>
                    <a:pt x="349956" y="404229"/>
                  </a:cubicBezTo>
                  <a:cubicBezTo>
                    <a:pt x="443922" y="421313"/>
                    <a:pt x="424720" y="408300"/>
                    <a:pt x="508000" y="426807"/>
                  </a:cubicBezTo>
                  <a:cubicBezTo>
                    <a:pt x="519616" y="429388"/>
                    <a:pt x="530578" y="434333"/>
                    <a:pt x="541867" y="438096"/>
                  </a:cubicBezTo>
                  <a:cubicBezTo>
                    <a:pt x="635941" y="434333"/>
                    <a:pt x="730148" y="433070"/>
                    <a:pt x="824089" y="426807"/>
                  </a:cubicBezTo>
                  <a:cubicBezTo>
                    <a:pt x="843234" y="425531"/>
                    <a:pt x="862568" y="422255"/>
                    <a:pt x="880534" y="415518"/>
                  </a:cubicBezTo>
                  <a:cubicBezTo>
                    <a:pt x="893237" y="410754"/>
                    <a:pt x="902620" y="399672"/>
                    <a:pt x="914400" y="392941"/>
                  </a:cubicBezTo>
                  <a:cubicBezTo>
                    <a:pt x="929011" y="384592"/>
                    <a:pt x="944504" y="377889"/>
                    <a:pt x="959556" y="370363"/>
                  </a:cubicBezTo>
                  <a:cubicBezTo>
                    <a:pt x="996904" y="258319"/>
                    <a:pt x="934242" y="429475"/>
                    <a:pt x="1004712" y="302629"/>
                  </a:cubicBezTo>
                  <a:cubicBezTo>
                    <a:pt x="1016270" y="281825"/>
                    <a:pt x="1019763" y="257474"/>
                    <a:pt x="1027289" y="234896"/>
                  </a:cubicBezTo>
                  <a:cubicBezTo>
                    <a:pt x="1031052" y="201029"/>
                    <a:pt x="1025923" y="164934"/>
                    <a:pt x="1038578" y="133296"/>
                  </a:cubicBezTo>
                  <a:cubicBezTo>
                    <a:pt x="1042997" y="122247"/>
                    <a:pt x="1060850" y="124683"/>
                    <a:pt x="1072445" y="122007"/>
                  </a:cubicBezTo>
                  <a:cubicBezTo>
                    <a:pt x="1109837" y="113378"/>
                    <a:pt x="1185334" y="99429"/>
                    <a:pt x="1185334" y="99429"/>
                  </a:cubicBezTo>
                  <a:cubicBezTo>
                    <a:pt x="1205190" y="86192"/>
                    <a:pt x="1261585" y="37444"/>
                    <a:pt x="1286934" y="88141"/>
                  </a:cubicBezTo>
                  <a:cubicBezTo>
                    <a:pt x="1293194" y="100661"/>
                    <a:pt x="1279834" y="192652"/>
                    <a:pt x="1264356" y="223607"/>
                  </a:cubicBezTo>
                  <a:cubicBezTo>
                    <a:pt x="1258288" y="235742"/>
                    <a:pt x="1247288" y="245076"/>
                    <a:pt x="1241778" y="257474"/>
                  </a:cubicBezTo>
                  <a:cubicBezTo>
                    <a:pt x="1232112" y="279222"/>
                    <a:pt x="1219200" y="325207"/>
                    <a:pt x="1219200" y="325207"/>
                  </a:cubicBezTo>
                  <a:cubicBezTo>
                    <a:pt x="1211674" y="547222"/>
                    <a:pt x="1209861" y="769504"/>
                    <a:pt x="1196623" y="991252"/>
                  </a:cubicBezTo>
                  <a:cubicBezTo>
                    <a:pt x="1194774" y="1022227"/>
                    <a:pt x="1181571" y="1051459"/>
                    <a:pt x="1174045" y="1081563"/>
                  </a:cubicBezTo>
                  <a:cubicBezTo>
                    <a:pt x="1170282" y="1096615"/>
                    <a:pt x="1165799" y="1111504"/>
                    <a:pt x="1162756" y="1126718"/>
                  </a:cubicBezTo>
                  <a:cubicBezTo>
                    <a:pt x="1158993" y="1145533"/>
                    <a:pt x="1156516" y="1164651"/>
                    <a:pt x="1151467" y="1183163"/>
                  </a:cubicBezTo>
                  <a:cubicBezTo>
                    <a:pt x="1145205" y="1206123"/>
                    <a:pt x="1136415" y="1228318"/>
                    <a:pt x="1128889" y="1250896"/>
                  </a:cubicBezTo>
                  <a:lnTo>
                    <a:pt x="1106312" y="1318629"/>
                  </a:lnTo>
                  <a:cubicBezTo>
                    <a:pt x="1102549" y="1329918"/>
                    <a:pt x="1097357" y="1340827"/>
                    <a:pt x="1095023" y="1352496"/>
                  </a:cubicBezTo>
                  <a:cubicBezTo>
                    <a:pt x="1086384" y="1395689"/>
                    <a:pt x="1074886" y="1462486"/>
                    <a:pt x="1061156" y="1510541"/>
                  </a:cubicBezTo>
                  <a:cubicBezTo>
                    <a:pt x="1057887" y="1521982"/>
                    <a:pt x="1055189" y="1533764"/>
                    <a:pt x="1049867" y="1544407"/>
                  </a:cubicBezTo>
                  <a:cubicBezTo>
                    <a:pt x="1043799" y="1556542"/>
                    <a:pt x="1033357" y="1566139"/>
                    <a:pt x="1027289" y="1578274"/>
                  </a:cubicBezTo>
                  <a:cubicBezTo>
                    <a:pt x="1021967" y="1588917"/>
                    <a:pt x="1020687" y="1601203"/>
                    <a:pt x="1016000" y="1612141"/>
                  </a:cubicBezTo>
                  <a:cubicBezTo>
                    <a:pt x="1000072" y="1649307"/>
                    <a:pt x="990280" y="1654507"/>
                    <a:pt x="982134" y="1691163"/>
                  </a:cubicBezTo>
                  <a:cubicBezTo>
                    <a:pt x="977169" y="1713507"/>
                    <a:pt x="975641" y="1736515"/>
                    <a:pt x="970845" y="1758896"/>
                  </a:cubicBezTo>
                  <a:cubicBezTo>
                    <a:pt x="964343" y="1789237"/>
                    <a:pt x="948267" y="1849207"/>
                    <a:pt x="948267" y="1849207"/>
                  </a:cubicBezTo>
                  <a:cubicBezTo>
                    <a:pt x="944504" y="1901889"/>
                    <a:pt x="946157" y="1955240"/>
                    <a:pt x="936978" y="2007252"/>
                  </a:cubicBezTo>
                  <a:cubicBezTo>
                    <a:pt x="934620" y="2020613"/>
                    <a:pt x="925689" y="2033592"/>
                    <a:pt x="914400" y="2041118"/>
                  </a:cubicBezTo>
                  <a:cubicBezTo>
                    <a:pt x="901491" y="2049724"/>
                    <a:pt x="884297" y="2048644"/>
                    <a:pt x="869245" y="2052407"/>
                  </a:cubicBezTo>
                  <a:lnTo>
                    <a:pt x="135467" y="2041118"/>
                  </a:lnTo>
                  <a:cubicBezTo>
                    <a:pt x="108869" y="2040379"/>
                    <a:pt x="82259" y="2036282"/>
                    <a:pt x="56445" y="2029829"/>
                  </a:cubicBezTo>
                  <a:cubicBezTo>
                    <a:pt x="36786" y="2024914"/>
                    <a:pt x="18815" y="2014778"/>
                    <a:pt x="0" y="2007252"/>
                  </a:cubicBezTo>
                  <a:cubicBezTo>
                    <a:pt x="7526" y="1992200"/>
                    <a:pt x="15949" y="1977564"/>
                    <a:pt x="22578" y="1962096"/>
                  </a:cubicBezTo>
                  <a:cubicBezTo>
                    <a:pt x="27266" y="1951158"/>
                    <a:pt x="28943" y="1939062"/>
                    <a:pt x="33867" y="1928229"/>
                  </a:cubicBezTo>
                  <a:cubicBezTo>
                    <a:pt x="96965" y="1789414"/>
                    <a:pt x="63917" y="1883233"/>
                    <a:pt x="90312" y="1804052"/>
                  </a:cubicBezTo>
                  <a:cubicBezTo>
                    <a:pt x="86549" y="1593326"/>
                    <a:pt x="85818" y="1382524"/>
                    <a:pt x="79023" y="1171874"/>
                  </a:cubicBezTo>
                  <a:cubicBezTo>
                    <a:pt x="77943" y="1138384"/>
                    <a:pt x="61021" y="1082014"/>
                    <a:pt x="56445" y="1047696"/>
                  </a:cubicBezTo>
                  <a:cubicBezTo>
                    <a:pt x="40335" y="926873"/>
                    <a:pt x="45630" y="889456"/>
                    <a:pt x="33867" y="754185"/>
                  </a:cubicBezTo>
                  <a:cubicBezTo>
                    <a:pt x="31562" y="727677"/>
                    <a:pt x="26341" y="701504"/>
                    <a:pt x="22578" y="675163"/>
                  </a:cubicBezTo>
                  <a:cubicBezTo>
                    <a:pt x="26341" y="483252"/>
                    <a:pt x="26892" y="291250"/>
                    <a:pt x="33867" y="99429"/>
                  </a:cubicBezTo>
                  <a:cubicBezTo>
                    <a:pt x="34431" y="83924"/>
                    <a:pt x="39044" y="68534"/>
                    <a:pt x="45156" y="54274"/>
                  </a:cubicBezTo>
                  <a:cubicBezTo>
                    <a:pt x="50501" y="41803"/>
                    <a:pt x="60208" y="31696"/>
                    <a:pt x="67734" y="20407"/>
                  </a:cubicBezTo>
                  <a:cubicBezTo>
                    <a:pt x="164914" y="31205"/>
                    <a:pt x="164232" y="0"/>
                    <a:pt x="180623" y="65563"/>
                  </a:cubicBezTo>
                  <a:cubicBezTo>
                    <a:pt x="181536" y="69214"/>
                    <a:pt x="169334" y="46748"/>
                    <a:pt x="169334" y="76852"/>
                  </a:cubicBezTo>
                  <a:close/>
                </a:path>
              </a:pathLst>
            </a:custGeom>
            <a:solidFill>
              <a:srgbClr val="A8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9"/>
            <p:cNvGrpSpPr/>
            <p:nvPr/>
          </p:nvGrpSpPr>
          <p:grpSpPr>
            <a:xfrm>
              <a:off x="3581398" y="1828802"/>
              <a:ext cx="304799" cy="304801"/>
              <a:chOff x="4191000" y="2057400"/>
              <a:chExt cx="2971800" cy="2743200"/>
            </a:xfrm>
            <a:solidFill>
              <a:schemeClr val="bg1">
                <a:lumMod val="65000"/>
              </a:schemeClr>
            </a:solidFill>
          </p:grpSpPr>
          <p:sp>
            <p:nvSpPr>
              <p:cNvPr id="263" name="Oval 262"/>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Freeform 266"/>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0" name="Group 29"/>
            <p:cNvGrpSpPr/>
            <p:nvPr/>
          </p:nvGrpSpPr>
          <p:grpSpPr>
            <a:xfrm>
              <a:off x="4571997" y="1828802"/>
              <a:ext cx="304799" cy="304801"/>
              <a:chOff x="4191000" y="2057400"/>
              <a:chExt cx="2971800" cy="2743200"/>
            </a:xfrm>
            <a:solidFill>
              <a:schemeClr val="bg1">
                <a:lumMod val="65000"/>
              </a:schemeClr>
            </a:solidFill>
          </p:grpSpPr>
          <p:sp>
            <p:nvSpPr>
              <p:cNvPr id="271" name="Oval 270"/>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Freeform 275"/>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Freeform 276"/>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8" name="Freeform 277"/>
            <p:cNvSpPr/>
            <p:nvPr/>
          </p:nvSpPr>
          <p:spPr>
            <a:xfrm>
              <a:off x="3200399" y="3429004"/>
              <a:ext cx="1895833" cy="1176869"/>
            </a:xfrm>
            <a:custGeom>
              <a:avLst/>
              <a:gdLst>
                <a:gd name="connsiteX0" fmla="*/ 406780 w 1766392"/>
                <a:gd name="connsiteY0" fmla="*/ 0 h 1140178"/>
                <a:gd name="connsiteX1" fmla="*/ 384202 w 1766392"/>
                <a:gd name="connsiteY1" fmla="*/ 67733 h 1140178"/>
                <a:gd name="connsiteX2" fmla="*/ 372914 w 1766392"/>
                <a:gd name="connsiteY2" fmla="*/ 112889 h 1140178"/>
                <a:gd name="connsiteX3" fmla="*/ 350336 w 1766392"/>
                <a:gd name="connsiteY3" fmla="*/ 146755 h 1140178"/>
                <a:gd name="connsiteX4" fmla="*/ 339047 w 1766392"/>
                <a:gd name="connsiteY4" fmla="*/ 180622 h 1140178"/>
                <a:gd name="connsiteX5" fmla="*/ 293891 w 1766392"/>
                <a:gd name="connsiteY5" fmla="*/ 248355 h 1140178"/>
                <a:gd name="connsiteX6" fmla="*/ 260025 w 1766392"/>
                <a:gd name="connsiteY6" fmla="*/ 327378 h 1140178"/>
                <a:gd name="connsiteX7" fmla="*/ 237447 w 1766392"/>
                <a:gd name="connsiteY7" fmla="*/ 395111 h 1140178"/>
                <a:gd name="connsiteX8" fmla="*/ 226158 w 1766392"/>
                <a:gd name="connsiteY8" fmla="*/ 440267 h 1140178"/>
                <a:gd name="connsiteX9" fmla="*/ 203580 w 1766392"/>
                <a:gd name="connsiteY9" fmla="*/ 485422 h 1140178"/>
                <a:gd name="connsiteX10" fmla="*/ 169714 w 1766392"/>
                <a:gd name="connsiteY10" fmla="*/ 553155 h 1140178"/>
                <a:gd name="connsiteX11" fmla="*/ 135847 w 1766392"/>
                <a:gd name="connsiteY11" fmla="*/ 643467 h 1140178"/>
                <a:gd name="connsiteX12" fmla="*/ 124558 w 1766392"/>
                <a:gd name="connsiteY12" fmla="*/ 677333 h 1140178"/>
                <a:gd name="connsiteX13" fmla="*/ 113269 w 1766392"/>
                <a:gd name="connsiteY13" fmla="*/ 722489 h 1140178"/>
                <a:gd name="connsiteX14" fmla="*/ 68114 w 1766392"/>
                <a:gd name="connsiteY14" fmla="*/ 790222 h 1140178"/>
                <a:gd name="connsiteX15" fmla="*/ 56825 w 1766392"/>
                <a:gd name="connsiteY15" fmla="*/ 846667 h 1140178"/>
                <a:gd name="connsiteX16" fmla="*/ 34247 w 1766392"/>
                <a:gd name="connsiteY16" fmla="*/ 891822 h 1140178"/>
                <a:gd name="connsiteX17" fmla="*/ 22958 w 1766392"/>
                <a:gd name="connsiteY17" fmla="*/ 970844 h 1140178"/>
                <a:gd name="connsiteX18" fmla="*/ 11669 w 1766392"/>
                <a:gd name="connsiteY18" fmla="*/ 1004711 h 1140178"/>
                <a:gd name="connsiteX19" fmla="*/ 147136 w 1766392"/>
                <a:gd name="connsiteY19" fmla="*/ 936978 h 1140178"/>
                <a:gd name="connsiteX20" fmla="*/ 181002 w 1766392"/>
                <a:gd name="connsiteY20" fmla="*/ 914400 h 1140178"/>
                <a:gd name="connsiteX21" fmla="*/ 226158 w 1766392"/>
                <a:gd name="connsiteY21" fmla="*/ 880533 h 1140178"/>
                <a:gd name="connsiteX22" fmla="*/ 271314 w 1766392"/>
                <a:gd name="connsiteY22" fmla="*/ 857955 h 1140178"/>
                <a:gd name="connsiteX23" fmla="*/ 372914 w 1766392"/>
                <a:gd name="connsiteY23" fmla="*/ 767644 h 1140178"/>
                <a:gd name="connsiteX24" fmla="*/ 429358 w 1766392"/>
                <a:gd name="connsiteY24" fmla="*/ 677333 h 1140178"/>
                <a:gd name="connsiteX25" fmla="*/ 440647 w 1766392"/>
                <a:gd name="connsiteY25" fmla="*/ 643467 h 1140178"/>
                <a:gd name="connsiteX26" fmla="*/ 474514 w 1766392"/>
                <a:gd name="connsiteY26" fmla="*/ 609600 h 1140178"/>
                <a:gd name="connsiteX27" fmla="*/ 497091 w 1766392"/>
                <a:gd name="connsiteY27" fmla="*/ 519289 h 1140178"/>
                <a:gd name="connsiteX28" fmla="*/ 508380 w 1766392"/>
                <a:gd name="connsiteY28" fmla="*/ 485422 h 1140178"/>
                <a:gd name="connsiteX29" fmla="*/ 530958 w 1766392"/>
                <a:gd name="connsiteY29" fmla="*/ 383822 h 1140178"/>
                <a:gd name="connsiteX30" fmla="*/ 542247 w 1766392"/>
                <a:gd name="connsiteY30" fmla="*/ 417689 h 1140178"/>
                <a:gd name="connsiteX31" fmla="*/ 497091 w 1766392"/>
                <a:gd name="connsiteY31" fmla="*/ 654755 h 1140178"/>
                <a:gd name="connsiteX32" fmla="*/ 485802 w 1766392"/>
                <a:gd name="connsiteY32" fmla="*/ 711200 h 1140178"/>
                <a:gd name="connsiteX33" fmla="*/ 474514 w 1766392"/>
                <a:gd name="connsiteY33" fmla="*/ 824089 h 1140178"/>
                <a:gd name="connsiteX34" fmla="*/ 451936 w 1766392"/>
                <a:gd name="connsiteY34" fmla="*/ 857955 h 1140178"/>
                <a:gd name="connsiteX35" fmla="*/ 440647 w 1766392"/>
                <a:gd name="connsiteY35" fmla="*/ 925689 h 1140178"/>
                <a:gd name="connsiteX36" fmla="*/ 418069 w 1766392"/>
                <a:gd name="connsiteY36" fmla="*/ 959555 h 1140178"/>
                <a:gd name="connsiteX37" fmla="*/ 429358 w 1766392"/>
                <a:gd name="connsiteY37" fmla="*/ 1106311 h 1140178"/>
                <a:gd name="connsiteX38" fmla="*/ 530958 w 1766392"/>
                <a:gd name="connsiteY38" fmla="*/ 1095022 h 1140178"/>
                <a:gd name="connsiteX39" fmla="*/ 564825 w 1766392"/>
                <a:gd name="connsiteY39" fmla="*/ 1083733 h 1140178"/>
                <a:gd name="connsiteX40" fmla="*/ 621269 w 1766392"/>
                <a:gd name="connsiteY40" fmla="*/ 1016000 h 1140178"/>
                <a:gd name="connsiteX41" fmla="*/ 689002 w 1766392"/>
                <a:gd name="connsiteY41" fmla="*/ 936978 h 1140178"/>
                <a:gd name="connsiteX42" fmla="*/ 711580 w 1766392"/>
                <a:gd name="connsiteY42" fmla="*/ 891822 h 1140178"/>
                <a:gd name="connsiteX43" fmla="*/ 734158 w 1766392"/>
                <a:gd name="connsiteY43" fmla="*/ 857955 h 1140178"/>
                <a:gd name="connsiteX44" fmla="*/ 768025 w 1766392"/>
                <a:gd name="connsiteY44" fmla="*/ 790222 h 1140178"/>
                <a:gd name="connsiteX45" fmla="*/ 779314 w 1766392"/>
                <a:gd name="connsiteY45" fmla="*/ 699911 h 1140178"/>
                <a:gd name="connsiteX46" fmla="*/ 790602 w 1766392"/>
                <a:gd name="connsiteY46" fmla="*/ 575733 h 1140178"/>
                <a:gd name="connsiteX47" fmla="*/ 801891 w 1766392"/>
                <a:gd name="connsiteY47" fmla="*/ 519289 h 1140178"/>
                <a:gd name="connsiteX48" fmla="*/ 824469 w 1766392"/>
                <a:gd name="connsiteY48" fmla="*/ 688622 h 1140178"/>
                <a:gd name="connsiteX49" fmla="*/ 847047 w 1766392"/>
                <a:gd name="connsiteY49" fmla="*/ 733778 h 1140178"/>
                <a:gd name="connsiteX50" fmla="*/ 858336 w 1766392"/>
                <a:gd name="connsiteY50" fmla="*/ 767644 h 1140178"/>
                <a:gd name="connsiteX51" fmla="*/ 869625 w 1766392"/>
                <a:gd name="connsiteY51" fmla="*/ 835378 h 1140178"/>
                <a:gd name="connsiteX52" fmla="*/ 903491 w 1766392"/>
                <a:gd name="connsiteY52" fmla="*/ 914400 h 1140178"/>
                <a:gd name="connsiteX53" fmla="*/ 914780 w 1766392"/>
                <a:gd name="connsiteY53" fmla="*/ 982133 h 1140178"/>
                <a:gd name="connsiteX54" fmla="*/ 926069 w 1766392"/>
                <a:gd name="connsiteY54" fmla="*/ 1016000 h 1140178"/>
                <a:gd name="connsiteX55" fmla="*/ 959936 w 1766392"/>
                <a:gd name="connsiteY55" fmla="*/ 1128889 h 1140178"/>
                <a:gd name="connsiteX56" fmla="*/ 993802 w 1766392"/>
                <a:gd name="connsiteY56" fmla="*/ 1140178 h 1140178"/>
                <a:gd name="connsiteX57" fmla="*/ 1050247 w 1766392"/>
                <a:gd name="connsiteY57" fmla="*/ 1128889 h 1140178"/>
                <a:gd name="connsiteX58" fmla="*/ 1117980 w 1766392"/>
                <a:gd name="connsiteY58" fmla="*/ 1061155 h 1140178"/>
                <a:gd name="connsiteX59" fmla="*/ 1140558 w 1766392"/>
                <a:gd name="connsiteY59" fmla="*/ 1016000 h 1140178"/>
                <a:gd name="connsiteX60" fmla="*/ 1163136 w 1766392"/>
                <a:gd name="connsiteY60" fmla="*/ 982133 h 1140178"/>
                <a:gd name="connsiteX61" fmla="*/ 1163136 w 1766392"/>
                <a:gd name="connsiteY61" fmla="*/ 722489 h 1140178"/>
                <a:gd name="connsiteX62" fmla="*/ 1151847 w 1766392"/>
                <a:gd name="connsiteY62" fmla="*/ 654755 h 1140178"/>
                <a:gd name="connsiteX63" fmla="*/ 1117980 w 1766392"/>
                <a:gd name="connsiteY63" fmla="*/ 609600 h 1140178"/>
                <a:gd name="connsiteX64" fmla="*/ 1084114 w 1766392"/>
                <a:gd name="connsiteY64" fmla="*/ 519289 h 1140178"/>
                <a:gd name="connsiteX65" fmla="*/ 1061536 w 1766392"/>
                <a:gd name="connsiteY65" fmla="*/ 474133 h 1140178"/>
                <a:gd name="connsiteX66" fmla="*/ 1106691 w 1766392"/>
                <a:gd name="connsiteY66" fmla="*/ 587022 h 1140178"/>
                <a:gd name="connsiteX67" fmla="*/ 1174425 w 1766392"/>
                <a:gd name="connsiteY67" fmla="*/ 666044 h 1140178"/>
                <a:gd name="connsiteX68" fmla="*/ 1185714 w 1766392"/>
                <a:gd name="connsiteY68" fmla="*/ 699911 h 1140178"/>
                <a:gd name="connsiteX69" fmla="*/ 1253447 w 1766392"/>
                <a:gd name="connsiteY69" fmla="*/ 790222 h 1140178"/>
                <a:gd name="connsiteX70" fmla="*/ 1298602 w 1766392"/>
                <a:gd name="connsiteY70" fmla="*/ 812800 h 1140178"/>
                <a:gd name="connsiteX71" fmla="*/ 1355047 w 1766392"/>
                <a:gd name="connsiteY71" fmla="*/ 891822 h 1140178"/>
                <a:gd name="connsiteX72" fmla="*/ 1388914 w 1766392"/>
                <a:gd name="connsiteY72" fmla="*/ 903111 h 1140178"/>
                <a:gd name="connsiteX73" fmla="*/ 1434069 w 1766392"/>
                <a:gd name="connsiteY73" fmla="*/ 925689 h 1140178"/>
                <a:gd name="connsiteX74" fmla="*/ 1467936 w 1766392"/>
                <a:gd name="connsiteY74" fmla="*/ 936978 h 1140178"/>
                <a:gd name="connsiteX75" fmla="*/ 1558247 w 1766392"/>
                <a:gd name="connsiteY75" fmla="*/ 970844 h 1140178"/>
                <a:gd name="connsiteX76" fmla="*/ 1625980 w 1766392"/>
                <a:gd name="connsiteY76" fmla="*/ 982133 h 1140178"/>
                <a:gd name="connsiteX77" fmla="*/ 1671136 w 1766392"/>
                <a:gd name="connsiteY77" fmla="*/ 993422 h 1140178"/>
                <a:gd name="connsiteX78" fmla="*/ 1750158 w 1766392"/>
                <a:gd name="connsiteY78" fmla="*/ 982133 h 1140178"/>
                <a:gd name="connsiteX79" fmla="*/ 1727580 w 1766392"/>
                <a:gd name="connsiteY79" fmla="*/ 756355 h 1140178"/>
                <a:gd name="connsiteX80" fmla="*/ 1693714 w 1766392"/>
                <a:gd name="connsiteY80" fmla="*/ 677333 h 1140178"/>
                <a:gd name="connsiteX81" fmla="*/ 1682425 w 1766392"/>
                <a:gd name="connsiteY81" fmla="*/ 643467 h 1140178"/>
                <a:gd name="connsiteX82" fmla="*/ 1659847 w 1766392"/>
                <a:gd name="connsiteY82" fmla="*/ 609600 h 1140178"/>
                <a:gd name="connsiteX83" fmla="*/ 1648558 w 1766392"/>
                <a:gd name="connsiteY83" fmla="*/ 575733 h 1140178"/>
                <a:gd name="connsiteX84" fmla="*/ 1614691 w 1766392"/>
                <a:gd name="connsiteY84" fmla="*/ 530578 h 1140178"/>
                <a:gd name="connsiteX85" fmla="*/ 1592114 w 1766392"/>
                <a:gd name="connsiteY85" fmla="*/ 496711 h 1140178"/>
                <a:gd name="connsiteX86" fmla="*/ 1558247 w 1766392"/>
                <a:gd name="connsiteY86" fmla="*/ 462844 h 1140178"/>
                <a:gd name="connsiteX87" fmla="*/ 1535669 w 1766392"/>
                <a:gd name="connsiteY87" fmla="*/ 428978 h 1140178"/>
                <a:gd name="connsiteX88" fmla="*/ 1501802 w 1766392"/>
                <a:gd name="connsiteY88" fmla="*/ 406400 h 1140178"/>
                <a:gd name="connsiteX89" fmla="*/ 1422780 w 1766392"/>
                <a:gd name="connsiteY89" fmla="*/ 327378 h 1140178"/>
                <a:gd name="connsiteX90" fmla="*/ 1388914 w 1766392"/>
                <a:gd name="connsiteY90" fmla="*/ 293511 h 1140178"/>
                <a:gd name="connsiteX91" fmla="*/ 1355047 w 1766392"/>
                <a:gd name="connsiteY91" fmla="*/ 270933 h 1140178"/>
                <a:gd name="connsiteX92" fmla="*/ 1321180 w 1766392"/>
                <a:gd name="connsiteY92" fmla="*/ 191911 h 1140178"/>
                <a:gd name="connsiteX93" fmla="*/ 1253447 w 1766392"/>
                <a:gd name="connsiteY93" fmla="*/ 124178 h 1140178"/>
                <a:gd name="connsiteX94" fmla="*/ 1242158 w 1766392"/>
                <a:gd name="connsiteY94" fmla="*/ 90311 h 1140178"/>
                <a:gd name="connsiteX95" fmla="*/ 1208291 w 1766392"/>
                <a:gd name="connsiteY95" fmla="*/ 67733 h 1140178"/>
                <a:gd name="connsiteX96" fmla="*/ 892202 w 1766392"/>
                <a:gd name="connsiteY96" fmla="*/ 56444 h 1140178"/>
                <a:gd name="connsiteX97" fmla="*/ 643847 w 1766392"/>
                <a:gd name="connsiteY97" fmla="*/ 22578 h 1140178"/>
                <a:gd name="connsiteX98" fmla="*/ 350336 w 1766392"/>
                <a:gd name="connsiteY98" fmla="*/ 22578 h 11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766392" h="1140178">
                  <a:moveTo>
                    <a:pt x="406780" y="0"/>
                  </a:moveTo>
                  <a:cubicBezTo>
                    <a:pt x="399254" y="22578"/>
                    <a:pt x="391040" y="44938"/>
                    <a:pt x="384202" y="67733"/>
                  </a:cubicBezTo>
                  <a:cubicBezTo>
                    <a:pt x="379744" y="82594"/>
                    <a:pt x="379026" y="98628"/>
                    <a:pt x="372914" y="112889"/>
                  </a:cubicBezTo>
                  <a:cubicBezTo>
                    <a:pt x="367570" y="125359"/>
                    <a:pt x="357862" y="135466"/>
                    <a:pt x="350336" y="146755"/>
                  </a:cubicBezTo>
                  <a:cubicBezTo>
                    <a:pt x="346573" y="158044"/>
                    <a:pt x="344826" y="170220"/>
                    <a:pt x="339047" y="180622"/>
                  </a:cubicBezTo>
                  <a:cubicBezTo>
                    <a:pt x="325869" y="204342"/>
                    <a:pt x="293891" y="248355"/>
                    <a:pt x="293891" y="248355"/>
                  </a:cubicBezTo>
                  <a:cubicBezTo>
                    <a:pt x="257554" y="357366"/>
                    <a:pt x="315821" y="187887"/>
                    <a:pt x="260025" y="327378"/>
                  </a:cubicBezTo>
                  <a:cubicBezTo>
                    <a:pt x="251186" y="349475"/>
                    <a:pt x="243219" y="372023"/>
                    <a:pt x="237447" y="395111"/>
                  </a:cubicBezTo>
                  <a:cubicBezTo>
                    <a:pt x="233684" y="410163"/>
                    <a:pt x="231606" y="425740"/>
                    <a:pt x="226158" y="440267"/>
                  </a:cubicBezTo>
                  <a:cubicBezTo>
                    <a:pt x="220249" y="456024"/>
                    <a:pt x="210209" y="469954"/>
                    <a:pt x="203580" y="485422"/>
                  </a:cubicBezTo>
                  <a:cubicBezTo>
                    <a:pt x="175536" y="550857"/>
                    <a:pt x="213103" y="488070"/>
                    <a:pt x="169714" y="553155"/>
                  </a:cubicBezTo>
                  <a:cubicBezTo>
                    <a:pt x="148901" y="636405"/>
                    <a:pt x="171266" y="560823"/>
                    <a:pt x="135847" y="643467"/>
                  </a:cubicBezTo>
                  <a:cubicBezTo>
                    <a:pt x="131160" y="654404"/>
                    <a:pt x="127827" y="665892"/>
                    <a:pt x="124558" y="677333"/>
                  </a:cubicBezTo>
                  <a:cubicBezTo>
                    <a:pt x="120296" y="692251"/>
                    <a:pt x="120208" y="708612"/>
                    <a:pt x="113269" y="722489"/>
                  </a:cubicBezTo>
                  <a:cubicBezTo>
                    <a:pt x="101134" y="746759"/>
                    <a:pt x="68114" y="790222"/>
                    <a:pt x="68114" y="790222"/>
                  </a:cubicBezTo>
                  <a:cubicBezTo>
                    <a:pt x="64351" y="809037"/>
                    <a:pt x="62893" y="828464"/>
                    <a:pt x="56825" y="846667"/>
                  </a:cubicBezTo>
                  <a:cubicBezTo>
                    <a:pt x="51503" y="862632"/>
                    <a:pt x="38675" y="875587"/>
                    <a:pt x="34247" y="891822"/>
                  </a:cubicBezTo>
                  <a:cubicBezTo>
                    <a:pt x="27246" y="917493"/>
                    <a:pt x="28176" y="944753"/>
                    <a:pt x="22958" y="970844"/>
                  </a:cubicBezTo>
                  <a:cubicBezTo>
                    <a:pt x="20624" y="982513"/>
                    <a:pt x="0" y="1002377"/>
                    <a:pt x="11669" y="1004711"/>
                  </a:cubicBezTo>
                  <a:cubicBezTo>
                    <a:pt x="47619" y="1011901"/>
                    <a:pt x="125189" y="951609"/>
                    <a:pt x="147136" y="936978"/>
                  </a:cubicBezTo>
                  <a:cubicBezTo>
                    <a:pt x="158425" y="929452"/>
                    <a:pt x="170148" y="922540"/>
                    <a:pt x="181002" y="914400"/>
                  </a:cubicBezTo>
                  <a:cubicBezTo>
                    <a:pt x="196054" y="903111"/>
                    <a:pt x="210203" y="890505"/>
                    <a:pt x="226158" y="880533"/>
                  </a:cubicBezTo>
                  <a:cubicBezTo>
                    <a:pt x="240429" y="871614"/>
                    <a:pt x="256703" y="866304"/>
                    <a:pt x="271314" y="857955"/>
                  </a:cubicBezTo>
                  <a:cubicBezTo>
                    <a:pt x="309819" y="835952"/>
                    <a:pt x="347195" y="801936"/>
                    <a:pt x="372914" y="767644"/>
                  </a:cubicBezTo>
                  <a:cubicBezTo>
                    <a:pt x="405328" y="724425"/>
                    <a:pt x="408696" y="725544"/>
                    <a:pt x="429358" y="677333"/>
                  </a:cubicBezTo>
                  <a:cubicBezTo>
                    <a:pt x="434045" y="666396"/>
                    <a:pt x="434046" y="653368"/>
                    <a:pt x="440647" y="643467"/>
                  </a:cubicBezTo>
                  <a:cubicBezTo>
                    <a:pt x="449503" y="630183"/>
                    <a:pt x="463225" y="620889"/>
                    <a:pt x="474514" y="609600"/>
                  </a:cubicBezTo>
                  <a:cubicBezTo>
                    <a:pt x="482040" y="579496"/>
                    <a:pt x="487278" y="548727"/>
                    <a:pt x="497091" y="519289"/>
                  </a:cubicBezTo>
                  <a:cubicBezTo>
                    <a:pt x="500854" y="508000"/>
                    <a:pt x="505111" y="496864"/>
                    <a:pt x="508380" y="485422"/>
                  </a:cubicBezTo>
                  <a:cubicBezTo>
                    <a:pt x="519009" y="448220"/>
                    <a:pt x="523198" y="422623"/>
                    <a:pt x="530958" y="383822"/>
                  </a:cubicBezTo>
                  <a:cubicBezTo>
                    <a:pt x="534721" y="395111"/>
                    <a:pt x="542872" y="405806"/>
                    <a:pt x="542247" y="417689"/>
                  </a:cubicBezTo>
                  <a:cubicBezTo>
                    <a:pt x="533883" y="576600"/>
                    <a:pt x="536617" y="555941"/>
                    <a:pt x="497091" y="654755"/>
                  </a:cubicBezTo>
                  <a:cubicBezTo>
                    <a:pt x="493328" y="673570"/>
                    <a:pt x="488338" y="692181"/>
                    <a:pt x="485802" y="711200"/>
                  </a:cubicBezTo>
                  <a:cubicBezTo>
                    <a:pt x="480804" y="748686"/>
                    <a:pt x="483017" y="787240"/>
                    <a:pt x="474514" y="824089"/>
                  </a:cubicBezTo>
                  <a:cubicBezTo>
                    <a:pt x="471463" y="837309"/>
                    <a:pt x="459462" y="846666"/>
                    <a:pt x="451936" y="857955"/>
                  </a:cubicBezTo>
                  <a:cubicBezTo>
                    <a:pt x="448173" y="880533"/>
                    <a:pt x="447885" y="903974"/>
                    <a:pt x="440647" y="925689"/>
                  </a:cubicBezTo>
                  <a:cubicBezTo>
                    <a:pt x="436357" y="938560"/>
                    <a:pt x="418915" y="946014"/>
                    <a:pt x="418069" y="959555"/>
                  </a:cubicBezTo>
                  <a:cubicBezTo>
                    <a:pt x="415008" y="1008523"/>
                    <a:pt x="425595" y="1057392"/>
                    <a:pt x="429358" y="1106311"/>
                  </a:cubicBezTo>
                  <a:cubicBezTo>
                    <a:pt x="463225" y="1102548"/>
                    <a:pt x="497347" y="1100624"/>
                    <a:pt x="530958" y="1095022"/>
                  </a:cubicBezTo>
                  <a:cubicBezTo>
                    <a:pt x="542696" y="1093066"/>
                    <a:pt x="554924" y="1090334"/>
                    <a:pt x="564825" y="1083733"/>
                  </a:cubicBezTo>
                  <a:cubicBezTo>
                    <a:pt x="603969" y="1057637"/>
                    <a:pt x="593503" y="1048393"/>
                    <a:pt x="621269" y="1016000"/>
                  </a:cubicBezTo>
                  <a:cubicBezTo>
                    <a:pt x="668541" y="960849"/>
                    <a:pt x="659383" y="988811"/>
                    <a:pt x="689002" y="936978"/>
                  </a:cubicBezTo>
                  <a:cubicBezTo>
                    <a:pt x="697351" y="922367"/>
                    <a:pt x="703231" y="906433"/>
                    <a:pt x="711580" y="891822"/>
                  </a:cubicBezTo>
                  <a:cubicBezTo>
                    <a:pt x="718311" y="880042"/>
                    <a:pt x="728090" y="870090"/>
                    <a:pt x="734158" y="857955"/>
                  </a:cubicBezTo>
                  <a:cubicBezTo>
                    <a:pt x="780897" y="764479"/>
                    <a:pt x="703319" y="887282"/>
                    <a:pt x="768025" y="790222"/>
                  </a:cubicBezTo>
                  <a:cubicBezTo>
                    <a:pt x="771788" y="760118"/>
                    <a:pt x="776138" y="730082"/>
                    <a:pt x="779314" y="699911"/>
                  </a:cubicBezTo>
                  <a:cubicBezTo>
                    <a:pt x="783665" y="658576"/>
                    <a:pt x="785447" y="616975"/>
                    <a:pt x="790602" y="575733"/>
                  </a:cubicBezTo>
                  <a:cubicBezTo>
                    <a:pt x="792982" y="556694"/>
                    <a:pt x="798128" y="538104"/>
                    <a:pt x="801891" y="519289"/>
                  </a:cubicBezTo>
                  <a:cubicBezTo>
                    <a:pt x="804556" y="545935"/>
                    <a:pt x="811108" y="648538"/>
                    <a:pt x="824469" y="688622"/>
                  </a:cubicBezTo>
                  <a:cubicBezTo>
                    <a:pt x="829791" y="704587"/>
                    <a:pt x="840418" y="718310"/>
                    <a:pt x="847047" y="733778"/>
                  </a:cubicBezTo>
                  <a:cubicBezTo>
                    <a:pt x="851734" y="744715"/>
                    <a:pt x="854573" y="756355"/>
                    <a:pt x="858336" y="767644"/>
                  </a:cubicBezTo>
                  <a:cubicBezTo>
                    <a:pt x="862099" y="790222"/>
                    <a:pt x="863048" y="813454"/>
                    <a:pt x="869625" y="835378"/>
                  </a:cubicBezTo>
                  <a:cubicBezTo>
                    <a:pt x="899208" y="933989"/>
                    <a:pt x="885690" y="834295"/>
                    <a:pt x="903491" y="914400"/>
                  </a:cubicBezTo>
                  <a:cubicBezTo>
                    <a:pt x="908456" y="936744"/>
                    <a:pt x="909815" y="959789"/>
                    <a:pt x="914780" y="982133"/>
                  </a:cubicBezTo>
                  <a:cubicBezTo>
                    <a:pt x="917361" y="993749"/>
                    <a:pt x="922800" y="1004558"/>
                    <a:pt x="926069" y="1016000"/>
                  </a:cubicBezTo>
                  <a:cubicBezTo>
                    <a:pt x="930736" y="1032333"/>
                    <a:pt x="951465" y="1126065"/>
                    <a:pt x="959936" y="1128889"/>
                  </a:cubicBezTo>
                  <a:lnTo>
                    <a:pt x="993802" y="1140178"/>
                  </a:lnTo>
                  <a:cubicBezTo>
                    <a:pt x="1012617" y="1136415"/>
                    <a:pt x="1032713" y="1136682"/>
                    <a:pt x="1050247" y="1128889"/>
                  </a:cubicBezTo>
                  <a:cubicBezTo>
                    <a:pt x="1084381" y="1113718"/>
                    <a:pt x="1100740" y="1091324"/>
                    <a:pt x="1117980" y="1061155"/>
                  </a:cubicBezTo>
                  <a:cubicBezTo>
                    <a:pt x="1126329" y="1046544"/>
                    <a:pt x="1132209" y="1030611"/>
                    <a:pt x="1140558" y="1016000"/>
                  </a:cubicBezTo>
                  <a:cubicBezTo>
                    <a:pt x="1147290" y="1004220"/>
                    <a:pt x="1155610" y="993422"/>
                    <a:pt x="1163136" y="982133"/>
                  </a:cubicBezTo>
                  <a:cubicBezTo>
                    <a:pt x="1190756" y="871654"/>
                    <a:pt x="1180009" y="933398"/>
                    <a:pt x="1163136" y="722489"/>
                  </a:cubicBezTo>
                  <a:cubicBezTo>
                    <a:pt x="1161311" y="699672"/>
                    <a:pt x="1160348" y="676007"/>
                    <a:pt x="1151847" y="654755"/>
                  </a:cubicBezTo>
                  <a:cubicBezTo>
                    <a:pt x="1144859" y="637286"/>
                    <a:pt x="1127117" y="626047"/>
                    <a:pt x="1117980" y="609600"/>
                  </a:cubicBezTo>
                  <a:cubicBezTo>
                    <a:pt x="1088740" y="556969"/>
                    <a:pt x="1103127" y="563653"/>
                    <a:pt x="1084114" y="519289"/>
                  </a:cubicBezTo>
                  <a:cubicBezTo>
                    <a:pt x="1077485" y="503821"/>
                    <a:pt x="1061536" y="457304"/>
                    <a:pt x="1061536" y="474133"/>
                  </a:cubicBezTo>
                  <a:cubicBezTo>
                    <a:pt x="1061536" y="521742"/>
                    <a:pt x="1081947" y="552379"/>
                    <a:pt x="1106691" y="587022"/>
                  </a:cubicBezTo>
                  <a:cubicBezTo>
                    <a:pt x="1142894" y="637707"/>
                    <a:pt x="1133399" y="625019"/>
                    <a:pt x="1174425" y="666044"/>
                  </a:cubicBezTo>
                  <a:cubicBezTo>
                    <a:pt x="1178188" y="677333"/>
                    <a:pt x="1180392" y="689268"/>
                    <a:pt x="1185714" y="699911"/>
                  </a:cubicBezTo>
                  <a:cubicBezTo>
                    <a:pt x="1195617" y="719718"/>
                    <a:pt x="1246057" y="783756"/>
                    <a:pt x="1253447" y="790222"/>
                  </a:cubicBezTo>
                  <a:cubicBezTo>
                    <a:pt x="1266112" y="801304"/>
                    <a:pt x="1283550" y="805274"/>
                    <a:pt x="1298602" y="812800"/>
                  </a:cubicBezTo>
                  <a:cubicBezTo>
                    <a:pt x="1316259" y="848114"/>
                    <a:pt x="1320723" y="868939"/>
                    <a:pt x="1355047" y="891822"/>
                  </a:cubicBezTo>
                  <a:cubicBezTo>
                    <a:pt x="1364948" y="898423"/>
                    <a:pt x="1377977" y="898423"/>
                    <a:pt x="1388914" y="903111"/>
                  </a:cubicBezTo>
                  <a:cubicBezTo>
                    <a:pt x="1404382" y="909740"/>
                    <a:pt x="1418601" y="919060"/>
                    <a:pt x="1434069" y="925689"/>
                  </a:cubicBezTo>
                  <a:cubicBezTo>
                    <a:pt x="1445006" y="930377"/>
                    <a:pt x="1456794" y="932800"/>
                    <a:pt x="1467936" y="936978"/>
                  </a:cubicBezTo>
                  <a:cubicBezTo>
                    <a:pt x="1480717" y="941771"/>
                    <a:pt x="1537284" y="966186"/>
                    <a:pt x="1558247" y="970844"/>
                  </a:cubicBezTo>
                  <a:cubicBezTo>
                    <a:pt x="1580591" y="975809"/>
                    <a:pt x="1603535" y="977644"/>
                    <a:pt x="1625980" y="982133"/>
                  </a:cubicBezTo>
                  <a:cubicBezTo>
                    <a:pt x="1641194" y="985176"/>
                    <a:pt x="1656084" y="989659"/>
                    <a:pt x="1671136" y="993422"/>
                  </a:cubicBezTo>
                  <a:cubicBezTo>
                    <a:pt x="1697477" y="989659"/>
                    <a:pt x="1741302" y="1007224"/>
                    <a:pt x="1750158" y="982133"/>
                  </a:cubicBezTo>
                  <a:cubicBezTo>
                    <a:pt x="1766392" y="936137"/>
                    <a:pt x="1746172" y="821427"/>
                    <a:pt x="1727580" y="756355"/>
                  </a:cubicBezTo>
                  <a:cubicBezTo>
                    <a:pt x="1712453" y="703413"/>
                    <a:pt x="1719513" y="737532"/>
                    <a:pt x="1693714" y="677333"/>
                  </a:cubicBezTo>
                  <a:cubicBezTo>
                    <a:pt x="1689027" y="666396"/>
                    <a:pt x="1687747" y="654110"/>
                    <a:pt x="1682425" y="643467"/>
                  </a:cubicBezTo>
                  <a:cubicBezTo>
                    <a:pt x="1676357" y="631332"/>
                    <a:pt x="1665915" y="621735"/>
                    <a:pt x="1659847" y="609600"/>
                  </a:cubicBezTo>
                  <a:cubicBezTo>
                    <a:pt x="1654525" y="598957"/>
                    <a:pt x="1654462" y="586065"/>
                    <a:pt x="1648558" y="575733"/>
                  </a:cubicBezTo>
                  <a:cubicBezTo>
                    <a:pt x="1639223" y="559397"/>
                    <a:pt x="1625627" y="545888"/>
                    <a:pt x="1614691" y="530578"/>
                  </a:cubicBezTo>
                  <a:cubicBezTo>
                    <a:pt x="1606805" y="519538"/>
                    <a:pt x="1600800" y="507134"/>
                    <a:pt x="1592114" y="496711"/>
                  </a:cubicBezTo>
                  <a:cubicBezTo>
                    <a:pt x="1581894" y="484446"/>
                    <a:pt x="1568468" y="475109"/>
                    <a:pt x="1558247" y="462844"/>
                  </a:cubicBezTo>
                  <a:cubicBezTo>
                    <a:pt x="1549561" y="452421"/>
                    <a:pt x="1545263" y="438572"/>
                    <a:pt x="1535669" y="428978"/>
                  </a:cubicBezTo>
                  <a:cubicBezTo>
                    <a:pt x="1526075" y="419384"/>
                    <a:pt x="1511887" y="415476"/>
                    <a:pt x="1501802" y="406400"/>
                  </a:cubicBezTo>
                  <a:cubicBezTo>
                    <a:pt x="1474113" y="381480"/>
                    <a:pt x="1449121" y="353719"/>
                    <a:pt x="1422780" y="327378"/>
                  </a:cubicBezTo>
                  <a:cubicBezTo>
                    <a:pt x="1411491" y="316089"/>
                    <a:pt x="1402198" y="302367"/>
                    <a:pt x="1388914" y="293511"/>
                  </a:cubicBezTo>
                  <a:lnTo>
                    <a:pt x="1355047" y="270933"/>
                  </a:lnTo>
                  <a:cubicBezTo>
                    <a:pt x="1346891" y="246466"/>
                    <a:pt x="1337122" y="211839"/>
                    <a:pt x="1321180" y="191911"/>
                  </a:cubicBezTo>
                  <a:cubicBezTo>
                    <a:pt x="1301234" y="166978"/>
                    <a:pt x="1253447" y="124178"/>
                    <a:pt x="1253447" y="124178"/>
                  </a:cubicBezTo>
                  <a:cubicBezTo>
                    <a:pt x="1249684" y="112889"/>
                    <a:pt x="1249592" y="99603"/>
                    <a:pt x="1242158" y="90311"/>
                  </a:cubicBezTo>
                  <a:cubicBezTo>
                    <a:pt x="1233682" y="79716"/>
                    <a:pt x="1221796" y="69040"/>
                    <a:pt x="1208291" y="67733"/>
                  </a:cubicBezTo>
                  <a:cubicBezTo>
                    <a:pt x="1103351" y="57577"/>
                    <a:pt x="997565" y="60207"/>
                    <a:pt x="892202" y="56444"/>
                  </a:cubicBezTo>
                  <a:cubicBezTo>
                    <a:pt x="819170" y="44272"/>
                    <a:pt x="719894" y="24690"/>
                    <a:pt x="643847" y="22578"/>
                  </a:cubicBezTo>
                  <a:cubicBezTo>
                    <a:pt x="546048" y="19861"/>
                    <a:pt x="448173" y="22578"/>
                    <a:pt x="350336" y="22578"/>
                  </a:cubicBezTo>
                </a:path>
              </a:pathLst>
            </a:custGeom>
            <a:solidFill>
              <a:schemeClr val="tx1">
                <a:lumMod val="50000"/>
                <a:lumOff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Freeform 278"/>
            <p:cNvSpPr/>
            <p:nvPr/>
          </p:nvSpPr>
          <p:spPr>
            <a:xfrm>
              <a:off x="3597863" y="3320821"/>
              <a:ext cx="989503" cy="302919"/>
            </a:xfrm>
            <a:custGeom>
              <a:avLst/>
              <a:gdLst>
                <a:gd name="connsiteX0" fmla="*/ 93602 w 989504"/>
                <a:gd name="connsiteY0" fmla="*/ 9407 h 302918"/>
                <a:gd name="connsiteX1" fmla="*/ 150046 w 989504"/>
                <a:gd name="connsiteY1" fmla="*/ 31985 h 302918"/>
                <a:gd name="connsiteX2" fmla="*/ 579024 w 989504"/>
                <a:gd name="connsiteY2" fmla="*/ 54563 h 302918"/>
                <a:gd name="connsiteX3" fmla="*/ 940268 w 989504"/>
                <a:gd name="connsiteY3" fmla="*/ 43274 h 302918"/>
                <a:gd name="connsiteX4" fmla="*/ 985424 w 989504"/>
                <a:gd name="connsiteY4" fmla="*/ 65852 h 302918"/>
                <a:gd name="connsiteX5" fmla="*/ 974135 w 989504"/>
                <a:gd name="connsiteY5" fmla="*/ 133585 h 302918"/>
                <a:gd name="connsiteX6" fmla="*/ 951557 w 989504"/>
                <a:gd name="connsiteY6" fmla="*/ 167452 h 302918"/>
                <a:gd name="connsiteX7" fmla="*/ 940268 w 989504"/>
                <a:gd name="connsiteY7" fmla="*/ 235185 h 302918"/>
                <a:gd name="connsiteX8" fmla="*/ 917691 w 989504"/>
                <a:gd name="connsiteY8" fmla="*/ 302918 h 302918"/>
                <a:gd name="connsiteX9" fmla="*/ 612891 w 989504"/>
                <a:gd name="connsiteY9" fmla="*/ 291629 h 302918"/>
                <a:gd name="connsiteX10" fmla="*/ 511291 w 989504"/>
                <a:gd name="connsiteY10" fmla="*/ 280341 h 302918"/>
                <a:gd name="connsiteX11" fmla="*/ 454846 w 989504"/>
                <a:gd name="connsiteY11" fmla="*/ 269052 h 302918"/>
                <a:gd name="connsiteX12" fmla="*/ 387113 w 989504"/>
                <a:gd name="connsiteY12" fmla="*/ 257763 h 302918"/>
                <a:gd name="connsiteX13" fmla="*/ 308091 w 989504"/>
                <a:gd name="connsiteY13" fmla="*/ 246474 h 302918"/>
                <a:gd name="connsiteX14" fmla="*/ 25868 w 989504"/>
                <a:gd name="connsiteY14" fmla="*/ 235185 h 302918"/>
                <a:gd name="connsiteX15" fmla="*/ 3291 w 989504"/>
                <a:gd name="connsiteY15" fmla="*/ 201318 h 302918"/>
                <a:gd name="connsiteX16" fmla="*/ 37157 w 989504"/>
                <a:gd name="connsiteY16" fmla="*/ 190029 h 302918"/>
                <a:gd name="connsiteX17" fmla="*/ 71024 w 989504"/>
                <a:gd name="connsiteY17" fmla="*/ 156163 h 302918"/>
                <a:gd name="connsiteX18" fmla="*/ 104891 w 989504"/>
                <a:gd name="connsiteY18" fmla="*/ 88429 h 302918"/>
                <a:gd name="connsiteX19" fmla="*/ 93602 w 989504"/>
                <a:gd name="connsiteY19" fmla="*/ 9407 h 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9504" h="302918">
                  <a:moveTo>
                    <a:pt x="93602" y="9407"/>
                  </a:moveTo>
                  <a:cubicBezTo>
                    <a:pt x="101128" y="0"/>
                    <a:pt x="131072" y="24870"/>
                    <a:pt x="150046" y="31985"/>
                  </a:cubicBezTo>
                  <a:cubicBezTo>
                    <a:pt x="289800" y="84393"/>
                    <a:pt x="383599" y="48979"/>
                    <a:pt x="579024" y="54563"/>
                  </a:cubicBezTo>
                  <a:cubicBezTo>
                    <a:pt x="699439" y="50800"/>
                    <a:pt x="819991" y="50147"/>
                    <a:pt x="940268" y="43274"/>
                  </a:cubicBezTo>
                  <a:cubicBezTo>
                    <a:pt x="989504" y="40461"/>
                    <a:pt x="966292" y="8457"/>
                    <a:pt x="985424" y="65852"/>
                  </a:cubicBezTo>
                  <a:cubicBezTo>
                    <a:pt x="981661" y="88430"/>
                    <a:pt x="981373" y="111871"/>
                    <a:pt x="974135" y="133585"/>
                  </a:cubicBezTo>
                  <a:cubicBezTo>
                    <a:pt x="969844" y="146456"/>
                    <a:pt x="955848" y="154581"/>
                    <a:pt x="951557" y="167452"/>
                  </a:cubicBezTo>
                  <a:cubicBezTo>
                    <a:pt x="944319" y="189166"/>
                    <a:pt x="945819" y="212979"/>
                    <a:pt x="940268" y="235185"/>
                  </a:cubicBezTo>
                  <a:cubicBezTo>
                    <a:pt x="934496" y="258273"/>
                    <a:pt x="917691" y="302918"/>
                    <a:pt x="917691" y="302918"/>
                  </a:cubicBezTo>
                  <a:lnTo>
                    <a:pt x="612891" y="291629"/>
                  </a:lnTo>
                  <a:cubicBezTo>
                    <a:pt x="578868" y="289739"/>
                    <a:pt x="545024" y="285160"/>
                    <a:pt x="511291" y="280341"/>
                  </a:cubicBezTo>
                  <a:cubicBezTo>
                    <a:pt x="492296" y="277628"/>
                    <a:pt x="473724" y="272484"/>
                    <a:pt x="454846" y="269052"/>
                  </a:cubicBezTo>
                  <a:cubicBezTo>
                    <a:pt x="432326" y="264957"/>
                    <a:pt x="409736" y="261243"/>
                    <a:pt x="387113" y="257763"/>
                  </a:cubicBezTo>
                  <a:cubicBezTo>
                    <a:pt x="360814" y="253717"/>
                    <a:pt x="334647" y="248134"/>
                    <a:pt x="308091" y="246474"/>
                  </a:cubicBezTo>
                  <a:cubicBezTo>
                    <a:pt x="214125" y="240601"/>
                    <a:pt x="119942" y="238948"/>
                    <a:pt x="25868" y="235185"/>
                  </a:cubicBezTo>
                  <a:cubicBezTo>
                    <a:pt x="18342" y="223896"/>
                    <a:pt x="0" y="214480"/>
                    <a:pt x="3291" y="201318"/>
                  </a:cubicBezTo>
                  <a:cubicBezTo>
                    <a:pt x="6177" y="189774"/>
                    <a:pt x="27256" y="196630"/>
                    <a:pt x="37157" y="190029"/>
                  </a:cubicBezTo>
                  <a:cubicBezTo>
                    <a:pt x="50441" y="181173"/>
                    <a:pt x="60803" y="168427"/>
                    <a:pt x="71024" y="156163"/>
                  </a:cubicBezTo>
                  <a:cubicBezTo>
                    <a:pt x="85078" y="139298"/>
                    <a:pt x="102577" y="111572"/>
                    <a:pt x="104891" y="88429"/>
                  </a:cubicBezTo>
                  <a:cubicBezTo>
                    <a:pt x="107512" y="62219"/>
                    <a:pt x="86076" y="18814"/>
                    <a:pt x="93602" y="940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3485122" y="5677632"/>
              <a:ext cx="615621" cy="154561"/>
            </a:xfrm>
            <a:custGeom>
              <a:avLst/>
              <a:gdLst>
                <a:gd name="connsiteX0" fmla="*/ 319233 w 615621"/>
                <a:gd name="connsiteY0" fmla="*/ 57137 h 154560"/>
                <a:gd name="connsiteX1" fmla="*/ 262788 w 615621"/>
                <a:gd name="connsiteY1" fmla="*/ 68425 h 154560"/>
                <a:gd name="connsiteX2" fmla="*/ 3144 w 615621"/>
                <a:gd name="connsiteY2" fmla="*/ 113581 h 154560"/>
                <a:gd name="connsiteX3" fmla="*/ 25721 w 615621"/>
                <a:gd name="connsiteY3" fmla="*/ 147448 h 154560"/>
                <a:gd name="connsiteX4" fmla="*/ 420833 w 615621"/>
                <a:gd name="connsiteY4" fmla="*/ 136159 h 154560"/>
                <a:gd name="connsiteX5" fmla="*/ 511144 w 615621"/>
                <a:gd name="connsiteY5" fmla="*/ 113581 h 154560"/>
                <a:gd name="connsiteX6" fmla="*/ 567588 w 615621"/>
                <a:gd name="connsiteY6" fmla="*/ 102292 h 154560"/>
                <a:gd name="connsiteX7" fmla="*/ 601455 w 615621"/>
                <a:gd name="connsiteY7" fmla="*/ 79714 h 154560"/>
                <a:gd name="connsiteX8" fmla="*/ 556299 w 615621"/>
                <a:gd name="connsiteY8" fmla="*/ 34559 h 154560"/>
                <a:gd name="connsiteX9" fmla="*/ 522433 w 615621"/>
                <a:gd name="connsiteY9" fmla="*/ 11981 h 154560"/>
                <a:gd name="connsiteX10" fmla="*/ 353099 w 615621"/>
                <a:gd name="connsiteY10" fmla="*/ 34559 h 154560"/>
                <a:gd name="connsiteX11" fmla="*/ 319233 w 615621"/>
                <a:gd name="connsiteY11" fmla="*/ 57137 h 15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621" h="154560">
                  <a:moveTo>
                    <a:pt x="319233" y="57137"/>
                  </a:moveTo>
                  <a:cubicBezTo>
                    <a:pt x="304181" y="62781"/>
                    <a:pt x="281923" y="67008"/>
                    <a:pt x="262788" y="68425"/>
                  </a:cubicBezTo>
                  <a:cubicBezTo>
                    <a:pt x="0" y="87890"/>
                    <a:pt x="41004" y="0"/>
                    <a:pt x="3144" y="113581"/>
                  </a:cubicBezTo>
                  <a:cubicBezTo>
                    <a:pt x="10670" y="124870"/>
                    <a:pt x="12173" y="146716"/>
                    <a:pt x="25721" y="147448"/>
                  </a:cubicBezTo>
                  <a:cubicBezTo>
                    <a:pt x="157287" y="154560"/>
                    <a:pt x="289395" y="145329"/>
                    <a:pt x="420833" y="136159"/>
                  </a:cubicBezTo>
                  <a:cubicBezTo>
                    <a:pt x="451788" y="133999"/>
                    <a:pt x="480908" y="120559"/>
                    <a:pt x="511144" y="113581"/>
                  </a:cubicBezTo>
                  <a:cubicBezTo>
                    <a:pt x="529840" y="109267"/>
                    <a:pt x="548773" y="106055"/>
                    <a:pt x="567588" y="102292"/>
                  </a:cubicBezTo>
                  <a:cubicBezTo>
                    <a:pt x="578877" y="94766"/>
                    <a:pt x="596416" y="92311"/>
                    <a:pt x="601455" y="79714"/>
                  </a:cubicBezTo>
                  <a:cubicBezTo>
                    <a:pt x="615621" y="44299"/>
                    <a:pt x="572235" y="39871"/>
                    <a:pt x="556299" y="34559"/>
                  </a:cubicBezTo>
                  <a:cubicBezTo>
                    <a:pt x="545010" y="27033"/>
                    <a:pt x="535970" y="12884"/>
                    <a:pt x="522433" y="11981"/>
                  </a:cubicBezTo>
                  <a:cubicBezTo>
                    <a:pt x="430355" y="5842"/>
                    <a:pt x="415444" y="13777"/>
                    <a:pt x="353099" y="34559"/>
                  </a:cubicBezTo>
                  <a:cubicBezTo>
                    <a:pt x="314805" y="60089"/>
                    <a:pt x="334285" y="51493"/>
                    <a:pt x="319233" y="5713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3680176" y="5659053"/>
              <a:ext cx="103456" cy="120871"/>
            </a:xfrm>
            <a:custGeom>
              <a:avLst/>
              <a:gdLst>
                <a:gd name="connsiteX0" fmla="*/ 0 w 103456"/>
                <a:gd name="connsiteY0" fmla="*/ 120871 h 120871"/>
                <a:gd name="connsiteX1" fmla="*/ 11289 w 103456"/>
                <a:gd name="connsiteY1" fmla="*/ 53138 h 120871"/>
                <a:gd name="connsiteX2" fmla="*/ 22578 w 103456"/>
                <a:gd name="connsiteY2" fmla="*/ 7982 h 120871"/>
                <a:gd name="connsiteX3" fmla="*/ 67733 w 103456"/>
                <a:gd name="connsiteY3" fmla="*/ 19271 h 120871"/>
                <a:gd name="connsiteX4" fmla="*/ 101600 w 103456"/>
                <a:gd name="connsiteY4" fmla="*/ 87004 h 120871"/>
                <a:gd name="connsiteX5" fmla="*/ 101600 w 103456"/>
                <a:gd name="connsiteY5" fmla="*/ 120871 h 1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56" h="120871">
                  <a:moveTo>
                    <a:pt x="0" y="120871"/>
                  </a:moveTo>
                  <a:cubicBezTo>
                    <a:pt x="3763" y="98293"/>
                    <a:pt x="6800" y="75583"/>
                    <a:pt x="11289" y="53138"/>
                  </a:cubicBezTo>
                  <a:cubicBezTo>
                    <a:pt x="14332" y="37924"/>
                    <a:pt x="9274" y="15965"/>
                    <a:pt x="22578" y="7982"/>
                  </a:cubicBezTo>
                  <a:cubicBezTo>
                    <a:pt x="35882" y="0"/>
                    <a:pt x="52681" y="15508"/>
                    <a:pt x="67733" y="19271"/>
                  </a:cubicBezTo>
                  <a:cubicBezTo>
                    <a:pt x="85069" y="45275"/>
                    <a:pt x="96407" y="55846"/>
                    <a:pt x="101600" y="87004"/>
                  </a:cubicBezTo>
                  <a:cubicBezTo>
                    <a:pt x="103456" y="98139"/>
                    <a:pt x="101600" y="109582"/>
                    <a:pt x="101600" y="120871"/>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Freeform 282"/>
            <p:cNvSpPr/>
            <p:nvPr/>
          </p:nvSpPr>
          <p:spPr>
            <a:xfrm>
              <a:off x="4410188" y="5655745"/>
              <a:ext cx="512532" cy="135468"/>
            </a:xfrm>
            <a:custGeom>
              <a:avLst/>
              <a:gdLst>
                <a:gd name="connsiteX0" fmla="*/ 139229 w 512532"/>
                <a:gd name="connsiteY0" fmla="*/ 33867 h 191911"/>
                <a:gd name="connsiteX1" fmla="*/ 37629 w 512532"/>
                <a:gd name="connsiteY1" fmla="*/ 79023 h 191911"/>
                <a:gd name="connsiteX2" fmla="*/ 15051 w 512532"/>
                <a:gd name="connsiteY2" fmla="*/ 112889 h 191911"/>
                <a:gd name="connsiteX3" fmla="*/ 3763 w 512532"/>
                <a:gd name="connsiteY3" fmla="*/ 146756 h 191911"/>
                <a:gd name="connsiteX4" fmla="*/ 71496 w 512532"/>
                <a:gd name="connsiteY4" fmla="*/ 191911 h 191911"/>
                <a:gd name="connsiteX5" fmla="*/ 308563 w 512532"/>
                <a:gd name="connsiteY5" fmla="*/ 180623 h 191911"/>
                <a:gd name="connsiteX6" fmla="*/ 353718 w 512532"/>
                <a:gd name="connsiteY6" fmla="*/ 169334 h 191911"/>
                <a:gd name="connsiteX7" fmla="*/ 387585 w 512532"/>
                <a:gd name="connsiteY7" fmla="*/ 146756 h 191911"/>
                <a:gd name="connsiteX8" fmla="*/ 421451 w 512532"/>
                <a:gd name="connsiteY8" fmla="*/ 135467 h 191911"/>
                <a:gd name="connsiteX9" fmla="*/ 489185 w 512532"/>
                <a:gd name="connsiteY9" fmla="*/ 90311 h 191911"/>
                <a:gd name="connsiteX10" fmla="*/ 489185 w 512532"/>
                <a:gd name="connsiteY10" fmla="*/ 11289 h 191911"/>
                <a:gd name="connsiteX11" fmla="*/ 455318 w 512532"/>
                <a:gd name="connsiteY11" fmla="*/ 0 h 191911"/>
                <a:gd name="connsiteX12" fmla="*/ 297274 w 512532"/>
                <a:gd name="connsiteY12" fmla="*/ 33867 h 191911"/>
                <a:gd name="connsiteX13" fmla="*/ 229540 w 512532"/>
                <a:gd name="connsiteY13" fmla="*/ 56445 h 191911"/>
                <a:gd name="connsiteX14" fmla="*/ 195674 w 512532"/>
                <a:gd name="connsiteY14" fmla="*/ 67734 h 191911"/>
                <a:gd name="connsiteX15" fmla="*/ 82785 w 512532"/>
                <a:gd name="connsiteY15" fmla="*/ 67734 h 19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532" h="191911">
                  <a:moveTo>
                    <a:pt x="139229" y="33867"/>
                  </a:moveTo>
                  <a:cubicBezTo>
                    <a:pt x="105694" y="45046"/>
                    <a:pt x="64464" y="52188"/>
                    <a:pt x="37629" y="79023"/>
                  </a:cubicBezTo>
                  <a:cubicBezTo>
                    <a:pt x="28035" y="88617"/>
                    <a:pt x="22577" y="101600"/>
                    <a:pt x="15051" y="112889"/>
                  </a:cubicBezTo>
                  <a:cubicBezTo>
                    <a:pt x="11288" y="124178"/>
                    <a:pt x="0" y="135467"/>
                    <a:pt x="3763" y="146756"/>
                  </a:cubicBezTo>
                  <a:cubicBezTo>
                    <a:pt x="14334" y="178469"/>
                    <a:pt x="46118" y="183452"/>
                    <a:pt x="71496" y="191911"/>
                  </a:cubicBezTo>
                  <a:cubicBezTo>
                    <a:pt x="150518" y="188148"/>
                    <a:pt x="229703" y="186932"/>
                    <a:pt x="308563" y="180623"/>
                  </a:cubicBezTo>
                  <a:cubicBezTo>
                    <a:pt x="324029" y="179386"/>
                    <a:pt x="339458" y="175446"/>
                    <a:pt x="353718" y="169334"/>
                  </a:cubicBezTo>
                  <a:cubicBezTo>
                    <a:pt x="366189" y="163989"/>
                    <a:pt x="375450" y="152824"/>
                    <a:pt x="387585" y="146756"/>
                  </a:cubicBezTo>
                  <a:cubicBezTo>
                    <a:pt x="398228" y="141434"/>
                    <a:pt x="411049" y="141246"/>
                    <a:pt x="421451" y="135467"/>
                  </a:cubicBezTo>
                  <a:cubicBezTo>
                    <a:pt x="445172" y="122289"/>
                    <a:pt x="489185" y="90311"/>
                    <a:pt x="489185" y="90311"/>
                  </a:cubicBezTo>
                  <a:cubicBezTo>
                    <a:pt x="498346" y="62829"/>
                    <a:pt x="512532" y="40473"/>
                    <a:pt x="489185" y="11289"/>
                  </a:cubicBezTo>
                  <a:cubicBezTo>
                    <a:pt x="481751" y="1997"/>
                    <a:pt x="466607" y="3763"/>
                    <a:pt x="455318" y="0"/>
                  </a:cubicBezTo>
                  <a:cubicBezTo>
                    <a:pt x="429094" y="5245"/>
                    <a:pt x="338469" y="21508"/>
                    <a:pt x="297274" y="33867"/>
                  </a:cubicBezTo>
                  <a:cubicBezTo>
                    <a:pt x="274478" y="40706"/>
                    <a:pt x="252118" y="48919"/>
                    <a:pt x="229540" y="56445"/>
                  </a:cubicBezTo>
                  <a:cubicBezTo>
                    <a:pt x="218251" y="60208"/>
                    <a:pt x="207573" y="67734"/>
                    <a:pt x="195674" y="67734"/>
                  </a:cubicBezTo>
                  <a:lnTo>
                    <a:pt x="82785" y="67734"/>
                  </a:ln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4647332" y="5497689"/>
              <a:ext cx="127302" cy="225779"/>
            </a:xfrm>
            <a:custGeom>
              <a:avLst/>
              <a:gdLst>
                <a:gd name="connsiteX0" fmla="*/ 37557 w 127302"/>
                <a:gd name="connsiteY0" fmla="*/ 180622 h 225778"/>
                <a:gd name="connsiteX1" fmla="*/ 48846 w 127302"/>
                <a:gd name="connsiteY1" fmla="*/ 112889 h 225778"/>
                <a:gd name="connsiteX2" fmla="*/ 71424 w 127302"/>
                <a:gd name="connsiteY2" fmla="*/ 45155 h 225778"/>
                <a:gd name="connsiteX3" fmla="*/ 82712 w 127302"/>
                <a:gd name="connsiteY3" fmla="*/ 0 h 225778"/>
                <a:gd name="connsiteX4" fmla="*/ 94001 w 127302"/>
                <a:gd name="connsiteY4" fmla="*/ 203200 h 225778"/>
                <a:gd name="connsiteX5" fmla="*/ 60135 w 127302"/>
                <a:gd name="connsiteY5" fmla="*/ 225778 h 225778"/>
                <a:gd name="connsiteX6" fmla="*/ 37557 w 127302"/>
                <a:gd name="connsiteY6" fmla="*/ 180622 h 2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2" h="225778">
                  <a:moveTo>
                    <a:pt x="37557" y="180622"/>
                  </a:moveTo>
                  <a:cubicBezTo>
                    <a:pt x="35676" y="161807"/>
                    <a:pt x="43295" y="135095"/>
                    <a:pt x="48846" y="112889"/>
                  </a:cubicBezTo>
                  <a:cubicBezTo>
                    <a:pt x="54618" y="89800"/>
                    <a:pt x="65652" y="68244"/>
                    <a:pt x="71424" y="45155"/>
                  </a:cubicBezTo>
                  <a:lnTo>
                    <a:pt x="82712" y="0"/>
                  </a:lnTo>
                  <a:cubicBezTo>
                    <a:pt x="122279" y="79132"/>
                    <a:pt x="127302" y="69994"/>
                    <a:pt x="94001" y="203200"/>
                  </a:cubicBezTo>
                  <a:cubicBezTo>
                    <a:pt x="90710" y="216362"/>
                    <a:pt x="71424" y="218252"/>
                    <a:pt x="60135" y="225778"/>
                  </a:cubicBezTo>
                  <a:cubicBezTo>
                    <a:pt x="0" y="213751"/>
                    <a:pt x="39438" y="199437"/>
                    <a:pt x="37557" y="180622"/>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533400" y="5410200"/>
            <a:ext cx="1066800" cy="1219200"/>
            <a:chOff x="2440540" y="1295400"/>
            <a:chExt cx="2710044" cy="4316776"/>
          </a:xfrm>
        </p:grpSpPr>
        <p:sp>
          <p:nvSpPr>
            <p:cNvPr id="130" name="Freeform 129"/>
            <p:cNvSpPr/>
            <p:nvPr/>
          </p:nvSpPr>
          <p:spPr>
            <a:xfrm>
              <a:off x="2440540" y="1618907"/>
              <a:ext cx="2710044" cy="1300563"/>
            </a:xfrm>
            <a:custGeom>
              <a:avLst/>
              <a:gdLst>
                <a:gd name="connsiteX0" fmla="*/ 1349262 w 2710044"/>
                <a:gd name="connsiteY0" fmla="*/ 837854 h 1300563"/>
                <a:gd name="connsiteX1" fmla="*/ 1415364 w 2710044"/>
                <a:gd name="connsiteY1" fmla="*/ 815821 h 1300563"/>
                <a:gd name="connsiteX2" fmla="*/ 1878072 w 2710044"/>
                <a:gd name="connsiteY2" fmla="*/ 837854 h 1300563"/>
                <a:gd name="connsiteX3" fmla="*/ 1911123 w 2710044"/>
                <a:gd name="connsiteY3" fmla="*/ 848871 h 1300563"/>
                <a:gd name="connsiteX4" fmla="*/ 2241629 w 2710044"/>
                <a:gd name="connsiteY4" fmla="*/ 837854 h 1300563"/>
                <a:gd name="connsiteX5" fmla="*/ 2274679 w 2710044"/>
                <a:gd name="connsiteY5" fmla="*/ 826838 h 1300563"/>
                <a:gd name="connsiteX6" fmla="*/ 2296713 w 2710044"/>
                <a:gd name="connsiteY6" fmla="*/ 793787 h 1300563"/>
                <a:gd name="connsiteX7" fmla="*/ 2329764 w 2710044"/>
                <a:gd name="connsiteY7" fmla="*/ 727686 h 1300563"/>
                <a:gd name="connsiteX8" fmla="*/ 2318747 w 2710044"/>
                <a:gd name="connsiteY8" fmla="*/ 628534 h 1300563"/>
                <a:gd name="connsiteX9" fmla="*/ 2285696 w 2710044"/>
                <a:gd name="connsiteY9" fmla="*/ 595483 h 1300563"/>
                <a:gd name="connsiteX10" fmla="*/ 2274679 w 2710044"/>
                <a:gd name="connsiteY10" fmla="*/ 562433 h 1300563"/>
                <a:gd name="connsiteX11" fmla="*/ 2285696 w 2710044"/>
                <a:gd name="connsiteY11" fmla="*/ 287011 h 1300563"/>
                <a:gd name="connsiteX12" fmla="*/ 2307730 w 2710044"/>
                <a:gd name="connsiteY12" fmla="*/ 253960 h 1300563"/>
                <a:gd name="connsiteX13" fmla="*/ 2296713 w 2710044"/>
                <a:gd name="connsiteY13" fmla="*/ 220910 h 1300563"/>
                <a:gd name="connsiteX14" fmla="*/ 2285696 w 2710044"/>
                <a:gd name="connsiteY14" fmla="*/ 176842 h 1300563"/>
                <a:gd name="connsiteX15" fmla="*/ 2296713 w 2710044"/>
                <a:gd name="connsiteY15" fmla="*/ 55657 h 1300563"/>
                <a:gd name="connsiteX16" fmla="*/ 2395865 w 2710044"/>
                <a:gd name="connsiteY16" fmla="*/ 99724 h 1300563"/>
                <a:gd name="connsiteX17" fmla="*/ 2417899 w 2710044"/>
                <a:gd name="connsiteY17" fmla="*/ 99724 h 1300563"/>
                <a:gd name="connsiteX18" fmla="*/ 2461966 w 2710044"/>
                <a:gd name="connsiteY18" fmla="*/ 77691 h 1300563"/>
                <a:gd name="connsiteX19" fmla="*/ 2495017 w 2710044"/>
                <a:gd name="connsiteY19" fmla="*/ 88707 h 1300563"/>
                <a:gd name="connsiteX20" fmla="*/ 2506033 w 2710044"/>
                <a:gd name="connsiteY20" fmla="*/ 121758 h 1300563"/>
                <a:gd name="connsiteX21" fmla="*/ 2517050 w 2710044"/>
                <a:gd name="connsiteY21" fmla="*/ 209893 h 1300563"/>
                <a:gd name="connsiteX22" fmla="*/ 2572135 w 2710044"/>
                <a:gd name="connsiteY22" fmla="*/ 165826 h 1300563"/>
                <a:gd name="connsiteX23" fmla="*/ 2594168 w 2710044"/>
                <a:gd name="connsiteY23" fmla="*/ 209893 h 1300563"/>
                <a:gd name="connsiteX24" fmla="*/ 2572135 w 2710044"/>
                <a:gd name="connsiteY24" fmla="*/ 287011 h 1300563"/>
                <a:gd name="connsiteX25" fmla="*/ 2539084 w 2710044"/>
                <a:gd name="connsiteY25" fmla="*/ 331079 h 1300563"/>
                <a:gd name="connsiteX26" fmla="*/ 2539084 w 2710044"/>
                <a:gd name="connsiteY26" fmla="*/ 441247 h 1300563"/>
                <a:gd name="connsiteX27" fmla="*/ 2550101 w 2710044"/>
                <a:gd name="connsiteY27" fmla="*/ 562433 h 1300563"/>
                <a:gd name="connsiteX28" fmla="*/ 2572135 w 2710044"/>
                <a:gd name="connsiteY28" fmla="*/ 628534 h 1300563"/>
                <a:gd name="connsiteX29" fmla="*/ 2594168 w 2710044"/>
                <a:gd name="connsiteY29" fmla="*/ 716669 h 1300563"/>
                <a:gd name="connsiteX30" fmla="*/ 2638236 w 2710044"/>
                <a:gd name="connsiteY30" fmla="*/ 782770 h 1300563"/>
                <a:gd name="connsiteX31" fmla="*/ 2682303 w 2710044"/>
                <a:gd name="connsiteY31" fmla="*/ 859888 h 1300563"/>
                <a:gd name="connsiteX32" fmla="*/ 2627219 w 2710044"/>
                <a:gd name="connsiteY32" fmla="*/ 1135310 h 1300563"/>
                <a:gd name="connsiteX33" fmla="*/ 2561118 w 2710044"/>
                <a:gd name="connsiteY33" fmla="*/ 1179377 h 1300563"/>
                <a:gd name="connsiteX34" fmla="*/ 2495017 w 2710044"/>
                <a:gd name="connsiteY34" fmla="*/ 1201411 h 1300563"/>
                <a:gd name="connsiteX35" fmla="*/ 2340780 w 2710044"/>
                <a:gd name="connsiteY35" fmla="*/ 1190394 h 1300563"/>
                <a:gd name="connsiteX36" fmla="*/ 2208578 w 2710044"/>
                <a:gd name="connsiteY36" fmla="*/ 1212428 h 1300563"/>
                <a:gd name="connsiteX37" fmla="*/ 2175527 w 2710044"/>
                <a:gd name="connsiteY37" fmla="*/ 1223445 h 1300563"/>
                <a:gd name="connsiteX38" fmla="*/ 2076376 w 2710044"/>
                <a:gd name="connsiteY38" fmla="*/ 1267512 h 1300563"/>
                <a:gd name="connsiteX39" fmla="*/ 2043325 w 2710044"/>
                <a:gd name="connsiteY39" fmla="*/ 1278529 h 1300563"/>
                <a:gd name="connsiteX40" fmla="*/ 1878072 w 2710044"/>
                <a:gd name="connsiteY40" fmla="*/ 1267512 h 1300563"/>
                <a:gd name="connsiteX41" fmla="*/ 1845021 w 2710044"/>
                <a:gd name="connsiteY41" fmla="*/ 1234462 h 1300563"/>
                <a:gd name="connsiteX42" fmla="*/ 1811971 w 2710044"/>
                <a:gd name="connsiteY42" fmla="*/ 1223445 h 1300563"/>
                <a:gd name="connsiteX43" fmla="*/ 1778920 w 2710044"/>
                <a:gd name="connsiteY43" fmla="*/ 1201411 h 1300563"/>
                <a:gd name="connsiteX44" fmla="*/ 1228077 w 2710044"/>
                <a:gd name="connsiteY44" fmla="*/ 1190394 h 1300563"/>
                <a:gd name="connsiteX45" fmla="*/ 1007740 w 2710044"/>
                <a:gd name="connsiteY45" fmla="*/ 1179377 h 1300563"/>
                <a:gd name="connsiteX46" fmla="*/ 941638 w 2710044"/>
                <a:gd name="connsiteY46" fmla="*/ 1223445 h 1300563"/>
                <a:gd name="connsiteX47" fmla="*/ 908588 w 2710044"/>
                <a:gd name="connsiteY47" fmla="*/ 1234462 h 1300563"/>
                <a:gd name="connsiteX48" fmla="*/ 809436 w 2710044"/>
                <a:gd name="connsiteY48" fmla="*/ 1278529 h 1300563"/>
                <a:gd name="connsiteX49" fmla="*/ 776385 w 2710044"/>
                <a:gd name="connsiteY49" fmla="*/ 1289546 h 1300563"/>
                <a:gd name="connsiteX50" fmla="*/ 743335 w 2710044"/>
                <a:gd name="connsiteY50" fmla="*/ 1300563 h 1300563"/>
                <a:gd name="connsiteX51" fmla="*/ 600115 w 2710044"/>
                <a:gd name="connsiteY51" fmla="*/ 1278529 h 1300563"/>
                <a:gd name="connsiteX52" fmla="*/ 534014 w 2710044"/>
                <a:gd name="connsiteY52" fmla="*/ 1256495 h 1300563"/>
                <a:gd name="connsiteX53" fmla="*/ 192491 w 2710044"/>
                <a:gd name="connsiteY53" fmla="*/ 1245479 h 1300563"/>
                <a:gd name="connsiteX54" fmla="*/ 126390 w 2710044"/>
                <a:gd name="connsiteY54" fmla="*/ 1201411 h 1300563"/>
                <a:gd name="connsiteX55" fmla="*/ 115373 w 2710044"/>
                <a:gd name="connsiteY55" fmla="*/ 1168360 h 1300563"/>
                <a:gd name="connsiteX56" fmla="*/ 93340 w 2710044"/>
                <a:gd name="connsiteY56" fmla="*/ 1135310 h 1300563"/>
                <a:gd name="connsiteX57" fmla="*/ 71306 w 2710044"/>
                <a:gd name="connsiteY57" fmla="*/ 1058192 h 1300563"/>
                <a:gd name="connsiteX58" fmla="*/ 49272 w 2710044"/>
                <a:gd name="connsiteY58" fmla="*/ 694635 h 1300563"/>
                <a:gd name="connsiteX59" fmla="*/ 16221 w 2710044"/>
                <a:gd name="connsiteY59" fmla="*/ 573450 h 1300563"/>
                <a:gd name="connsiteX60" fmla="*/ 5205 w 2710044"/>
                <a:gd name="connsiteY60" fmla="*/ 540399 h 1300563"/>
                <a:gd name="connsiteX61" fmla="*/ 16221 w 2710044"/>
                <a:gd name="connsiteY61" fmla="*/ 463281 h 1300563"/>
                <a:gd name="connsiteX62" fmla="*/ 49272 w 2710044"/>
                <a:gd name="connsiteY62" fmla="*/ 485315 h 1300563"/>
                <a:gd name="connsiteX63" fmla="*/ 60289 w 2710044"/>
                <a:gd name="connsiteY63" fmla="*/ 529382 h 1300563"/>
                <a:gd name="connsiteX64" fmla="*/ 71306 w 2710044"/>
                <a:gd name="connsiteY64" fmla="*/ 562433 h 1300563"/>
                <a:gd name="connsiteX65" fmla="*/ 82323 w 2710044"/>
                <a:gd name="connsiteY65" fmla="*/ 529382 h 1300563"/>
                <a:gd name="connsiteX66" fmla="*/ 93340 w 2710044"/>
                <a:gd name="connsiteY66" fmla="*/ 452264 h 1300563"/>
                <a:gd name="connsiteX67" fmla="*/ 137407 w 2710044"/>
                <a:gd name="connsiteY67" fmla="*/ 518365 h 1300563"/>
                <a:gd name="connsiteX68" fmla="*/ 159441 w 2710044"/>
                <a:gd name="connsiteY68" fmla="*/ 518365 h 1300563"/>
                <a:gd name="connsiteX69" fmla="*/ 181474 w 2710044"/>
                <a:gd name="connsiteY69" fmla="*/ 485315 h 1300563"/>
                <a:gd name="connsiteX70" fmla="*/ 214525 w 2710044"/>
                <a:gd name="connsiteY70" fmla="*/ 771753 h 1300563"/>
                <a:gd name="connsiteX71" fmla="*/ 247576 w 2710044"/>
                <a:gd name="connsiteY71" fmla="*/ 804804 h 1300563"/>
                <a:gd name="connsiteX72" fmla="*/ 324694 w 2710044"/>
                <a:gd name="connsiteY72" fmla="*/ 826838 h 1300563"/>
                <a:gd name="connsiteX73" fmla="*/ 434862 w 2710044"/>
                <a:gd name="connsiteY73" fmla="*/ 815821 h 1300563"/>
                <a:gd name="connsiteX74" fmla="*/ 467913 w 2710044"/>
                <a:gd name="connsiteY74" fmla="*/ 793787 h 1300563"/>
                <a:gd name="connsiteX75" fmla="*/ 545031 w 2710044"/>
                <a:gd name="connsiteY75" fmla="*/ 771753 h 1300563"/>
                <a:gd name="connsiteX76" fmla="*/ 710284 w 2710044"/>
                <a:gd name="connsiteY76" fmla="*/ 782770 h 1300563"/>
                <a:gd name="connsiteX77" fmla="*/ 787402 w 2710044"/>
                <a:gd name="connsiteY77" fmla="*/ 804804 h 1300563"/>
                <a:gd name="connsiteX78" fmla="*/ 820453 w 2710044"/>
                <a:gd name="connsiteY78" fmla="*/ 826838 h 1300563"/>
                <a:gd name="connsiteX79" fmla="*/ 897571 w 2710044"/>
                <a:gd name="connsiteY79" fmla="*/ 848871 h 1300563"/>
                <a:gd name="connsiteX80" fmla="*/ 1272144 w 2710044"/>
                <a:gd name="connsiteY80" fmla="*/ 837854 h 1300563"/>
                <a:gd name="connsiteX81" fmla="*/ 1349262 w 2710044"/>
                <a:gd name="connsiteY81" fmla="*/ 837854 h 130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10044" h="1300563">
                  <a:moveTo>
                    <a:pt x="1349262" y="837854"/>
                  </a:moveTo>
                  <a:cubicBezTo>
                    <a:pt x="1373132" y="834182"/>
                    <a:pt x="1392144" y="816349"/>
                    <a:pt x="1415364" y="815821"/>
                  </a:cubicBezTo>
                  <a:cubicBezTo>
                    <a:pt x="1588502" y="811886"/>
                    <a:pt x="1726847" y="794648"/>
                    <a:pt x="1878072" y="837854"/>
                  </a:cubicBezTo>
                  <a:cubicBezTo>
                    <a:pt x="1889238" y="841044"/>
                    <a:pt x="1900106" y="845199"/>
                    <a:pt x="1911123" y="848871"/>
                  </a:cubicBezTo>
                  <a:cubicBezTo>
                    <a:pt x="2021292" y="845199"/>
                    <a:pt x="2131601" y="844522"/>
                    <a:pt x="2241629" y="837854"/>
                  </a:cubicBezTo>
                  <a:cubicBezTo>
                    <a:pt x="2253220" y="837152"/>
                    <a:pt x="2265611" y="834092"/>
                    <a:pt x="2274679" y="826838"/>
                  </a:cubicBezTo>
                  <a:cubicBezTo>
                    <a:pt x="2285018" y="818567"/>
                    <a:pt x="2290792" y="805630"/>
                    <a:pt x="2296713" y="793787"/>
                  </a:cubicBezTo>
                  <a:cubicBezTo>
                    <a:pt x="2342322" y="702568"/>
                    <a:pt x="2266622" y="822397"/>
                    <a:pt x="2329764" y="727686"/>
                  </a:cubicBezTo>
                  <a:cubicBezTo>
                    <a:pt x="2326092" y="694635"/>
                    <a:pt x="2329263" y="660082"/>
                    <a:pt x="2318747" y="628534"/>
                  </a:cubicBezTo>
                  <a:cubicBezTo>
                    <a:pt x="2313820" y="613753"/>
                    <a:pt x="2294339" y="608447"/>
                    <a:pt x="2285696" y="595483"/>
                  </a:cubicBezTo>
                  <a:cubicBezTo>
                    <a:pt x="2279254" y="585821"/>
                    <a:pt x="2278351" y="573450"/>
                    <a:pt x="2274679" y="562433"/>
                  </a:cubicBezTo>
                  <a:cubicBezTo>
                    <a:pt x="2278351" y="470626"/>
                    <a:pt x="2275908" y="378369"/>
                    <a:pt x="2285696" y="287011"/>
                  </a:cubicBezTo>
                  <a:cubicBezTo>
                    <a:pt x="2287107" y="273846"/>
                    <a:pt x="2305553" y="267021"/>
                    <a:pt x="2307730" y="253960"/>
                  </a:cubicBezTo>
                  <a:cubicBezTo>
                    <a:pt x="2309639" y="242505"/>
                    <a:pt x="2299903" y="232076"/>
                    <a:pt x="2296713" y="220910"/>
                  </a:cubicBezTo>
                  <a:cubicBezTo>
                    <a:pt x="2292553" y="206351"/>
                    <a:pt x="2289368" y="191531"/>
                    <a:pt x="2285696" y="176842"/>
                  </a:cubicBezTo>
                  <a:cubicBezTo>
                    <a:pt x="2289368" y="136447"/>
                    <a:pt x="2271374" y="87330"/>
                    <a:pt x="2296713" y="55657"/>
                  </a:cubicBezTo>
                  <a:cubicBezTo>
                    <a:pt x="2341239" y="0"/>
                    <a:pt x="2382729" y="80020"/>
                    <a:pt x="2395865" y="99724"/>
                  </a:cubicBezTo>
                  <a:cubicBezTo>
                    <a:pt x="2417899" y="165826"/>
                    <a:pt x="2395865" y="121758"/>
                    <a:pt x="2417899" y="99724"/>
                  </a:cubicBezTo>
                  <a:cubicBezTo>
                    <a:pt x="2429512" y="88111"/>
                    <a:pt x="2447277" y="85035"/>
                    <a:pt x="2461966" y="77691"/>
                  </a:cubicBezTo>
                  <a:cubicBezTo>
                    <a:pt x="2472983" y="81363"/>
                    <a:pt x="2486805" y="80495"/>
                    <a:pt x="2495017" y="88707"/>
                  </a:cubicBezTo>
                  <a:cubicBezTo>
                    <a:pt x="2503229" y="96919"/>
                    <a:pt x="2503956" y="110332"/>
                    <a:pt x="2506033" y="121758"/>
                  </a:cubicBezTo>
                  <a:cubicBezTo>
                    <a:pt x="2511329" y="150887"/>
                    <a:pt x="2513378" y="180515"/>
                    <a:pt x="2517050" y="209893"/>
                  </a:cubicBezTo>
                  <a:cubicBezTo>
                    <a:pt x="2522412" y="201850"/>
                    <a:pt x="2546794" y="150621"/>
                    <a:pt x="2572135" y="165826"/>
                  </a:cubicBezTo>
                  <a:cubicBezTo>
                    <a:pt x="2586217" y="174276"/>
                    <a:pt x="2586824" y="195204"/>
                    <a:pt x="2594168" y="209893"/>
                  </a:cubicBezTo>
                  <a:cubicBezTo>
                    <a:pt x="2591782" y="219436"/>
                    <a:pt x="2579161" y="274716"/>
                    <a:pt x="2572135" y="287011"/>
                  </a:cubicBezTo>
                  <a:cubicBezTo>
                    <a:pt x="2563025" y="302953"/>
                    <a:pt x="2550101" y="316390"/>
                    <a:pt x="2539084" y="331079"/>
                  </a:cubicBezTo>
                  <a:cubicBezTo>
                    <a:pt x="2518912" y="391594"/>
                    <a:pt x="2528535" y="346304"/>
                    <a:pt x="2539084" y="441247"/>
                  </a:cubicBezTo>
                  <a:cubicBezTo>
                    <a:pt x="2543563" y="481561"/>
                    <a:pt x="2543052" y="522488"/>
                    <a:pt x="2550101" y="562433"/>
                  </a:cubicBezTo>
                  <a:cubicBezTo>
                    <a:pt x="2554137" y="585305"/>
                    <a:pt x="2567580" y="605759"/>
                    <a:pt x="2572135" y="628534"/>
                  </a:cubicBezTo>
                  <a:cubicBezTo>
                    <a:pt x="2575186" y="643788"/>
                    <a:pt x="2583584" y="697618"/>
                    <a:pt x="2594168" y="716669"/>
                  </a:cubicBezTo>
                  <a:cubicBezTo>
                    <a:pt x="2607028" y="739818"/>
                    <a:pt x="2626393" y="759084"/>
                    <a:pt x="2638236" y="782770"/>
                  </a:cubicBezTo>
                  <a:cubicBezTo>
                    <a:pt x="2666191" y="838681"/>
                    <a:pt x="2651160" y="813173"/>
                    <a:pt x="2682303" y="859888"/>
                  </a:cubicBezTo>
                  <a:cubicBezTo>
                    <a:pt x="2669895" y="1095652"/>
                    <a:pt x="2710044" y="1011074"/>
                    <a:pt x="2627219" y="1135310"/>
                  </a:cubicBezTo>
                  <a:cubicBezTo>
                    <a:pt x="2594713" y="1184068"/>
                    <a:pt x="2620401" y="1161592"/>
                    <a:pt x="2561118" y="1179377"/>
                  </a:cubicBezTo>
                  <a:cubicBezTo>
                    <a:pt x="2538872" y="1186051"/>
                    <a:pt x="2495017" y="1201411"/>
                    <a:pt x="2495017" y="1201411"/>
                  </a:cubicBezTo>
                  <a:cubicBezTo>
                    <a:pt x="2443605" y="1197739"/>
                    <a:pt x="2392323" y="1190394"/>
                    <a:pt x="2340780" y="1190394"/>
                  </a:cubicBezTo>
                  <a:cubicBezTo>
                    <a:pt x="2300546" y="1190394"/>
                    <a:pt x="2249188" y="1200825"/>
                    <a:pt x="2208578" y="1212428"/>
                  </a:cubicBezTo>
                  <a:cubicBezTo>
                    <a:pt x="2197412" y="1215618"/>
                    <a:pt x="2186544" y="1219773"/>
                    <a:pt x="2175527" y="1223445"/>
                  </a:cubicBezTo>
                  <a:cubicBezTo>
                    <a:pt x="2123152" y="1258363"/>
                    <a:pt x="2155039" y="1241292"/>
                    <a:pt x="2076376" y="1267512"/>
                  </a:cubicBezTo>
                  <a:lnTo>
                    <a:pt x="2043325" y="1278529"/>
                  </a:lnTo>
                  <a:cubicBezTo>
                    <a:pt x="1988241" y="1274857"/>
                    <a:pt x="1931964" y="1279488"/>
                    <a:pt x="1878072" y="1267512"/>
                  </a:cubicBezTo>
                  <a:cubicBezTo>
                    <a:pt x="1862863" y="1264132"/>
                    <a:pt x="1857985" y="1243104"/>
                    <a:pt x="1845021" y="1234462"/>
                  </a:cubicBezTo>
                  <a:cubicBezTo>
                    <a:pt x="1835359" y="1228021"/>
                    <a:pt x="1822358" y="1228638"/>
                    <a:pt x="1811971" y="1223445"/>
                  </a:cubicBezTo>
                  <a:cubicBezTo>
                    <a:pt x="1800128" y="1217523"/>
                    <a:pt x="1792140" y="1202159"/>
                    <a:pt x="1778920" y="1201411"/>
                  </a:cubicBezTo>
                  <a:cubicBezTo>
                    <a:pt x="1595562" y="1191032"/>
                    <a:pt x="1411691" y="1194066"/>
                    <a:pt x="1228077" y="1190394"/>
                  </a:cubicBezTo>
                  <a:cubicBezTo>
                    <a:pt x="1148716" y="1175965"/>
                    <a:pt x="1087324" y="1152849"/>
                    <a:pt x="1007740" y="1179377"/>
                  </a:cubicBezTo>
                  <a:cubicBezTo>
                    <a:pt x="982617" y="1187751"/>
                    <a:pt x="966761" y="1215071"/>
                    <a:pt x="941638" y="1223445"/>
                  </a:cubicBezTo>
                  <a:cubicBezTo>
                    <a:pt x="930621" y="1227117"/>
                    <a:pt x="918975" y="1229269"/>
                    <a:pt x="908588" y="1234462"/>
                  </a:cubicBezTo>
                  <a:cubicBezTo>
                    <a:pt x="803840" y="1286835"/>
                    <a:pt x="979965" y="1221686"/>
                    <a:pt x="809436" y="1278529"/>
                  </a:cubicBezTo>
                  <a:lnTo>
                    <a:pt x="776385" y="1289546"/>
                  </a:lnTo>
                  <a:lnTo>
                    <a:pt x="743335" y="1300563"/>
                  </a:lnTo>
                  <a:cubicBezTo>
                    <a:pt x="673511" y="1292805"/>
                    <a:pt x="656238" y="1295366"/>
                    <a:pt x="600115" y="1278529"/>
                  </a:cubicBezTo>
                  <a:cubicBezTo>
                    <a:pt x="577869" y="1271855"/>
                    <a:pt x="557227" y="1257244"/>
                    <a:pt x="534014" y="1256495"/>
                  </a:cubicBezTo>
                  <a:lnTo>
                    <a:pt x="192491" y="1245479"/>
                  </a:lnTo>
                  <a:cubicBezTo>
                    <a:pt x="157841" y="1233929"/>
                    <a:pt x="149968" y="1236779"/>
                    <a:pt x="126390" y="1201411"/>
                  </a:cubicBezTo>
                  <a:cubicBezTo>
                    <a:pt x="119948" y="1191748"/>
                    <a:pt x="120566" y="1178747"/>
                    <a:pt x="115373" y="1168360"/>
                  </a:cubicBezTo>
                  <a:cubicBezTo>
                    <a:pt x="109452" y="1156517"/>
                    <a:pt x="99261" y="1147153"/>
                    <a:pt x="93340" y="1135310"/>
                  </a:cubicBezTo>
                  <a:cubicBezTo>
                    <a:pt x="85438" y="1119505"/>
                    <a:pt x="74836" y="1072311"/>
                    <a:pt x="71306" y="1058192"/>
                  </a:cubicBezTo>
                  <a:cubicBezTo>
                    <a:pt x="54473" y="570052"/>
                    <a:pt x="86886" y="863895"/>
                    <a:pt x="49272" y="694635"/>
                  </a:cubicBezTo>
                  <a:cubicBezTo>
                    <a:pt x="28508" y="601197"/>
                    <a:pt x="50617" y="676639"/>
                    <a:pt x="16221" y="573450"/>
                  </a:cubicBezTo>
                  <a:lnTo>
                    <a:pt x="5205" y="540399"/>
                  </a:lnTo>
                  <a:cubicBezTo>
                    <a:pt x="8877" y="514693"/>
                    <a:pt x="0" y="483558"/>
                    <a:pt x="16221" y="463281"/>
                  </a:cubicBezTo>
                  <a:cubicBezTo>
                    <a:pt x="24492" y="452942"/>
                    <a:pt x="41927" y="474298"/>
                    <a:pt x="49272" y="485315"/>
                  </a:cubicBezTo>
                  <a:cubicBezTo>
                    <a:pt x="57671" y="497913"/>
                    <a:pt x="56129" y="514823"/>
                    <a:pt x="60289" y="529382"/>
                  </a:cubicBezTo>
                  <a:cubicBezTo>
                    <a:pt x="63479" y="540548"/>
                    <a:pt x="67634" y="551416"/>
                    <a:pt x="71306" y="562433"/>
                  </a:cubicBezTo>
                  <a:cubicBezTo>
                    <a:pt x="74978" y="551416"/>
                    <a:pt x="80045" y="540769"/>
                    <a:pt x="82323" y="529382"/>
                  </a:cubicBezTo>
                  <a:cubicBezTo>
                    <a:pt x="87416" y="503919"/>
                    <a:pt x="67877" y="457357"/>
                    <a:pt x="93340" y="452264"/>
                  </a:cubicBezTo>
                  <a:cubicBezTo>
                    <a:pt x="119307" y="447071"/>
                    <a:pt x="137407" y="518365"/>
                    <a:pt x="137407" y="518365"/>
                  </a:cubicBezTo>
                  <a:cubicBezTo>
                    <a:pt x="155034" y="571246"/>
                    <a:pt x="141814" y="553620"/>
                    <a:pt x="159441" y="518365"/>
                  </a:cubicBezTo>
                  <a:cubicBezTo>
                    <a:pt x="165362" y="506522"/>
                    <a:pt x="174130" y="496332"/>
                    <a:pt x="181474" y="485315"/>
                  </a:cubicBezTo>
                  <a:cubicBezTo>
                    <a:pt x="256396" y="597694"/>
                    <a:pt x="164679" y="447758"/>
                    <a:pt x="214525" y="771753"/>
                  </a:cubicBezTo>
                  <a:cubicBezTo>
                    <a:pt x="216894" y="787152"/>
                    <a:pt x="234612" y="796161"/>
                    <a:pt x="247576" y="804804"/>
                  </a:cubicBezTo>
                  <a:cubicBezTo>
                    <a:pt x="257060" y="811127"/>
                    <a:pt x="318817" y="825369"/>
                    <a:pt x="324694" y="826838"/>
                  </a:cubicBezTo>
                  <a:cubicBezTo>
                    <a:pt x="361417" y="823166"/>
                    <a:pt x="398901" y="824120"/>
                    <a:pt x="434862" y="815821"/>
                  </a:cubicBezTo>
                  <a:cubicBezTo>
                    <a:pt x="447764" y="812844"/>
                    <a:pt x="456070" y="799708"/>
                    <a:pt x="467913" y="793787"/>
                  </a:cubicBezTo>
                  <a:cubicBezTo>
                    <a:pt x="483717" y="785885"/>
                    <a:pt x="530912" y="775283"/>
                    <a:pt x="545031" y="771753"/>
                  </a:cubicBezTo>
                  <a:cubicBezTo>
                    <a:pt x="600115" y="775425"/>
                    <a:pt x="655381" y="776991"/>
                    <a:pt x="710284" y="782770"/>
                  </a:cubicBezTo>
                  <a:cubicBezTo>
                    <a:pt x="719227" y="783711"/>
                    <a:pt x="775567" y="798886"/>
                    <a:pt x="787402" y="804804"/>
                  </a:cubicBezTo>
                  <a:cubicBezTo>
                    <a:pt x="799245" y="810726"/>
                    <a:pt x="808610" y="820917"/>
                    <a:pt x="820453" y="826838"/>
                  </a:cubicBezTo>
                  <a:cubicBezTo>
                    <a:pt x="836254" y="834739"/>
                    <a:pt x="883457" y="845343"/>
                    <a:pt x="897571" y="848871"/>
                  </a:cubicBezTo>
                  <a:cubicBezTo>
                    <a:pt x="1022429" y="845199"/>
                    <a:pt x="1147405" y="844419"/>
                    <a:pt x="1272144" y="837854"/>
                  </a:cubicBezTo>
                  <a:cubicBezTo>
                    <a:pt x="1515299" y="825057"/>
                    <a:pt x="1325392" y="841526"/>
                    <a:pt x="1349262" y="837854"/>
                  </a:cubicBezTo>
                  <a:close/>
                </a:path>
              </a:pathLst>
            </a:custGeom>
            <a:solidFill>
              <a:srgbClr val="FDB4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535210" y="38148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3649051" y="21675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9"/>
            <p:cNvGrpSpPr/>
            <p:nvPr/>
          </p:nvGrpSpPr>
          <p:grpSpPr>
            <a:xfrm>
              <a:off x="3498487" y="1295400"/>
              <a:ext cx="732701" cy="938401"/>
              <a:chOff x="2393369" y="2168356"/>
              <a:chExt cx="732701" cy="938401"/>
            </a:xfrm>
          </p:grpSpPr>
          <p:sp>
            <p:nvSpPr>
              <p:cNvPr id="116" name="Freeform 115"/>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8" name="Group 10"/>
              <p:cNvGrpSpPr/>
              <p:nvPr/>
            </p:nvGrpSpPr>
            <p:grpSpPr>
              <a:xfrm>
                <a:off x="2514600" y="2438400"/>
                <a:ext cx="152400" cy="152400"/>
                <a:chOff x="4267200" y="1600200"/>
                <a:chExt cx="1371600" cy="1371600"/>
              </a:xfrm>
            </p:grpSpPr>
            <p:sp>
              <p:nvSpPr>
                <p:cNvPr id="126" name="Oval 125"/>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9"/>
                <p:cNvGrpSpPr/>
                <p:nvPr/>
              </p:nvGrpSpPr>
              <p:grpSpPr>
                <a:xfrm>
                  <a:off x="4495800" y="1981200"/>
                  <a:ext cx="914400" cy="990600"/>
                  <a:chOff x="6019800" y="1524000"/>
                  <a:chExt cx="990600" cy="1066800"/>
                </a:xfrm>
              </p:grpSpPr>
              <p:sp>
                <p:nvSpPr>
                  <p:cNvPr id="128" name="Oval 127"/>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1"/>
              <p:cNvGrpSpPr/>
              <p:nvPr/>
            </p:nvGrpSpPr>
            <p:grpSpPr>
              <a:xfrm>
                <a:off x="2743200" y="2438400"/>
                <a:ext cx="152400" cy="152400"/>
                <a:chOff x="4267200" y="1600200"/>
                <a:chExt cx="1371600" cy="1371600"/>
              </a:xfrm>
            </p:grpSpPr>
            <p:sp>
              <p:nvSpPr>
                <p:cNvPr id="122" name="Oval 121"/>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9"/>
                <p:cNvGrpSpPr/>
                <p:nvPr/>
              </p:nvGrpSpPr>
              <p:grpSpPr>
                <a:xfrm>
                  <a:off x="4495800" y="1981200"/>
                  <a:ext cx="914400" cy="990600"/>
                  <a:chOff x="6019800" y="1524000"/>
                  <a:chExt cx="990600" cy="1066800"/>
                </a:xfrm>
              </p:grpSpPr>
              <p:sp>
                <p:nvSpPr>
                  <p:cNvPr id="124"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0" name="Freeform 119"/>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4" name="Freeform 93"/>
            <p:cNvSpPr/>
            <p:nvPr/>
          </p:nvSpPr>
          <p:spPr>
            <a:xfrm>
              <a:off x="3422796" y="26266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86829" y="36166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69109" y="34337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246572" y="37209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40719" y="36676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4193034" y="36089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008935" y="37613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755547" y="37393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29"/>
            <p:cNvGrpSpPr/>
            <p:nvPr/>
          </p:nvGrpSpPr>
          <p:grpSpPr>
            <a:xfrm>
              <a:off x="3346087" y="2438400"/>
              <a:ext cx="304800" cy="304800"/>
              <a:chOff x="4191000" y="2057400"/>
              <a:chExt cx="2971800" cy="2743200"/>
            </a:xfrm>
          </p:grpSpPr>
          <p:sp>
            <p:nvSpPr>
              <p:cNvPr id="109" name="Oval 108"/>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Group 46"/>
            <p:cNvGrpSpPr/>
            <p:nvPr/>
          </p:nvGrpSpPr>
          <p:grpSpPr>
            <a:xfrm>
              <a:off x="3631206" y="5316556"/>
              <a:ext cx="462560" cy="295620"/>
              <a:chOff x="2266319" y="4783156"/>
              <a:chExt cx="462560" cy="295620"/>
            </a:xfrm>
          </p:grpSpPr>
          <p:sp>
            <p:nvSpPr>
              <p:cNvPr id="107" name="Freeform 106"/>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47"/>
            <p:cNvGrpSpPr/>
            <p:nvPr/>
          </p:nvGrpSpPr>
          <p:grpSpPr>
            <a:xfrm>
              <a:off x="4184287" y="5257816"/>
              <a:ext cx="304800" cy="219421"/>
              <a:chOff x="2266319" y="4783156"/>
              <a:chExt cx="462560" cy="295620"/>
            </a:xfrm>
          </p:grpSpPr>
          <p:sp>
            <p:nvSpPr>
              <p:cNvPr id="105" name="Freeform 10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Freeform 130"/>
            <p:cNvSpPr/>
            <p:nvPr/>
          </p:nvSpPr>
          <p:spPr>
            <a:xfrm>
              <a:off x="4191000" y="2514600"/>
              <a:ext cx="209320" cy="55085"/>
            </a:xfrm>
            <a:custGeom>
              <a:avLst/>
              <a:gdLst>
                <a:gd name="connsiteX0" fmla="*/ 0 w 209320"/>
                <a:gd name="connsiteY0" fmla="*/ 33051 h 55085"/>
                <a:gd name="connsiteX1" fmla="*/ 88135 w 209320"/>
                <a:gd name="connsiteY1" fmla="*/ 22034 h 55085"/>
                <a:gd name="connsiteX2" fmla="*/ 154236 w 209320"/>
                <a:gd name="connsiteY2" fmla="*/ 0 h 55085"/>
                <a:gd name="connsiteX3" fmla="*/ 187287 w 209320"/>
                <a:gd name="connsiteY3" fmla="*/ 11017 h 55085"/>
                <a:gd name="connsiteX4" fmla="*/ 198304 w 209320"/>
                <a:gd name="connsiteY4" fmla="*/ 44068 h 55085"/>
                <a:gd name="connsiteX5" fmla="*/ 209320 w 209320"/>
                <a:gd name="connsiteY5" fmla="*/ 55085 h 5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320" h="55085">
                  <a:moveTo>
                    <a:pt x="0" y="33051"/>
                  </a:moveTo>
                  <a:cubicBezTo>
                    <a:pt x="29378" y="29379"/>
                    <a:pt x="59185" y="28238"/>
                    <a:pt x="88135" y="22034"/>
                  </a:cubicBezTo>
                  <a:cubicBezTo>
                    <a:pt x="110845" y="17168"/>
                    <a:pt x="154236" y="0"/>
                    <a:pt x="154236" y="0"/>
                  </a:cubicBezTo>
                  <a:cubicBezTo>
                    <a:pt x="165253" y="3672"/>
                    <a:pt x="179075" y="2805"/>
                    <a:pt x="187287" y="11017"/>
                  </a:cubicBezTo>
                  <a:cubicBezTo>
                    <a:pt x="195499" y="19229"/>
                    <a:pt x="193111" y="33681"/>
                    <a:pt x="198304" y="44068"/>
                  </a:cubicBezTo>
                  <a:cubicBezTo>
                    <a:pt x="200626" y="48713"/>
                    <a:pt x="205648" y="51413"/>
                    <a:pt x="209320" y="5508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4495800" y="2590800"/>
              <a:ext cx="243262" cy="165253"/>
            </a:xfrm>
            <a:custGeom>
              <a:avLst/>
              <a:gdLst>
                <a:gd name="connsiteX0" fmla="*/ 0 w 243262"/>
                <a:gd name="connsiteY0" fmla="*/ 165253 h 165253"/>
                <a:gd name="connsiteX1" fmla="*/ 66101 w 243262"/>
                <a:gd name="connsiteY1" fmla="*/ 154236 h 165253"/>
                <a:gd name="connsiteX2" fmla="*/ 165253 w 243262"/>
                <a:gd name="connsiteY2" fmla="*/ 143220 h 165253"/>
                <a:gd name="connsiteX3" fmla="*/ 198304 w 243262"/>
                <a:gd name="connsiteY3" fmla="*/ 121186 h 165253"/>
                <a:gd name="connsiteX4" fmla="*/ 209321 w 243262"/>
                <a:gd name="connsiteY4" fmla="*/ 88135 h 165253"/>
                <a:gd name="connsiteX5" fmla="*/ 231354 w 243262"/>
                <a:gd name="connsiteY5" fmla="*/ 55085 h 165253"/>
                <a:gd name="connsiteX6" fmla="*/ 242371 w 243262"/>
                <a:gd name="connsiteY6" fmla="*/ 0 h 1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262" h="165253">
                  <a:moveTo>
                    <a:pt x="0" y="165253"/>
                  </a:moveTo>
                  <a:cubicBezTo>
                    <a:pt x="22034" y="161581"/>
                    <a:pt x="43959" y="157188"/>
                    <a:pt x="66101" y="154236"/>
                  </a:cubicBezTo>
                  <a:cubicBezTo>
                    <a:pt x="99063" y="149841"/>
                    <a:pt x="132992" y="151285"/>
                    <a:pt x="165253" y="143220"/>
                  </a:cubicBezTo>
                  <a:cubicBezTo>
                    <a:pt x="178098" y="140009"/>
                    <a:pt x="187287" y="128531"/>
                    <a:pt x="198304" y="121186"/>
                  </a:cubicBezTo>
                  <a:cubicBezTo>
                    <a:pt x="201976" y="110169"/>
                    <a:pt x="204128" y="98522"/>
                    <a:pt x="209321" y="88135"/>
                  </a:cubicBezTo>
                  <a:cubicBezTo>
                    <a:pt x="215242" y="76292"/>
                    <a:pt x="226138" y="67255"/>
                    <a:pt x="231354" y="55085"/>
                  </a:cubicBezTo>
                  <a:cubicBezTo>
                    <a:pt x="243262" y="27300"/>
                    <a:pt x="242371" y="21345"/>
                    <a:pt x="24237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2798284" y="2479188"/>
              <a:ext cx="168854" cy="32658"/>
            </a:xfrm>
            <a:custGeom>
              <a:avLst/>
              <a:gdLst>
                <a:gd name="connsiteX0" fmla="*/ 0 w 168854"/>
                <a:gd name="connsiteY0" fmla="*/ 32658 h 32658"/>
                <a:gd name="connsiteX1" fmla="*/ 165253 w 168854"/>
                <a:gd name="connsiteY1" fmla="*/ 21641 h 32658"/>
                <a:gd name="connsiteX2" fmla="*/ 165253 w 168854"/>
                <a:gd name="connsiteY2" fmla="*/ 32658 h 32658"/>
              </a:gdLst>
              <a:ahLst/>
              <a:cxnLst>
                <a:cxn ang="0">
                  <a:pos x="connsiteX0" y="connsiteY0"/>
                </a:cxn>
                <a:cxn ang="0">
                  <a:pos x="connsiteX1" y="connsiteY1"/>
                </a:cxn>
                <a:cxn ang="0">
                  <a:pos x="connsiteX2" y="connsiteY2"/>
                </a:cxn>
              </a:cxnLst>
              <a:rect l="l" t="t" r="r" b="b"/>
              <a:pathLst>
                <a:path w="168854" h="32658">
                  <a:moveTo>
                    <a:pt x="0" y="32658"/>
                  </a:moveTo>
                  <a:cubicBezTo>
                    <a:pt x="77755" y="1556"/>
                    <a:pt x="57048" y="0"/>
                    <a:pt x="165253" y="21641"/>
                  </a:cubicBezTo>
                  <a:cubicBezTo>
                    <a:pt x="168854" y="22361"/>
                    <a:pt x="165253" y="28986"/>
                    <a:pt x="165253" y="326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3040655" y="2787267"/>
              <a:ext cx="165253" cy="56994"/>
            </a:xfrm>
            <a:custGeom>
              <a:avLst/>
              <a:gdLst>
                <a:gd name="connsiteX0" fmla="*/ 0 w 165253"/>
                <a:gd name="connsiteY0" fmla="*/ 0 h 56994"/>
                <a:gd name="connsiteX1" fmla="*/ 55085 w 165253"/>
                <a:gd name="connsiteY1" fmla="*/ 33051 h 56994"/>
                <a:gd name="connsiteX2" fmla="*/ 88135 w 165253"/>
                <a:gd name="connsiteY2" fmla="*/ 55085 h 56994"/>
                <a:gd name="connsiteX3" fmla="*/ 121186 w 165253"/>
                <a:gd name="connsiteY3" fmla="*/ 44068 h 56994"/>
                <a:gd name="connsiteX4" fmla="*/ 165253 w 165253"/>
                <a:gd name="connsiteY4" fmla="*/ 11017 h 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3" h="56994">
                  <a:moveTo>
                    <a:pt x="0" y="0"/>
                  </a:moveTo>
                  <a:cubicBezTo>
                    <a:pt x="18362" y="11017"/>
                    <a:pt x="36927" y="21702"/>
                    <a:pt x="55085" y="33051"/>
                  </a:cubicBezTo>
                  <a:cubicBezTo>
                    <a:pt x="66313" y="40069"/>
                    <a:pt x="75075" y="52908"/>
                    <a:pt x="88135" y="55085"/>
                  </a:cubicBezTo>
                  <a:cubicBezTo>
                    <a:pt x="99590" y="56994"/>
                    <a:pt x="110799" y="49261"/>
                    <a:pt x="121186" y="44068"/>
                  </a:cubicBezTo>
                  <a:cubicBezTo>
                    <a:pt x="146103" y="31610"/>
                    <a:pt x="149760" y="26512"/>
                    <a:pt x="165253" y="1101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3500"/>
                                  </p:stCondLst>
                                  <p:childTnLst>
                                    <p:animClr clrSpc="rgb">
                                      <p:cBhvr override="childStyle">
                                        <p:cTn id="6" dur="200" fill="hold"/>
                                        <p:tgtEl>
                                          <p:spTgt spid="452"/>
                                        </p:tgtEl>
                                        <p:attrNameLst>
                                          <p:attrName>style.color</p:attrName>
                                        </p:attrNameLst>
                                      </p:cBhvr>
                                      <p:to>
                                        <a:schemeClr val="accent2"/>
                                      </p:to>
                                    </p:animClr>
                                    <p:animClr clrSpc="rgb">
                                      <p:cBhvr>
                                        <p:cTn id="7" dur="200" fill="hold"/>
                                        <p:tgtEl>
                                          <p:spTgt spid="452"/>
                                        </p:tgtEl>
                                        <p:attrNameLst>
                                          <p:attrName>fillcolor</p:attrName>
                                        </p:attrNameLst>
                                      </p:cBhvr>
                                      <p:to>
                                        <a:schemeClr val="accent2"/>
                                      </p:to>
                                    </p:animClr>
                                    <p:set>
                                      <p:cBhvr>
                                        <p:cTn id="8" dur="200" fill="hold"/>
                                        <p:tgtEl>
                                          <p:spTgt spid="452"/>
                                        </p:tgtEl>
                                        <p:attrNameLst>
                                          <p:attrName>fill.type</p:attrName>
                                        </p:attrNameLst>
                                      </p:cBhvr>
                                      <p:to>
                                        <p:strVal val="solid"/>
                                      </p:to>
                                    </p:set>
                                    <p:set>
                                      <p:cBhvr>
                                        <p:cTn id="9" dur="200" fill="hold"/>
                                        <p:tgtEl>
                                          <p:spTgt spid="452"/>
                                        </p:tgtEl>
                                        <p:attrNameLst>
                                          <p:attrName>fill.on</p:attrName>
                                        </p:attrNameLst>
                                      </p:cBhvr>
                                      <p:to>
                                        <p:strVal val="true"/>
                                      </p:to>
                                    </p:set>
                                    <p:animRot by="120000">
                                      <p:cBhvr>
                                        <p:cTn id="10" dur="200" fill="hold">
                                          <p:stCondLst>
                                            <p:cond delay="0"/>
                                          </p:stCondLst>
                                        </p:cTn>
                                        <p:tgtEl>
                                          <p:spTgt spid="452"/>
                                        </p:tgtEl>
                                        <p:attrNameLst>
                                          <p:attrName>r</p:attrName>
                                        </p:attrNameLst>
                                      </p:cBhvr>
                                    </p:animRot>
                                    <p:animRot by="-240000">
                                      <p:cBhvr>
                                        <p:cTn id="11" dur="400" fill="hold">
                                          <p:stCondLst>
                                            <p:cond delay="400"/>
                                          </p:stCondLst>
                                        </p:cTn>
                                        <p:tgtEl>
                                          <p:spTgt spid="452"/>
                                        </p:tgtEl>
                                        <p:attrNameLst>
                                          <p:attrName>r</p:attrName>
                                        </p:attrNameLst>
                                      </p:cBhvr>
                                    </p:animRot>
                                    <p:animRot by="240000">
                                      <p:cBhvr>
                                        <p:cTn id="12" dur="400" fill="hold">
                                          <p:stCondLst>
                                            <p:cond delay="800"/>
                                          </p:stCondLst>
                                        </p:cTn>
                                        <p:tgtEl>
                                          <p:spTgt spid="452"/>
                                        </p:tgtEl>
                                        <p:attrNameLst>
                                          <p:attrName>r</p:attrName>
                                        </p:attrNameLst>
                                      </p:cBhvr>
                                    </p:animRot>
                                    <p:animRot by="-240000">
                                      <p:cBhvr>
                                        <p:cTn id="13" dur="400" fill="hold">
                                          <p:stCondLst>
                                            <p:cond delay="1200"/>
                                          </p:stCondLst>
                                        </p:cTn>
                                        <p:tgtEl>
                                          <p:spTgt spid="452"/>
                                        </p:tgtEl>
                                        <p:attrNameLst>
                                          <p:attrName>r</p:attrName>
                                        </p:attrNameLst>
                                      </p:cBhvr>
                                    </p:animRot>
                                    <p:animRot by="120000">
                                      <p:cBhvr>
                                        <p:cTn id="14" dur="400" fill="hold">
                                          <p:stCondLst>
                                            <p:cond delay="1600"/>
                                          </p:stCondLst>
                                        </p:cTn>
                                        <p:tgtEl>
                                          <p:spTgt spid="4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lowchart: Process 227"/>
          <p:cNvSpPr/>
          <p:nvPr/>
        </p:nvSpPr>
        <p:spPr>
          <a:xfrm>
            <a:off x="0" y="0"/>
            <a:ext cx="9448800" cy="7467600"/>
          </a:xfrm>
          <a:prstGeom prst="flowChartProcess">
            <a:avLst/>
          </a:prstGeom>
          <a:solidFill>
            <a:srgbClr val="DDE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09600" y="4343400"/>
            <a:ext cx="10829581" cy="4133372"/>
          </a:xfrm>
          <a:custGeom>
            <a:avLst/>
            <a:gdLst>
              <a:gd name="connsiteX0" fmla="*/ 363557 w 10829581"/>
              <a:gd name="connsiteY0" fmla="*/ 376757 h 4133372"/>
              <a:gd name="connsiteX1" fmla="*/ 418641 w 10829581"/>
              <a:gd name="connsiteY1" fmla="*/ 321672 h 4133372"/>
              <a:gd name="connsiteX2" fmla="*/ 462709 w 10829581"/>
              <a:gd name="connsiteY2" fmla="*/ 310656 h 4133372"/>
              <a:gd name="connsiteX3" fmla="*/ 495759 w 10829581"/>
              <a:gd name="connsiteY3" fmla="*/ 288622 h 4133372"/>
              <a:gd name="connsiteX4" fmla="*/ 649995 w 10829581"/>
              <a:gd name="connsiteY4" fmla="*/ 266588 h 4133372"/>
              <a:gd name="connsiteX5" fmla="*/ 716097 w 10829581"/>
              <a:gd name="connsiteY5" fmla="*/ 255571 h 4133372"/>
              <a:gd name="connsiteX6" fmla="*/ 1432193 w 10829581"/>
              <a:gd name="connsiteY6" fmla="*/ 244554 h 4133372"/>
              <a:gd name="connsiteX7" fmla="*/ 1553379 w 10829581"/>
              <a:gd name="connsiteY7" fmla="*/ 222521 h 4133372"/>
              <a:gd name="connsiteX8" fmla="*/ 1586429 w 10829581"/>
              <a:gd name="connsiteY8" fmla="*/ 211504 h 4133372"/>
              <a:gd name="connsiteX9" fmla="*/ 1630497 w 10829581"/>
              <a:gd name="connsiteY9" fmla="*/ 200487 h 4133372"/>
              <a:gd name="connsiteX10" fmla="*/ 1994053 w 10829581"/>
              <a:gd name="connsiteY10" fmla="*/ 211504 h 4133372"/>
              <a:gd name="connsiteX11" fmla="*/ 2115239 w 10829581"/>
              <a:gd name="connsiteY11" fmla="*/ 233537 h 4133372"/>
              <a:gd name="connsiteX12" fmla="*/ 2236424 w 10829581"/>
              <a:gd name="connsiteY12" fmla="*/ 244554 h 4133372"/>
              <a:gd name="connsiteX13" fmla="*/ 2313542 w 10829581"/>
              <a:gd name="connsiteY13" fmla="*/ 255571 h 4133372"/>
              <a:gd name="connsiteX14" fmla="*/ 2401677 w 10829581"/>
              <a:gd name="connsiteY14" fmla="*/ 266588 h 4133372"/>
              <a:gd name="connsiteX15" fmla="*/ 2434728 w 10829581"/>
              <a:gd name="connsiteY15" fmla="*/ 277605 h 4133372"/>
              <a:gd name="connsiteX16" fmla="*/ 3172858 w 10829581"/>
              <a:gd name="connsiteY16" fmla="*/ 277605 h 4133372"/>
              <a:gd name="connsiteX17" fmla="*/ 3360145 w 10829581"/>
              <a:gd name="connsiteY17" fmla="*/ 255571 h 4133372"/>
              <a:gd name="connsiteX18" fmla="*/ 3404212 w 10829581"/>
              <a:gd name="connsiteY18" fmla="*/ 244554 h 4133372"/>
              <a:gd name="connsiteX19" fmla="*/ 3536415 w 10829581"/>
              <a:gd name="connsiteY19" fmla="*/ 233537 h 4133372"/>
              <a:gd name="connsiteX20" fmla="*/ 3745735 w 10829581"/>
              <a:gd name="connsiteY20" fmla="*/ 200487 h 4133372"/>
              <a:gd name="connsiteX21" fmla="*/ 3888954 w 10829581"/>
              <a:gd name="connsiteY21" fmla="*/ 178453 h 4133372"/>
              <a:gd name="connsiteX22" fmla="*/ 5012675 w 10829581"/>
              <a:gd name="connsiteY22" fmla="*/ 178453 h 4133372"/>
              <a:gd name="connsiteX23" fmla="*/ 5056742 w 10829581"/>
              <a:gd name="connsiteY23" fmla="*/ 156419 h 4133372"/>
              <a:gd name="connsiteX24" fmla="*/ 5111827 w 10829581"/>
              <a:gd name="connsiteY24" fmla="*/ 145403 h 4133372"/>
              <a:gd name="connsiteX25" fmla="*/ 5288097 w 10829581"/>
              <a:gd name="connsiteY25" fmla="*/ 112352 h 4133372"/>
              <a:gd name="connsiteX26" fmla="*/ 6004193 w 10829581"/>
              <a:gd name="connsiteY26" fmla="*/ 90318 h 4133372"/>
              <a:gd name="connsiteX27" fmla="*/ 6092328 w 10829581"/>
              <a:gd name="connsiteY27" fmla="*/ 68284 h 4133372"/>
              <a:gd name="connsiteX28" fmla="*/ 6268598 w 10829581"/>
              <a:gd name="connsiteY28" fmla="*/ 46251 h 4133372"/>
              <a:gd name="connsiteX29" fmla="*/ 6610121 w 10829581"/>
              <a:gd name="connsiteY29" fmla="*/ 46251 h 4133372"/>
              <a:gd name="connsiteX30" fmla="*/ 6742323 w 10829581"/>
              <a:gd name="connsiteY30" fmla="*/ 68284 h 4133372"/>
              <a:gd name="connsiteX31" fmla="*/ 6797407 w 10829581"/>
              <a:gd name="connsiteY31" fmla="*/ 79301 h 4133372"/>
              <a:gd name="connsiteX32" fmla="*/ 7227065 w 10829581"/>
              <a:gd name="connsiteY32" fmla="*/ 90318 h 4133372"/>
              <a:gd name="connsiteX33" fmla="*/ 7315200 w 10829581"/>
              <a:gd name="connsiteY33" fmla="*/ 101335 h 4133372"/>
              <a:gd name="connsiteX34" fmla="*/ 7348251 w 10829581"/>
              <a:gd name="connsiteY34" fmla="*/ 112352 h 4133372"/>
              <a:gd name="connsiteX35" fmla="*/ 8582140 w 10829581"/>
              <a:gd name="connsiteY35" fmla="*/ 101335 h 4133372"/>
              <a:gd name="connsiteX36" fmla="*/ 8692309 w 10829581"/>
              <a:gd name="connsiteY36" fmla="*/ 90318 h 4133372"/>
              <a:gd name="connsiteX37" fmla="*/ 8791460 w 10829581"/>
              <a:gd name="connsiteY37" fmla="*/ 68284 h 4133372"/>
              <a:gd name="connsiteX38" fmla="*/ 8857562 w 10829581"/>
              <a:gd name="connsiteY38" fmla="*/ 57268 h 4133372"/>
              <a:gd name="connsiteX39" fmla="*/ 8901629 w 10829581"/>
              <a:gd name="connsiteY39" fmla="*/ 46251 h 4133372"/>
              <a:gd name="connsiteX40" fmla="*/ 9210101 w 10829581"/>
              <a:gd name="connsiteY40" fmla="*/ 24217 h 4133372"/>
              <a:gd name="connsiteX41" fmla="*/ 9507557 w 10829581"/>
              <a:gd name="connsiteY41" fmla="*/ 2183 h 4133372"/>
              <a:gd name="connsiteX42" fmla="*/ 10124501 w 10829581"/>
              <a:gd name="connsiteY42" fmla="*/ 24217 h 4133372"/>
              <a:gd name="connsiteX43" fmla="*/ 10212636 w 10829581"/>
              <a:gd name="connsiteY43" fmla="*/ 68284 h 4133372"/>
              <a:gd name="connsiteX44" fmla="*/ 10278738 w 10829581"/>
              <a:gd name="connsiteY44" fmla="*/ 90318 h 4133372"/>
              <a:gd name="connsiteX45" fmla="*/ 10377889 w 10829581"/>
              <a:gd name="connsiteY45" fmla="*/ 189470 h 4133372"/>
              <a:gd name="connsiteX46" fmla="*/ 10477041 w 10829581"/>
              <a:gd name="connsiteY46" fmla="*/ 299639 h 4133372"/>
              <a:gd name="connsiteX47" fmla="*/ 10510092 w 10829581"/>
              <a:gd name="connsiteY47" fmla="*/ 354723 h 4133372"/>
              <a:gd name="connsiteX48" fmla="*/ 10554159 w 10829581"/>
              <a:gd name="connsiteY48" fmla="*/ 464892 h 4133372"/>
              <a:gd name="connsiteX49" fmla="*/ 10598227 w 10829581"/>
              <a:gd name="connsiteY49" fmla="*/ 564044 h 4133372"/>
              <a:gd name="connsiteX50" fmla="*/ 10609244 w 10829581"/>
              <a:gd name="connsiteY50" fmla="*/ 630145 h 4133372"/>
              <a:gd name="connsiteX51" fmla="*/ 10653311 w 10829581"/>
              <a:gd name="connsiteY51" fmla="*/ 751330 h 4133372"/>
              <a:gd name="connsiteX52" fmla="*/ 10686362 w 10829581"/>
              <a:gd name="connsiteY52" fmla="*/ 817431 h 4133372"/>
              <a:gd name="connsiteX53" fmla="*/ 10719412 w 10829581"/>
              <a:gd name="connsiteY53" fmla="*/ 1037769 h 4133372"/>
              <a:gd name="connsiteX54" fmla="*/ 10752463 w 10829581"/>
              <a:gd name="connsiteY54" fmla="*/ 1236072 h 4133372"/>
              <a:gd name="connsiteX55" fmla="*/ 10796530 w 10829581"/>
              <a:gd name="connsiteY55" fmla="*/ 1709798 h 4133372"/>
              <a:gd name="connsiteX56" fmla="*/ 10807547 w 10829581"/>
              <a:gd name="connsiteY56" fmla="*/ 1875051 h 4133372"/>
              <a:gd name="connsiteX57" fmla="*/ 10818564 w 10829581"/>
              <a:gd name="connsiteY57" fmla="*/ 1941152 h 4133372"/>
              <a:gd name="connsiteX58" fmla="*/ 10829581 w 10829581"/>
              <a:gd name="connsiteY58" fmla="*/ 2293692 h 4133372"/>
              <a:gd name="connsiteX59" fmla="*/ 10796530 w 10829581"/>
              <a:gd name="connsiteY59" fmla="*/ 2558097 h 4133372"/>
              <a:gd name="connsiteX60" fmla="*/ 10785513 w 10829581"/>
              <a:gd name="connsiteY60" fmla="*/ 2602164 h 4133372"/>
              <a:gd name="connsiteX61" fmla="*/ 10741446 w 10829581"/>
              <a:gd name="connsiteY61" fmla="*/ 2734366 h 4133372"/>
              <a:gd name="connsiteX62" fmla="*/ 10730429 w 10829581"/>
              <a:gd name="connsiteY62" fmla="*/ 2767417 h 4133372"/>
              <a:gd name="connsiteX63" fmla="*/ 10686362 w 10829581"/>
              <a:gd name="connsiteY63" fmla="*/ 2877586 h 4133372"/>
              <a:gd name="connsiteX64" fmla="*/ 10653311 w 10829581"/>
              <a:gd name="connsiteY64" fmla="*/ 2987754 h 4133372"/>
              <a:gd name="connsiteX65" fmla="*/ 10642294 w 10829581"/>
              <a:gd name="connsiteY65" fmla="*/ 3020805 h 4133372"/>
              <a:gd name="connsiteX66" fmla="*/ 10598227 w 10829581"/>
              <a:gd name="connsiteY66" fmla="*/ 3086906 h 4133372"/>
              <a:gd name="connsiteX67" fmla="*/ 10587210 w 10829581"/>
              <a:gd name="connsiteY67" fmla="*/ 3130974 h 4133372"/>
              <a:gd name="connsiteX68" fmla="*/ 10488058 w 10829581"/>
              <a:gd name="connsiteY68" fmla="*/ 3285210 h 4133372"/>
              <a:gd name="connsiteX69" fmla="*/ 10477041 w 10829581"/>
              <a:gd name="connsiteY69" fmla="*/ 3318260 h 4133372"/>
              <a:gd name="connsiteX70" fmla="*/ 10344839 w 10829581"/>
              <a:gd name="connsiteY70" fmla="*/ 3461480 h 4133372"/>
              <a:gd name="connsiteX71" fmla="*/ 10300771 w 10829581"/>
              <a:gd name="connsiteY71" fmla="*/ 3494530 h 4133372"/>
              <a:gd name="connsiteX72" fmla="*/ 10157552 w 10829581"/>
              <a:gd name="connsiteY72" fmla="*/ 3615716 h 4133372"/>
              <a:gd name="connsiteX73" fmla="*/ 10069417 w 10829581"/>
              <a:gd name="connsiteY73" fmla="*/ 3659783 h 4133372"/>
              <a:gd name="connsiteX74" fmla="*/ 9904164 w 10829581"/>
              <a:gd name="connsiteY74" fmla="*/ 3758935 h 4133372"/>
              <a:gd name="connsiteX75" fmla="*/ 9793995 w 10829581"/>
              <a:gd name="connsiteY75" fmla="*/ 3803003 h 4133372"/>
              <a:gd name="connsiteX76" fmla="*/ 9749928 w 10829581"/>
              <a:gd name="connsiteY76" fmla="*/ 3847070 h 4133372"/>
              <a:gd name="connsiteX77" fmla="*/ 9573658 w 10829581"/>
              <a:gd name="connsiteY77" fmla="*/ 3891137 h 4133372"/>
              <a:gd name="connsiteX78" fmla="*/ 9364338 w 10829581"/>
              <a:gd name="connsiteY78" fmla="*/ 3957239 h 4133372"/>
              <a:gd name="connsiteX79" fmla="*/ 9265186 w 10829581"/>
              <a:gd name="connsiteY79" fmla="*/ 3968256 h 4133372"/>
              <a:gd name="connsiteX80" fmla="*/ 8978747 w 10829581"/>
              <a:gd name="connsiteY80" fmla="*/ 3979272 h 4133372"/>
              <a:gd name="connsiteX81" fmla="*/ 5827923 w 10829581"/>
              <a:gd name="connsiteY81" fmla="*/ 4023340 h 4133372"/>
              <a:gd name="connsiteX82" fmla="*/ 5596569 w 10829581"/>
              <a:gd name="connsiteY82" fmla="*/ 4034357 h 4133372"/>
              <a:gd name="connsiteX83" fmla="*/ 1057620 w 10829581"/>
              <a:gd name="connsiteY83" fmla="*/ 4023340 h 4133372"/>
              <a:gd name="connsiteX84" fmla="*/ 892366 w 10829581"/>
              <a:gd name="connsiteY84" fmla="*/ 3990289 h 4133372"/>
              <a:gd name="connsiteX85" fmla="*/ 793215 w 10829581"/>
              <a:gd name="connsiteY85" fmla="*/ 3968256 h 4133372"/>
              <a:gd name="connsiteX86" fmla="*/ 705080 w 10829581"/>
              <a:gd name="connsiteY86" fmla="*/ 3957239 h 4133372"/>
              <a:gd name="connsiteX87" fmla="*/ 528810 w 10829581"/>
              <a:gd name="connsiteY87" fmla="*/ 3935205 h 4133372"/>
              <a:gd name="connsiteX88" fmla="*/ 385591 w 10829581"/>
              <a:gd name="connsiteY88" fmla="*/ 3869104 h 4133372"/>
              <a:gd name="connsiteX89" fmla="*/ 341523 w 10829581"/>
              <a:gd name="connsiteY89" fmla="*/ 3847070 h 4133372"/>
              <a:gd name="connsiteX90" fmla="*/ 264405 w 10829581"/>
              <a:gd name="connsiteY90" fmla="*/ 3780969 h 4133372"/>
              <a:gd name="connsiteX91" fmla="*/ 220338 w 10829581"/>
              <a:gd name="connsiteY91" fmla="*/ 3703851 h 4133372"/>
              <a:gd name="connsiteX92" fmla="*/ 176270 w 10829581"/>
              <a:gd name="connsiteY92" fmla="*/ 3648766 h 4133372"/>
              <a:gd name="connsiteX93" fmla="*/ 132203 w 10829581"/>
              <a:gd name="connsiteY93" fmla="*/ 3582665 h 4133372"/>
              <a:gd name="connsiteX94" fmla="*/ 99152 w 10829581"/>
              <a:gd name="connsiteY94" fmla="*/ 3549615 h 4133372"/>
              <a:gd name="connsiteX95" fmla="*/ 33051 w 10829581"/>
              <a:gd name="connsiteY95" fmla="*/ 3450463 h 4133372"/>
              <a:gd name="connsiteX96" fmla="*/ 11017 w 10829581"/>
              <a:gd name="connsiteY96" fmla="*/ 3384362 h 4133372"/>
              <a:gd name="connsiteX97" fmla="*/ 0 w 10829581"/>
              <a:gd name="connsiteY97" fmla="*/ 3351311 h 4133372"/>
              <a:gd name="connsiteX98" fmla="*/ 11017 w 10829581"/>
              <a:gd name="connsiteY98" fmla="*/ 2503012 h 4133372"/>
              <a:gd name="connsiteX99" fmla="*/ 33051 w 10829581"/>
              <a:gd name="connsiteY99" fmla="*/ 2447928 h 4133372"/>
              <a:gd name="connsiteX100" fmla="*/ 44068 w 10829581"/>
              <a:gd name="connsiteY100" fmla="*/ 2381827 h 4133372"/>
              <a:gd name="connsiteX101" fmla="*/ 55085 w 10829581"/>
              <a:gd name="connsiteY101" fmla="*/ 2260641 h 4133372"/>
              <a:gd name="connsiteX102" fmla="*/ 66101 w 10829581"/>
              <a:gd name="connsiteY102" fmla="*/ 2172506 h 4133372"/>
              <a:gd name="connsiteX103" fmla="*/ 88135 w 10829581"/>
              <a:gd name="connsiteY103" fmla="*/ 1731831 h 4133372"/>
              <a:gd name="connsiteX104" fmla="*/ 99152 w 10829581"/>
              <a:gd name="connsiteY104" fmla="*/ 1665730 h 4133372"/>
              <a:gd name="connsiteX105" fmla="*/ 110169 w 10829581"/>
              <a:gd name="connsiteY105" fmla="*/ 1037769 h 4133372"/>
              <a:gd name="connsiteX106" fmla="*/ 143220 w 10829581"/>
              <a:gd name="connsiteY106" fmla="*/ 806415 h 4133372"/>
              <a:gd name="connsiteX107" fmla="*/ 176270 w 10829581"/>
              <a:gd name="connsiteY107" fmla="*/ 619128 h 4133372"/>
              <a:gd name="connsiteX108" fmla="*/ 209321 w 10829581"/>
              <a:gd name="connsiteY108" fmla="*/ 530993 h 4133372"/>
              <a:gd name="connsiteX109" fmla="*/ 231354 w 10829581"/>
              <a:gd name="connsiteY109" fmla="*/ 464892 h 4133372"/>
              <a:gd name="connsiteX110" fmla="*/ 253388 w 10829581"/>
              <a:gd name="connsiteY110" fmla="*/ 420824 h 4133372"/>
              <a:gd name="connsiteX111" fmla="*/ 297456 w 10829581"/>
              <a:gd name="connsiteY111" fmla="*/ 321672 h 4133372"/>
              <a:gd name="connsiteX112" fmla="*/ 341523 w 10829581"/>
              <a:gd name="connsiteY112" fmla="*/ 288622 h 4133372"/>
              <a:gd name="connsiteX113" fmla="*/ 484742 w 10829581"/>
              <a:gd name="connsiteY113" fmla="*/ 277605 h 41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829581" h="4133372">
                <a:moveTo>
                  <a:pt x="363557" y="376757"/>
                </a:moveTo>
                <a:cubicBezTo>
                  <a:pt x="381918" y="358395"/>
                  <a:pt x="397035" y="336076"/>
                  <a:pt x="418641" y="321672"/>
                </a:cubicBezTo>
                <a:cubicBezTo>
                  <a:pt x="431239" y="313273"/>
                  <a:pt x="448792" y="316620"/>
                  <a:pt x="462709" y="310656"/>
                </a:cubicBezTo>
                <a:cubicBezTo>
                  <a:pt x="474879" y="305440"/>
                  <a:pt x="483362" y="293271"/>
                  <a:pt x="495759" y="288622"/>
                </a:cubicBezTo>
                <a:cubicBezTo>
                  <a:pt x="526047" y="277264"/>
                  <a:pt x="634178" y="268697"/>
                  <a:pt x="649995" y="266588"/>
                </a:cubicBezTo>
                <a:cubicBezTo>
                  <a:pt x="672137" y="263636"/>
                  <a:pt x="693768" y="256200"/>
                  <a:pt x="716097" y="255571"/>
                </a:cubicBezTo>
                <a:cubicBezTo>
                  <a:pt x="954729" y="248849"/>
                  <a:pt x="1193494" y="248226"/>
                  <a:pt x="1432193" y="244554"/>
                </a:cubicBezTo>
                <a:cubicBezTo>
                  <a:pt x="1507991" y="219288"/>
                  <a:pt x="1416347" y="247435"/>
                  <a:pt x="1553379" y="222521"/>
                </a:cubicBezTo>
                <a:cubicBezTo>
                  <a:pt x="1564804" y="220444"/>
                  <a:pt x="1575263" y="214694"/>
                  <a:pt x="1586429" y="211504"/>
                </a:cubicBezTo>
                <a:cubicBezTo>
                  <a:pt x="1600988" y="207344"/>
                  <a:pt x="1615808" y="204159"/>
                  <a:pt x="1630497" y="200487"/>
                </a:cubicBezTo>
                <a:cubicBezTo>
                  <a:pt x="1751682" y="204159"/>
                  <a:pt x="1873093" y="203257"/>
                  <a:pt x="1994053" y="211504"/>
                </a:cubicBezTo>
                <a:cubicBezTo>
                  <a:pt x="2035015" y="214297"/>
                  <a:pt x="2074558" y="227990"/>
                  <a:pt x="2115239" y="233537"/>
                </a:cubicBezTo>
                <a:cubicBezTo>
                  <a:pt x="2155429" y="239017"/>
                  <a:pt x="2196111" y="240075"/>
                  <a:pt x="2236424" y="244554"/>
                </a:cubicBezTo>
                <a:cubicBezTo>
                  <a:pt x="2262232" y="247422"/>
                  <a:pt x="2287803" y="252139"/>
                  <a:pt x="2313542" y="255571"/>
                </a:cubicBezTo>
                <a:lnTo>
                  <a:pt x="2401677" y="266588"/>
                </a:lnTo>
                <a:cubicBezTo>
                  <a:pt x="2412694" y="270260"/>
                  <a:pt x="2423392" y="275086"/>
                  <a:pt x="2434728" y="277605"/>
                </a:cubicBezTo>
                <a:cubicBezTo>
                  <a:pt x="2654979" y="326550"/>
                  <a:pt x="3148891" y="277998"/>
                  <a:pt x="3172858" y="277605"/>
                </a:cubicBezTo>
                <a:cubicBezTo>
                  <a:pt x="3231945" y="271696"/>
                  <a:pt x="3300613" y="266395"/>
                  <a:pt x="3360145" y="255571"/>
                </a:cubicBezTo>
                <a:cubicBezTo>
                  <a:pt x="3375042" y="252862"/>
                  <a:pt x="3389188" y="246432"/>
                  <a:pt x="3404212" y="244554"/>
                </a:cubicBezTo>
                <a:cubicBezTo>
                  <a:pt x="3448091" y="239069"/>
                  <a:pt x="3492347" y="237209"/>
                  <a:pt x="3536415" y="233537"/>
                </a:cubicBezTo>
                <a:cubicBezTo>
                  <a:pt x="3664680" y="207886"/>
                  <a:pt x="3511236" y="237514"/>
                  <a:pt x="3745735" y="200487"/>
                </a:cubicBezTo>
                <a:cubicBezTo>
                  <a:pt x="3937522" y="170205"/>
                  <a:pt x="3612002" y="213073"/>
                  <a:pt x="3888954" y="178453"/>
                </a:cubicBezTo>
                <a:cubicBezTo>
                  <a:pt x="4351403" y="193868"/>
                  <a:pt x="4426713" y="201583"/>
                  <a:pt x="5012675" y="178453"/>
                </a:cubicBezTo>
                <a:cubicBezTo>
                  <a:pt x="5029085" y="177805"/>
                  <a:pt x="5041162" y="161612"/>
                  <a:pt x="5056742" y="156419"/>
                </a:cubicBezTo>
                <a:cubicBezTo>
                  <a:pt x="5074506" y="150498"/>
                  <a:pt x="5093762" y="150330"/>
                  <a:pt x="5111827" y="145403"/>
                </a:cubicBezTo>
                <a:cubicBezTo>
                  <a:pt x="5248426" y="108149"/>
                  <a:pt x="5098429" y="131319"/>
                  <a:pt x="5288097" y="112352"/>
                </a:cubicBezTo>
                <a:cubicBezTo>
                  <a:pt x="5540432" y="28238"/>
                  <a:pt x="5245619" y="122829"/>
                  <a:pt x="6004193" y="90318"/>
                </a:cubicBezTo>
                <a:cubicBezTo>
                  <a:pt x="6034448" y="89021"/>
                  <a:pt x="6062350" y="72566"/>
                  <a:pt x="6092328" y="68284"/>
                </a:cubicBezTo>
                <a:cubicBezTo>
                  <a:pt x="6202366" y="52566"/>
                  <a:pt x="6143638" y="60136"/>
                  <a:pt x="6268598" y="46251"/>
                </a:cubicBezTo>
                <a:cubicBezTo>
                  <a:pt x="6395782" y="3855"/>
                  <a:pt x="6320835" y="24555"/>
                  <a:pt x="6610121" y="46251"/>
                </a:cubicBezTo>
                <a:cubicBezTo>
                  <a:pt x="6654671" y="49592"/>
                  <a:pt x="6698328" y="60520"/>
                  <a:pt x="6742323" y="68284"/>
                </a:cubicBezTo>
                <a:cubicBezTo>
                  <a:pt x="6760763" y="71538"/>
                  <a:pt x="6778701" y="78451"/>
                  <a:pt x="6797407" y="79301"/>
                </a:cubicBezTo>
                <a:cubicBezTo>
                  <a:pt x="6940526" y="85806"/>
                  <a:pt x="7083846" y="86646"/>
                  <a:pt x="7227065" y="90318"/>
                </a:cubicBezTo>
                <a:cubicBezTo>
                  <a:pt x="7256443" y="93990"/>
                  <a:pt x="7286071" y="96039"/>
                  <a:pt x="7315200" y="101335"/>
                </a:cubicBezTo>
                <a:cubicBezTo>
                  <a:pt x="7326626" y="103412"/>
                  <a:pt x="7336638" y="112352"/>
                  <a:pt x="7348251" y="112352"/>
                </a:cubicBezTo>
                <a:lnTo>
                  <a:pt x="8582140" y="101335"/>
                </a:lnTo>
                <a:cubicBezTo>
                  <a:pt x="8618863" y="97663"/>
                  <a:pt x="8655854" y="96074"/>
                  <a:pt x="8692309" y="90318"/>
                </a:cubicBezTo>
                <a:cubicBezTo>
                  <a:pt x="8725751" y="85038"/>
                  <a:pt x="8758261" y="74924"/>
                  <a:pt x="8791460" y="68284"/>
                </a:cubicBezTo>
                <a:cubicBezTo>
                  <a:pt x="8813364" y="63903"/>
                  <a:pt x="8835658" y="61649"/>
                  <a:pt x="8857562" y="57268"/>
                </a:cubicBezTo>
                <a:cubicBezTo>
                  <a:pt x="8872409" y="54299"/>
                  <a:pt x="8886664" y="48553"/>
                  <a:pt x="8901629" y="46251"/>
                </a:cubicBezTo>
                <a:cubicBezTo>
                  <a:pt x="8999038" y="31265"/>
                  <a:pt x="9117139" y="29110"/>
                  <a:pt x="9210101" y="24217"/>
                </a:cubicBezTo>
                <a:cubicBezTo>
                  <a:pt x="9327598" y="4634"/>
                  <a:pt x="9339466" y="0"/>
                  <a:pt x="9507557" y="2183"/>
                </a:cubicBezTo>
                <a:cubicBezTo>
                  <a:pt x="9713319" y="4855"/>
                  <a:pt x="9918853" y="16872"/>
                  <a:pt x="10124501" y="24217"/>
                </a:cubicBezTo>
                <a:cubicBezTo>
                  <a:pt x="10232711" y="51270"/>
                  <a:pt x="10100275" y="12104"/>
                  <a:pt x="10212636" y="68284"/>
                </a:cubicBezTo>
                <a:cubicBezTo>
                  <a:pt x="10233410" y="78671"/>
                  <a:pt x="10256704" y="82973"/>
                  <a:pt x="10278738" y="90318"/>
                </a:cubicBezTo>
                <a:lnTo>
                  <a:pt x="10377889" y="189470"/>
                </a:lnTo>
                <a:cubicBezTo>
                  <a:pt x="10421868" y="233449"/>
                  <a:pt x="10441867" y="249390"/>
                  <a:pt x="10477041" y="299639"/>
                </a:cubicBezTo>
                <a:cubicBezTo>
                  <a:pt x="10489320" y="317181"/>
                  <a:pt x="10499075" y="336362"/>
                  <a:pt x="10510092" y="354723"/>
                </a:cubicBezTo>
                <a:cubicBezTo>
                  <a:pt x="10529803" y="433567"/>
                  <a:pt x="10509914" y="367552"/>
                  <a:pt x="10554159" y="464892"/>
                </a:cubicBezTo>
                <a:cubicBezTo>
                  <a:pt x="10624485" y="619610"/>
                  <a:pt x="10532309" y="432209"/>
                  <a:pt x="10598227" y="564044"/>
                </a:cubicBezTo>
                <a:cubicBezTo>
                  <a:pt x="10601899" y="586078"/>
                  <a:pt x="10603826" y="608474"/>
                  <a:pt x="10609244" y="630145"/>
                </a:cubicBezTo>
                <a:cubicBezTo>
                  <a:pt x="10615816" y="656434"/>
                  <a:pt x="10641140" y="724555"/>
                  <a:pt x="10653311" y="751330"/>
                </a:cubicBezTo>
                <a:cubicBezTo>
                  <a:pt x="10663505" y="773756"/>
                  <a:pt x="10675345" y="795397"/>
                  <a:pt x="10686362" y="817431"/>
                </a:cubicBezTo>
                <a:cubicBezTo>
                  <a:pt x="10688826" y="834679"/>
                  <a:pt x="10709633" y="988872"/>
                  <a:pt x="10719412" y="1037769"/>
                </a:cubicBezTo>
                <a:cubicBezTo>
                  <a:pt x="10741938" y="1150398"/>
                  <a:pt x="10744309" y="1121918"/>
                  <a:pt x="10752463" y="1236072"/>
                </a:cubicBezTo>
                <a:cubicBezTo>
                  <a:pt x="10783513" y="1670763"/>
                  <a:pt x="10748606" y="1470167"/>
                  <a:pt x="10796530" y="1709798"/>
                </a:cubicBezTo>
                <a:cubicBezTo>
                  <a:pt x="10800202" y="1764882"/>
                  <a:pt x="10802313" y="1820093"/>
                  <a:pt x="10807547" y="1875051"/>
                </a:cubicBezTo>
                <a:cubicBezTo>
                  <a:pt x="10809665" y="1897288"/>
                  <a:pt x="10817390" y="1918845"/>
                  <a:pt x="10818564" y="1941152"/>
                </a:cubicBezTo>
                <a:cubicBezTo>
                  <a:pt x="10824743" y="2058560"/>
                  <a:pt x="10825909" y="2176179"/>
                  <a:pt x="10829581" y="2293692"/>
                </a:cubicBezTo>
                <a:cubicBezTo>
                  <a:pt x="10814871" y="2433437"/>
                  <a:pt x="10818828" y="2457755"/>
                  <a:pt x="10796530" y="2558097"/>
                </a:cubicBezTo>
                <a:cubicBezTo>
                  <a:pt x="10793245" y="2572878"/>
                  <a:pt x="10790029" y="2587712"/>
                  <a:pt x="10785513" y="2602164"/>
                </a:cubicBezTo>
                <a:cubicBezTo>
                  <a:pt x="10771658" y="2646501"/>
                  <a:pt x="10756135" y="2690299"/>
                  <a:pt x="10741446" y="2734366"/>
                </a:cubicBezTo>
                <a:cubicBezTo>
                  <a:pt x="10737774" y="2745383"/>
                  <a:pt x="10734742" y="2756635"/>
                  <a:pt x="10730429" y="2767417"/>
                </a:cubicBezTo>
                <a:cubicBezTo>
                  <a:pt x="10715740" y="2804140"/>
                  <a:pt x="10694119" y="2838802"/>
                  <a:pt x="10686362" y="2877586"/>
                </a:cubicBezTo>
                <a:cubicBezTo>
                  <a:pt x="10669506" y="2961866"/>
                  <a:pt x="10684370" y="2904930"/>
                  <a:pt x="10653311" y="2987754"/>
                </a:cubicBezTo>
                <a:cubicBezTo>
                  <a:pt x="10649233" y="2998628"/>
                  <a:pt x="10647934" y="3010653"/>
                  <a:pt x="10642294" y="3020805"/>
                </a:cubicBezTo>
                <a:cubicBezTo>
                  <a:pt x="10629434" y="3043954"/>
                  <a:pt x="10612916" y="3064872"/>
                  <a:pt x="10598227" y="3086906"/>
                </a:cubicBezTo>
                <a:cubicBezTo>
                  <a:pt x="10594555" y="3101595"/>
                  <a:pt x="10594389" y="3117642"/>
                  <a:pt x="10587210" y="3130974"/>
                </a:cubicBezTo>
                <a:cubicBezTo>
                  <a:pt x="10545783" y="3207910"/>
                  <a:pt x="10521841" y="3217645"/>
                  <a:pt x="10488058" y="3285210"/>
                </a:cubicBezTo>
                <a:cubicBezTo>
                  <a:pt x="10482865" y="3295597"/>
                  <a:pt x="10483196" y="3308412"/>
                  <a:pt x="10477041" y="3318260"/>
                </a:cubicBezTo>
                <a:cubicBezTo>
                  <a:pt x="10453289" y="3356263"/>
                  <a:pt x="10367848" y="3444224"/>
                  <a:pt x="10344839" y="3461480"/>
                </a:cubicBezTo>
                <a:cubicBezTo>
                  <a:pt x="10330150" y="3472497"/>
                  <a:pt x="10314945" y="3482857"/>
                  <a:pt x="10300771" y="3494530"/>
                </a:cubicBezTo>
                <a:cubicBezTo>
                  <a:pt x="10252497" y="3534285"/>
                  <a:pt x="10213487" y="3587749"/>
                  <a:pt x="10157552" y="3615716"/>
                </a:cubicBezTo>
                <a:cubicBezTo>
                  <a:pt x="10128174" y="3630405"/>
                  <a:pt x="10098011" y="3643621"/>
                  <a:pt x="10069417" y="3659783"/>
                </a:cubicBezTo>
                <a:cubicBezTo>
                  <a:pt x="10013493" y="3691392"/>
                  <a:pt x="9963808" y="3735077"/>
                  <a:pt x="9904164" y="3758935"/>
                </a:cubicBezTo>
                <a:lnTo>
                  <a:pt x="9793995" y="3803003"/>
                </a:lnTo>
                <a:cubicBezTo>
                  <a:pt x="9779306" y="3817692"/>
                  <a:pt x="9768218" y="3837221"/>
                  <a:pt x="9749928" y="3847070"/>
                </a:cubicBezTo>
                <a:cubicBezTo>
                  <a:pt x="9679440" y="3885025"/>
                  <a:pt x="9645538" y="3877660"/>
                  <a:pt x="9573658" y="3891137"/>
                </a:cubicBezTo>
                <a:cubicBezTo>
                  <a:pt x="9279899" y="3946216"/>
                  <a:pt x="9688177" y="3872017"/>
                  <a:pt x="9364338" y="3957239"/>
                </a:cubicBezTo>
                <a:cubicBezTo>
                  <a:pt x="9332179" y="3965702"/>
                  <a:pt x="9298386" y="3966359"/>
                  <a:pt x="9265186" y="3968256"/>
                </a:cubicBezTo>
                <a:cubicBezTo>
                  <a:pt x="9169791" y="3973707"/>
                  <a:pt x="9074227" y="3975600"/>
                  <a:pt x="8978747" y="3979272"/>
                </a:cubicBezTo>
                <a:cubicBezTo>
                  <a:pt x="7823014" y="4133372"/>
                  <a:pt x="8940581" y="3991360"/>
                  <a:pt x="5827923" y="4023340"/>
                </a:cubicBezTo>
                <a:cubicBezTo>
                  <a:pt x="5750722" y="4024133"/>
                  <a:pt x="5673687" y="4030685"/>
                  <a:pt x="5596569" y="4034357"/>
                </a:cubicBezTo>
                <a:lnTo>
                  <a:pt x="1057620" y="4023340"/>
                </a:lnTo>
                <a:cubicBezTo>
                  <a:pt x="982146" y="4022981"/>
                  <a:pt x="962565" y="4007838"/>
                  <a:pt x="892366" y="3990289"/>
                </a:cubicBezTo>
                <a:cubicBezTo>
                  <a:pt x="859520" y="3982078"/>
                  <a:pt x="826556" y="3974140"/>
                  <a:pt x="793215" y="3968256"/>
                </a:cubicBezTo>
                <a:cubicBezTo>
                  <a:pt x="764059" y="3963111"/>
                  <a:pt x="734427" y="3961152"/>
                  <a:pt x="705080" y="3957239"/>
                </a:cubicBezTo>
                <a:cubicBezTo>
                  <a:pt x="547883" y="3936279"/>
                  <a:pt x="714164" y="3955800"/>
                  <a:pt x="528810" y="3935205"/>
                </a:cubicBezTo>
                <a:cubicBezTo>
                  <a:pt x="353740" y="3876848"/>
                  <a:pt x="488360" y="3933334"/>
                  <a:pt x="385591" y="3869104"/>
                </a:cubicBezTo>
                <a:cubicBezTo>
                  <a:pt x="371664" y="3860400"/>
                  <a:pt x="355782" y="3855218"/>
                  <a:pt x="341523" y="3847070"/>
                </a:cubicBezTo>
                <a:cubicBezTo>
                  <a:pt x="308780" y="3828359"/>
                  <a:pt x="290236" y="3811105"/>
                  <a:pt x="264405" y="3780969"/>
                </a:cubicBezTo>
                <a:cubicBezTo>
                  <a:pt x="230597" y="3741527"/>
                  <a:pt x="251597" y="3750740"/>
                  <a:pt x="220338" y="3703851"/>
                </a:cubicBezTo>
                <a:cubicBezTo>
                  <a:pt x="207295" y="3684286"/>
                  <a:pt x="190100" y="3667783"/>
                  <a:pt x="176270" y="3648766"/>
                </a:cubicBezTo>
                <a:cubicBezTo>
                  <a:pt x="160695" y="3627350"/>
                  <a:pt x="148461" y="3603568"/>
                  <a:pt x="132203" y="3582665"/>
                </a:cubicBezTo>
                <a:cubicBezTo>
                  <a:pt x="122638" y="3570367"/>
                  <a:pt x="109292" y="3561444"/>
                  <a:pt x="99152" y="3549615"/>
                </a:cubicBezTo>
                <a:cubicBezTo>
                  <a:pt x="79465" y="3526647"/>
                  <a:pt x="44981" y="3476710"/>
                  <a:pt x="33051" y="3450463"/>
                </a:cubicBezTo>
                <a:cubicBezTo>
                  <a:pt x="23440" y="3429319"/>
                  <a:pt x="18362" y="3406396"/>
                  <a:pt x="11017" y="3384362"/>
                </a:cubicBezTo>
                <a:lnTo>
                  <a:pt x="0" y="3351311"/>
                </a:lnTo>
                <a:cubicBezTo>
                  <a:pt x="3672" y="3068545"/>
                  <a:pt x="678" y="2785613"/>
                  <a:pt x="11017" y="2503012"/>
                </a:cubicBezTo>
                <a:cubicBezTo>
                  <a:pt x="11740" y="2483249"/>
                  <a:pt x="27848" y="2467007"/>
                  <a:pt x="33051" y="2447928"/>
                </a:cubicBezTo>
                <a:cubicBezTo>
                  <a:pt x="38929" y="2426378"/>
                  <a:pt x="41458" y="2404012"/>
                  <a:pt x="44068" y="2381827"/>
                </a:cubicBezTo>
                <a:cubicBezTo>
                  <a:pt x="48807" y="2341543"/>
                  <a:pt x="50839" y="2300980"/>
                  <a:pt x="55085" y="2260641"/>
                </a:cubicBezTo>
                <a:cubicBezTo>
                  <a:pt x="58184" y="2231197"/>
                  <a:pt x="62429" y="2201884"/>
                  <a:pt x="66101" y="2172506"/>
                </a:cubicBezTo>
                <a:cubicBezTo>
                  <a:pt x="73446" y="2025614"/>
                  <a:pt x="78563" y="1878594"/>
                  <a:pt x="88135" y="1731831"/>
                </a:cubicBezTo>
                <a:cubicBezTo>
                  <a:pt x="89589" y="1709541"/>
                  <a:pt x="98443" y="1688056"/>
                  <a:pt x="99152" y="1665730"/>
                </a:cubicBezTo>
                <a:cubicBezTo>
                  <a:pt x="105795" y="1456483"/>
                  <a:pt x="101573" y="1246945"/>
                  <a:pt x="110169" y="1037769"/>
                </a:cubicBezTo>
                <a:cubicBezTo>
                  <a:pt x="118238" y="841426"/>
                  <a:pt x="125741" y="920035"/>
                  <a:pt x="143220" y="806415"/>
                </a:cubicBezTo>
                <a:cubicBezTo>
                  <a:pt x="162590" y="680508"/>
                  <a:pt x="143062" y="751957"/>
                  <a:pt x="176270" y="619128"/>
                </a:cubicBezTo>
                <a:cubicBezTo>
                  <a:pt x="182819" y="592931"/>
                  <a:pt x="201232" y="553239"/>
                  <a:pt x="209321" y="530993"/>
                </a:cubicBezTo>
                <a:cubicBezTo>
                  <a:pt x="217258" y="509166"/>
                  <a:pt x="220967" y="485665"/>
                  <a:pt x="231354" y="464892"/>
                </a:cubicBezTo>
                <a:cubicBezTo>
                  <a:pt x="238699" y="450203"/>
                  <a:pt x="247289" y="436073"/>
                  <a:pt x="253388" y="420824"/>
                </a:cubicBezTo>
                <a:cubicBezTo>
                  <a:pt x="267933" y="384462"/>
                  <a:pt x="269195" y="349933"/>
                  <a:pt x="297456" y="321672"/>
                </a:cubicBezTo>
                <a:cubicBezTo>
                  <a:pt x="310439" y="308689"/>
                  <a:pt x="325581" y="297732"/>
                  <a:pt x="341523" y="288622"/>
                </a:cubicBezTo>
                <a:cubicBezTo>
                  <a:pt x="381125" y="265992"/>
                  <a:pt x="452410" y="277605"/>
                  <a:pt x="484742" y="277605"/>
                </a:cubicBezTo>
              </a:path>
            </a:pathLst>
          </a:custGeom>
          <a:solidFill>
            <a:srgbClr val="FFD869"/>
          </a:solidFill>
          <a:ln>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Group 45"/>
          <p:cNvGrpSpPr/>
          <p:nvPr/>
        </p:nvGrpSpPr>
        <p:grpSpPr>
          <a:xfrm>
            <a:off x="228600" y="2541224"/>
            <a:ext cx="1632046" cy="4316776"/>
            <a:chOff x="1606913" y="762000"/>
            <a:chExt cx="1632046" cy="4316776"/>
          </a:xfrm>
        </p:grpSpPr>
        <p:sp>
          <p:nvSpPr>
            <p:cNvPr id="47" name="Freeform 46"/>
            <p:cNvSpPr/>
            <p:nvPr/>
          </p:nvSpPr>
          <p:spPr>
            <a:xfrm>
              <a:off x="2170323" y="32814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606913" y="1872867"/>
              <a:ext cx="1632046" cy="1209150"/>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284164" y="16341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9"/>
            <p:cNvGrpSpPr/>
            <p:nvPr/>
          </p:nvGrpSpPr>
          <p:grpSpPr>
            <a:xfrm>
              <a:off x="2133600" y="762000"/>
              <a:ext cx="732701" cy="938401"/>
              <a:chOff x="2393369" y="2168356"/>
              <a:chExt cx="732701" cy="938401"/>
            </a:xfrm>
          </p:grpSpPr>
          <p:sp>
            <p:nvSpPr>
              <p:cNvPr id="73" name="Freeform 72"/>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5" name="Group 10"/>
              <p:cNvGrpSpPr/>
              <p:nvPr/>
            </p:nvGrpSpPr>
            <p:grpSpPr>
              <a:xfrm>
                <a:off x="2514600" y="2438400"/>
                <a:ext cx="152400" cy="152400"/>
                <a:chOff x="4267200" y="1600200"/>
                <a:chExt cx="1371600" cy="1371600"/>
              </a:xfrm>
            </p:grpSpPr>
            <p:sp>
              <p:nvSpPr>
                <p:cNvPr id="83" name="Oval 82"/>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9"/>
                <p:cNvGrpSpPr/>
                <p:nvPr/>
              </p:nvGrpSpPr>
              <p:grpSpPr>
                <a:xfrm>
                  <a:off x="4495800" y="1981200"/>
                  <a:ext cx="914400" cy="990600"/>
                  <a:chOff x="6019800" y="1524000"/>
                  <a:chExt cx="990600" cy="1066800"/>
                </a:xfrm>
              </p:grpSpPr>
              <p:sp>
                <p:nvSpPr>
                  <p:cNvPr id="85" name="Oval 8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11"/>
              <p:cNvGrpSpPr/>
              <p:nvPr/>
            </p:nvGrpSpPr>
            <p:grpSpPr>
              <a:xfrm>
                <a:off x="2743200" y="2438400"/>
                <a:ext cx="152400" cy="152400"/>
                <a:chOff x="4267200" y="1600200"/>
                <a:chExt cx="1371600" cy="1371600"/>
              </a:xfrm>
            </p:grpSpPr>
            <p:sp>
              <p:nvSpPr>
                <p:cNvPr id="79" name="Oval 78"/>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9"/>
                <p:cNvGrpSpPr/>
                <p:nvPr/>
              </p:nvGrpSpPr>
              <p:grpSpPr>
                <a:xfrm>
                  <a:off x="4495800" y="1981200"/>
                  <a:ext cx="914400" cy="990600"/>
                  <a:chOff x="6019800" y="1524000"/>
                  <a:chExt cx="990600" cy="1066800"/>
                </a:xfrm>
              </p:grpSpPr>
              <p:sp>
                <p:nvSpPr>
                  <p:cNvPr id="81"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Freeform 76"/>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Freeform 50"/>
            <p:cNvSpPr/>
            <p:nvPr/>
          </p:nvSpPr>
          <p:spPr>
            <a:xfrm>
              <a:off x="2057909" y="20932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121942" y="30832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104222" y="29003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881685" y="31875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2175832" y="31342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2828147" y="30755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644048" y="32279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2390660" y="32059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9"/>
            <p:cNvGrpSpPr/>
            <p:nvPr/>
          </p:nvGrpSpPr>
          <p:grpSpPr>
            <a:xfrm>
              <a:off x="1981200" y="1905000"/>
              <a:ext cx="304800" cy="304800"/>
              <a:chOff x="4191000" y="2057400"/>
              <a:chExt cx="2971800" cy="2743200"/>
            </a:xfrm>
          </p:grpSpPr>
          <p:sp>
            <p:nvSpPr>
              <p:cNvPr id="66" name="Oval 65"/>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46"/>
            <p:cNvGrpSpPr/>
            <p:nvPr/>
          </p:nvGrpSpPr>
          <p:grpSpPr>
            <a:xfrm>
              <a:off x="2266319" y="4783156"/>
              <a:ext cx="462560" cy="295620"/>
              <a:chOff x="2266319" y="4783156"/>
              <a:chExt cx="462560" cy="295620"/>
            </a:xfrm>
          </p:grpSpPr>
          <p:sp>
            <p:nvSpPr>
              <p:cNvPr id="64" name="Freeform 63"/>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47"/>
            <p:cNvGrpSpPr/>
            <p:nvPr/>
          </p:nvGrpSpPr>
          <p:grpSpPr>
            <a:xfrm>
              <a:off x="2819400" y="4724416"/>
              <a:ext cx="304800" cy="219421"/>
              <a:chOff x="2266319" y="4783156"/>
              <a:chExt cx="462560" cy="295620"/>
            </a:xfrm>
          </p:grpSpPr>
          <p:sp>
            <p:nvSpPr>
              <p:cNvPr id="62" name="Freeform 61"/>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143"/>
          <p:cNvGrpSpPr/>
          <p:nvPr/>
        </p:nvGrpSpPr>
        <p:grpSpPr>
          <a:xfrm>
            <a:off x="9906000" y="1600200"/>
            <a:ext cx="1676400" cy="4612979"/>
            <a:chOff x="3157937" y="0"/>
            <a:chExt cx="2147841" cy="5832179"/>
          </a:xfrm>
        </p:grpSpPr>
        <p:sp>
          <p:nvSpPr>
            <p:cNvPr id="145" name="Freeform 144"/>
            <p:cNvSpPr/>
            <p:nvPr/>
          </p:nvSpPr>
          <p:spPr>
            <a:xfrm>
              <a:off x="3585532" y="3714044"/>
              <a:ext cx="1291581" cy="2077156"/>
            </a:xfrm>
            <a:custGeom>
              <a:avLst/>
              <a:gdLst>
                <a:gd name="connsiteX0" fmla="*/ 128512 w 1291581"/>
                <a:gd name="connsiteY0" fmla="*/ 293512 h 2077156"/>
                <a:gd name="connsiteX1" fmla="*/ 151090 w 1291581"/>
                <a:gd name="connsiteY1" fmla="*/ 440267 h 2077156"/>
                <a:gd name="connsiteX2" fmla="*/ 139801 w 1291581"/>
                <a:gd name="connsiteY2" fmla="*/ 790223 h 2077156"/>
                <a:gd name="connsiteX3" fmla="*/ 128512 w 1291581"/>
                <a:gd name="connsiteY3" fmla="*/ 1016000 h 2077156"/>
                <a:gd name="connsiteX4" fmla="*/ 139801 w 1291581"/>
                <a:gd name="connsiteY4" fmla="*/ 1365956 h 2077156"/>
                <a:gd name="connsiteX5" fmla="*/ 151090 w 1291581"/>
                <a:gd name="connsiteY5" fmla="*/ 1399823 h 2077156"/>
                <a:gd name="connsiteX6" fmla="*/ 184957 w 1291581"/>
                <a:gd name="connsiteY6" fmla="*/ 1422400 h 2077156"/>
                <a:gd name="connsiteX7" fmla="*/ 184957 w 1291581"/>
                <a:gd name="connsiteY7" fmla="*/ 1952978 h 2077156"/>
                <a:gd name="connsiteX8" fmla="*/ 49490 w 1291581"/>
                <a:gd name="connsiteY8" fmla="*/ 1964267 h 2077156"/>
                <a:gd name="connsiteX9" fmla="*/ 15624 w 1291581"/>
                <a:gd name="connsiteY9" fmla="*/ 1975556 h 2077156"/>
                <a:gd name="connsiteX10" fmla="*/ 15624 w 1291581"/>
                <a:gd name="connsiteY10" fmla="*/ 2054578 h 2077156"/>
                <a:gd name="connsiteX11" fmla="*/ 72068 w 1291581"/>
                <a:gd name="connsiteY11" fmla="*/ 2065867 h 2077156"/>
                <a:gd name="connsiteX12" fmla="*/ 218824 w 1291581"/>
                <a:gd name="connsiteY12" fmla="*/ 2077156 h 2077156"/>
                <a:gd name="connsiteX13" fmla="*/ 320424 w 1291581"/>
                <a:gd name="connsiteY13" fmla="*/ 2065867 h 2077156"/>
                <a:gd name="connsiteX14" fmla="*/ 365579 w 1291581"/>
                <a:gd name="connsiteY14" fmla="*/ 2054578 h 2077156"/>
                <a:gd name="connsiteX15" fmla="*/ 467179 w 1291581"/>
                <a:gd name="connsiteY15" fmla="*/ 2043289 h 2077156"/>
                <a:gd name="connsiteX16" fmla="*/ 455890 w 1291581"/>
                <a:gd name="connsiteY16" fmla="*/ 1738489 h 2077156"/>
                <a:gd name="connsiteX17" fmla="*/ 444601 w 1291581"/>
                <a:gd name="connsiteY17" fmla="*/ 1670756 h 2077156"/>
                <a:gd name="connsiteX18" fmla="*/ 455890 w 1291581"/>
                <a:gd name="connsiteY18" fmla="*/ 1399823 h 2077156"/>
                <a:gd name="connsiteX19" fmla="*/ 478468 w 1291581"/>
                <a:gd name="connsiteY19" fmla="*/ 1298223 h 2077156"/>
                <a:gd name="connsiteX20" fmla="*/ 501046 w 1291581"/>
                <a:gd name="connsiteY20" fmla="*/ 1230489 h 2077156"/>
                <a:gd name="connsiteX21" fmla="*/ 523624 w 1291581"/>
                <a:gd name="connsiteY21" fmla="*/ 824089 h 2077156"/>
                <a:gd name="connsiteX22" fmla="*/ 546201 w 1291581"/>
                <a:gd name="connsiteY22" fmla="*/ 688623 h 2077156"/>
                <a:gd name="connsiteX23" fmla="*/ 568779 w 1291581"/>
                <a:gd name="connsiteY23" fmla="*/ 575734 h 2077156"/>
                <a:gd name="connsiteX24" fmla="*/ 580068 w 1291581"/>
                <a:gd name="connsiteY24" fmla="*/ 293512 h 2077156"/>
                <a:gd name="connsiteX25" fmla="*/ 591357 w 1291581"/>
                <a:gd name="connsiteY25" fmla="*/ 237067 h 2077156"/>
                <a:gd name="connsiteX26" fmla="*/ 625224 w 1291581"/>
                <a:gd name="connsiteY26" fmla="*/ 214489 h 2077156"/>
                <a:gd name="connsiteX27" fmla="*/ 704246 w 1291581"/>
                <a:gd name="connsiteY27" fmla="*/ 248356 h 2077156"/>
                <a:gd name="connsiteX28" fmla="*/ 715535 w 1291581"/>
                <a:gd name="connsiteY28" fmla="*/ 282223 h 2077156"/>
                <a:gd name="connsiteX29" fmla="*/ 749401 w 1291581"/>
                <a:gd name="connsiteY29" fmla="*/ 316089 h 2077156"/>
                <a:gd name="connsiteX30" fmla="*/ 760690 w 1291581"/>
                <a:gd name="connsiteY30" fmla="*/ 349956 h 2077156"/>
                <a:gd name="connsiteX31" fmla="*/ 771979 w 1291581"/>
                <a:gd name="connsiteY31" fmla="*/ 417689 h 2077156"/>
                <a:gd name="connsiteX32" fmla="*/ 794557 w 1291581"/>
                <a:gd name="connsiteY32" fmla="*/ 462845 h 2077156"/>
                <a:gd name="connsiteX33" fmla="*/ 805846 w 1291581"/>
                <a:gd name="connsiteY33" fmla="*/ 598312 h 2077156"/>
                <a:gd name="connsiteX34" fmla="*/ 817135 w 1291581"/>
                <a:gd name="connsiteY34" fmla="*/ 632178 h 2077156"/>
                <a:gd name="connsiteX35" fmla="*/ 839712 w 1291581"/>
                <a:gd name="connsiteY35" fmla="*/ 1377245 h 2077156"/>
                <a:gd name="connsiteX36" fmla="*/ 851001 w 1291581"/>
                <a:gd name="connsiteY36" fmla="*/ 1456267 h 2077156"/>
                <a:gd name="connsiteX37" fmla="*/ 862290 w 1291581"/>
                <a:gd name="connsiteY37" fmla="*/ 1524000 h 2077156"/>
                <a:gd name="connsiteX38" fmla="*/ 873579 w 1291581"/>
                <a:gd name="connsiteY38" fmla="*/ 1625600 h 2077156"/>
                <a:gd name="connsiteX39" fmla="*/ 896157 w 1291581"/>
                <a:gd name="connsiteY39" fmla="*/ 1761067 h 2077156"/>
                <a:gd name="connsiteX40" fmla="*/ 907446 w 1291581"/>
                <a:gd name="connsiteY40" fmla="*/ 1998134 h 2077156"/>
                <a:gd name="connsiteX41" fmla="*/ 1200957 w 1291581"/>
                <a:gd name="connsiteY41" fmla="*/ 1975556 h 2077156"/>
                <a:gd name="connsiteX42" fmla="*/ 1234824 w 1291581"/>
                <a:gd name="connsiteY42" fmla="*/ 1964267 h 2077156"/>
                <a:gd name="connsiteX43" fmla="*/ 1257401 w 1291581"/>
                <a:gd name="connsiteY43" fmla="*/ 1851378 h 2077156"/>
                <a:gd name="connsiteX44" fmla="*/ 1246112 w 1291581"/>
                <a:gd name="connsiteY44" fmla="*/ 1817512 h 2077156"/>
                <a:gd name="connsiteX45" fmla="*/ 1133224 w 1291581"/>
                <a:gd name="connsiteY45" fmla="*/ 1783645 h 2077156"/>
                <a:gd name="connsiteX46" fmla="*/ 1099357 w 1291581"/>
                <a:gd name="connsiteY46" fmla="*/ 1682045 h 2077156"/>
                <a:gd name="connsiteX47" fmla="*/ 1088068 w 1291581"/>
                <a:gd name="connsiteY47" fmla="*/ 1648178 h 2077156"/>
                <a:gd name="connsiteX48" fmla="*/ 1121935 w 1291581"/>
                <a:gd name="connsiteY48" fmla="*/ 1332089 h 2077156"/>
                <a:gd name="connsiteX49" fmla="*/ 1155801 w 1291581"/>
                <a:gd name="connsiteY49" fmla="*/ 1219200 h 2077156"/>
                <a:gd name="connsiteX50" fmla="*/ 1167090 w 1291581"/>
                <a:gd name="connsiteY50" fmla="*/ 1185334 h 2077156"/>
                <a:gd name="connsiteX51" fmla="*/ 1155801 w 1291581"/>
                <a:gd name="connsiteY51" fmla="*/ 699912 h 2077156"/>
                <a:gd name="connsiteX52" fmla="*/ 1144512 w 1291581"/>
                <a:gd name="connsiteY52" fmla="*/ 620889 h 2077156"/>
                <a:gd name="connsiteX53" fmla="*/ 1121935 w 1291581"/>
                <a:gd name="connsiteY53" fmla="*/ 553156 h 2077156"/>
                <a:gd name="connsiteX54" fmla="*/ 1088068 w 1291581"/>
                <a:gd name="connsiteY54" fmla="*/ 462845 h 2077156"/>
                <a:gd name="connsiteX55" fmla="*/ 1065490 w 1291581"/>
                <a:gd name="connsiteY55" fmla="*/ 372534 h 2077156"/>
                <a:gd name="connsiteX56" fmla="*/ 1020335 w 1291581"/>
                <a:gd name="connsiteY56" fmla="*/ 304800 h 2077156"/>
                <a:gd name="connsiteX57" fmla="*/ 997757 w 1291581"/>
                <a:gd name="connsiteY57" fmla="*/ 270934 h 2077156"/>
                <a:gd name="connsiteX58" fmla="*/ 963890 w 1291581"/>
                <a:gd name="connsiteY58" fmla="*/ 237067 h 2077156"/>
                <a:gd name="connsiteX59" fmla="*/ 952601 w 1291581"/>
                <a:gd name="connsiteY59" fmla="*/ 203200 h 2077156"/>
                <a:gd name="connsiteX60" fmla="*/ 828424 w 1291581"/>
                <a:gd name="connsiteY60" fmla="*/ 112889 h 2077156"/>
                <a:gd name="connsiteX61" fmla="*/ 794557 w 1291581"/>
                <a:gd name="connsiteY61" fmla="*/ 90312 h 2077156"/>
                <a:gd name="connsiteX62" fmla="*/ 726824 w 1291581"/>
                <a:gd name="connsiteY62" fmla="*/ 67734 h 2077156"/>
                <a:gd name="connsiteX63" fmla="*/ 659090 w 1291581"/>
                <a:gd name="connsiteY63" fmla="*/ 33867 h 2077156"/>
                <a:gd name="connsiteX64" fmla="*/ 625224 w 1291581"/>
                <a:gd name="connsiteY64" fmla="*/ 11289 h 2077156"/>
                <a:gd name="connsiteX65" fmla="*/ 591357 w 1291581"/>
                <a:gd name="connsiteY65" fmla="*/ 0 h 2077156"/>
                <a:gd name="connsiteX66" fmla="*/ 309135 w 1291581"/>
                <a:gd name="connsiteY66" fmla="*/ 11289 h 2077156"/>
                <a:gd name="connsiteX67" fmla="*/ 275268 w 1291581"/>
                <a:gd name="connsiteY67" fmla="*/ 22578 h 2077156"/>
                <a:gd name="connsiteX68" fmla="*/ 230112 w 1291581"/>
                <a:gd name="connsiteY68" fmla="*/ 33867 h 2077156"/>
                <a:gd name="connsiteX69" fmla="*/ 218824 w 1291581"/>
                <a:gd name="connsiteY69" fmla="*/ 67734 h 2077156"/>
                <a:gd name="connsiteX70" fmla="*/ 162379 w 1291581"/>
                <a:gd name="connsiteY70" fmla="*/ 135467 h 2077156"/>
                <a:gd name="connsiteX71" fmla="*/ 139801 w 1291581"/>
                <a:gd name="connsiteY71" fmla="*/ 214489 h 2077156"/>
                <a:gd name="connsiteX72" fmla="*/ 117224 w 1291581"/>
                <a:gd name="connsiteY72" fmla="*/ 248356 h 2077156"/>
                <a:gd name="connsiteX73" fmla="*/ 117224 w 1291581"/>
                <a:gd name="connsiteY73" fmla="*/ 361245 h 207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91581" h="2077156">
                  <a:moveTo>
                    <a:pt x="128512" y="293512"/>
                  </a:moveTo>
                  <a:cubicBezTo>
                    <a:pt x="137106" y="336481"/>
                    <a:pt x="151090" y="399260"/>
                    <a:pt x="151090" y="440267"/>
                  </a:cubicBezTo>
                  <a:cubicBezTo>
                    <a:pt x="151090" y="556980"/>
                    <a:pt x="144375" y="673600"/>
                    <a:pt x="139801" y="790223"/>
                  </a:cubicBezTo>
                  <a:cubicBezTo>
                    <a:pt x="136848" y="865518"/>
                    <a:pt x="132275" y="940741"/>
                    <a:pt x="128512" y="1016000"/>
                  </a:cubicBezTo>
                  <a:cubicBezTo>
                    <a:pt x="132275" y="1132652"/>
                    <a:pt x="132947" y="1249445"/>
                    <a:pt x="139801" y="1365956"/>
                  </a:cubicBezTo>
                  <a:cubicBezTo>
                    <a:pt x="140500" y="1377835"/>
                    <a:pt x="143656" y="1390531"/>
                    <a:pt x="151090" y="1399823"/>
                  </a:cubicBezTo>
                  <a:cubicBezTo>
                    <a:pt x="159566" y="1410417"/>
                    <a:pt x="173668" y="1414874"/>
                    <a:pt x="184957" y="1422400"/>
                  </a:cubicBezTo>
                  <a:cubicBezTo>
                    <a:pt x="230789" y="1605729"/>
                    <a:pt x="267780" y="1716343"/>
                    <a:pt x="184957" y="1952978"/>
                  </a:cubicBezTo>
                  <a:cubicBezTo>
                    <a:pt x="169988" y="1995746"/>
                    <a:pt x="94646" y="1960504"/>
                    <a:pt x="49490" y="1964267"/>
                  </a:cubicBezTo>
                  <a:cubicBezTo>
                    <a:pt x="38201" y="1968030"/>
                    <a:pt x="24038" y="1967142"/>
                    <a:pt x="15624" y="1975556"/>
                  </a:cubicBezTo>
                  <a:cubicBezTo>
                    <a:pt x="540" y="1990640"/>
                    <a:pt x="0" y="2041558"/>
                    <a:pt x="15624" y="2054578"/>
                  </a:cubicBezTo>
                  <a:cubicBezTo>
                    <a:pt x="30364" y="2066861"/>
                    <a:pt x="52998" y="2063748"/>
                    <a:pt x="72068" y="2065867"/>
                  </a:cubicBezTo>
                  <a:cubicBezTo>
                    <a:pt x="120831" y="2071285"/>
                    <a:pt x="169905" y="2073393"/>
                    <a:pt x="218824" y="2077156"/>
                  </a:cubicBezTo>
                  <a:cubicBezTo>
                    <a:pt x="252691" y="2073393"/>
                    <a:pt x="286745" y="2071048"/>
                    <a:pt x="320424" y="2065867"/>
                  </a:cubicBezTo>
                  <a:cubicBezTo>
                    <a:pt x="335759" y="2063508"/>
                    <a:pt x="350244" y="2056937"/>
                    <a:pt x="365579" y="2054578"/>
                  </a:cubicBezTo>
                  <a:cubicBezTo>
                    <a:pt x="399258" y="2049397"/>
                    <a:pt x="433312" y="2047052"/>
                    <a:pt x="467179" y="2043289"/>
                  </a:cubicBezTo>
                  <a:cubicBezTo>
                    <a:pt x="463416" y="1941689"/>
                    <a:pt x="462041" y="1839972"/>
                    <a:pt x="455890" y="1738489"/>
                  </a:cubicBezTo>
                  <a:cubicBezTo>
                    <a:pt x="454505" y="1715642"/>
                    <a:pt x="444601" y="1693645"/>
                    <a:pt x="444601" y="1670756"/>
                  </a:cubicBezTo>
                  <a:cubicBezTo>
                    <a:pt x="444601" y="1580367"/>
                    <a:pt x="449671" y="1489998"/>
                    <a:pt x="455890" y="1399823"/>
                  </a:cubicBezTo>
                  <a:cubicBezTo>
                    <a:pt x="456852" y="1385873"/>
                    <a:pt x="473336" y="1315330"/>
                    <a:pt x="478468" y="1298223"/>
                  </a:cubicBezTo>
                  <a:cubicBezTo>
                    <a:pt x="485307" y="1275427"/>
                    <a:pt x="501046" y="1230489"/>
                    <a:pt x="501046" y="1230489"/>
                  </a:cubicBezTo>
                  <a:cubicBezTo>
                    <a:pt x="508572" y="1095022"/>
                    <a:pt x="514395" y="959450"/>
                    <a:pt x="523624" y="824089"/>
                  </a:cubicBezTo>
                  <a:cubicBezTo>
                    <a:pt x="530460" y="723830"/>
                    <a:pt x="530815" y="760424"/>
                    <a:pt x="546201" y="688623"/>
                  </a:cubicBezTo>
                  <a:cubicBezTo>
                    <a:pt x="554242" y="651100"/>
                    <a:pt x="568779" y="575734"/>
                    <a:pt x="568779" y="575734"/>
                  </a:cubicBezTo>
                  <a:cubicBezTo>
                    <a:pt x="572542" y="481660"/>
                    <a:pt x="573805" y="387453"/>
                    <a:pt x="580068" y="293512"/>
                  </a:cubicBezTo>
                  <a:cubicBezTo>
                    <a:pt x="581344" y="274367"/>
                    <a:pt x="581837" y="253727"/>
                    <a:pt x="591357" y="237067"/>
                  </a:cubicBezTo>
                  <a:cubicBezTo>
                    <a:pt x="598088" y="225287"/>
                    <a:pt x="613935" y="222015"/>
                    <a:pt x="625224" y="214489"/>
                  </a:cubicBezTo>
                  <a:cubicBezTo>
                    <a:pt x="645463" y="221236"/>
                    <a:pt x="690297" y="234407"/>
                    <a:pt x="704246" y="248356"/>
                  </a:cubicBezTo>
                  <a:cubicBezTo>
                    <a:pt x="712660" y="256770"/>
                    <a:pt x="708934" y="272322"/>
                    <a:pt x="715535" y="282223"/>
                  </a:cubicBezTo>
                  <a:cubicBezTo>
                    <a:pt x="724391" y="295506"/>
                    <a:pt x="738112" y="304800"/>
                    <a:pt x="749401" y="316089"/>
                  </a:cubicBezTo>
                  <a:cubicBezTo>
                    <a:pt x="753164" y="327378"/>
                    <a:pt x="758109" y="338340"/>
                    <a:pt x="760690" y="349956"/>
                  </a:cubicBezTo>
                  <a:cubicBezTo>
                    <a:pt x="765655" y="372300"/>
                    <a:pt x="765402" y="395765"/>
                    <a:pt x="771979" y="417689"/>
                  </a:cubicBezTo>
                  <a:cubicBezTo>
                    <a:pt x="776815" y="433808"/>
                    <a:pt x="787031" y="447793"/>
                    <a:pt x="794557" y="462845"/>
                  </a:cubicBezTo>
                  <a:cubicBezTo>
                    <a:pt x="798320" y="508001"/>
                    <a:pt x="799857" y="553397"/>
                    <a:pt x="805846" y="598312"/>
                  </a:cubicBezTo>
                  <a:cubicBezTo>
                    <a:pt x="807419" y="610107"/>
                    <a:pt x="816775" y="620284"/>
                    <a:pt x="817135" y="632178"/>
                  </a:cubicBezTo>
                  <a:cubicBezTo>
                    <a:pt x="840091" y="1389713"/>
                    <a:pt x="752877" y="1116718"/>
                    <a:pt x="839712" y="1377245"/>
                  </a:cubicBezTo>
                  <a:cubicBezTo>
                    <a:pt x="843475" y="1403586"/>
                    <a:pt x="846955" y="1429968"/>
                    <a:pt x="851001" y="1456267"/>
                  </a:cubicBezTo>
                  <a:cubicBezTo>
                    <a:pt x="854481" y="1478890"/>
                    <a:pt x="859265" y="1501312"/>
                    <a:pt x="862290" y="1524000"/>
                  </a:cubicBezTo>
                  <a:cubicBezTo>
                    <a:pt x="866794" y="1557776"/>
                    <a:pt x="868760" y="1591867"/>
                    <a:pt x="873579" y="1625600"/>
                  </a:cubicBezTo>
                  <a:cubicBezTo>
                    <a:pt x="880053" y="1670918"/>
                    <a:pt x="896157" y="1761067"/>
                    <a:pt x="896157" y="1761067"/>
                  </a:cubicBezTo>
                  <a:cubicBezTo>
                    <a:pt x="899920" y="1840089"/>
                    <a:pt x="848908" y="1944917"/>
                    <a:pt x="907446" y="1998134"/>
                  </a:cubicBezTo>
                  <a:cubicBezTo>
                    <a:pt x="928348" y="2017136"/>
                    <a:pt x="1124013" y="1994792"/>
                    <a:pt x="1200957" y="1975556"/>
                  </a:cubicBezTo>
                  <a:cubicBezTo>
                    <a:pt x="1212501" y="1972670"/>
                    <a:pt x="1223535" y="1968030"/>
                    <a:pt x="1234824" y="1964267"/>
                  </a:cubicBezTo>
                  <a:cubicBezTo>
                    <a:pt x="1291581" y="1926428"/>
                    <a:pt x="1275632" y="1951646"/>
                    <a:pt x="1257401" y="1851378"/>
                  </a:cubicBezTo>
                  <a:cubicBezTo>
                    <a:pt x="1255272" y="1839671"/>
                    <a:pt x="1255795" y="1824428"/>
                    <a:pt x="1246112" y="1817512"/>
                  </a:cubicBezTo>
                  <a:cubicBezTo>
                    <a:pt x="1231313" y="1806941"/>
                    <a:pt x="1157364" y="1789680"/>
                    <a:pt x="1133224" y="1783645"/>
                  </a:cubicBezTo>
                  <a:lnTo>
                    <a:pt x="1099357" y="1682045"/>
                  </a:lnTo>
                  <a:lnTo>
                    <a:pt x="1088068" y="1648178"/>
                  </a:lnTo>
                  <a:cubicBezTo>
                    <a:pt x="1103471" y="1309320"/>
                    <a:pt x="1072280" y="1497604"/>
                    <a:pt x="1121935" y="1332089"/>
                  </a:cubicBezTo>
                  <a:cubicBezTo>
                    <a:pt x="1173121" y="1161471"/>
                    <a:pt x="1075972" y="1458691"/>
                    <a:pt x="1155801" y="1219200"/>
                  </a:cubicBezTo>
                  <a:lnTo>
                    <a:pt x="1167090" y="1185334"/>
                  </a:lnTo>
                  <a:cubicBezTo>
                    <a:pt x="1163327" y="1023527"/>
                    <a:pt x="1162270" y="861634"/>
                    <a:pt x="1155801" y="699912"/>
                  </a:cubicBezTo>
                  <a:cubicBezTo>
                    <a:pt x="1154738" y="673325"/>
                    <a:pt x="1150495" y="646816"/>
                    <a:pt x="1144512" y="620889"/>
                  </a:cubicBezTo>
                  <a:cubicBezTo>
                    <a:pt x="1139161" y="597700"/>
                    <a:pt x="1127707" y="576244"/>
                    <a:pt x="1121935" y="553156"/>
                  </a:cubicBezTo>
                  <a:cubicBezTo>
                    <a:pt x="1106565" y="491674"/>
                    <a:pt x="1117585" y="521877"/>
                    <a:pt x="1088068" y="462845"/>
                  </a:cubicBezTo>
                  <a:cubicBezTo>
                    <a:pt x="1084940" y="447205"/>
                    <a:pt x="1076339" y="392062"/>
                    <a:pt x="1065490" y="372534"/>
                  </a:cubicBezTo>
                  <a:cubicBezTo>
                    <a:pt x="1052312" y="348814"/>
                    <a:pt x="1035387" y="327378"/>
                    <a:pt x="1020335" y="304800"/>
                  </a:cubicBezTo>
                  <a:cubicBezTo>
                    <a:pt x="1012809" y="293511"/>
                    <a:pt x="1007351" y="280528"/>
                    <a:pt x="997757" y="270934"/>
                  </a:cubicBezTo>
                  <a:lnTo>
                    <a:pt x="963890" y="237067"/>
                  </a:lnTo>
                  <a:cubicBezTo>
                    <a:pt x="960127" y="225778"/>
                    <a:pt x="959907" y="212593"/>
                    <a:pt x="952601" y="203200"/>
                  </a:cubicBezTo>
                  <a:cubicBezTo>
                    <a:pt x="883118" y="113864"/>
                    <a:pt x="906531" y="151942"/>
                    <a:pt x="828424" y="112889"/>
                  </a:cubicBezTo>
                  <a:cubicBezTo>
                    <a:pt x="816289" y="106821"/>
                    <a:pt x="806955" y="95822"/>
                    <a:pt x="794557" y="90312"/>
                  </a:cubicBezTo>
                  <a:cubicBezTo>
                    <a:pt x="772809" y="80646"/>
                    <a:pt x="746626" y="80935"/>
                    <a:pt x="726824" y="67734"/>
                  </a:cubicBezTo>
                  <a:cubicBezTo>
                    <a:pt x="683056" y="38555"/>
                    <a:pt x="705828" y="49446"/>
                    <a:pt x="659090" y="33867"/>
                  </a:cubicBezTo>
                  <a:cubicBezTo>
                    <a:pt x="647801" y="26341"/>
                    <a:pt x="637359" y="17357"/>
                    <a:pt x="625224" y="11289"/>
                  </a:cubicBezTo>
                  <a:cubicBezTo>
                    <a:pt x="614581" y="5967"/>
                    <a:pt x="603257" y="0"/>
                    <a:pt x="591357" y="0"/>
                  </a:cubicBezTo>
                  <a:cubicBezTo>
                    <a:pt x="497208" y="0"/>
                    <a:pt x="403209" y="7526"/>
                    <a:pt x="309135" y="11289"/>
                  </a:cubicBezTo>
                  <a:cubicBezTo>
                    <a:pt x="297846" y="15052"/>
                    <a:pt x="286710" y="19309"/>
                    <a:pt x="275268" y="22578"/>
                  </a:cubicBezTo>
                  <a:cubicBezTo>
                    <a:pt x="260350" y="26840"/>
                    <a:pt x="242227" y="24175"/>
                    <a:pt x="230112" y="33867"/>
                  </a:cubicBezTo>
                  <a:cubicBezTo>
                    <a:pt x="220820" y="41301"/>
                    <a:pt x="224146" y="57091"/>
                    <a:pt x="218824" y="67734"/>
                  </a:cubicBezTo>
                  <a:cubicBezTo>
                    <a:pt x="203109" y="99165"/>
                    <a:pt x="187343" y="110503"/>
                    <a:pt x="162379" y="135467"/>
                  </a:cubicBezTo>
                  <a:cubicBezTo>
                    <a:pt x="158761" y="149938"/>
                    <a:pt x="147900" y="198292"/>
                    <a:pt x="139801" y="214489"/>
                  </a:cubicBezTo>
                  <a:cubicBezTo>
                    <a:pt x="133733" y="226624"/>
                    <a:pt x="119287" y="234946"/>
                    <a:pt x="117224" y="248356"/>
                  </a:cubicBezTo>
                  <a:cubicBezTo>
                    <a:pt x="111502" y="285548"/>
                    <a:pt x="117224" y="323615"/>
                    <a:pt x="117224" y="361245"/>
                  </a:cubicBezTo>
                </a:path>
              </a:pathLst>
            </a:custGeom>
            <a:solidFill>
              <a:srgbClr val="D6AD8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4114800" y="1219200"/>
              <a:ext cx="457200" cy="576825"/>
            </a:xfrm>
            <a:custGeom>
              <a:avLst/>
              <a:gdLst>
                <a:gd name="connsiteX0" fmla="*/ 61255 w 403143"/>
                <a:gd name="connsiteY0" fmla="*/ 56444 h 424425"/>
                <a:gd name="connsiteX1" fmla="*/ 83832 w 403143"/>
                <a:gd name="connsiteY1" fmla="*/ 112889 h 424425"/>
                <a:gd name="connsiteX2" fmla="*/ 128988 w 403143"/>
                <a:gd name="connsiteY2" fmla="*/ 417689 h 424425"/>
                <a:gd name="connsiteX3" fmla="*/ 287032 w 403143"/>
                <a:gd name="connsiteY3" fmla="*/ 406400 h 424425"/>
                <a:gd name="connsiteX4" fmla="*/ 332188 w 403143"/>
                <a:gd name="connsiteY4" fmla="*/ 395111 h 424425"/>
                <a:gd name="connsiteX5" fmla="*/ 377343 w 403143"/>
                <a:gd name="connsiteY5" fmla="*/ 327378 h 424425"/>
                <a:gd name="connsiteX6" fmla="*/ 388632 w 403143"/>
                <a:gd name="connsiteY6" fmla="*/ 237067 h 424425"/>
                <a:gd name="connsiteX7" fmla="*/ 399921 w 403143"/>
                <a:gd name="connsiteY7" fmla="*/ 203200 h 424425"/>
                <a:gd name="connsiteX8" fmla="*/ 399921 w 403143"/>
                <a:gd name="connsiteY8" fmla="*/ 0 h 4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43" h="424425">
                  <a:moveTo>
                    <a:pt x="61255" y="56444"/>
                  </a:moveTo>
                  <a:cubicBezTo>
                    <a:pt x="68781" y="75259"/>
                    <a:pt x="81880" y="92719"/>
                    <a:pt x="83832" y="112889"/>
                  </a:cubicBezTo>
                  <a:cubicBezTo>
                    <a:pt x="113980" y="424425"/>
                    <a:pt x="0" y="374693"/>
                    <a:pt x="128988" y="417689"/>
                  </a:cubicBezTo>
                  <a:cubicBezTo>
                    <a:pt x="181669" y="413926"/>
                    <a:pt x="234539" y="412233"/>
                    <a:pt x="287032" y="406400"/>
                  </a:cubicBezTo>
                  <a:cubicBezTo>
                    <a:pt x="302452" y="404687"/>
                    <a:pt x="320512" y="405328"/>
                    <a:pt x="332188" y="395111"/>
                  </a:cubicBezTo>
                  <a:cubicBezTo>
                    <a:pt x="352609" y="377243"/>
                    <a:pt x="377343" y="327378"/>
                    <a:pt x="377343" y="327378"/>
                  </a:cubicBezTo>
                  <a:cubicBezTo>
                    <a:pt x="381106" y="297274"/>
                    <a:pt x="383205" y="266916"/>
                    <a:pt x="388632" y="237067"/>
                  </a:cubicBezTo>
                  <a:cubicBezTo>
                    <a:pt x="390761" y="225359"/>
                    <a:pt x="399355" y="215086"/>
                    <a:pt x="399921" y="203200"/>
                  </a:cubicBezTo>
                  <a:cubicBezTo>
                    <a:pt x="403143" y="135543"/>
                    <a:pt x="399921" y="67733"/>
                    <a:pt x="399921" y="0"/>
                  </a:cubicBezTo>
                </a:path>
              </a:pathLst>
            </a:custGeom>
            <a:solidFill>
              <a:srgbClr val="D6AD8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7" name="Group 233"/>
            <p:cNvGrpSpPr/>
            <p:nvPr/>
          </p:nvGrpSpPr>
          <p:grpSpPr>
            <a:xfrm>
              <a:off x="3429000" y="0"/>
              <a:ext cx="1357752" cy="1590535"/>
              <a:chOff x="2909448" y="990600"/>
              <a:chExt cx="1357752" cy="1590535"/>
            </a:xfrm>
          </p:grpSpPr>
          <p:grpSp>
            <p:nvGrpSpPr>
              <p:cNvPr id="172" name="Group 231"/>
              <p:cNvGrpSpPr/>
              <p:nvPr/>
            </p:nvGrpSpPr>
            <p:grpSpPr>
              <a:xfrm>
                <a:off x="3285067" y="1275644"/>
                <a:ext cx="896145" cy="1305491"/>
                <a:chOff x="3285067" y="1275644"/>
                <a:chExt cx="896145" cy="1305491"/>
              </a:xfrm>
            </p:grpSpPr>
            <p:sp>
              <p:nvSpPr>
                <p:cNvPr id="174" name="Freeform 173"/>
                <p:cNvSpPr/>
                <p:nvPr/>
              </p:nvSpPr>
              <p:spPr>
                <a:xfrm>
                  <a:off x="3285067" y="1275644"/>
                  <a:ext cx="896145" cy="1305491"/>
                </a:xfrm>
                <a:custGeom>
                  <a:avLst/>
                  <a:gdLst>
                    <a:gd name="connsiteX0" fmla="*/ 237066 w 896145"/>
                    <a:gd name="connsiteY0" fmla="*/ 56445 h 1305491"/>
                    <a:gd name="connsiteX1" fmla="*/ 293511 w 896145"/>
                    <a:gd name="connsiteY1" fmla="*/ 22578 h 1305491"/>
                    <a:gd name="connsiteX2" fmla="*/ 395111 w 896145"/>
                    <a:gd name="connsiteY2" fmla="*/ 11289 h 1305491"/>
                    <a:gd name="connsiteX3" fmla="*/ 440266 w 896145"/>
                    <a:gd name="connsiteY3" fmla="*/ 0 h 1305491"/>
                    <a:gd name="connsiteX4" fmla="*/ 609600 w 896145"/>
                    <a:gd name="connsiteY4" fmla="*/ 11289 h 1305491"/>
                    <a:gd name="connsiteX5" fmla="*/ 677333 w 896145"/>
                    <a:gd name="connsiteY5" fmla="*/ 33867 h 1305491"/>
                    <a:gd name="connsiteX6" fmla="*/ 745066 w 896145"/>
                    <a:gd name="connsiteY6" fmla="*/ 101600 h 1305491"/>
                    <a:gd name="connsiteX7" fmla="*/ 778933 w 896145"/>
                    <a:gd name="connsiteY7" fmla="*/ 135467 h 1305491"/>
                    <a:gd name="connsiteX8" fmla="*/ 824089 w 896145"/>
                    <a:gd name="connsiteY8" fmla="*/ 203200 h 1305491"/>
                    <a:gd name="connsiteX9" fmla="*/ 857955 w 896145"/>
                    <a:gd name="connsiteY9" fmla="*/ 304800 h 1305491"/>
                    <a:gd name="connsiteX10" fmla="*/ 869244 w 896145"/>
                    <a:gd name="connsiteY10" fmla="*/ 338667 h 1305491"/>
                    <a:gd name="connsiteX11" fmla="*/ 891822 w 896145"/>
                    <a:gd name="connsiteY11" fmla="*/ 440267 h 1305491"/>
                    <a:gd name="connsiteX12" fmla="*/ 869244 w 896145"/>
                    <a:gd name="connsiteY12" fmla="*/ 835378 h 1305491"/>
                    <a:gd name="connsiteX13" fmla="*/ 846666 w 896145"/>
                    <a:gd name="connsiteY13" fmla="*/ 903112 h 1305491"/>
                    <a:gd name="connsiteX14" fmla="*/ 824089 w 896145"/>
                    <a:gd name="connsiteY14" fmla="*/ 936978 h 1305491"/>
                    <a:gd name="connsiteX15" fmla="*/ 812800 w 896145"/>
                    <a:gd name="connsiteY15" fmla="*/ 970845 h 1305491"/>
                    <a:gd name="connsiteX16" fmla="*/ 745066 w 896145"/>
                    <a:gd name="connsiteY16" fmla="*/ 1038578 h 1305491"/>
                    <a:gd name="connsiteX17" fmla="*/ 711200 w 896145"/>
                    <a:gd name="connsiteY17" fmla="*/ 1072445 h 1305491"/>
                    <a:gd name="connsiteX18" fmla="*/ 643466 w 896145"/>
                    <a:gd name="connsiteY18" fmla="*/ 1117600 h 1305491"/>
                    <a:gd name="connsiteX19" fmla="*/ 609600 w 896145"/>
                    <a:gd name="connsiteY19" fmla="*/ 1140178 h 1305491"/>
                    <a:gd name="connsiteX20" fmla="*/ 519289 w 896145"/>
                    <a:gd name="connsiteY20" fmla="*/ 1219200 h 1305491"/>
                    <a:gd name="connsiteX21" fmla="*/ 451555 w 896145"/>
                    <a:gd name="connsiteY21" fmla="*/ 1264356 h 1305491"/>
                    <a:gd name="connsiteX22" fmla="*/ 417689 w 896145"/>
                    <a:gd name="connsiteY22" fmla="*/ 1286934 h 1305491"/>
                    <a:gd name="connsiteX23" fmla="*/ 383822 w 896145"/>
                    <a:gd name="connsiteY23" fmla="*/ 1298223 h 1305491"/>
                    <a:gd name="connsiteX24" fmla="*/ 237066 w 896145"/>
                    <a:gd name="connsiteY24" fmla="*/ 1264356 h 1305491"/>
                    <a:gd name="connsiteX25" fmla="*/ 203200 w 896145"/>
                    <a:gd name="connsiteY25" fmla="*/ 1219200 h 1305491"/>
                    <a:gd name="connsiteX26" fmla="*/ 158044 w 896145"/>
                    <a:gd name="connsiteY26" fmla="*/ 1117600 h 1305491"/>
                    <a:gd name="connsiteX27" fmla="*/ 124177 w 896145"/>
                    <a:gd name="connsiteY27" fmla="*/ 1083734 h 1305491"/>
                    <a:gd name="connsiteX28" fmla="*/ 112889 w 896145"/>
                    <a:gd name="connsiteY28" fmla="*/ 1038578 h 1305491"/>
                    <a:gd name="connsiteX29" fmla="*/ 45155 w 896145"/>
                    <a:gd name="connsiteY29" fmla="*/ 925689 h 1305491"/>
                    <a:gd name="connsiteX30" fmla="*/ 22577 w 896145"/>
                    <a:gd name="connsiteY30" fmla="*/ 857956 h 1305491"/>
                    <a:gd name="connsiteX31" fmla="*/ 11289 w 896145"/>
                    <a:gd name="connsiteY31" fmla="*/ 824089 h 1305491"/>
                    <a:gd name="connsiteX32" fmla="*/ 0 w 896145"/>
                    <a:gd name="connsiteY32" fmla="*/ 767645 h 1305491"/>
                    <a:gd name="connsiteX33" fmla="*/ 11289 w 896145"/>
                    <a:gd name="connsiteY33" fmla="*/ 225778 h 1305491"/>
                    <a:gd name="connsiteX34" fmla="*/ 22577 w 896145"/>
                    <a:gd name="connsiteY34" fmla="*/ 180623 h 1305491"/>
                    <a:gd name="connsiteX35" fmla="*/ 45155 w 896145"/>
                    <a:gd name="connsiteY35" fmla="*/ 146756 h 1305491"/>
                    <a:gd name="connsiteX36" fmla="*/ 180622 w 896145"/>
                    <a:gd name="connsiteY36" fmla="*/ 79023 h 1305491"/>
                    <a:gd name="connsiteX37" fmla="*/ 248355 w 896145"/>
                    <a:gd name="connsiteY37" fmla="*/ 56445 h 1305491"/>
                    <a:gd name="connsiteX38" fmla="*/ 237066 w 896145"/>
                    <a:gd name="connsiteY38" fmla="*/ 56445 h 13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145" h="1305491">
                      <a:moveTo>
                        <a:pt x="237066" y="56445"/>
                      </a:moveTo>
                      <a:cubicBezTo>
                        <a:pt x="255881" y="45156"/>
                        <a:pt x="272413" y="28606"/>
                        <a:pt x="293511" y="22578"/>
                      </a:cubicBezTo>
                      <a:cubicBezTo>
                        <a:pt x="326275" y="13217"/>
                        <a:pt x="361432" y="16470"/>
                        <a:pt x="395111" y="11289"/>
                      </a:cubicBezTo>
                      <a:cubicBezTo>
                        <a:pt x="410446" y="8930"/>
                        <a:pt x="425214" y="3763"/>
                        <a:pt x="440266" y="0"/>
                      </a:cubicBezTo>
                      <a:cubicBezTo>
                        <a:pt x="496711" y="3763"/>
                        <a:pt x="553599" y="3289"/>
                        <a:pt x="609600" y="11289"/>
                      </a:cubicBezTo>
                      <a:cubicBezTo>
                        <a:pt x="633160" y="14655"/>
                        <a:pt x="677333" y="33867"/>
                        <a:pt x="677333" y="33867"/>
                      </a:cubicBezTo>
                      <a:lnTo>
                        <a:pt x="745066" y="101600"/>
                      </a:lnTo>
                      <a:cubicBezTo>
                        <a:pt x="756355" y="112889"/>
                        <a:pt x="770077" y="122183"/>
                        <a:pt x="778933" y="135467"/>
                      </a:cubicBezTo>
                      <a:lnTo>
                        <a:pt x="824089" y="203200"/>
                      </a:lnTo>
                      <a:lnTo>
                        <a:pt x="857955" y="304800"/>
                      </a:lnTo>
                      <a:cubicBezTo>
                        <a:pt x="861718" y="316089"/>
                        <a:pt x="867288" y="326929"/>
                        <a:pt x="869244" y="338667"/>
                      </a:cubicBezTo>
                      <a:cubicBezTo>
                        <a:pt x="882489" y="418138"/>
                        <a:pt x="873295" y="384685"/>
                        <a:pt x="891822" y="440267"/>
                      </a:cubicBezTo>
                      <a:cubicBezTo>
                        <a:pt x="890903" y="466918"/>
                        <a:pt x="896145" y="727775"/>
                        <a:pt x="869244" y="835378"/>
                      </a:cubicBezTo>
                      <a:cubicBezTo>
                        <a:pt x="863472" y="858467"/>
                        <a:pt x="859867" y="883310"/>
                        <a:pt x="846666" y="903112"/>
                      </a:cubicBezTo>
                      <a:cubicBezTo>
                        <a:pt x="839140" y="914401"/>
                        <a:pt x="830156" y="924843"/>
                        <a:pt x="824089" y="936978"/>
                      </a:cubicBezTo>
                      <a:cubicBezTo>
                        <a:pt x="818767" y="947621"/>
                        <a:pt x="820106" y="961452"/>
                        <a:pt x="812800" y="970845"/>
                      </a:cubicBezTo>
                      <a:cubicBezTo>
                        <a:pt x="793197" y="996049"/>
                        <a:pt x="767644" y="1016000"/>
                        <a:pt x="745066" y="1038578"/>
                      </a:cubicBezTo>
                      <a:cubicBezTo>
                        <a:pt x="733777" y="1049867"/>
                        <a:pt x="724484" y="1063589"/>
                        <a:pt x="711200" y="1072445"/>
                      </a:cubicBezTo>
                      <a:lnTo>
                        <a:pt x="643466" y="1117600"/>
                      </a:lnTo>
                      <a:lnTo>
                        <a:pt x="609600" y="1140178"/>
                      </a:lnTo>
                      <a:cubicBezTo>
                        <a:pt x="571970" y="1196623"/>
                        <a:pt x="598311" y="1166519"/>
                        <a:pt x="519289" y="1219200"/>
                      </a:cubicBezTo>
                      <a:lnTo>
                        <a:pt x="451555" y="1264356"/>
                      </a:lnTo>
                      <a:cubicBezTo>
                        <a:pt x="440266" y="1271882"/>
                        <a:pt x="430560" y="1282644"/>
                        <a:pt x="417689" y="1286934"/>
                      </a:cubicBezTo>
                      <a:lnTo>
                        <a:pt x="383822" y="1298223"/>
                      </a:lnTo>
                      <a:cubicBezTo>
                        <a:pt x="324880" y="1292329"/>
                        <a:pt x="278201" y="1305491"/>
                        <a:pt x="237066" y="1264356"/>
                      </a:cubicBezTo>
                      <a:cubicBezTo>
                        <a:pt x="223762" y="1251052"/>
                        <a:pt x="214489" y="1234252"/>
                        <a:pt x="203200" y="1219200"/>
                      </a:cubicBezTo>
                      <a:cubicBezTo>
                        <a:pt x="186792" y="1169978"/>
                        <a:pt x="187860" y="1153378"/>
                        <a:pt x="158044" y="1117600"/>
                      </a:cubicBezTo>
                      <a:cubicBezTo>
                        <a:pt x="147823" y="1105336"/>
                        <a:pt x="135466" y="1095023"/>
                        <a:pt x="124177" y="1083734"/>
                      </a:cubicBezTo>
                      <a:cubicBezTo>
                        <a:pt x="120414" y="1068682"/>
                        <a:pt x="119828" y="1052455"/>
                        <a:pt x="112889" y="1038578"/>
                      </a:cubicBezTo>
                      <a:cubicBezTo>
                        <a:pt x="59873" y="932545"/>
                        <a:pt x="78953" y="1010184"/>
                        <a:pt x="45155" y="925689"/>
                      </a:cubicBezTo>
                      <a:cubicBezTo>
                        <a:pt x="36316" y="903592"/>
                        <a:pt x="30103" y="880534"/>
                        <a:pt x="22577" y="857956"/>
                      </a:cubicBezTo>
                      <a:cubicBezTo>
                        <a:pt x="18814" y="846667"/>
                        <a:pt x="13623" y="835757"/>
                        <a:pt x="11289" y="824089"/>
                      </a:cubicBezTo>
                      <a:lnTo>
                        <a:pt x="0" y="767645"/>
                      </a:lnTo>
                      <a:cubicBezTo>
                        <a:pt x="3763" y="587023"/>
                        <a:pt x="4346" y="406306"/>
                        <a:pt x="11289" y="225778"/>
                      </a:cubicBezTo>
                      <a:cubicBezTo>
                        <a:pt x="11885" y="210275"/>
                        <a:pt x="16465" y="194883"/>
                        <a:pt x="22577" y="180623"/>
                      </a:cubicBezTo>
                      <a:cubicBezTo>
                        <a:pt x="27921" y="168152"/>
                        <a:pt x="34944" y="155690"/>
                        <a:pt x="45155" y="146756"/>
                      </a:cubicBezTo>
                      <a:cubicBezTo>
                        <a:pt x="99024" y="99620"/>
                        <a:pt x="116673" y="100339"/>
                        <a:pt x="180622" y="79023"/>
                      </a:cubicBezTo>
                      <a:lnTo>
                        <a:pt x="248355" y="56445"/>
                      </a:lnTo>
                      <a:lnTo>
                        <a:pt x="237066" y="56445"/>
                      </a:lnTo>
                      <a:close/>
                    </a:path>
                  </a:pathLst>
                </a:custGeom>
                <a:solidFill>
                  <a:srgbClr val="D6AD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221"/>
                <p:cNvGrpSpPr/>
                <p:nvPr/>
              </p:nvGrpSpPr>
              <p:grpSpPr>
                <a:xfrm>
                  <a:off x="3352800" y="1676400"/>
                  <a:ext cx="228600" cy="228600"/>
                  <a:chOff x="3352800" y="152400"/>
                  <a:chExt cx="1752600" cy="1828800"/>
                </a:xfrm>
              </p:grpSpPr>
              <p:sp>
                <p:nvSpPr>
                  <p:cNvPr id="184" name="Oval 183"/>
                  <p:cNvSpPr/>
                  <p:nvPr/>
                </p:nvSpPr>
                <p:spPr>
                  <a:xfrm>
                    <a:off x="3352800" y="152400"/>
                    <a:ext cx="1752600" cy="1828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581400" y="685800"/>
                    <a:ext cx="1295400" cy="1295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733801" y="1143000"/>
                    <a:ext cx="9144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222"/>
                <p:cNvGrpSpPr/>
                <p:nvPr/>
              </p:nvGrpSpPr>
              <p:grpSpPr>
                <a:xfrm>
                  <a:off x="3733800" y="1676400"/>
                  <a:ext cx="228600" cy="228600"/>
                  <a:chOff x="3352800" y="152400"/>
                  <a:chExt cx="1752600" cy="1828800"/>
                </a:xfrm>
              </p:grpSpPr>
              <p:sp>
                <p:nvSpPr>
                  <p:cNvPr id="181" name="Oval 180"/>
                  <p:cNvSpPr/>
                  <p:nvPr/>
                </p:nvSpPr>
                <p:spPr>
                  <a:xfrm>
                    <a:off x="3352800" y="152400"/>
                    <a:ext cx="1752600" cy="1828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581400" y="685800"/>
                    <a:ext cx="1295400" cy="1295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733801" y="1143000"/>
                    <a:ext cx="9144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Freeform 176"/>
                <p:cNvSpPr/>
                <p:nvPr/>
              </p:nvSpPr>
              <p:spPr>
                <a:xfrm>
                  <a:off x="3578578" y="1896533"/>
                  <a:ext cx="158044" cy="250157"/>
                </a:xfrm>
                <a:custGeom>
                  <a:avLst/>
                  <a:gdLst>
                    <a:gd name="connsiteX0" fmla="*/ 67733 w 158044"/>
                    <a:gd name="connsiteY0" fmla="*/ 0 h 250157"/>
                    <a:gd name="connsiteX1" fmla="*/ 22578 w 158044"/>
                    <a:gd name="connsiteY1" fmla="*/ 158045 h 250157"/>
                    <a:gd name="connsiteX2" fmla="*/ 11289 w 158044"/>
                    <a:gd name="connsiteY2" fmla="*/ 191911 h 250157"/>
                    <a:gd name="connsiteX3" fmla="*/ 0 w 158044"/>
                    <a:gd name="connsiteY3" fmla="*/ 225778 h 250157"/>
                    <a:gd name="connsiteX4" fmla="*/ 158044 w 158044"/>
                    <a:gd name="connsiteY4" fmla="*/ 237067 h 25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44" h="250157">
                      <a:moveTo>
                        <a:pt x="67733" y="0"/>
                      </a:moveTo>
                      <a:cubicBezTo>
                        <a:pt x="49443" y="91448"/>
                        <a:pt x="62511" y="38246"/>
                        <a:pt x="22578" y="158045"/>
                      </a:cubicBezTo>
                      <a:lnTo>
                        <a:pt x="11289" y="191911"/>
                      </a:lnTo>
                      <a:lnTo>
                        <a:pt x="0" y="225778"/>
                      </a:lnTo>
                      <a:cubicBezTo>
                        <a:pt x="73134" y="250157"/>
                        <a:pt x="21967" y="237067"/>
                        <a:pt x="158044" y="23706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3727215" y="1456267"/>
                  <a:ext cx="197061" cy="214489"/>
                </a:xfrm>
                <a:custGeom>
                  <a:avLst/>
                  <a:gdLst>
                    <a:gd name="connsiteX0" fmla="*/ 9407 w 197061"/>
                    <a:gd name="connsiteY0" fmla="*/ 214489 h 214489"/>
                    <a:gd name="connsiteX1" fmla="*/ 20696 w 197061"/>
                    <a:gd name="connsiteY1" fmla="*/ 158044 h 214489"/>
                    <a:gd name="connsiteX2" fmla="*/ 133585 w 197061"/>
                    <a:gd name="connsiteY2" fmla="*/ 22577 h 214489"/>
                    <a:gd name="connsiteX3" fmla="*/ 167452 w 197061"/>
                    <a:gd name="connsiteY3" fmla="*/ 0 h 214489"/>
                    <a:gd name="connsiteX4" fmla="*/ 190029 w 197061"/>
                    <a:gd name="connsiteY4" fmla="*/ 33866 h 214489"/>
                    <a:gd name="connsiteX5" fmla="*/ 144874 w 197061"/>
                    <a:gd name="connsiteY5" fmla="*/ 101600 h 214489"/>
                    <a:gd name="connsiteX6" fmla="*/ 111007 w 197061"/>
                    <a:gd name="connsiteY6" fmla="*/ 135466 h 214489"/>
                    <a:gd name="connsiteX7" fmla="*/ 77141 w 197061"/>
                    <a:gd name="connsiteY7" fmla="*/ 158044 h 214489"/>
                    <a:gd name="connsiteX8" fmla="*/ 9407 w 197061"/>
                    <a:gd name="connsiteY8" fmla="*/ 214489 h 2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61" h="214489">
                      <a:moveTo>
                        <a:pt x="9407" y="214489"/>
                      </a:moveTo>
                      <a:cubicBezTo>
                        <a:pt x="0" y="214489"/>
                        <a:pt x="12756" y="175512"/>
                        <a:pt x="20696" y="158044"/>
                      </a:cubicBezTo>
                      <a:cubicBezTo>
                        <a:pt x="38803" y="118209"/>
                        <a:pt x="99335" y="45410"/>
                        <a:pt x="133585" y="22577"/>
                      </a:cubicBezTo>
                      <a:lnTo>
                        <a:pt x="167452" y="0"/>
                      </a:lnTo>
                      <a:cubicBezTo>
                        <a:pt x="174978" y="11289"/>
                        <a:pt x="188110" y="20435"/>
                        <a:pt x="190029" y="33866"/>
                      </a:cubicBezTo>
                      <a:cubicBezTo>
                        <a:pt x="197061" y="83091"/>
                        <a:pt x="172752" y="78368"/>
                        <a:pt x="144874" y="101600"/>
                      </a:cubicBezTo>
                      <a:cubicBezTo>
                        <a:pt x="132609" y="111820"/>
                        <a:pt x="123272" y="125246"/>
                        <a:pt x="111007" y="135466"/>
                      </a:cubicBezTo>
                      <a:cubicBezTo>
                        <a:pt x="100584" y="144152"/>
                        <a:pt x="88181" y="150158"/>
                        <a:pt x="77141" y="158044"/>
                      </a:cubicBezTo>
                      <a:cubicBezTo>
                        <a:pt x="30178" y="191590"/>
                        <a:pt x="18814" y="214489"/>
                        <a:pt x="9407" y="21448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328341" y="1599510"/>
                  <a:ext cx="259584" cy="113526"/>
                </a:xfrm>
                <a:custGeom>
                  <a:avLst/>
                  <a:gdLst>
                    <a:gd name="connsiteX0" fmla="*/ 1881 w 259584"/>
                    <a:gd name="connsiteY0" fmla="*/ 82534 h 113526"/>
                    <a:gd name="connsiteX1" fmla="*/ 35748 w 259584"/>
                    <a:gd name="connsiteY1" fmla="*/ 26090 h 113526"/>
                    <a:gd name="connsiteX2" fmla="*/ 103481 w 259584"/>
                    <a:gd name="connsiteY2" fmla="*/ 26090 h 113526"/>
                    <a:gd name="connsiteX3" fmla="*/ 216370 w 259584"/>
                    <a:gd name="connsiteY3" fmla="*/ 37379 h 113526"/>
                    <a:gd name="connsiteX4" fmla="*/ 250237 w 259584"/>
                    <a:gd name="connsiteY4" fmla="*/ 105112 h 113526"/>
                    <a:gd name="connsiteX5" fmla="*/ 216370 w 259584"/>
                    <a:gd name="connsiteY5" fmla="*/ 93823 h 113526"/>
                    <a:gd name="connsiteX6" fmla="*/ 182503 w 259584"/>
                    <a:gd name="connsiteY6" fmla="*/ 59957 h 113526"/>
                    <a:gd name="connsiteX7" fmla="*/ 47037 w 259584"/>
                    <a:gd name="connsiteY7" fmla="*/ 59957 h 113526"/>
                    <a:gd name="connsiteX8" fmla="*/ 1881 w 259584"/>
                    <a:gd name="connsiteY8" fmla="*/ 82534 h 11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4" h="113526">
                      <a:moveTo>
                        <a:pt x="1881" y="82534"/>
                      </a:moveTo>
                      <a:cubicBezTo>
                        <a:pt x="0" y="76890"/>
                        <a:pt x="20233" y="41605"/>
                        <a:pt x="35748" y="26090"/>
                      </a:cubicBezTo>
                      <a:cubicBezTo>
                        <a:pt x="61839" y="0"/>
                        <a:pt x="77391" y="22076"/>
                        <a:pt x="103481" y="26090"/>
                      </a:cubicBezTo>
                      <a:cubicBezTo>
                        <a:pt x="140859" y="31840"/>
                        <a:pt x="178740" y="33616"/>
                        <a:pt x="216370" y="37379"/>
                      </a:cubicBezTo>
                      <a:cubicBezTo>
                        <a:pt x="217127" y="38514"/>
                        <a:pt x="259584" y="95765"/>
                        <a:pt x="250237" y="105112"/>
                      </a:cubicBezTo>
                      <a:cubicBezTo>
                        <a:pt x="241822" y="113526"/>
                        <a:pt x="227659" y="97586"/>
                        <a:pt x="216370" y="93823"/>
                      </a:cubicBezTo>
                      <a:cubicBezTo>
                        <a:pt x="205081" y="82534"/>
                        <a:pt x="195787" y="68813"/>
                        <a:pt x="182503" y="59957"/>
                      </a:cubicBezTo>
                      <a:cubicBezTo>
                        <a:pt x="144678" y="34740"/>
                        <a:pt x="79231" y="56380"/>
                        <a:pt x="47037" y="59957"/>
                      </a:cubicBezTo>
                      <a:cubicBezTo>
                        <a:pt x="8122" y="72929"/>
                        <a:pt x="3762" y="88178"/>
                        <a:pt x="1881" y="8253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581400" y="2133600"/>
                  <a:ext cx="346398" cy="174978"/>
                </a:xfrm>
                <a:custGeom>
                  <a:avLst/>
                  <a:gdLst>
                    <a:gd name="connsiteX0" fmla="*/ 0 w 261731"/>
                    <a:gd name="connsiteY0" fmla="*/ 180622 h 180622"/>
                    <a:gd name="connsiteX1" fmla="*/ 56444 w 261731"/>
                    <a:gd name="connsiteY1" fmla="*/ 169334 h 180622"/>
                    <a:gd name="connsiteX2" fmla="*/ 191911 w 261731"/>
                    <a:gd name="connsiteY2" fmla="*/ 146756 h 180622"/>
                    <a:gd name="connsiteX3" fmla="*/ 214489 w 261731"/>
                    <a:gd name="connsiteY3" fmla="*/ 79022 h 180622"/>
                    <a:gd name="connsiteX4" fmla="*/ 259644 w 261731"/>
                    <a:gd name="connsiteY4" fmla="*/ 0 h 180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31" h="180622">
                      <a:moveTo>
                        <a:pt x="0" y="180622"/>
                      </a:moveTo>
                      <a:cubicBezTo>
                        <a:pt x="18815" y="176859"/>
                        <a:pt x="37549" y="172668"/>
                        <a:pt x="56444" y="169334"/>
                      </a:cubicBezTo>
                      <a:cubicBezTo>
                        <a:pt x="101526" y="161379"/>
                        <a:pt x="152164" y="169469"/>
                        <a:pt x="191911" y="146756"/>
                      </a:cubicBezTo>
                      <a:cubicBezTo>
                        <a:pt x="212575" y="134948"/>
                        <a:pt x="201288" y="98824"/>
                        <a:pt x="214489" y="79022"/>
                      </a:cubicBezTo>
                      <a:cubicBezTo>
                        <a:pt x="261731" y="8158"/>
                        <a:pt x="259644" y="38424"/>
                        <a:pt x="25964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3" name="Freeform 172"/>
              <p:cNvSpPr/>
              <p:nvPr/>
            </p:nvSpPr>
            <p:spPr>
              <a:xfrm>
                <a:off x="2909448" y="990600"/>
                <a:ext cx="1357752" cy="654703"/>
              </a:xfrm>
              <a:custGeom>
                <a:avLst/>
                <a:gdLst>
                  <a:gd name="connsiteX0" fmla="*/ 499796 w 1323967"/>
                  <a:gd name="connsiteY0" fmla="*/ 474134 h 550281"/>
                  <a:gd name="connsiteX1" fmla="*/ 409485 w 1323967"/>
                  <a:gd name="connsiteY1" fmla="*/ 508000 h 550281"/>
                  <a:gd name="connsiteX2" fmla="*/ 274019 w 1323967"/>
                  <a:gd name="connsiteY2" fmla="*/ 530578 h 550281"/>
                  <a:gd name="connsiteX3" fmla="*/ 240152 w 1323967"/>
                  <a:gd name="connsiteY3" fmla="*/ 541867 h 550281"/>
                  <a:gd name="connsiteX4" fmla="*/ 319174 w 1323967"/>
                  <a:gd name="connsiteY4" fmla="*/ 508000 h 550281"/>
                  <a:gd name="connsiteX5" fmla="*/ 353041 w 1323967"/>
                  <a:gd name="connsiteY5" fmla="*/ 474134 h 550281"/>
                  <a:gd name="connsiteX6" fmla="*/ 319174 w 1323967"/>
                  <a:gd name="connsiteY6" fmla="*/ 462845 h 550281"/>
                  <a:gd name="connsiteX7" fmla="*/ 59530 w 1323967"/>
                  <a:gd name="connsiteY7" fmla="*/ 474134 h 550281"/>
                  <a:gd name="connsiteX8" fmla="*/ 149841 w 1323967"/>
                  <a:gd name="connsiteY8" fmla="*/ 451556 h 550281"/>
                  <a:gd name="connsiteX9" fmla="*/ 217574 w 1323967"/>
                  <a:gd name="connsiteY9" fmla="*/ 428978 h 550281"/>
                  <a:gd name="connsiteX10" fmla="*/ 296596 w 1323967"/>
                  <a:gd name="connsiteY10" fmla="*/ 406400 h 550281"/>
                  <a:gd name="connsiteX11" fmla="*/ 274019 w 1323967"/>
                  <a:gd name="connsiteY11" fmla="*/ 361245 h 550281"/>
                  <a:gd name="connsiteX12" fmla="*/ 228863 w 1323967"/>
                  <a:gd name="connsiteY12" fmla="*/ 349956 h 550281"/>
                  <a:gd name="connsiteX13" fmla="*/ 274019 w 1323967"/>
                  <a:gd name="connsiteY13" fmla="*/ 338667 h 550281"/>
                  <a:gd name="connsiteX14" fmla="*/ 307885 w 1323967"/>
                  <a:gd name="connsiteY14" fmla="*/ 349956 h 550281"/>
                  <a:gd name="connsiteX15" fmla="*/ 386908 w 1323967"/>
                  <a:gd name="connsiteY15" fmla="*/ 372534 h 550281"/>
                  <a:gd name="connsiteX16" fmla="*/ 398196 w 1323967"/>
                  <a:gd name="connsiteY16" fmla="*/ 338667 h 550281"/>
                  <a:gd name="connsiteX17" fmla="*/ 409485 w 1323967"/>
                  <a:gd name="connsiteY17" fmla="*/ 248356 h 550281"/>
                  <a:gd name="connsiteX18" fmla="*/ 499796 w 1323967"/>
                  <a:gd name="connsiteY18" fmla="*/ 270934 h 550281"/>
                  <a:gd name="connsiteX19" fmla="*/ 533663 w 1323967"/>
                  <a:gd name="connsiteY19" fmla="*/ 248356 h 550281"/>
                  <a:gd name="connsiteX20" fmla="*/ 567530 w 1323967"/>
                  <a:gd name="connsiteY20" fmla="*/ 180622 h 550281"/>
                  <a:gd name="connsiteX21" fmla="*/ 590108 w 1323967"/>
                  <a:gd name="connsiteY21" fmla="*/ 135467 h 550281"/>
                  <a:gd name="connsiteX22" fmla="*/ 635263 w 1323967"/>
                  <a:gd name="connsiteY22" fmla="*/ 158045 h 550281"/>
                  <a:gd name="connsiteX23" fmla="*/ 669130 w 1323967"/>
                  <a:gd name="connsiteY23" fmla="*/ 225778 h 550281"/>
                  <a:gd name="connsiteX24" fmla="*/ 714285 w 1323967"/>
                  <a:gd name="connsiteY24" fmla="*/ 124178 h 550281"/>
                  <a:gd name="connsiteX25" fmla="*/ 759441 w 1323967"/>
                  <a:gd name="connsiteY25" fmla="*/ 0 h 550281"/>
                  <a:gd name="connsiteX26" fmla="*/ 793308 w 1323967"/>
                  <a:gd name="connsiteY26" fmla="*/ 67734 h 550281"/>
                  <a:gd name="connsiteX27" fmla="*/ 804596 w 1323967"/>
                  <a:gd name="connsiteY27" fmla="*/ 169334 h 550281"/>
                  <a:gd name="connsiteX28" fmla="*/ 815885 w 1323967"/>
                  <a:gd name="connsiteY28" fmla="*/ 225778 h 550281"/>
                  <a:gd name="connsiteX29" fmla="*/ 849752 w 1323967"/>
                  <a:gd name="connsiteY29" fmla="*/ 237067 h 550281"/>
                  <a:gd name="connsiteX30" fmla="*/ 928774 w 1323967"/>
                  <a:gd name="connsiteY30" fmla="*/ 225778 h 550281"/>
                  <a:gd name="connsiteX31" fmla="*/ 940063 w 1323967"/>
                  <a:gd name="connsiteY31" fmla="*/ 270934 h 550281"/>
                  <a:gd name="connsiteX32" fmla="*/ 1030374 w 1323967"/>
                  <a:gd name="connsiteY32" fmla="*/ 237067 h 550281"/>
                  <a:gd name="connsiteX33" fmla="*/ 1098108 w 1323967"/>
                  <a:gd name="connsiteY33" fmla="*/ 214489 h 550281"/>
                  <a:gd name="connsiteX34" fmla="*/ 1154552 w 1323967"/>
                  <a:gd name="connsiteY34" fmla="*/ 270934 h 550281"/>
                  <a:gd name="connsiteX35" fmla="*/ 1188419 w 1323967"/>
                  <a:gd name="connsiteY35" fmla="*/ 259645 h 550281"/>
                  <a:gd name="connsiteX36" fmla="*/ 1199708 w 1323967"/>
                  <a:gd name="connsiteY36" fmla="*/ 293511 h 550281"/>
                  <a:gd name="connsiteX37" fmla="*/ 1278730 w 1323967"/>
                  <a:gd name="connsiteY37" fmla="*/ 270934 h 550281"/>
                  <a:gd name="connsiteX38" fmla="*/ 1312596 w 1323967"/>
                  <a:gd name="connsiteY38" fmla="*/ 293511 h 550281"/>
                  <a:gd name="connsiteX39" fmla="*/ 1267441 w 1323967"/>
                  <a:gd name="connsiteY39" fmla="*/ 372534 h 550281"/>
                  <a:gd name="connsiteX40" fmla="*/ 1256152 w 1323967"/>
                  <a:gd name="connsiteY40" fmla="*/ 406400 h 550281"/>
                  <a:gd name="connsiteX41" fmla="*/ 1222285 w 1323967"/>
                  <a:gd name="connsiteY41" fmla="*/ 417689 h 550281"/>
                  <a:gd name="connsiteX42" fmla="*/ 1120685 w 1323967"/>
                  <a:gd name="connsiteY42" fmla="*/ 372534 h 550281"/>
                  <a:gd name="connsiteX43" fmla="*/ 1019085 w 1323967"/>
                  <a:gd name="connsiteY43" fmla="*/ 349956 h 550281"/>
                  <a:gd name="connsiteX44" fmla="*/ 985219 w 1323967"/>
                  <a:gd name="connsiteY44" fmla="*/ 338667 h 550281"/>
                  <a:gd name="connsiteX45" fmla="*/ 827174 w 1323967"/>
                  <a:gd name="connsiteY45" fmla="*/ 361245 h 550281"/>
                  <a:gd name="connsiteX46" fmla="*/ 793308 w 1323967"/>
                  <a:gd name="connsiteY46" fmla="*/ 383822 h 550281"/>
                  <a:gd name="connsiteX47" fmla="*/ 782019 w 1323967"/>
                  <a:gd name="connsiteY47" fmla="*/ 349956 h 550281"/>
                  <a:gd name="connsiteX48" fmla="*/ 748152 w 1323967"/>
                  <a:gd name="connsiteY48" fmla="*/ 372534 h 550281"/>
                  <a:gd name="connsiteX49" fmla="*/ 725574 w 1323967"/>
                  <a:gd name="connsiteY49" fmla="*/ 406400 h 550281"/>
                  <a:gd name="connsiteX50" fmla="*/ 657841 w 1323967"/>
                  <a:gd name="connsiteY50" fmla="*/ 462845 h 550281"/>
                  <a:gd name="connsiteX51" fmla="*/ 623974 w 1323967"/>
                  <a:gd name="connsiteY51" fmla="*/ 440267 h 550281"/>
                  <a:gd name="connsiteX52" fmla="*/ 556241 w 1323967"/>
                  <a:gd name="connsiteY52" fmla="*/ 462845 h 550281"/>
                  <a:gd name="connsiteX53" fmla="*/ 477219 w 1323967"/>
                  <a:gd name="connsiteY53" fmla="*/ 474134 h 550281"/>
                  <a:gd name="connsiteX54" fmla="*/ 499796 w 1323967"/>
                  <a:gd name="connsiteY54" fmla="*/ 474134 h 55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23967" h="550281">
                    <a:moveTo>
                      <a:pt x="499796" y="474134"/>
                    </a:moveTo>
                    <a:cubicBezTo>
                      <a:pt x="488507" y="479778"/>
                      <a:pt x="433079" y="502101"/>
                      <a:pt x="409485" y="508000"/>
                    </a:cubicBezTo>
                    <a:cubicBezTo>
                      <a:pt x="365465" y="519005"/>
                      <a:pt x="318624" y="524206"/>
                      <a:pt x="274019" y="530578"/>
                    </a:cubicBezTo>
                    <a:cubicBezTo>
                      <a:pt x="262730" y="534341"/>
                      <a:pt x="231738" y="550281"/>
                      <a:pt x="240152" y="541867"/>
                    </a:cubicBezTo>
                    <a:cubicBezTo>
                      <a:pt x="254101" y="527918"/>
                      <a:pt x="298935" y="514747"/>
                      <a:pt x="319174" y="508000"/>
                    </a:cubicBezTo>
                    <a:cubicBezTo>
                      <a:pt x="330463" y="496711"/>
                      <a:pt x="353041" y="490099"/>
                      <a:pt x="353041" y="474134"/>
                    </a:cubicBezTo>
                    <a:cubicBezTo>
                      <a:pt x="353041" y="462234"/>
                      <a:pt x="331074" y="462845"/>
                      <a:pt x="319174" y="462845"/>
                    </a:cubicBezTo>
                    <a:cubicBezTo>
                      <a:pt x="232544" y="462845"/>
                      <a:pt x="146078" y="470371"/>
                      <a:pt x="59530" y="474134"/>
                    </a:cubicBezTo>
                    <a:cubicBezTo>
                      <a:pt x="162283" y="439882"/>
                      <a:pt x="0" y="492422"/>
                      <a:pt x="149841" y="451556"/>
                    </a:cubicBezTo>
                    <a:cubicBezTo>
                      <a:pt x="172801" y="445294"/>
                      <a:pt x="194486" y="434750"/>
                      <a:pt x="217574" y="428978"/>
                    </a:cubicBezTo>
                    <a:cubicBezTo>
                      <a:pt x="274274" y="414803"/>
                      <a:pt x="248011" y="422595"/>
                      <a:pt x="296596" y="406400"/>
                    </a:cubicBezTo>
                    <a:cubicBezTo>
                      <a:pt x="289070" y="391348"/>
                      <a:pt x="286947" y="372018"/>
                      <a:pt x="274019" y="361245"/>
                    </a:cubicBezTo>
                    <a:cubicBezTo>
                      <a:pt x="262100" y="351312"/>
                      <a:pt x="243124" y="356068"/>
                      <a:pt x="228863" y="349956"/>
                    </a:cubicBezTo>
                    <a:cubicBezTo>
                      <a:pt x="126184" y="305951"/>
                      <a:pt x="273096" y="338535"/>
                      <a:pt x="274019" y="338667"/>
                    </a:cubicBezTo>
                    <a:cubicBezTo>
                      <a:pt x="285308" y="342430"/>
                      <a:pt x="296444" y="346687"/>
                      <a:pt x="307885" y="349956"/>
                    </a:cubicBezTo>
                    <a:cubicBezTo>
                      <a:pt x="407118" y="378309"/>
                      <a:pt x="305701" y="345465"/>
                      <a:pt x="386908" y="372534"/>
                    </a:cubicBezTo>
                    <a:cubicBezTo>
                      <a:pt x="390671" y="361245"/>
                      <a:pt x="396067" y="350375"/>
                      <a:pt x="398196" y="338667"/>
                    </a:cubicBezTo>
                    <a:cubicBezTo>
                      <a:pt x="403623" y="308818"/>
                      <a:pt x="389741" y="271390"/>
                      <a:pt x="409485" y="248356"/>
                    </a:cubicBezTo>
                    <a:cubicBezTo>
                      <a:pt x="415540" y="241292"/>
                      <a:pt x="486213" y="266406"/>
                      <a:pt x="499796" y="270934"/>
                    </a:cubicBezTo>
                    <a:cubicBezTo>
                      <a:pt x="511085" y="263408"/>
                      <a:pt x="524069" y="257950"/>
                      <a:pt x="533663" y="248356"/>
                    </a:cubicBezTo>
                    <a:cubicBezTo>
                      <a:pt x="560782" y="221237"/>
                      <a:pt x="553757" y="212758"/>
                      <a:pt x="567530" y="180622"/>
                    </a:cubicBezTo>
                    <a:cubicBezTo>
                      <a:pt x="574159" y="165154"/>
                      <a:pt x="582582" y="150519"/>
                      <a:pt x="590108" y="135467"/>
                    </a:cubicBezTo>
                    <a:cubicBezTo>
                      <a:pt x="605160" y="142993"/>
                      <a:pt x="622335" y="147272"/>
                      <a:pt x="635263" y="158045"/>
                    </a:cubicBezTo>
                    <a:cubicBezTo>
                      <a:pt x="655464" y="174879"/>
                      <a:pt x="661425" y="202662"/>
                      <a:pt x="669130" y="225778"/>
                    </a:cubicBezTo>
                    <a:cubicBezTo>
                      <a:pt x="695998" y="145174"/>
                      <a:pt x="678507" y="177847"/>
                      <a:pt x="714285" y="124178"/>
                    </a:cubicBezTo>
                    <a:cubicBezTo>
                      <a:pt x="740154" y="20704"/>
                      <a:pt x="719651" y="59686"/>
                      <a:pt x="759441" y="0"/>
                    </a:cubicBezTo>
                    <a:cubicBezTo>
                      <a:pt x="770730" y="22578"/>
                      <a:pt x="786804" y="43343"/>
                      <a:pt x="793308" y="67734"/>
                    </a:cubicBezTo>
                    <a:cubicBezTo>
                      <a:pt x="802088" y="100659"/>
                      <a:pt x="799777" y="135601"/>
                      <a:pt x="804596" y="169334"/>
                    </a:cubicBezTo>
                    <a:cubicBezTo>
                      <a:pt x="807309" y="188328"/>
                      <a:pt x="805242" y="209813"/>
                      <a:pt x="815885" y="225778"/>
                    </a:cubicBezTo>
                    <a:cubicBezTo>
                      <a:pt x="822486" y="235679"/>
                      <a:pt x="838463" y="233304"/>
                      <a:pt x="849752" y="237067"/>
                    </a:cubicBezTo>
                    <a:cubicBezTo>
                      <a:pt x="921949" y="188935"/>
                      <a:pt x="911289" y="164579"/>
                      <a:pt x="928774" y="225778"/>
                    </a:cubicBezTo>
                    <a:cubicBezTo>
                      <a:pt x="933036" y="240696"/>
                      <a:pt x="936300" y="255882"/>
                      <a:pt x="940063" y="270934"/>
                    </a:cubicBezTo>
                    <a:cubicBezTo>
                      <a:pt x="1073882" y="244170"/>
                      <a:pt x="935240" y="279349"/>
                      <a:pt x="1030374" y="237067"/>
                    </a:cubicBezTo>
                    <a:cubicBezTo>
                      <a:pt x="1052122" y="227401"/>
                      <a:pt x="1098108" y="214489"/>
                      <a:pt x="1098108" y="214489"/>
                    </a:cubicBezTo>
                    <a:cubicBezTo>
                      <a:pt x="1111278" y="234245"/>
                      <a:pt x="1126329" y="266230"/>
                      <a:pt x="1154552" y="270934"/>
                    </a:cubicBezTo>
                    <a:cubicBezTo>
                      <a:pt x="1166290" y="272890"/>
                      <a:pt x="1177130" y="263408"/>
                      <a:pt x="1188419" y="259645"/>
                    </a:cubicBezTo>
                    <a:cubicBezTo>
                      <a:pt x="1192182" y="270934"/>
                      <a:pt x="1191294" y="285097"/>
                      <a:pt x="1199708" y="293511"/>
                    </a:cubicBezTo>
                    <a:cubicBezTo>
                      <a:pt x="1231722" y="325525"/>
                      <a:pt x="1255205" y="288577"/>
                      <a:pt x="1278730" y="270934"/>
                    </a:cubicBezTo>
                    <a:cubicBezTo>
                      <a:pt x="1290019" y="278460"/>
                      <a:pt x="1308306" y="280640"/>
                      <a:pt x="1312596" y="293511"/>
                    </a:cubicBezTo>
                    <a:cubicBezTo>
                      <a:pt x="1323967" y="327624"/>
                      <a:pt x="1284978" y="354997"/>
                      <a:pt x="1267441" y="372534"/>
                    </a:cubicBezTo>
                    <a:cubicBezTo>
                      <a:pt x="1263678" y="383823"/>
                      <a:pt x="1264566" y="397986"/>
                      <a:pt x="1256152" y="406400"/>
                    </a:cubicBezTo>
                    <a:cubicBezTo>
                      <a:pt x="1247738" y="414814"/>
                      <a:pt x="1234112" y="419003"/>
                      <a:pt x="1222285" y="417689"/>
                    </a:cubicBezTo>
                    <a:cubicBezTo>
                      <a:pt x="1081082" y="402000"/>
                      <a:pt x="1208901" y="401939"/>
                      <a:pt x="1120685" y="372534"/>
                    </a:cubicBezTo>
                    <a:cubicBezTo>
                      <a:pt x="1087772" y="361563"/>
                      <a:pt x="1052742" y="358370"/>
                      <a:pt x="1019085" y="349956"/>
                    </a:cubicBezTo>
                    <a:cubicBezTo>
                      <a:pt x="1007541" y="347070"/>
                      <a:pt x="996508" y="342430"/>
                      <a:pt x="985219" y="338667"/>
                    </a:cubicBezTo>
                    <a:cubicBezTo>
                      <a:pt x="953490" y="341551"/>
                      <a:pt x="870610" y="339527"/>
                      <a:pt x="827174" y="361245"/>
                    </a:cubicBezTo>
                    <a:cubicBezTo>
                      <a:pt x="815039" y="367312"/>
                      <a:pt x="804597" y="376296"/>
                      <a:pt x="793308" y="383822"/>
                    </a:cubicBezTo>
                    <a:cubicBezTo>
                      <a:pt x="789545" y="372533"/>
                      <a:pt x="793563" y="352842"/>
                      <a:pt x="782019" y="349956"/>
                    </a:cubicBezTo>
                    <a:cubicBezTo>
                      <a:pt x="768856" y="346666"/>
                      <a:pt x="757746" y="362940"/>
                      <a:pt x="748152" y="372534"/>
                    </a:cubicBezTo>
                    <a:cubicBezTo>
                      <a:pt x="738558" y="382128"/>
                      <a:pt x="734260" y="395977"/>
                      <a:pt x="725574" y="406400"/>
                    </a:cubicBezTo>
                    <a:cubicBezTo>
                      <a:pt x="698409" y="438998"/>
                      <a:pt x="691143" y="440644"/>
                      <a:pt x="657841" y="462845"/>
                    </a:cubicBezTo>
                    <a:cubicBezTo>
                      <a:pt x="646552" y="455319"/>
                      <a:pt x="637542" y="440267"/>
                      <a:pt x="623974" y="440267"/>
                    </a:cubicBezTo>
                    <a:cubicBezTo>
                      <a:pt x="600175" y="440267"/>
                      <a:pt x="579801" y="459479"/>
                      <a:pt x="556241" y="462845"/>
                    </a:cubicBezTo>
                    <a:cubicBezTo>
                      <a:pt x="529900" y="466608"/>
                      <a:pt x="503033" y="467681"/>
                      <a:pt x="477219" y="474134"/>
                    </a:cubicBezTo>
                    <a:cubicBezTo>
                      <a:pt x="472056" y="475425"/>
                      <a:pt x="511085" y="468490"/>
                      <a:pt x="499796" y="47413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Freeform 147"/>
            <p:cNvSpPr/>
            <p:nvPr/>
          </p:nvSpPr>
          <p:spPr>
            <a:xfrm>
              <a:off x="3157937" y="1667809"/>
              <a:ext cx="2147841" cy="1865613"/>
            </a:xfrm>
            <a:custGeom>
              <a:avLst/>
              <a:gdLst>
                <a:gd name="connsiteX0" fmla="*/ 781885 w 2147841"/>
                <a:gd name="connsiteY0" fmla="*/ 25524 h 1865613"/>
                <a:gd name="connsiteX1" fmla="*/ 838330 w 2147841"/>
                <a:gd name="connsiteY1" fmla="*/ 2947 h 1865613"/>
                <a:gd name="connsiteX2" fmla="*/ 1041530 w 2147841"/>
                <a:gd name="connsiteY2" fmla="*/ 14235 h 1865613"/>
                <a:gd name="connsiteX3" fmla="*/ 1109263 w 2147841"/>
                <a:gd name="connsiteY3" fmla="*/ 36813 h 1865613"/>
                <a:gd name="connsiteX4" fmla="*/ 1188285 w 2147841"/>
                <a:gd name="connsiteY4" fmla="*/ 48102 h 1865613"/>
                <a:gd name="connsiteX5" fmla="*/ 1256019 w 2147841"/>
                <a:gd name="connsiteY5" fmla="*/ 70680 h 1865613"/>
                <a:gd name="connsiteX6" fmla="*/ 1289885 w 2147841"/>
                <a:gd name="connsiteY6" fmla="*/ 81969 h 1865613"/>
                <a:gd name="connsiteX7" fmla="*/ 1368907 w 2147841"/>
                <a:gd name="connsiteY7" fmla="*/ 93258 h 1865613"/>
                <a:gd name="connsiteX8" fmla="*/ 1402774 w 2147841"/>
                <a:gd name="connsiteY8" fmla="*/ 104547 h 1865613"/>
                <a:gd name="connsiteX9" fmla="*/ 1628552 w 2147841"/>
                <a:gd name="connsiteY9" fmla="*/ 81969 h 1865613"/>
                <a:gd name="connsiteX10" fmla="*/ 1662419 w 2147841"/>
                <a:gd name="connsiteY10" fmla="*/ 70680 h 1865613"/>
                <a:gd name="connsiteX11" fmla="*/ 1764019 w 2147841"/>
                <a:gd name="connsiteY11" fmla="*/ 93258 h 1865613"/>
                <a:gd name="connsiteX12" fmla="*/ 1797885 w 2147841"/>
                <a:gd name="connsiteY12" fmla="*/ 115835 h 1865613"/>
                <a:gd name="connsiteX13" fmla="*/ 1888196 w 2147841"/>
                <a:gd name="connsiteY13" fmla="*/ 160991 h 1865613"/>
                <a:gd name="connsiteX14" fmla="*/ 1933352 w 2147841"/>
                <a:gd name="connsiteY14" fmla="*/ 183569 h 1865613"/>
                <a:gd name="connsiteX15" fmla="*/ 1955930 w 2147841"/>
                <a:gd name="connsiteY15" fmla="*/ 251302 h 1865613"/>
                <a:gd name="connsiteX16" fmla="*/ 2001085 w 2147841"/>
                <a:gd name="connsiteY16" fmla="*/ 319035 h 1865613"/>
                <a:gd name="connsiteX17" fmla="*/ 2046241 w 2147841"/>
                <a:gd name="connsiteY17" fmla="*/ 420635 h 1865613"/>
                <a:gd name="connsiteX18" fmla="*/ 2057530 w 2147841"/>
                <a:gd name="connsiteY18" fmla="*/ 465791 h 1865613"/>
                <a:gd name="connsiteX19" fmla="*/ 2080107 w 2147841"/>
                <a:gd name="connsiteY19" fmla="*/ 499658 h 1865613"/>
                <a:gd name="connsiteX20" fmla="*/ 2068819 w 2147841"/>
                <a:gd name="connsiteY20" fmla="*/ 702858 h 1865613"/>
                <a:gd name="connsiteX21" fmla="*/ 2091396 w 2147841"/>
                <a:gd name="connsiteY21" fmla="*/ 804458 h 1865613"/>
                <a:gd name="connsiteX22" fmla="*/ 2113974 w 2147841"/>
                <a:gd name="connsiteY22" fmla="*/ 838324 h 1865613"/>
                <a:gd name="connsiteX23" fmla="*/ 2147841 w 2147841"/>
                <a:gd name="connsiteY23" fmla="*/ 917347 h 1865613"/>
                <a:gd name="connsiteX24" fmla="*/ 2136552 w 2147841"/>
                <a:gd name="connsiteY24" fmla="*/ 1256013 h 1865613"/>
                <a:gd name="connsiteX25" fmla="*/ 2113974 w 2147841"/>
                <a:gd name="connsiteY25" fmla="*/ 1289880 h 1865613"/>
                <a:gd name="connsiteX26" fmla="*/ 2080107 w 2147841"/>
                <a:gd name="connsiteY26" fmla="*/ 1312458 h 1865613"/>
                <a:gd name="connsiteX27" fmla="*/ 2068819 w 2147841"/>
                <a:gd name="connsiteY27" fmla="*/ 1346324 h 1865613"/>
                <a:gd name="connsiteX28" fmla="*/ 2080107 w 2147841"/>
                <a:gd name="connsiteY28" fmla="*/ 1391480 h 1865613"/>
                <a:gd name="connsiteX29" fmla="*/ 2102685 w 2147841"/>
                <a:gd name="connsiteY29" fmla="*/ 1481791 h 1865613"/>
                <a:gd name="connsiteX30" fmla="*/ 2091396 w 2147841"/>
                <a:gd name="connsiteY30" fmla="*/ 1673702 h 1865613"/>
                <a:gd name="connsiteX31" fmla="*/ 2091396 w 2147841"/>
                <a:gd name="connsiteY31" fmla="*/ 1854324 h 1865613"/>
                <a:gd name="connsiteX32" fmla="*/ 2057530 w 2147841"/>
                <a:gd name="connsiteY32" fmla="*/ 1865613 h 1865613"/>
                <a:gd name="connsiteX33" fmla="*/ 2001085 w 2147841"/>
                <a:gd name="connsiteY33" fmla="*/ 1764013 h 1865613"/>
                <a:gd name="connsiteX34" fmla="*/ 1955930 w 2147841"/>
                <a:gd name="connsiteY34" fmla="*/ 1831747 h 1865613"/>
                <a:gd name="connsiteX35" fmla="*/ 1922063 w 2147841"/>
                <a:gd name="connsiteY35" fmla="*/ 1865613 h 1865613"/>
                <a:gd name="connsiteX36" fmla="*/ 1899485 w 2147841"/>
                <a:gd name="connsiteY36" fmla="*/ 1831747 h 1865613"/>
                <a:gd name="connsiteX37" fmla="*/ 1876907 w 2147841"/>
                <a:gd name="connsiteY37" fmla="*/ 1752724 h 1865613"/>
                <a:gd name="connsiteX38" fmla="*/ 1797885 w 2147841"/>
                <a:gd name="connsiteY38" fmla="*/ 1730147 h 1865613"/>
                <a:gd name="connsiteX39" fmla="*/ 1854330 w 2147841"/>
                <a:gd name="connsiteY39" fmla="*/ 1673702 h 1865613"/>
                <a:gd name="connsiteX40" fmla="*/ 1684996 w 2147841"/>
                <a:gd name="connsiteY40" fmla="*/ 1662413 h 1865613"/>
                <a:gd name="connsiteX41" fmla="*/ 1684996 w 2147841"/>
                <a:gd name="connsiteY41" fmla="*/ 1583391 h 1865613"/>
                <a:gd name="connsiteX42" fmla="*/ 1730152 w 2147841"/>
                <a:gd name="connsiteY42" fmla="*/ 1549524 h 1865613"/>
                <a:gd name="connsiteX43" fmla="*/ 1876907 w 2147841"/>
                <a:gd name="connsiteY43" fmla="*/ 1526947 h 1865613"/>
                <a:gd name="connsiteX44" fmla="*/ 1910774 w 2147841"/>
                <a:gd name="connsiteY44" fmla="*/ 1504369 h 1865613"/>
                <a:gd name="connsiteX45" fmla="*/ 1910774 w 2147841"/>
                <a:gd name="connsiteY45" fmla="*/ 1380191 h 1865613"/>
                <a:gd name="connsiteX46" fmla="*/ 1865619 w 2147841"/>
                <a:gd name="connsiteY46" fmla="*/ 1312458 h 1865613"/>
                <a:gd name="connsiteX47" fmla="*/ 1843041 w 2147841"/>
                <a:gd name="connsiteY47" fmla="*/ 1278591 h 1865613"/>
                <a:gd name="connsiteX48" fmla="*/ 1797885 w 2147841"/>
                <a:gd name="connsiteY48" fmla="*/ 1210858 h 1865613"/>
                <a:gd name="connsiteX49" fmla="*/ 1764019 w 2147841"/>
                <a:gd name="connsiteY49" fmla="*/ 1097969 h 1865613"/>
                <a:gd name="connsiteX50" fmla="*/ 1752730 w 2147841"/>
                <a:gd name="connsiteY50" fmla="*/ 1064102 h 1865613"/>
                <a:gd name="connsiteX51" fmla="*/ 1741441 w 2147841"/>
                <a:gd name="connsiteY51" fmla="*/ 1030235 h 1865613"/>
                <a:gd name="connsiteX52" fmla="*/ 1673707 w 2147841"/>
                <a:gd name="connsiteY52" fmla="*/ 770591 h 1865613"/>
                <a:gd name="connsiteX53" fmla="*/ 1639841 w 2147841"/>
                <a:gd name="connsiteY53" fmla="*/ 736724 h 1865613"/>
                <a:gd name="connsiteX54" fmla="*/ 1628552 w 2147841"/>
                <a:gd name="connsiteY54" fmla="*/ 702858 h 1865613"/>
                <a:gd name="connsiteX55" fmla="*/ 1594685 w 2147841"/>
                <a:gd name="connsiteY55" fmla="*/ 635124 h 1865613"/>
                <a:gd name="connsiteX56" fmla="*/ 1572107 w 2147841"/>
                <a:gd name="connsiteY56" fmla="*/ 556102 h 1865613"/>
                <a:gd name="connsiteX57" fmla="*/ 1538241 w 2147841"/>
                <a:gd name="connsiteY57" fmla="*/ 544813 h 1865613"/>
                <a:gd name="connsiteX58" fmla="*/ 1526952 w 2147841"/>
                <a:gd name="connsiteY58" fmla="*/ 578680 h 1865613"/>
                <a:gd name="connsiteX59" fmla="*/ 1436641 w 2147841"/>
                <a:gd name="connsiteY59" fmla="*/ 680280 h 1865613"/>
                <a:gd name="connsiteX60" fmla="*/ 1402774 w 2147841"/>
                <a:gd name="connsiteY60" fmla="*/ 702858 h 1865613"/>
                <a:gd name="connsiteX61" fmla="*/ 1368907 w 2147841"/>
                <a:gd name="connsiteY61" fmla="*/ 736724 h 1865613"/>
                <a:gd name="connsiteX62" fmla="*/ 1312463 w 2147841"/>
                <a:gd name="connsiteY62" fmla="*/ 748013 h 1865613"/>
                <a:gd name="connsiteX63" fmla="*/ 996374 w 2147841"/>
                <a:gd name="connsiteY63" fmla="*/ 725435 h 1865613"/>
                <a:gd name="connsiteX64" fmla="*/ 928641 w 2147841"/>
                <a:gd name="connsiteY64" fmla="*/ 702858 h 1865613"/>
                <a:gd name="connsiteX65" fmla="*/ 759307 w 2147841"/>
                <a:gd name="connsiteY65" fmla="*/ 680280 h 1865613"/>
                <a:gd name="connsiteX66" fmla="*/ 578685 w 2147841"/>
                <a:gd name="connsiteY66" fmla="*/ 646413 h 1865613"/>
                <a:gd name="connsiteX67" fmla="*/ 544819 w 2147841"/>
                <a:gd name="connsiteY67" fmla="*/ 612547 h 1865613"/>
                <a:gd name="connsiteX68" fmla="*/ 533530 w 2147841"/>
                <a:gd name="connsiteY68" fmla="*/ 578680 h 1865613"/>
                <a:gd name="connsiteX69" fmla="*/ 499663 w 2147841"/>
                <a:gd name="connsiteY69" fmla="*/ 589969 h 1865613"/>
                <a:gd name="connsiteX70" fmla="*/ 510952 w 2147841"/>
                <a:gd name="connsiteY70" fmla="*/ 691569 h 1865613"/>
                <a:gd name="connsiteX71" fmla="*/ 533530 w 2147841"/>
                <a:gd name="connsiteY71" fmla="*/ 759302 h 1865613"/>
                <a:gd name="connsiteX72" fmla="*/ 499663 w 2147841"/>
                <a:gd name="connsiteY72" fmla="*/ 973791 h 1865613"/>
                <a:gd name="connsiteX73" fmla="*/ 465796 w 2147841"/>
                <a:gd name="connsiteY73" fmla="*/ 996369 h 1865613"/>
                <a:gd name="connsiteX74" fmla="*/ 431930 w 2147841"/>
                <a:gd name="connsiteY74" fmla="*/ 1007658 h 1865613"/>
                <a:gd name="connsiteX75" fmla="*/ 443219 w 2147841"/>
                <a:gd name="connsiteY75" fmla="*/ 1086680 h 1865613"/>
                <a:gd name="connsiteX76" fmla="*/ 454507 w 2147841"/>
                <a:gd name="connsiteY76" fmla="*/ 1120547 h 1865613"/>
                <a:gd name="connsiteX77" fmla="*/ 477085 w 2147841"/>
                <a:gd name="connsiteY77" fmla="*/ 1199569 h 1865613"/>
                <a:gd name="connsiteX78" fmla="*/ 431930 w 2147841"/>
                <a:gd name="connsiteY78" fmla="*/ 1346324 h 1865613"/>
                <a:gd name="connsiteX79" fmla="*/ 409352 w 2147841"/>
                <a:gd name="connsiteY79" fmla="*/ 1380191 h 1865613"/>
                <a:gd name="connsiteX80" fmla="*/ 375485 w 2147841"/>
                <a:gd name="connsiteY80" fmla="*/ 1402769 h 1865613"/>
                <a:gd name="connsiteX81" fmla="*/ 307752 w 2147841"/>
                <a:gd name="connsiteY81" fmla="*/ 1470502 h 1865613"/>
                <a:gd name="connsiteX82" fmla="*/ 262596 w 2147841"/>
                <a:gd name="connsiteY82" fmla="*/ 1594680 h 1865613"/>
                <a:gd name="connsiteX83" fmla="*/ 228730 w 2147841"/>
                <a:gd name="connsiteY83" fmla="*/ 1572102 h 1865613"/>
                <a:gd name="connsiteX84" fmla="*/ 206152 w 2147841"/>
                <a:gd name="connsiteY84" fmla="*/ 1605969 h 1865613"/>
                <a:gd name="connsiteX85" fmla="*/ 172285 w 2147841"/>
                <a:gd name="connsiteY85" fmla="*/ 1538235 h 1865613"/>
                <a:gd name="connsiteX86" fmla="*/ 70685 w 2147841"/>
                <a:gd name="connsiteY86" fmla="*/ 1515658 h 1865613"/>
                <a:gd name="connsiteX87" fmla="*/ 59396 w 2147841"/>
                <a:gd name="connsiteY87" fmla="*/ 1481791 h 1865613"/>
                <a:gd name="connsiteX88" fmla="*/ 25530 w 2147841"/>
                <a:gd name="connsiteY88" fmla="*/ 1425347 h 1865613"/>
                <a:gd name="connsiteX89" fmla="*/ 25530 w 2147841"/>
                <a:gd name="connsiteY89" fmla="*/ 1301169 h 1865613"/>
                <a:gd name="connsiteX90" fmla="*/ 59396 w 2147841"/>
                <a:gd name="connsiteY90" fmla="*/ 1278591 h 1865613"/>
                <a:gd name="connsiteX91" fmla="*/ 93263 w 2147841"/>
                <a:gd name="connsiteY91" fmla="*/ 804458 h 1865613"/>
                <a:gd name="connsiteX92" fmla="*/ 115841 w 2147841"/>
                <a:gd name="connsiteY92" fmla="*/ 736724 h 1865613"/>
                <a:gd name="connsiteX93" fmla="*/ 194863 w 2147841"/>
                <a:gd name="connsiteY93" fmla="*/ 635124 h 1865613"/>
                <a:gd name="connsiteX94" fmla="*/ 217441 w 2147841"/>
                <a:gd name="connsiteY94" fmla="*/ 443213 h 1865613"/>
                <a:gd name="connsiteX95" fmla="*/ 240019 w 2147841"/>
                <a:gd name="connsiteY95" fmla="*/ 375480 h 1865613"/>
                <a:gd name="connsiteX96" fmla="*/ 262596 w 2147841"/>
                <a:gd name="connsiteY96" fmla="*/ 341613 h 1865613"/>
                <a:gd name="connsiteX97" fmla="*/ 307752 w 2147841"/>
                <a:gd name="connsiteY97" fmla="*/ 273880 h 1865613"/>
                <a:gd name="connsiteX98" fmla="*/ 319041 w 2147841"/>
                <a:gd name="connsiteY98" fmla="*/ 240013 h 1865613"/>
                <a:gd name="connsiteX99" fmla="*/ 364196 w 2147841"/>
                <a:gd name="connsiteY99" fmla="*/ 172280 h 1865613"/>
                <a:gd name="connsiteX100" fmla="*/ 477085 w 2147841"/>
                <a:gd name="connsiteY100" fmla="*/ 138413 h 1865613"/>
                <a:gd name="connsiteX101" fmla="*/ 544819 w 2147841"/>
                <a:gd name="connsiteY101" fmla="*/ 93258 h 1865613"/>
                <a:gd name="connsiteX102" fmla="*/ 646419 w 2147841"/>
                <a:gd name="connsiteY102" fmla="*/ 59391 h 1865613"/>
                <a:gd name="connsiteX103" fmla="*/ 714152 w 2147841"/>
                <a:gd name="connsiteY103" fmla="*/ 36813 h 1865613"/>
                <a:gd name="connsiteX104" fmla="*/ 781885 w 2147841"/>
                <a:gd name="connsiteY104" fmla="*/ 25524 h 186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47841" h="1865613">
                  <a:moveTo>
                    <a:pt x="781885" y="25524"/>
                  </a:moveTo>
                  <a:cubicBezTo>
                    <a:pt x="800700" y="17998"/>
                    <a:pt x="818085" y="3827"/>
                    <a:pt x="838330" y="2947"/>
                  </a:cubicBezTo>
                  <a:cubicBezTo>
                    <a:pt x="906104" y="0"/>
                    <a:pt x="974216" y="5821"/>
                    <a:pt x="1041530" y="14235"/>
                  </a:cubicBezTo>
                  <a:cubicBezTo>
                    <a:pt x="1065145" y="17187"/>
                    <a:pt x="1085703" y="33447"/>
                    <a:pt x="1109263" y="36813"/>
                  </a:cubicBezTo>
                  <a:lnTo>
                    <a:pt x="1188285" y="48102"/>
                  </a:lnTo>
                  <a:lnTo>
                    <a:pt x="1256019" y="70680"/>
                  </a:lnTo>
                  <a:cubicBezTo>
                    <a:pt x="1267308" y="74443"/>
                    <a:pt x="1278105" y="80286"/>
                    <a:pt x="1289885" y="81969"/>
                  </a:cubicBezTo>
                  <a:lnTo>
                    <a:pt x="1368907" y="93258"/>
                  </a:lnTo>
                  <a:cubicBezTo>
                    <a:pt x="1380196" y="97021"/>
                    <a:pt x="1390874" y="104547"/>
                    <a:pt x="1402774" y="104547"/>
                  </a:cubicBezTo>
                  <a:cubicBezTo>
                    <a:pt x="1475000" y="104547"/>
                    <a:pt x="1556067" y="100090"/>
                    <a:pt x="1628552" y="81969"/>
                  </a:cubicBezTo>
                  <a:cubicBezTo>
                    <a:pt x="1640096" y="79083"/>
                    <a:pt x="1651130" y="74443"/>
                    <a:pt x="1662419" y="70680"/>
                  </a:cubicBezTo>
                  <a:cubicBezTo>
                    <a:pt x="1688435" y="75016"/>
                    <a:pt x="1736228" y="79363"/>
                    <a:pt x="1764019" y="93258"/>
                  </a:cubicBezTo>
                  <a:cubicBezTo>
                    <a:pt x="1776154" y="99325"/>
                    <a:pt x="1785974" y="109338"/>
                    <a:pt x="1797885" y="115835"/>
                  </a:cubicBezTo>
                  <a:cubicBezTo>
                    <a:pt x="1827432" y="131952"/>
                    <a:pt x="1858092" y="145939"/>
                    <a:pt x="1888196" y="160991"/>
                  </a:cubicBezTo>
                  <a:lnTo>
                    <a:pt x="1933352" y="183569"/>
                  </a:lnTo>
                  <a:cubicBezTo>
                    <a:pt x="1940878" y="206147"/>
                    <a:pt x="1942729" y="231500"/>
                    <a:pt x="1955930" y="251302"/>
                  </a:cubicBezTo>
                  <a:lnTo>
                    <a:pt x="2001085" y="319035"/>
                  </a:lnTo>
                  <a:cubicBezTo>
                    <a:pt x="2027953" y="399640"/>
                    <a:pt x="2010461" y="366967"/>
                    <a:pt x="2046241" y="420635"/>
                  </a:cubicBezTo>
                  <a:cubicBezTo>
                    <a:pt x="2050004" y="435687"/>
                    <a:pt x="2051418" y="451530"/>
                    <a:pt x="2057530" y="465791"/>
                  </a:cubicBezTo>
                  <a:cubicBezTo>
                    <a:pt x="2062874" y="478262"/>
                    <a:pt x="2079462" y="486106"/>
                    <a:pt x="2080107" y="499658"/>
                  </a:cubicBezTo>
                  <a:cubicBezTo>
                    <a:pt x="2083334" y="567419"/>
                    <a:pt x="2072582" y="635125"/>
                    <a:pt x="2068819" y="702858"/>
                  </a:cubicBezTo>
                  <a:cubicBezTo>
                    <a:pt x="2073155" y="728874"/>
                    <a:pt x="2077500" y="776667"/>
                    <a:pt x="2091396" y="804458"/>
                  </a:cubicBezTo>
                  <a:cubicBezTo>
                    <a:pt x="2097464" y="816593"/>
                    <a:pt x="2107243" y="826544"/>
                    <a:pt x="2113974" y="838324"/>
                  </a:cubicBezTo>
                  <a:cubicBezTo>
                    <a:pt x="2136293" y="877382"/>
                    <a:pt x="2135176" y="879353"/>
                    <a:pt x="2147841" y="917347"/>
                  </a:cubicBezTo>
                  <a:cubicBezTo>
                    <a:pt x="2144078" y="1030236"/>
                    <a:pt x="2146778" y="1143526"/>
                    <a:pt x="2136552" y="1256013"/>
                  </a:cubicBezTo>
                  <a:cubicBezTo>
                    <a:pt x="2135324" y="1269525"/>
                    <a:pt x="2123568" y="1280286"/>
                    <a:pt x="2113974" y="1289880"/>
                  </a:cubicBezTo>
                  <a:cubicBezTo>
                    <a:pt x="2104380" y="1299474"/>
                    <a:pt x="2091396" y="1304932"/>
                    <a:pt x="2080107" y="1312458"/>
                  </a:cubicBezTo>
                  <a:cubicBezTo>
                    <a:pt x="2076344" y="1323747"/>
                    <a:pt x="2068819" y="1334425"/>
                    <a:pt x="2068819" y="1346324"/>
                  </a:cubicBezTo>
                  <a:cubicBezTo>
                    <a:pt x="2068819" y="1361839"/>
                    <a:pt x="2076741" y="1376334"/>
                    <a:pt x="2080107" y="1391480"/>
                  </a:cubicBezTo>
                  <a:cubicBezTo>
                    <a:pt x="2098268" y="1473207"/>
                    <a:pt x="2082514" y="1421278"/>
                    <a:pt x="2102685" y="1481791"/>
                  </a:cubicBezTo>
                  <a:cubicBezTo>
                    <a:pt x="2098922" y="1545761"/>
                    <a:pt x="2091396" y="1609621"/>
                    <a:pt x="2091396" y="1673702"/>
                  </a:cubicBezTo>
                  <a:cubicBezTo>
                    <a:pt x="2091396" y="1781117"/>
                    <a:pt x="2146532" y="1688914"/>
                    <a:pt x="2091396" y="1854324"/>
                  </a:cubicBezTo>
                  <a:cubicBezTo>
                    <a:pt x="2087633" y="1865613"/>
                    <a:pt x="2068819" y="1861850"/>
                    <a:pt x="2057530" y="1865613"/>
                  </a:cubicBezTo>
                  <a:cubicBezTo>
                    <a:pt x="2005773" y="1787979"/>
                    <a:pt x="2020955" y="1823623"/>
                    <a:pt x="2001085" y="1764013"/>
                  </a:cubicBezTo>
                  <a:cubicBezTo>
                    <a:pt x="1927829" y="1812852"/>
                    <a:pt x="2000792" y="1753240"/>
                    <a:pt x="1955930" y="1831747"/>
                  </a:cubicBezTo>
                  <a:cubicBezTo>
                    <a:pt x="1948009" y="1845608"/>
                    <a:pt x="1933352" y="1854324"/>
                    <a:pt x="1922063" y="1865613"/>
                  </a:cubicBezTo>
                  <a:cubicBezTo>
                    <a:pt x="1914537" y="1854324"/>
                    <a:pt x="1900713" y="1845259"/>
                    <a:pt x="1899485" y="1831747"/>
                  </a:cubicBezTo>
                  <a:cubicBezTo>
                    <a:pt x="1890850" y="1736761"/>
                    <a:pt x="1947949" y="1729043"/>
                    <a:pt x="1876907" y="1752724"/>
                  </a:cubicBezTo>
                  <a:cubicBezTo>
                    <a:pt x="1850566" y="1745198"/>
                    <a:pt x="1817256" y="1749518"/>
                    <a:pt x="1797885" y="1730147"/>
                  </a:cubicBezTo>
                  <a:lnTo>
                    <a:pt x="1854330" y="1673702"/>
                  </a:lnTo>
                  <a:cubicBezTo>
                    <a:pt x="1797885" y="1669939"/>
                    <a:pt x="1739877" y="1676133"/>
                    <a:pt x="1684996" y="1662413"/>
                  </a:cubicBezTo>
                  <a:cubicBezTo>
                    <a:pt x="1658940" y="1655899"/>
                    <a:pt x="1683678" y="1585236"/>
                    <a:pt x="1684996" y="1583391"/>
                  </a:cubicBezTo>
                  <a:cubicBezTo>
                    <a:pt x="1695932" y="1568081"/>
                    <a:pt x="1713816" y="1558859"/>
                    <a:pt x="1730152" y="1549524"/>
                  </a:cubicBezTo>
                  <a:cubicBezTo>
                    <a:pt x="1764672" y="1529798"/>
                    <a:pt x="1864118" y="1528226"/>
                    <a:pt x="1876907" y="1526947"/>
                  </a:cubicBezTo>
                  <a:cubicBezTo>
                    <a:pt x="1888196" y="1519421"/>
                    <a:pt x="1902298" y="1514964"/>
                    <a:pt x="1910774" y="1504369"/>
                  </a:cubicBezTo>
                  <a:cubicBezTo>
                    <a:pt x="1934252" y="1475022"/>
                    <a:pt x="1916923" y="1397409"/>
                    <a:pt x="1910774" y="1380191"/>
                  </a:cubicBezTo>
                  <a:cubicBezTo>
                    <a:pt x="1901648" y="1354637"/>
                    <a:pt x="1880671" y="1335036"/>
                    <a:pt x="1865619" y="1312458"/>
                  </a:cubicBezTo>
                  <a:cubicBezTo>
                    <a:pt x="1858093" y="1301169"/>
                    <a:pt x="1847331" y="1291462"/>
                    <a:pt x="1843041" y="1278591"/>
                  </a:cubicBezTo>
                  <a:cubicBezTo>
                    <a:pt x="1826703" y="1229578"/>
                    <a:pt x="1840166" y="1253138"/>
                    <a:pt x="1797885" y="1210858"/>
                  </a:cubicBezTo>
                  <a:cubicBezTo>
                    <a:pt x="1780824" y="1142616"/>
                    <a:pt x="1791501" y="1180418"/>
                    <a:pt x="1764019" y="1097969"/>
                  </a:cubicBezTo>
                  <a:lnTo>
                    <a:pt x="1752730" y="1064102"/>
                  </a:lnTo>
                  <a:lnTo>
                    <a:pt x="1741441" y="1030235"/>
                  </a:lnTo>
                  <a:cubicBezTo>
                    <a:pt x="1712013" y="735955"/>
                    <a:pt x="1780609" y="862222"/>
                    <a:pt x="1673707" y="770591"/>
                  </a:cubicBezTo>
                  <a:cubicBezTo>
                    <a:pt x="1661586" y="760201"/>
                    <a:pt x="1651130" y="748013"/>
                    <a:pt x="1639841" y="736724"/>
                  </a:cubicBezTo>
                  <a:cubicBezTo>
                    <a:pt x="1636078" y="725435"/>
                    <a:pt x="1633874" y="713501"/>
                    <a:pt x="1628552" y="702858"/>
                  </a:cubicBezTo>
                  <a:cubicBezTo>
                    <a:pt x="1595568" y="636891"/>
                    <a:pt x="1613602" y="701332"/>
                    <a:pt x="1594685" y="635124"/>
                  </a:cubicBezTo>
                  <a:cubicBezTo>
                    <a:pt x="1594568" y="634714"/>
                    <a:pt x="1577520" y="561515"/>
                    <a:pt x="1572107" y="556102"/>
                  </a:cubicBezTo>
                  <a:cubicBezTo>
                    <a:pt x="1563693" y="547688"/>
                    <a:pt x="1549530" y="548576"/>
                    <a:pt x="1538241" y="544813"/>
                  </a:cubicBezTo>
                  <a:cubicBezTo>
                    <a:pt x="1534478" y="556102"/>
                    <a:pt x="1532274" y="568037"/>
                    <a:pt x="1526952" y="578680"/>
                  </a:cubicBezTo>
                  <a:cubicBezTo>
                    <a:pt x="1509986" y="612613"/>
                    <a:pt x="1459080" y="665320"/>
                    <a:pt x="1436641" y="680280"/>
                  </a:cubicBezTo>
                  <a:cubicBezTo>
                    <a:pt x="1425352" y="687806"/>
                    <a:pt x="1413197" y="694172"/>
                    <a:pt x="1402774" y="702858"/>
                  </a:cubicBezTo>
                  <a:cubicBezTo>
                    <a:pt x="1390509" y="713078"/>
                    <a:pt x="1383186" y="729584"/>
                    <a:pt x="1368907" y="736724"/>
                  </a:cubicBezTo>
                  <a:cubicBezTo>
                    <a:pt x="1351745" y="745305"/>
                    <a:pt x="1331278" y="744250"/>
                    <a:pt x="1312463" y="748013"/>
                  </a:cubicBezTo>
                  <a:cubicBezTo>
                    <a:pt x="1286090" y="746548"/>
                    <a:pt x="1057139" y="736828"/>
                    <a:pt x="996374" y="725435"/>
                  </a:cubicBezTo>
                  <a:cubicBezTo>
                    <a:pt x="972983" y="721049"/>
                    <a:pt x="952322" y="705226"/>
                    <a:pt x="928641" y="702858"/>
                  </a:cubicBezTo>
                  <a:cubicBezTo>
                    <a:pt x="739946" y="683988"/>
                    <a:pt x="881610" y="701863"/>
                    <a:pt x="759307" y="680280"/>
                  </a:cubicBezTo>
                  <a:cubicBezTo>
                    <a:pt x="588435" y="650126"/>
                    <a:pt x="675065" y="670508"/>
                    <a:pt x="578685" y="646413"/>
                  </a:cubicBezTo>
                  <a:cubicBezTo>
                    <a:pt x="567396" y="635124"/>
                    <a:pt x="553675" y="625830"/>
                    <a:pt x="544819" y="612547"/>
                  </a:cubicBezTo>
                  <a:cubicBezTo>
                    <a:pt x="538218" y="602646"/>
                    <a:pt x="544173" y="584002"/>
                    <a:pt x="533530" y="578680"/>
                  </a:cubicBezTo>
                  <a:cubicBezTo>
                    <a:pt x="522887" y="573358"/>
                    <a:pt x="510952" y="586206"/>
                    <a:pt x="499663" y="589969"/>
                  </a:cubicBezTo>
                  <a:cubicBezTo>
                    <a:pt x="503426" y="623836"/>
                    <a:pt x="504269" y="658156"/>
                    <a:pt x="510952" y="691569"/>
                  </a:cubicBezTo>
                  <a:cubicBezTo>
                    <a:pt x="515619" y="714906"/>
                    <a:pt x="533530" y="759302"/>
                    <a:pt x="533530" y="759302"/>
                  </a:cubicBezTo>
                  <a:cubicBezTo>
                    <a:pt x="529700" y="820576"/>
                    <a:pt x="553835" y="919619"/>
                    <a:pt x="499663" y="973791"/>
                  </a:cubicBezTo>
                  <a:cubicBezTo>
                    <a:pt x="490069" y="983385"/>
                    <a:pt x="477931" y="990301"/>
                    <a:pt x="465796" y="996369"/>
                  </a:cubicBezTo>
                  <a:cubicBezTo>
                    <a:pt x="455153" y="1001691"/>
                    <a:pt x="443219" y="1003895"/>
                    <a:pt x="431930" y="1007658"/>
                  </a:cubicBezTo>
                  <a:cubicBezTo>
                    <a:pt x="435693" y="1033999"/>
                    <a:pt x="438001" y="1060589"/>
                    <a:pt x="443219" y="1086680"/>
                  </a:cubicBezTo>
                  <a:cubicBezTo>
                    <a:pt x="445553" y="1098348"/>
                    <a:pt x="451238" y="1109105"/>
                    <a:pt x="454507" y="1120547"/>
                  </a:cubicBezTo>
                  <a:cubicBezTo>
                    <a:pt x="482849" y="1219745"/>
                    <a:pt x="450024" y="1118387"/>
                    <a:pt x="477085" y="1199569"/>
                  </a:cubicBezTo>
                  <a:cubicBezTo>
                    <a:pt x="460944" y="1360973"/>
                    <a:pt x="493914" y="1271943"/>
                    <a:pt x="431930" y="1346324"/>
                  </a:cubicBezTo>
                  <a:cubicBezTo>
                    <a:pt x="423244" y="1356747"/>
                    <a:pt x="418946" y="1370597"/>
                    <a:pt x="409352" y="1380191"/>
                  </a:cubicBezTo>
                  <a:cubicBezTo>
                    <a:pt x="399758" y="1389785"/>
                    <a:pt x="385626" y="1393755"/>
                    <a:pt x="375485" y="1402769"/>
                  </a:cubicBezTo>
                  <a:cubicBezTo>
                    <a:pt x="351620" y="1423982"/>
                    <a:pt x="307752" y="1470502"/>
                    <a:pt x="307752" y="1470502"/>
                  </a:cubicBezTo>
                  <a:cubicBezTo>
                    <a:pt x="292679" y="1681528"/>
                    <a:pt x="334610" y="1654692"/>
                    <a:pt x="262596" y="1594680"/>
                  </a:cubicBezTo>
                  <a:cubicBezTo>
                    <a:pt x="252173" y="1585994"/>
                    <a:pt x="240019" y="1579628"/>
                    <a:pt x="228730" y="1572102"/>
                  </a:cubicBezTo>
                  <a:cubicBezTo>
                    <a:pt x="221204" y="1583391"/>
                    <a:pt x="219720" y="1605969"/>
                    <a:pt x="206152" y="1605969"/>
                  </a:cubicBezTo>
                  <a:cubicBezTo>
                    <a:pt x="175693" y="1605969"/>
                    <a:pt x="188988" y="1546586"/>
                    <a:pt x="172285" y="1538235"/>
                  </a:cubicBezTo>
                  <a:cubicBezTo>
                    <a:pt x="141255" y="1522720"/>
                    <a:pt x="104552" y="1523184"/>
                    <a:pt x="70685" y="1515658"/>
                  </a:cubicBezTo>
                  <a:cubicBezTo>
                    <a:pt x="66922" y="1504369"/>
                    <a:pt x="56127" y="1493233"/>
                    <a:pt x="59396" y="1481791"/>
                  </a:cubicBezTo>
                  <a:cubicBezTo>
                    <a:pt x="78869" y="1413636"/>
                    <a:pt x="146040" y="1445431"/>
                    <a:pt x="25530" y="1425347"/>
                  </a:cubicBezTo>
                  <a:cubicBezTo>
                    <a:pt x="9654" y="1377719"/>
                    <a:pt x="0" y="1364994"/>
                    <a:pt x="25530" y="1301169"/>
                  </a:cubicBezTo>
                  <a:cubicBezTo>
                    <a:pt x="30569" y="1288572"/>
                    <a:pt x="48107" y="1286117"/>
                    <a:pt x="59396" y="1278591"/>
                  </a:cubicBezTo>
                  <a:cubicBezTo>
                    <a:pt x="129027" y="1069703"/>
                    <a:pt x="57414" y="1306345"/>
                    <a:pt x="93263" y="804458"/>
                  </a:cubicBezTo>
                  <a:cubicBezTo>
                    <a:pt x="94959" y="780719"/>
                    <a:pt x="102640" y="756526"/>
                    <a:pt x="115841" y="736724"/>
                  </a:cubicBezTo>
                  <a:cubicBezTo>
                    <a:pt x="169852" y="655707"/>
                    <a:pt x="141809" y="688178"/>
                    <a:pt x="194863" y="635124"/>
                  </a:cubicBezTo>
                  <a:cubicBezTo>
                    <a:pt x="197672" y="607033"/>
                    <a:pt x="208633" y="481380"/>
                    <a:pt x="217441" y="443213"/>
                  </a:cubicBezTo>
                  <a:cubicBezTo>
                    <a:pt x="222792" y="420023"/>
                    <a:pt x="226818" y="395282"/>
                    <a:pt x="240019" y="375480"/>
                  </a:cubicBezTo>
                  <a:cubicBezTo>
                    <a:pt x="247545" y="364191"/>
                    <a:pt x="256528" y="353748"/>
                    <a:pt x="262596" y="341613"/>
                  </a:cubicBezTo>
                  <a:cubicBezTo>
                    <a:pt x="295269" y="276266"/>
                    <a:pt x="243554" y="338078"/>
                    <a:pt x="307752" y="273880"/>
                  </a:cubicBezTo>
                  <a:cubicBezTo>
                    <a:pt x="311515" y="262591"/>
                    <a:pt x="313262" y="250415"/>
                    <a:pt x="319041" y="240013"/>
                  </a:cubicBezTo>
                  <a:cubicBezTo>
                    <a:pt x="332219" y="216293"/>
                    <a:pt x="338454" y="180861"/>
                    <a:pt x="364196" y="172280"/>
                  </a:cubicBezTo>
                  <a:cubicBezTo>
                    <a:pt x="446649" y="144796"/>
                    <a:pt x="408841" y="155474"/>
                    <a:pt x="477085" y="138413"/>
                  </a:cubicBezTo>
                  <a:cubicBezTo>
                    <a:pt x="499663" y="123361"/>
                    <a:pt x="519076" y="101839"/>
                    <a:pt x="544819" y="93258"/>
                  </a:cubicBezTo>
                  <a:lnTo>
                    <a:pt x="646419" y="59391"/>
                  </a:lnTo>
                  <a:cubicBezTo>
                    <a:pt x="646421" y="59390"/>
                    <a:pt x="714151" y="36813"/>
                    <a:pt x="714152" y="36813"/>
                  </a:cubicBezTo>
                  <a:lnTo>
                    <a:pt x="781885" y="25524"/>
                  </a:lnTo>
                  <a:close/>
                </a:path>
              </a:pathLst>
            </a:custGeom>
            <a:solidFill>
              <a:srgbClr val="D6AD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612444" y="1684215"/>
              <a:ext cx="1293194" cy="2052407"/>
            </a:xfrm>
            <a:custGeom>
              <a:avLst/>
              <a:gdLst>
                <a:gd name="connsiteX0" fmla="*/ 169334 w 1293194"/>
                <a:gd name="connsiteY0" fmla="*/ 76852 h 2052407"/>
                <a:gd name="connsiteX1" fmla="*/ 180623 w 1293194"/>
                <a:gd name="connsiteY1" fmla="*/ 246185 h 2052407"/>
                <a:gd name="connsiteX2" fmla="*/ 191912 w 1293194"/>
                <a:gd name="connsiteY2" fmla="*/ 280052 h 2052407"/>
                <a:gd name="connsiteX3" fmla="*/ 237067 w 1293194"/>
                <a:gd name="connsiteY3" fmla="*/ 347785 h 2052407"/>
                <a:gd name="connsiteX4" fmla="*/ 316089 w 1293194"/>
                <a:gd name="connsiteY4" fmla="*/ 392941 h 2052407"/>
                <a:gd name="connsiteX5" fmla="*/ 349956 w 1293194"/>
                <a:gd name="connsiteY5" fmla="*/ 404229 h 2052407"/>
                <a:gd name="connsiteX6" fmla="*/ 508000 w 1293194"/>
                <a:gd name="connsiteY6" fmla="*/ 426807 h 2052407"/>
                <a:gd name="connsiteX7" fmla="*/ 541867 w 1293194"/>
                <a:gd name="connsiteY7" fmla="*/ 438096 h 2052407"/>
                <a:gd name="connsiteX8" fmla="*/ 824089 w 1293194"/>
                <a:gd name="connsiteY8" fmla="*/ 426807 h 2052407"/>
                <a:gd name="connsiteX9" fmla="*/ 880534 w 1293194"/>
                <a:gd name="connsiteY9" fmla="*/ 415518 h 2052407"/>
                <a:gd name="connsiteX10" fmla="*/ 914400 w 1293194"/>
                <a:gd name="connsiteY10" fmla="*/ 392941 h 2052407"/>
                <a:gd name="connsiteX11" fmla="*/ 959556 w 1293194"/>
                <a:gd name="connsiteY11" fmla="*/ 370363 h 2052407"/>
                <a:gd name="connsiteX12" fmla="*/ 1004712 w 1293194"/>
                <a:gd name="connsiteY12" fmla="*/ 302629 h 2052407"/>
                <a:gd name="connsiteX13" fmla="*/ 1027289 w 1293194"/>
                <a:gd name="connsiteY13" fmla="*/ 234896 h 2052407"/>
                <a:gd name="connsiteX14" fmla="*/ 1038578 w 1293194"/>
                <a:gd name="connsiteY14" fmla="*/ 133296 h 2052407"/>
                <a:gd name="connsiteX15" fmla="*/ 1072445 w 1293194"/>
                <a:gd name="connsiteY15" fmla="*/ 122007 h 2052407"/>
                <a:gd name="connsiteX16" fmla="*/ 1185334 w 1293194"/>
                <a:gd name="connsiteY16" fmla="*/ 99429 h 2052407"/>
                <a:gd name="connsiteX17" fmla="*/ 1286934 w 1293194"/>
                <a:gd name="connsiteY17" fmla="*/ 88141 h 2052407"/>
                <a:gd name="connsiteX18" fmla="*/ 1264356 w 1293194"/>
                <a:gd name="connsiteY18" fmla="*/ 223607 h 2052407"/>
                <a:gd name="connsiteX19" fmla="*/ 1241778 w 1293194"/>
                <a:gd name="connsiteY19" fmla="*/ 257474 h 2052407"/>
                <a:gd name="connsiteX20" fmla="*/ 1219200 w 1293194"/>
                <a:gd name="connsiteY20" fmla="*/ 325207 h 2052407"/>
                <a:gd name="connsiteX21" fmla="*/ 1196623 w 1293194"/>
                <a:gd name="connsiteY21" fmla="*/ 991252 h 2052407"/>
                <a:gd name="connsiteX22" fmla="*/ 1174045 w 1293194"/>
                <a:gd name="connsiteY22" fmla="*/ 1081563 h 2052407"/>
                <a:gd name="connsiteX23" fmla="*/ 1162756 w 1293194"/>
                <a:gd name="connsiteY23" fmla="*/ 1126718 h 2052407"/>
                <a:gd name="connsiteX24" fmla="*/ 1151467 w 1293194"/>
                <a:gd name="connsiteY24" fmla="*/ 1183163 h 2052407"/>
                <a:gd name="connsiteX25" fmla="*/ 1128889 w 1293194"/>
                <a:gd name="connsiteY25" fmla="*/ 1250896 h 2052407"/>
                <a:gd name="connsiteX26" fmla="*/ 1106312 w 1293194"/>
                <a:gd name="connsiteY26" fmla="*/ 1318629 h 2052407"/>
                <a:gd name="connsiteX27" fmla="*/ 1095023 w 1293194"/>
                <a:gd name="connsiteY27" fmla="*/ 1352496 h 2052407"/>
                <a:gd name="connsiteX28" fmla="*/ 1061156 w 1293194"/>
                <a:gd name="connsiteY28" fmla="*/ 1510541 h 2052407"/>
                <a:gd name="connsiteX29" fmla="*/ 1049867 w 1293194"/>
                <a:gd name="connsiteY29" fmla="*/ 1544407 h 2052407"/>
                <a:gd name="connsiteX30" fmla="*/ 1027289 w 1293194"/>
                <a:gd name="connsiteY30" fmla="*/ 1578274 h 2052407"/>
                <a:gd name="connsiteX31" fmla="*/ 1016000 w 1293194"/>
                <a:gd name="connsiteY31" fmla="*/ 1612141 h 2052407"/>
                <a:gd name="connsiteX32" fmla="*/ 982134 w 1293194"/>
                <a:gd name="connsiteY32" fmla="*/ 1691163 h 2052407"/>
                <a:gd name="connsiteX33" fmla="*/ 970845 w 1293194"/>
                <a:gd name="connsiteY33" fmla="*/ 1758896 h 2052407"/>
                <a:gd name="connsiteX34" fmla="*/ 948267 w 1293194"/>
                <a:gd name="connsiteY34" fmla="*/ 1849207 h 2052407"/>
                <a:gd name="connsiteX35" fmla="*/ 936978 w 1293194"/>
                <a:gd name="connsiteY35" fmla="*/ 2007252 h 2052407"/>
                <a:gd name="connsiteX36" fmla="*/ 914400 w 1293194"/>
                <a:gd name="connsiteY36" fmla="*/ 2041118 h 2052407"/>
                <a:gd name="connsiteX37" fmla="*/ 869245 w 1293194"/>
                <a:gd name="connsiteY37" fmla="*/ 2052407 h 2052407"/>
                <a:gd name="connsiteX38" fmla="*/ 135467 w 1293194"/>
                <a:gd name="connsiteY38" fmla="*/ 2041118 h 2052407"/>
                <a:gd name="connsiteX39" fmla="*/ 56445 w 1293194"/>
                <a:gd name="connsiteY39" fmla="*/ 2029829 h 2052407"/>
                <a:gd name="connsiteX40" fmla="*/ 0 w 1293194"/>
                <a:gd name="connsiteY40" fmla="*/ 2007252 h 2052407"/>
                <a:gd name="connsiteX41" fmla="*/ 22578 w 1293194"/>
                <a:gd name="connsiteY41" fmla="*/ 1962096 h 2052407"/>
                <a:gd name="connsiteX42" fmla="*/ 33867 w 1293194"/>
                <a:gd name="connsiteY42" fmla="*/ 1928229 h 2052407"/>
                <a:gd name="connsiteX43" fmla="*/ 90312 w 1293194"/>
                <a:gd name="connsiteY43" fmla="*/ 1804052 h 2052407"/>
                <a:gd name="connsiteX44" fmla="*/ 79023 w 1293194"/>
                <a:gd name="connsiteY44" fmla="*/ 1171874 h 2052407"/>
                <a:gd name="connsiteX45" fmla="*/ 56445 w 1293194"/>
                <a:gd name="connsiteY45" fmla="*/ 1047696 h 2052407"/>
                <a:gd name="connsiteX46" fmla="*/ 33867 w 1293194"/>
                <a:gd name="connsiteY46" fmla="*/ 754185 h 2052407"/>
                <a:gd name="connsiteX47" fmla="*/ 22578 w 1293194"/>
                <a:gd name="connsiteY47" fmla="*/ 675163 h 2052407"/>
                <a:gd name="connsiteX48" fmla="*/ 33867 w 1293194"/>
                <a:gd name="connsiteY48" fmla="*/ 99429 h 2052407"/>
                <a:gd name="connsiteX49" fmla="*/ 45156 w 1293194"/>
                <a:gd name="connsiteY49" fmla="*/ 54274 h 2052407"/>
                <a:gd name="connsiteX50" fmla="*/ 67734 w 1293194"/>
                <a:gd name="connsiteY50" fmla="*/ 20407 h 2052407"/>
                <a:gd name="connsiteX51" fmla="*/ 180623 w 1293194"/>
                <a:gd name="connsiteY51" fmla="*/ 65563 h 2052407"/>
                <a:gd name="connsiteX52" fmla="*/ 169334 w 1293194"/>
                <a:gd name="connsiteY52" fmla="*/ 76852 h 205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93194" h="2052407">
                  <a:moveTo>
                    <a:pt x="169334" y="76852"/>
                  </a:moveTo>
                  <a:cubicBezTo>
                    <a:pt x="169334" y="106956"/>
                    <a:pt x="174376" y="189961"/>
                    <a:pt x="180623" y="246185"/>
                  </a:cubicBezTo>
                  <a:cubicBezTo>
                    <a:pt x="181937" y="258012"/>
                    <a:pt x="186133" y="269650"/>
                    <a:pt x="191912" y="280052"/>
                  </a:cubicBezTo>
                  <a:cubicBezTo>
                    <a:pt x="205090" y="303772"/>
                    <a:pt x="214489" y="332733"/>
                    <a:pt x="237067" y="347785"/>
                  </a:cubicBezTo>
                  <a:cubicBezTo>
                    <a:pt x="271076" y="370458"/>
                    <a:pt x="275990" y="375756"/>
                    <a:pt x="316089" y="392941"/>
                  </a:cubicBezTo>
                  <a:cubicBezTo>
                    <a:pt x="327026" y="397628"/>
                    <a:pt x="338248" y="402100"/>
                    <a:pt x="349956" y="404229"/>
                  </a:cubicBezTo>
                  <a:cubicBezTo>
                    <a:pt x="443922" y="421313"/>
                    <a:pt x="424720" y="408300"/>
                    <a:pt x="508000" y="426807"/>
                  </a:cubicBezTo>
                  <a:cubicBezTo>
                    <a:pt x="519616" y="429388"/>
                    <a:pt x="530578" y="434333"/>
                    <a:pt x="541867" y="438096"/>
                  </a:cubicBezTo>
                  <a:cubicBezTo>
                    <a:pt x="635941" y="434333"/>
                    <a:pt x="730148" y="433070"/>
                    <a:pt x="824089" y="426807"/>
                  </a:cubicBezTo>
                  <a:cubicBezTo>
                    <a:pt x="843234" y="425531"/>
                    <a:pt x="862568" y="422255"/>
                    <a:pt x="880534" y="415518"/>
                  </a:cubicBezTo>
                  <a:cubicBezTo>
                    <a:pt x="893237" y="410754"/>
                    <a:pt x="902620" y="399672"/>
                    <a:pt x="914400" y="392941"/>
                  </a:cubicBezTo>
                  <a:cubicBezTo>
                    <a:pt x="929011" y="384592"/>
                    <a:pt x="944504" y="377889"/>
                    <a:pt x="959556" y="370363"/>
                  </a:cubicBezTo>
                  <a:cubicBezTo>
                    <a:pt x="996904" y="258319"/>
                    <a:pt x="934242" y="429475"/>
                    <a:pt x="1004712" y="302629"/>
                  </a:cubicBezTo>
                  <a:cubicBezTo>
                    <a:pt x="1016270" y="281825"/>
                    <a:pt x="1019763" y="257474"/>
                    <a:pt x="1027289" y="234896"/>
                  </a:cubicBezTo>
                  <a:cubicBezTo>
                    <a:pt x="1031052" y="201029"/>
                    <a:pt x="1025923" y="164934"/>
                    <a:pt x="1038578" y="133296"/>
                  </a:cubicBezTo>
                  <a:cubicBezTo>
                    <a:pt x="1042997" y="122247"/>
                    <a:pt x="1060850" y="124683"/>
                    <a:pt x="1072445" y="122007"/>
                  </a:cubicBezTo>
                  <a:cubicBezTo>
                    <a:pt x="1109837" y="113378"/>
                    <a:pt x="1185334" y="99429"/>
                    <a:pt x="1185334" y="99429"/>
                  </a:cubicBezTo>
                  <a:cubicBezTo>
                    <a:pt x="1205190" y="86192"/>
                    <a:pt x="1261585" y="37444"/>
                    <a:pt x="1286934" y="88141"/>
                  </a:cubicBezTo>
                  <a:cubicBezTo>
                    <a:pt x="1293194" y="100661"/>
                    <a:pt x="1279834" y="192652"/>
                    <a:pt x="1264356" y="223607"/>
                  </a:cubicBezTo>
                  <a:cubicBezTo>
                    <a:pt x="1258288" y="235742"/>
                    <a:pt x="1247288" y="245076"/>
                    <a:pt x="1241778" y="257474"/>
                  </a:cubicBezTo>
                  <a:cubicBezTo>
                    <a:pt x="1232112" y="279222"/>
                    <a:pt x="1219200" y="325207"/>
                    <a:pt x="1219200" y="325207"/>
                  </a:cubicBezTo>
                  <a:cubicBezTo>
                    <a:pt x="1211674" y="547222"/>
                    <a:pt x="1209861" y="769504"/>
                    <a:pt x="1196623" y="991252"/>
                  </a:cubicBezTo>
                  <a:cubicBezTo>
                    <a:pt x="1194774" y="1022227"/>
                    <a:pt x="1181571" y="1051459"/>
                    <a:pt x="1174045" y="1081563"/>
                  </a:cubicBezTo>
                  <a:cubicBezTo>
                    <a:pt x="1170282" y="1096615"/>
                    <a:pt x="1165799" y="1111504"/>
                    <a:pt x="1162756" y="1126718"/>
                  </a:cubicBezTo>
                  <a:cubicBezTo>
                    <a:pt x="1158993" y="1145533"/>
                    <a:pt x="1156516" y="1164651"/>
                    <a:pt x="1151467" y="1183163"/>
                  </a:cubicBezTo>
                  <a:cubicBezTo>
                    <a:pt x="1145205" y="1206123"/>
                    <a:pt x="1136415" y="1228318"/>
                    <a:pt x="1128889" y="1250896"/>
                  </a:cubicBezTo>
                  <a:lnTo>
                    <a:pt x="1106312" y="1318629"/>
                  </a:lnTo>
                  <a:cubicBezTo>
                    <a:pt x="1102549" y="1329918"/>
                    <a:pt x="1097357" y="1340827"/>
                    <a:pt x="1095023" y="1352496"/>
                  </a:cubicBezTo>
                  <a:cubicBezTo>
                    <a:pt x="1086384" y="1395689"/>
                    <a:pt x="1074886" y="1462486"/>
                    <a:pt x="1061156" y="1510541"/>
                  </a:cubicBezTo>
                  <a:cubicBezTo>
                    <a:pt x="1057887" y="1521982"/>
                    <a:pt x="1055189" y="1533764"/>
                    <a:pt x="1049867" y="1544407"/>
                  </a:cubicBezTo>
                  <a:cubicBezTo>
                    <a:pt x="1043799" y="1556542"/>
                    <a:pt x="1033357" y="1566139"/>
                    <a:pt x="1027289" y="1578274"/>
                  </a:cubicBezTo>
                  <a:cubicBezTo>
                    <a:pt x="1021967" y="1588917"/>
                    <a:pt x="1020687" y="1601203"/>
                    <a:pt x="1016000" y="1612141"/>
                  </a:cubicBezTo>
                  <a:cubicBezTo>
                    <a:pt x="1000072" y="1649307"/>
                    <a:pt x="990280" y="1654507"/>
                    <a:pt x="982134" y="1691163"/>
                  </a:cubicBezTo>
                  <a:cubicBezTo>
                    <a:pt x="977169" y="1713507"/>
                    <a:pt x="975641" y="1736515"/>
                    <a:pt x="970845" y="1758896"/>
                  </a:cubicBezTo>
                  <a:cubicBezTo>
                    <a:pt x="964343" y="1789237"/>
                    <a:pt x="948267" y="1849207"/>
                    <a:pt x="948267" y="1849207"/>
                  </a:cubicBezTo>
                  <a:cubicBezTo>
                    <a:pt x="944504" y="1901889"/>
                    <a:pt x="946157" y="1955240"/>
                    <a:pt x="936978" y="2007252"/>
                  </a:cubicBezTo>
                  <a:cubicBezTo>
                    <a:pt x="934620" y="2020613"/>
                    <a:pt x="925689" y="2033592"/>
                    <a:pt x="914400" y="2041118"/>
                  </a:cubicBezTo>
                  <a:cubicBezTo>
                    <a:pt x="901491" y="2049724"/>
                    <a:pt x="884297" y="2048644"/>
                    <a:pt x="869245" y="2052407"/>
                  </a:cubicBezTo>
                  <a:lnTo>
                    <a:pt x="135467" y="2041118"/>
                  </a:lnTo>
                  <a:cubicBezTo>
                    <a:pt x="108869" y="2040379"/>
                    <a:pt x="82259" y="2036282"/>
                    <a:pt x="56445" y="2029829"/>
                  </a:cubicBezTo>
                  <a:cubicBezTo>
                    <a:pt x="36786" y="2024914"/>
                    <a:pt x="18815" y="2014778"/>
                    <a:pt x="0" y="2007252"/>
                  </a:cubicBezTo>
                  <a:cubicBezTo>
                    <a:pt x="7526" y="1992200"/>
                    <a:pt x="15949" y="1977564"/>
                    <a:pt x="22578" y="1962096"/>
                  </a:cubicBezTo>
                  <a:cubicBezTo>
                    <a:pt x="27266" y="1951158"/>
                    <a:pt x="28943" y="1939062"/>
                    <a:pt x="33867" y="1928229"/>
                  </a:cubicBezTo>
                  <a:cubicBezTo>
                    <a:pt x="96965" y="1789414"/>
                    <a:pt x="63917" y="1883233"/>
                    <a:pt x="90312" y="1804052"/>
                  </a:cubicBezTo>
                  <a:cubicBezTo>
                    <a:pt x="86549" y="1593326"/>
                    <a:pt x="85818" y="1382524"/>
                    <a:pt x="79023" y="1171874"/>
                  </a:cubicBezTo>
                  <a:cubicBezTo>
                    <a:pt x="77943" y="1138384"/>
                    <a:pt x="61021" y="1082014"/>
                    <a:pt x="56445" y="1047696"/>
                  </a:cubicBezTo>
                  <a:cubicBezTo>
                    <a:pt x="40335" y="926873"/>
                    <a:pt x="45630" y="889456"/>
                    <a:pt x="33867" y="754185"/>
                  </a:cubicBezTo>
                  <a:cubicBezTo>
                    <a:pt x="31562" y="727677"/>
                    <a:pt x="26341" y="701504"/>
                    <a:pt x="22578" y="675163"/>
                  </a:cubicBezTo>
                  <a:cubicBezTo>
                    <a:pt x="26341" y="483252"/>
                    <a:pt x="26892" y="291250"/>
                    <a:pt x="33867" y="99429"/>
                  </a:cubicBezTo>
                  <a:cubicBezTo>
                    <a:pt x="34431" y="83924"/>
                    <a:pt x="39044" y="68534"/>
                    <a:pt x="45156" y="54274"/>
                  </a:cubicBezTo>
                  <a:cubicBezTo>
                    <a:pt x="50501" y="41803"/>
                    <a:pt x="60208" y="31696"/>
                    <a:pt x="67734" y="20407"/>
                  </a:cubicBezTo>
                  <a:cubicBezTo>
                    <a:pt x="164914" y="31205"/>
                    <a:pt x="164232" y="0"/>
                    <a:pt x="180623" y="65563"/>
                  </a:cubicBezTo>
                  <a:cubicBezTo>
                    <a:pt x="181536" y="69214"/>
                    <a:pt x="169334" y="46748"/>
                    <a:pt x="169334" y="76852"/>
                  </a:cubicBezTo>
                  <a:close/>
                </a:path>
              </a:pathLst>
            </a:custGeom>
            <a:solidFill>
              <a:srgbClr val="A8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29"/>
            <p:cNvGrpSpPr/>
            <p:nvPr/>
          </p:nvGrpSpPr>
          <p:grpSpPr>
            <a:xfrm>
              <a:off x="3581400" y="1828800"/>
              <a:ext cx="304800" cy="304800"/>
              <a:chOff x="4191000" y="2057400"/>
              <a:chExt cx="2971800" cy="2743200"/>
            </a:xfrm>
            <a:solidFill>
              <a:schemeClr val="bg1">
                <a:lumMod val="65000"/>
              </a:schemeClr>
            </a:solidFill>
          </p:grpSpPr>
          <p:sp>
            <p:nvSpPr>
              <p:cNvPr id="165" name="Oval 164"/>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 name="Group 29"/>
            <p:cNvGrpSpPr/>
            <p:nvPr/>
          </p:nvGrpSpPr>
          <p:grpSpPr>
            <a:xfrm>
              <a:off x="4572000" y="1828800"/>
              <a:ext cx="304800" cy="304800"/>
              <a:chOff x="4191000" y="2057400"/>
              <a:chExt cx="2971800" cy="2743200"/>
            </a:xfrm>
            <a:solidFill>
              <a:schemeClr val="bg1">
                <a:lumMod val="65000"/>
              </a:schemeClr>
            </a:solidFill>
          </p:grpSpPr>
          <p:sp>
            <p:nvSpPr>
              <p:cNvPr id="158" name="Oval 157"/>
              <p:cNvSpPr/>
              <p:nvPr/>
            </p:nvSpPr>
            <p:spPr>
              <a:xfrm>
                <a:off x="4191000" y="2057400"/>
                <a:ext cx="2971800" cy="27432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343400" y="2209800"/>
                <a:ext cx="2667000" cy="24384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648200" y="2514600"/>
                <a:ext cx="2057400" cy="182880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2" name="Freeform 151"/>
            <p:cNvSpPr/>
            <p:nvPr/>
          </p:nvSpPr>
          <p:spPr>
            <a:xfrm>
              <a:off x="3200400" y="3429000"/>
              <a:ext cx="1895834" cy="1176867"/>
            </a:xfrm>
            <a:custGeom>
              <a:avLst/>
              <a:gdLst>
                <a:gd name="connsiteX0" fmla="*/ 406780 w 1766392"/>
                <a:gd name="connsiteY0" fmla="*/ 0 h 1140178"/>
                <a:gd name="connsiteX1" fmla="*/ 384202 w 1766392"/>
                <a:gd name="connsiteY1" fmla="*/ 67733 h 1140178"/>
                <a:gd name="connsiteX2" fmla="*/ 372914 w 1766392"/>
                <a:gd name="connsiteY2" fmla="*/ 112889 h 1140178"/>
                <a:gd name="connsiteX3" fmla="*/ 350336 w 1766392"/>
                <a:gd name="connsiteY3" fmla="*/ 146755 h 1140178"/>
                <a:gd name="connsiteX4" fmla="*/ 339047 w 1766392"/>
                <a:gd name="connsiteY4" fmla="*/ 180622 h 1140178"/>
                <a:gd name="connsiteX5" fmla="*/ 293891 w 1766392"/>
                <a:gd name="connsiteY5" fmla="*/ 248355 h 1140178"/>
                <a:gd name="connsiteX6" fmla="*/ 260025 w 1766392"/>
                <a:gd name="connsiteY6" fmla="*/ 327378 h 1140178"/>
                <a:gd name="connsiteX7" fmla="*/ 237447 w 1766392"/>
                <a:gd name="connsiteY7" fmla="*/ 395111 h 1140178"/>
                <a:gd name="connsiteX8" fmla="*/ 226158 w 1766392"/>
                <a:gd name="connsiteY8" fmla="*/ 440267 h 1140178"/>
                <a:gd name="connsiteX9" fmla="*/ 203580 w 1766392"/>
                <a:gd name="connsiteY9" fmla="*/ 485422 h 1140178"/>
                <a:gd name="connsiteX10" fmla="*/ 169714 w 1766392"/>
                <a:gd name="connsiteY10" fmla="*/ 553155 h 1140178"/>
                <a:gd name="connsiteX11" fmla="*/ 135847 w 1766392"/>
                <a:gd name="connsiteY11" fmla="*/ 643467 h 1140178"/>
                <a:gd name="connsiteX12" fmla="*/ 124558 w 1766392"/>
                <a:gd name="connsiteY12" fmla="*/ 677333 h 1140178"/>
                <a:gd name="connsiteX13" fmla="*/ 113269 w 1766392"/>
                <a:gd name="connsiteY13" fmla="*/ 722489 h 1140178"/>
                <a:gd name="connsiteX14" fmla="*/ 68114 w 1766392"/>
                <a:gd name="connsiteY14" fmla="*/ 790222 h 1140178"/>
                <a:gd name="connsiteX15" fmla="*/ 56825 w 1766392"/>
                <a:gd name="connsiteY15" fmla="*/ 846667 h 1140178"/>
                <a:gd name="connsiteX16" fmla="*/ 34247 w 1766392"/>
                <a:gd name="connsiteY16" fmla="*/ 891822 h 1140178"/>
                <a:gd name="connsiteX17" fmla="*/ 22958 w 1766392"/>
                <a:gd name="connsiteY17" fmla="*/ 970844 h 1140178"/>
                <a:gd name="connsiteX18" fmla="*/ 11669 w 1766392"/>
                <a:gd name="connsiteY18" fmla="*/ 1004711 h 1140178"/>
                <a:gd name="connsiteX19" fmla="*/ 147136 w 1766392"/>
                <a:gd name="connsiteY19" fmla="*/ 936978 h 1140178"/>
                <a:gd name="connsiteX20" fmla="*/ 181002 w 1766392"/>
                <a:gd name="connsiteY20" fmla="*/ 914400 h 1140178"/>
                <a:gd name="connsiteX21" fmla="*/ 226158 w 1766392"/>
                <a:gd name="connsiteY21" fmla="*/ 880533 h 1140178"/>
                <a:gd name="connsiteX22" fmla="*/ 271314 w 1766392"/>
                <a:gd name="connsiteY22" fmla="*/ 857955 h 1140178"/>
                <a:gd name="connsiteX23" fmla="*/ 372914 w 1766392"/>
                <a:gd name="connsiteY23" fmla="*/ 767644 h 1140178"/>
                <a:gd name="connsiteX24" fmla="*/ 429358 w 1766392"/>
                <a:gd name="connsiteY24" fmla="*/ 677333 h 1140178"/>
                <a:gd name="connsiteX25" fmla="*/ 440647 w 1766392"/>
                <a:gd name="connsiteY25" fmla="*/ 643467 h 1140178"/>
                <a:gd name="connsiteX26" fmla="*/ 474514 w 1766392"/>
                <a:gd name="connsiteY26" fmla="*/ 609600 h 1140178"/>
                <a:gd name="connsiteX27" fmla="*/ 497091 w 1766392"/>
                <a:gd name="connsiteY27" fmla="*/ 519289 h 1140178"/>
                <a:gd name="connsiteX28" fmla="*/ 508380 w 1766392"/>
                <a:gd name="connsiteY28" fmla="*/ 485422 h 1140178"/>
                <a:gd name="connsiteX29" fmla="*/ 530958 w 1766392"/>
                <a:gd name="connsiteY29" fmla="*/ 383822 h 1140178"/>
                <a:gd name="connsiteX30" fmla="*/ 542247 w 1766392"/>
                <a:gd name="connsiteY30" fmla="*/ 417689 h 1140178"/>
                <a:gd name="connsiteX31" fmla="*/ 497091 w 1766392"/>
                <a:gd name="connsiteY31" fmla="*/ 654755 h 1140178"/>
                <a:gd name="connsiteX32" fmla="*/ 485802 w 1766392"/>
                <a:gd name="connsiteY32" fmla="*/ 711200 h 1140178"/>
                <a:gd name="connsiteX33" fmla="*/ 474514 w 1766392"/>
                <a:gd name="connsiteY33" fmla="*/ 824089 h 1140178"/>
                <a:gd name="connsiteX34" fmla="*/ 451936 w 1766392"/>
                <a:gd name="connsiteY34" fmla="*/ 857955 h 1140178"/>
                <a:gd name="connsiteX35" fmla="*/ 440647 w 1766392"/>
                <a:gd name="connsiteY35" fmla="*/ 925689 h 1140178"/>
                <a:gd name="connsiteX36" fmla="*/ 418069 w 1766392"/>
                <a:gd name="connsiteY36" fmla="*/ 959555 h 1140178"/>
                <a:gd name="connsiteX37" fmla="*/ 429358 w 1766392"/>
                <a:gd name="connsiteY37" fmla="*/ 1106311 h 1140178"/>
                <a:gd name="connsiteX38" fmla="*/ 530958 w 1766392"/>
                <a:gd name="connsiteY38" fmla="*/ 1095022 h 1140178"/>
                <a:gd name="connsiteX39" fmla="*/ 564825 w 1766392"/>
                <a:gd name="connsiteY39" fmla="*/ 1083733 h 1140178"/>
                <a:gd name="connsiteX40" fmla="*/ 621269 w 1766392"/>
                <a:gd name="connsiteY40" fmla="*/ 1016000 h 1140178"/>
                <a:gd name="connsiteX41" fmla="*/ 689002 w 1766392"/>
                <a:gd name="connsiteY41" fmla="*/ 936978 h 1140178"/>
                <a:gd name="connsiteX42" fmla="*/ 711580 w 1766392"/>
                <a:gd name="connsiteY42" fmla="*/ 891822 h 1140178"/>
                <a:gd name="connsiteX43" fmla="*/ 734158 w 1766392"/>
                <a:gd name="connsiteY43" fmla="*/ 857955 h 1140178"/>
                <a:gd name="connsiteX44" fmla="*/ 768025 w 1766392"/>
                <a:gd name="connsiteY44" fmla="*/ 790222 h 1140178"/>
                <a:gd name="connsiteX45" fmla="*/ 779314 w 1766392"/>
                <a:gd name="connsiteY45" fmla="*/ 699911 h 1140178"/>
                <a:gd name="connsiteX46" fmla="*/ 790602 w 1766392"/>
                <a:gd name="connsiteY46" fmla="*/ 575733 h 1140178"/>
                <a:gd name="connsiteX47" fmla="*/ 801891 w 1766392"/>
                <a:gd name="connsiteY47" fmla="*/ 519289 h 1140178"/>
                <a:gd name="connsiteX48" fmla="*/ 824469 w 1766392"/>
                <a:gd name="connsiteY48" fmla="*/ 688622 h 1140178"/>
                <a:gd name="connsiteX49" fmla="*/ 847047 w 1766392"/>
                <a:gd name="connsiteY49" fmla="*/ 733778 h 1140178"/>
                <a:gd name="connsiteX50" fmla="*/ 858336 w 1766392"/>
                <a:gd name="connsiteY50" fmla="*/ 767644 h 1140178"/>
                <a:gd name="connsiteX51" fmla="*/ 869625 w 1766392"/>
                <a:gd name="connsiteY51" fmla="*/ 835378 h 1140178"/>
                <a:gd name="connsiteX52" fmla="*/ 903491 w 1766392"/>
                <a:gd name="connsiteY52" fmla="*/ 914400 h 1140178"/>
                <a:gd name="connsiteX53" fmla="*/ 914780 w 1766392"/>
                <a:gd name="connsiteY53" fmla="*/ 982133 h 1140178"/>
                <a:gd name="connsiteX54" fmla="*/ 926069 w 1766392"/>
                <a:gd name="connsiteY54" fmla="*/ 1016000 h 1140178"/>
                <a:gd name="connsiteX55" fmla="*/ 959936 w 1766392"/>
                <a:gd name="connsiteY55" fmla="*/ 1128889 h 1140178"/>
                <a:gd name="connsiteX56" fmla="*/ 993802 w 1766392"/>
                <a:gd name="connsiteY56" fmla="*/ 1140178 h 1140178"/>
                <a:gd name="connsiteX57" fmla="*/ 1050247 w 1766392"/>
                <a:gd name="connsiteY57" fmla="*/ 1128889 h 1140178"/>
                <a:gd name="connsiteX58" fmla="*/ 1117980 w 1766392"/>
                <a:gd name="connsiteY58" fmla="*/ 1061155 h 1140178"/>
                <a:gd name="connsiteX59" fmla="*/ 1140558 w 1766392"/>
                <a:gd name="connsiteY59" fmla="*/ 1016000 h 1140178"/>
                <a:gd name="connsiteX60" fmla="*/ 1163136 w 1766392"/>
                <a:gd name="connsiteY60" fmla="*/ 982133 h 1140178"/>
                <a:gd name="connsiteX61" fmla="*/ 1163136 w 1766392"/>
                <a:gd name="connsiteY61" fmla="*/ 722489 h 1140178"/>
                <a:gd name="connsiteX62" fmla="*/ 1151847 w 1766392"/>
                <a:gd name="connsiteY62" fmla="*/ 654755 h 1140178"/>
                <a:gd name="connsiteX63" fmla="*/ 1117980 w 1766392"/>
                <a:gd name="connsiteY63" fmla="*/ 609600 h 1140178"/>
                <a:gd name="connsiteX64" fmla="*/ 1084114 w 1766392"/>
                <a:gd name="connsiteY64" fmla="*/ 519289 h 1140178"/>
                <a:gd name="connsiteX65" fmla="*/ 1061536 w 1766392"/>
                <a:gd name="connsiteY65" fmla="*/ 474133 h 1140178"/>
                <a:gd name="connsiteX66" fmla="*/ 1106691 w 1766392"/>
                <a:gd name="connsiteY66" fmla="*/ 587022 h 1140178"/>
                <a:gd name="connsiteX67" fmla="*/ 1174425 w 1766392"/>
                <a:gd name="connsiteY67" fmla="*/ 666044 h 1140178"/>
                <a:gd name="connsiteX68" fmla="*/ 1185714 w 1766392"/>
                <a:gd name="connsiteY68" fmla="*/ 699911 h 1140178"/>
                <a:gd name="connsiteX69" fmla="*/ 1253447 w 1766392"/>
                <a:gd name="connsiteY69" fmla="*/ 790222 h 1140178"/>
                <a:gd name="connsiteX70" fmla="*/ 1298602 w 1766392"/>
                <a:gd name="connsiteY70" fmla="*/ 812800 h 1140178"/>
                <a:gd name="connsiteX71" fmla="*/ 1355047 w 1766392"/>
                <a:gd name="connsiteY71" fmla="*/ 891822 h 1140178"/>
                <a:gd name="connsiteX72" fmla="*/ 1388914 w 1766392"/>
                <a:gd name="connsiteY72" fmla="*/ 903111 h 1140178"/>
                <a:gd name="connsiteX73" fmla="*/ 1434069 w 1766392"/>
                <a:gd name="connsiteY73" fmla="*/ 925689 h 1140178"/>
                <a:gd name="connsiteX74" fmla="*/ 1467936 w 1766392"/>
                <a:gd name="connsiteY74" fmla="*/ 936978 h 1140178"/>
                <a:gd name="connsiteX75" fmla="*/ 1558247 w 1766392"/>
                <a:gd name="connsiteY75" fmla="*/ 970844 h 1140178"/>
                <a:gd name="connsiteX76" fmla="*/ 1625980 w 1766392"/>
                <a:gd name="connsiteY76" fmla="*/ 982133 h 1140178"/>
                <a:gd name="connsiteX77" fmla="*/ 1671136 w 1766392"/>
                <a:gd name="connsiteY77" fmla="*/ 993422 h 1140178"/>
                <a:gd name="connsiteX78" fmla="*/ 1750158 w 1766392"/>
                <a:gd name="connsiteY78" fmla="*/ 982133 h 1140178"/>
                <a:gd name="connsiteX79" fmla="*/ 1727580 w 1766392"/>
                <a:gd name="connsiteY79" fmla="*/ 756355 h 1140178"/>
                <a:gd name="connsiteX80" fmla="*/ 1693714 w 1766392"/>
                <a:gd name="connsiteY80" fmla="*/ 677333 h 1140178"/>
                <a:gd name="connsiteX81" fmla="*/ 1682425 w 1766392"/>
                <a:gd name="connsiteY81" fmla="*/ 643467 h 1140178"/>
                <a:gd name="connsiteX82" fmla="*/ 1659847 w 1766392"/>
                <a:gd name="connsiteY82" fmla="*/ 609600 h 1140178"/>
                <a:gd name="connsiteX83" fmla="*/ 1648558 w 1766392"/>
                <a:gd name="connsiteY83" fmla="*/ 575733 h 1140178"/>
                <a:gd name="connsiteX84" fmla="*/ 1614691 w 1766392"/>
                <a:gd name="connsiteY84" fmla="*/ 530578 h 1140178"/>
                <a:gd name="connsiteX85" fmla="*/ 1592114 w 1766392"/>
                <a:gd name="connsiteY85" fmla="*/ 496711 h 1140178"/>
                <a:gd name="connsiteX86" fmla="*/ 1558247 w 1766392"/>
                <a:gd name="connsiteY86" fmla="*/ 462844 h 1140178"/>
                <a:gd name="connsiteX87" fmla="*/ 1535669 w 1766392"/>
                <a:gd name="connsiteY87" fmla="*/ 428978 h 1140178"/>
                <a:gd name="connsiteX88" fmla="*/ 1501802 w 1766392"/>
                <a:gd name="connsiteY88" fmla="*/ 406400 h 1140178"/>
                <a:gd name="connsiteX89" fmla="*/ 1422780 w 1766392"/>
                <a:gd name="connsiteY89" fmla="*/ 327378 h 1140178"/>
                <a:gd name="connsiteX90" fmla="*/ 1388914 w 1766392"/>
                <a:gd name="connsiteY90" fmla="*/ 293511 h 1140178"/>
                <a:gd name="connsiteX91" fmla="*/ 1355047 w 1766392"/>
                <a:gd name="connsiteY91" fmla="*/ 270933 h 1140178"/>
                <a:gd name="connsiteX92" fmla="*/ 1321180 w 1766392"/>
                <a:gd name="connsiteY92" fmla="*/ 191911 h 1140178"/>
                <a:gd name="connsiteX93" fmla="*/ 1253447 w 1766392"/>
                <a:gd name="connsiteY93" fmla="*/ 124178 h 1140178"/>
                <a:gd name="connsiteX94" fmla="*/ 1242158 w 1766392"/>
                <a:gd name="connsiteY94" fmla="*/ 90311 h 1140178"/>
                <a:gd name="connsiteX95" fmla="*/ 1208291 w 1766392"/>
                <a:gd name="connsiteY95" fmla="*/ 67733 h 1140178"/>
                <a:gd name="connsiteX96" fmla="*/ 892202 w 1766392"/>
                <a:gd name="connsiteY96" fmla="*/ 56444 h 1140178"/>
                <a:gd name="connsiteX97" fmla="*/ 643847 w 1766392"/>
                <a:gd name="connsiteY97" fmla="*/ 22578 h 1140178"/>
                <a:gd name="connsiteX98" fmla="*/ 350336 w 1766392"/>
                <a:gd name="connsiteY98" fmla="*/ 22578 h 11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766392" h="1140178">
                  <a:moveTo>
                    <a:pt x="406780" y="0"/>
                  </a:moveTo>
                  <a:cubicBezTo>
                    <a:pt x="399254" y="22578"/>
                    <a:pt x="391040" y="44938"/>
                    <a:pt x="384202" y="67733"/>
                  </a:cubicBezTo>
                  <a:cubicBezTo>
                    <a:pt x="379744" y="82594"/>
                    <a:pt x="379026" y="98628"/>
                    <a:pt x="372914" y="112889"/>
                  </a:cubicBezTo>
                  <a:cubicBezTo>
                    <a:pt x="367570" y="125359"/>
                    <a:pt x="357862" y="135466"/>
                    <a:pt x="350336" y="146755"/>
                  </a:cubicBezTo>
                  <a:cubicBezTo>
                    <a:pt x="346573" y="158044"/>
                    <a:pt x="344826" y="170220"/>
                    <a:pt x="339047" y="180622"/>
                  </a:cubicBezTo>
                  <a:cubicBezTo>
                    <a:pt x="325869" y="204342"/>
                    <a:pt x="293891" y="248355"/>
                    <a:pt x="293891" y="248355"/>
                  </a:cubicBezTo>
                  <a:cubicBezTo>
                    <a:pt x="257554" y="357366"/>
                    <a:pt x="315821" y="187887"/>
                    <a:pt x="260025" y="327378"/>
                  </a:cubicBezTo>
                  <a:cubicBezTo>
                    <a:pt x="251186" y="349475"/>
                    <a:pt x="243219" y="372023"/>
                    <a:pt x="237447" y="395111"/>
                  </a:cubicBezTo>
                  <a:cubicBezTo>
                    <a:pt x="233684" y="410163"/>
                    <a:pt x="231606" y="425740"/>
                    <a:pt x="226158" y="440267"/>
                  </a:cubicBezTo>
                  <a:cubicBezTo>
                    <a:pt x="220249" y="456024"/>
                    <a:pt x="210209" y="469954"/>
                    <a:pt x="203580" y="485422"/>
                  </a:cubicBezTo>
                  <a:cubicBezTo>
                    <a:pt x="175536" y="550857"/>
                    <a:pt x="213103" y="488070"/>
                    <a:pt x="169714" y="553155"/>
                  </a:cubicBezTo>
                  <a:cubicBezTo>
                    <a:pt x="148901" y="636405"/>
                    <a:pt x="171266" y="560823"/>
                    <a:pt x="135847" y="643467"/>
                  </a:cubicBezTo>
                  <a:cubicBezTo>
                    <a:pt x="131160" y="654404"/>
                    <a:pt x="127827" y="665892"/>
                    <a:pt x="124558" y="677333"/>
                  </a:cubicBezTo>
                  <a:cubicBezTo>
                    <a:pt x="120296" y="692251"/>
                    <a:pt x="120208" y="708612"/>
                    <a:pt x="113269" y="722489"/>
                  </a:cubicBezTo>
                  <a:cubicBezTo>
                    <a:pt x="101134" y="746759"/>
                    <a:pt x="68114" y="790222"/>
                    <a:pt x="68114" y="790222"/>
                  </a:cubicBezTo>
                  <a:cubicBezTo>
                    <a:pt x="64351" y="809037"/>
                    <a:pt x="62893" y="828464"/>
                    <a:pt x="56825" y="846667"/>
                  </a:cubicBezTo>
                  <a:cubicBezTo>
                    <a:pt x="51503" y="862632"/>
                    <a:pt x="38675" y="875587"/>
                    <a:pt x="34247" y="891822"/>
                  </a:cubicBezTo>
                  <a:cubicBezTo>
                    <a:pt x="27246" y="917493"/>
                    <a:pt x="28176" y="944753"/>
                    <a:pt x="22958" y="970844"/>
                  </a:cubicBezTo>
                  <a:cubicBezTo>
                    <a:pt x="20624" y="982513"/>
                    <a:pt x="0" y="1002377"/>
                    <a:pt x="11669" y="1004711"/>
                  </a:cubicBezTo>
                  <a:cubicBezTo>
                    <a:pt x="47619" y="1011901"/>
                    <a:pt x="125189" y="951609"/>
                    <a:pt x="147136" y="936978"/>
                  </a:cubicBezTo>
                  <a:cubicBezTo>
                    <a:pt x="158425" y="929452"/>
                    <a:pt x="170148" y="922540"/>
                    <a:pt x="181002" y="914400"/>
                  </a:cubicBezTo>
                  <a:cubicBezTo>
                    <a:pt x="196054" y="903111"/>
                    <a:pt x="210203" y="890505"/>
                    <a:pt x="226158" y="880533"/>
                  </a:cubicBezTo>
                  <a:cubicBezTo>
                    <a:pt x="240429" y="871614"/>
                    <a:pt x="256703" y="866304"/>
                    <a:pt x="271314" y="857955"/>
                  </a:cubicBezTo>
                  <a:cubicBezTo>
                    <a:pt x="309819" y="835952"/>
                    <a:pt x="347195" y="801936"/>
                    <a:pt x="372914" y="767644"/>
                  </a:cubicBezTo>
                  <a:cubicBezTo>
                    <a:pt x="405328" y="724425"/>
                    <a:pt x="408696" y="725544"/>
                    <a:pt x="429358" y="677333"/>
                  </a:cubicBezTo>
                  <a:cubicBezTo>
                    <a:pt x="434045" y="666396"/>
                    <a:pt x="434046" y="653368"/>
                    <a:pt x="440647" y="643467"/>
                  </a:cubicBezTo>
                  <a:cubicBezTo>
                    <a:pt x="449503" y="630183"/>
                    <a:pt x="463225" y="620889"/>
                    <a:pt x="474514" y="609600"/>
                  </a:cubicBezTo>
                  <a:cubicBezTo>
                    <a:pt x="482040" y="579496"/>
                    <a:pt x="487278" y="548727"/>
                    <a:pt x="497091" y="519289"/>
                  </a:cubicBezTo>
                  <a:cubicBezTo>
                    <a:pt x="500854" y="508000"/>
                    <a:pt x="505111" y="496864"/>
                    <a:pt x="508380" y="485422"/>
                  </a:cubicBezTo>
                  <a:cubicBezTo>
                    <a:pt x="519009" y="448220"/>
                    <a:pt x="523198" y="422623"/>
                    <a:pt x="530958" y="383822"/>
                  </a:cubicBezTo>
                  <a:cubicBezTo>
                    <a:pt x="534721" y="395111"/>
                    <a:pt x="542872" y="405806"/>
                    <a:pt x="542247" y="417689"/>
                  </a:cubicBezTo>
                  <a:cubicBezTo>
                    <a:pt x="533883" y="576600"/>
                    <a:pt x="536617" y="555941"/>
                    <a:pt x="497091" y="654755"/>
                  </a:cubicBezTo>
                  <a:cubicBezTo>
                    <a:pt x="493328" y="673570"/>
                    <a:pt x="488338" y="692181"/>
                    <a:pt x="485802" y="711200"/>
                  </a:cubicBezTo>
                  <a:cubicBezTo>
                    <a:pt x="480804" y="748686"/>
                    <a:pt x="483017" y="787240"/>
                    <a:pt x="474514" y="824089"/>
                  </a:cubicBezTo>
                  <a:cubicBezTo>
                    <a:pt x="471463" y="837309"/>
                    <a:pt x="459462" y="846666"/>
                    <a:pt x="451936" y="857955"/>
                  </a:cubicBezTo>
                  <a:cubicBezTo>
                    <a:pt x="448173" y="880533"/>
                    <a:pt x="447885" y="903974"/>
                    <a:pt x="440647" y="925689"/>
                  </a:cubicBezTo>
                  <a:cubicBezTo>
                    <a:pt x="436357" y="938560"/>
                    <a:pt x="418915" y="946014"/>
                    <a:pt x="418069" y="959555"/>
                  </a:cubicBezTo>
                  <a:cubicBezTo>
                    <a:pt x="415008" y="1008523"/>
                    <a:pt x="425595" y="1057392"/>
                    <a:pt x="429358" y="1106311"/>
                  </a:cubicBezTo>
                  <a:cubicBezTo>
                    <a:pt x="463225" y="1102548"/>
                    <a:pt x="497347" y="1100624"/>
                    <a:pt x="530958" y="1095022"/>
                  </a:cubicBezTo>
                  <a:cubicBezTo>
                    <a:pt x="542696" y="1093066"/>
                    <a:pt x="554924" y="1090334"/>
                    <a:pt x="564825" y="1083733"/>
                  </a:cubicBezTo>
                  <a:cubicBezTo>
                    <a:pt x="603969" y="1057637"/>
                    <a:pt x="593503" y="1048393"/>
                    <a:pt x="621269" y="1016000"/>
                  </a:cubicBezTo>
                  <a:cubicBezTo>
                    <a:pt x="668541" y="960849"/>
                    <a:pt x="659383" y="988811"/>
                    <a:pt x="689002" y="936978"/>
                  </a:cubicBezTo>
                  <a:cubicBezTo>
                    <a:pt x="697351" y="922367"/>
                    <a:pt x="703231" y="906433"/>
                    <a:pt x="711580" y="891822"/>
                  </a:cubicBezTo>
                  <a:cubicBezTo>
                    <a:pt x="718311" y="880042"/>
                    <a:pt x="728090" y="870090"/>
                    <a:pt x="734158" y="857955"/>
                  </a:cubicBezTo>
                  <a:cubicBezTo>
                    <a:pt x="780897" y="764479"/>
                    <a:pt x="703319" y="887282"/>
                    <a:pt x="768025" y="790222"/>
                  </a:cubicBezTo>
                  <a:cubicBezTo>
                    <a:pt x="771788" y="760118"/>
                    <a:pt x="776138" y="730082"/>
                    <a:pt x="779314" y="699911"/>
                  </a:cubicBezTo>
                  <a:cubicBezTo>
                    <a:pt x="783665" y="658576"/>
                    <a:pt x="785447" y="616975"/>
                    <a:pt x="790602" y="575733"/>
                  </a:cubicBezTo>
                  <a:cubicBezTo>
                    <a:pt x="792982" y="556694"/>
                    <a:pt x="798128" y="538104"/>
                    <a:pt x="801891" y="519289"/>
                  </a:cubicBezTo>
                  <a:cubicBezTo>
                    <a:pt x="804556" y="545935"/>
                    <a:pt x="811108" y="648538"/>
                    <a:pt x="824469" y="688622"/>
                  </a:cubicBezTo>
                  <a:cubicBezTo>
                    <a:pt x="829791" y="704587"/>
                    <a:pt x="840418" y="718310"/>
                    <a:pt x="847047" y="733778"/>
                  </a:cubicBezTo>
                  <a:cubicBezTo>
                    <a:pt x="851734" y="744715"/>
                    <a:pt x="854573" y="756355"/>
                    <a:pt x="858336" y="767644"/>
                  </a:cubicBezTo>
                  <a:cubicBezTo>
                    <a:pt x="862099" y="790222"/>
                    <a:pt x="863048" y="813454"/>
                    <a:pt x="869625" y="835378"/>
                  </a:cubicBezTo>
                  <a:cubicBezTo>
                    <a:pt x="899208" y="933989"/>
                    <a:pt x="885690" y="834295"/>
                    <a:pt x="903491" y="914400"/>
                  </a:cubicBezTo>
                  <a:cubicBezTo>
                    <a:pt x="908456" y="936744"/>
                    <a:pt x="909815" y="959789"/>
                    <a:pt x="914780" y="982133"/>
                  </a:cubicBezTo>
                  <a:cubicBezTo>
                    <a:pt x="917361" y="993749"/>
                    <a:pt x="922800" y="1004558"/>
                    <a:pt x="926069" y="1016000"/>
                  </a:cubicBezTo>
                  <a:cubicBezTo>
                    <a:pt x="930736" y="1032333"/>
                    <a:pt x="951465" y="1126065"/>
                    <a:pt x="959936" y="1128889"/>
                  </a:cubicBezTo>
                  <a:lnTo>
                    <a:pt x="993802" y="1140178"/>
                  </a:lnTo>
                  <a:cubicBezTo>
                    <a:pt x="1012617" y="1136415"/>
                    <a:pt x="1032713" y="1136682"/>
                    <a:pt x="1050247" y="1128889"/>
                  </a:cubicBezTo>
                  <a:cubicBezTo>
                    <a:pt x="1084381" y="1113718"/>
                    <a:pt x="1100740" y="1091324"/>
                    <a:pt x="1117980" y="1061155"/>
                  </a:cubicBezTo>
                  <a:cubicBezTo>
                    <a:pt x="1126329" y="1046544"/>
                    <a:pt x="1132209" y="1030611"/>
                    <a:pt x="1140558" y="1016000"/>
                  </a:cubicBezTo>
                  <a:cubicBezTo>
                    <a:pt x="1147290" y="1004220"/>
                    <a:pt x="1155610" y="993422"/>
                    <a:pt x="1163136" y="982133"/>
                  </a:cubicBezTo>
                  <a:cubicBezTo>
                    <a:pt x="1190756" y="871654"/>
                    <a:pt x="1180009" y="933398"/>
                    <a:pt x="1163136" y="722489"/>
                  </a:cubicBezTo>
                  <a:cubicBezTo>
                    <a:pt x="1161311" y="699672"/>
                    <a:pt x="1160348" y="676007"/>
                    <a:pt x="1151847" y="654755"/>
                  </a:cubicBezTo>
                  <a:cubicBezTo>
                    <a:pt x="1144859" y="637286"/>
                    <a:pt x="1127117" y="626047"/>
                    <a:pt x="1117980" y="609600"/>
                  </a:cubicBezTo>
                  <a:cubicBezTo>
                    <a:pt x="1088740" y="556969"/>
                    <a:pt x="1103127" y="563653"/>
                    <a:pt x="1084114" y="519289"/>
                  </a:cubicBezTo>
                  <a:cubicBezTo>
                    <a:pt x="1077485" y="503821"/>
                    <a:pt x="1061536" y="457304"/>
                    <a:pt x="1061536" y="474133"/>
                  </a:cubicBezTo>
                  <a:cubicBezTo>
                    <a:pt x="1061536" y="521742"/>
                    <a:pt x="1081947" y="552379"/>
                    <a:pt x="1106691" y="587022"/>
                  </a:cubicBezTo>
                  <a:cubicBezTo>
                    <a:pt x="1142894" y="637707"/>
                    <a:pt x="1133399" y="625019"/>
                    <a:pt x="1174425" y="666044"/>
                  </a:cubicBezTo>
                  <a:cubicBezTo>
                    <a:pt x="1178188" y="677333"/>
                    <a:pt x="1180392" y="689268"/>
                    <a:pt x="1185714" y="699911"/>
                  </a:cubicBezTo>
                  <a:cubicBezTo>
                    <a:pt x="1195617" y="719718"/>
                    <a:pt x="1246057" y="783756"/>
                    <a:pt x="1253447" y="790222"/>
                  </a:cubicBezTo>
                  <a:cubicBezTo>
                    <a:pt x="1266112" y="801304"/>
                    <a:pt x="1283550" y="805274"/>
                    <a:pt x="1298602" y="812800"/>
                  </a:cubicBezTo>
                  <a:cubicBezTo>
                    <a:pt x="1316259" y="848114"/>
                    <a:pt x="1320723" y="868939"/>
                    <a:pt x="1355047" y="891822"/>
                  </a:cubicBezTo>
                  <a:cubicBezTo>
                    <a:pt x="1364948" y="898423"/>
                    <a:pt x="1377977" y="898423"/>
                    <a:pt x="1388914" y="903111"/>
                  </a:cubicBezTo>
                  <a:cubicBezTo>
                    <a:pt x="1404382" y="909740"/>
                    <a:pt x="1418601" y="919060"/>
                    <a:pt x="1434069" y="925689"/>
                  </a:cubicBezTo>
                  <a:cubicBezTo>
                    <a:pt x="1445006" y="930377"/>
                    <a:pt x="1456794" y="932800"/>
                    <a:pt x="1467936" y="936978"/>
                  </a:cubicBezTo>
                  <a:cubicBezTo>
                    <a:pt x="1480717" y="941771"/>
                    <a:pt x="1537284" y="966186"/>
                    <a:pt x="1558247" y="970844"/>
                  </a:cubicBezTo>
                  <a:cubicBezTo>
                    <a:pt x="1580591" y="975809"/>
                    <a:pt x="1603535" y="977644"/>
                    <a:pt x="1625980" y="982133"/>
                  </a:cubicBezTo>
                  <a:cubicBezTo>
                    <a:pt x="1641194" y="985176"/>
                    <a:pt x="1656084" y="989659"/>
                    <a:pt x="1671136" y="993422"/>
                  </a:cubicBezTo>
                  <a:cubicBezTo>
                    <a:pt x="1697477" y="989659"/>
                    <a:pt x="1741302" y="1007224"/>
                    <a:pt x="1750158" y="982133"/>
                  </a:cubicBezTo>
                  <a:cubicBezTo>
                    <a:pt x="1766392" y="936137"/>
                    <a:pt x="1746172" y="821427"/>
                    <a:pt x="1727580" y="756355"/>
                  </a:cubicBezTo>
                  <a:cubicBezTo>
                    <a:pt x="1712453" y="703413"/>
                    <a:pt x="1719513" y="737532"/>
                    <a:pt x="1693714" y="677333"/>
                  </a:cubicBezTo>
                  <a:cubicBezTo>
                    <a:pt x="1689027" y="666396"/>
                    <a:pt x="1687747" y="654110"/>
                    <a:pt x="1682425" y="643467"/>
                  </a:cubicBezTo>
                  <a:cubicBezTo>
                    <a:pt x="1676357" y="631332"/>
                    <a:pt x="1665915" y="621735"/>
                    <a:pt x="1659847" y="609600"/>
                  </a:cubicBezTo>
                  <a:cubicBezTo>
                    <a:pt x="1654525" y="598957"/>
                    <a:pt x="1654462" y="586065"/>
                    <a:pt x="1648558" y="575733"/>
                  </a:cubicBezTo>
                  <a:cubicBezTo>
                    <a:pt x="1639223" y="559397"/>
                    <a:pt x="1625627" y="545888"/>
                    <a:pt x="1614691" y="530578"/>
                  </a:cubicBezTo>
                  <a:cubicBezTo>
                    <a:pt x="1606805" y="519538"/>
                    <a:pt x="1600800" y="507134"/>
                    <a:pt x="1592114" y="496711"/>
                  </a:cubicBezTo>
                  <a:cubicBezTo>
                    <a:pt x="1581894" y="484446"/>
                    <a:pt x="1568468" y="475109"/>
                    <a:pt x="1558247" y="462844"/>
                  </a:cubicBezTo>
                  <a:cubicBezTo>
                    <a:pt x="1549561" y="452421"/>
                    <a:pt x="1545263" y="438572"/>
                    <a:pt x="1535669" y="428978"/>
                  </a:cubicBezTo>
                  <a:cubicBezTo>
                    <a:pt x="1526075" y="419384"/>
                    <a:pt x="1511887" y="415476"/>
                    <a:pt x="1501802" y="406400"/>
                  </a:cubicBezTo>
                  <a:cubicBezTo>
                    <a:pt x="1474113" y="381480"/>
                    <a:pt x="1449121" y="353719"/>
                    <a:pt x="1422780" y="327378"/>
                  </a:cubicBezTo>
                  <a:cubicBezTo>
                    <a:pt x="1411491" y="316089"/>
                    <a:pt x="1402198" y="302367"/>
                    <a:pt x="1388914" y="293511"/>
                  </a:cubicBezTo>
                  <a:lnTo>
                    <a:pt x="1355047" y="270933"/>
                  </a:lnTo>
                  <a:cubicBezTo>
                    <a:pt x="1346891" y="246466"/>
                    <a:pt x="1337122" y="211839"/>
                    <a:pt x="1321180" y="191911"/>
                  </a:cubicBezTo>
                  <a:cubicBezTo>
                    <a:pt x="1301234" y="166978"/>
                    <a:pt x="1253447" y="124178"/>
                    <a:pt x="1253447" y="124178"/>
                  </a:cubicBezTo>
                  <a:cubicBezTo>
                    <a:pt x="1249684" y="112889"/>
                    <a:pt x="1249592" y="99603"/>
                    <a:pt x="1242158" y="90311"/>
                  </a:cubicBezTo>
                  <a:cubicBezTo>
                    <a:pt x="1233682" y="79716"/>
                    <a:pt x="1221796" y="69040"/>
                    <a:pt x="1208291" y="67733"/>
                  </a:cubicBezTo>
                  <a:cubicBezTo>
                    <a:pt x="1103351" y="57577"/>
                    <a:pt x="997565" y="60207"/>
                    <a:pt x="892202" y="56444"/>
                  </a:cubicBezTo>
                  <a:cubicBezTo>
                    <a:pt x="819170" y="44272"/>
                    <a:pt x="719894" y="24690"/>
                    <a:pt x="643847" y="22578"/>
                  </a:cubicBezTo>
                  <a:cubicBezTo>
                    <a:pt x="546048" y="19861"/>
                    <a:pt x="448173" y="22578"/>
                    <a:pt x="350336" y="22578"/>
                  </a:cubicBezTo>
                </a:path>
              </a:pathLst>
            </a:custGeom>
            <a:solidFill>
              <a:schemeClr val="tx1">
                <a:lumMod val="50000"/>
                <a:lumOff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3597865" y="3320815"/>
              <a:ext cx="989504" cy="302918"/>
            </a:xfrm>
            <a:custGeom>
              <a:avLst/>
              <a:gdLst>
                <a:gd name="connsiteX0" fmla="*/ 93602 w 989504"/>
                <a:gd name="connsiteY0" fmla="*/ 9407 h 302918"/>
                <a:gd name="connsiteX1" fmla="*/ 150046 w 989504"/>
                <a:gd name="connsiteY1" fmla="*/ 31985 h 302918"/>
                <a:gd name="connsiteX2" fmla="*/ 579024 w 989504"/>
                <a:gd name="connsiteY2" fmla="*/ 54563 h 302918"/>
                <a:gd name="connsiteX3" fmla="*/ 940268 w 989504"/>
                <a:gd name="connsiteY3" fmla="*/ 43274 h 302918"/>
                <a:gd name="connsiteX4" fmla="*/ 985424 w 989504"/>
                <a:gd name="connsiteY4" fmla="*/ 65852 h 302918"/>
                <a:gd name="connsiteX5" fmla="*/ 974135 w 989504"/>
                <a:gd name="connsiteY5" fmla="*/ 133585 h 302918"/>
                <a:gd name="connsiteX6" fmla="*/ 951557 w 989504"/>
                <a:gd name="connsiteY6" fmla="*/ 167452 h 302918"/>
                <a:gd name="connsiteX7" fmla="*/ 940268 w 989504"/>
                <a:gd name="connsiteY7" fmla="*/ 235185 h 302918"/>
                <a:gd name="connsiteX8" fmla="*/ 917691 w 989504"/>
                <a:gd name="connsiteY8" fmla="*/ 302918 h 302918"/>
                <a:gd name="connsiteX9" fmla="*/ 612891 w 989504"/>
                <a:gd name="connsiteY9" fmla="*/ 291629 h 302918"/>
                <a:gd name="connsiteX10" fmla="*/ 511291 w 989504"/>
                <a:gd name="connsiteY10" fmla="*/ 280341 h 302918"/>
                <a:gd name="connsiteX11" fmla="*/ 454846 w 989504"/>
                <a:gd name="connsiteY11" fmla="*/ 269052 h 302918"/>
                <a:gd name="connsiteX12" fmla="*/ 387113 w 989504"/>
                <a:gd name="connsiteY12" fmla="*/ 257763 h 302918"/>
                <a:gd name="connsiteX13" fmla="*/ 308091 w 989504"/>
                <a:gd name="connsiteY13" fmla="*/ 246474 h 302918"/>
                <a:gd name="connsiteX14" fmla="*/ 25868 w 989504"/>
                <a:gd name="connsiteY14" fmla="*/ 235185 h 302918"/>
                <a:gd name="connsiteX15" fmla="*/ 3291 w 989504"/>
                <a:gd name="connsiteY15" fmla="*/ 201318 h 302918"/>
                <a:gd name="connsiteX16" fmla="*/ 37157 w 989504"/>
                <a:gd name="connsiteY16" fmla="*/ 190029 h 302918"/>
                <a:gd name="connsiteX17" fmla="*/ 71024 w 989504"/>
                <a:gd name="connsiteY17" fmla="*/ 156163 h 302918"/>
                <a:gd name="connsiteX18" fmla="*/ 104891 w 989504"/>
                <a:gd name="connsiteY18" fmla="*/ 88429 h 302918"/>
                <a:gd name="connsiteX19" fmla="*/ 93602 w 989504"/>
                <a:gd name="connsiteY19" fmla="*/ 9407 h 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9504" h="302918">
                  <a:moveTo>
                    <a:pt x="93602" y="9407"/>
                  </a:moveTo>
                  <a:cubicBezTo>
                    <a:pt x="101128" y="0"/>
                    <a:pt x="131072" y="24870"/>
                    <a:pt x="150046" y="31985"/>
                  </a:cubicBezTo>
                  <a:cubicBezTo>
                    <a:pt x="289800" y="84393"/>
                    <a:pt x="383599" y="48979"/>
                    <a:pt x="579024" y="54563"/>
                  </a:cubicBezTo>
                  <a:cubicBezTo>
                    <a:pt x="699439" y="50800"/>
                    <a:pt x="819991" y="50147"/>
                    <a:pt x="940268" y="43274"/>
                  </a:cubicBezTo>
                  <a:cubicBezTo>
                    <a:pt x="989504" y="40461"/>
                    <a:pt x="966292" y="8457"/>
                    <a:pt x="985424" y="65852"/>
                  </a:cubicBezTo>
                  <a:cubicBezTo>
                    <a:pt x="981661" y="88430"/>
                    <a:pt x="981373" y="111871"/>
                    <a:pt x="974135" y="133585"/>
                  </a:cubicBezTo>
                  <a:cubicBezTo>
                    <a:pt x="969844" y="146456"/>
                    <a:pt x="955848" y="154581"/>
                    <a:pt x="951557" y="167452"/>
                  </a:cubicBezTo>
                  <a:cubicBezTo>
                    <a:pt x="944319" y="189166"/>
                    <a:pt x="945819" y="212979"/>
                    <a:pt x="940268" y="235185"/>
                  </a:cubicBezTo>
                  <a:cubicBezTo>
                    <a:pt x="934496" y="258273"/>
                    <a:pt x="917691" y="302918"/>
                    <a:pt x="917691" y="302918"/>
                  </a:cubicBezTo>
                  <a:lnTo>
                    <a:pt x="612891" y="291629"/>
                  </a:lnTo>
                  <a:cubicBezTo>
                    <a:pt x="578868" y="289739"/>
                    <a:pt x="545024" y="285160"/>
                    <a:pt x="511291" y="280341"/>
                  </a:cubicBezTo>
                  <a:cubicBezTo>
                    <a:pt x="492296" y="277628"/>
                    <a:pt x="473724" y="272484"/>
                    <a:pt x="454846" y="269052"/>
                  </a:cubicBezTo>
                  <a:cubicBezTo>
                    <a:pt x="432326" y="264957"/>
                    <a:pt x="409736" y="261243"/>
                    <a:pt x="387113" y="257763"/>
                  </a:cubicBezTo>
                  <a:cubicBezTo>
                    <a:pt x="360814" y="253717"/>
                    <a:pt x="334647" y="248134"/>
                    <a:pt x="308091" y="246474"/>
                  </a:cubicBezTo>
                  <a:cubicBezTo>
                    <a:pt x="214125" y="240601"/>
                    <a:pt x="119942" y="238948"/>
                    <a:pt x="25868" y="235185"/>
                  </a:cubicBezTo>
                  <a:cubicBezTo>
                    <a:pt x="18342" y="223896"/>
                    <a:pt x="0" y="214480"/>
                    <a:pt x="3291" y="201318"/>
                  </a:cubicBezTo>
                  <a:cubicBezTo>
                    <a:pt x="6177" y="189774"/>
                    <a:pt x="27256" y="196630"/>
                    <a:pt x="37157" y="190029"/>
                  </a:cubicBezTo>
                  <a:cubicBezTo>
                    <a:pt x="50441" y="181173"/>
                    <a:pt x="60803" y="168427"/>
                    <a:pt x="71024" y="156163"/>
                  </a:cubicBezTo>
                  <a:cubicBezTo>
                    <a:pt x="85078" y="139298"/>
                    <a:pt x="102577" y="111572"/>
                    <a:pt x="104891" y="88429"/>
                  </a:cubicBezTo>
                  <a:cubicBezTo>
                    <a:pt x="107512" y="62219"/>
                    <a:pt x="86076" y="18814"/>
                    <a:pt x="93602" y="940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485123" y="5677619"/>
              <a:ext cx="615621" cy="154560"/>
            </a:xfrm>
            <a:custGeom>
              <a:avLst/>
              <a:gdLst>
                <a:gd name="connsiteX0" fmla="*/ 319233 w 615621"/>
                <a:gd name="connsiteY0" fmla="*/ 57137 h 154560"/>
                <a:gd name="connsiteX1" fmla="*/ 262788 w 615621"/>
                <a:gd name="connsiteY1" fmla="*/ 68425 h 154560"/>
                <a:gd name="connsiteX2" fmla="*/ 3144 w 615621"/>
                <a:gd name="connsiteY2" fmla="*/ 113581 h 154560"/>
                <a:gd name="connsiteX3" fmla="*/ 25721 w 615621"/>
                <a:gd name="connsiteY3" fmla="*/ 147448 h 154560"/>
                <a:gd name="connsiteX4" fmla="*/ 420833 w 615621"/>
                <a:gd name="connsiteY4" fmla="*/ 136159 h 154560"/>
                <a:gd name="connsiteX5" fmla="*/ 511144 w 615621"/>
                <a:gd name="connsiteY5" fmla="*/ 113581 h 154560"/>
                <a:gd name="connsiteX6" fmla="*/ 567588 w 615621"/>
                <a:gd name="connsiteY6" fmla="*/ 102292 h 154560"/>
                <a:gd name="connsiteX7" fmla="*/ 601455 w 615621"/>
                <a:gd name="connsiteY7" fmla="*/ 79714 h 154560"/>
                <a:gd name="connsiteX8" fmla="*/ 556299 w 615621"/>
                <a:gd name="connsiteY8" fmla="*/ 34559 h 154560"/>
                <a:gd name="connsiteX9" fmla="*/ 522433 w 615621"/>
                <a:gd name="connsiteY9" fmla="*/ 11981 h 154560"/>
                <a:gd name="connsiteX10" fmla="*/ 353099 w 615621"/>
                <a:gd name="connsiteY10" fmla="*/ 34559 h 154560"/>
                <a:gd name="connsiteX11" fmla="*/ 319233 w 615621"/>
                <a:gd name="connsiteY11" fmla="*/ 57137 h 15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621" h="154560">
                  <a:moveTo>
                    <a:pt x="319233" y="57137"/>
                  </a:moveTo>
                  <a:cubicBezTo>
                    <a:pt x="304181" y="62781"/>
                    <a:pt x="281923" y="67008"/>
                    <a:pt x="262788" y="68425"/>
                  </a:cubicBezTo>
                  <a:cubicBezTo>
                    <a:pt x="0" y="87890"/>
                    <a:pt x="41004" y="0"/>
                    <a:pt x="3144" y="113581"/>
                  </a:cubicBezTo>
                  <a:cubicBezTo>
                    <a:pt x="10670" y="124870"/>
                    <a:pt x="12173" y="146716"/>
                    <a:pt x="25721" y="147448"/>
                  </a:cubicBezTo>
                  <a:cubicBezTo>
                    <a:pt x="157287" y="154560"/>
                    <a:pt x="289395" y="145329"/>
                    <a:pt x="420833" y="136159"/>
                  </a:cubicBezTo>
                  <a:cubicBezTo>
                    <a:pt x="451788" y="133999"/>
                    <a:pt x="480908" y="120559"/>
                    <a:pt x="511144" y="113581"/>
                  </a:cubicBezTo>
                  <a:cubicBezTo>
                    <a:pt x="529840" y="109267"/>
                    <a:pt x="548773" y="106055"/>
                    <a:pt x="567588" y="102292"/>
                  </a:cubicBezTo>
                  <a:cubicBezTo>
                    <a:pt x="578877" y="94766"/>
                    <a:pt x="596416" y="92311"/>
                    <a:pt x="601455" y="79714"/>
                  </a:cubicBezTo>
                  <a:cubicBezTo>
                    <a:pt x="615621" y="44299"/>
                    <a:pt x="572235" y="39871"/>
                    <a:pt x="556299" y="34559"/>
                  </a:cubicBezTo>
                  <a:cubicBezTo>
                    <a:pt x="545010" y="27033"/>
                    <a:pt x="535970" y="12884"/>
                    <a:pt x="522433" y="11981"/>
                  </a:cubicBezTo>
                  <a:cubicBezTo>
                    <a:pt x="430355" y="5842"/>
                    <a:pt x="415444" y="13777"/>
                    <a:pt x="353099" y="34559"/>
                  </a:cubicBezTo>
                  <a:cubicBezTo>
                    <a:pt x="314805" y="60089"/>
                    <a:pt x="334285" y="51493"/>
                    <a:pt x="319233" y="5713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680178" y="5659040"/>
              <a:ext cx="103456" cy="120871"/>
            </a:xfrm>
            <a:custGeom>
              <a:avLst/>
              <a:gdLst>
                <a:gd name="connsiteX0" fmla="*/ 0 w 103456"/>
                <a:gd name="connsiteY0" fmla="*/ 120871 h 120871"/>
                <a:gd name="connsiteX1" fmla="*/ 11289 w 103456"/>
                <a:gd name="connsiteY1" fmla="*/ 53138 h 120871"/>
                <a:gd name="connsiteX2" fmla="*/ 22578 w 103456"/>
                <a:gd name="connsiteY2" fmla="*/ 7982 h 120871"/>
                <a:gd name="connsiteX3" fmla="*/ 67733 w 103456"/>
                <a:gd name="connsiteY3" fmla="*/ 19271 h 120871"/>
                <a:gd name="connsiteX4" fmla="*/ 101600 w 103456"/>
                <a:gd name="connsiteY4" fmla="*/ 87004 h 120871"/>
                <a:gd name="connsiteX5" fmla="*/ 101600 w 103456"/>
                <a:gd name="connsiteY5" fmla="*/ 120871 h 1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56" h="120871">
                  <a:moveTo>
                    <a:pt x="0" y="120871"/>
                  </a:moveTo>
                  <a:cubicBezTo>
                    <a:pt x="3763" y="98293"/>
                    <a:pt x="6800" y="75583"/>
                    <a:pt x="11289" y="53138"/>
                  </a:cubicBezTo>
                  <a:cubicBezTo>
                    <a:pt x="14332" y="37924"/>
                    <a:pt x="9274" y="15965"/>
                    <a:pt x="22578" y="7982"/>
                  </a:cubicBezTo>
                  <a:cubicBezTo>
                    <a:pt x="35882" y="0"/>
                    <a:pt x="52681" y="15508"/>
                    <a:pt x="67733" y="19271"/>
                  </a:cubicBezTo>
                  <a:cubicBezTo>
                    <a:pt x="85069" y="45275"/>
                    <a:pt x="96407" y="55846"/>
                    <a:pt x="101600" y="87004"/>
                  </a:cubicBezTo>
                  <a:cubicBezTo>
                    <a:pt x="103456" y="98139"/>
                    <a:pt x="101600" y="109582"/>
                    <a:pt x="101600" y="120871"/>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4410193" y="5655733"/>
              <a:ext cx="512532" cy="135467"/>
            </a:xfrm>
            <a:custGeom>
              <a:avLst/>
              <a:gdLst>
                <a:gd name="connsiteX0" fmla="*/ 139229 w 512532"/>
                <a:gd name="connsiteY0" fmla="*/ 33867 h 191911"/>
                <a:gd name="connsiteX1" fmla="*/ 37629 w 512532"/>
                <a:gd name="connsiteY1" fmla="*/ 79023 h 191911"/>
                <a:gd name="connsiteX2" fmla="*/ 15051 w 512532"/>
                <a:gd name="connsiteY2" fmla="*/ 112889 h 191911"/>
                <a:gd name="connsiteX3" fmla="*/ 3763 w 512532"/>
                <a:gd name="connsiteY3" fmla="*/ 146756 h 191911"/>
                <a:gd name="connsiteX4" fmla="*/ 71496 w 512532"/>
                <a:gd name="connsiteY4" fmla="*/ 191911 h 191911"/>
                <a:gd name="connsiteX5" fmla="*/ 308563 w 512532"/>
                <a:gd name="connsiteY5" fmla="*/ 180623 h 191911"/>
                <a:gd name="connsiteX6" fmla="*/ 353718 w 512532"/>
                <a:gd name="connsiteY6" fmla="*/ 169334 h 191911"/>
                <a:gd name="connsiteX7" fmla="*/ 387585 w 512532"/>
                <a:gd name="connsiteY7" fmla="*/ 146756 h 191911"/>
                <a:gd name="connsiteX8" fmla="*/ 421451 w 512532"/>
                <a:gd name="connsiteY8" fmla="*/ 135467 h 191911"/>
                <a:gd name="connsiteX9" fmla="*/ 489185 w 512532"/>
                <a:gd name="connsiteY9" fmla="*/ 90311 h 191911"/>
                <a:gd name="connsiteX10" fmla="*/ 489185 w 512532"/>
                <a:gd name="connsiteY10" fmla="*/ 11289 h 191911"/>
                <a:gd name="connsiteX11" fmla="*/ 455318 w 512532"/>
                <a:gd name="connsiteY11" fmla="*/ 0 h 191911"/>
                <a:gd name="connsiteX12" fmla="*/ 297274 w 512532"/>
                <a:gd name="connsiteY12" fmla="*/ 33867 h 191911"/>
                <a:gd name="connsiteX13" fmla="*/ 229540 w 512532"/>
                <a:gd name="connsiteY13" fmla="*/ 56445 h 191911"/>
                <a:gd name="connsiteX14" fmla="*/ 195674 w 512532"/>
                <a:gd name="connsiteY14" fmla="*/ 67734 h 191911"/>
                <a:gd name="connsiteX15" fmla="*/ 82785 w 512532"/>
                <a:gd name="connsiteY15" fmla="*/ 67734 h 19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532" h="191911">
                  <a:moveTo>
                    <a:pt x="139229" y="33867"/>
                  </a:moveTo>
                  <a:cubicBezTo>
                    <a:pt x="105694" y="45046"/>
                    <a:pt x="64464" y="52188"/>
                    <a:pt x="37629" y="79023"/>
                  </a:cubicBezTo>
                  <a:cubicBezTo>
                    <a:pt x="28035" y="88617"/>
                    <a:pt x="22577" y="101600"/>
                    <a:pt x="15051" y="112889"/>
                  </a:cubicBezTo>
                  <a:cubicBezTo>
                    <a:pt x="11288" y="124178"/>
                    <a:pt x="0" y="135467"/>
                    <a:pt x="3763" y="146756"/>
                  </a:cubicBezTo>
                  <a:cubicBezTo>
                    <a:pt x="14334" y="178469"/>
                    <a:pt x="46118" y="183452"/>
                    <a:pt x="71496" y="191911"/>
                  </a:cubicBezTo>
                  <a:cubicBezTo>
                    <a:pt x="150518" y="188148"/>
                    <a:pt x="229703" y="186932"/>
                    <a:pt x="308563" y="180623"/>
                  </a:cubicBezTo>
                  <a:cubicBezTo>
                    <a:pt x="324029" y="179386"/>
                    <a:pt x="339458" y="175446"/>
                    <a:pt x="353718" y="169334"/>
                  </a:cubicBezTo>
                  <a:cubicBezTo>
                    <a:pt x="366189" y="163989"/>
                    <a:pt x="375450" y="152824"/>
                    <a:pt x="387585" y="146756"/>
                  </a:cubicBezTo>
                  <a:cubicBezTo>
                    <a:pt x="398228" y="141434"/>
                    <a:pt x="411049" y="141246"/>
                    <a:pt x="421451" y="135467"/>
                  </a:cubicBezTo>
                  <a:cubicBezTo>
                    <a:pt x="445172" y="122289"/>
                    <a:pt x="489185" y="90311"/>
                    <a:pt x="489185" y="90311"/>
                  </a:cubicBezTo>
                  <a:cubicBezTo>
                    <a:pt x="498346" y="62829"/>
                    <a:pt x="512532" y="40473"/>
                    <a:pt x="489185" y="11289"/>
                  </a:cubicBezTo>
                  <a:cubicBezTo>
                    <a:pt x="481751" y="1997"/>
                    <a:pt x="466607" y="3763"/>
                    <a:pt x="455318" y="0"/>
                  </a:cubicBezTo>
                  <a:cubicBezTo>
                    <a:pt x="429094" y="5245"/>
                    <a:pt x="338469" y="21508"/>
                    <a:pt x="297274" y="33867"/>
                  </a:cubicBezTo>
                  <a:cubicBezTo>
                    <a:pt x="274478" y="40706"/>
                    <a:pt x="252118" y="48919"/>
                    <a:pt x="229540" y="56445"/>
                  </a:cubicBezTo>
                  <a:cubicBezTo>
                    <a:pt x="218251" y="60208"/>
                    <a:pt x="207573" y="67734"/>
                    <a:pt x="195674" y="67734"/>
                  </a:cubicBezTo>
                  <a:lnTo>
                    <a:pt x="82785" y="67734"/>
                  </a:ln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4647332" y="5497689"/>
              <a:ext cx="127302" cy="225778"/>
            </a:xfrm>
            <a:custGeom>
              <a:avLst/>
              <a:gdLst>
                <a:gd name="connsiteX0" fmla="*/ 37557 w 127302"/>
                <a:gd name="connsiteY0" fmla="*/ 180622 h 225778"/>
                <a:gd name="connsiteX1" fmla="*/ 48846 w 127302"/>
                <a:gd name="connsiteY1" fmla="*/ 112889 h 225778"/>
                <a:gd name="connsiteX2" fmla="*/ 71424 w 127302"/>
                <a:gd name="connsiteY2" fmla="*/ 45155 h 225778"/>
                <a:gd name="connsiteX3" fmla="*/ 82712 w 127302"/>
                <a:gd name="connsiteY3" fmla="*/ 0 h 225778"/>
                <a:gd name="connsiteX4" fmla="*/ 94001 w 127302"/>
                <a:gd name="connsiteY4" fmla="*/ 203200 h 225778"/>
                <a:gd name="connsiteX5" fmla="*/ 60135 w 127302"/>
                <a:gd name="connsiteY5" fmla="*/ 225778 h 225778"/>
                <a:gd name="connsiteX6" fmla="*/ 37557 w 127302"/>
                <a:gd name="connsiteY6" fmla="*/ 180622 h 2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2" h="225778">
                  <a:moveTo>
                    <a:pt x="37557" y="180622"/>
                  </a:moveTo>
                  <a:cubicBezTo>
                    <a:pt x="35676" y="161807"/>
                    <a:pt x="43295" y="135095"/>
                    <a:pt x="48846" y="112889"/>
                  </a:cubicBezTo>
                  <a:cubicBezTo>
                    <a:pt x="54618" y="89800"/>
                    <a:pt x="65652" y="68244"/>
                    <a:pt x="71424" y="45155"/>
                  </a:cubicBezTo>
                  <a:lnTo>
                    <a:pt x="82712" y="0"/>
                  </a:lnTo>
                  <a:cubicBezTo>
                    <a:pt x="122279" y="79132"/>
                    <a:pt x="127302" y="69994"/>
                    <a:pt x="94001" y="203200"/>
                  </a:cubicBezTo>
                  <a:cubicBezTo>
                    <a:pt x="90710" y="216362"/>
                    <a:pt x="71424" y="218252"/>
                    <a:pt x="60135" y="225778"/>
                  </a:cubicBezTo>
                  <a:cubicBezTo>
                    <a:pt x="0" y="213751"/>
                    <a:pt x="39438" y="199437"/>
                    <a:pt x="37557" y="180622"/>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3733800" y="1981200"/>
            <a:ext cx="2198282" cy="4150605"/>
            <a:chOff x="3316077" y="457200"/>
            <a:chExt cx="2198282" cy="4150605"/>
          </a:xfrm>
        </p:grpSpPr>
        <p:sp>
          <p:nvSpPr>
            <p:cNvPr id="188" name="Freeform 187"/>
            <p:cNvSpPr/>
            <p:nvPr/>
          </p:nvSpPr>
          <p:spPr>
            <a:xfrm>
              <a:off x="3581400" y="457200"/>
              <a:ext cx="1428288" cy="2139050"/>
            </a:xfrm>
            <a:custGeom>
              <a:avLst/>
              <a:gdLst>
                <a:gd name="connsiteX0" fmla="*/ 484742 w 1509310"/>
                <a:gd name="connsiteY0" fmla="*/ 154236 h 2217591"/>
                <a:gd name="connsiteX1" fmla="*/ 539826 w 1509310"/>
                <a:gd name="connsiteY1" fmla="*/ 132203 h 2217591"/>
                <a:gd name="connsiteX2" fmla="*/ 572877 w 1509310"/>
                <a:gd name="connsiteY2" fmla="*/ 99152 h 2217591"/>
                <a:gd name="connsiteX3" fmla="*/ 638978 w 1509310"/>
                <a:gd name="connsiteY3" fmla="*/ 55085 h 2217591"/>
                <a:gd name="connsiteX4" fmla="*/ 672029 w 1509310"/>
                <a:gd name="connsiteY4" fmla="*/ 33051 h 2217591"/>
                <a:gd name="connsiteX5" fmla="*/ 727113 w 1509310"/>
                <a:gd name="connsiteY5" fmla="*/ 22034 h 2217591"/>
                <a:gd name="connsiteX6" fmla="*/ 793214 w 1509310"/>
                <a:gd name="connsiteY6" fmla="*/ 0 h 2217591"/>
                <a:gd name="connsiteX7" fmla="*/ 980501 w 1509310"/>
                <a:gd name="connsiteY7" fmla="*/ 11017 h 2217591"/>
                <a:gd name="connsiteX8" fmla="*/ 1046602 w 1509310"/>
                <a:gd name="connsiteY8" fmla="*/ 33051 h 2217591"/>
                <a:gd name="connsiteX9" fmla="*/ 1145754 w 1509310"/>
                <a:gd name="connsiteY9" fmla="*/ 110169 h 2217591"/>
                <a:gd name="connsiteX10" fmla="*/ 1167788 w 1509310"/>
                <a:gd name="connsiteY10" fmla="*/ 143220 h 2217591"/>
                <a:gd name="connsiteX11" fmla="*/ 1189821 w 1509310"/>
                <a:gd name="connsiteY11" fmla="*/ 209321 h 2217591"/>
                <a:gd name="connsiteX12" fmla="*/ 1200838 w 1509310"/>
                <a:gd name="connsiteY12" fmla="*/ 242371 h 2217591"/>
                <a:gd name="connsiteX13" fmla="*/ 1222872 w 1509310"/>
                <a:gd name="connsiteY13" fmla="*/ 418641 h 2217591"/>
                <a:gd name="connsiteX14" fmla="*/ 1233889 w 1509310"/>
                <a:gd name="connsiteY14" fmla="*/ 1101687 h 2217591"/>
                <a:gd name="connsiteX15" fmla="*/ 1244906 w 1509310"/>
                <a:gd name="connsiteY15" fmla="*/ 1189822 h 2217591"/>
                <a:gd name="connsiteX16" fmla="*/ 1277956 w 1509310"/>
                <a:gd name="connsiteY16" fmla="*/ 1333041 h 2217591"/>
                <a:gd name="connsiteX17" fmla="*/ 1299990 w 1509310"/>
                <a:gd name="connsiteY17" fmla="*/ 1399142 h 2217591"/>
                <a:gd name="connsiteX18" fmla="*/ 1311007 w 1509310"/>
                <a:gd name="connsiteY18" fmla="*/ 1432193 h 2217591"/>
                <a:gd name="connsiteX19" fmla="*/ 1333041 w 1509310"/>
                <a:gd name="connsiteY19" fmla="*/ 1465244 h 2217591"/>
                <a:gd name="connsiteX20" fmla="*/ 1366091 w 1509310"/>
                <a:gd name="connsiteY20" fmla="*/ 1542362 h 2217591"/>
                <a:gd name="connsiteX21" fmla="*/ 1399142 w 1509310"/>
                <a:gd name="connsiteY21" fmla="*/ 1564395 h 2217591"/>
                <a:gd name="connsiteX22" fmla="*/ 1421176 w 1509310"/>
                <a:gd name="connsiteY22" fmla="*/ 1597446 h 2217591"/>
                <a:gd name="connsiteX23" fmla="*/ 1476260 w 1509310"/>
                <a:gd name="connsiteY23" fmla="*/ 1663547 h 2217591"/>
                <a:gd name="connsiteX24" fmla="*/ 1487277 w 1509310"/>
                <a:gd name="connsiteY24" fmla="*/ 1707615 h 2217591"/>
                <a:gd name="connsiteX25" fmla="*/ 1509310 w 1509310"/>
                <a:gd name="connsiteY25" fmla="*/ 1773716 h 2217591"/>
                <a:gd name="connsiteX26" fmla="*/ 1498294 w 1509310"/>
                <a:gd name="connsiteY26" fmla="*/ 1916935 h 2217591"/>
                <a:gd name="connsiteX27" fmla="*/ 1465243 w 1509310"/>
                <a:gd name="connsiteY27" fmla="*/ 1994053 h 2217591"/>
                <a:gd name="connsiteX28" fmla="*/ 1432192 w 1509310"/>
                <a:gd name="connsiteY28" fmla="*/ 2027104 h 2217591"/>
                <a:gd name="connsiteX29" fmla="*/ 1410159 w 1509310"/>
                <a:gd name="connsiteY29" fmla="*/ 2060155 h 2217591"/>
                <a:gd name="connsiteX30" fmla="*/ 1344057 w 1509310"/>
                <a:gd name="connsiteY30" fmla="*/ 2082188 h 2217591"/>
                <a:gd name="connsiteX31" fmla="*/ 1057619 w 1509310"/>
                <a:gd name="connsiteY31" fmla="*/ 2093205 h 2217591"/>
                <a:gd name="connsiteX32" fmla="*/ 1024568 w 1509310"/>
                <a:gd name="connsiteY32" fmla="*/ 2115239 h 2217591"/>
                <a:gd name="connsiteX33" fmla="*/ 925416 w 1509310"/>
                <a:gd name="connsiteY33" fmla="*/ 2203374 h 2217591"/>
                <a:gd name="connsiteX34" fmla="*/ 892366 w 1509310"/>
                <a:gd name="connsiteY34" fmla="*/ 2214391 h 2217591"/>
                <a:gd name="connsiteX35" fmla="*/ 649995 w 1509310"/>
                <a:gd name="connsiteY35" fmla="*/ 2203374 h 2217591"/>
                <a:gd name="connsiteX36" fmla="*/ 583894 w 1509310"/>
                <a:gd name="connsiteY36" fmla="*/ 2159306 h 2217591"/>
                <a:gd name="connsiteX37" fmla="*/ 550843 w 1509310"/>
                <a:gd name="connsiteY37" fmla="*/ 2137273 h 2217591"/>
                <a:gd name="connsiteX38" fmla="*/ 286438 w 1509310"/>
                <a:gd name="connsiteY38" fmla="*/ 2148289 h 2217591"/>
                <a:gd name="connsiteX39" fmla="*/ 165253 w 1509310"/>
                <a:gd name="connsiteY39" fmla="*/ 2170323 h 2217591"/>
                <a:gd name="connsiteX40" fmla="*/ 132202 w 1509310"/>
                <a:gd name="connsiteY40" fmla="*/ 2192357 h 2217591"/>
                <a:gd name="connsiteX41" fmla="*/ 22033 w 1509310"/>
                <a:gd name="connsiteY41" fmla="*/ 2159306 h 2217591"/>
                <a:gd name="connsiteX42" fmla="*/ 0 w 1509310"/>
                <a:gd name="connsiteY42" fmla="*/ 2115239 h 2217591"/>
                <a:gd name="connsiteX43" fmla="*/ 11016 w 1509310"/>
                <a:gd name="connsiteY43" fmla="*/ 1861851 h 2217591"/>
                <a:gd name="connsiteX44" fmla="*/ 33050 w 1509310"/>
                <a:gd name="connsiteY44" fmla="*/ 1817783 h 2217591"/>
                <a:gd name="connsiteX45" fmla="*/ 55084 w 1509310"/>
                <a:gd name="connsiteY45" fmla="*/ 1751682 h 2217591"/>
                <a:gd name="connsiteX46" fmla="*/ 88135 w 1509310"/>
                <a:gd name="connsiteY46" fmla="*/ 1718632 h 2217591"/>
                <a:gd name="connsiteX47" fmla="*/ 110168 w 1509310"/>
                <a:gd name="connsiteY47" fmla="*/ 1685581 h 2217591"/>
                <a:gd name="connsiteX48" fmla="*/ 143219 w 1509310"/>
                <a:gd name="connsiteY48" fmla="*/ 1641514 h 2217591"/>
                <a:gd name="connsiteX49" fmla="*/ 165253 w 1509310"/>
                <a:gd name="connsiteY49" fmla="*/ 1575412 h 2217591"/>
                <a:gd name="connsiteX50" fmla="*/ 176270 w 1509310"/>
                <a:gd name="connsiteY50" fmla="*/ 1542362 h 2217591"/>
                <a:gd name="connsiteX51" fmla="*/ 187286 w 1509310"/>
                <a:gd name="connsiteY51" fmla="*/ 1421176 h 2217591"/>
                <a:gd name="connsiteX52" fmla="*/ 209320 w 1509310"/>
                <a:gd name="connsiteY52" fmla="*/ 1344058 h 2217591"/>
                <a:gd name="connsiteX53" fmla="*/ 231354 w 1509310"/>
                <a:gd name="connsiteY53" fmla="*/ 1255923 h 2217591"/>
                <a:gd name="connsiteX54" fmla="*/ 253388 w 1509310"/>
                <a:gd name="connsiteY54" fmla="*/ 1178805 h 2217591"/>
                <a:gd name="connsiteX55" fmla="*/ 297455 w 1509310"/>
                <a:gd name="connsiteY55" fmla="*/ 1112704 h 2217591"/>
                <a:gd name="connsiteX56" fmla="*/ 319489 w 1509310"/>
                <a:gd name="connsiteY56" fmla="*/ 1046603 h 2217591"/>
                <a:gd name="connsiteX57" fmla="*/ 330506 w 1509310"/>
                <a:gd name="connsiteY57" fmla="*/ 1013552 h 2217591"/>
                <a:gd name="connsiteX58" fmla="*/ 341523 w 1509310"/>
                <a:gd name="connsiteY58" fmla="*/ 969485 h 2217591"/>
                <a:gd name="connsiteX59" fmla="*/ 352539 w 1509310"/>
                <a:gd name="connsiteY59" fmla="*/ 638979 h 2217591"/>
                <a:gd name="connsiteX60" fmla="*/ 363556 w 1509310"/>
                <a:gd name="connsiteY60" fmla="*/ 605928 h 2217591"/>
                <a:gd name="connsiteX61" fmla="*/ 407624 w 1509310"/>
                <a:gd name="connsiteY61" fmla="*/ 539827 h 2217591"/>
                <a:gd name="connsiteX62" fmla="*/ 418641 w 1509310"/>
                <a:gd name="connsiteY62" fmla="*/ 506776 h 2217591"/>
                <a:gd name="connsiteX63" fmla="*/ 440674 w 1509310"/>
                <a:gd name="connsiteY63" fmla="*/ 462709 h 2217591"/>
                <a:gd name="connsiteX64" fmla="*/ 451691 w 1509310"/>
                <a:gd name="connsiteY64" fmla="*/ 396608 h 2217591"/>
                <a:gd name="connsiteX65" fmla="*/ 462708 w 1509310"/>
                <a:gd name="connsiteY65" fmla="*/ 264405 h 2217591"/>
                <a:gd name="connsiteX66" fmla="*/ 473725 w 1509310"/>
                <a:gd name="connsiteY66" fmla="*/ 231355 h 2217591"/>
                <a:gd name="connsiteX67" fmla="*/ 484742 w 1509310"/>
                <a:gd name="connsiteY67" fmla="*/ 154236 h 221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09310" h="2217591">
                  <a:moveTo>
                    <a:pt x="484742" y="154236"/>
                  </a:moveTo>
                  <a:cubicBezTo>
                    <a:pt x="495759" y="137711"/>
                    <a:pt x="523056" y="142684"/>
                    <a:pt x="539826" y="132203"/>
                  </a:cubicBezTo>
                  <a:cubicBezTo>
                    <a:pt x="553038" y="123945"/>
                    <a:pt x="560579" y="108717"/>
                    <a:pt x="572877" y="99152"/>
                  </a:cubicBezTo>
                  <a:cubicBezTo>
                    <a:pt x="593780" y="82894"/>
                    <a:pt x="616944" y="69774"/>
                    <a:pt x="638978" y="55085"/>
                  </a:cubicBezTo>
                  <a:cubicBezTo>
                    <a:pt x="649995" y="47740"/>
                    <a:pt x="659045" y="35648"/>
                    <a:pt x="672029" y="33051"/>
                  </a:cubicBezTo>
                  <a:cubicBezTo>
                    <a:pt x="690390" y="29379"/>
                    <a:pt x="709048" y="26961"/>
                    <a:pt x="727113" y="22034"/>
                  </a:cubicBezTo>
                  <a:cubicBezTo>
                    <a:pt x="749520" y="15923"/>
                    <a:pt x="793214" y="0"/>
                    <a:pt x="793214" y="0"/>
                  </a:cubicBezTo>
                  <a:cubicBezTo>
                    <a:pt x="855643" y="3672"/>
                    <a:pt x="918489" y="2928"/>
                    <a:pt x="980501" y="11017"/>
                  </a:cubicBezTo>
                  <a:cubicBezTo>
                    <a:pt x="1003531" y="14021"/>
                    <a:pt x="1027277" y="20168"/>
                    <a:pt x="1046602" y="33051"/>
                  </a:cubicBezTo>
                  <a:cubicBezTo>
                    <a:pt x="1092667" y="63761"/>
                    <a:pt x="1113394" y="71337"/>
                    <a:pt x="1145754" y="110169"/>
                  </a:cubicBezTo>
                  <a:cubicBezTo>
                    <a:pt x="1154231" y="120341"/>
                    <a:pt x="1160443" y="132203"/>
                    <a:pt x="1167788" y="143220"/>
                  </a:cubicBezTo>
                  <a:lnTo>
                    <a:pt x="1189821" y="209321"/>
                  </a:lnTo>
                  <a:lnTo>
                    <a:pt x="1200838" y="242371"/>
                  </a:lnTo>
                  <a:cubicBezTo>
                    <a:pt x="1206477" y="281842"/>
                    <a:pt x="1221898" y="384051"/>
                    <a:pt x="1222872" y="418641"/>
                  </a:cubicBezTo>
                  <a:cubicBezTo>
                    <a:pt x="1229284" y="646262"/>
                    <a:pt x="1227386" y="874068"/>
                    <a:pt x="1233889" y="1101687"/>
                  </a:cubicBezTo>
                  <a:cubicBezTo>
                    <a:pt x="1234735" y="1131282"/>
                    <a:pt x="1240993" y="1160475"/>
                    <a:pt x="1244906" y="1189822"/>
                  </a:cubicBezTo>
                  <a:cubicBezTo>
                    <a:pt x="1257618" y="1285163"/>
                    <a:pt x="1249133" y="1246571"/>
                    <a:pt x="1277956" y="1333041"/>
                  </a:cubicBezTo>
                  <a:lnTo>
                    <a:pt x="1299990" y="1399142"/>
                  </a:lnTo>
                  <a:cubicBezTo>
                    <a:pt x="1303662" y="1410159"/>
                    <a:pt x="1304565" y="1422530"/>
                    <a:pt x="1311007" y="1432193"/>
                  </a:cubicBezTo>
                  <a:lnTo>
                    <a:pt x="1333041" y="1465244"/>
                  </a:lnTo>
                  <a:cubicBezTo>
                    <a:pt x="1341468" y="1498956"/>
                    <a:pt x="1340730" y="1517002"/>
                    <a:pt x="1366091" y="1542362"/>
                  </a:cubicBezTo>
                  <a:cubicBezTo>
                    <a:pt x="1375454" y="1551724"/>
                    <a:pt x="1388125" y="1557051"/>
                    <a:pt x="1399142" y="1564395"/>
                  </a:cubicBezTo>
                  <a:cubicBezTo>
                    <a:pt x="1406487" y="1575412"/>
                    <a:pt x="1412700" y="1587274"/>
                    <a:pt x="1421176" y="1597446"/>
                  </a:cubicBezTo>
                  <a:cubicBezTo>
                    <a:pt x="1491868" y="1682278"/>
                    <a:pt x="1421550" y="1581485"/>
                    <a:pt x="1476260" y="1663547"/>
                  </a:cubicBezTo>
                  <a:cubicBezTo>
                    <a:pt x="1479932" y="1678236"/>
                    <a:pt x="1482926" y="1693112"/>
                    <a:pt x="1487277" y="1707615"/>
                  </a:cubicBezTo>
                  <a:cubicBezTo>
                    <a:pt x="1493951" y="1729861"/>
                    <a:pt x="1509310" y="1773716"/>
                    <a:pt x="1509310" y="1773716"/>
                  </a:cubicBezTo>
                  <a:cubicBezTo>
                    <a:pt x="1505638" y="1821456"/>
                    <a:pt x="1503888" y="1869382"/>
                    <a:pt x="1498294" y="1916935"/>
                  </a:cubicBezTo>
                  <a:cubicBezTo>
                    <a:pt x="1494267" y="1951167"/>
                    <a:pt x="1486756" y="1968238"/>
                    <a:pt x="1465243" y="1994053"/>
                  </a:cubicBezTo>
                  <a:cubicBezTo>
                    <a:pt x="1455269" y="2006022"/>
                    <a:pt x="1442166" y="2015135"/>
                    <a:pt x="1432192" y="2027104"/>
                  </a:cubicBezTo>
                  <a:cubicBezTo>
                    <a:pt x="1423716" y="2037276"/>
                    <a:pt x="1421387" y="2053138"/>
                    <a:pt x="1410159" y="2060155"/>
                  </a:cubicBezTo>
                  <a:cubicBezTo>
                    <a:pt x="1390464" y="2072465"/>
                    <a:pt x="1367266" y="2081295"/>
                    <a:pt x="1344057" y="2082188"/>
                  </a:cubicBezTo>
                  <a:lnTo>
                    <a:pt x="1057619" y="2093205"/>
                  </a:lnTo>
                  <a:cubicBezTo>
                    <a:pt x="1046602" y="2100550"/>
                    <a:pt x="1034464" y="2106442"/>
                    <a:pt x="1024568" y="2115239"/>
                  </a:cubicBezTo>
                  <a:cubicBezTo>
                    <a:pt x="987025" y="2148610"/>
                    <a:pt x="968280" y="2181941"/>
                    <a:pt x="925416" y="2203374"/>
                  </a:cubicBezTo>
                  <a:cubicBezTo>
                    <a:pt x="915029" y="2208567"/>
                    <a:pt x="903383" y="2210719"/>
                    <a:pt x="892366" y="2214391"/>
                  </a:cubicBezTo>
                  <a:cubicBezTo>
                    <a:pt x="811576" y="2210719"/>
                    <a:pt x="729609" y="2217591"/>
                    <a:pt x="649995" y="2203374"/>
                  </a:cubicBezTo>
                  <a:cubicBezTo>
                    <a:pt x="623926" y="2198719"/>
                    <a:pt x="605928" y="2173995"/>
                    <a:pt x="583894" y="2159306"/>
                  </a:cubicBezTo>
                  <a:lnTo>
                    <a:pt x="550843" y="2137273"/>
                  </a:lnTo>
                  <a:cubicBezTo>
                    <a:pt x="462708" y="2140945"/>
                    <a:pt x="374478" y="2142787"/>
                    <a:pt x="286438" y="2148289"/>
                  </a:cubicBezTo>
                  <a:cubicBezTo>
                    <a:pt x="260395" y="2149917"/>
                    <a:pt x="197517" y="2154191"/>
                    <a:pt x="165253" y="2170323"/>
                  </a:cubicBezTo>
                  <a:cubicBezTo>
                    <a:pt x="153410" y="2176245"/>
                    <a:pt x="143219" y="2185012"/>
                    <a:pt x="132202" y="2192357"/>
                  </a:cubicBezTo>
                  <a:cubicBezTo>
                    <a:pt x="96054" y="2187193"/>
                    <a:pt x="49115" y="2191805"/>
                    <a:pt x="22033" y="2159306"/>
                  </a:cubicBezTo>
                  <a:cubicBezTo>
                    <a:pt x="11519" y="2146690"/>
                    <a:pt x="7344" y="2129928"/>
                    <a:pt x="0" y="2115239"/>
                  </a:cubicBezTo>
                  <a:cubicBezTo>
                    <a:pt x="3672" y="2030776"/>
                    <a:pt x="1680" y="1945876"/>
                    <a:pt x="11016" y="1861851"/>
                  </a:cubicBezTo>
                  <a:cubicBezTo>
                    <a:pt x="12830" y="1845528"/>
                    <a:pt x="26951" y="1833032"/>
                    <a:pt x="33050" y="1817783"/>
                  </a:cubicBezTo>
                  <a:cubicBezTo>
                    <a:pt x="41676" y="1796219"/>
                    <a:pt x="38661" y="1768105"/>
                    <a:pt x="55084" y="1751682"/>
                  </a:cubicBezTo>
                  <a:cubicBezTo>
                    <a:pt x="66101" y="1740665"/>
                    <a:pt x="78161" y="1730601"/>
                    <a:pt x="88135" y="1718632"/>
                  </a:cubicBezTo>
                  <a:cubicBezTo>
                    <a:pt x="96611" y="1708460"/>
                    <a:pt x="102472" y="1696355"/>
                    <a:pt x="110168" y="1685581"/>
                  </a:cubicBezTo>
                  <a:cubicBezTo>
                    <a:pt x="120840" y="1670640"/>
                    <a:pt x="132202" y="1656203"/>
                    <a:pt x="143219" y="1641514"/>
                  </a:cubicBezTo>
                  <a:lnTo>
                    <a:pt x="165253" y="1575412"/>
                  </a:lnTo>
                  <a:lnTo>
                    <a:pt x="176270" y="1542362"/>
                  </a:lnTo>
                  <a:cubicBezTo>
                    <a:pt x="179942" y="1501967"/>
                    <a:pt x="181925" y="1461382"/>
                    <a:pt x="187286" y="1421176"/>
                  </a:cubicBezTo>
                  <a:cubicBezTo>
                    <a:pt x="192072" y="1385280"/>
                    <a:pt x="200454" y="1376565"/>
                    <a:pt x="209320" y="1344058"/>
                  </a:cubicBezTo>
                  <a:cubicBezTo>
                    <a:pt x="217288" y="1314843"/>
                    <a:pt x="224009" y="1285301"/>
                    <a:pt x="231354" y="1255923"/>
                  </a:cubicBezTo>
                  <a:cubicBezTo>
                    <a:pt x="233947" y="1245551"/>
                    <a:pt x="246204" y="1191736"/>
                    <a:pt x="253388" y="1178805"/>
                  </a:cubicBezTo>
                  <a:cubicBezTo>
                    <a:pt x="266248" y="1155656"/>
                    <a:pt x="289081" y="1137826"/>
                    <a:pt x="297455" y="1112704"/>
                  </a:cubicBezTo>
                  <a:lnTo>
                    <a:pt x="319489" y="1046603"/>
                  </a:lnTo>
                  <a:cubicBezTo>
                    <a:pt x="323161" y="1035586"/>
                    <a:pt x="327689" y="1024818"/>
                    <a:pt x="330506" y="1013552"/>
                  </a:cubicBezTo>
                  <a:lnTo>
                    <a:pt x="341523" y="969485"/>
                  </a:lnTo>
                  <a:cubicBezTo>
                    <a:pt x="345195" y="859316"/>
                    <a:pt x="345871" y="749007"/>
                    <a:pt x="352539" y="638979"/>
                  </a:cubicBezTo>
                  <a:cubicBezTo>
                    <a:pt x="353242" y="627387"/>
                    <a:pt x="357916" y="616080"/>
                    <a:pt x="363556" y="605928"/>
                  </a:cubicBezTo>
                  <a:cubicBezTo>
                    <a:pt x="376417" y="582779"/>
                    <a:pt x="407624" y="539827"/>
                    <a:pt x="407624" y="539827"/>
                  </a:cubicBezTo>
                  <a:cubicBezTo>
                    <a:pt x="411296" y="528810"/>
                    <a:pt x="414067" y="517450"/>
                    <a:pt x="418641" y="506776"/>
                  </a:cubicBezTo>
                  <a:cubicBezTo>
                    <a:pt x="425110" y="491681"/>
                    <a:pt x="435955" y="478439"/>
                    <a:pt x="440674" y="462709"/>
                  </a:cubicBezTo>
                  <a:cubicBezTo>
                    <a:pt x="447093" y="441313"/>
                    <a:pt x="448019" y="418642"/>
                    <a:pt x="451691" y="396608"/>
                  </a:cubicBezTo>
                  <a:cubicBezTo>
                    <a:pt x="455363" y="352540"/>
                    <a:pt x="456864" y="308238"/>
                    <a:pt x="462708" y="264405"/>
                  </a:cubicBezTo>
                  <a:cubicBezTo>
                    <a:pt x="464243" y="252894"/>
                    <a:pt x="471206" y="242691"/>
                    <a:pt x="473725" y="231355"/>
                  </a:cubicBezTo>
                  <a:cubicBezTo>
                    <a:pt x="493512" y="142314"/>
                    <a:pt x="473725" y="170761"/>
                    <a:pt x="484742" y="154236"/>
                  </a:cubicBezTo>
                  <a:close/>
                </a:path>
              </a:pathLst>
            </a:custGeom>
            <a:solidFill>
              <a:srgbClr val="50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4230385" y="1339215"/>
              <a:ext cx="211363" cy="298009"/>
            </a:xfrm>
            <a:custGeom>
              <a:avLst/>
              <a:gdLst>
                <a:gd name="connsiteX0" fmla="*/ 3016 w 223353"/>
                <a:gd name="connsiteY0" fmla="*/ 0 h 308951"/>
                <a:gd name="connsiteX1" fmla="*/ 14032 w 223353"/>
                <a:gd name="connsiteY1" fmla="*/ 297455 h 308951"/>
                <a:gd name="connsiteX2" fmla="*/ 47083 w 223353"/>
                <a:gd name="connsiteY2" fmla="*/ 308472 h 308951"/>
                <a:gd name="connsiteX3" fmla="*/ 91150 w 223353"/>
                <a:gd name="connsiteY3" fmla="*/ 297455 h 308951"/>
                <a:gd name="connsiteX4" fmla="*/ 146235 w 223353"/>
                <a:gd name="connsiteY4" fmla="*/ 286439 h 308951"/>
                <a:gd name="connsiteX5" fmla="*/ 190302 w 223353"/>
                <a:gd name="connsiteY5" fmla="*/ 264405 h 308951"/>
                <a:gd name="connsiteX6" fmla="*/ 223353 w 223353"/>
                <a:gd name="connsiteY6" fmla="*/ 198304 h 308951"/>
                <a:gd name="connsiteX7" fmla="*/ 212336 w 223353"/>
                <a:gd name="connsiteY7" fmla="*/ 0 h 30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53" h="308951">
                  <a:moveTo>
                    <a:pt x="3016" y="0"/>
                  </a:moveTo>
                  <a:cubicBezTo>
                    <a:pt x="6688" y="99152"/>
                    <a:pt x="0" y="199233"/>
                    <a:pt x="14032" y="297455"/>
                  </a:cubicBezTo>
                  <a:cubicBezTo>
                    <a:pt x="15674" y="308951"/>
                    <a:pt x="35470" y="308472"/>
                    <a:pt x="47083" y="308472"/>
                  </a:cubicBezTo>
                  <a:cubicBezTo>
                    <a:pt x="62224" y="308472"/>
                    <a:pt x="76369" y="300739"/>
                    <a:pt x="91150" y="297455"/>
                  </a:cubicBezTo>
                  <a:cubicBezTo>
                    <a:pt x="109429" y="293393"/>
                    <a:pt x="127873" y="290111"/>
                    <a:pt x="146235" y="286439"/>
                  </a:cubicBezTo>
                  <a:cubicBezTo>
                    <a:pt x="160924" y="279094"/>
                    <a:pt x="177686" y="274919"/>
                    <a:pt x="190302" y="264405"/>
                  </a:cubicBezTo>
                  <a:cubicBezTo>
                    <a:pt x="210016" y="247977"/>
                    <a:pt x="215833" y="220862"/>
                    <a:pt x="223353" y="198304"/>
                  </a:cubicBezTo>
                  <a:cubicBezTo>
                    <a:pt x="211289" y="29416"/>
                    <a:pt x="212336" y="95611"/>
                    <a:pt x="212336" y="0"/>
                  </a:cubicBezTo>
                </a:path>
              </a:pathLst>
            </a:custGeom>
            <a:solidFill>
              <a:srgbClr val="F5C08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4064805" y="527159"/>
              <a:ext cx="544397" cy="860761"/>
            </a:xfrm>
            <a:custGeom>
              <a:avLst/>
              <a:gdLst>
                <a:gd name="connsiteX0" fmla="*/ 33590 w 575279"/>
                <a:gd name="connsiteY0" fmla="*/ 88135 h 892366"/>
                <a:gd name="connsiteX1" fmla="*/ 88674 w 575279"/>
                <a:gd name="connsiteY1" fmla="*/ 33050 h 892366"/>
                <a:gd name="connsiteX2" fmla="*/ 121725 w 575279"/>
                <a:gd name="connsiteY2" fmla="*/ 22033 h 892366"/>
                <a:gd name="connsiteX3" fmla="*/ 154775 w 575279"/>
                <a:gd name="connsiteY3" fmla="*/ 0 h 892366"/>
                <a:gd name="connsiteX4" fmla="*/ 441214 w 575279"/>
                <a:gd name="connsiteY4" fmla="*/ 11017 h 892366"/>
                <a:gd name="connsiteX5" fmla="*/ 496298 w 575279"/>
                <a:gd name="connsiteY5" fmla="*/ 66101 h 892366"/>
                <a:gd name="connsiteX6" fmla="*/ 507315 w 575279"/>
                <a:gd name="connsiteY6" fmla="*/ 99152 h 892366"/>
                <a:gd name="connsiteX7" fmla="*/ 529349 w 575279"/>
                <a:gd name="connsiteY7" fmla="*/ 132202 h 892366"/>
                <a:gd name="connsiteX8" fmla="*/ 529349 w 575279"/>
                <a:gd name="connsiteY8" fmla="*/ 627961 h 892366"/>
                <a:gd name="connsiteX9" fmla="*/ 474265 w 575279"/>
                <a:gd name="connsiteY9" fmla="*/ 694062 h 892366"/>
                <a:gd name="connsiteX10" fmla="*/ 452231 w 575279"/>
                <a:gd name="connsiteY10" fmla="*/ 727113 h 892366"/>
                <a:gd name="connsiteX11" fmla="*/ 386130 w 575279"/>
                <a:gd name="connsiteY11" fmla="*/ 804231 h 892366"/>
                <a:gd name="connsiteX12" fmla="*/ 364096 w 575279"/>
                <a:gd name="connsiteY12" fmla="*/ 837282 h 892366"/>
                <a:gd name="connsiteX13" fmla="*/ 297995 w 575279"/>
                <a:gd name="connsiteY13" fmla="*/ 892366 h 892366"/>
                <a:gd name="connsiteX14" fmla="*/ 187826 w 575279"/>
                <a:gd name="connsiteY14" fmla="*/ 881349 h 892366"/>
                <a:gd name="connsiteX15" fmla="*/ 132742 w 575279"/>
                <a:gd name="connsiteY15" fmla="*/ 815248 h 892366"/>
                <a:gd name="connsiteX16" fmla="*/ 99691 w 575279"/>
                <a:gd name="connsiteY16" fmla="*/ 793214 h 892366"/>
                <a:gd name="connsiteX17" fmla="*/ 33590 w 575279"/>
                <a:gd name="connsiteY17" fmla="*/ 738130 h 892366"/>
                <a:gd name="connsiteX18" fmla="*/ 22573 w 575279"/>
                <a:gd name="connsiteY18" fmla="*/ 705079 h 892366"/>
                <a:gd name="connsiteX19" fmla="*/ 539 w 575279"/>
                <a:gd name="connsiteY19" fmla="*/ 672029 h 892366"/>
                <a:gd name="connsiteX20" fmla="*/ 22573 w 575279"/>
                <a:gd name="connsiteY20" fmla="*/ 198303 h 892366"/>
                <a:gd name="connsiteX21" fmla="*/ 44607 w 575279"/>
                <a:gd name="connsiteY21" fmla="*/ 110168 h 892366"/>
                <a:gd name="connsiteX22" fmla="*/ 33590 w 575279"/>
                <a:gd name="connsiteY22" fmla="*/ 88135 h 89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5279" h="892366">
                  <a:moveTo>
                    <a:pt x="33590" y="88135"/>
                  </a:moveTo>
                  <a:cubicBezTo>
                    <a:pt x="40934" y="75282"/>
                    <a:pt x="67900" y="48630"/>
                    <a:pt x="88674" y="33050"/>
                  </a:cubicBezTo>
                  <a:cubicBezTo>
                    <a:pt x="97964" y="26082"/>
                    <a:pt x="111338" y="27226"/>
                    <a:pt x="121725" y="22033"/>
                  </a:cubicBezTo>
                  <a:cubicBezTo>
                    <a:pt x="133568" y="16112"/>
                    <a:pt x="143758" y="7344"/>
                    <a:pt x="154775" y="0"/>
                  </a:cubicBezTo>
                  <a:cubicBezTo>
                    <a:pt x="250255" y="3672"/>
                    <a:pt x="346171" y="1185"/>
                    <a:pt x="441214" y="11017"/>
                  </a:cubicBezTo>
                  <a:cubicBezTo>
                    <a:pt x="464452" y="13421"/>
                    <a:pt x="487751" y="49006"/>
                    <a:pt x="496298" y="66101"/>
                  </a:cubicBezTo>
                  <a:cubicBezTo>
                    <a:pt x="501491" y="76488"/>
                    <a:pt x="502121" y="88765"/>
                    <a:pt x="507315" y="99152"/>
                  </a:cubicBezTo>
                  <a:cubicBezTo>
                    <a:pt x="513236" y="110995"/>
                    <a:pt x="522004" y="121185"/>
                    <a:pt x="529349" y="132202"/>
                  </a:cubicBezTo>
                  <a:cubicBezTo>
                    <a:pt x="575279" y="315922"/>
                    <a:pt x="556798" y="225384"/>
                    <a:pt x="529349" y="627961"/>
                  </a:cubicBezTo>
                  <a:cubicBezTo>
                    <a:pt x="528130" y="645835"/>
                    <a:pt x="482016" y="684761"/>
                    <a:pt x="474265" y="694062"/>
                  </a:cubicBezTo>
                  <a:cubicBezTo>
                    <a:pt x="465788" y="704234"/>
                    <a:pt x="459927" y="716339"/>
                    <a:pt x="452231" y="727113"/>
                  </a:cubicBezTo>
                  <a:cubicBezTo>
                    <a:pt x="369711" y="842640"/>
                    <a:pt x="466207" y="708137"/>
                    <a:pt x="386130" y="804231"/>
                  </a:cubicBezTo>
                  <a:cubicBezTo>
                    <a:pt x="377654" y="814403"/>
                    <a:pt x="372573" y="827110"/>
                    <a:pt x="364096" y="837282"/>
                  </a:cubicBezTo>
                  <a:cubicBezTo>
                    <a:pt x="337590" y="869089"/>
                    <a:pt x="330490" y="870702"/>
                    <a:pt x="297995" y="892366"/>
                  </a:cubicBezTo>
                  <a:cubicBezTo>
                    <a:pt x="261272" y="888694"/>
                    <a:pt x="223100" y="892202"/>
                    <a:pt x="187826" y="881349"/>
                  </a:cubicBezTo>
                  <a:cubicBezTo>
                    <a:pt x="161753" y="873327"/>
                    <a:pt x="149531" y="832037"/>
                    <a:pt x="132742" y="815248"/>
                  </a:cubicBezTo>
                  <a:cubicBezTo>
                    <a:pt x="123379" y="805885"/>
                    <a:pt x="109863" y="801690"/>
                    <a:pt x="99691" y="793214"/>
                  </a:cubicBezTo>
                  <a:cubicBezTo>
                    <a:pt x="14859" y="722522"/>
                    <a:pt x="115652" y="792840"/>
                    <a:pt x="33590" y="738130"/>
                  </a:cubicBezTo>
                  <a:cubicBezTo>
                    <a:pt x="29918" y="727113"/>
                    <a:pt x="27767" y="715466"/>
                    <a:pt x="22573" y="705079"/>
                  </a:cubicBezTo>
                  <a:cubicBezTo>
                    <a:pt x="16652" y="693236"/>
                    <a:pt x="917" y="685264"/>
                    <a:pt x="539" y="672029"/>
                  </a:cubicBezTo>
                  <a:cubicBezTo>
                    <a:pt x="0" y="653162"/>
                    <a:pt x="5336" y="307473"/>
                    <a:pt x="22573" y="198303"/>
                  </a:cubicBezTo>
                  <a:cubicBezTo>
                    <a:pt x="27296" y="168391"/>
                    <a:pt x="37262" y="139546"/>
                    <a:pt x="44607" y="110168"/>
                  </a:cubicBezTo>
                  <a:cubicBezTo>
                    <a:pt x="56883" y="61063"/>
                    <a:pt x="26246" y="100988"/>
                    <a:pt x="33590" y="88135"/>
                  </a:cubicBezTo>
                  <a:close/>
                </a:path>
              </a:pathLst>
            </a:custGeom>
            <a:solidFill>
              <a:srgbClr val="F5C0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91"/>
            <p:cNvGrpSpPr/>
            <p:nvPr/>
          </p:nvGrpSpPr>
          <p:grpSpPr>
            <a:xfrm>
              <a:off x="4158276" y="1118711"/>
              <a:ext cx="216328" cy="129252"/>
              <a:chOff x="3910988" y="2795073"/>
              <a:chExt cx="761992" cy="386925"/>
            </a:xfrm>
          </p:grpSpPr>
          <p:sp>
            <p:nvSpPr>
              <p:cNvPr id="225" name="Freeform 224"/>
              <p:cNvSpPr/>
              <p:nvPr/>
            </p:nvSpPr>
            <p:spPr>
              <a:xfrm>
                <a:off x="3910988" y="2795073"/>
                <a:ext cx="761992" cy="386925"/>
              </a:xfrm>
              <a:custGeom>
                <a:avLst/>
                <a:gdLst>
                  <a:gd name="connsiteX0" fmla="*/ 0 w 761992"/>
                  <a:gd name="connsiteY0" fmla="*/ 102363 h 386925"/>
                  <a:gd name="connsiteX1" fmla="*/ 55084 w 761992"/>
                  <a:gd name="connsiteY1" fmla="*/ 91346 h 386925"/>
                  <a:gd name="connsiteX2" fmla="*/ 121185 w 761992"/>
                  <a:gd name="connsiteY2" fmla="*/ 80329 h 386925"/>
                  <a:gd name="connsiteX3" fmla="*/ 143219 w 761992"/>
                  <a:gd name="connsiteY3" fmla="*/ 47279 h 386925"/>
                  <a:gd name="connsiteX4" fmla="*/ 176270 w 761992"/>
                  <a:gd name="connsiteY4" fmla="*/ 25245 h 386925"/>
                  <a:gd name="connsiteX5" fmla="*/ 286439 w 761992"/>
                  <a:gd name="connsiteY5" fmla="*/ 36262 h 386925"/>
                  <a:gd name="connsiteX6" fmla="*/ 330506 w 761992"/>
                  <a:gd name="connsiteY6" fmla="*/ 58296 h 386925"/>
                  <a:gd name="connsiteX7" fmla="*/ 418641 w 761992"/>
                  <a:gd name="connsiteY7" fmla="*/ 47279 h 386925"/>
                  <a:gd name="connsiteX8" fmla="*/ 451692 w 761992"/>
                  <a:gd name="connsiteY8" fmla="*/ 25245 h 386925"/>
                  <a:gd name="connsiteX9" fmla="*/ 539826 w 761992"/>
                  <a:gd name="connsiteY9" fmla="*/ 58296 h 386925"/>
                  <a:gd name="connsiteX10" fmla="*/ 583894 w 761992"/>
                  <a:gd name="connsiteY10" fmla="*/ 69313 h 386925"/>
                  <a:gd name="connsiteX11" fmla="*/ 694063 w 761992"/>
                  <a:gd name="connsiteY11" fmla="*/ 58296 h 386925"/>
                  <a:gd name="connsiteX12" fmla="*/ 727113 w 761992"/>
                  <a:gd name="connsiteY12" fmla="*/ 36262 h 386925"/>
                  <a:gd name="connsiteX13" fmla="*/ 749147 w 761992"/>
                  <a:gd name="connsiteY13" fmla="*/ 3211 h 386925"/>
                  <a:gd name="connsiteX14" fmla="*/ 683046 w 761992"/>
                  <a:gd name="connsiteY14" fmla="*/ 47279 h 386925"/>
                  <a:gd name="connsiteX15" fmla="*/ 649995 w 761992"/>
                  <a:gd name="connsiteY15" fmla="*/ 69313 h 386925"/>
                  <a:gd name="connsiteX16" fmla="*/ 616945 w 761992"/>
                  <a:gd name="connsiteY16" fmla="*/ 91346 h 386925"/>
                  <a:gd name="connsiteX17" fmla="*/ 539826 w 761992"/>
                  <a:gd name="connsiteY17" fmla="*/ 179481 h 386925"/>
                  <a:gd name="connsiteX18" fmla="*/ 484742 w 761992"/>
                  <a:gd name="connsiteY18" fmla="*/ 278633 h 386925"/>
                  <a:gd name="connsiteX19" fmla="*/ 451692 w 761992"/>
                  <a:gd name="connsiteY19" fmla="*/ 300667 h 386925"/>
                  <a:gd name="connsiteX20" fmla="*/ 440675 w 761992"/>
                  <a:gd name="connsiteY20" fmla="*/ 333717 h 386925"/>
                  <a:gd name="connsiteX21" fmla="*/ 363557 w 761992"/>
                  <a:gd name="connsiteY21" fmla="*/ 377785 h 386925"/>
                  <a:gd name="connsiteX22" fmla="*/ 253388 w 761992"/>
                  <a:gd name="connsiteY22" fmla="*/ 344734 h 386925"/>
                  <a:gd name="connsiteX23" fmla="*/ 187287 w 761992"/>
                  <a:gd name="connsiteY23" fmla="*/ 322700 h 386925"/>
                  <a:gd name="connsiteX24" fmla="*/ 176270 w 761992"/>
                  <a:gd name="connsiteY24" fmla="*/ 289650 h 386925"/>
                  <a:gd name="connsiteX25" fmla="*/ 143219 w 761992"/>
                  <a:gd name="connsiteY25" fmla="*/ 256599 h 386925"/>
                  <a:gd name="connsiteX26" fmla="*/ 121185 w 761992"/>
                  <a:gd name="connsiteY26" fmla="*/ 223549 h 386925"/>
                  <a:gd name="connsiteX27" fmla="*/ 110169 w 761992"/>
                  <a:gd name="connsiteY27" fmla="*/ 190498 h 386925"/>
                  <a:gd name="connsiteX28" fmla="*/ 66101 w 761992"/>
                  <a:gd name="connsiteY28" fmla="*/ 113380 h 386925"/>
                  <a:gd name="connsiteX29" fmla="*/ 66101 w 761992"/>
                  <a:gd name="connsiteY29" fmla="*/ 80329 h 38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992" h="386925">
                    <a:moveTo>
                      <a:pt x="0" y="102363"/>
                    </a:moveTo>
                    <a:lnTo>
                      <a:pt x="55084" y="91346"/>
                    </a:lnTo>
                    <a:cubicBezTo>
                      <a:pt x="77061" y="87350"/>
                      <a:pt x="101206" y="90319"/>
                      <a:pt x="121185" y="80329"/>
                    </a:cubicBezTo>
                    <a:cubicBezTo>
                      <a:pt x="133028" y="74408"/>
                      <a:pt x="133856" y="56641"/>
                      <a:pt x="143219" y="47279"/>
                    </a:cubicBezTo>
                    <a:cubicBezTo>
                      <a:pt x="152582" y="37916"/>
                      <a:pt x="165253" y="32590"/>
                      <a:pt x="176270" y="25245"/>
                    </a:cubicBezTo>
                    <a:cubicBezTo>
                      <a:pt x="212993" y="28917"/>
                      <a:pt x="250352" y="28529"/>
                      <a:pt x="286439" y="36262"/>
                    </a:cubicBezTo>
                    <a:cubicBezTo>
                      <a:pt x="302497" y="39703"/>
                      <a:pt x="314140" y="56932"/>
                      <a:pt x="330506" y="58296"/>
                    </a:cubicBezTo>
                    <a:cubicBezTo>
                      <a:pt x="360011" y="60755"/>
                      <a:pt x="389263" y="50951"/>
                      <a:pt x="418641" y="47279"/>
                    </a:cubicBezTo>
                    <a:cubicBezTo>
                      <a:pt x="429658" y="39934"/>
                      <a:pt x="438553" y="26887"/>
                      <a:pt x="451692" y="25245"/>
                    </a:cubicBezTo>
                    <a:cubicBezTo>
                      <a:pt x="509379" y="18034"/>
                      <a:pt x="498536" y="40600"/>
                      <a:pt x="539826" y="58296"/>
                    </a:cubicBezTo>
                    <a:cubicBezTo>
                      <a:pt x="553743" y="64261"/>
                      <a:pt x="569205" y="65641"/>
                      <a:pt x="583894" y="69313"/>
                    </a:cubicBezTo>
                    <a:cubicBezTo>
                      <a:pt x="620617" y="65641"/>
                      <a:pt x="658102" y="66595"/>
                      <a:pt x="694063" y="58296"/>
                    </a:cubicBezTo>
                    <a:cubicBezTo>
                      <a:pt x="706964" y="55319"/>
                      <a:pt x="717751" y="45625"/>
                      <a:pt x="727113" y="36262"/>
                    </a:cubicBezTo>
                    <a:cubicBezTo>
                      <a:pt x="736476" y="26899"/>
                      <a:pt x="761992" y="0"/>
                      <a:pt x="749147" y="3211"/>
                    </a:cubicBezTo>
                    <a:cubicBezTo>
                      <a:pt x="723456" y="9634"/>
                      <a:pt x="705080" y="32590"/>
                      <a:pt x="683046" y="47279"/>
                    </a:cubicBezTo>
                    <a:lnTo>
                      <a:pt x="649995" y="69313"/>
                    </a:lnTo>
                    <a:lnTo>
                      <a:pt x="616945" y="91346"/>
                    </a:lnTo>
                    <a:cubicBezTo>
                      <a:pt x="565532" y="168464"/>
                      <a:pt x="594911" y="142758"/>
                      <a:pt x="539826" y="179481"/>
                    </a:cubicBezTo>
                    <a:cubicBezTo>
                      <a:pt x="518539" y="243345"/>
                      <a:pt x="530411" y="240575"/>
                      <a:pt x="484742" y="278633"/>
                    </a:cubicBezTo>
                    <a:cubicBezTo>
                      <a:pt x="474570" y="287109"/>
                      <a:pt x="462709" y="293322"/>
                      <a:pt x="451692" y="300667"/>
                    </a:cubicBezTo>
                    <a:cubicBezTo>
                      <a:pt x="448020" y="311684"/>
                      <a:pt x="447929" y="324649"/>
                      <a:pt x="440675" y="333717"/>
                    </a:cubicBezTo>
                    <a:cubicBezTo>
                      <a:pt x="430294" y="346693"/>
                      <a:pt x="374400" y="372363"/>
                      <a:pt x="363557" y="377785"/>
                    </a:cubicBezTo>
                    <a:cubicBezTo>
                      <a:pt x="194352" y="353613"/>
                      <a:pt x="348317" y="386925"/>
                      <a:pt x="253388" y="344734"/>
                    </a:cubicBezTo>
                    <a:cubicBezTo>
                      <a:pt x="232164" y="335301"/>
                      <a:pt x="187287" y="322700"/>
                      <a:pt x="187287" y="322700"/>
                    </a:cubicBezTo>
                    <a:cubicBezTo>
                      <a:pt x="183615" y="311683"/>
                      <a:pt x="182712" y="299312"/>
                      <a:pt x="176270" y="289650"/>
                    </a:cubicBezTo>
                    <a:cubicBezTo>
                      <a:pt x="167627" y="276686"/>
                      <a:pt x="153193" y="268568"/>
                      <a:pt x="143219" y="256599"/>
                    </a:cubicBezTo>
                    <a:cubicBezTo>
                      <a:pt x="134743" y="246427"/>
                      <a:pt x="128530" y="234566"/>
                      <a:pt x="121185" y="223549"/>
                    </a:cubicBezTo>
                    <a:cubicBezTo>
                      <a:pt x="117513" y="212532"/>
                      <a:pt x="115362" y="200885"/>
                      <a:pt x="110169" y="190498"/>
                    </a:cubicBezTo>
                    <a:cubicBezTo>
                      <a:pt x="91182" y="152524"/>
                      <a:pt x="78978" y="158448"/>
                      <a:pt x="66101" y="113380"/>
                    </a:cubicBezTo>
                    <a:cubicBezTo>
                      <a:pt x="63074" y="102787"/>
                      <a:pt x="66101" y="91346"/>
                      <a:pt x="66101" y="80329"/>
                    </a:cubicBezTo>
                  </a:path>
                </a:pathLst>
              </a:custGeom>
              <a:solidFill>
                <a:srgbClr val="C0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3999123" y="2908453"/>
                <a:ext cx="550843" cy="75763"/>
              </a:xfrm>
              <a:custGeom>
                <a:avLst/>
                <a:gdLst>
                  <a:gd name="connsiteX0" fmla="*/ 0 w 550843"/>
                  <a:gd name="connsiteY0" fmla="*/ 22034 h 75763"/>
                  <a:gd name="connsiteX1" fmla="*/ 55084 w 550843"/>
                  <a:gd name="connsiteY1" fmla="*/ 11017 h 75763"/>
                  <a:gd name="connsiteX2" fmla="*/ 143219 w 550843"/>
                  <a:gd name="connsiteY2" fmla="*/ 33051 h 75763"/>
                  <a:gd name="connsiteX3" fmla="*/ 209320 w 550843"/>
                  <a:gd name="connsiteY3" fmla="*/ 66101 h 75763"/>
                  <a:gd name="connsiteX4" fmla="*/ 352540 w 550843"/>
                  <a:gd name="connsiteY4" fmla="*/ 55084 h 75763"/>
                  <a:gd name="connsiteX5" fmla="*/ 385590 w 550843"/>
                  <a:gd name="connsiteY5" fmla="*/ 44067 h 75763"/>
                  <a:gd name="connsiteX6" fmla="*/ 451691 w 550843"/>
                  <a:gd name="connsiteY6" fmla="*/ 33051 h 75763"/>
                  <a:gd name="connsiteX7" fmla="*/ 517793 w 550843"/>
                  <a:gd name="connsiteY7" fmla="*/ 11017 h 75763"/>
                  <a:gd name="connsiteX8" fmla="*/ 550843 w 550843"/>
                  <a:gd name="connsiteY8" fmla="*/ 0 h 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43" h="75763">
                    <a:moveTo>
                      <a:pt x="0" y="22034"/>
                    </a:moveTo>
                    <a:cubicBezTo>
                      <a:pt x="18361" y="18362"/>
                      <a:pt x="36359" y="11017"/>
                      <a:pt x="55084" y="11017"/>
                    </a:cubicBezTo>
                    <a:cubicBezTo>
                      <a:pt x="67657" y="11017"/>
                      <a:pt x="125831" y="24357"/>
                      <a:pt x="143219" y="33051"/>
                    </a:cubicBezTo>
                    <a:cubicBezTo>
                      <a:pt x="228645" y="75763"/>
                      <a:pt x="126248" y="38410"/>
                      <a:pt x="209320" y="66101"/>
                    </a:cubicBezTo>
                    <a:cubicBezTo>
                      <a:pt x="257060" y="62429"/>
                      <a:pt x="305029" y="61023"/>
                      <a:pt x="352540" y="55084"/>
                    </a:cubicBezTo>
                    <a:cubicBezTo>
                      <a:pt x="364063" y="53644"/>
                      <a:pt x="374254" y="46586"/>
                      <a:pt x="385590" y="44067"/>
                    </a:cubicBezTo>
                    <a:cubicBezTo>
                      <a:pt x="407396" y="39221"/>
                      <a:pt x="429657" y="36723"/>
                      <a:pt x="451691" y="33051"/>
                    </a:cubicBezTo>
                    <a:lnTo>
                      <a:pt x="517793" y="11017"/>
                    </a:lnTo>
                    <a:lnTo>
                      <a:pt x="550843"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2" name="Freeform 191"/>
            <p:cNvSpPr/>
            <p:nvPr/>
          </p:nvSpPr>
          <p:spPr>
            <a:xfrm>
              <a:off x="4221697" y="873301"/>
              <a:ext cx="62553" cy="215133"/>
            </a:xfrm>
            <a:custGeom>
              <a:avLst/>
              <a:gdLst>
                <a:gd name="connsiteX0" fmla="*/ 55085 w 66101"/>
                <a:gd name="connsiteY0" fmla="*/ 4705 h 223032"/>
                <a:gd name="connsiteX1" fmla="*/ 22034 w 66101"/>
                <a:gd name="connsiteY1" fmla="*/ 92840 h 223032"/>
                <a:gd name="connsiteX2" fmla="*/ 0 w 66101"/>
                <a:gd name="connsiteY2" fmla="*/ 158941 h 223032"/>
                <a:gd name="connsiteX3" fmla="*/ 55085 w 66101"/>
                <a:gd name="connsiteY3" fmla="*/ 214026 h 223032"/>
                <a:gd name="connsiteX4" fmla="*/ 66101 w 66101"/>
                <a:gd name="connsiteY4" fmla="*/ 191992 h 22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01" h="223032">
                  <a:moveTo>
                    <a:pt x="55085" y="4705"/>
                  </a:moveTo>
                  <a:cubicBezTo>
                    <a:pt x="28967" y="135297"/>
                    <a:pt x="63297" y="0"/>
                    <a:pt x="22034" y="92840"/>
                  </a:cubicBezTo>
                  <a:cubicBezTo>
                    <a:pt x="12601" y="114064"/>
                    <a:pt x="0" y="158941"/>
                    <a:pt x="0" y="158941"/>
                  </a:cubicBezTo>
                  <a:cubicBezTo>
                    <a:pt x="9397" y="177734"/>
                    <a:pt x="19062" y="223032"/>
                    <a:pt x="55085" y="214026"/>
                  </a:cubicBezTo>
                  <a:cubicBezTo>
                    <a:pt x="63051" y="212034"/>
                    <a:pt x="62429" y="199337"/>
                    <a:pt x="66101" y="19199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3" name="Group 103"/>
            <p:cNvGrpSpPr/>
            <p:nvPr/>
          </p:nvGrpSpPr>
          <p:grpSpPr>
            <a:xfrm>
              <a:off x="4086166" y="751207"/>
              <a:ext cx="144219" cy="147002"/>
              <a:chOff x="5779210" y="1244906"/>
              <a:chExt cx="1459790" cy="1422094"/>
            </a:xfrm>
          </p:grpSpPr>
          <p:sp>
            <p:nvSpPr>
              <p:cNvPr id="218" name="Flowchart: Connector 217"/>
              <p:cNvSpPr/>
              <p:nvPr/>
            </p:nvSpPr>
            <p:spPr>
              <a:xfrm>
                <a:off x="5943600" y="1371600"/>
                <a:ext cx="1295400" cy="1295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019800" y="1676400"/>
                <a:ext cx="1143000" cy="990600"/>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248400" y="1905000"/>
                <a:ext cx="6096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5938092" y="1355075"/>
                <a:ext cx="121185" cy="275421"/>
              </a:xfrm>
              <a:custGeom>
                <a:avLst/>
                <a:gdLst>
                  <a:gd name="connsiteX0" fmla="*/ 121185 w 121185"/>
                  <a:gd name="connsiteY0" fmla="*/ 275421 h 275421"/>
                  <a:gd name="connsiteX1" fmla="*/ 88135 w 121185"/>
                  <a:gd name="connsiteY1" fmla="*/ 220337 h 275421"/>
                  <a:gd name="connsiteX2" fmla="*/ 55084 w 121185"/>
                  <a:gd name="connsiteY2" fmla="*/ 198303 h 275421"/>
                  <a:gd name="connsiteX3" fmla="*/ 33050 w 121185"/>
                  <a:gd name="connsiteY3" fmla="*/ 165253 h 275421"/>
                  <a:gd name="connsiteX4" fmla="*/ 11016 w 121185"/>
                  <a:gd name="connsiteY4" fmla="*/ 99152 h 275421"/>
                  <a:gd name="connsiteX5" fmla="*/ 0 w 121185"/>
                  <a:gd name="connsiteY5" fmla="*/ 66101 h 275421"/>
                  <a:gd name="connsiteX6" fmla="*/ 0 w 121185"/>
                  <a:gd name="connsiteY6" fmla="*/ 0 h 27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85" h="275421">
                    <a:moveTo>
                      <a:pt x="121185" y="275421"/>
                    </a:moveTo>
                    <a:cubicBezTo>
                      <a:pt x="110168" y="257060"/>
                      <a:pt x="102070" y="236595"/>
                      <a:pt x="88135" y="220337"/>
                    </a:cubicBezTo>
                    <a:cubicBezTo>
                      <a:pt x="79518" y="210284"/>
                      <a:pt x="64447" y="207666"/>
                      <a:pt x="55084" y="198303"/>
                    </a:cubicBezTo>
                    <a:cubicBezTo>
                      <a:pt x="45721" y="188941"/>
                      <a:pt x="40395" y="176270"/>
                      <a:pt x="33050" y="165253"/>
                    </a:cubicBezTo>
                    <a:lnTo>
                      <a:pt x="11016" y="99152"/>
                    </a:lnTo>
                    <a:cubicBezTo>
                      <a:pt x="7344" y="88135"/>
                      <a:pt x="0" y="77714"/>
                      <a:pt x="0" y="66101"/>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6012550" y="1322024"/>
                <a:ext cx="123845" cy="242371"/>
              </a:xfrm>
              <a:custGeom>
                <a:avLst/>
                <a:gdLst>
                  <a:gd name="connsiteX0" fmla="*/ 123845 w 123845"/>
                  <a:gd name="connsiteY0" fmla="*/ 242371 h 242371"/>
                  <a:gd name="connsiteX1" fmla="*/ 68761 w 123845"/>
                  <a:gd name="connsiteY1" fmla="*/ 231354 h 242371"/>
                  <a:gd name="connsiteX2" fmla="*/ 57744 w 123845"/>
                  <a:gd name="connsiteY2" fmla="*/ 198304 h 242371"/>
                  <a:gd name="connsiteX3" fmla="*/ 24693 w 123845"/>
                  <a:gd name="connsiteY3" fmla="*/ 176270 h 242371"/>
                  <a:gd name="connsiteX4" fmla="*/ 13677 w 123845"/>
                  <a:gd name="connsiteY4" fmla="*/ 121186 h 242371"/>
                  <a:gd name="connsiteX5" fmla="*/ 2660 w 123845"/>
                  <a:gd name="connsiteY5" fmla="*/ 88135 h 242371"/>
                  <a:gd name="connsiteX6" fmla="*/ 2660 w 123845"/>
                  <a:gd name="connsiteY6" fmla="*/ 0 h 2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5" h="242371">
                    <a:moveTo>
                      <a:pt x="123845" y="242371"/>
                    </a:moveTo>
                    <a:cubicBezTo>
                      <a:pt x="105484" y="238699"/>
                      <a:pt x="84341" y="241741"/>
                      <a:pt x="68761" y="231354"/>
                    </a:cubicBezTo>
                    <a:cubicBezTo>
                      <a:pt x="59099" y="224913"/>
                      <a:pt x="64998" y="207372"/>
                      <a:pt x="57744" y="198304"/>
                    </a:cubicBezTo>
                    <a:cubicBezTo>
                      <a:pt x="49472" y="187965"/>
                      <a:pt x="35710" y="183615"/>
                      <a:pt x="24693" y="176270"/>
                    </a:cubicBezTo>
                    <a:cubicBezTo>
                      <a:pt x="21021" y="157909"/>
                      <a:pt x="18218" y="139352"/>
                      <a:pt x="13677" y="121186"/>
                    </a:cubicBezTo>
                    <a:cubicBezTo>
                      <a:pt x="10861" y="109920"/>
                      <a:pt x="3711" y="99700"/>
                      <a:pt x="2660" y="88135"/>
                    </a:cubicBezTo>
                    <a:cubicBezTo>
                      <a:pt x="0" y="58877"/>
                      <a:pt x="2660" y="29378"/>
                      <a:pt x="266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5779210" y="1388125"/>
                <a:ext cx="224983" cy="286439"/>
              </a:xfrm>
              <a:custGeom>
                <a:avLst/>
                <a:gdLst>
                  <a:gd name="connsiteX0" fmla="*/ 224983 w 224983"/>
                  <a:gd name="connsiteY0" fmla="*/ 286439 h 286439"/>
                  <a:gd name="connsiteX1" fmla="*/ 147865 w 224983"/>
                  <a:gd name="connsiteY1" fmla="*/ 275422 h 286439"/>
                  <a:gd name="connsiteX2" fmla="*/ 114814 w 224983"/>
                  <a:gd name="connsiteY2" fmla="*/ 264405 h 286439"/>
                  <a:gd name="connsiteX3" fmla="*/ 92780 w 224983"/>
                  <a:gd name="connsiteY3" fmla="*/ 231355 h 286439"/>
                  <a:gd name="connsiteX4" fmla="*/ 37696 w 224983"/>
                  <a:gd name="connsiteY4" fmla="*/ 165253 h 286439"/>
                  <a:gd name="connsiteX5" fmla="*/ 15662 w 224983"/>
                  <a:gd name="connsiteY5" fmla="*/ 77118 h 286439"/>
                  <a:gd name="connsiteX6" fmla="*/ 4645 w 224983"/>
                  <a:gd name="connsiteY6" fmla="*/ 0 h 2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83" h="286439">
                    <a:moveTo>
                      <a:pt x="224983" y="286439"/>
                    </a:moveTo>
                    <a:cubicBezTo>
                      <a:pt x="199277" y="282767"/>
                      <a:pt x="173328" y="280515"/>
                      <a:pt x="147865" y="275422"/>
                    </a:cubicBezTo>
                    <a:cubicBezTo>
                      <a:pt x="136478" y="273144"/>
                      <a:pt x="123882" y="271659"/>
                      <a:pt x="114814" y="264405"/>
                    </a:cubicBezTo>
                    <a:cubicBezTo>
                      <a:pt x="104475" y="256134"/>
                      <a:pt x="101256" y="241527"/>
                      <a:pt x="92780" y="231355"/>
                    </a:cubicBezTo>
                    <a:cubicBezTo>
                      <a:pt x="62325" y="194809"/>
                      <a:pt x="58210" y="206281"/>
                      <a:pt x="37696" y="165253"/>
                    </a:cubicBezTo>
                    <a:cubicBezTo>
                      <a:pt x="25104" y="140069"/>
                      <a:pt x="21948" y="102262"/>
                      <a:pt x="15662" y="77118"/>
                    </a:cubicBezTo>
                    <a:cubicBezTo>
                      <a:pt x="0" y="14470"/>
                      <a:pt x="4645" y="75493"/>
                      <a:pt x="464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a:off x="6035486" y="1244906"/>
                <a:ext cx="133960" cy="264405"/>
              </a:xfrm>
              <a:custGeom>
                <a:avLst/>
                <a:gdLst>
                  <a:gd name="connsiteX0" fmla="*/ 133960 w 133960"/>
                  <a:gd name="connsiteY0" fmla="*/ 264405 h 264405"/>
                  <a:gd name="connsiteX1" fmla="*/ 67859 w 133960"/>
                  <a:gd name="connsiteY1" fmla="*/ 253388 h 264405"/>
                  <a:gd name="connsiteX2" fmla="*/ 45825 w 133960"/>
                  <a:gd name="connsiteY2" fmla="*/ 220337 h 264405"/>
                  <a:gd name="connsiteX3" fmla="*/ 23791 w 133960"/>
                  <a:gd name="connsiteY3" fmla="*/ 154236 h 264405"/>
                  <a:gd name="connsiteX4" fmla="*/ 12774 w 133960"/>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 h="264405">
                    <a:moveTo>
                      <a:pt x="133960" y="264405"/>
                    </a:moveTo>
                    <a:cubicBezTo>
                      <a:pt x="111926" y="260733"/>
                      <a:pt x="87838" y="263378"/>
                      <a:pt x="67859" y="253388"/>
                    </a:cubicBezTo>
                    <a:cubicBezTo>
                      <a:pt x="56016" y="247466"/>
                      <a:pt x="51203" y="232437"/>
                      <a:pt x="45825" y="220337"/>
                    </a:cubicBezTo>
                    <a:cubicBezTo>
                      <a:pt x="36392" y="199113"/>
                      <a:pt x="31136" y="176270"/>
                      <a:pt x="23791" y="154236"/>
                    </a:cubicBezTo>
                    <a:cubicBezTo>
                      <a:pt x="0" y="82863"/>
                      <a:pt x="12774" y="132801"/>
                      <a:pt x="1277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04"/>
            <p:cNvGrpSpPr/>
            <p:nvPr/>
          </p:nvGrpSpPr>
          <p:grpSpPr>
            <a:xfrm flipH="1">
              <a:off x="4302495" y="751207"/>
              <a:ext cx="144219" cy="147002"/>
              <a:chOff x="5779210" y="1244906"/>
              <a:chExt cx="1459790" cy="1422094"/>
            </a:xfrm>
          </p:grpSpPr>
          <p:sp>
            <p:nvSpPr>
              <p:cNvPr id="211" name="Flowchart: Connector 210"/>
              <p:cNvSpPr/>
              <p:nvPr/>
            </p:nvSpPr>
            <p:spPr>
              <a:xfrm>
                <a:off x="5943600" y="1371600"/>
                <a:ext cx="1295400" cy="1295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019800" y="1676400"/>
                <a:ext cx="1143000" cy="990600"/>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248400" y="1905000"/>
                <a:ext cx="6096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5938092" y="1355075"/>
                <a:ext cx="121185" cy="275421"/>
              </a:xfrm>
              <a:custGeom>
                <a:avLst/>
                <a:gdLst>
                  <a:gd name="connsiteX0" fmla="*/ 121185 w 121185"/>
                  <a:gd name="connsiteY0" fmla="*/ 275421 h 275421"/>
                  <a:gd name="connsiteX1" fmla="*/ 88135 w 121185"/>
                  <a:gd name="connsiteY1" fmla="*/ 220337 h 275421"/>
                  <a:gd name="connsiteX2" fmla="*/ 55084 w 121185"/>
                  <a:gd name="connsiteY2" fmla="*/ 198303 h 275421"/>
                  <a:gd name="connsiteX3" fmla="*/ 33050 w 121185"/>
                  <a:gd name="connsiteY3" fmla="*/ 165253 h 275421"/>
                  <a:gd name="connsiteX4" fmla="*/ 11016 w 121185"/>
                  <a:gd name="connsiteY4" fmla="*/ 99152 h 275421"/>
                  <a:gd name="connsiteX5" fmla="*/ 0 w 121185"/>
                  <a:gd name="connsiteY5" fmla="*/ 66101 h 275421"/>
                  <a:gd name="connsiteX6" fmla="*/ 0 w 121185"/>
                  <a:gd name="connsiteY6" fmla="*/ 0 h 27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85" h="275421">
                    <a:moveTo>
                      <a:pt x="121185" y="275421"/>
                    </a:moveTo>
                    <a:cubicBezTo>
                      <a:pt x="110168" y="257060"/>
                      <a:pt x="102070" y="236595"/>
                      <a:pt x="88135" y="220337"/>
                    </a:cubicBezTo>
                    <a:cubicBezTo>
                      <a:pt x="79518" y="210284"/>
                      <a:pt x="64447" y="207666"/>
                      <a:pt x="55084" y="198303"/>
                    </a:cubicBezTo>
                    <a:cubicBezTo>
                      <a:pt x="45721" y="188941"/>
                      <a:pt x="40395" y="176270"/>
                      <a:pt x="33050" y="165253"/>
                    </a:cubicBezTo>
                    <a:lnTo>
                      <a:pt x="11016" y="99152"/>
                    </a:lnTo>
                    <a:cubicBezTo>
                      <a:pt x="7344" y="88135"/>
                      <a:pt x="0" y="77714"/>
                      <a:pt x="0" y="66101"/>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a:off x="6012550" y="1322024"/>
                <a:ext cx="123845" cy="242371"/>
              </a:xfrm>
              <a:custGeom>
                <a:avLst/>
                <a:gdLst>
                  <a:gd name="connsiteX0" fmla="*/ 123845 w 123845"/>
                  <a:gd name="connsiteY0" fmla="*/ 242371 h 242371"/>
                  <a:gd name="connsiteX1" fmla="*/ 68761 w 123845"/>
                  <a:gd name="connsiteY1" fmla="*/ 231354 h 242371"/>
                  <a:gd name="connsiteX2" fmla="*/ 57744 w 123845"/>
                  <a:gd name="connsiteY2" fmla="*/ 198304 h 242371"/>
                  <a:gd name="connsiteX3" fmla="*/ 24693 w 123845"/>
                  <a:gd name="connsiteY3" fmla="*/ 176270 h 242371"/>
                  <a:gd name="connsiteX4" fmla="*/ 13677 w 123845"/>
                  <a:gd name="connsiteY4" fmla="*/ 121186 h 242371"/>
                  <a:gd name="connsiteX5" fmla="*/ 2660 w 123845"/>
                  <a:gd name="connsiteY5" fmla="*/ 88135 h 242371"/>
                  <a:gd name="connsiteX6" fmla="*/ 2660 w 123845"/>
                  <a:gd name="connsiteY6" fmla="*/ 0 h 2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5" h="242371">
                    <a:moveTo>
                      <a:pt x="123845" y="242371"/>
                    </a:moveTo>
                    <a:cubicBezTo>
                      <a:pt x="105484" y="238699"/>
                      <a:pt x="84341" y="241741"/>
                      <a:pt x="68761" y="231354"/>
                    </a:cubicBezTo>
                    <a:cubicBezTo>
                      <a:pt x="59099" y="224913"/>
                      <a:pt x="64998" y="207372"/>
                      <a:pt x="57744" y="198304"/>
                    </a:cubicBezTo>
                    <a:cubicBezTo>
                      <a:pt x="49472" y="187965"/>
                      <a:pt x="35710" y="183615"/>
                      <a:pt x="24693" y="176270"/>
                    </a:cubicBezTo>
                    <a:cubicBezTo>
                      <a:pt x="21021" y="157909"/>
                      <a:pt x="18218" y="139352"/>
                      <a:pt x="13677" y="121186"/>
                    </a:cubicBezTo>
                    <a:cubicBezTo>
                      <a:pt x="10861" y="109920"/>
                      <a:pt x="3711" y="99700"/>
                      <a:pt x="2660" y="88135"/>
                    </a:cubicBezTo>
                    <a:cubicBezTo>
                      <a:pt x="0" y="58877"/>
                      <a:pt x="2660" y="29378"/>
                      <a:pt x="266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a:off x="5779210" y="1388125"/>
                <a:ext cx="224983" cy="286439"/>
              </a:xfrm>
              <a:custGeom>
                <a:avLst/>
                <a:gdLst>
                  <a:gd name="connsiteX0" fmla="*/ 224983 w 224983"/>
                  <a:gd name="connsiteY0" fmla="*/ 286439 h 286439"/>
                  <a:gd name="connsiteX1" fmla="*/ 147865 w 224983"/>
                  <a:gd name="connsiteY1" fmla="*/ 275422 h 286439"/>
                  <a:gd name="connsiteX2" fmla="*/ 114814 w 224983"/>
                  <a:gd name="connsiteY2" fmla="*/ 264405 h 286439"/>
                  <a:gd name="connsiteX3" fmla="*/ 92780 w 224983"/>
                  <a:gd name="connsiteY3" fmla="*/ 231355 h 286439"/>
                  <a:gd name="connsiteX4" fmla="*/ 37696 w 224983"/>
                  <a:gd name="connsiteY4" fmla="*/ 165253 h 286439"/>
                  <a:gd name="connsiteX5" fmla="*/ 15662 w 224983"/>
                  <a:gd name="connsiteY5" fmla="*/ 77118 h 286439"/>
                  <a:gd name="connsiteX6" fmla="*/ 4645 w 224983"/>
                  <a:gd name="connsiteY6" fmla="*/ 0 h 2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83" h="286439">
                    <a:moveTo>
                      <a:pt x="224983" y="286439"/>
                    </a:moveTo>
                    <a:cubicBezTo>
                      <a:pt x="199277" y="282767"/>
                      <a:pt x="173328" y="280515"/>
                      <a:pt x="147865" y="275422"/>
                    </a:cubicBezTo>
                    <a:cubicBezTo>
                      <a:pt x="136478" y="273144"/>
                      <a:pt x="123882" y="271659"/>
                      <a:pt x="114814" y="264405"/>
                    </a:cubicBezTo>
                    <a:cubicBezTo>
                      <a:pt x="104475" y="256134"/>
                      <a:pt x="101256" y="241527"/>
                      <a:pt x="92780" y="231355"/>
                    </a:cubicBezTo>
                    <a:cubicBezTo>
                      <a:pt x="62325" y="194809"/>
                      <a:pt x="58210" y="206281"/>
                      <a:pt x="37696" y="165253"/>
                    </a:cubicBezTo>
                    <a:cubicBezTo>
                      <a:pt x="25104" y="140069"/>
                      <a:pt x="21948" y="102262"/>
                      <a:pt x="15662" y="77118"/>
                    </a:cubicBezTo>
                    <a:cubicBezTo>
                      <a:pt x="0" y="14470"/>
                      <a:pt x="4645" y="75493"/>
                      <a:pt x="464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6035486" y="1244906"/>
                <a:ext cx="133960" cy="264405"/>
              </a:xfrm>
              <a:custGeom>
                <a:avLst/>
                <a:gdLst>
                  <a:gd name="connsiteX0" fmla="*/ 133960 w 133960"/>
                  <a:gd name="connsiteY0" fmla="*/ 264405 h 264405"/>
                  <a:gd name="connsiteX1" fmla="*/ 67859 w 133960"/>
                  <a:gd name="connsiteY1" fmla="*/ 253388 h 264405"/>
                  <a:gd name="connsiteX2" fmla="*/ 45825 w 133960"/>
                  <a:gd name="connsiteY2" fmla="*/ 220337 h 264405"/>
                  <a:gd name="connsiteX3" fmla="*/ 23791 w 133960"/>
                  <a:gd name="connsiteY3" fmla="*/ 154236 h 264405"/>
                  <a:gd name="connsiteX4" fmla="*/ 12774 w 133960"/>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 h="264405">
                    <a:moveTo>
                      <a:pt x="133960" y="264405"/>
                    </a:moveTo>
                    <a:cubicBezTo>
                      <a:pt x="111926" y="260733"/>
                      <a:pt x="87838" y="263378"/>
                      <a:pt x="67859" y="253388"/>
                    </a:cubicBezTo>
                    <a:cubicBezTo>
                      <a:pt x="56016" y="247466"/>
                      <a:pt x="51203" y="232437"/>
                      <a:pt x="45825" y="220337"/>
                    </a:cubicBezTo>
                    <a:cubicBezTo>
                      <a:pt x="36392" y="199113"/>
                      <a:pt x="31136" y="176270"/>
                      <a:pt x="23791" y="154236"/>
                    </a:cubicBezTo>
                    <a:cubicBezTo>
                      <a:pt x="0" y="82863"/>
                      <a:pt x="12774" y="132801"/>
                      <a:pt x="1277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5" name="Freeform 194"/>
            <p:cNvSpPr/>
            <p:nvPr/>
          </p:nvSpPr>
          <p:spPr>
            <a:xfrm>
              <a:off x="4070528" y="535366"/>
              <a:ext cx="532917" cy="222037"/>
            </a:xfrm>
            <a:custGeom>
              <a:avLst/>
              <a:gdLst>
                <a:gd name="connsiteX0" fmla="*/ 16525 w 563148"/>
                <a:gd name="connsiteY0" fmla="*/ 211829 h 230190"/>
                <a:gd name="connsiteX1" fmla="*/ 115677 w 563148"/>
                <a:gd name="connsiteY1" fmla="*/ 189795 h 230190"/>
                <a:gd name="connsiteX2" fmla="*/ 148727 w 563148"/>
                <a:gd name="connsiteY2" fmla="*/ 178778 h 230190"/>
                <a:gd name="connsiteX3" fmla="*/ 181778 w 563148"/>
                <a:gd name="connsiteY3" fmla="*/ 156745 h 230190"/>
                <a:gd name="connsiteX4" fmla="*/ 225845 w 563148"/>
                <a:gd name="connsiteY4" fmla="*/ 134711 h 230190"/>
                <a:gd name="connsiteX5" fmla="*/ 280930 w 563148"/>
                <a:gd name="connsiteY5" fmla="*/ 79627 h 230190"/>
                <a:gd name="connsiteX6" fmla="*/ 336014 w 563148"/>
                <a:gd name="connsiteY6" fmla="*/ 24542 h 230190"/>
                <a:gd name="connsiteX7" fmla="*/ 380082 w 563148"/>
                <a:gd name="connsiteY7" fmla="*/ 90644 h 230190"/>
                <a:gd name="connsiteX8" fmla="*/ 479233 w 563148"/>
                <a:gd name="connsiteY8" fmla="*/ 156745 h 230190"/>
                <a:gd name="connsiteX9" fmla="*/ 512284 w 563148"/>
                <a:gd name="connsiteY9" fmla="*/ 178778 h 230190"/>
                <a:gd name="connsiteX10" fmla="*/ 545335 w 563148"/>
                <a:gd name="connsiteY10" fmla="*/ 189795 h 230190"/>
                <a:gd name="connsiteX11" fmla="*/ 545335 w 563148"/>
                <a:gd name="connsiteY11" fmla="*/ 79627 h 230190"/>
                <a:gd name="connsiteX12" fmla="*/ 534318 w 563148"/>
                <a:gd name="connsiteY12" fmla="*/ 46576 h 230190"/>
                <a:gd name="connsiteX13" fmla="*/ 468217 w 563148"/>
                <a:gd name="connsiteY13" fmla="*/ 2509 h 230190"/>
                <a:gd name="connsiteX14" fmla="*/ 60592 w 563148"/>
                <a:gd name="connsiteY14" fmla="*/ 13525 h 230190"/>
                <a:gd name="connsiteX15" fmla="*/ 16525 w 563148"/>
                <a:gd name="connsiteY15" fmla="*/ 79627 h 230190"/>
                <a:gd name="connsiteX16" fmla="*/ 16525 w 563148"/>
                <a:gd name="connsiteY16" fmla="*/ 211829 h 2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148" h="230190">
                  <a:moveTo>
                    <a:pt x="16525" y="211829"/>
                  </a:moveTo>
                  <a:cubicBezTo>
                    <a:pt x="33050" y="230190"/>
                    <a:pt x="79377" y="200167"/>
                    <a:pt x="115677" y="189795"/>
                  </a:cubicBezTo>
                  <a:cubicBezTo>
                    <a:pt x="126843" y="186605"/>
                    <a:pt x="138340" y="183971"/>
                    <a:pt x="148727" y="178778"/>
                  </a:cubicBezTo>
                  <a:cubicBezTo>
                    <a:pt x="160570" y="172857"/>
                    <a:pt x="170282" y="163314"/>
                    <a:pt x="181778" y="156745"/>
                  </a:cubicBezTo>
                  <a:cubicBezTo>
                    <a:pt x="196037" y="148597"/>
                    <a:pt x="211156" y="142056"/>
                    <a:pt x="225845" y="134711"/>
                  </a:cubicBezTo>
                  <a:cubicBezTo>
                    <a:pt x="284603" y="46574"/>
                    <a:pt x="207483" y="153073"/>
                    <a:pt x="280930" y="79627"/>
                  </a:cubicBezTo>
                  <a:cubicBezTo>
                    <a:pt x="354383" y="6175"/>
                    <a:pt x="247874" y="83304"/>
                    <a:pt x="336014" y="24542"/>
                  </a:cubicBezTo>
                  <a:cubicBezTo>
                    <a:pt x="350703" y="46576"/>
                    <a:pt x="358048" y="75955"/>
                    <a:pt x="380082" y="90644"/>
                  </a:cubicBezTo>
                  <a:lnTo>
                    <a:pt x="479233" y="156745"/>
                  </a:lnTo>
                  <a:cubicBezTo>
                    <a:pt x="490250" y="164090"/>
                    <a:pt x="499723" y="174591"/>
                    <a:pt x="512284" y="178778"/>
                  </a:cubicBezTo>
                  <a:lnTo>
                    <a:pt x="545335" y="189795"/>
                  </a:lnTo>
                  <a:cubicBezTo>
                    <a:pt x="563148" y="136356"/>
                    <a:pt x="561159" y="158747"/>
                    <a:pt x="545335" y="79627"/>
                  </a:cubicBezTo>
                  <a:cubicBezTo>
                    <a:pt x="543057" y="68240"/>
                    <a:pt x="542530" y="54788"/>
                    <a:pt x="534318" y="46576"/>
                  </a:cubicBezTo>
                  <a:cubicBezTo>
                    <a:pt x="515593" y="27851"/>
                    <a:pt x="468217" y="2509"/>
                    <a:pt x="468217" y="2509"/>
                  </a:cubicBezTo>
                  <a:cubicBezTo>
                    <a:pt x="332342" y="6181"/>
                    <a:pt x="195842" y="0"/>
                    <a:pt x="60592" y="13525"/>
                  </a:cubicBezTo>
                  <a:cubicBezTo>
                    <a:pt x="39050" y="15679"/>
                    <a:pt x="17770" y="60946"/>
                    <a:pt x="16525" y="79627"/>
                  </a:cubicBezTo>
                  <a:cubicBezTo>
                    <a:pt x="13594" y="123597"/>
                    <a:pt x="0" y="193468"/>
                    <a:pt x="16525" y="211829"/>
                  </a:cubicBezTo>
                  <a:close/>
                </a:path>
              </a:pathLst>
            </a:custGeom>
            <a:solidFill>
              <a:srgbClr val="50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316077" y="1388125"/>
              <a:ext cx="2198282" cy="1441886"/>
            </a:xfrm>
            <a:custGeom>
              <a:avLst/>
              <a:gdLst>
                <a:gd name="connsiteX0" fmla="*/ 738130 w 2198282"/>
                <a:gd name="connsiteY0" fmla="*/ 264405 h 1441886"/>
                <a:gd name="connsiteX1" fmla="*/ 1002535 w 2198282"/>
                <a:gd name="connsiteY1" fmla="*/ 253388 h 1441886"/>
                <a:gd name="connsiteX2" fmla="*/ 1046603 w 2198282"/>
                <a:gd name="connsiteY2" fmla="*/ 242371 h 1441886"/>
                <a:gd name="connsiteX3" fmla="*/ 1156771 w 2198282"/>
                <a:gd name="connsiteY3" fmla="*/ 231355 h 1441886"/>
                <a:gd name="connsiteX4" fmla="*/ 1255923 w 2198282"/>
                <a:gd name="connsiteY4" fmla="*/ 209321 h 1441886"/>
                <a:gd name="connsiteX5" fmla="*/ 1366092 w 2198282"/>
                <a:gd name="connsiteY5" fmla="*/ 220338 h 1441886"/>
                <a:gd name="connsiteX6" fmla="*/ 1399142 w 2198282"/>
                <a:gd name="connsiteY6" fmla="*/ 242371 h 1441886"/>
                <a:gd name="connsiteX7" fmla="*/ 1498294 w 2198282"/>
                <a:gd name="connsiteY7" fmla="*/ 264405 h 1441886"/>
                <a:gd name="connsiteX8" fmla="*/ 1564395 w 2198282"/>
                <a:gd name="connsiteY8" fmla="*/ 286439 h 1441886"/>
                <a:gd name="connsiteX9" fmla="*/ 1696598 w 2198282"/>
                <a:gd name="connsiteY9" fmla="*/ 308473 h 1441886"/>
                <a:gd name="connsiteX10" fmla="*/ 1961003 w 2198282"/>
                <a:gd name="connsiteY10" fmla="*/ 297456 h 1441886"/>
                <a:gd name="connsiteX11" fmla="*/ 1994053 w 2198282"/>
                <a:gd name="connsiteY11" fmla="*/ 286439 h 1441886"/>
                <a:gd name="connsiteX12" fmla="*/ 2049137 w 2198282"/>
                <a:gd name="connsiteY12" fmla="*/ 275422 h 1441886"/>
                <a:gd name="connsiteX13" fmla="*/ 2071171 w 2198282"/>
                <a:gd name="connsiteY13" fmla="*/ 187287 h 1441886"/>
                <a:gd name="connsiteX14" fmla="*/ 2082188 w 2198282"/>
                <a:gd name="connsiteY14" fmla="*/ 44068 h 1441886"/>
                <a:gd name="connsiteX15" fmla="*/ 2104222 w 2198282"/>
                <a:gd name="connsiteY15" fmla="*/ 0 h 1441886"/>
                <a:gd name="connsiteX16" fmla="*/ 2115239 w 2198282"/>
                <a:gd name="connsiteY16" fmla="*/ 44068 h 1441886"/>
                <a:gd name="connsiteX17" fmla="*/ 2126256 w 2198282"/>
                <a:gd name="connsiteY17" fmla="*/ 99152 h 1441886"/>
                <a:gd name="connsiteX18" fmla="*/ 2148289 w 2198282"/>
                <a:gd name="connsiteY18" fmla="*/ 132203 h 1441886"/>
                <a:gd name="connsiteX19" fmla="*/ 2159306 w 2198282"/>
                <a:gd name="connsiteY19" fmla="*/ 220338 h 1441886"/>
                <a:gd name="connsiteX20" fmla="*/ 2181340 w 2198282"/>
                <a:gd name="connsiteY20" fmla="*/ 253388 h 1441886"/>
                <a:gd name="connsiteX21" fmla="*/ 2192357 w 2198282"/>
                <a:gd name="connsiteY21" fmla="*/ 429658 h 1441886"/>
                <a:gd name="connsiteX22" fmla="*/ 1828800 w 2198282"/>
                <a:gd name="connsiteY22" fmla="*/ 451692 h 1441886"/>
                <a:gd name="connsiteX23" fmla="*/ 1762699 w 2198282"/>
                <a:gd name="connsiteY23" fmla="*/ 462709 h 1441886"/>
                <a:gd name="connsiteX24" fmla="*/ 1729648 w 2198282"/>
                <a:gd name="connsiteY24" fmla="*/ 484742 h 1441886"/>
                <a:gd name="connsiteX25" fmla="*/ 1619480 w 2198282"/>
                <a:gd name="connsiteY25" fmla="*/ 484742 h 1441886"/>
                <a:gd name="connsiteX26" fmla="*/ 1388125 w 2198282"/>
                <a:gd name="connsiteY26" fmla="*/ 473726 h 1441886"/>
                <a:gd name="connsiteX27" fmla="*/ 1288974 w 2198282"/>
                <a:gd name="connsiteY27" fmla="*/ 517793 h 1441886"/>
                <a:gd name="connsiteX28" fmla="*/ 1211856 w 2198282"/>
                <a:gd name="connsiteY28" fmla="*/ 539827 h 1441886"/>
                <a:gd name="connsiteX29" fmla="*/ 1024569 w 2198282"/>
                <a:gd name="connsiteY29" fmla="*/ 550844 h 1441886"/>
                <a:gd name="connsiteX30" fmla="*/ 947451 w 2198282"/>
                <a:gd name="connsiteY30" fmla="*/ 561861 h 1441886"/>
                <a:gd name="connsiteX31" fmla="*/ 572877 w 2198282"/>
                <a:gd name="connsiteY31" fmla="*/ 572877 h 1441886"/>
                <a:gd name="connsiteX32" fmla="*/ 506776 w 2198282"/>
                <a:gd name="connsiteY32" fmla="*/ 594911 h 1441886"/>
                <a:gd name="connsiteX33" fmla="*/ 473725 w 2198282"/>
                <a:gd name="connsiteY33" fmla="*/ 605928 h 1441886"/>
                <a:gd name="connsiteX34" fmla="*/ 440675 w 2198282"/>
                <a:gd name="connsiteY34" fmla="*/ 627962 h 1441886"/>
                <a:gd name="connsiteX35" fmla="*/ 407624 w 2198282"/>
                <a:gd name="connsiteY35" fmla="*/ 638979 h 1441886"/>
                <a:gd name="connsiteX36" fmla="*/ 308472 w 2198282"/>
                <a:gd name="connsiteY36" fmla="*/ 694063 h 1441886"/>
                <a:gd name="connsiteX37" fmla="*/ 231354 w 2198282"/>
                <a:gd name="connsiteY37" fmla="*/ 760164 h 1441886"/>
                <a:gd name="connsiteX38" fmla="*/ 220337 w 2198282"/>
                <a:gd name="connsiteY38" fmla="*/ 804232 h 1441886"/>
                <a:gd name="connsiteX39" fmla="*/ 209321 w 2198282"/>
                <a:gd name="connsiteY39" fmla="*/ 837282 h 1441886"/>
                <a:gd name="connsiteX40" fmla="*/ 231354 w 2198282"/>
                <a:gd name="connsiteY40" fmla="*/ 870333 h 1441886"/>
                <a:gd name="connsiteX41" fmla="*/ 297456 w 2198282"/>
                <a:gd name="connsiteY41" fmla="*/ 925417 h 1441886"/>
                <a:gd name="connsiteX42" fmla="*/ 363557 w 2198282"/>
                <a:gd name="connsiteY42" fmla="*/ 947451 h 1441886"/>
                <a:gd name="connsiteX43" fmla="*/ 396607 w 2198282"/>
                <a:gd name="connsiteY43" fmla="*/ 969485 h 1441886"/>
                <a:gd name="connsiteX44" fmla="*/ 495759 w 2198282"/>
                <a:gd name="connsiteY44" fmla="*/ 1024569 h 1441886"/>
                <a:gd name="connsiteX45" fmla="*/ 561860 w 2198282"/>
                <a:gd name="connsiteY45" fmla="*/ 1090670 h 1441886"/>
                <a:gd name="connsiteX46" fmla="*/ 594911 w 2198282"/>
                <a:gd name="connsiteY46" fmla="*/ 1123721 h 1441886"/>
                <a:gd name="connsiteX47" fmla="*/ 627962 w 2198282"/>
                <a:gd name="connsiteY47" fmla="*/ 1145755 h 1441886"/>
                <a:gd name="connsiteX48" fmla="*/ 661012 w 2198282"/>
                <a:gd name="connsiteY48" fmla="*/ 1211856 h 1441886"/>
                <a:gd name="connsiteX49" fmla="*/ 672029 w 2198282"/>
                <a:gd name="connsiteY49" fmla="*/ 1244906 h 1441886"/>
                <a:gd name="connsiteX50" fmla="*/ 694063 w 2198282"/>
                <a:gd name="connsiteY50" fmla="*/ 1277957 h 1441886"/>
                <a:gd name="connsiteX51" fmla="*/ 705080 w 2198282"/>
                <a:gd name="connsiteY51" fmla="*/ 1311008 h 1441886"/>
                <a:gd name="connsiteX52" fmla="*/ 727113 w 2198282"/>
                <a:gd name="connsiteY52" fmla="*/ 1366092 h 1441886"/>
                <a:gd name="connsiteX53" fmla="*/ 705080 w 2198282"/>
                <a:gd name="connsiteY53" fmla="*/ 1432193 h 1441886"/>
                <a:gd name="connsiteX54" fmla="*/ 661012 w 2198282"/>
                <a:gd name="connsiteY54" fmla="*/ 1421176 h 1441886"/>
                <a:gd name="connsiteX55" fmla="*/ 594911 w 2198282"/>
                <a:gd name="connsiteY55" fmla="*/ 1388126 h 1441886"/>
                <a:gd name="connsiteX56" fmla="*/ 561860 w 2198282"/>
                <a:gd name="connsiteY56" fmla="*/ 1355075 h 1441886"/>
                <a:gd name="connsiteX57" fmla="*/ 528810 w 2198282"/>
                <a:gd name="connsiteY57" fmla="*/ 1344058 h 1441886"/>
                <a:gd name="connsiteX58" fmla="*/ 429658 w 2198282"/>
                <a:gd name="connsiteY58" fmla="*/ 1255923 h 1441886"/>
                <a:gd name="connsiteX59" fmla="*/ 385590 w 2198282"/>
                <a:gd name="connsiteY59" fmla="*/ 1233889 h 1441886"/>
                <a:gd name="connsiteX60" fmla="*/ 286439 w 2198282"/>
                <a:gd name="connsiteY60" fmla="*/ 1178805 h 1441886"/>
                <a:gd name="connsiteX61" fmla="*/ 253388 w 2198282"/>
                <a:gd name="connsiteY61" fmla="*/ 1145755 h 1441886"/>
                <a:gd name="connsiteX62" fmla="*/ 220337 w 2198282"/>
                <a:gd name="connsiteY62" fmla="*/ 1134738 h 1441886"/>
                <a:gd name="connsiteX63" fmla="*/ 187287 w 2198282"/>
                <a:gd name="connsiteY63" fmla="*/ 1112704 h 1441886"/>
                <a:gd name="connsiteX64" fmla="*/ 165253 w 2198282"/>
                <a:gd name="connsiteY64" fmla="*/ 1079653 h 1441886"/>
                <a:gd name="connsiteX65" fmla="*/ 132203 w 2198282"/>
                <a:gd name="connsiteY65" fmla="*/ 1057620 h 1441886"/>
                <a:gd name="connsiteX66" fmla="*/ 88135 w 2198282"/>
                <a:gd name="connsiteY66" fmla="*/ 1024569 h 1441886"/>
                <a:gd name="connsiteX67" fmla="*/ 55084 w 2198282"/>
                <a:gd name="connsiteY67" fmla="*/ 980502 h 1441886"/>
                <a:gd name="connsiteX68" fmla="*/ 11017 w 2198282"/>
                <a:gd name="connsiteY68" fmla="*/ 870333 h 1441886"/>
                <a:gd name="connsiteX69" fmla="*/ 0 w 2198282"/>
                <a:gd name="connsiteY69" fmla="*/ 837282 h 1441886"/>
                <a:gd name="connsiteX70" fmla="*/ 22034 w 2198282"/>
                <a:gd name="connsiteY70" fmla="*/ 749147 h 1441886"/>
                <a:gd name="connsiteX71" fmla="*/ 55084 w 2198282"/>
                <a:gd name="connsiteY71" fmla="*/ 716097 h 1441886"/>
                <a:gd name="connsiteX72" fmla="*/ 99152 w 2198282"/>
                <a:gd name="connsiteY72" fmla="*/ 694063 h 1441886"/>
                <a:gd name="connsiteX73" fmla="*/ 121186 w 2198282"/>
                <a:gd name="connsiteY73" fmla="*/ 661012 h 1441886"/>
                <a:gd name="connsiteX74" fmla="*/ 187287 w 2198282"/>
                <a:gd name="connsiteY74" fmla="*/ 627962 h 1441886"/>
                <a:gd name="connsiteX75" fmla="*/ 253388 w 2198282"/>
                <a:gd name="connsiteY75" fmla="*/ 561861 h 1441886"/>
                <a:gd name="connsiteX76" fmla="*/ 286439 w 2198282"/>
                <a:gd name="connsiteY76" fmla="*/ 539827 h 1441886"/>
                <a:gd name="connsiteX77" fmla="*/ 352540 w 2198282"/>
                <a:gd name="connsiteY77" fmla="*/ 473726 h 1441886"/>
                <a:gd name="connsiteX78" fmla="*/ 418641 w 2198282"/>
                <a:gd name="connsiteY78" fmla="*/ 440675 h 1441886"/>
                <a:gd name="connsiteX79" fmla="*/ 517793 w 2198282"/>
                <a:gd name="connsiteY79" fmla="*/ 363557 h 1441886"/>
                <a:gd name="connsiteX80" fmla="*/ 550843 w 2198282"/>
                <a:gd name="connsiteY80" fmla="*/ 352540 h 1441886"/>
                <a:gd name="connsiteX81" fmla="*/ 616945 w 2198282"/>
                <a:gd name="connsiteY81" fmla="*/ 308473 h 1441886"/>
                <a:gd name="connsiteX82" fmla="*/ 727113 w 2198282"/>
                <a:gd name="connsiteY82" fmla="*/ 286439 h 1441886"/>
                <a:gd name="connsiteX83" fmla="*/ 738130 w 2198282"/>
                <a:gd name="connsiteY83" fmla="*/ 264405 h 14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198282" h="1441886">
                  <a:moveTo>
                    <a:pt x="738130" y="264405"/>
                  </a:moveTo>
                  <a:cubicBezTo>
                    <a:pt x="826265" y="260733"/>
                    <a:pt x="914548" y="259673"/>
                    <a:pt x="1002535" y="253388"/>
                  </a:cubicBezTo>
                  <a:cubicBezTo>
                    <a:pt x="1017638" y="252309"/>
                    <a:pt x="1031614" y="244512"/>
                    <a:pt x="1046603" y="242371"/>
                  </a:cubicBezTo>
                  <a:cubicBezTo>
                    <a:pt x="1083138" y="237152"/>
                    <a:pt x="1120048" y="235027"/>
                    <a:pt x="1156771" y="231355"/>
                  </a:cubicBezTo>
                  <a:cubicBezTo>
                    <a:pt x="1190853" y="219994"/>
                    <a:pt x="1217146" y="209321"/>
                    <a:pt x="1255923" y="209321"/>
                  </a:cubicBezTo>
                  <a:cubicBezTo>
                    <a:pt x="1292829" y="209321"/>
                    <a:pt x="1329369" y="216666"/>
                    <a:pt x="1366092" y="220338"/>
                  </a:cubicBezTo>
                  <a:cubicBezTo>
                    <a:pt x="1377109" y="227682"/>
                    <a:pt x="1387299" y="236450"/>
                    <a:pt x="1399142" y="242371"/>
                  </a:cubicBezTo>
                  <a:cubicBezTo>
                    <a:pt x="1430664" y="258132"/>
                    <a:pt x="1464442" y="255942"/>
                    <a:pt x="1498294" y="264405"/>
                  </a:cubicBezTo>
                  <a:cubicBezTo>
                    <a:pt x="1520826" y="270038"/>
                    <a:pt x="1541403" y="283154"/>
                    <a:pt x="1564395" y="286439"/>
                  </a:cubicBezTo>
                  <a:cubicBezTo>
                    <a:pt x="1660050" y="300104"/>
                    <a:pt x="1616050" y="292363"/>
                    <a:pt x="1696598" y="308473"/>
                  </a:cubicBezTo>
                  <a:cubicBezTo>
                    <a:pt x="1784733" y="304801"/>
                    <a:pt x="1873033" y="303972"/>
                    <a:pt x="1961003" y="297456"/>
                  </a:cubicBezTo>
                  <a:cubicBezTo>
                    <a:pt x="1972584" y="296598"/>
                    <a:pt x="1982787" y="289256"/>
                    <a:pt x="1994053" y="286439"/>
                  </a:cubicBezTo>
                  <a:cubicBezTo>
                    <a:pt x="2012219" y="281897"/>
                    <a:pt x="2030776" y="279094"/>
                    <a:pt x="2049137" y="275422"/>
                  </a:cubicBezTo>
                  <a:cubicBezTo>
                    <a:pt x="2060579" y="241097"/>
                    <a:pt x="2066740" y="227169"/>
                    <a:pt x="2071171" y="187287"/>
                  </a:cubicBezTo>
                  <a:cubicBezTo>
                    <a:pt x="2076459" y="139699"/>
                    <a:pt x="2073867" y="91220"/>
                    <a:pt x="2082188" y="44068"/>
                  </a:cubicBezTo>
                  <a:cubicBezTo>
                    <a:pt x="2085042" y="27895"/>
                    <a:pt x="2096877" y="14689"/>
                    <a:pt x="2104222" y="0"/>
                  </a:cubicBezTo>
                  <a:cubicBezTo>
                    <a:pt x="2107894" y="14689"/>
                    <a:pt x="2111954" y="29287"/>
                    <a:pt x="2115239" y="44068"/>
                  </a:cubicBezTo>
                  <a:cubicBezTo>
                    <a:pt x="2119301" y="62347"/>
                    <a:pt x="2119681" y="81619"/>
                    <a:pt x="2126256" y="99152"/>
                  </a:cubicBezTo>
                  <a:cubicBezTo>
                    <a:pt x="2130905" y="111550"/>
                    <a:pt x="2140945" y="121186"/>
                    <a:pt x="2148289" y="132203"/>
                  </a:cubicBezTo>
                  <a:cubicBezTo>
                    <a:pt x="2151961" y="161581"/>
                    <a:pt x="2151516" y="191774"/>
                    <a:pt x="2159306" y="220338"/>
                  </a:cubicBezTo>
                  <a:cubicBezTo>
                    <a:pt x="2162790" y="233112"/>
                    <a:pt x="2179275" y="240310"/>
                    <a:pt x="2181340" y="253388"/>
                  </a:cubicBezTo>
                  <a:cubicBezTo>
                    <a:pt x="2190522" y="311539"/>
                    <a:pt x="2188685" y="370901"/>
                    <a:pt x="2192357" y="429658"/>
                  </a:cubicBezTo>
                  <a:cubicBezTo>
                    <a:pt x="2051849" y="476494"/>
                    <a:pt x="2198282" y="431165"/>
                    <a:pt x="1828800" y="451692"/>
                  </a:cubicBezTo>
                  <a:cubicBezTo>
                    <a:pt x="1806497" y="452931"/>
                    <a:pt x="1784733" y="459037"/>
                    <a:pt x="1762699" y="462709"/>
                  </a:cubicBezTo>
                  <a:cubicBezTo>
                    <a:pt x="1751682" y="470053"/>
                    <a:pt x="1741491" y="478821"/>
                    <a:pt x="1729648" y="484742"/>
                  </a:cubicBezTo>
                  <a:cubicBezTo>
                    <a:pt x="1686917" y="506107"/>
                    <a:pt x="1674656" y="492624"/>
                    <a:pt x="1619480" y="484742"/>
                  </a:cubicBezTo>
                  <a:cubicBezTo>
                    <a:pt x="1501004" y="445252"/>
                    <a:pt x="1576552" y="461164"/>
                    <a:pt x="1388125" y="473726"/>
                  </a:cubicBezTo>
                  <a:cubicBezTo>
                    <a:pt x="1335750" y="508642"/>
                    <a:pt x="1367635" y="491572"/>
                    <a:pt x="1288974" y="517793"/>
                  </a:cubicBezTo>
                  <a:cubicBezTo>
                    <a:pt x="1269146" y="524402"/>
                    <a:pt x="1231221" y="537983"/>
                    <a:pt x="1211856" y="539827"/>
                  </a:cubicBezTo>
                  <a:cubicBezTo>
                    <a:pt x="1149601" y="545756"/>
                    <a:pt x="1086998" y="547172"/>
                    <a:pt x="1024569" y="550844"/>
                  </a:cubicBezTo>
                  <a:cubicBezTo>
                    <a:pt x="998863" y="554516"/>
                    <a:pt x="973387" y="560596"/>
                    <a:pt x="947451" y="561861"/>
                  </a:cubicBezTo>
                  <a:cubicBezTo>
                    <a:pt x="822687" y="567947"/>
                    <a:pt x="697439" y="563535"/>
                    <a:pt x="572877" y="572877"/>
                  </a:cubicBezTo>
                  <a:cubicBezTo>
                    <a:pt x="549716" y="574614"/>
                    <a:pt x="528810" y="587566"/>
                    <a:pt x="506776" y="594911"/>
                  </a:cubicBezTo>
                  <a:lnTo>
                    <a:pt x="473725" y="605928"/>
                  </a:lnTo>
                  <a:cubicBezTo>
                    <a:pt x="462708" y="613273"/>
                    <a:pt x="452518" y="622041"/>
                    <a:pt x="440675" y="627962"/>
                  </a:cubicBezTo>
                  <a:cubicBezTo>
                    <a:pt x="430288" y="633156"/>
                    <a:pt x="417776" y="633339"/>
                    <a:pt x="407624" y="638979"/>
                  </a:cubicBezTo>
                  <a:cubicBezTo>
                    <a:pt x="293978" y="702115"/>
                    <a:pt x="383258" y="669134"/>
                    <a:pt x="308472" y="694063"/>
                  </a:cubicBezTo>
                  <a:cubicBezTo>
                    <a:pt x="292632" y="705943"/>
                    <a:pt x="242861" y="740027"/>
                    <a:pt x="231354" y="760164"/>
                  </a:cubicBezTo>
                  <a:cubicBezTo>
                    <a:pt x="223842" y="773310"/>
                    <a:pt x="224497" y="789673"/>
                    <a:pt x="220337" y="804232"/>
                  </a:cubicBezTo>
                  <a:cubicBezTo>
                    <a:pt x="217147" y="815398"/>
                    <a:pt x="212993" y="826265"/>
                    <a:pt x="209321" y="837282"/>
                  </a:cubicBezTo>
                  <a:cubicBezTo>
                    <a:pt x="216665" y="848299"/>
                    <a:pt x="222878" y="860161"/>
                    <a:pt x="231354" y="870333"/>
                  </a:cubicBezTo>
                  <a:cubicBezTo>
                    <a:pt x="246614" y="888645"/>
                    <a:pt x="274518" y="915222"/>
                    <a:pt x="297456" y="925417"/>
                  </a:cubicBezTo>
                  <a:cubicBezTo>
                    <a:pt x="318680" y="934850"/>
                    <a:pt x="363557" y="947451"/>
                    <a:pt x="363557" y="947451"/>
                  </a:cubicBezTo>
                  <a:cubicBezTo>
                    <a:pt x="374574" y="954796"/>
                    <a:pt x="384764" y="963564"/>
                    <a:pt x="396607" y="969485"/>
                  </a:cubicBezTo>
                  <a:cubicBezTo>
                    <a:pt x="452022" y="997193"/>
                    <a:pt x="426286" y="955096"/>
                    <a:pt x="495759" y="1024569"/>
                  </a:cubicBezTo>
                  <a:lnTo>
                    <a:pt x="561860" y="1090670"/>
                  </a:lnTo>
                  <a:cubicBezTo>
                    <a:pt x="572877" y="1101687"/>
                    <a:pt x="581947" y="1115079"/>
                    <a:pt x="594911" y="1123721"/>
                  </a:cubicBezTo>
                  <a:lnTo>
                    <a:pt x="627962" y="1145755"/>
                  </a:lnTo>
                  <a:cubicBezTo>
                    <a:pt x="655648" y="1228819"/>
                    <a:pt x="618303" y="1126439"/>
                    <a:pt x="661012" y="1211856"/>
                  </a:cubicBezTo>
                  <a:cubicBezTo>
                    <a:pt x="666205" y="1222243"/>
                    <a:pt x="666836" y="1234519"/>
                    <a:pt x="672029" y="1244906"/>
                  </a:cubicBezTo>
                  <a:cubicBezTo>
                    <a:pt x="677951" y="1256749"/>
                    <a:pt x="688142" y="1266114"/>
                    <a:pt x="694063" y="1277957"/>
                  </a:cubicBezTo>
                  <a:cubicBezTo>
                    <a:pt x="699256" y="1288344"/>
                    <a:pt x="701002" y="1300134"/>
                    <a:pt x="705080" y="1311008"/>
                  </a:cubicBezTo>
                  <a:cubicBezTo>
                    <a:pt x="712024" y="1329525"/>
                    <a:pt x="719769" y="1347731"/>
                    <a:pt x="727113" y="1366092"/>
                  </a:cubicBezTo>
                  <a:cubicBezTo>
                    <a:pt x="719769" y="1388126"/>
                    <a:pt x="722922" y="1417324"/>
                    <a:pt x="705080" y="1432193"/>
                  </a:cubicBezTo>
                  <a:cubicBezTo>
                    <a:pt x="693448" y="1441886"/>
                    <a:pt x="675571" y="1425336"/>
                    <a:pt x="661012" y="1421176"/>
                  </a:cubicBezTo>
                  <a:cubicBezTo>
                    <a:pt x="630771" y="1412535"/>
                    <a:pt x="620100" y="1409117"/>
                    <a:pt x="594911" y="1388126"/>
                  </a:cubicBezTo>
                  <a:cubicBezTo>
                    <a:pt x="582942" y="1378152"/>
                    <a:pt x="574824" y="1363718"/>
                    <a:pt x="561860" y="1355075"/>
                  </a:cubicBezTo>
                  <a:cubicBezTo>
                    <a:pt x="552198" y="1348633"/>
                    <a:pt x="539827" y="1347730"/>
                    <a:pt x="528810" y="1344058"/>
                  </a:cubicBezTo>
                  <a:cubicBezTo>
                    <a:pt x="484190" y="1299438"/>
                    <a:pt x="475530" y="1282135"/>
                    <a:pt x="429658" y="1255923"/>
                  </a:cubicBezTo>
                  <a:cubicBezTo>
                    <a:pt x="415399" y="1247775"/>
                    <a:pt x="399673" y="1242339"/>
                    <a:pt x="385590" y="1233889"/>
                  </a:cubicBezTo>
                  <a:cubicBezTo>
                    <a:pt x="290885" y="1177067"/>
                    <a:pt x="352917" y="1200965"/>
                    <a:pt x="286439" y="1178805"/>
                  </a:cubicBezTo>
                  <a:cubicBezTo>
                    <a:pt x="275422" y="1167788"/>
                    <a:pt x="266352" y="1154397"/>
                    <a:pt x="253388" y="1145755"/>
                  </a:cubicBezTo>
                  <a:cubicBezTo>
                    <a:pt x="243725" y="1139313"/>
                    <a:pt x="230724" y="1139932"/>
                    <a:pt x="220337" y="1134738"/>
                  </a:cubicBezTo>
                  <a:cubicBezTo>
                    <a:pt x="208494" y="1128817"/>
                    <a:pt x="198304" y="1120049"/>
                    <a:pt x="187287" y="1112704"/>
                  </a:cubicBezTo>
                  <a:cubicBezTo>
                    <a:pt x="179942" y="1101687"/>
                    <a:pt x="174616" y="1089016"/>
                    <a:pt x="165253" y="1079653"/>
                  </a:cubicBezTo>
                  <a:cubicBezTo>
                    <a:pt x="155891" y="1070291"/>
                    <a:pt x="142977" y="1065316"/>
                    <a:pt x="132203" y="1057620"/>
                  </a:cubicBezTo>
                  <a:cubicBezTo>
                    <a:pt x="117261" y="1046948"/>
                    <a:pt x="101119" y="1037553"/>
                    <a:pt x="88135" y="1024569"/>
                  </a:cubicBezTo>
                  <a:cubicBezTo>
                    <a:pt x="75151" y="1011586"/>
                    <a:pt x="64815" y="996072"/>
                    <a:pt x="55084" y="980502"/>
                  </a:cubicBezTo>
                  <a:cubicBezTo>
                    <a:pt x="31930" y="943455"/>
                    <a:pt x="25142" y="912707"/>
                    <a:pt x="11017" y="870333"/>
                  </a:cubicBezTo>
                  <a:lnTo>
                    <a:pt x="0" y="837282"/>
                  </a:lnTo>
                  <a:cubicBezTo>
                    <a:pt x="1589" y="829336"/>
                    <a:pt x="12355" y="763665"/>
                    <a:pt x="22034" y="749147"/>
                  </a:cubicBezTo>
                  <a:cubicBezTo>
                    <a:pt x="30676" y="736184"/>
                    <a:pt x="42406" y="725153"/>
                    <a:pt x="55084" y="716097"/>
                  </a:cubicBezTo>
                  <a:cubicBezTo>
                    <a:pt x="68448" y="706551"/>
                    <a:pt x="84463" y="701408"/>
                    <a:pt x="99152" y="694063"/>
                  </a:cubicBezTo>
                  <a:cubicBezTo>
                    <a:pt x="106497" y="683046"/>
                    <a:pt x="111823" y="670375"/>
                    <a:pt x="121186" y="661012"/>
                  </a:cubicBezTo>
                  <a:cubicBezTo>
                    <a:pt x="142542" y="639656"/>
                    <a:pt x="160407" y="636922"/>
                    <a:pt x="187287" y="627962"/>
                  </a:cubicBezTo>
                  <a:cubicBezTo>
                    <a:pt x="209321" y="605928"/>
                    <a:pt x="227461" y="579146"/>
                    <a:pt x="253388" y="561861"/>
                  </a:cubicBezTo>
                  <a:cubicBezTo>
                    <a:pt x="264405" y="554516"/>
                    <a:pt x="276543" y="548624"/>
                    <a:pt x="286439" y="539827"/>
                  </a:cubicBezTo>
                  <a:cubicBezTo>
                    <a:pt x="309729" y="519125"/>
                    <a:pt x="322979" y="483580"/>
                    <a:pt x="352540" y="473726"/>
                  </a:cubicBezTo>
                  <a:cubicBezTo>
                    <a:pt x="385664" y="462684"/>
                    <a:pt x="390166" y="464404"/>
                    <a:pt x="418641" y="440675"/>
                  </a:cubicBezTo>
                  <a:cubicBezTo>
                    <a:pt x="456664" y="408989"/>
                    <a:pt x="462103" y="382121"/>
                    <a:pt x="517793" y="363557"/>
                  </a:cubicBezTo>
                  <a:cubicBezTo>
                    <a:pt x="528810" y="359885"/>
                    <a:pt x="540692" y="358180"/>
                    <a:pt x="550843" y="352540"/>
                  </a:cubicBezTo>
                  <a:cubicBezTo>
                    <a:pt x="573992" y="339680"/>
                    <a:pt x="591823" y="316847"/>
                    <a:pt x="616945" y="308473"/>
                  </a:cubicBezTo>
                  <a:cubicBezTo>
                    <a:pt x="674629" y="289244"/>
                    <a:pt x="638499" y="299098"/>
                    <a:pt x="727113" y="286439"/>
                  </a:cubicBezTo>
                  <a:lnTo>
                    <a:pt x="738130" y="264405"/>
                  </a:lnTo>
                  <a:close/>
                </a:path>
              </a:pathLst>
            </a:custGeom>
            <a:solidFill>
              <a:srgbClr val="F5C0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841094" y="1522833"/>
              <a:ext cx="787196" cy="630208"/>
            </a:xfrm>
            <a:custGeom>
              <a:avLst/>
              <a:gdLst>
                <a:gd name="connsiteX0" fmla="*/ 655581 w 831851"/>
                <a:gd name="connsiteY0" fmla="*/ 47421 h 653348"/>
                <a:gd name="connsiteX1" fmla="*/ 644564 w 831851"/>
                <a:gd name="connsiteY1" fmla="*/ 179623 h 653348"/>
                <a:gd name="connsiteX2" fmla="*/ 633547 w 831851"/>
                <a:gd name="connsiteY2" fmla="*/ 212674 h 653348"/>
                <a:gd name="connsiteX3" fmla="*/ 622531 w 831851"/>
                <a:gd name="connsiteY3" fmla="*/ 289792 h 653348"/>
                <a:gd name="connsiteX4" fmla="*/ 468294 w 831851"/>
                <a:gd name="connsiteY4" fmla="*/ 344876 h 653348"/>
                <a:gd name="connsiteX5" fmla="*/ 347109 w 831851"/>
                <a:gd name="connsiteY5" fmla="*/ 355893 h 653348"/>
                <a:gd name="connsiteX6" fmla="*/ 258974 w 831851"/>
                <a:gd name="connsiteY6" fmla="*/ 366910 h 653348"/>
                <a:gd name="connsiteX7" fmla="*/ 181856 w 831851"/>
                <a:gd name="connsiteY7" fmla="*/ 388944 h 653348"/>
                <a:gd name="connsiteX8" fmla="*/ 115755 w 831851"/>
                <a:gd name="connsiteY8" fmla="*/ 410977 h 653348"/>
                <a:gd name="connsiteX9" fmla="*/ 49654 w 831851"/>
                <a:gd name="connsiteY9" fmla="*/ 455045 h 653348"/>
                <a:gd name="connsiteX10" fmla="*/ 27620 w 831851"/>
                <a:gd name="connsiteY10" fmla="*/ 488095 h 653348"/>
                <a:gd name="connsiteX11" fmla="*/ 5586 w 831851"/>
                <a:gd name="connsiteY11" fmla="*/ 554197 h 653348"/>
                <a:gd name="connsiteX12" fmla="*/ 16603 w 831851"/>
                <a:gd name="connsiteY12" fmla="*/ 620298 h 653348"/>
                <a:gd name="connsiteX13" fmla="*/ 115755 w 831851"/>
                <a:gd name="connsiteY13" fmla="*/ 653348 h 653348"/>
                <a:gd name="connsiteX14" fmla="*/ 479311 w 831851"/>
                <a:gd name="connsiteY14" fmla="*/ 631315 h 653348"/>
                <a:gd name="connsiteX15" fmla="*/ 545413 w 831851"/>
                <a:gd name="connsiteY15" fmla="*/ 609281 h 653348"/>
                <a:gd name="connsiteX16" fmla="*/ 589480 w 831851"/>
                <a:gd name="connsiteY16" fmla="*/ 598264 h 653348"/>
                <a:gd name="connsiteX17" fmla="*/ 655581 w 831851"/>
                <a:gd name="connsiteY17" fmla="*/ 576230 h 653348"/>
                <a:gd name="connsiteX18" fmla="*/ 688632 w 831851"/>
                <a:gd name="connsiteY18" fmla="*/ 565213 h 653348"/>
                <a:gd name="connsiteX19" fmla="*/ 732699 w 831851"/>
                <a:gd name="connsiteY19" fmla="*/ 554197 h 653348"/>
                <a:gd name="connsiteX20" fmla="*/ 820834 w 831851"/>
                <a:gd name="connsiteY20" fmla="*/ 477079 h 653348"/>
                <a:gd name="connsiteX21" fmla="*/ 831851 w 831851"/>
                <a:gd name="connsiteY21" fmla="*/ 444028 h 653348"/>
                <a:gd name="connsiteX22" fmla="*/ 820834 w 831851"/>
                <a:gd name="connsiteY22" fmla="*/ 146573 h 653348"/>
                <a:gd name="connsiteX23" fmla="*/ 809817 w 831851"/>
                <a:gd name="connsiteY23" fmla="*/ 113522 h 653348"/>
                <a:gd name="connsiteX24" fmla="*/ 787784 w 831851"/>
                <a:gd name="connsiteY24" fmla="*/ 80471 h 653348"/>
                <a:gd name="connsiteX25" fmla="*/ 732699 w 831851"/>
                <a:gd name="connsiteY25" fmla="*/ 3353 h 653348"/>
                <a:gd name="connsiteX26" fmla="*/ 677615 w 831851"/>
                <a:gd name="connsiteY26" fmla="*/ 14370 h 653348"/>
                <a:gd name="connsiteX27" fmla="*/ 655581 w 831851"/>
                <a:gd name="connsiteY27" fmla="*/ 47421 h 6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1851" h="653348">
                  <a:moveTo>
                    <a:pt x="655581" y="47421"/>
                  </a:moveTo>
                  <a:cubicBezTo>
                    <a:pt x="650073" y="74963"/>
                    <a:pt x="650408" y="135791"/>
                    <a:pt x="644564" y="179623"/>
                  </a:cubicBezTo>
                  <a:cubicBezTo>
                    <a:pt x="643029" y="191134"/>
                    <a:pt x="635824" y="201287"/>
                    <a:pt x="633547" y="212674"/>
                  </a:cubicBezTo>
                  <a:cubicBezTo>
                    <a:pt x="628455" y="238137"/>
                    <a:pt x="632175" y="265682"/>
                    <a:pt x="622531" y="289792"/>
                  </a:cubicBezTo>
                  <a:cubicBezTo>
                    <a:pt x="600844" y="344010"/>
                    <a:pt x="498354" y="340777"/>
                    <a:pt x="468294" y="344876"/>
                  </a:cubicBezTo>
                  <a:cubicBezTo>
                    <a:pt x="428104" y="350356"/>
                    <a:pt x="387448" y="351647"/>
                    <a:pt x="347109" y="355893"/>
                  </a:cubicBezTo>
                  <a:cubicBezTo>
                    <a:pt x="317665" y="358992"/>
                    <a:pt x="288352" y="363238"/>
                    <a:pt x="258974" y="366910"/>
                  </a:cubicBezTo>
                  <a:cubicBezTo>
                    <a:pt x="147918" y="403929"/>
                    <a:pt x="320164" y="347452"/>
                    <a:pt x="181856" y="388944"/>
                  </a:cubicBezTo>
                  <a:cubicBezTo>
                    <a:pt x="159610" y="395618"/>
                    <a:pt x="135080" y="398094"/>
                    <a:pt x="115755" y="410977"/>
                  </a:cubicBezTo>
                  <a:lnTo>
                    <a:pt x="49654" y="455045"/>
                  </a:lnTo>
                  <a:cubicBezTo>
                    <a:pt x="42309" y="466062"/>
                    <a:pt x="32998" y="475996"/>
                    <a:pt x="27620" y="488095"/>
                  </a:cubicBezTo>
                  <a:cubicBezTo>
                    <a:pt x="18187" y="509319"/>
                    <a:pt x="5586" y="554197"/>
                    <a:pt x="5586" y="554197"/>
                  </a:cubicBezTo>
                  <a:cubicBezTo>
                    <a:pt x="9258" y="576231"/>
                    <a:pt x="0" y="605355"/>
                    <a:pt x="16603" y="620298"/>
                  </a:cubicBezTo>
                  <a:cubicBezTo>
                    <a:pt x="42498" y="643604"/>
                    <a:pt x="115755" y="653348"/>
                    <a:pt x="115755" y="653348"/>
                  </a:cubicBezTo>
                  <a:cubicBezTo>
                    <a:pt x="135986" y="652428"/>
                    <a:pt x="409319" y="643667"/>
                    <a:pt x="479311" y="631315"/>
                  </a:cubicBezTo>
                  <a:cubicBezTo>
                    <a:pt x="502183" y="627279"/>
                    <a:pt x="522881" y="614914"/>
                    <a:pt x="545413" y="609281"/>
                  </a:cubicBezTo>
                  <a:cubicBezTo>
                    <a:pt x="560102" y="605609"/>
                    <a:pt x="574977" y="602615"/>
                    <a:pt x="589480" y="598264"/>
                  </a:cubicBezTo>
                  <a:cubicBezTo>
                    <a:pt x="611726" y="591590"/>
                    <a:pt x="633547" y="583575"/>
                    <a:pt x="655581" y="576230"/>
                  </a:cubicBezTo>
                  <a:cubicBezTo>
                    <a:pt x="666598" y="572558"/>
                    <a:pt x="677366" y="568029"/>
                    <a:pt x="688632" y="565213"/>
                  </a:cubicBezTo>
                  <a:lnTo>
                    <a:pt x="732699" y="554197"/>
                  </a:lnTo>
                  <a:cubicBezTo>
                    <a:pt x="782275" y="521146"/>
                    <a:pt x="797883" y="522983"/>
                    <a:pt x="820834" y="477079"/>
                  </a:cubicBezTo>
                  <a:cubicBezTo>
                    <a:pt x="826027" y="466692"/>
                    <a:pt x="828179" y="455045"/>
                    <a:pt x="831851" y="444028"/>
                  </a:cubicBezTo>
                  <a:cubicBezTo>
                    <a:pt x="828179" y="344876"/>
                    <a:pt x="827434" y="245573"/>
                    <a:pt x="820834" y="146573"/>
                  </a:cubicBezTo>
                  <a:cubicBezTo>
                    <a:pt x="820062" y="134986"/>
                    <a:pt x="815010" y="123909"/>
                    <a:pt x="809817" y="113522"/>
                  </a:cubicBezTo>
                  <a:cubicBezTo>
                    <a:pt x="803896" y="101679"/>
                    <a:pt x="793161" y="92570"/>
                    <a:pt x="787784" y="80471"/>
                  </a:cubicBezTo>
                  <a:cubicBezTo>
                    <a:pt x="752020" y="0"/>
                    <a:pt x="792813" y="23391"/>
                    <a:pt x="732699" y="3353"/>
                  </a:cubicBezTo>
                  <a:cubicBezTo>
                    <a:pt x="714338" y="7025"/>
                    <a:pt x="694363" y="5996"/>
                    <a:pt x="677615" y="14370"/>
                  </a:cubicBezTo>
                  <a:cubicBezTo>
                    <a:pt x="663680" y="21338"/>
                    <a:pt x="661089" y="19879"/>
                    <a:pt x="655581" y="47421"/>
                  </a:cubicBez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802241" y="1856604"/>
              <a:ext cx="1607959" cy="2751201"/>
            </a:xfrm>
            <a:custGeom>
              <a:avLst/>
              <a:gdLst>
                <a:gd name="connsiteX0" fmla="*/ 46643 w 1699173"/>
                <a:gd name="connsiteY0" fmla="*/ 197153 h 2852218"/>
                <a:gd name="connsiteX1" fmla="*/ 24609 w 1699173"/>
                <a:gd name="connsiteY1" fmla="*/ 252237 h 2852218"/>
                <a:gd name="connsiteX2" fmla="*/ 24609 w 1699173"/>
                <a:gd name="connsiteY2" fmla="*/ 626811 h 2852218"/>
                <a:gd name="connsiteX3" fmla="*/ 46643 w 1699173"/>
                <a:gd name="connsiteY3" fmla="*/ 692912 h 2852218"/>
                <a:gd name="connsiteX4" fmla="*/ 79694 w 1699173"/>
                <a:gd name="connsiteY4" fmla="*/ 814097 h 2852218"/>
                <a:gd name="connsiteX5" fmla="*/ 112744 w 1699173"/>
                <a:gd name="connsiteY5" fmla="*/ 957317 h 2852218"/>
                <a:gd name="connsiteX6" fmla="*/ 123761 w 1699173"/>
                <a:gd name="connsiteY6" fmla="*/ 1265789 h 2852218"/>
                <a:gd name="connsiteX7" fmla="*/ 134778 w 1699173"/>
                <a:gd name="connsiteY7" fmla="*/ 1298840 h 2852218"/>
                <a:gd name="connsiteX8" fmla="*/ 145795 w 1699173"/>
                <a:gd name="connsiteY8" fmla="*/ 1442059 h 2852218"/>
                <a:gd name="connsiteX9" fmla="*/ 156812 w 1699173"/>
                <a:gd name="connsiteY9" fmla="*/ 1486126 h 2852218"/>
                <a:gd name="connsiteX10" fmla="*/ 167829 w 1699173"/>
                <a:gd name="connsiteY10" fmla="*/ 1541211 h 2852218"/>
                <a:gd name="connsiteX11" fmla="*/ 178845 w 1699173"/>
                <a:gd name="connsiteY11" fmla="*/ 1585278 h 2852218"/>
                <a:gd name="connsiteX12" fmla="*/ 189862 w 1699173"/>
                <a:gd name="connsiteY12" fmla="*/ 1651379 h 2852218"/>
                <a:gd name="connsiteX13" fmla="*/ 211896 w 1699173"/>
                <a:gd name="connsiteY13" fmla="*/ 1761548 h 2852218"/>
                <a:gd name="connsiteX14" fmla="*/ 233930 w 1699173"/>
                <a:gd name="connsiteY14" fmla="*/ 1893750 h 2852218"/>
                <a:gd name="connsiteX15" fmla="*/ 222913 w 1699173"/>
                <a:gd name="connsiteY15" fmla="*/ 2345442 h 2852218"/>
                <a:gd name="connsiteX16" fmla="*/ 211896 w 1699173"/>
                <a:gd name="connsiteY16" fmla="*/ 2389509 h 2852218"/>
                <a:gd name="connsiteX17" fmla="*/ 189862 w 1699173"/>
                <a:gd name="connsiteY17" fmla="*/ 2455611 h 2852218"/>
                <a:gd name="connsiteX18" fmla="*/ 178845 w 1699173"/>
                <a:gd name="connsiteY18" fmla="*/ 2543746 h 2852218"/>
                <a:gd name="connsiteX19" fmla="*/ 167829 w 1699173"/>
                <a:gd name="connsiteY19" fmla="*/ 2576796 h 2852218"/>
                <a:gd name="connsiteX20" fmla="*/ 178845 w 1699173"/>
                <a:gd name="connsiteY20" fmla="*/ 2775100 h 2852218"/>
                <a:gd name="connsiteX21" fmla="*/ 366132 w 1699173"/>
                <a:gd name="connsiteY21" fmla="*/ 2764083 h 2852218"/>
                <a:gd name="connsiteX22" fmla="*/ 421217 w 1699173"/>
                <a:gd name="connsiteY22" fmla="*/ 2753066 h 2852218"/>
                <a:gd name="connsiteX23" fmla="*/ 498335 w 1699173"/>
                <a:gd name="connsiteY23" fmla="*/ 2720015 h 2852218"/>
                <a:gd name="connsiteX24" fmla="*/ 674604 w 1699173"/>
                <a:gd name="connsiteY24" fmla="*/ 2708999 h 2852218"/>
                <a:gd name="connsiteX25" fmla="*/ 740706 w 1699173"/>
                <a:gd name="connsiteY25" fmla="*/ 2731032 h 2852218"/>
                <a:gd name="connsiteX26" fmla="*/ 806807 w 1699173"/>
                <a:gd name="connsiteY26" fmla="*/ 2764083 h 2852218"/>
                <a:gd name="connsiteX27" fmla="*/ 850874 w 1699173"/>
                <a:gd name="connsiteY27" fmla="*/ 2786117 h 2852218"/>
                <a:gd name="connsiteX28" fmla="*/ 916976 w 1699173"/>
                <a:gd name="connsiteY28" fmla="*/ 2808150 h 2852218"/>
                <a:gd name="connsiteX29" fmla="*/ 950026 w 1699173"/>
                <a:gd name="connsiteY29" fmla="*/ 2819167 h 2852218"/>
                <a:gd name="connsiteX30" fmla="*/ 983077 w 1699173"/>
                <a:gd name="connsiteY30" fmla="*/ 2830184 h 2852218"/>
                <a:gd name="connsiteX31" fmla="*/ 1027144 w 1699173"/>
                <a:gd name="connsiteY31" fmla="*/ 2852218 h 2852218"/>
                <a:gd name="connsiteX32" fmla="*/ 1214431 w 1699173"/>
                <a:gd name="connsiteY32" fmla="*/ 2841201 h 2852218"/>
                <a:gd name="connsiteX33" fmla="*/ 1247482 w 1699173"/>
                <a:gd name="connsiteY33" fmla="*/ 2830184 h 2852218"/>
                <a:gd name="connsiteX34" fmla="*/ 1291549 w 1699173"/>
                <a:gd name="connsiteY34" fmla="*/ 2819167 h 2852218"/>
                <a:gd name="connsiteX35" fmla="*/ 1368667 w 1699173"/>
                <a:gd name="connsiteY35" fmla="*/ 2797133 h 2852218"/>
                <a:gd name="connsiteX36" fmla="*/ 1699173 w 1699173"/>
                <a:gd name="connsiteY36" fmla="*/ 2786117 h 2852218"/>
                <a:gd name="connsiteX37" fmla="*/ 1688156 w 1699173"/>
                <a:gd name="connsiteY37" fmla="*/ 2631880 h 2852218"/>
                <a:gd name="connsiteX38" fmla="*/ 1622055 w 1699173"/>
                <a:gd name="connsiteY38" fmla="*/ 2499678 h 2852218"/>
                <a:gd name="connsiteX39" fmla="*/ 1600021 w 1699173"/>
                <a:gd name="connsiteY39" fmla="*/ 2466627 h 2852218"/>
                <a:gd name="connsiteX40" fmla="*/ 1589004 w 1699173"/>
                <a:gd name="connsiteY40" fmla="*/ 2433577 h 2852218"/>
                <a:gd name="connsiteX41" fmla="*/ 1555954 w 1699173"/>
                <a:gd name="connsiteY41" fmla="*/ 2400526 h 2852218"/>
                <a:gd name="connsiteX42" fmla="*/ 1533920 w 1699173"/>
                <a:gd name="connsiteY42" fmla="*/ 2367476 h 2852218"/>
                <a:gd name="connsiteX43" fmla="*/ 1500870 w 1699173"/>
                <a:gd name="connsiteY43" fmla="*/ 2301374 h 2852218"/>
                <a:gd name="connsiteX44" fmla="*/ 1478836 w 1699173"/>
                <a:gd name="connsiteY44" fmla="*/ 2257307 h 2852218"/>
                <a:gd name="connsiteX45" fmla="*/ 1456802 w 1699173"/>
                <a:gd name="connsiteY45" fmla="*/ 2224256 h 2852218"/>
                <a:gd name="connsiteX46" fmla="*/ 1423751 w 1699173"/>
                <a:gd name="connsiteY46" fmla="*/ 2158155 h 2852218"/>
                <a:gd name="connsiteX47" fmla="*/ 1401718 w 1699173"/>
                <a:gd name="connsiteY47" fmla="*/ 2081037 h 2852218"/>
                <a:gd name="connsiteX48" fmla="*/ 1379684 w 1699173"/>
                <a:gd name="connsiteY48" fmla="*/ 2003919 h 2852218"/>
                <a:gd name="connsiteX49" fmla="*/ 1357650 w 1699173"/>
                <a:gd name="connsiteY49" fmla="*/ 1970868 h 2852218"/>
                <a:gd name="connsiteX50" fmla="*/ 1346633 w 1699173"/>
                <a:gd name="connsiteY50" fmla="*/ 1937818 h 2852218"/>
                <a:gd name="connsiteX51" fmla="*/ 1302566 w 1699173"/>
                <a:gd name="connsiteY51" fmla="*/ 1827649 h 2852218"/>
                <a:gd name="connsiteX52" fmla="*/ 1291549 w 1699173"/>
                <a:gd name="connsiteY52" fmla="*/ 1794599 h 2852218"/>
                <a:gd name="connsiteX53" fmla="*/ 1280532 w 1699173"/>
                <a:gd name="connsiteY53" fmla="*/ 1761548 h 2852218"/>
                <a:gd name="connsiteX54" fmla="*/ 1236465 w 1699173"/>
                <a:gd name="connsiteY54" fmla="*/ 1695447 h 2852218"/>
                <a:gd name="connsiteX55" fmla="*/ 1225448 w 1699173"/>
                <a:gd name="connsiteY55" fmla="*/ 1651379 h 2852218"/>
                <a:gd name="connsiteX56" fmla="*/ 1214431 w 1699173"/>
                <a:gd name="connsiteY56" fmla="*/ 1585278 h 2852218"/>
                <a:gd name="connsiteX57" fmla="*/ 1181380 w 1699173"/>
                <a:gd name="connsiteY57" fmla="*/ 1475109 h 2852218"/>
                <a:gd name="connsiteX58" fmla="*/ 1159347 w 1699173"/>
                <a:gd name="connsiteY58" fmla="*/ 1342907 h 2852218"/>
                <a:gd name="connsiteX59" fmla="*/ 1137313 w 1699173"/>
                <a:gd name="connsiteY59" fmla="*/ 1232738 h 2852218"/>
                <a:gd name="connsiteX60" fmla="*/ 1115279 w 1699173"/>
                <a:gd name="connsiteY60" fmla="*/ 1111553 h 2852218"/>
                <a:gd name="connsiteX61" fmla="*/ 1093245 w 1699173"/>
                <a:gd name="connsiteY61" fmla="*/ 1023418 h 2852218"/>
                <a:gd name="connsiteX62" fmla="*/ 1071212 w 1699173"/>
                <a:gd name="connsiteY62" fmla="*/ 957317 h 2852218"/>
                <a:gd name="connsiteX63" fmla="*/ 1049178 w 1699173"/>
                <a:gd name="connsiteY63" fmla="*/ 924266 h 2852218"/>
                <a:gd name="connsiteX64" fmla="*/ 1027144 w 1699173"/>
                <a:gd name="connsiteY64" fmla="*/ 825114 h 2852218"/>
                <a:gd name="connsiteX65" fmla="*/ 1005111 w 1699173"/>
                <a:gd name="connsiteY65" fmla="*/ 759013 h 2852218"/>
                <a:gd name="connsiteX66" fmla="*/ 983077 w 1699173"/>
                <a:gd name="connsiteY66" fmla="*/ 725962 h 2852218"/>
                <a:gd name="connsiteX67" fmla="*/ 961043 w 1699173"/>
                <a:gd name="connsiteY67" fmla="*/ 659861 h 2852218"/>
                <a:gd name="connsiteX68" fmla="*/ 916976 w 1699173"/>
                <a:gd name="connsiteY68" fmla="*/ 582743 h 2852218"/>
                <a:gd name="connsiteX69" fmla="*/ 905959 w 1699173"/>
                <a:gd name="connsiteY69" fmla="*/ 142068 h 2852218"/>
                <a:gd name="connsiteX70" fmla="*/ 894942 w 1699173"/>
                <a:gd name="connsiteY70" fmla="*/ 109018 h 2852218"/>
                <a:gd name="connsiteX71" fmla="*/ 861891 w 1699173"/>
                <a:gd name="connsiteY71" fmla="*/ 64950 h 2852218"/>
                <a:gd name="connsiteX72" fmla="*/ 828841 w 1699173"/>
                <a:gd name="connsiteY72" fmla="*/ 9866 h 285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99173" h="2852218">
                  <a:moveTo>
                    <a:pt x="46643" y="197153"/>
                  </a:moveTo>
                  <a:cubicBezTo>
                    <a:pt x="39298" y="215514"/>
                    <a:pt x="29056" y="232968"/>
                    <a:pt x="24609" y="252237"/>
                  </a:cubicBezTo>
                  <a:cubicBezTo>
                    <a:pt x="0" y="358874"/>
                    <a:pt x="18070" y="557063"/>
                    <a:pt x="24609" y="626811"/>
                  </a:cubicBezTo>
                  <a:cubicBezTo>
                    <a:pt x="26777" y="649935"/>
                    <a:pt x="42088" y="670137"/>
                    <a:pt x="46643" y="692912"/>
                  </a:cubicBezTo>
                  <a:cubicBezTo>
                    <a:pt x="84763" y="883506"/>
                    <a:pt x="23772" y="590400"/>
                    <a:pt x="79694" y="814097"/>
                  </a:cubicBezTo>
                  <a:cubicBezTo>
                    <a:pt x="106268" y="920398"/>
                    <a:pt x="95788" y="872538"/>
                    <a:pt x="112744" y="957317"/>
                  </a:cubicBezTo>
                  <a:cubicBezTo>
                    <a:pt x="116416" y="1060141"/>
                    <a:pt x="117137" y="1163113"/>
                    <a:pt x="123761" y="1265789"/>
                  </a:cubicBezTo>
                  <a:cubicBezTo>
                    <a:pt x="124509" y="1277378"/>
                    <a:pt x="133338" y="1287317"/>
                    <a:pt x="134778" y="1298840"/>
                  </a:cubicBezTo>
                  <a:cubicBezTo>
                    <a:pt x="140717" y="1346351"/>
                    <a:pt x="140200" y="1394506"/>
                    <a:pt x="145795" y="1442059"/>
                  </a:cubicBezTo>
                  <a:cubicBezTo>
                    <a:pt x="147564" y="1457096"/>
                    <a:pt x="153527" y="1471345"/>
                    <a:pt x="156812" y="1486126"/>
                  </a:cubicBezTo>
                  <a:cubicBezTo>
                    <a:pt x="160874" y="1504405"/>
                    <a:pt x="163767" y="1522932"/>
                    <a:pt x="167829" y="1541211"/>
                  </a:cubicBezTo>
                  <a:cubicBezTo>
                    <a:pt x="171113" y="1555991"/>
                    <a:pt x="175876" y="1570431"/>
                    <a:pt x="178845" y="1585278"/>
                  </a:cubicBezTo>
                  <a:cubicBezTo>
                    <a:pt x="183226" y="1607182"/>
                    <a:pt x="185745" y="1629424"/>
                    <a:pt x="189862" y="1651379"/>
                  </a:cubicBezTo>
                  <a:cubicBezTo>
                    <a:pt x="196764" y="1688188"/>
                    <a:pt x="205739" y="1724607"/>
                    <a:pt x="211896" y="1761548"/>
                  </a:cubicBezTo>
                  <a:lnTo>
                    <a:pt x="233930" y="1893750"/>
                  </a:lnTo>
                  <a:cubicBezTo>
                    <a:pt x="230258" y="2044314"/>
                    <a:pt x="229600" y="2194982"/>
                    <a:pt x="222913" y="2345442"/>
                  </a:cubicBezTo>
                  <a:cubicBezTo>
                    <a:pt x="222241" y="2360568"/>
                    <a:pt x="216247" y="2375006"/>
                    <a:pt x="211896" y="2389509"/>
                  </a:cubicBezTo>
                  <a:cubicBezTo>
                    <a:pt x="205222" y="2411755"/>
                    <a:pt x="189862" y="2455611"/>
                    <a:pt x="189862" y="2455611"/>
                  </a:cubicBezTo>
                  <a:cubicBezTo>
                    <a:pt x="186190" y="2484989"/>
                    <a:pt x="184141" y="2514617"/>
                    <a:pt x="178845" y="2543746"/>
                  </a:cubicBezTo>
                  <a:cubicBezTo>
                    <a:pt x="176768" y="2555171"/>
                    <a:pt x="167829" y="2565183"/>
                    <a:pt x="167829" y="2576796"/>
                  </a:cubicBezTo>
                  <a:cubicBezTo>
                    <a:pt x="167829" y="2642999"/>
                    <a:pt x="175173" y="2708999"/>
                    <a:pt x="178845" y="2775100"/>
                  </a:cubicBezTo>
                  <a:cubicBezTo>
                    <a:pt x="241274" y="2771428"/>
                    <a:pt x="303852" y="2769745"/>
                    <a:pt x="366132" y="2764083"/>
                  </a:cubicBezTo>
                  <a:cubicBezTo>
                    <a:pt x="384780" y="2762388"/>
                    <a:pt x="403684" y="2759641"/>
                    <a:pt x="421217" y="2753066"/>
                  </a:cubicBezTo>
                  <a:cubicBezTo>
                    <a:pt x="573380" y="2696004"/>
                    <a:pt x="319615" y="2764695"/>
                    <a:pt x="498335" y="2720015"/>
                  </a:cubicBezTo>
                  <a:cubicBezTo>
                    <a:pt x="566977" y="2674254"/>
                    <a:pt x="533544" y="2686727"/>
                    <a:pt x="674604" y="2708999"/>
                  </a:cubicBezTo>
                  <a:cubicBezTo>
                    <a:pt x="697546" y="2712621"/>
                    <a:pt x="740706" y="2731032"/>
                    <a:pt x="740706" y="2731032"/>
                  </a:cubicBezTo>
                  <a:cubicBezTo>
                    <a:pt x="804220" y="2773376"/>
                    <a:pt x="742950" y="2736715"/>
                    <a:pt x="806807" y="2764083"/>
                  </a:cubicBezTo>
                  <a:cubicBezTo>
                    <a:pt x="821902" y="2770552"/>
                    <a:pt x="835626" y="2780018"/>
                    <a:pt x="850874" y="2786117"/>
                  </a:cubicBezTo>
                  <a:cubicBezTo>
                    <a:pt x="872439" y="2794743"/>
                    <a:pt x="894942" y="2800806"/>
                    <a:pt x="916976" y="2808150"/>
                  </a:cubicBezTo>
                  <a:lnTo>
                    <a:pt x="950026" y="2819167"/>
                  </a:lnTo>
                  <a:cubicBezTo>
                    <a:pt x="961043" y="2822839"/>
                    <a:pt x="972690" y="2824990"/>
                    <a:pt x="983077" y="2830184"/>
                  </a:cubicBezTo>
                  <a:lnTo>
                    <a:pt x="1027144" y="2852218"/>
                  </a:lnTo>
                  <a:cubicBezTo>
                    <a:pt x="1089573" y="2848546"/>
                    <a:pt x="1152204" y="2847424"/>
                    <a:pt x="1214431" y="2841201"/>
                  </a:cubicBezTo>
                  <a:cubicBezTo>
                    <a:pt x="1225986" y="2840045"/>
                    <a:pt x="1236316" y="2833374"/>
                    <a:pt x="1247482" y="2830184"/>
                  </a:cubicBezTo>
                  <a:cubicBezTo>
                    <a:pt x="1262041" y="2826024"/>
                    <a:pt x="1276990" y="2823327"/>
                    <a:pt x="1291549" y="2819167"/>
                  </a:cubicBezTo>
                  <a:cubicBezTo>
                    <a:pt x="1313155" y="2812994"/>
                    <a:pt x="1346985" y="2798408"/>
                    <a:pt x="1368667" y="2797133"/>
                  </a:cubicBezTo>
                  <a:cubicBezTo>
                    <a:pt x="1478707" y="2790660"/>
                    <a:pt x="1589004" y="2789789"/>
                    <a:pt x="1699173" y="2786117"/>
                  </a:cubicBezTo>
                  <a:cubicBezTo>
                    <a:pt x="1695501" y="2734705"/>
                    <a:pt x="1695802" y="2682853"/>
                    <a:pt x="1688156" y="2631880"/>
                  </a:cubicBezTo>
                  <a:cubicBezTo>
                    <a:pt x="1679328" y="2573024"/>
                    <a:pt x="1654403" y="2548199"/>
                    <a:pt x="1622055" y="2499678"/>
                  </a:cubicBezTo>
                  <a:cubicBezTo>
                    <a:pt x="1614710" y="2488661"/>
                    <a:pt x="1604208" y="2479188"/>
                    <a:pt x="1600021" y="2466627"/>
                  </a:cubicBezTo>
                  <a:cubicBezTo>
                    <a:pt x="1596349" y="2455610"/>
                    <a:pt x="1595445" y="2443239"/>
                    <a:pt x="1589004" y="2433577"/>
                  </a:cubicBezTo>
                  <a:cubicBezTo>
                    <a:pt x="1580362" y="2420613"/>
                    <a:pt x="1565928" y="2412495"/>
                    <a:pt x="1555954" y="2400526"/>
                  </a:cubicBezTo>
                  <a:cubicBezTo>
                    <a:pt x="1547478" y="2390354"/>
                    <a:pt x="1541265" y="2378493"/>
                    <a:pt x="1533920" y="2367476"/>
                  </a:cubicBezTo>
                  <a:cubicBezTo>
                    <a:pt x="1513722" y="2306882"/>
                    <a:pt x="1535038" y="2361169"/>
                    <a:pt x="1500870" y="2301374"/>
                  </a:cubicBezTo>
                  <a:cubicBezTo>
                    <a:pt x="1492722" y="2287115"/>
                    <a:pt x="1486984" y="2271566"/>
                    <a:pt x="1478836" y="2257307"/>
                  </a:cubicBezTo>
                  <a:cubicBezTo>
                    <a:pt x="1472267" y="2245811"/>
                    <a:pt x="1462724" y="2236099"/>
                    <a:pt x="1456802" y="2224256"/>
                  </a:cubicBezTo>
                  <a:cubicBezTo>
                    <a:pt x="1411189" y="2133032"/>
                    <a:pt x="1486898" y="2252876"/>
                    <a:pt x="1423751" y="2158155"/>
                  </a:cubicBezTo>
                  <a:cubicBezTo>
                    <a:pt x="1389327" y="2020449"/>
                    <a:pt x="1433317" y="2191630"/>
                    <a:pt x="1401718" y="2081037"/>
                  </a:cubicBezTo>
                  <a:cubicBezTo>
                    <a:pt x="1397012" y="2064565"/>
                    <a:pt x="1388489" y="2021528"/>
                    <a:pt x="1379684" y="2003919"/>
                  </a:cubicBezTo>
                  <a:cubicBezTo>
                    <a:pt x="1373763" y="1992076"/>
                    <a:pt x="1363572" y="1982711"/>
                    <a:pt x="1357650" y="1970868"/>
                  </a:cubicBezTo>
                  <a:cubicBezTo>
                    <a:pt x="1352457" y="1960481"/>
                    <a:pt x="1351207" y="1948492"/>
                    <a:pt x="1346633" y="1937818"/>
                  </a:cubicBezTo>
                  <a:cubicBezTo>
                    <a:pt x="1298003" y="1824347"/>
                    <a:pt x="1352718" y="1978102"/>
                    <a:pt x="1302566" y="1827649"/>
                  </a:cubicBezTo>
                  <a:lnTo>
                    <a:pt x="1291549" y="1794599"/>
                  </a:lnTo>
                  <a:cubicBezTo>
                    <a:pt x="1287877" y="1783582"/>
                    <a:pt x="1286974" y="1771211"/>
                    <a:pt x="1280532" y="1761548"/>
                  </a:cubicBezTo>
                  <a:lnTo>
                    <a:pt x="1236465" y="1695447"/>
                  </a:lnTo>
                  <a:cubicBezTo>
                    <a:pt x="1232793" y="1680758"/>
                    <a:pt x="1228418" y="1666226"/>
                    <a:pt x="1225448" y="1651379"/>
                  </a:cubicBezTo>
                  <a:cubicBezTo>
                    <a:pt x="1221067" y="1629475"/>
                    <a:pt x="1219849" y="1606949"/>
                    <a:pt x="1214431" y="1585278"/>
                  </a:cubicBezTo>
                  <a:cubicBezTo>
                    <a:pt x="1193033" y="1499689"/>
                    <a:pt x="1194494" y="1545050"/>
                    <a:pt x="1181380" y="1475109"/>
                  </a:cubicBezTo>
                  <a:cubicBezTo>
                    <a:pt x="1173147" y="1431199"/>
                    <a:pt x="1168109" y="1386715"/>
                    <a:pt x="1159347" y="1342907"/>
                  </a:cubicBezTo>
                  <a:cubicBezTo>
                    <a:pt x="1152002" y="1306184"/>
                    <a:pt x="1143470" y="1269679"/>
                    <a:pt x="1137313" y="1232738"/>
                  </a:cubicBezTo>
                  <a:cubicBezTo>
                    <a:pt x="1130565" y="1192249"/>
                    <a:pt x="1124518" y="1151588"/>
                    <a:pt x="1115279" y="1111553"/>
                  </a:cubicBezTo>
                  <a:cubicBezTo>
                    <a:pt x="1108470" y="1082046"/>
                    <a:pt x="1102821" y="1052147"/>
                    <a:pt x="1093245" y="1023418"/>
                  </a:cubicBezTo>
                  <a:cubicBezTo>
                    <a:pt x="1085901" y="1001384"/>
                    <a:pt x="1084095" y="976642"/>
                    <a:pt x="1071212" y="957317"/>
                  </a:cubicBezTo>
                  <a:lnTo>
                    <a:pt x="1049178" y="924266"/>
                  </a:lnTo>
                  <a:cubicBezTo>
                    <a:pt x="1042888" y="892815"/>
                    <a:pt x="1036479" y="856232"/>
                    <a:pt x="1027144" y="825114"/>
                  </a:cubicBezTo>
                  <a:cubicBezTo>
                    <a:pt x="1020470" y="802868"/>
                    <a:pt x="1017994" y="778338"/>
                    <a:pt x="1005111" y="759013"/>
                  </a:cubicBezTo>
                  <a:cubicBezTo>
                    <a:pt x="997766" y="747996"/>
                    <a:pt x="988455" y="738062"/>
                    <a:pt x="983077" y="725962"/>
                  </a:cubicBezTo>
                  <a:cubicBezTo>
                    <a:pt x="973644" y="704738"/>
                    <a:pt x="973926" y="679186"/>
                    <a:pt x="961043" y="659861"/>
                  </a:cubicBezTo>
                  <a:cubicBezTo>
                    <a:pt x="929899" y="613146"/>
                    <a:pt x="944930" y="638654"/>
                    <a:pt x="916976" y="582743"/>
                  </a:cubicBezTo>
                  <a:cubicBezTo>
                    <a:pt x="913304" y="435851"/>
                    <a:pt x="912786" y="288847"/>
                    <a:pt x="905959" y="142068"/>
                  </a:cubicBezTo>
                  <a:cubicBezTo>
                    <a:pt x="905419" y="130468"/>
                    <a:pt x="900704" y="119101"/>
                    <a:pt x="894942" y="109018"/>
                  </a:cubicBezTo>
                  <a:cubicBezTo>
                    <a:pt x="885832" y="93076"/>
                    <a:pt x="871623" y="80521"/>
                    <a:pt x="861891" y="64950"/>
                  </a:cubicBezTo>
                  <a:cubicBezTo>
                    <a:pt x="821297" y="0"/>
                    <a:pt x="856606" y="37631"/>
                    <a:pt x="828841" y="9866"/>
                  </a:cubicBezTo>
                </a:path>
              </a:pathLst>
            </a:custGeom>
            <a:solidFill>
              <a:schemeClr val="accent3">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9" name="Group 29"/>
            <p:cNvGrpSpPr/>
            <p:nvPr/>
          </p:nvGrpSpPr>
          <p:grpSpPr>
            <a:xfrm>
              <a:off x="4374604" y="1706721"/>
              <a:ext cx="288438" cy="220504"/>
              <a:chOff x="4191000" y="2057400"/>
              <a:chExt cx="2971800" cy="2743200"/>
            </a:xfrm>
          </p:grpSpPr>
          <p:sp>
            <p:nvSpPr>
              <p:cNvPr id="204" name="Oval 203"/>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0" name="Freeform 199"/>
            <p:cNvSpPr/>
            <p:nvPr/>
          </p:nvSpPr>
          <p:spPr>
            <a:xfrm>
              <a:off x="4565738" y="2907536"/>
              <a:ext cx="305037" cy="1392096"/>
            </a:xfrm>
            <a:custGeom>
              <a:avLst/>
              <a:gdLst>
                <a:gd name="connsiteX0" fmla="*/ 0 w 322341"/>
                <a:gd name="connsiteY0" fmla="*/ 0 h 1443210"/>
                <a:gd name="connsiteX1" fmla="*/ 11017 w 322341"/>
                <a:gd name="connsiteY1" fmla="*/ 308472 h 1443210"/>
                <a:gd name="connsiteX2" fmla="*/ 33051 w 322341"/>
                <a:gd name="connsiteY2" fmla="*/ 374574 h 1443210"/>
                <a:gd name="connsiteX3" fmla="*/ 88135 w 322341"/>
                <a:gd name="connsiteY3" fmla="*/ 473725 h 1443210"/>
                <a:gd name="connsiteX4" fmla="*/ 110169 w 322341"/>
                <a:gd name="connsiteY4" fmla="*/ 517793 h 1443210"/>
                <a:gd name="connsiteX5" fmla="*/ 154236 w 322341"/>
                <a:gd name="connsiteY5" fmla="*/ 583894 h 1443210"/>
                <a:gd name="connsiteX6" fmla="*/ 187287 w 322341"/>
                <a:gd name="connsiteY6" fmla="*/ 649995 h 1443210"/>
                <a:gd name="connsiteX7" fmla="*/ 220337 w 322341"/>
                <a:gd name="connsiteY7" fmla="*/ 727113 h 1443210"/>
                <a:gd name="connsiteX8" fmla="*/ 253388 w 322341"/>
                <a:gd name="connsiteY8" fmla="*/ 793214 h 1443210"/>
                <a:gd name="connsiteX9" fmla="*/ 264405 w 322341"/>
                <a:gd name="connsiteY9" fmla="*/ 848299 h 1443210"/>
                <a:gd name="connsiteX10" fmla="*/ 286438 w 322341"/>
                <a:gd name="connsiteY10" fmla="*/ 914400 h 1443210"/>
                <a:gd name="connsiteX11" fmla="*/ 297455 w 322341"/>
                <a:gd name="connsiteY11" fmla="*/ 1035586 h 1443210"/>
                <a:gd name="connsiteX12" fmla="*/ 308472 w 322341"/>
                <a:gd name="connsiteY12" fmla="*/ 1090670 h 1443210"/>
                <a:gd name="connsiteX13" fmla="*/ 319489 w 322341"/>
                <a:gd name="connsiteY13" fmla="*/ 1443210 h 144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341" h="1443210">
                  <a:moveTo>
                    <a:pt x="0" y="0"/>
                  </a:moveTo>
                  <a:cubicBezTo>
                    <a:pt x="3672" y="102824"/>
                    <a:pt x="1974" y="205981"/>
                    <a:pt x="11017" y="308472"/>
                  </a:cubicBezTo>
                  <a:cubicBezTo>
                    <a:pt x="13058" y="331608"/>
                    <a:pt x="25706" y="352540"/>
                    <a:pt x="33051" y="374574"/>
                  </a:cubicBezTo>
                  <a:cubicBezTo>
                    <a:pt x="63518" y="465975"/>
                    <a:pt x="12366" y="322186"/>
                    <a:pt x="88135" y="473725"/>
                  </a:cubicBezTo>
                  <a:cubicBezTo>
                    <a:pt x="95480" y="488414"/>
                    <a:pt x="101719" y="503710"/>
                    <a:pt x="110169" y="517793"/>
                  </a:cubicBezTo>
                  <a:cubicBezTo>
                    <a:pt x="123793" y="540500"/>
                    <a:pt x="145862" y="558772"/>
                    <a:pt x="154236" y="583894"/>
                  </a:cubicBezTo>
                  <a:cubicBezTo>
                    <a:pt x="169440" y="629506"/>
                    <a:pt x="158811" y="607283"/>
                    <a:pt x="187287" y="649995"/>
                  </a:cubicBezTo>
                  <a:cubicBezTo>
                    <a:pt x="213124" y="727506"/>
                    <a:pt x="179497" y="631818"/>
                    <a:pt x="220337" y="727113"/>
                  </a:cubicBezTo>
                  <a:cubicBezTo>
                    <a:pt x="247702" y="790966"/>
                    <a:pt x="211047" y="729704"/>
                    <a:pt x="253388" y="793214"/>
                  </a:cubicBezTo>
                  <a:cubicBezTo>
                    <a:pt x="257060" y="811576"/>
                    <a:pt x="259478" y="830233"/>
                    <a:pt x="264405" y="848299"/>
                  </a:cubicBezTo>
                  <a:cubicBezTo>
                    <a:pt x="270516" y="870706"/>
                    <a:pt x="282402" y="891528"/>
                    <a:pt x="286438" y="914400"/>
                  </a:cubicBezTo>
                  <a:cubicBezTo>
                    <a:pt x="293487" y="954345"/>
                    <a:pt x="292424" y="995337"/>
                    <a:pt x="297455" y="1035586"/>
                  </a:cubicBezTo>
                  <a:cubicBezTo>
                    <a:pt x="299778" y="1054166"/>
                    <a:pt x="304800" y="1072309"/>
                    <a:pt x="308472" y="1090670"/>
                  </a:cubicBezTo>
                  <a:cubicBezTo>
                    <a:pt x="322341" y="1340307"/>
                    <a:pt x="319489" y="1222771"/>
                    <a:pt x="319489" y="144321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200"/>
            <p:cNvSpPr/>
            <p:nvPr/>
          </p:nvSpPr>
          <p:spPr>
            <a:xfrm>
              <a:off x="4169050" y="3162576"/>
              <a:ext cx="111150" cy="871388"/>
            </a:xfrm>
            <a:custGeom>
              <a:avLst/>
              <a:gdLst>
                <a:gd name="connsiteX0" fmla="*/ 550 w 117455"/>
                <a:gd name="connsiteY0" fmla="*/ 0 h 903383"/>
                <a:gd name="connsiteX1" fmla="*/ 22584 w 117455"/>
                <a:gd name="connsiteY1" fmla="*/ 88135 h 903383"/>
                <a:gd name="connsiteX2" fmla="*/ 44617 w 117455"/>
                <a:gd name="connsiteY2" fmla="*/ 165253 h 903383"/>
                <a:gd name="connsiteX3" fmla="*/ 55634 w 117455"/>
                <a:gd name="connsiteY3" fmla="*/ 242371 h 903383"/>
                <a:gd name="connsiteX4" fmla="*/ 77668 w 117455"/>
                <a:gd name="connsiteY4" fmla="*/ 319489 h 903383"/>
                <a:gd name="connsiteX5" fmla="*/ 88685 w 117455"/>
                <a:gd name="connsiteY5" fmla="*/ 374573 h 903383"/>
                <a:gd name="connsiteX6" fmla="*/ 110719 w 117455"/>
                <a:gd name="connsiteY6" fmla="*/ 903383 h 9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55" h="903383">
                  <a:moveTo>
                    <a:pt x="550" y="0"/>
                  </a:moveTo>
                  <a:cubicBezTo>
                    <a:pt x="22948" y="111988"/>
                    <a:pt x="0" y="9092"/>
                    <a:pt x="22584" y="88135"/>
                  </a:cubicBezTo>
                  <a:cubicBezTo>
                    <a:pt x="50259" y="184995"/>
                    <a:pt x="18198" y="85988"/>
                    <a:pt x="44617" y="165253"/>
                  </a:cubicBezTo>
                  <a:cubicBezTo>
                    <a:pt x="48289" y="190959"/>
                    <a:pt x="50989" y="216823"/>
                    <a:pt x="55634" y="242371"/>
                  </a:cubicBezTo>
                  <a:cubicBezTo>
                    <a:pt x="69371" y="317925"/>
                    <a:pt x="61937" y="256565"/>
                    <a:pt x="77668" y="319489"/>
                  </a:cubicBezTo>
                  <a:cubicBezTo>
                    <a:pt x="82210" y="337655"/>
                    <a:pt x="85013" y="356212"/>
                    <a:pt x="88685" y="374573"/>
                  </a:cubicBezTo>
                  <a:cubicBezTo>
                    <a:pt x="117455" y="734189"/>
                    <a:pt x="110719" y="557894"/>
                    <a:pt x="110719" y="90338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flipV="1">
              <a:off x="4014057" y="2294730"/>
              <a:ext cx="520404" cy="44100"/>
            </a:xfrm>
            <a:custGeom>
              <a:avLst/>
              <a:gdLst>
                <a:gd name="connsiteX0" fmla="*/ 0 w 275421"/>
                <a:gd name="connsiteY0" fmla="*/ 0 h 22034"/>
                <a:gd name="connsiteX1" fmla="*/ 55084 w 275421"/>
                <a:gd name="connsiteY1" fmla="*/ 22034 h 22034"/>
                <a:gd name="connsiteX2" fmla="*/ 275421 w 275421"/>
                <a:gd name="connsiteY2" fmla="*/ 0 h 22034"/>
              </a:gdLst>
              <a:ahLst/>
              <a:cxnLst>
                <a:cxn ang="0">
                  <a:pos x="connsiteX0" y="connsiteY0"/>
                </a:cxn>
                <a:cxn ang="0">
                  <a:pos x="connsiteX1" y="connsiteY1"/>
                </a:cxn>
                <a:cxn ang="0">
                  <a:pos x="connsiteX2" y="connsiteY2"/>
                </a:cxn>
              </a:cxnLst>
              <a:rect l="l" t="t" r="r" b="b"/>
              <a:pathLst>
                <a:path w="275421" h="22034">
                  <a:moveTo>
                    <a:pt x="0" y="0"/>
                  </a:moveTo>
                  <a:cubicBezTo>
                    <a:pt x="18361" y="7345"/>
                    <a:pt x="35308" y="22034"/>
                    <a:pt x="55084" y="22034"/>
                  </a:cubicBezTo>
                  <a:cubicBezTo>
                    <a:pt x="128896" y="22034"/>
                    <a:pt x="201609" y="0"/>
                    <a:pt x="2754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5429039" y="1520328"/>
              <a:ext cx="24310" cy="143219"/>
            </a:xfrm>
            <a:custGeom>
              <a:avLst/>
              <a:gdLst>
                <a:gd name="connsiteX0" fmla="*/ 24310 w 24310"/>
                <a:gd name="connsiteY0" fmla="*/ 0 h 143219"/>
                <a:gd name="connsiteX1" fmla="*/ 13294 w 24310"/>
                <a:gd name="connsiteY1" fmla="*/ 55084 h 143219"/>
                <a:gd name="connsiteX2" fmla="*/ 2277 w 24310"/>
                <a:gd name="connsiteY2" fmla="*/ 88135 h 143219"/>
                <a:gd name="connsiteX3" fmla="*/ 2277 w 24310"/>
                <a:gd name="connsiteY3" fmla="*/ 143219 h 143219"/>
              </a:gdLst>
              <a:ahLst/>
              <a:cxnLst>
                <a:cxn ang="0">
                  <a:pos x="connsiteX0" y="connsiteY0"/>
                </a:cxn>
                <a:cxn ang="0">
                  <a:pos x="connsiteX1" y="connsiteY1"/>
                </a:cxn>
                <a:cxn ang="0">
                  <a:pos x="connsiteX2" y="connsiteY2"/>
                </a:cxn>
                <a:cxn ang="0">
                  <a:pos x="connsiteX3" y="connsiteY3"/>
                </a:cxn>
              </a:cxnLst>
              <a:rect l="l" t="t" r="r" b="b"/>
              <a:pathLst>
                <a:path w="24310" h="143219">
                  <a:moveTo>
                    <a:pt x="24310" y="0"/>
                  </a:moveTo>
                  <a:cubicBezTo>
                    <a:pt x="20638" y="18361"/>
                    <a:pt x="17835" y="36918"/>
                    <a:pt x="13294" y="55084"/>
                  </a:cubicBezTo>
                  <a:cubicBezTo>
                    <a:pt x="10478" y="66350"/>
                    <a:pt x="3717" y="76612"/>
                    <a:pt x="2277" y="88135"/>
                  </a:cubicBezTo>
                  <a:cubicBezTo>
                    <a:pt x="0" y="106355"/>
                    <a:pt x="2277" y="124858"/>
                    <a:pt x="2277" y="14321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7" name="TextBox 226"/>
          <p:cNvSpPr txBox="1"/>
          <p:nvPr/>
        </p:nvSpPr>
        <p:spPr>
          <a:xfrm>
            <a:off x="0" y="0"/>
            <a:ext cx="9144000" cy="2062103"/>
          </a:xfrm>
          <a:prstGeom prst="rect">
            <a:avLst/>
          </a:prstGeom>
          <a:noFill/>
        </p:spPr>
        <p:txBody>
          <a:bodyPr wrap="square" rtlCol="0">
            <a:spAutoFit/>
          </a:bodyPr>
          <a:lstStyle/>
          <a:p>
            <a:r>
              <a:rPr lang="en-US" sz="2800" b="1" dirty="0" smtClean="0">
                <a:latin typeface="18thCentury" pitchFamily="2" charset="0"/>
              </a:rPr>
              <a:t>  </a:t>
            </a:r>
            <a:r>
              <a:rPr lang="en-US" sz="2500" b="1" dirty="0" smtClean="0">
                <a:latin typeface="Century" pitchFamily="18" charset="0"/>
              </a:rPr>
              <a:t>   </a:t>
            </a:r>
            <a:r>
              <a:rPr lang="en-US" sz="2500" b="1" dirty="0" err="1" smtClean="0">
                <a:latin typeface="Century" pitchFamily="18" charset="0"/>
              </a:rPr>
              <a:t>Perseus</a:t>
            </a:r>
            <a:r>
              <a:rPr lang="en-US" sz="2500" b="1" dirty="0" smtClean="0">
                <a:latin typeface="Century" pitchFamily="18" charset="0"/>
              </a:rPr>
              <a:t> grew up on the island with his mother. Eventually, </a:t>
            </a:r>
            <a:r>
              <a:rPr lang="en-US" sz="2500" b="1" dirty="0" err="1" smtClean="0">
                <a:latin typeface="Century" pitchFamily="18" charset="0"/>
              </a:rPr>
              <a:t>Polydectes</a:t>
            </a:r>
            <a:r>
              <a:rPr lang="en-US" sz="2500" b="1" dirty="0" smtClean="0">
                <a:latin typeface="Century" pitchFamily="18" charset="0"/>
              </a:rPr>
              <a:t>, the ruler of the island took notice of </a:t>
            </a:r>
            <a:r>
              <a:rPr lang="en-US" sz="2500" b="1" dirty="0" err="1" smtClean="0">
                <a:latin typeface="Century" pitchFamily="18" charset="0"/>
              </a:rPr>
              <a:t>Danaë</a:t>
            </a:r>
            <a:r>
              <a:rPr lang="en-US" sz="2500" b="1" dirty="0" smtClean="0">
                <a:latin typeface="Century" pitchFamily="18" charset="0"/>
              </a:rPr>
              <a:t> and wanted to marry her. </a:t>
            </a:r>
            <a:r>
              <a:rPr lang="en-US" sz="2500" b="1" dirty="0" err="1" smtClean="0">
                <a:latin typeface="Century" pitchFamily="18" charset="0"/>
              </a:rPr>
              <a:t>Perseus</a:t>
            </a:r>
            <a:r>
              <a:rPr lang="en-US" sz="2500" b="1" dirty="0" smtClean="0">
                <a:latin typeface="Century" pitchFamily="18" charset="0"/>
              </a:rPr>
              <a:t> and </a:t>
            </a:r>
            <a:r>
              <a:rPr lang="en-US" sz="2500" b="1" dirty="0" err="1" smtClean="0">
                <a:latin typeface="Century" pitchFamily="18" charset="0"/>
              </a:rPr>
              <a:t>Danaë</a:t>
            </a:r>
            <a:r>
              <a:rPr lang="en-US" sz="2500" b="1" dirty="0" smtClean="0">
                <a:latin typeface="Century" pitchFamily="18" charset="0"/>
              </a:rPr>
              <a:t>  hated </a:t>
            </a:r>
            <a:r>
              <a:rPr lang="en-US" sz="2500" b="1" dirty="0" err="1" smtClean="0">
                <a:latin typeface="Century" pitchFamily="18" charset="0"/>
              </a:rPr>
              <a:t>Polydectes</a:t>
            </a:r>
            <a:r>
              <a:rPr lang="en-US" sz="2500" b="1" dirty="0" smtClean="0">
                <a:latin typeface="Century" pitchFamily="18" charset="0"/>
              </a:rPr>
              <a:t>, so </a:t>
            </a:r>
            <a:r>
              <a:rPr lang="en-US" sz="2500" b="1" dirty="0" err="1" smtClean="0">
                <a:latin typeface="Century" pitchFamily="18" charset="0"/>
              </a:rPr>
              <a:t>Perseus</a:t>
            </a:r>
            <a:r>
              <a:rPr lang="en-US" sz="2500" b="1" dirty="0" smtClean="0">
                <a:latin typeface="Century" pitchFamily="18" charset="0"/>
              </a:rPr>
              <a:t> went to find the ‘perfect’ wedding gift: the head of Medusa.</a:t>
            </a:r>
            <a:endParaRPr lang="en-US" sz="2500" b="1" dirty="0">
              <a:latin typeface="Century" pitchFamily="18" charset="0"/>
            </a:endParaRPr>
          </a:p>
        </p:txBody>
      </p:sp>
      <p:grpSp>
        <p:nvGrpSpPr>
          <p:cNvPr id="229" name="Group 228"/>
          <p:cNvGrpSpPr/>
          <p:nvPr/>
        </p:nvGrpSpPr>
        <p:grpSpPr>
          <a:xfrm>
            <a:off x="3962400" y="1905000"/>
            <a:ext cx="1981200" cy="4267200"/>
            <a:chOff x="4038600" y="533400"/>
            <a:chExt cx="1932542" cy="4303005"/>
          </a:xfrm>
        </p:grpSpPr>
        <p:sp>
          <p:nvSpPr>
            <p:cNvPr id="230" name="Freeform 229"/>
            <p:cNvSpPr/>
            <p:nvPr/>
          </p:nvSpPr>
          <p:spPr>
            <a:xfrm>
              <a:off x="4038600" y="533400"/>
              <a:ext cx="1509310" cy="2217591"/>
            </a:xfrm>
            <a:custGeom>
              <a:avLst/>
              <a:gdLst>
                <a:gd name="connsiteX0" fmla="*/ 484742 w 1509310"/>
                <a:gd name="connsiteY0" fmla="*/ 154236 h 2217591"/>
                <a:gd name="connsiteX1" fmla="*/ 539826 w 1509310"/>
                <a:gd name="connsiteY1" fmla="*/ 132203 h 2217591"/>
                <a:gd name="connsiteX2" fmla="*/ 572877 w 1509310"/>
                <a:gd name="connsiteY2" fmla="*/ 99152 h 2217591"/>
                <a:gd name="connsiteX3" fmla="*/ 638978 w 1509310"/>
                <a:gd name="connsiteY3" fmla="*/ 55085 h 2217591"/>
                <a:gd name="connsiteX4" fmla="*/ 672029 w 1509310"/>
                <a:gd name="connsiteY4" fmla="*/ 33051 h 2217591"/>
                <a:gd name="connsiteX5" fmla="*/ 727113 w 1509310"/>
                <a:gd name="connsiteY5" fmla="*/ 22034 h 2217591"/>
                <a:gd name="connsiteX6" fmla="*/ 793214 w 1509310"/>
                <a:gd name="connsiteY6" fmla="*/ 0 h 2217591"/>
                <a:gd name="connsiteX7" fmla="*/ 980501 w 1509310"/>
                <a:gd name="connsiteY7" fmla="*/ 11017 h 2217591"/>
                <a:gd name="connsiteX8" fmla="*/ 1046602 w 1509310"/>
                <a:gd name="connsiteY8" fmla="*/ 33051 h 2217591"/>
                <a:gd name="connsiteX9" fmla="*/ 1145754 w 1509310"/>
                <a:gd name="connsiteY9" fmla="*/ 110169 h 2217591"/>
                <a:gd name="connsiteX10" fmla="*/ 1167788 w 1509310"/>
                <a:gd name="connsiteY10" fmla="*/ 143220 h 2217591"/>
                <a:gd name="connsiteX11" fmla="*/ 1189821 w 1509310"/>
                <a:gd name="connsiteY11" fmla="*/ 209321 h 2217591"/>
                <a:gd name="connsiteX12" fmla="*/ 1200838 w 1509310"/>
                <a:gd name="connsiteY12" fmla="*/ 242371 h 2217591"/>
                <a:gd name="connsiteX13" fmla="*/ 1222872 w 1509310"/>
                <a:gd name="connsiteY13" fmla="*/ 418641 h 2217591"/>
                <a:gd name="connsiteX14" fmla="*/ 1233889 w 1509310"/>
                <a:gd name="connsiteY14" fmla="*/ 1101687 h 2217591"/>
                <a:gd name="connsiteX15" fmla="*/ 1244906 w 1509310"/>
                <a:gd name="connsiteY15" fmla="*/ 1189822 h 2217591"/>
                <a:gd name="connsiteX16" fmla="*/ 1277956 w 1509310"/>
                <a:gd name="connsiteY16" fmla="*/ 1333041 h 2217591"/>
                <a:gd name="connsiteX17" fmla="*/ 1299990 w 1509310"/>
                <a:gd name="connsiteY17" fmla="*/ 1399142 h 2217591"/>
                <a:gd name="connsiteX18" fmla="*/ 1311007 w 1509310"/>
                <a:gd name="connsiteY18" fmla="*/ 1432193 h 2217591"/>
                <a:gd name="connsiteX19" fmla="*/ 1333041 w 1509310"/>
                <a:gd name="connsiteY19" fmla="*/ 1465244 h 2217591"/>
                <a:gd name="connsiteX20" fmla="*/ 1366091 w 1509310"/>
                <a:gd name="connsiteY20" fmla="*/ 1542362 h 2217591"/>
                <a:gd name="connsiteX21" fmla="*/ 1399142 w 1509310"/>
                <a:gd name="connsiteY21" fmla="*/ 1564395 h 2217591"/>
                <a:gd name="connsiteX22" fmla="*/ 1421176 w 1509310"/>
                <a:gd name="connsiteY22" fmla="*/ 1597446 h 2217591"/>
                <a:gd name="connsiteX23" fmla="*/ 1476260 w 1509310"/>
                <a:gd name="connsiteY23" fmla="*/ 1663547 h 2217591"/>
                <a:gd name="connsiteX24" fmla="*/ 1487277 w 1509310"/>
                <a:gd name="connsiteY24" fmla="*/ 1707615 h 2217591"/>
                <a:gd name="connsiteX25" fmla="*/ 1509310 w 1509310"/>
                <a:gd name="connsiteY25" fmla="*/ 1773716 h 2217591"/>
                <a:gd name="connsiteX26" fmla="*/ 1498294 w 1509310"/>
                <a:gd name="connsiteY26" fmla="*/ 1916935 h 2217591"/>
                <a:gd name="connsiteX27" fmla="*/ 1465243 w 1509310"/>
                <a:gd name="connsiteY27" fmla="*/ 1994053 h 2217591"/>
                <a:gd name="connsiteX28" fmla="*/ 1432192 w 1509310"/>
                <a:gd name="connsiteY28" fmla="*/ 2027104 h 2217591"/>
                <a:gd name="connsiteX29" fmla="*/ 1410159 w 1509310"/>
                <a:gd name="connsiteY29" fmla="*/ 2060155 h 2217591"/>
                <a:gd name="connsiteX30" fmla="*/ 1344057 w 1509310"/>
                <a:gd name="connsiteY30" fmla="*/ 2082188 h 2217591"/>
                <a:gd name="connsiteX31" fmla="*/ 1057619 w 1509310"/>
                <a:gd name="connsiteY31" fmla="*/ 2093205 h 2217591"/>
                <a:gd name="connsiteX32" fmla="*/ 1024568 w 1509310"/>
                <a:gd name="connsiteY32" fmla="*/ 2115239 h 2217591"/>
                <a:gd name="connsiteX33" fmla="*/ 925416 w 1509310"/>
                <a:gd name="connsiteY33" fmla="*/ 2203374 h 2217591"/>
                <a:gd name="connsiteX34" fmla="*/ 892366 w 1509310"/>
                <a:gd name="connsiteY34" fmla="*/ 2214391 h 2217591"/>
                <a:gd name="connsiteX35" fmla="*/ 649995 w 1509310"/>
                <a:gd name="connsiteY35" fmla="*/ 2203374 h 2217591"/>
                <a:gd name="connsiteX36" fmla="*/ 583894 w 1509310"/>
                <a:gd name="connsiteY36" fmla="*/ 2159306 h 2217591"/>
                <a:gd name="connsiteX37" fmla="*/ 550843 w 1509310"/>
                <a:gd name="connsiteY37" fmla="*/ 2137273 h 2217591"/>
                <a:gd name="connsiteX38" fmla="*/ 286438 w 1509310"/>
                <a:gd name="connsiteY38" fmla="*/ 2148289 h 2217591"/>
                <a:gd name="connsiteX39" fmla="*/ 165253 w 1509310"/>
                <a:gd name="connsiteY39" fmla="*/ 2170323 h 2217591"/>
                <a:gd name="connsiteX40" fmla="*/ 132202 w 1509310"/>
                <a:gd name="connsiteY40" fmla="*/ 2192357 h 2217591"/>
                <a:gd name="connsiteX41" fmla="*/ 22033 w 1509310"/>
                <a:gd name="connsiteY41" fmla="*/ 2159306 h 2217591"/>
                <a:gd name="connsiteX42" fmla="*/ 0 w 1509310"/>
                <a:gd name="connsiteY42" fmla="*/ 2115239 h 2217591"/>
                <a:gd name="connsiteX43" fmla="*/ 11016 w 1509310"/>
                <a:gd name="connsiteY43" fmla="*/ 1861851 h 2217591"/>
                <a:gd name="connsiteX44" fmla="*/ 33050 w 1509310"/>
                <a:gd name="connsiteY44" fmla="*/ 1817783 h 2217591"/>
                <a:gd name="connsiteX45" fmla="*/ 55084 w 1509310"/>
                <a:gd name="connsiteY45" fmla="*/ 1751682 h 2217591"/>
                <a:gd name="connsiteX46" fmla="*/ 88135 w 1509310"/>
                <a:gd name="connsiteY46" fmla="*/ 1718632 h 2217591"/>
                <a:gd name="connsiteX47" fmla="*/ 110168 w 1509310"/>
                <a:gd name="connsiteY47" fmla="*/ 1685581 h 2217591"/>
                <a:gd name="connsiteX48" fmla="*/ 143219 w 1509310"/>
                <a:gd name="connsiteY48" fmla="*/ 1641514 h 2217591"/>
                <a:gd name="connsiteX49" fmla="*/ 165253 w 1509310"/>
                <a:gd name="connsiteY49" fmla="*/ 1575412 h 2217591"/>
                <a:gd name="connsiteX50" fmla="*/ 176270 w 1509310"/>
                <a:gd name="connsiteY50" fmla="*/ 1542362 h 2217591"/>
                <a:gd name="connsiteX51" fmla="*/ 187286 w 1509310"/>
                <a:gd name="connsiteY51" fmla="*/ 1421176 h 2217591"/>
                <a:gd name="connsiteX52" fmla="*/ 209320 w 1509310"/>
                <a:gd name="connsiteY52" fmla="*/ 1344058 h 2217591"/>
                <a:gd name="connsiteX53" fmla="*/ 231354 w 1509310"/>
                <a:gd name="connsiteY53" fmla="*/ 1255923 h 2217591"/>
                <a:gd name="connsiteX54" fmla="*/ 253388 w 1509310"/>
                <a:gd name="connsiteY54" fmla="*/ 1178805 h 2217591"/>
                <a:gd name="connsiteX55" fmla="*/ 297455 w 1509310"/>
                <a:gd name="connsiteY55" fmla="*/ 1112704 h 2217591"/>
                <a:gd name="connsiteX56" fmla="*/ 319489 w 1509310"/>
                <a:gd name="connsiteY56" fmla="*/ 1046603 h 2217591"/>
                <a:gd name="connsiteX57" fmla="*/ 330506 w 1509310"/>
                <a:gd name="connsiteY57" fmla="*/ 1013552 h 2217591"/>
                <a:gd name="connsiteX58" fmla="*/ 341523 w 1509310"/>
                <a:gd name="connsiteY58" fmla="*/ 969485 h 2217591"/>
                <a:gd name="connsiteX59" fmla="*/ 352539 w 1509310"/>
                <a:gd name="connsiteY59" fmla="*/ 638979 h 2217591"/>
                <a:gd name="connsiteX60" fmla="*/ 363556 w 1509310"/>
                <a:gd name="connsiteY60" fmla="*/ 605928 h 2217591"/>
                <a:gd name="connsiteX61" fmla="*/ 407624 w 1509310"/>
                <a:gd name="connsiteY61" fmla="*/ 539827 h 2217591"/>
                <a:gd name="connsiteX62" fmla="*/ 418641 w 1509310"/>
                <a:gd name="connsiteY62" fmla="*/ 506776 h 2217591"/>
                <a:gd name="connsiteX63" fmla="*/ 440674 w 1509310"/>
                <a:gd name="connsiteY63" fmla="*/ 462709 h 2217591"/>
                <a:gd name="connsiteX64" fmla="*/ 451691 w 1509310"/>
                <a:gd name="connsiteY64" fmla="*/ 396608 h 2217591"/>
                <a:gd name="connsiteX65" fmla="*/ 462708 w 1509310"/>
                <a:gd name="connsiteY65" fmla="*/ 264405 h 2217591"/>
                <a:gd name="connsiteX66" fmla="*/ 473725 w 1509310"/>
                <a:gd name="connsiteY66" fmla="*/ 231355 h 2217591"/>
                <a:gd name="connsiteX67" fmla="*/ 484742 w 1509310"/>
                <a:gd name="connsiteY67" fmla="*/ 154236 h 221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09310" h="2217591">
                  <a:moveTo>
                    <a:pt x="484742" y="154236"/>
                  </a:moveTo>
                  <a:cubicBezTo>
                    <a:pt x="495759" y="137711"/>
                    <a:pt x="523056" y="142684"/>
                    <a:pt x="539826" y="132203"/>
                  </a:cubicBezTo>
                  <a:cubicBezTo>
                    <a:pt x="553038" y="123945"/>
                    <a:pt x="560579" y="108717"/>
                    <a:pt x="572877" y="99152"/>
                  </a:cubicBezTo>
                  <a:cubicBezTo>
                    <a:pt x="593780" y="82894"/>
                    <a:pt x="616944" y="69774"/>
                    <a:pt x="638978" y="55085"/>
                  </a:cubicBezTo>
                  <a:cubicBezTo>
                    <a:pt x="649995" y="47740"/>
                    <a:pt x="659045" y="35648"/>
                    <a:pt x="672029" y="33051"/>
                  </a:cubicBezTo>
                  <a:cubicBezTo>
                    <a:pt x="690390" y="29379"/>
                    <a:pt x="709048" y="26961"/>
                    <a:pt x="727113" y="22034"/>
                  </a:cubicBezTo>
                  <a:cubicBezTo>
                    <a:pt x="749520" y="15923"/>
                    <a:pt x="793214" y="0"/>
                    <a:pt x="793214" y="0"/>
                  </a:cubicBezTo>
                  <a:cubicBezTo>
                    <a:pt x="855643" y="3672"/>
                    <a:pt x="918489" y="2928"/>
                    <a:pt x="980501" y="11017"/>
                  </a:cubicBezTo>
                  <a:cubicBezTo>
                    <a:pt x="1003531" y="14021"/>
                    <a:pt x="1027277" y="20168"/>
                    <a:pt x="1046602" y="33051"/>
                  </a:cubicBezTo>
                  <a:cubicBezTo>
                    <a:pt x="1092667" y="63761"/>
                    <a:pt x="1113394" y="71337"/>
                    <a:pt x="1145754" y="110169"/>
                  </a:cubicBezTo>
                  <a:cubicBezTo>
                    <a:pt x="1154231" y="120341"/>
                    <a:pt x="1160443" y="132203"/>
                    <a:pt x="1167788" y="143220"/>
                  </a:cubicBezTo>
                  <a:lnTo>
                    <a:pt x="1189821" y="209321"/>
                  </a:lnTo>
                  <a:lnTo>
                    <a:pt x="1200838" y="242371"/>
                  </a:lnTo>
                  <a:cubicBezTo>
                    <a:pt x="1206477" y="281842"/>
                    <a:pt x="1221898" y="384051"/>
                    <a:pt x="1222872" y="418641"/>
                  </a:cubicBezTo>
                  <a:cubicBezTo>
                    <a:pt x="1229284" y="646262"/>
                    <a:pt x="1227386" y="874068"/>
                    <a:pt x="1233889" y="1101687"/>
                  </a:cubicBezTo>
                  <a:cubicBezTo>
                    <a:pt x="1234735" y="1131282"/>
                    <a:pt x="1240993" y="1160475"/>
                    <a:pt x="1244906" y="1189822"/>
                  </a:cubicBezTo>
                  <a:cubicBezTo>
                    <a:pt x="1257618" y="1285163"/>
                    <a:pt x="1249133" y="1246571"/>
                    <a:pt x="1277956" y="1333041"/>
                  </a:cubicBezTo>
                  <a:lnTo>
                    <a:pt x="1299990" y="1399142"/>
                  </a:lnTo>
                  <a:cubicBezTo>
                    <a:pt x="1303662" y="1410159"/>
                    <a:pt x="1304565" y="1422530"/>
                    <a:pt x="1311007" y="1432193"/>
                  </a:cubicBezTo>
                  <a:lnTo>
                    <a:pt x="1333041" y="1465244"/>
                  </a:lnTo>
                  <a:cubicBezTo>
                    <a:pt x="1341468" y="1498956"/>
                    <a:pt x="1340730" y="1517002"/>
                    <a:pt x="1366091" y="1542362"/>
                  </a:cubicBezTo>
                  <a:cubicBezTo>
                    <a:pt x="1375454" y="1551724"/>
                    <a:pt x="1388125" y="1557051"/>
                    <a:pt x="1399142" y="1564395"/>
                  </a:cubicBezTo>
                  <a:cubicBezTo>
                    <a:pt x="1406487" y="1575412"/>
                    <a:pt x="1412700" y="1587274"/>
                    <a:pt x="1421176" y="1597446"/>
                  </a:cubicBezTo>
                  <a:cubicBezTo>
                    <a:pt x="1491868" y="1682278"/>
                    <a:pt x="1421550" y="1581485"/>
                    <a:pt x="1476260" y="1663547"/>
                  </a:cubicBezTo>
                  <a:cubicBezTo>
                    <a:pt x="1479932" y="1678236"/>
                    <a:pt x="1482926" y="1693112"/>
                    <a:pt x="1487277" y="1707615"/>
                  </a:cubicBezTo>
                  <a:cubicBezTo>
                    <a:pt x="1493951" y="1729861"/>
                    <a:pt x="1509310" y="1773716"/>
                    <a:pt x="1509310" y="1773716"/>
                  </a:cubicBezTo>
                  <a:cubicBezTo>
                    <a:pt x="1505638" y="1821456"/>
                    <a:pt x="1503888" y="1869382"/>
                    <a:pt x="1498294" y="1916935"/>
                  </a:cubicBezTo>
                  <a:cubicBezTo>
                    <a:pt x="1494267" y="1951167"/>
                    <a:pt x="1486756" y="1968238"/>
                    <a:pt x="1465243" y="1994053"/>
                  </a:cubicBezTo>
                  <a:cubicBezTo>
                    <a:pt x="1455269" y="2006022"/>
                    <a:pt x="1442166" y="2015135"/>
                    <a:pt x="1432192" y="2027104"/>
                  </a:cubicBezTo>
                  <a:cubicBezTo>
                    <a:pt x="1423716" y="2037276"/>
                    <a:pt x="1421387" y="2053138"/>
                    <a:pt x="1410159" y="2060155"/>
                  </a:cubicBezTo>
                  <a:cubicBezTo>
                    <a:pt x="1390464" y="2072465"/>
                    <a:pt x="1367266" y="2081295"/>
                    <a:pt x="1344057" y="2082188"/>
                  </a:cubicBezTo>
                  <a:lnTo>
                    <a:pt x="1057619" y="2093205"/>
                  </a:lnTo>
                  <a:cubicBezTo>
                    <a:pt x="1046602" y="2100550"/>
                    <a:pt x="1034464" y="2106442"/>
                    <a:pt x="1024568" y="2115239"/>
                  </a:cubicBezTo>
                  <a:cubicBezTo>
                    <a:pt x="987025" y="2148610"/>
                    <a:pt x="968280" y="2181941"/>
                    <a:pt x="925416" y="2203374"/>
                  </a:cubicBezTo>
                  <a:cubicBezTo>
                    <a:pt x="915029" y="2208567"/>
                    <a:pt x="903383" y="2210719"/>
                    <a:pt x="892366" y="2214391"/>
                  </a:cubicBezTo>
                  <a:cubicBezTo>
                    <a:pt x="811576" y="2210719"/>
                    <a:pt x="729609" y="2217591"/>
                    <a:pt x="649995" y="2203374"/>
                  </a:cubicBezTo>
                  <a:cubicBezTo>
                    <a:pt x="623926" y="2198719"/>
                    <a:pt x="605928" y="2173995"/>
                    <a:pt x="583894" y="2159306"/>
                  </a:cubicBezTo>
                  <a:lnTo>
                    <a:pt x="550843" y="2137273"/>
                  </a:lnTo>
                  <a:cubicBezTo>
                    <a:pt x="462708" y="2140945"/>
                    <a:pt x="374478" y="2142787"/>
                    <a:pt x="286438" y="2148289"/>
                  </a:cubicBezTo>
                  <a:cubicBezTo>
                    <a:pt x="260395" y="2149917"/>
                    <a:pt x="197517" y="2154191"/>
                    <a:pt x="165253" y="2170323"/>
                  </a:cubicBezTo>
                  <a:cubicBezTo>
                    <a:pt x="153410" y="2176245"/>
                    <a:pt x="143219" y="2185012"/>
                    <a:pt x="132202" y="2192357"/>
                  </a:cubicBezTo>
                  <a:cubicBezTo>
                    <a:pt x="96054" y="2187193"/>
                    <a:pt x="49115" y="2191805"/>
                    <a:pt x="22033" y="2159306"/>
                  </a:cubicBezTo>
                  <a:cubicBezTo>
                    <a:pt x="11519" y="2146690"/>
                    <a:pt x="7344" y="2129928"/>
                    <a:pt x="0" y="2115239"/>
                  </a:cubicBezTo>
                  <a:cubicBezTo>
                    <a:pt x="3672" y="2030776"/>
                    <a:pt x="1680" y="1945876"/>
                    <a:pt x="11016" y="1861851"/>
                  </a:cubicBezTo>
                  <a:cubicBezTo>
                    <a:pt x="12830" y="1845528"/>
                    <a:pt x="26951" y="1833032"/>
                    <a:pt x="33050" y="1817783"/>
                  </a:cubicBezTo>
                  <a:cubicBezTo>
                    <a:pt x="41676" y="1796219"/>
                    <a:pt x="38661" y="1768105"/>
                    <a:pt x="55084" y="1751682"/>
                  </a:cubicBezTo>
                  <a:cubicBezTo>
                    <a:pt x="66101" y="1740665"/>
                    <a:pt x="78161" y="1730601"/>
                    <a:pt x="88135" y="1718632"/>
                  </a:cubicBezTo>
                  <a:cubicBezTo>
                    <a:pt x="96611" y="1708460"/>
                    <a:pt x="102472" y="1696355"/>
                    <a:pt x="110168" y="1685581"/>
                  </a:cubicBezTo>
                  <a:cubicBezTo>
                    <a:pt x="120840" y="1670640"/>
                    <a:pt x="132202" y="1656203"/>
                    <a:pt x="143219" y="1641514"/>
                  </a:cubicBezTo>
                  <a:lnTo>
                    <a:pt x="165253" y="1575412"/>
                  </a:lnTo>
                  <a:lnTo>
                    <a:pt x="176270" y="1542362"/>
                  </a:lnTo>
                  <a:cubicBezTo>
                    <a:pt x="179942" y="1501967"/>
                    <a:pt x="181925" y="1461382"/>
                    <a:pt x="187286" y="1421176"/>
                  </a:cubicBezTo>
                  <a:cubicBezTo>
                    <a:pt x="192072" y="1385280"/>
                    <a:pt x="200454" y="1376565"/>
                    <a:pt x="209320" y="1344058"/>
                  </a:cubicBezTo>
                  <a:cubicBezTo>
                    <a:pt x="217288" y="1314843"/>
                    <a:pt x="224009" y="1285301"/>
                    <a:pt x="231354" y="1255923"/>
                  </a:cubicBezTo>
                  <a:cubicBezTo>
                    <a:pt x="233947" y="1245551"/>
                    <a:pt x="246204" y="1191736"/>
                    <a:pt x="253388" y="1178805"/>
                  </a:cubicBezTo>
                  <a:cubicBezTo>
                    <a:pt x="266248" y="1155656"/>
                    <a:pt x="289081" y="1137826"/>
                    <a:pt x="297455" y="1112704"/>
                  </a:cubicBezTo>
                  <a:lnTo>
                    <a:pt x="319489" y="1046603"/>
                  </a:lnTo>
                  <a:cubicBezTo>
                    <a:pt x="323161" y="1035586"/>
                    <a:pt x="327689" y="1024818"/>
                    <a:pt x="330506" y="1013552"/>
                  </a:cubicBezTo>
                  <a:lnTo>
                    <a:pt x="341523" y="969485"/>
                  </a:lnTo>
                  <a:cubicBezTo>
                    <a:pt x="345195" y="859316"/>
                    <a:pt x="345871" y="749007"/>
                    <a:pt x="352539" y="638979"/>
                  </a:cubicBezTo>
                  <a:cubicBezTo>
                    <a:pt x="353242" y="627387"/>
                    <a:pt x="357916" y="616080"/>
                    <a:pt x="363556" y="605928"/>
                  </a:cubicBezTo>
                  <a:cubicBezTo>
                    <a:pt x="376417" y="582779"/>
                    <a:pt x="407624" y="539827"/>
                    <a:pt x="407624" y="539827"/>
                  </a:cubicBezTo>
                  <a:cubicBezTo>
                    <a:pt x="411296" y="528810"/>
                    <a:pt x="414067" y="517450"/>
                    <a:pt x="418641" y="506776"/>
                  </a:cubicBezTo>
                  <a:cubicBezTo>
                    <a:pt x="425110" y="491681"/>
                    <a:pt x="435955" y="478439"/>
                    <a:pt x="440674" y="462709"/>
                  </a:cubicBezTo>
                  <a:cubicBezTo>
                    <a:pt x="447093" y="441313"/>
                    <a:pt x="448019" y="418642"/>
                    <a:pt x="451691" y="396608"/>
                  </a:cubicBezTo>
                  <a:cubicBezTo>
                    <a:pt x="455363" y="352540"/>
                    <a:pt x="456864" y="308238"/>
                    <a:pt x="462708" y="264405"/>
                  </a:cubicBezTo>
                  <a:cubicBezTo>
                    <a:pt x="464243" y="252894"/>
                    <a:pt x="471206" y="242691"/>
                    <a:pt x="473725" y="231355"/>
                  </a:cubicBezTo>
                  <a:cubicBezTo>
                    <a:pt x="493512" y="142314"/>
                    <a:pt x="473725" y="170761"/>
                    <a:pt x="484742" y="154236"/>
                  </a:cubicBezTo>
                  <a:close/>
                </a:path>
              </a:pathLst>
            </a:custGeom>
            <a:solidFill>
              <a:srgbClr val="50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4724400" y="1447800"/>
              <a:ext cx="223353" cy="308951"/>
            </a:xfrm>
            <a:custGeom>
              <a:avLst/>
              <a:gdLst>
                <a:gd name="connsiteX0" fmla="*/ 3016 w 223353"/>
                <a:gd name="connsiteY0" fmla="*/ 0 h 308951"/>
                <a:gd name="connsiteX1" fmla="*/ 14032 w 223353"/>
                <a:gd name="connsiteY1" fmla="*/ 297455 h 308951"/>
                <a:gd name="connsiteX2" fmla="*/ 47083 w 223353"/>
                <a:gd name="connsiteY2" fmla="*/ 308472 h 308951"/>
                <a:gd name="connsiteX3" fmla="*/ 91150 w 223353"/>
                <a:gd name="connsiteY3" fmla="*/ 297455 h 308951"/>
                <a:gd name="connsiteX4" fmla="*/ 146235 w 223353"/>
                <a:gd name="connsiteY4" fmla="*/ 286439 h 308951"/>
                <a:gd name="connsiteX5" fmla="*/ 190302 w 223353"/>
                <a:gd name="connsiteY5" fmla="*/ 264405 h 308951"/>
                <a:gd name="connsiteX6" fmla="*/ 223353 w 223353"/>
                <a:gd name="connsiteY6" fmla="*/ 198304 h 308951"/>
                <a:gd name="connsiteX7" fmla="*/ 212336 w 223353"/>
                <a:gd name="connsiteY7" fmla="*/ 0 h 30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53" h="308951">
                  <a:moveTo>
                    <a:pt x="3016" y="0"/>
                  </a:moveTo>
                  <a:cubicBezTo>
                    <a:pt x="6688" y="99152"/>
                    <a:pt x="0" y="199233"/>
                    <a:pt x="14032" y="297455"/>
                  </a:cubicBezTo>
                  <a:cubicBezTo>
                    <a:pt x="15674" y="308951"/>
                    <a:pt x="35470" y="308472"/>
                    <a:pt x="47083" y="308472"/>
                  </a:cubicBezTo>
                  <a:cubicBezTo>
                    <a:pt x="62224" y="308472"/>
                    <a:pt x="76369" y="300739"/>
                    <a:pt x="91150" y="297455"/>
                  </a:cubicBezTo>
                  <a:cubicBezTo>
                    <a:pt x="109429" y="293393"/>
                    <a:pt x="127873" y="290111"/>
                    <a:pt x="146235" y="286439"/>
                  </a:cubicBezTo>
                  <a:cubicBezTo>
                    <a:pt x="160924" y="279094"/>
                    <a:pt x="177686" y="274919"/>
                    <a:pt x="190302" y="264405"/>
                  </a:cubicBezTo>
                  <a:cubicBezTo>
                    <a:pt x="210016" y="247977"/>
                    <a:pt x="215833" y="220862"/>
                    <a:pt x="223353" y="198304"/>
                  </a:cubicBezTo>
                  <a:cubicBezTo>
                    <a:pt x="211289" y="29416"/>
                    <a:pt x="212336" y="95611"/>
                    <a:pt x="212336" y="0"/>
                  </a:cubicBezTo>
                </a:path>
              </a:pathLst>
            </a:custGeom>
            <a:solidFill>
              <a:srgbClr val="F5C08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2" name="Group 118"/>
            <p:cNvGrpSpPr/>
            <p:nvPr/>
          </p:nvGrpSpPr>
          <p:grpSpPr>
            <a:xfrm>
              <a:off x="4549427" y="605928"/>
              <a:ext cx="575279" cy="892366"/>
              <a:chOff x="4549427" y="605928"/>
              <a:chExt cx="575279" cy="892366"/>
            </a:xfrm>
          </p:grpSpPr>
          <p:sp>
            <p:nvSpPr>
              <p:cNvPr id="247" name="Freeform 246"/>
              <p:cNvSpPr/>
              <p:nvPr/>
            </p:nvSpPr>
            <p:spPr>
              <a:xfrm>
                <a:off x="4549427" y="605928"/>
                <a:ext cx="575279" cy="892366"/>
              </a:xfrm>
              <a:custGeom>
                <a:avLst/>
                <a:gdLst>
                  <a:gd name="connsiteX0" fmla="*/ 33590 w 575279"/>
                  <a:gd name="connsiteY0" fmla="*/ 88135 h 892366"/>
                  <a:gd name="connsiteX1" fmla="*/ 88674 w 575279"/>
                  <a:gd name="connsiteY1" fmla="*/ 33050 h 892366"/>
                  <a:gd name="connsiteX2" fmla="*/ 121725 w 575279"/>
                  <a:gd name="connsiteY2" fmla="*/ 22033 h 892366"/>
                  <a:gd name="connsiteX3" fmla="*/ 154775 w 575279"/>
                  <a:gd name="connsiteY3" fmla="*/ 0 h 892366"/>
                  <a:gd name="connsiteX4" fmla="*/ 441214 w 575279"/>
                  <a:gd name="connsiteY4" fmla="*/ 11017 h 892366"/>
                  <a:gd name="connsiteX5" fmla="*/ 496298 w 575279"/>
                  <a:gd name="connsiteY5" fmla="*/ 66101 h 892366"/>
                  <a:gd name="connsiteX6" fmla="*/ 507315 w 575279"/>
                  <a:gd name="connsiteY6" fmla="*/ 99152 h 892366"/>
                  <a:gd name="connsiteX7" fmla="*/ 529349 w 575279"/>
                  <a:gd name="connsiteY7" fmla="*/ 132202 h 892366"/>
                  <a:gd name="connsiteX8" fmla="*/ 529349 w 575279"/>
                  <a:gd name="connsiteY8" fmla="*/ 627961 h 892366"/>
                  <a:gd name="connsiteX9" fmla="*/ 474265 w 575279"/>
                  <a:gd name="connsiteY9" fmla="*/ 694062 h 892366"/>
                  <a:gd name="connsiteX10" fmla="*/ 452231 w 575279"/>
                  <a:gd name="connsiteY10" fmla="*/ 727113 h 892366"/>
                  <a:gd name="connsiteX11" fmla="*/ 386130 w 575279"/>
                  <a:gd name="connsiteY11" fmla="*/ 804231 h 892366"/>
                  <a:gd name="connsiteX12" fmla="*/ 364096 w 575279"/>
                  <a:gd name="connsiteY12" fmla="*/ 837282 h 892366"/>
                  <a:gd name="connsiteX13" fmla="*/ 297995 w 575279"/>
                  <a:gd name="connsiteY13" fmla="*/ 892366 h 892366"/>
                  <a:gd name="connsiteX14" fmla="*/ 187826 w 575279"/>
                  <a:gd name="connsiteY14" fmla="*/ 881349 h 892366"/>
                  <a:gd name="connsiteX15" fmla="*/ 132742 w 575279"/>
                  <a:gd name="connsiteY15" fmla="*/ 815248 h 892366"/>
                  <a:gd name="connsiteX16" fmla="*/ 99691 w 575279"/>
                  <a:gd name="connsiteY16" fmla="*/ 793214 h 892366"/>
                  <a:gd name="connsiteX17" fmla="*/ 33590 w 575279"/>
                  <a:gd name="connsiteY17" fmla="*/ 738130 h 892366"/>
                  <a:gd name="connsiteX18" fmla="*/ 22573 w 575279"/>
                  <a:gd name="connsiteY18" fmla="*/ 705079 h 892366"/>
                  <a:gd name="connsiteX19" fmla="*/ 539 w 575279"/>
                  <a:gd name="connsiteY19" fmla="*/ 672029 h 892366"/>
                  <a:gd name="connsiteX20" fmla="*/ 22573 w 575279"/>
                  <a:gd name="connsiteY20" fmla="*/ 198303 h 892366"/>
                  <a:gd name="connsiteX21" fmla="*/ 44607 w 575279"/>
                  <a:gd name="connsiteY21" fmla="*/ 110168 h 892366"/>
                  <a:gd name="connsiteX22" fmla="*/ 33590 w 575279"/>
                  <a:gd name="connsiteY22" fmla="*/ 88135 h 89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5279" h="892366">
                    <a:moveTo>
                      <a:pt x="33590" y="88135"/>
                    </a:moveTo>
                    <a:cubicBezTo>
                      <a:pt x="40934" y="75282"/>
                      <a:pt x="67900" y="48630"/>
                      <a:pt x="88674" y="33050"/>
                    </a:cubicBezTo>
                    <a:cubicBezTo>
                      <a:pt x="97964" y="26082"/>
                      <a:pt x="111338" y="27226"/>
                      <a:pt x="121725" y="22033"/>
                    </a:cubicBezTo>
                    <a:cubicBezTo>
                      <a:pt x="133568" y="16112"/>
                      <a:pt x="143758" y="7344"/>
                      <a:pt x="154775" y="0"/>
                    </a:cubicBezTo>
                    <a:cubicBezTo>
                      <a:pt x="250255" y="3672"/>
                      <a:pt x="346171" y="1185"/>
                      <a:pt x="441214" y="11017"/>
                    </a:cubicBezTo>
                    <a:cubicBezTo>
                      <a:pt x="464452" y="13421"/>
                      <a:pt x="487751" y="49006"/>
                      <a:pt x="496298" y="66101"/>
                    </a:cubicBezTo>
                    <a:cubicBezTo>
                      <a:pt x="501491" y="76488"/>
                      <a:pt x="502121" y="88765"/>
                      <a:pt x="507315" y="99152"/>
                    </a:cubicBezTo>
                    <a:cubicBezTo>
                      <a:pt x="513236" y="110995"/>
                      <a:pt x="522004" y="121185"/>
                      <a:pt x="529349" y="132202"/>
                    </a:cubicBezTo>
                    <a:cubicBezTo>
                      <a:pt x="575279" y="315922"/>
                      <a:pt x="556798" y="225384"/>
                      <a:pt x="529349" y="627961"/>
                    </a:cubicBezTo>
                    <a:cubicBezTo>
                      <a:pt x="528130" y="645835"/>
                      <a:pt x="482016" y="684761"/>
                      <a:pt x="474265" y="694062"/>
                    </a:cubicBezTo>
                    <a:cubicBezTo>
                      <a:pt x="465788" y="704234"/>
                      <a:pt x="459927" y="716339"/>
                      <a:pt x="452231" y="727113"/>
                    </a:cubicBezTo>
                    <a:cubicBezTo>
                      <a:pt x="369711" y="842640"/>
                      <a:pt x="466207" y="708137"/>
                      <a:pt x="386130" y="804231"/>
                    </a:cubicBezTo>
                    <a:cubicBezTo>
                      <a:pt x="377654" y="814403"/>
                      <a:pt x="372573" y="827110"/>
                      <a:pt x="364096" y="837282"/>
                    </a:cubicBezTo>
                    <a:cubicBezTo>
                      <a:pt x="337590" y="869089"/>
                      <a:pt x="330490" y="870702"/>
                      <a:pt x="297995" y="892366"/>
                    </a:cubicBezTo>
                    <a:cubicBezTo>
                      <a:pt x="261272" y="888694"/>
                      <a:pt x="223100" y="892202"/>
                      <a:pt x="187826" y="881349"/>
                    </a:cubicBezTo>
                    <a:cubicBezTo>
                      <a:pt x="161753" y="873327"/>
                      <a:pt x="149531" y="832037"/>
                      <a:pt x="132742" y="815248"/>
                    </a:cubicBezTo>
                    <a:cubicBezTo>
                      <a:pt x="123379" y="805885"/>
                      <a:pt x="109863" y="801690"/>
                      <a:pt x="99691" y="793214"/>
                    </a:cubicBezTo>
                    <a:cubicBezTo>
                      <a:pt x="14859" y="722522"/>
                      <a:pt x="115652" y="792840"/>
                      <a:pt x="33590" y="738130"/>
                    </a:cubicBezTo>
                    <a:cubicBezTo>
                      <a:pt x="29918" y="727113"/>
                      <a:pt x="27767" y="715466"/>
                      <a:pt x="22573" y="705079"/>
                    </a:cubicBezTo>
                    <a:cubicBezTo>
                      <a:pt x="16652" y="693236"/>
                      <a:pt x="917" y="685264"/>
                      <a:pt x="539" y="672029"/>
                    </a:cubicBezTo>
                    <a:cubicBezTo>
                      <a:pt x="0" y="653162"/>
                      <a:pt x="5336" y="307473"/>
                      <a:pt x="22573" y="198303"/>
                    </a:cubicBezTo>
                    <a:cubicBezTo>
                      <a:pt x="27296" y="168391"/>
                      <a:pt x="37262" y="139546"/>
                      <a:pt x="44607" y="110168"/>
                    </a:cubicBezTo>
                    <a:cubicBezTo>
                      <a:pt x="56883" y="61063"/>
                      <a:pt x="26246" y="100988"/>
                      <a:pt x="33590" y="88135"/>
                    </a:cubicBezTo>
                    <a:close/>
                  </a:path>
                </a:pathLst>
              </a:custGeom>
              <a:solidFill>
                <a:srgbClr val="F5C0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91"/>
              <p:cNvGrpSpPr/>
              <p:nvPr/>
            </p:nvGrpSpPr>
            <p:grpSpPr>
              <a:xfrm>
                <a:off x="4648200" y="1219200"/>
                <a:ext cx="228600" cy="133998"/>
                <a:chOff x="3910988" y="2795073"/>
                <a:chExt cx="761992" cy="386925"/>
              </a:xfrm>
            </p:grpSpPr>
            <p:sp>
              <p:nvSpPr>
                <p:cNvPr id="267" name="Freeform 266"/>
                <p:cNvSpPr/>
                <p:nvPr/>
              </p:nvSpPr>
              <p:spPr>
                <a:xfrm>
                  <a:off x="3910988" y="2795073"/>
                  <a:ext cx="761992" cy="386925"/>
                </a:xfrm>
                <a:custGeom>
                  <a:avLst/>
                  <a:gdLst>
                    <a:gd name="connsiteX0" fmla="*/ 0 w 761992"/>
                    <a:gd name="connsiteY0" fmla="*/ 102363 h 386925"/>
                    <a:gd name="connsiteX1" fmla="*/ 55084 w 761992"/>
                    <a:gd name="connsiteY1" fmla="*/ 91346 h 386925"/>
                    <a:gd name="connsiteX2" fmla="*/ 121185 w 761992"/>
                    <a:gd name="connsiteY2" fmla="*/ 80329 h 386925"/>
                    <a:gd name="connsiteX3" fmla="*/ 143219 w 761992"/>
                    <a:gd name="connsiteY3" fmla="*/ 47279 h 386925"/>
                    <a:gd name="connsiteX4" fmla="*/ 176270 w 761992"/>
                    <a:gd name="connsiteY4" fmla="*/ 25245 h 386925"/>
                    <a:gd name="connsiteX5" fmla="*/ 286439 w 761992"/>
                    <a:gd name="connsiteY5" fmla="*/ 36262 h 386925"/>
                    <a:gd name="connsiteX6" fmla="*/ 330506 w 761992"/>
                    <a:gd name="connsiteY6" fmla="*/ 58296 h 386925"/>
                    <a:gd name="connsiteX7" fmla="*/ 418641 w 761992"/>
                    <a:gd name="connsiteY7" fmla="*/ 47279 h 386925"/>
                    <a:gd name="connsiteX8" fmla="*/ 451692 w 761992"/>
                    <a:gd name="connsiteY8" fmla="*/ 25245 h 386925"/>
                    <a:gd name="connsiteX9" fmla="*/ 539826 w 761992"/>
                    <a:gd name="connsiteY9" fmla="*/ 58296 h 386925"/>
                    <a:gd name="connsiteX10" fmla="*/ 583894 w 761992"/>
                    <a:gd name="connsiteY10" fmla="*/ 69313 h 386925"/>
                    <a:gd name="connsiteX11" fmla="*/ 694063 w 761992"/>
                    <a:gd name="connsiteY11" fmla="*/ 58296 h 386925"/>
                    <a:gd name="connsiteX12" fmla="*/ 727113 w 761992"/>
                    <a:gd name="connsiteY12" fmla="*/ 36262 h 386925"/>
                    <a:gd name="connsiteX13" fmla="*/ 749147 w 761992"/>
                    <a:gd name="connsiteY13" fmla="*/ 3211 h 386925"/>
                    <a:gd name="connsiteX14" fmla="*/ 683046 w 761992"/>
                    <a:gd name="connsiteY14" fmla="*/ 47279 h 386925"/>
                    <a:gd name="connsiteX15" fmla="*/ 649995 w 761992"/>
                    <a:gd name="connsiteY15" fmla="*/ 69313 h 386925"/>
                    <a:gd name="connsiteX16" fmla="*/ 616945 w 761992"/>
                    <a:gd name="connsiteY16" fmla="*/ 91346 h 386925"/>
                    <a:gd name="connsiteX17" fmla="*/ 539826 w 761992"/>
                    <a:gd name="connsiteY17" fmla="*/ 179481 h 386925"/>
                    <a:gd name="connsiteX18" fmla="*/ 484742 w 761992"/>
                    <a:gd name="connsiteY18" fmla="*/ 278633 h 386925"/>
                    <a:gd name="connsiteX19" fmla="*/ 451692 w 761992"/>
                    <a:gd name="connsiteY19" fmla="*/ 300667 h 386925"/>
                    <a:gd name="connsiteX20" fmla="*/ 440675 w 761992"/>
                    <a:gd name="connsiteY20" fmla="*/ 333717 h 386925"/>
                    <a:gd name="connsiteX21" fmla="*/ 363557 w 761992"/>
                    <a:gd name="connsiteY21" fmla="*/ 377785 h 386925"/>
                    <a:gd name="connsiteX22" fmla="*/ 253388 w 761992"/>
                    <a:gd name="connsiteY22" fmla="*/ 344734 h 386925"/>
                    <a:gd name="connsiteX23" fmla="*/ 187287 w 761992"/>
                    <a:gd name="connsiteY23" fmla="*/ 322700 h 386925"/>
                    <a:gd name="connsiteX24" fmla="*/ 176270 w 761992"/>
                    <a:gd name="connsiteY24" fmla="*/ 289650 h 386925"/>
                    <a:gd name="connsiteX25" fmla="*/ 143219 w 761992"/>
                    <a:gd name="connsiteY25" fmla="*/ 256599 h 386925"/>
                    <a:gd name="connsiteX26" fmla="*/ 121185 w 761992"/>
                    <a:gd name="connsiteY26" fmla="*/ 223549 h 386925"/>
                    <a:gd name="connsiteX27" fmla="*/ 110169 w 761992"/>
                    <a:gd name="connsiteY27" fmla="*/ 190498 h 386925"/>
                    <a:gd name="connsiteX28" fmla="*/ 66101 w 761992"/>
                    <a:gd name="connsiteY28" fmla="*/ 113380 h 386925"/>
                    <a:gd name="connsiteX29" fmla="*/ 66101 w 761992"/>
                    <a:gd name="connsiteY29" fmla="*/ 80329 h 38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992" h="386925">
                      <a:moveTo>
                        <a:pt x="0" y="102363"/>
                      </a:moveTo>
                      <a:lnTo>
                        <a:pt x="55084" y="91346"/>
                      </a:lnTo>
                      <a:cubicBezTo>
                        <a:pt x="77061" y="87350"/>
                        <a:pt x="101206" y="90319"/>
                        <a:pt x="121185" y="80329"/>
                      </a:cubicBezTo>
                      <a:cubicBezTo>
                        <a:pt x="133028" y="74408"/>
                        <a:pt x="133856" y="56641"/>
                        <a:pt x="143219" y="47279"/>
                      </a:cubicBezTo>
                      <a:cubicBezTo>
                        <a:pt x="152582" y="37916"/>
                        <a:pt x="165253" y="32590"/>
                        <a:pt x="176270" y="25245"/>
                      </a:cubicBezTo>
                      <a:cubicBezTo>
                        <a:pt x="212993" y="28917"/>
                        <a:pt x="250352" y="28529"/>
                        <a:pt x="286439" y="36262"/>
                      </a:cubicBezTo>
                      <a:cubicBezTo>
                        <a:pt x="302497" y="39703"/>
                        <a:pt x="314140" y="56932"/>
                        <a:pt x="330506" y="58296"/>
                      </a:cubicBezTo>
                      <a:cubicBezTo>
                        <a:pt x="360011" y="60755"/>
                        <a:pt x="389263" y="50951"/>
                        <a:pt x="418641" y="47279"/>
                      </a:cubicBezTo>
                      <a:cubicBezTo>
                        <a:pt x="429658" y="39934"/>
                        <a:pt x="438553" y="26887"/>
                        <a:pt x="451692" y="25245"/>
                      </a:cubicBezTo>
                      <a:cubicBezTo>
                        <a:pt x="509379" y="18034"/>
                        <a:pt x="498536" y="40600"/>
                        <a:pt x="539826" y="58296"/>
                      </a:cubicBezTo>
                      <a:cubicBezTo>
                        <a:pt x="553743" y="64261"/>
                        <a:pt x="569205" y="65641"/>
                        <a:pt x="583894" y="69313"/>
                      </a:cubicBezTo>
                      <a:cubicBezTo>
                        <a:pt x="620617" y="65641"/>
                        <a:pt x="658102" y="66595"/>
                        <a:pt x="694063" y="58296"/>
                      </a:cubicBezTo>
                      <a:cubicBezTo>
                        <a:pt x="706964" y="55319"/>
                        <a:pt x="717751" y="45625"/>
                        <a:pt x="727113" y="36262"/>
                      </a:cubicBezTo>
                      <a:cubicBezTo>
                        <a:pt x="736476" y="26899"/>
                        <a:pt x="761992" y="0"/>
                        <a:pt x="749147" y="3211"/>
                      </a:cubicBezTo>
                      <a:cubicBezTo>
                        <a:pt x="723456" y="9634"/>
                        <a:pt x="705080" y="32590"/>
                        <a:pt x="683046" y="47279"/>
                      </a:cubicBezTo>
                      <a:lnTo>
                        <a:pt x="649995" y="69313"/>
                      </a:lnTo>
                      <a:lnTo>
                        <a:pt x="616945" y="91346"/>
                      </a:lnTo>
                      <a:cubicBezTo>
                        <a:pt x="565532" y="168464"/>
                        <a:pt x="594911" y="142758"/>
                        <a:pt x="539826" y="179481"/>
                      </a:cubicBezTo>
                      <a:cubicBezTo>
                        <a:pt x="518539" y="243345"/>
                        <a:pt x="530411" y="240575"/>
                        <a:pt x="484742" y="278633"/>
                      </a:cubicBezTo>
                      <a:cubicBezTo>
                        <a:pt x="474570" y="287109"/>
                        <a:pt x="462709" y="293322"/>
                        <a:pt x="451692" y="300667"/>
                      </a:cubicBezTo>
                      <a:cubicBezTo>
                        <a:pt x="448020" y="311684"/>
                        <a:pt x="447929" y="324649"/>
                        <a:pt x="440675" y="333717"/>
                      </a:cubicBezTo>
                      <a:cubicBezTo>
                        <a:pt x="430294" y="346693"/>
                        <a:pt x="374400" y="372363"/>
                        <a:pt x="363557" y="377785"/>
                      </a:cubicBezTo>
                      <a:cubicBezTo>
                        <a:pt x="194352" y="353613"/>
                        <a:pt x="348317" y="386925"/>
                        <a:pt x="253388" y="344734"/>
                      </a:cubicBezTo>
                      <a:cubicBezTo>
                        <a:pt x="232164" y="335301"/>
                        <a:pt x="187287" y="322700"/>
                        <a:pt x="187287" y="322700"/>
                      </a:cubicBezTo>
                      <a:cubicBezTo>
                        <a:pt x="183615" y="311683"/>
                        <a:pt x="182712" y="299312"/>
                        <a:pt x="176270" y="289650"/>
                      </a:cubicBezTo>
                      <a:cubicBezTo>
                        <a:pt x="167627" y="276686"/>
                        <a:pt x="153193" y="268568"/>
                        <a:pt x="143219" y="256599"/>
                      </a:cubicBezTo>
                      <a:cubicBezTo>
                        <a:pt x="134743" y="246427"/>
                        <a:pt x="128530" y="234566"/>
                        <a:pt x="121185" y="223549"/>
                      </a:cubicBezTo>
                      <a:cubicBezTo>
                        <a:pt x="117513" y="212532"/>
                        <a:pt x="115362" y="200885"/>
                        <a:pt x="110169" y="190498"/>
                      </a:cubicBezTo>
                      <a:cubicBezTo>
                        <a:pt x="91182" y="152524"/>
                        <a:pt x="78978" y="158448"/>
                        <a:pt x="66101" y="113380"/>
                      </a:cubicBezTo>
                      <a:cubicBezTo>
                        <a:pt x="63074" y="102787"/>
                        <a:pt x="66101" y="91346"/>
                        <a:pt x="66101" y="80329"/>
                      </a:cubicBezTo>
                    </a:path>
                  </a:pathLst>
                </a:custGeom>
                <a:solidFill>
                  <a:srgbClr val="C0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3999123" y="2908453"/>
                  <a:ext cx="550843" cy="75763"/>
                </a:xfrm>
                <a:custGeom>
                  <a:avLst/>
                  <a:gdLst>
                    <a:gd name="connsiteX0" fmla="*/ 0 w 550843"/>
                    <a:gd name="connsiteY0" fmla="*/ 22034 h 75763"/>
                    <a:gd name="connsiteX1" fmla="*/ 55084 w 550843"/>
                    <a:gd name="connsiteY1" fmla="*/ 11017 h 75763"/>
                    <a:gd name="connsiteX2" fmla="*/ 143219 w 550843"/>
                    <a:gd name="connsiteY2" fmla="*/ 33051 h 75763"/>
                    <a:gd name="connsiteX3" fmla="*/ 209320 w 550843"/>
                    <a:gd name="connsiteY3" fmla="*/ 66101 h 75763"/>
                    <a:gd name="connsiteX4" fmla="*/ 352540 w 550843"/>
                    <a:gd name="connsiteY4" fmla="*/ 55084 h 75763"/>
                    <a:gd name="connsiteX5" fmla="*/ 385590 w 550843"/>
                    <a:gd name="connsiteY5" fmla="*/ 44067 h 75763"/>
                    <a:gd name="connsiteX6" fmla="*/ 451691 w 550843"/>
                    <a:gd name="connsiteY6" fmla="*/ 33051 h 75763"/>
                    <a:gd name="connsiteX7" fmla="*/ 517793 w 550843"/>
                    <a:gd name="connsiteY7" fmla="*/ 11017 h 75763"/>
                    <a:gd name="connsiteX8" fmla="*/ 550843 w 550843"/>
                    <a:gd name="connsiteY8" fmla="*/ 0 h 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43" h="75763">
                      <a:moveTo>
                        <a:pt x="0" y="22034"/>
                      </a:moveTo>
                      <a:cubicBezTo>
                        <a:pt x="18361" y="18362"/>
                        <a:pt x="36359" y="11017"/>
                        <a:pt x="55084" y="11017"/>
                      </a:cubicBezTo>
                      <a:cubicBezTo>
                        <a:pt x="67657" y="11017"/>
                        <a:pt x="125831" y="24357"/>
                        <a:pt x="143219" y="33051"/>
                      </a:cubicBezTo>
                      <a:cubicBezTo>
                        <a:pt x="228645" y="75763"/>
                        <a:pt x="126248" y="38410"/>
                        <a:pt x="209320" y="66101"/>
                      </a:cubicBezTo>
                      <a:cubicBezTo>
                        <a:pt x="257060" y="62429"/>
                        <a:pt x="305029" y="61023"/>
                        <a:pt x="352540" y="55084"/>
                      </a:cubicBezTo>
                      <a:cubicBezTo>
                        <a:pt x="364063" y="53644"/>
                        <a:pt x="374254" y="46586"/>
                        <a:pt x="385590" y="44067"/>
                      </a:cubicBezTo>
                      <a:cubicBezTo>
                        <a:pt x="407396" y="39221"/>
                        <a:pt x="429657" y="36723"/>
                        <a:pt x="451691" y="33051"/>
                      </a:cubicBezTo>
                      <a:lnTo>
                        <a:pt x="517793" y="11017"/>
                      </a:lnTo>
                      <a:lnTo>
                        <a:pt x="550843"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9" name="Freeform 248"/>
              <p:cNvSpPr/>
              <p:nvPr/>
            </p:nvSpPr>
            <p:spPr>
              <a:xfrm>
                <a:off x="4715219" y="964779"/>
                <a:ext cx="66101" cy="223032"/>
              </a:xfrm>
              <a:custGeom>
                <a:avLst/>
                <a:gdLst>
                  <a:gd name="connsiteX0" fmla="*/ 55085 w 66101"/>
                  <a:gd name="connsiteY0" fmla="*/ 4705 h 223032"/>
                  <a:gd name="connsiteX1" fmla="*/ 22034 w 66101"/>
                  <a:gd name="connsiteY1" fmla="*/ 92840 h 223032"/>
                  <a:gd name="connsiteX2" fmla="*/ 0 w 66101"/>
                  <a:gd name="connsiteY2" fmla="*/ 158941 h 223032"/>
                  <a:gd name="connsiteX3" fmla="*/ 55085 w 66101"/>
                  <a:gd name="connsiteY3" fmla="*/ 214026 h 223032"/>
                  <a:gd name="connsiteX4" fmla="*/ 66101 w 66101"/>
                  <a:gd name="connsiteY4" fmla="*/ 191992 h 22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01" h="223032">
                    <a:moveTo>
                      <a:pt x="55085" y="4705"/>
                    </a:moveTo>
                    <a:cubicBezTo>
                      <a:pt x="28967" y="135297"/>
                      <a:pt x="63297" y="0"/>
                      <a:pt x="22034" y="92840"/>
                    </a:cubicBezTo>
                    <a:cubicBezTo>
                      <a:pt x="12601" y="114064"/>
                      <a:pt x="0" y="158941"/>
                      <a:pt x="0" y="158941"/>
                    </a:cubicBezTo>
                    <a:cubicBezTo>
                      <a:pt x="9397" y="177734"/>
                      <a:pt x="19062" y="223032"/>
                      <a:pt x="55085" y="214026"/>
                    </a:cubicBezTo>
                    <a:cubicBezTo>
                      <a:pt x="63051" y="212034"/>
                      <a:pt x="62429" y="199337"/>
                      <a:pt x="66101" y="19199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0" name="Group 103"/>
              <p:cNvGrpSpPr/>
              <p:nvPr/>
            </p:nvGrpSpPr>
            <p:grpSpPr>
              <a:xfrm>
                <a:off x="4572000" y="838200"/>
                <a:ext cx="152400" cy="152400"/>
                <a:chOff x="5779210" y="1244906"/>
                <a:chExt cx="1459790" cy="1422094"/>
              </a:xfrm>
            </p:grpSpPr>
            <p:sp>
              <p:nvSpPr>
                <p:cNvPr id="260" name="Flowchart: Connector 259"/>
                <p:cNvSpPr/>
                <p:nvPr/>
              </p:nvSpPr>
              <p:spPr>
                <a:xfrm>
                  <a:off x="5943600" y="1371600"/>
                  <a:ext cx="1295400" cy="1295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6019800" y="1676400"/>
                  <a:ext cx="1143000" cy="990600"/>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6248400" y="1905000"/>
                  <a:ext cx="6096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5938092" y="1355075"/>
                  <a:ext cx="121185" cy="275421"/>
                </a:xfrm>
                <a:custGeom>
                  <a:avLst/>
                  <a:gdLst>
                    <a:gd name="connsiteX0" fmla="*/ 121185 w 121185"/>
                    <a:gd name="connsiteY0" fmla="*/ 275421 h 275421"/>
                    <a:gd name="connsiteX1" fmla="*/ 88135 w 121185"/>
                    <a:gd name="connsiteY1" fmla="*/ 220337 h 275421"/>
                    <a:gd name="connsiteX2" fmla="*/ 55084 w 121185"/>
                    <a:gd name="connsiteY2" fmla="*/ 198303 h 275421"/>
                    <a:gd name="connsiteX3" fmla="*/ 33050 w 121185"/>
                    <a:gd name="connsiteY3" fmla="*/ 165253 h 275421"/>
                    <a:gd name="connsiteX4" fmla="*/ 11016 w 121185"/>
                    <a:gd name="connsiteY4" fmla="*/ 99152 h 275421"/>
                    <a:gd name="connsiteX5" fmla="*/ 0 w 121185"/>
                    <a:gd name="connsiteY5" fmla="*/ 66101 h 275421"/>
                    <a:gd name="connsiteX6" fmla="*/ 0 w 121185"/>
                    <a:gd name="connsiteY6" fmla="*/ 0 h 27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85" h="275421">
                      <a:moveTo>
                        <a:pt x="121185" y="275421"/>
                      </a:moveTo>
                      <a:cubicBezTo>
                        <a:pt x="110168" y="257060"/>
                        <a:pt x="102070" y="236595"/>
                        <a:pt x="88135" y="220337"/>
                      </a:cubicBezTo>
                      <a:cubicBezTo>
                        <a:pt x="79518" y="210284"/>
                        <a:pt x="64447" y="207666"/>
                        <a:pt x="55084" y="198303"/>
                      </a:cubicBezTo>
                      <a:cubicBezTo>
                        <a:pt x="45721" y="188941"/>
                        <a:pt x="40395" y="176270"/>
                        <a:pt x="33050" y="165253"/>
                      </a:cubicBezTo>
                      <a:lnTo>
                        <a:pt x="11016" y="99152"/>
                      </a:lnTo>
                      <a:cubicBezTo>
                        <a:pt x="7344" y="88135"/>
                        <a:pt x="0" y="77714"/>
                        <a:pt x="0" y="66101"/>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263"/>
                <p:cNvSpPr/>
                <p:nvPr/>
              </p:nvSpPr>
              <p:spPr>
                <a:xfrm>
                  <a:off x="6012550" y="1322024"/>
                  <a:ext cx="123845" cy="242371"/>
                </a:xfrm>
                <a:custGeom>
                  <a:avLst/>
                  <a:gdLst>
                    <a:gd name="connsiteX0" fmla="*/ 123845 w 123845"/>
                    <a:gd name="connsiteY0" fmla="*/ 242371 h 242371"/>
                    <a:gd name="connsiteX1" fmla="*/ 68761 w 123845"/>
                    <a:gd name="connsiteY1" fmla="*/ 231354 h 242371"/>
                    <a:gd name="connsiteX2" fmla="*/ 57744 w 123845"/>
                    <a:gd name="connsiteY2" fmla="*/ 198304 h 242371"/>
                    <a:gd name="connsiteX3" fmla="*/ 24693 w 123845"/>
                    <a:gd name="connsiteY3" fmla="*/ 176270 h 242371"/>
                    <a:gd name="connsiteX4" fmla="*/ 13677 w 123845"/>
                    <a:gd name="connsiteY4" fmla="*/ 121186 h 242371"/>
                    <a:gd name="connsiteX5" fmla="*/ 2660 w 123845"/>
                    <a:gd name="connsiteY5" fmla="*/ 88135 h 242371"/>
                    <a:gd name="connsiteX6" fmla="*/ 2660 w 123845"/>
                    <a:gd name="connsiteY6" fmla="*/ 0 h 2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5" h="242371">
                      <a:moveTo>
                        <a:pt x="123845" y="242371"/>
                      </a:moveTo>
                      <a:cubicBezTo>
                        <a:pt x="105484" y="238699"/>
                        <a:pt x="84341" y="241741"/>
                        <a:pt x="68761" y="231354"/>
                      </a:cubicBezTo>
                      <a:cubicBezTo>
                        <a:pt x="59099" y="224913"/>
                        <a:pt x="64998" y="207372"/>
                        <a:pt x="57744" y="198304"/>
                      </a:cubicBezTo>
                      <a:cubicBezTo>
                        <a:pt x="49472" y="187965"/>
                        <a:pt x="35710" y="183615"/>
                        <a:pt x="24693" y="176270"/>
                      </a:cubicBezTo>
                      <a:cubicBezTo>
                        <a:pt x="21021" y="157909"/>
                        <a:pt x="18218" y="139352"/>
                        <a:pt x="13677" y="121186"/>
                      </a:cubicBezTo>
                      <a:cubicBezTo>
                        <a:pt x="10861" y="109920"/>
                        <a:pt x="3711" y="99700"/>
                        <a:pt x="2660" y="88135"/>
                      </a:cubicBezTo>
                      <a:cubicBezTo>
                        <a:pt x="0" y="58877"/>
                        <a:pt x="2660" y="29378"/>
                        <a:pt x="266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Freeform 264"/>
                <p:cNvSpPr/>
                <p:nvPr/>
              </p:nvSpPr>
              <p:spPr>
                <a:xfrm>
                  <a:off x="5779210" y="1388125"/>
                  <a:ext cx="224983" cy="286439"/>
                </a:xfrm>
                <a:custGeom>
                  <a:avLst/>
                  <a:gdLst>
                    <a:gd name="connsiteX0" fmla="*/ 224983 w 224983"/>
                    <a:gd name="connsiteY0" fmla="*/ 286439 h 286439"/>
                    <a:gd name="connsiteX1" fmla="*/ 147865 w 224983"/>
                    <a:gd name="connsiteY1" fmla="*/ 275422 h 286439"/>
                    <a:gd name="connsiteX2" fmla="*/ 114814 w 224983"/>
                    <a:gd name="connsiteY2" fmla="*/ 264405 h 286439"/>
                    <a:gd name="connsiteX3" fmla="*/ 92780 w 224983"/>
                    <a:gd name="connsiteY3" fmla="*/ 231355 h 286439"/>
                    <a:gd name="connsiteX4" fmla="*/ 37696 w 224983"/>
                    <a:gd name="connsiteY4" fmla="*/ 165253 h 286439"/>
                    <a:gd name="connsiteX5" fmla="*/ 15662 w 224983"/>
                    <a:gd name="connsiteY5" fmla="*/ 77118 h 286439"/>
                    <a:gd name="connsiteX6" fmla="*/ 4645 w 224983"/>
                    <a:gd name="connsiteY6" fmla="*/ 0 h 2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83" h="286439">
                      <a:moveTo>
                        <a:pt x="224983" y="286439"/>
                      </a:moveTo>
                      <a:cubicBezTo>
                        <a:pt x="199277" y="282767"/>
                        <a:pt x="173328" y="280515"/>
                        <a:pt x="147865" y="275422"/>
                      </a:cubicBezTo>
                      <a:cubicBezTo>
                        <a:pt x="136478" y="273144"/>
                        <a:pt x="123882" y="271659"/>
                        <a:pt x="114814" y="264405"/>
                      </a:cubicBezTo>
                      <a:cubicBezTo>
                        <a:pt x="104475" y="256134"/>
                        <a:pt x="101256" y="241527"/>
                        <a:pt x="92780" y="231355"/>
                      </a:cubicBezTo>
                      <a:cubicBezTo>
                        <a:pt x="62325" y="194809"/>
                        <a:pt x="58210" y="206281"/>
                        <a:pt x="37696" y="165253"/>
                      </a:cubicBezTo>
                      <a:cubicBezTo>
                        <a:pt x="25104" y="140069"/>
                        <a:pt x="21948" y="102262"/>
                        <a:pt x="15662" y="77118"/>
                      </a:cubicBezTo>
                      <a:cubicBezTo>
                        <a:pt x="0" y="14470"/>
                        <a:pt x="4645" y="75493"/>
                        <a:pt x="464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Freeform 265"/>
                <p:cNvSpPr/>
                <p:nvPr/>
              </p:nvSpPr>
              <p:spPr>
                <a:xfrm>
                  <a:off x="6035486" y="1244906"/>
                  <a:ext cx="133960" cy="264405"/>
                </a:xfrm>
                <a:custGeom>
                  <a:avLst/>
                  <a:gdLst>
                    <a:gd name="connsiteX0" fmla="*/ 133960 w 133960"/>
                    <a:gd name="connsiteY0" fmla="*/ 264405 h 264405"/>
                    <a:gd name="connsiteX1" fmla="*/ 67859 w 133960"/>
                    <a:gd name="connsiteY1" fmla="*/ 253388 h 264405"/>
                    <a:gd name="connsiteX2" fmla="*/ 45825 w 133960"/>
                    <a:gd name="connsiteY2" fmla="*/ 220337 h 264405"/>
                    <a:gd name="connsiteX3" fmla="*/ 23791 w 133960"/>
                    <a:gd name="connsiteY3" fmla="*/ 154236 h 264405"/>
                    <a:gd name="connsiteX4" fmla="*/ 12774 w 133960"/>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 h="264405">
                      <a:moveTo>
                        <a:pt x="133960" y="264405"/>
                      </a:moveTo>
                      <a:cubicBezTo>
                        <a:pt x="111926" y="260733"/>
                        <a:pt x="87838" y="263378"/>
                        <a:pt x="67859" y="253388"/>
                      </a:cubicBezTo>
                      <a:cubicBezTo>
                        <a:pt x="56016" y="247466"/>
                        <a:pt x="51203" y="232437"/>
                        <a:pt x="45825" y="220337"/>
                      </a:cubicBezTo>
                      <a:cubicBezTo>
                        <a:pt x="36392" y="199113"/>
                        <a:pt x="31136" y="176270"/>
                        <a:pt x="23791" y="154236"/>
                      </a:cubicBezTo>
                      <a:cubicBezTo>
                        <a:pt x="0" y="82863"/>
                        <a:pt x="12774" y="132801"/>
                        <a:pt x="1277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1" name="Group 104"/>
              <p:cNvGrpSpPr/>
              <p:nvPr/>
            </p:nvGrpSpPr>
            <p:grpSpPr>
              <a:xfrm flipH="1">
                <a:off x="4800600" y="838200"/>
                <a:ext cx="152400" cy="152400"/>
                <a:chOff x="5779210" y="1244906"/>
                <a:chExt cx="1459790" cy="1422094"/>
              </a:xfrm>
            </p:grpSpPr>
            <p:sp>
              <p:nvSpPr>
                <p:cNvPr id="253" name="Flowchart: Connector 252"/>
                <p:cNvSpPr/>
                <p:nvPr/>
              </p:nvSpPr>
              <p:spPr>
                <a:xfrm>
                  <a:off x="5943600" y="1371600"/>
                  <a:ext cx="1295400" cy="1295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019800" y="1676400"/>
                  <a:ext cx="1143000" cy="990600"/>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248400" y="1905000"/>
                  <a:ext cx="6096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5938092" y="1355075"/>
                  <a:ext cx="121185" cy="275421"/>
                </a:xfrm>
                <a:custGeom>
                  <a:avLst/>
                  <a:gdLst>
                    <a:gd name="connsiteX0" fmla="*/ 121185 w 121185"/>
                    <a:gd name="connsiteY0" fmla="*/ 275421 h 275421"/>
                    <a:gd name="connsiteX1" fmla="*/ 88135 w 121185"/>
                    <a:gd name="connsiteY1" fmla="*/ 220337 h 275421"/>
                    <a:gd name="connsiteX2" fmla="*/ 55084 w 121185"/>
                    <a:gd name="connsiteY2" fmla="*/ 198303 h 275421"/>
                    <a:gd name="connsiteX3" fmla="*/ 33050 w 121185"/>
                    <a:gd name="connsiteY3" fmla="*/ 165253 h 275421"/>
                    <a:gd name="connsiteX4" fmla="*/ 11016 w 121185"/>
                    <a:gd name="connsiteY4" fmla="*/ 99152 h 275421"/>
                    <a:gd name="connsiteX5" fmla="*/ 0 w 121185"/>
                    <a:gd name="connsiteY5" fmla="*/ 66101 h 275421"/>
                    <a:gd name="connsiteX6" fmla="*/ 0 w 121185"/>
                    <a:gd name="connsiteY6" fmla="*/ 0 h 27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85" h="275421">
                      <a:moveTo>
                        <a:pt x="121185" y="275421"/>
                      </a:moveTo>
                      <a:cubicBezTo>
                        <a:pt x="110168" y="257060"/>
                        <a:pt x="102070" y="236595"/>
                        <a:pt x="88135" y="220337"/>
                      </a:cubicBezTo>
                      <a:cubicBezTo>
                        <a:pt x="79518" y="210284"/>
                        <a:pt x="64447" y="207666"/>
                        <a:pt x="55084" y="198303"/>
                      </a:cubicBezTo>
                      <a:cubicBezTo>
                        <a:pt x="45721" y="188941"/>
                        <a:pt x="40395" y="176270"/>
                        <a:pt x="33050" y="165253"/>
                      </a:cubicBezTo>
                      <a:lnTo>
                        <a:pt x="11016" y="99152"/>
                      </a:lnTo>
                      <a:cubicBezTo>
                        <a:pt x="7344" y="88135"/>
                        <a:pt x="0" y="77714"/>
                        <a:pt x="0" y="66101"/>
                      </a:cubicBez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Freeform 256"/>
                <p:cNvSpPr/>
                <p:nvPr/>
              </p:nvSpPr>
              <p:spPr>
                <a:xfrm>
                  <a:off x="6012550" y="1322024"/>
                  <a:ext cx="123845" cy="242371"/>
                </a:xfrm>
                <a:custGeom>
                  <a:avLst/>
                  <a:gdLst>
                    <a:gd name="connsiteX0" fmla="*/ 123845 w 123845"/>
                    <a:gd name="connsiteY0" fmla="*/ 242371 h 242371"/>
                    <a:gd name="connsiteX1" fmla="*/ 68761 w 123845"/>
                    <a:gd name="connsiteY1" fmla="*/ 231354 h 242371"/>
                    <a:gd name="connsiteX2" fmla="*/ 57744 w 123845"/>
                    <a:gd name="connsiteY2" fmla="*/ 198304 h 242371"/>
                    <a:gd name="connsiteX3" fmla="*/ 24693 w 123845"/>
                    <a:gd name="connsiteY3" fmla="*/ 176270 h 242371"/>
                    <a:gd name="connsiteX4" fmla="*/ 13677 w 123845"/>
                    <a:gd name="connsiteY4" fmla="*/ 121186 h 242371"/>
                    <a:gd name="connsiteX5" fmla="*/ 2660 w 123845"/>
                    <a:gd name="connsiteY5" fmla="*/ 88135 h 242371"/>
                    <a:gd name="connsiteX6" fmla="*/ 2660 w 123845"/>
                    <a:gd name="connsiteY6" fmla="*/ 0 h 2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5" h="242371">
                      <a:moveTo>
                        <a:pt x="123845" y="242371"/>
                      </a:moveTo>
                      <a:cubicBezTo>
                        <a:pt x="105484" y="238699"/>
                        <a:pt x="84341" y="241741"/>
                        <a:pt x="68761" y="231354"/>
                      </a:cubicBezTo>
                      <a:cubicBezTo>
                        <a:pt x="59099" y="224913"/>
                        <a:pt x="64998" y="207372"/>
                        <a:pt x="57744" y="198304"/>
                      </a:cubicBezTo>
                      <a:cubicBezTo>
                        <a:pt x="49472" y="187965"/>
                        <a:pt x="35710" y="183615"/>
                        <a:pt x="24693" y="176270"/>
                      </a:cubicBezTo>
                      <a:cubicBezTo>
                        <a:pt x="21021" y="157909"/>
                        <a:pt x="18218" y="139352"/>
                        <a:pt x="13677" y="121186"/>
                      </a:cubicBezTo>
                      <a:cubicBezTo>
                        <a:pt x="10861" y="109920"/>
                        <a:pt x="3711" y="99700"/>
                        <a:pt x="2660" y="88135"/>
                      </a:cubicBezTo>
                      <a:cubicBezTo>
                        <a:pt x="0" y="58877"/>
                        <a:pt x="2660" y="29378"/>
                        <a:pt x="266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eform 257"/>
                <p:cNvSpPr/>
                <p:nvPr/>
              </p:nvSpPr>
              <p:spPr>
                <a:xfrm>
                  <a:off x="5779210" y="1388125"/>
                  <a:ext cx="224983" cy="286439"/>
                </a:xfrm>
                <a:custGeom>
                  <a:avLst/>
                  <a:gdLst>
                    <a:gd name="connsiteX0" fmla="*/ 224983 w 224983"/>
                    <a:gd name="connsiteY0" fmla="*/ 286439 h 286439"/>
                    <a:gd name="connsiteX1" fmla="*/ 147865 w 224983"/>
                    <a:gd name="connsiteY1" fmla="*/ 275422 h 286439"/>
                    <a:gd name="connsiteX2" fmla="*/ 114814 w 224983"/>
                    <a:gd name="connsiteY2" fmla="*/ 264405 h 286439"/>
                    <a:gd name="connsiteX3" fmla="*/ 92780 w 224983"/>
                    <a:gd name="connsiteY3" fmla="*/ 231355 h 286439"/>
                    <a:gd name="connsiteX4" fmla="*/ 37696 w 224983"/>
                    <a:gd name="connsiteY4" fmla="*/ 165253 h 286439"/>
                    <a:gd name="connsiteX5" fmla="*/ 15662 w 224983"/>
                    <a:gd name="connsiteY5" fmla="*/ 77118 h 286439"/>
                    <a:gd name="connsiteX6" fmla="*/ 4645 w 224983"/>
                    <a:gd name="connsiteY6" fmla="*/ 0 h 2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83" h="286439">
                      <a:moveTo>
                        <a:pt x="224983" y="286439"/>
                      </a:moveTo>
                      <a:cubicBezTo>
                        <a:pt x="199277" y="282767"/>
                        <a:pt x="173328" y="280515"/>
                        <a:pt x="147865" y="275422"/>
                      </a:cubicBezTo>
                      <a:cubicBezTo>
                        <a:pt x="136478" y="273144"/>
                        <a:pt x="123882" y="271659"/>
                        <a:pt x="114814" y="264405"/>
                      </a:cubicBezTo>
                      <a:cubicBezTo>
                        <a:pt x="104475" y="256134"/>
                        <a:pt x="101256" y="241527"/>
                        <a:pt x="92780" y="231355"/>
                      </a:cubicBezTo>
                      <a:cubicBezTo>
                        <a:pt x="62325" y="194809"/>
                        <a:pt x="58210" y="206281"/>
                        <a:pt x="37696" y="165253"/>
                      </a:cubicBezTo>
                      <a:cubicBezTo>
                        <a:pt x="25104" y="140069"/>
                        <a:pt x="21948" y="102262"/>
                        <a:pt x="15662" y="77118"/>
                      </a:cubicBezTo>
                      <a:cubicBezTo>
                        <a:pt x="0" y="14470"/>
                        <a:pt x="4645" y="75493"/>
                        <a:pt x="464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Freeform 258"/>
                <p:cNvSpPr/>
                <p:nvPr/>
              </p:nvSpPr>
              <p:spPr>
                <a:xfrm>
                  <a:off x="6035486" y="1244906"/>
                  <a:ext cx="133960" cy="264405"/>
                </a:xfrm>
                <a:custGeom>
                  <a:avLst/>
                  <a:gdLst>
                    <a:gd name="connsiteX0" fmla="*/ 133960 w 133960"/>
                    <a:gd name="connsiteY0" fmla="*/ 264405 h 264405"/>
                    <a:gd name="connsiteX1" fmla="*/ 67859 w 133960"/>
                    <a:gd name="connsiteY1" fmla="*/ 253388 h 264405"/>
                    <a:gd name="connsiteX2" fmla="*/ 45825 w 133960"/>
                    <a:gd name="connsiteY2" fmla="*/ 220337 h 264405"/>
                    <a:gd name="connsiteX3" fmla="*/ 23791 w 133960"/>
                    <a:gd name="connsiteY3" fmla="*/ 154236 h 264405"/>
                    <a:gd name="connsiteX4" fmla="*/ 12774 w 133960"/>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 h="264405">
                      <a:moveTo>
                        <a:pt x="133960" y="264405"/>
                      </a:moveTo>
                      <a:cubicBezTo>
                        <a:pt x="111926" y="260733"/>
                        <a:pt x="87838" y="263378"/>
                        <a:pt x="67859" y="253388"/>
                      </a:cubicBezTo>
                      <a:cubicBezTo>
                        <a:pt x="56016" y="247466"/>
                        <a:pt x="51203" y="232437"/>
                        <a:pt x="45825" y="220337"/>
                      </a:cubicBezTo>
                      <a:cubicBezTo>
                        <a:pt x="36392" y="199113"/>
                        <a:pt x="31136" y="176270"/>
                        <a:pt x="23791" y="154236"/>
                      </a:cubicBezTo>
                      <a:cubicBezTo>
                        <a:pt x="0" y="82863"/>
                        <a:pt x="12774" y="132801"/>
                        <a:pt x="12774"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2" name="Freeform 251"/>
              <p:cNvSpPr/>
              <p:nvPr/>
            </p:nvSpPr>
            <p:spPr>
              <a:xfrm>
                <a:off x="4555475" y="614436"/>
                <a:ext cx="563148" cy="230190"/>
              </a:xfrm>
              <a:custGeom>
                <a:avLst/>
                <a:gdLst>
                  <a:gd name="connsiteX0" fmla="*/ 16525 w 563148"/>
                  <a:gd name="connsiteY0" fmla="*/ 211829 h 230190"/>
                  <a:gd name="connsiteX1" fmla="*/ 115677 w 563148"/>
                  <a:gd name="connsiteY1" fmla="*/ 189795 h 230190"/>
                  <a:gd name="connsiteX2" fmla="*/ 148727 w 563148"/>
                  <a:gd name="connsiteY2" fmla="*/ 178778 h 230190"/>
                  <a:gd name="connsiteX3" fmla="*/ 181778 w 563148"/>
                  <a:gd name="connsiteY3" fmla="*/ 156745 h 230190"/>
                  <a:gd name="connsiteX4" fmla="*/ 225845 w 563148"/>
                  <a:gd name="connsiteY4" fmla="*/ 134711 h 230190"/>
                  <a:gd name="connsiteX5" fmla="*/ 280930 w 563148"/>
                  <a:gd name="connsiteY5" fmla="*/ 79627 h 230190"/>
                  <a:gd name="connsiteX6" fmla="*/ 336014 w 563148"/>
                  <a:gd name="connsiteY6" fmla="*/ 24542 h 230190"/>
                  <a:gd name="connsiteX7" fmla="*/ 380082 w 563148"/>
                  <a:gd name="connsiteY7" fmla="*/ 90644 h 230190"/>
                  <a:gd name="connsiteX8" fmla="*/ 479233 w 563148"/>
                  <a:gd name="connsiteY8" fmla="*/ 156745 h 230190"/>
                  <a:gd name="connsiteX9" fmla="*/ 512284 w 563148"/>
                  <a:gd name="connsiteY9" fmla="*/ 178778 h 230190"/>
                  <a:gd name="connsiteX10" fmla="*/ 545335 w 563148"/>
                  <a:gd name="connsiteY10" fmla="*/ 189795 h 230190"/>
                  <a:gd name="connsiteX11" fmla="*/ 545335 w 563148"/>
                  <a:gd name="connsiteY11" fmla="*/ 79627 h 230190"/>
                  <a:gd name="connsiteX12" fmla="*/ 534318 w 563148"/>
                  <a:gd name="connsiteY12" fmla="*/ 46576 h 230190"/>
                  <a:gd name="connsiteX13" fmla="*/ 468217 w 563148"/>
                  <a:gd name="connsiteY13" fmla="*/ 2509 h 230190"/>
                  <a:gd name="connsiteX14" fmla="*/ 60592 w 563148"/>
                  <a:gd name="connsiteY14" fmla="*/ 13525 h 230190"/>
                  <a:gd name="connsiteX15" fmla="*/ 16525 w 563148"/>
                  <a:gd name="connsiteY15" fmla="*/ 79627 h 230190"/>
                  <a:gd name="connsiteX16" fmla="*/ 16525 w 563148"/>
                  <a:gd name="connsiteY16" fmla="*/ 211829 h 2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148" h="230190">
                    <a:moveTo>
                      <a:pt x="16525" y="211829"/>
                    </a:moveTo>
                    <a:cubicBezTo>
                      <a:pt x="33050" y="230190"/>
                      <a:pt x="79377" y="200167"/>
                      <a:pt x="115677" y="189795"/>
                    </a:cubicBezTo>
                    <a:cubicBezTo>
                      <a:pt x="126843" y="186605"/>
                      <a:pt x="138340" y="183971"/>
                      <a:pt x="148727" y="178778"/>
                    </a:cubicBezTo>
                    <a:cubicBezTo>
                      <a:pt x="160570" y="172857"/>
                      <a:pt x="170282" y="163314"/>
                      <a:pt x="181778" y="156745"/>
                    </a:cubicBezTo>
                    <a:cubicBezTo>
                      <a:pt x="196037" y="148597"/>
                      <a:pt x="211156" y="142056"/>
                      <a:pt x="225845" y="134711"/>
                    </a:cubicBezTo>
                    <a:cubicBezTo>
                      <a:pt x="284603" y="46574"/>
                      <a:pt x="207483" y="153073"/>
                      <a:pt x="280930" y="79627"/>
                    </a:cubicBezTo>
                    <a:cubicBezTo>
                      <a:pt x="354383" y="6175"/>
                      <a:pt x="247874" y="83304"/>
                      <a:pt x="336014" y="24542"/>
                    </a:cubicBezTo>
                    <a:cubicBezTo>
                      <a:pt x="350703" y="46576"/>
                      <a:pt x="358048" y="75955"/>
                      <a:pt x="380082" y="90644"/>
                    </a:cubicBezTo>
                    <a:lnTo>
                      <a:pt x="479233" y="156745"/>
                    </a:lnTo>
                    <a:cubicBezTo>
                      <a:pt x="490250" y="164090"/>
                      <a:pt x="499723" y="174591"/>
                      <a:pt x="512284" y="178778"/>
                    </a:cubicBezTo>
                    <a:lnTo>
                      <a:pt x="545335" y="189795"/>
                    </a:lnTo>
                    <a:cubicBezTo>
                      <a:pt x="563148" y="136356"/>
                      <a:pt x="561159" y="158747"/>
                      <a:pt x="545335" y="79627"/>
                    </a:cubicBezTo>
                    <a:cubicBezTo>
                      <a:pt x="543057" y="68240"/>
                      <a:pt x="542530" y="54788"/>
                      <a:pt x="534318" y="46576"/>
                    </a:cubicBezTo>
                    <a:cubicBezTo>
                      <a:pt x="515593" y="27851"/>
                      <a:pt x="468217" y="2509"/>
                      <a:pt x="468217" y="2509"/>
                    </a:cubicBezTo>
                    <a:cubicBezTo>
                      <a:pt x="332342" y="6181"/>
                      <a:pt x="195842" y="0"/>
                      <a:pt x="60592" y="13525"/>
                    </a:cubicBezTo>
                    <a:cubicBezTo>
                      <a:pt x="39050" y="15679"/>
                      <a:pt x="17770" y="60946"/>
                      <a:pt x="16525" y="79627"/>
                    </a:cubicBezTo>
                    <a:cubicBezTo>
                      <a:pt x="13594" y="123597"/>
                      <a:pt x="0" y="193468"/>
                      <a:pt x="16525" y="211829"/>
                    </a:cubicBezTo>
                    <a:close/>
                  </a:path>
                </a:pathLst>
              </a:custGeom>
              <a:solidFill>
                <a:srgbClr val="50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Freeform 232"/>
            <p:cNvSpPr/>
            <p:nvPr/>
          </p:nvSpPr>
          <p:spPr>
            <a:xfrm>
              <a:off x="4059940" y="1718631"/>
              <a:ext cx="1384802" cy="1235437"/>
            </a:xfrm>
            <a:custGeom>
              <a:avLst/>
              <a:gdLst>
                <a:gd name="connsiteX0" fmla="*/ 368841 w 1384802"/>
                <a:gd name="connsiteY0" fmla="*/ 99152 h 1235437"/>
                <a:gd name="connsiteX1" fmla="*/ 479009 w 1384802"/>
                <a:gd name="connsiteY1" fmla="*/ 77118 h 1235437"/>
                <a:gd name="connsiteX2" fmla="*/ 512060 w 1384802"/>
                <a:gd name="connsiteY2" fmla="*/ 66102 h 1235437"/>
                <a:gd name="connsiteX3" fmla="*/ 556127 w 1384802"/>
                <a:gd name="connsiteY3" fmla="*/ 55085 h 1235437"/>
                <a:gd name="connsiteX4" fmla="*/ 589178 w 1384802"/>
                <a:gd name="connsiteY4" fmla="*/ 44068 h 1235437"/>
                <a:gd name="connsiteX5" fmla="*/ 776465 w 1384802"/>
                <a:gd name="connsiteY5" fmla="*/ 22034 h 1235437"/>
                <a:gd name="connsiteX6" fmla="*/ 886633 w 1384802"/>
                <a:gd name="connsiteY6" fmla="*/ 0 h 1235437"/>
                <a:gd name="connsiteX7" fmla="*/ 1184089 w 1384802"/>
                <a:gd name="connsiteY7" fmla="*/ 11017 h 1235437"/>
                <a:gd name="connsiteX8" fmla="*/ 1217140 w 1384802"/>
                <a:gd name="connsiteY8" fmla="*/ 33051 h 1235437"/>
                <a:gd name="connsiteX9" fmla="*/ 1250190 w 1384802"/>
                <a:gd name="connsiteY9" fmla="*/ 44068 h 1235437"/>
                <a:gd name="connsiteX10" fmla="*/ 1272224 w 1384802"/>
                <a:gd name="connsiteY10" fmla="*/ 77118 h 1235437"/>
                <a:gd name="connsiteX11" fmla="*/ 1305274 w 1384802"/>
                <a:gd name="connsiteY11" fmla="*/ 99152 h 1235437"/>
                <a:gd name="connsiteX12" fmla="*/ 1338325 w 1384802"/>
                <a:gd name="connsiteY12" fmla="*/ 198304 h 1235437"/>
                <a:gd name="connsiteX13" fmla="*/ 1349342 w 1384802"/>
                <a:gd name="connsiteY13" fmla="*/ 231355 h 1235437"/>
                <a:gd name="connsiteX14" fmla="*/ 1371376 w 1384802"/>
                <a:gd name="connsiteY14" fmla="*/ 473726 h 1235437"/>
                <a:gd name="connsiteX15" fmla="*/ 1382393 w 1384802"/>
                <a:gd name="connsiteY15" fmla="*/ 506776 h 1235437"/>
                <a:gd name="connsiteX16" fmla="*/ 1371376 w 1384802"/>
                <a:gd name="connsiteY16" fmla="*/ 881350 h 1235437"/>
                <a:gd name="connsiteX17" fmla="*/ 1338325 w 1384802"/>
                <a:gd name="connsiteY17" fmla="*/ 914400 h 1235437"/>
                <a:gd name="connsiteX18" fmla="*/ 1305274 w 1384802"/>
                <a:gd name="connsiteY18" fmla="*/ 936434 h 1235437"/>
                <a:gd name="connsiteX19" fmla="*/ 1239173 w 1384802"/>
                <a:gd name="connsiteY19" fmla="*/ 991518 h 1235437"/>
                <a:gd name="connsiteX20" fmla="*/ 1206123 w 1384802"/>
                <a:gd name="connsiteY20" fmla="*/ 1002535 h 1235437"/>
                <a:gd name="connsiteX21" fmla="*/ 1140021 w 1384802"/>
                <a:gd name="connsiteY21" fmla="*/ 1046603 h 1235437"/>
                <a:gd name="connsiteX22" fmla="*/ 1117988 w 1384802"/>
                <a:gd name="connsiteY22" fmla="*/ 1079653 h 1235437"/>
                <a:gd name="connsiteX23" fmla="*/ 1051887 w 1384802"/>
                <a:gd name="connsiteY23" fmla="*/ 1123721 h 1235437"/>
                <a:gd name="connsiteX24" fmla="*/ 1029853 w 1384802"/>
                <a:gd name="connsiteY24" fmla="*/ 1156771 h 1235437"/>
                <a:gd name="connsiteX25" fmla="*/ 996802 w 1384802"/>
                <a:gd name="connsiteY25" fmla="*/ 1167788 h 1235437"/>
                <a:gd name="connsiteX26" fmla="*/ 963752 w 1384802"/>
                <a:gd name="connsiteY26" fmla="*/ 1189822 h 1235437"/>
                <a:gd name="connsiteX27" fmla="*/ 897650 w 1384802"/>
                <a:gd name="connsiteY27" fmla="*/ 1222873 h 1235437"/>
                <a:gd name="connsiteX28" fmla="*/ 875617 w 1384802"/>
                <a:gd name="connsiteY28" fmla="*/ 1189822 h 1235437"/>
                <a:gd name="connsiteX29" fmla="*/ 897650 w 1384802"/>
                <a:gd name="connsiteY29" fmla="*/ 1090670 h 1235437"/>
                <a:gd name="connsiteX30" fmla="*/ 930701 w 1384802"/>
                <a:gd name="connsiteY30" fmla="*/ 1057620 h 1235437"/>
                <a:gd name="connsiteX31" fmla="*/ 963752 w 1384802"/>
                <a:gd name="connsiteY31" fmla="*/ 1013552 h 1235437"/>
                <a:gd name="connsiteX32" fmla="*/ 1029853 w 1384802"/>
                <a:gd name="connsiteY32" fmla="*/ 969485 h 1235437"/>
                <a:gd name="connsiteX33" fmla="*/ 1051887 w 1384802"/>
                <a:gd name="connsiteY33" fmla="*/ 936434 h 1235437"/>
                <a:gd name="connsiteX34" fmla="*/ 1084937 w 1384802"/>
                <a:gd name="connsiteY34" fmla="*/ 925417 h 1235437"/>
                <a:gd name="connsiteX35" fmla="*/ 1129005 w 1384802"/>
                <a:gd name="connsiteY35" fmla="*/ 903383 h 1235437"/>
                <a:gd name="connsiteX36" fmla="*/ 1184089 w 1384802"/>
                <a:gd name="connsiteY36" fmla="*/ 804232 h 1235437"/>
                <a:gd name="connsiteX37" fmla="*/ 1184089 w 1384802"/>
                <a:gd name="connsiteY37" fmla="*/ 429658 h 1235437"/>
                <a:gd name="connsiteX38" fmla="*/ 1140021 w 1384802"/>
                <a:gd name="connsiteY38" fmla="*/ 363557 h 1235437"/>
                <a:gd name="connsiteX39" fmla="*/ 1106971 w 1384802"/>
                <a:gd name="connsiteY39" fmla="*/ 352540 h 1235437"/>
                <a:gd name="connsiteX40" fmla="*/ 1007819 w 1384802"/>
                <a:gd name="connsiteY40" fmla="*/ 297456 h 1235437"/>
                <a:gd name="connsiteX41" fmla="*/ 974768 w 1384802"/>
                <a:gd name="connsiteY41" fmla="*/ 286439 h 1235437"/>
                <a:gd name="connsiteX42" fmla="*/ 875617 w 1384802"/>
                <a:gd name="connsiteY42" fmla="*/ 319489 h 1235437"/>
                <a:gd name="connsiteX43" fmla="*/ 842566 w 1384802"/>
                <a:gd name="connsiteY43" fmla="*/ 330506 h 1235437"/>
                <a:gd name="connsiteX44" fmla="*/ 776465 w 1384802"/>
                <a:gd name="connsiteY44" fmla="*/ 363557 h 1235437"/>
                <a:gd name="connsiteX45" fmla="*/ 710364 w 1384802"/>
                <a:gd name="connsiteY45" fmla="*/ 374574 h 1235437"/>
                <a:gd name="connsiteX46" fmla="*/ 622229 w 1384802"/>
                <a:gd name="connsiteY46" fmla="*/ 396608 h 1235437"/>
                <a:gd name="connsiteX47" fmla="*/ 589178 w 1384802"/>
                <a:gd name="connsiteY47" fmla="*/ 407624 h 1235437"/>
                <a:gd name="connsiteX48" fmla="*/ 346807 w 1384802"/>
                <a:gd name="connsiteY48" fmla="*/ 418641 h 1235437"/>
                <a:gd name="connsiteX49" fmla="*/ 280706 w 1384802"/>
                <a:gd name="connsiteY49" fmla="*/ 440675 h 1235437"/>
                <a:gd name="connsiteX50" fmla="*/ 214605 w 1384802"/>
                <a:gd name="connsiteY50" fmla="*/ 484742 h 1235437"/>
                <a:gd name="connsiteX51" fmla="*/ 192571 w 1384802"/>
                <a:gd name="connsiteY51" fmla="*/ 528810 h 1235437"/>
                <a:gd name="connsiteX52" fmla="*/ 192571 w 1384802"/>
                <a:gd name="connsiteY52" fmla="*/ 892367 h 1235437"/>
                <a:gd name="connsiteX53" fmla="*/ 225621 w 1384802"/>
                <a:gd name="connsiteY53" fmla="*/ 936434 h 1235437"/>
                <a:gd name="connsiteX54" fmla="*/ 291723 w 1384802"/>
                <a:gd name="connsiteY54" fmla="*/ 980502 h 1235437"/>
                <a:gd name="connsiteX55" fmla="*/ 335790 w 1384802"/>
                <a:gd name="connsiteY55" fmla="*/ 1013552 h 1235437"/>
                <a:gd name="connsiteX56" fmla="*/ 401891 w 1384802"/>
                <a:gd name="connsiteY56" fmla="*/ 1079653 h 1235437"/>
                <a:gd name="connsiteX57" fmla="*/ 412908 w 1384802"/>
                <a:gd name="connsiteY57" fmla="*/ 1123721 h 1235437"/>
                <a:gd name="connsiteX58" fmla="*/ 423925 w 1384802"/>
                <a:gd name="connsiteY58" fmla="*/ 1156771 h 1235437"/>
                <a:gd name="connsiteX59" fmla="*/ 390874 w 1384802"/>
                <a:gd name="connsiteY59" fmla="*/ 1178805 h 1235437"/>
                <a:gd name="connsiteX60" fmla="*/ 335790 w 1384802"/>
                <a:gd name="connsiteY60" fmla="*/ 1167788 h 1235437"/>
                <a:gd name="connsiteX61" fmla="*/ 269689 w 1384802"/>
                <a:gd name="connsiteY61" fmla="*/ 1145755 h 1235437"/>
                <a:gd name="connsiteX62" fmla="*/ 225621 w 1384802"/>
                <a:gd name="connsiteY62" fmla="*/ 1112704 h 1235437"/>
                <a:gd name="connsiteX63" fmla="*/ 192571 w 1384802"/>
                <a:gd name="connsiteY63" fmla="*/ 1090670 h 1235437"/>
                <a:gd name="connsiteX64" fmla="*/ 126470 w 1384802"/>
                <a:gd name="connsiteY64" fmla="*/ 980502 h 1235437"/>
                <a:gd name="connsiteX65" fmla="*/ 82402 w 1384802"/>
                <a:gd name="connsiteY65" fmla="*/ 914400 h 1235437"/>
                <a:gd name="connsiteX66" fmla="*/ 60368 w 1384802"/>
                <a:gd name="connsiteY66" fmla="*/ 848299 h 1235437"/>
                <a:gd name="connsiteX67" fmla="*/ 16301 w 1384802"/>
                <a:gd name="connsiteY67" fmla="*/ 760164 h 1235437"/>
                <a:gd name="connsiteX68" fmla="*/ 5284 w 1384802"/>
                <a:gd name="connsiteY68" fmla="*/ 694063 h 1235437"/>
                <a:gd name="connsiteX69" fmla="*/ 27318 w 1384802"/>
                <a:gd name="connsiteY69" fmla="*/ 484742 h 1235437"/>
                <a:gd name="connsiteX70" fmla="*/ 60368 w 1384802"/>
                <a:gd name="connsiteY70" fmla="*/ 374574 h 1235437"/>
                <a:gd name="connsiteX71" fmla="*/ 104436 w 1384802"/>
                <a:gd name="connsiteY71" fmla="*/ 308473 h 1235437"/>
                <a:gd name="connsiteX72" fmla="*/ 159520 w 1384802"/>
                <a:gd name="connsiteY72" fmla="*/ 242371 h 1235437"/>
                <a:gd name="connsiteX73" fmla="*/ 225621 w 1384802"/>
                <a:gd name="connsiteY73" fmla="*/ 198304 h 1235437"/>
                <a:gd name="connsiteX74" fmla="*/ 258672 w 1384802"/>
                <a:gd name="connsiteY74" fmla="*/ 176270 h 1235437"/>
                <a:gd name="connsiteX75" fmla="*/ 302740 w 1384802"/>
                <a:gd name="connsiteY75" fmla="*/ 165253 h 1235437"/>
                <a:gd name="connsiteX76" fmla="*/ 346807 w 1384802"/>
                <a:gd name="connsiteY76" fmla="*/ 143220 h 1235437"/>
                <a:gd name="connsiteX77" fmla="*/ 379858 w 1384802"/>
                <a:gd name="connsiteY77" fmla="*/ 132203 h 1235437"/>
                <a:gd name="connsiteX78" fmla="*/ 445959 w 1384802"/>
                <a:gd name="connsiteY78" fmla="*/ 88135 h 123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84802" h="1235437">
                  <a:moveTo>
                    <a:pt x="368841" y="99152"/>
                  </a:moveTo>
                  <a:cubicBezTo>
                    <a:pt x="420792" y="90493"/>
                    <a:pt x="432986" y="90267"/>
                    <a:pt x="479009" y="77118"/>
                  </a:cubicBezTo>
                  <a:cubicBezTo>
                    <a:pt x="490175" y="73928"/>
                    <a:pt x="500894" y="69292"/>
                    <a:pt x="512060" y="66102"/>
                  </a:cubicBezTo>
                  <a:cubicBezTo>
                    <a:pt x="526619" y="61943"/>
                    <a:pt x="541568" y="59245"/>
                    <a:pt x="556127" y="55085"/>
                  </a:cubicBezTo>
                  <a:cubicBezTo>
                    <a:pt x="567293" y="51895"/>
                    <a:pt x="577912" y="46885"/>
                    <a:pt x="589178" y="44068"/>
                  </a:cubicBezTo>
                  <a:cubicBezTo>
                    <a:pt x="658091" y="26840"/>
                    <a:pt x="695346" y="28794"/>
                    <a:pt x="776465" y="22034"/>
                  </a:cubicBezTo>
                  <a:cubicBezTo>
                    <a:pt x="805584" y="14754"/>
                    <a:pt x="859621" y="0"/>
                    <a:pt x="886633" y="0"/>
                  </a:cubicBezTo>
                  <a:cubicBezTo>
                    <a:pt x="985853" y="0"/>
                    <a:pt x="1084937" y="7345"/>
                    <a:pt x="1184089" y="11017"/>
                  </a:cubicBezTo>
                  <a:cubicBezTo>
                    <a:pt x="1195106" y="18362"/>
                    <a:pt x="1205297" y="27129"/>
                    <a:pt x="1217140" y="33051"/>
                  </a:cubicBezTo>
                  <a:cubicBezTo>
                    <a:pt x="1227527" y="38244"/>
                    <a:pt x="1241122" y="36814"/>
                    <a:pt x="1250190" y="44068"/>
                  </a:cubicBezTo>
                  <a:cubicBezTo>
                    <a:pt x="1260529" y="52339"/>
                    <a:pt x="1262862" y="67756"/>
                    <a:pt x="1272224" y="77118"/>
                  </a:cubicBezTo>
                  <a:cubicBezTo>
                    <a:pt x="1281586" y="86480"/>
                    <a:pt x="1294257" y="91807"/>
                    <a:pt x="1305274" y="99152"/>
                  </a:cubicBezTo>
                  <a:lnTo>
                    <a:pt x="1338325" y="198304"/>
                  </a:lnTo>
                  <a:lnTo>
                    <a:pt x="1349342" y="231355"/>
                  </a:lnTo>
                  <a:cubicBezTo>
                    <a:pt x="1354638" y="316088"/>
                    <a:pt x="1353380" y="392746"/>
                    <a:pt x="1371376" y="473726"/>
                  </a:cubicBezTo>
                  <a:cubicBezTo>
                    <a:pt x="1373895" y="485062"/>
                    <a:pt x="1378721" y="495759"/>
                    <a:pt x="1382393" y="506776"/>
                  </a:cubicBezTo>
                  <a:cubicBezTo>
                    <a:pt x="1378721" y="631634"/>
                    <a:pt x="1384802" y="757162"/>
                    <a:pt x="1371376" y="881350"/>
                  </a:cubicBezTo>
                  <a:cubicBezTo>
                    <a:pt x="1369701" y="896840"/>
                    <a:pt x="1350294" y="904426"/>
                    <a:pt x="1338325" y="914400"/>
                  </a:cubicBezTo>
                  <a:cubicBezTo>
                    <a:pt x="1328153" y="922876"/>
                    <a:pt x="1315446" y="927957"/>
                    <a:pt x="1305274" y="936434"/>
                  </a:cubicBezTo>
                  <a:cubicBezTo>
                    <a:pt x="1268722" y="966895"/>
                    <a:pt x="1280207" y="971001"/>
                    <a:pt x="1239173" y="991518"/>
                  </a:cubicBezTo>
                  <a:cubicBezTo>
                    <a:pt x="1228786" y="996711"/>
                    <a:pt x="1216274" y="996895"/>
                    <a:pt x="1206123" y="1002535"/>
                  </a:cubicBezTo>
                  <a:cubicBezTo>
                    <a:pt x="1182974" y="1015396"/>
                    <a:pt x="1140021" y="1046603"/>
                    <a:pt x="1140021" y="1046603"/>
                  </a:cubicBezTo>
                  <a:cubicBezTo>
                    <a:pt x="1132677" y="1057620"/>
                    <a:pt x="1127952" y="1070934"/>
                    <a:pt x="1117988" y="1079653"/>
                  </a:cubicBezTo>
                  <a:cubicBezTo>
                    <a:pt x="1098059" y="1097091"/>
                    <a:pt x="1051887" y="1123721"/>
                    <a:pt x="1051887" y="1123721"/>
                  </a:cubicBezTo>
                  <a:cubicBezTo>
                    <a:pt x="1044542" y="1134738"/>
                    <a:pt x="1040192" y="1148500"/>
                    <a:pt x="1029853" y="1156771"/>
                  </a:cubicBezTo>
                  <a:cubicBezTo>
                    <a:pt x="1020785" y="1164025"/>
                    <a:pt x="1007189" y="1162594"/>
                    <a:pt x="996802" y="1167788"/>
                  </a:cubicBezTo>
                  <a:cubicBezTo>
                    <a:pt x="984959" y="1173709"/>
                    <a:pt x="975595" y="1183901"/>
                    <a:pt x="963752" y="1189822"/>
                  </a:cubicBezTo>
                  <a:cubicBezTo>
                    <a:pt x="872523" y="1235437"/>
                    <a:pt x="992374" y="1159723"/>
                    <a:pt x="897650" y="1222873"/>
                  </a:cubicBezTo>
                  <a:cubicBezTo>
                    <a:pt x="890306" y="1211856"/>
                    <a:pt x="877259" y="1202960"/>
                    <a:pt x="875617" y="1189822"/>
                  </a:cubicBezTo>
                  <a:cubicBezTo>
                    <a:pt x="875395" y="1188045"/>
                    <a:pt x="893580" y="1097792"/>
                    <a:pt x="897650" y="1090670"/>
                  </a:cubicBezTo>
                  <a:cubicBezTo>
                    <a:pt x="905380" y="1077143"/>
                    <a:pt x="920561" y="1069449"/>
                    <a:pt x="930701" y="1057620"/>
                  </a:cubicBezTo>
                  <a:cubicBezTo>
                    <a:pt x="942651" y="1043679"/>
                    <a:pt x="950028" y="1025751"/>
                    <a:pt x="963752" y="1013552"/>
                  </a:cubicBezTo>
                  <a:cubicBezTo>
                    <a:pt x="983544" y="995959"/>
                    <a:pt x="1029853" y="969485"/>
                    <a:pt x="1029853" y="969485"/>
                  </a:cubicBezTo>
                  <a:cubicBezTo>
                    <a:pt x="1037198" y="958468"/>
                    <a:pt x="1041548" y="944706"/>
                    <a:pt x="1051887" y="936434"/>
                  </a:cubicBezTo>
                  <a:cubicBezTo>
                    <a:pt x="1060955" y="929180"/>
                    <a:pt x="1074263" y="929991"/>
                    <a:pt x="1084937" y="925417"/>
                  </a:cubicBezTo>
                  <a:cubicBezTo>
                    <a:pt x="1100032" y="918948"/>
                    <a:pt x="1114316" y="910728"/>
                    <a:pt x="1129005" y="903383"/>
                  </a:cubicBezTo>
                  <a:cubicBezTo>
                    <a:pt x="1179513" y="827620"/>
                    <a:pt x="1164698" y="862404"/>
                    <a:pt x="1184089" y="804232"/>
                  </a:cubicBezTo>
                  <a:cubicBezTo>
                    <a:pt x="1198059" y="622620"/>
                    <a:pt x="1202170" y="646621"/>
                    <a:pt x="1184089" y="429658"/>
                  </a:cubicBezTo>
                  <a:cubicBezTo>
                    <a:pt x="1181711" y="401123"/>
                    <a:pt x="1163082" y="378931"/>
                    <a:pt x="1140021" y="363557"/>
                  </a:cubicBezTo>
                  <a:cubicBezTo>
                    <a:pt x="1130359" y="357115"/>
                    <a:pt x="1117988" y="356212"/>
                    <a:pt x="1106971" y="352540"/>
                  </a:cubicBezTo>
                  <a:cubicBezTo>
                    <a:pt x="1057497" y="303066"/>
                    <a:pt x="1088701" y="324416"/>
                    <a:pt x="1007819" y="297456"/>
                  </a:cubicBezTo>
                  <a:lnTo>
                    <a:pt x="974768" y="286439"/>
                  </a:lnTo>
                  <a:lnTo>
                    <a:pt x="875617" y="319489"/>
                  </a:lnTo>
                  <a:cubicBezTo>
                    <a:pt x="864600" y="323161"/>
                    <a:pt x="852229" y="324064"/>
                    <a:pt x="842566" y="330506"/>
                  </a:cubicBezTo>
                  <a:cubicBezTo>
                    <a:pt x="812855" y="350313"/>
                    <a:pt x="810673" y="355955"/>
                    <a:pt x="776465" y="363557"/>
                  </a:cubicBezTo>
                  <a:cubicBezTo>
                    <a:pt x="754659" y="368403"/>
                    <a:pt x="732206" y="369894"/>
                    <a:pt x="710364" y="374574"/>
                  </a:cubicBezTo>
                  <a:cubicBezTo>
                    <a:pt x="680754" y="380919"/>
                    <a:pt x="650958" y="387033"/>
                    <a:pt x="622229" y="396608"/>
                  </a:cubicBezTo>
                  <a:cubicBezTo>
                    <a:pt x="611212" y="400280"/>
                    <a:pt x="600754" y="406698"/>
                    <a:pt x="589178" y="407624"/>
                  </a:cubicBezTo>
                  <a:cubicBezTo>
                    <a:pt x="508562" y="414073"/>
                    <a:pt x="427597" y="414969"/>
                    <a:pt x="346807" y="418641"/>
                  </a:cubicBezTo>
                  <a:cubicBezTo>
                    <a:pt x="324773" y="425986"/>
                    <a:pt x="300031" y="427792"/>
                    <a:pt x="280706" y="440675"/>
                  </a:cubicBezTo>
                  <a:lnTo>
                    <a:pt x="214605" y="484742"/>
                  </a:lnTo>
                  <a:cubicBezTo>
                    <a:pt x="207260" y="499431"/>
                    <a:pt x="197290" y="513079"/>
                    <a:pt x="192571" y="528810"/>
                  </a:cubicBezTo>
                  <a:cubicBezTo>
                    <a:pt x="163298" y="626386"/>
                    <a:pt x="189363" y="867504"/>
                    <a:pt x="192571" y="892367"/>
                  </a:cubicBezTo>
                  <a:cubicBezTo>
                    <a:pt x="194921" y="910577"/>
                    <a:pt x="211898" y="924235"/>
                    <a:pt x="225621" y="936434"/>
                  </a:cubicBezTo>
                  <a:cubicBezTo>
                    <a:pt x="245414" y="954027"/>
                    <a:pt x="270538" y="964613"/>
                    <a:pt x="291723" y="980502"/>
                  </a:cubicBezTo>
                  <a:cubicBezTo>
                    <a:pt x="306412" y="991519"/>
                    <a:pt x="322142" y="1001269"/>
                    <a:pt x="335790" y="1013552"/>
                  </a:cubicBezTo>
                  <a:cubicBezTo>
                    <a:pt x="358951" y="1034397"/>
                    <a:pt x="401891" y="1079653"/>
                    <a:pt x="401891" y="1079653"/>
                  </a:cubicBezTo>
                  <a:cubicBezTo>
                    <a:pt x="405563" y="1094342"/>
                    <a:pt x="408748" y="1109162"/>
                    <a:pt x="412908" y="1123721"/>
                  </a:cubicBezTo>
                  <a:cubicBezTo>
                    <a:pt x="416098" y="1134887"/>
                    <a:pt x="428238" y="1145989"/>
                    <a:pt x="423925" y="1156771"/>
                  </a:cubicBezTo>
                  <a:cubicBezTo>
                    <a:pt x="419007" y="1169065"/>
                    <a:pt x="401891" y="1171460"/>
                    <a:pt x="390874" y="1178805"/>
                  </a:cubicBezTo>
                  <a:cubicBezTo>
                    <a:pt x="372513" y="1175133"/>
                    <a:pt x="353855" y="1172715"/>
                    <a:pt x="335790" y="1167788"/>
                  </a:cubicBezTo>
                  <a:cubicBezTo>
                    <a:pt x="313383" y="1161677"/>
                    <a:pt x="269689" y="1145755"/>
                    <a:pt x="269689" y="1145755"/>
                  </a:cubicBezTo>
                  <a:cubicBezTo>
                    <a:pt x="255000" y="1134738"/>
                    <a:pt x="240562" y="1123377"/>
                    <a:pt x="225621" y="1112704"/>
                  </a:cubicBezTo>
                  <a:cubicBezTo>
                    <a:pt x="214847" y="1105008"/>
                    <a:pt x="201290" y="1100635"/>
                    <a:pt x="192571" y="1090670"/>
                  </a:cubicBezTo>
                  <a:cubicBezTo>
                    <a:pt x="140884" y="1031599"/>
                    <a:pt x="159421" y="1035421"/>
                    <a:pt x="126470" y="980502"/>
                  </a:cubicBezTo>
                  <a:cubicBezTo>
                    <a:pt x="112845" y="957794"/>
                    <a:pt x="90776" y="939523"/>
                    <a:pt x="82402" y="914400"/>
                  </a:cubicBezTo>
                  <a:cubicBezTo>
                    <a:pt x="75057" y="892366"/>
                    <a:pt x="73251" y="867624"/>
                    <a:pt x="60368" y="848299"/>
                  </a:cubicBezTo>
                  <a:cubicBezTo>
                    <a:pt x="27365" y="798794"/>
                    <a:pt x="43252" y="827542"/>
                    <a:pt x="16301" y="760164"/>
                  </a:cubicBezTo>
                  <a:cubicBezTo>
                    <a:pt x="12629" y="738130"/>
                    <a:pt x="5284" y="716401"/>
                    <a:pt x="5284" y="694063"/>
                  </a:cubicBezTo>
                  <a:cubicBezTo>
                    <a:pt x="5284" y="472190"/>
                    <a:pt x="0" y="580352"/>
                    <a:pt x="27318" y="484742"/>
                  </a:cubicBezTo>
                  <a:cubicBezTo>
                    <a:pt x="35015" y="457801"/>
                    <a:pt x="47280" y="394206"/>
                    <a:pt x="60368" y="374574"/>
                  </a:cubicBezTo>
                  <a:lnTo>
                    <a:pt x="104436" y="308473"/>
                  </a:lnTo>
                  <a:cubicBezTo>
                    <a:pt x="124021" y="279096"/>
                    <a:pt x="130159" y="265208"/>
                    <a:pt x="159520" y="242371"/>
                  </a:cubicBezTo>
                  <a:cubicBezTo>
                    <a:pt x="180423" y="226113"/>
                    <a:pt x="203587" y="212993"/>
                    <a:pt x="225621" y="198304"/>
                  </a:cubicBezTo>
                  <a:cubicBezTo>
                    <a:pt x="236638" y="190959"/>
                    <a:pt x="245827" y="179481"/>
                    <a:pt x="258672" y="176270"/>
                  </a:cubicBezTo>
                  <a:cubicBezTo>
                    <a:pt x="273361" y="172598"/>
                    <a:pt x="288563" y="170569"/>
                    <a:pt x="302740" y="165253"/>
                  </a:cubicBezTo>
                  <a:cubicBezTo>
                    <a:pt x="318117" y="159487"/>
                    <a:pt x="331712" y="149689"/>
                    <a:pt x="346807" y="143220"/>
                  </a:cubicBezTo>
                  <a:cubicBezTo>
                    <a:pt x="357481" y="138646"/>
                    <a:pt x="368841" y="135875"/>
                    <a:pt x="379858" y="132203"/>
                  </a:cubicBezTo>
                  <a:lnTo>
                    <a:pt x="445959" y="88135"/>
                  </a:lnTo>
                </a:path>
              </a:pathLst>
            </a:custGeom>
            <a:solidFill>
              <a:srgbClr val="F5C08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4313026" y="1638160"/>
              <a:ext cx="831851" cy="653348"/>
            </a:xfrm>
            <a:custGeom>
              <a:avLst/>
              <a:gdLst>
                <a:gd name="connsiteX0" fmla="*/ 655581 w 831851"/>
                <a:gd name="connsiteY0" fmla="*/ 47421 h 653348"/>
                <a:gd name="connsiteX1" fmla="*/ 644564 w 831851"/>
                <a:gd name="connsiteY1" fmla="*/ 179623 h 653348"/>
                <a:gd name="connsiteX2" fmla="*/ 633547 w 831851"/>
                <a:gd name="connsiteY2" fmla="*/ 212674 h 653348"/>
                <a:gd name="connsiteX3" fmla="*/ 622531 w 831851"/>
                <a:gd name="connsiteY3" fmla="*/ 289792 h 653348"/>
                <a:gd name="connsiteX4" fmla="*/ 468294 w 831851"/>
                <a:gd name="connsiteY4" fmla="*/ 344876 h 653348"/>
                <a:gd name="connsiteX5" fmla="*/ 347109 w 831851"/>
                <a:gd name="connsiteY5" fmla="*/ 355893 h 653348"/>
                <a:gd name="connsiteX6" fmla="*/ 258974 w 831851"/>
                <a:gd name="connsiteY6" fmla="*/ 366910 h 653348"/>
                <a:gd name="connsiteX7" fmla="*/ 181856 w 831851"/>
                <a:gd name="connsiteY7" fmla="*/ 388944 h 653348"/>
                <a:gd name="connsiteX8" fmla="*/ 115755 w 831851"/>
                <a:gd name="connsiteY8" fmla="*/ 410977 h 653348"/>
                <a:gd name="connsiteX9" fmla="*/ 49654 w 831851"/>
                <a:gd name="connsiteY9" fmla="*/ 455045 h 653348"/>
                <a:gd name="connsiteX10" fmla="*/ 27620 w 831851"/>
                <a:gd name="connsiteY10" fmla="*/ 488095 h 653348"/>
                <a:gd name="connsiteX11" fmla="*/ 5586 w 831851"/>
                <a:gd name="connsiteY11" fmla="*/ 554197 h 653348"/>
                <a:gd name="connsiteX12" fmla="*/ 16603 w 831851"/>
                <a:gd name="connsiteY12" fmla="*/ 620298 h 653348"/>
                <a:gd name="connsiteX13" fmla="*/ 115755 w 831851"/>
                <a:gd name="connsiteY13" fmla="*/ 653348 h 653348"/>
                <a:gd name="connsiteX14" fmla="*/ 479311 w 831851"/>
                <a:gd name="connsiteY14" fmla="*/ 631315 h 653348"/>
                <a:gd name="connsiteX15" fmla="*/ 545413 w 831851"/>
                <a:gd name="connsiteY15" fmla="*/ 609281 h 653348"/>
                <a:gd name="connsiteX16" fmla="*/ 589480 w 831851"/>
                <a:gd name="connsiteY16" fmla="*/ 598264 h 653348"/>
                <a:gd name="connsiteX17" fmla="*/ 655581 w 831851"/>
                <a:gd name="connsiteY17" fmla="*/ 576230 h 653348"/>
                <a:gd name="connsiteX18" fmla="*/ 688632 w 831851"/>
                <a:gd name="connsiteY18" fmla="*/ 565213 h 653348"/>
                <a:gd name="connsiteX19" fmla="*/ 732699 w 831851"/>
                <a:gd name="connsiteY19" fmla="*/ 554197 h 653348"/>
                <a:gd name="connsiteX20" fmla="*/ 820834 w 831851"/>
                <a:gd name="connsiteY20" fmla="*/ 477079 h 653348"/>
                <a:gd name="connsiteX21" fmla="*/ 831851 w 831851"/>
                <a:gd name="connsiteY21" fmla="*/ 444028 h 653348"/>
                <a:gd name="connsiteX22" fmla="*/ 820834 w 831851"/>
                <a:gd name="connsiteY22" fmla="*/ 146573 h 653348"/>
                <a:gd name="connsiteX23" fmla="*/ 809817 w 831851"/>
                <a:gd name="connsiteY23" fmla="*/ 113522 h 653348"/>
                <a:gd name="connsiteX24" fmla="*/ 787784 w 831851"/>
                <a:gd name="connsiteY24" fmla="*/ 80471 h 653348"/>
                <a:gd name="connsiteX25" fmla="*/ 732699 w 831851"/>
                <a:gd name="connsiteY25" fmla="*/ 3353 h 653348"/>
                <a:gd name="connsiteX26" fmla="*/ 677615 w 831851"/>
                <a:gd name="connsiteY26" fmla="*/ 14370 h 653348"/>
                <a:gd name="connsiteX27" fmla="*/ 655581 w 831851"/>
                <a:gd name="connsiteY27" fmla="*/ 47421 h 6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1851" h="653348">
                  <a:moveTo>
                    <a:pt x="655581" y="47421"/>
                  </a:moveTo>
                  <a:cubicBezTo>
                    <a:pt x="650073" y="74963"/>
                    <a:pt x="650408" y="135791"/>
                    <a:pt x="644564" y="179623"/>
                  </a:cubicBezTo>
                  <a:cubicBezTo>
                    <a:pt x="643029" y="191134"/>
                    <a:pt x="635824" y="201287"/>
                    <a:pt x="633547" y="212674"/>
                  </a:cubicBezTo>
                  <a:cubicBezTo>
                    <a:pt x="628455" y="238137"/>
                    <a:pt x="632175" y="265682"/>
                    <a:pt x="622531" y="289792"/>
                  </a:cubicBezTo>
                  <a:cubicBezTo>
                    <a:pt x="600844" y="344010"/>
                    <a:pt x="498354" y="340777"/>
                    <a:pt x="468294" y="344876"/>
                  </a:cubicBezTo>
                  <a:cubicBezTo>
                    <a:pt x="428104" y="350356"/>
                    <a:pt x="387448" y="351647"/>
                    <a:pt x="347109" y="355893"/>
                  </a:cubicBezTo>
                  <a:cubicBezTo>
                    <a:pt x="317665" y="358992"/>
                    <a:pt x="288352" y="363238"/>
                    <a:pt x="258974" y="366910"/>
                  </a:cubicBezTo>
                  <a:cubicBezTo>
                    <a:pt x="147918" y="403929"/>
                    <a:pt x="320164" y="347452"/>
                    <a:pt x="181856" y="388944"/>
                  </a:cubicBezTo>
                  <a:cubicBezTo>
                    <a:pt x="159610" y="395618"/>
                    <a:pt x="135080" y="398094"/>
                    <a:pt x="115755" y="410977"/>
                  </a:cubicBezTo>
                  <a:lnTo>
                    <a:pt x="49654" y="455045"/>
                  </a:lnTo>
                  <a:cubicBezTo>
                    <a:pt x="42309" y="466062"/>
                    <a:pt x="32998" y="475996"/>
                    <a:pt x="27620" y="488095"/>
                  </a:cubicBezTo>
                  <a:cubicBezTo>
                    <a:pt x="18187" y="509319"/>
                    <a:pt x="5586" y="554197"/>
                    <a:pt x="5586" y="554197"/>
                  </a:cubicBezTo>
                  <a:cubicBezTo>
                    <a:pt x="9258" y="576231"/>
                    <a:pt x="0" y="605355"/>
                    <a:pt x="16603" y="620298"/>
                  </a:cubicBezTo>
                  <a:cubicBezTo>
                    <a:pt x="42498" y="643604"/>
                    <a:pt x="115755" y="653348"/>
                    <a:pt x="115755" y="653348"/>
                  </a:cubicBezTo>
                  <a:cubicBezTo>
                    <a:pt x="135986" y="652428"/>
                    <a:pt x="409319" y="643667"/>
                    <a:pt x="479311" y="631315"/>
                  </a:cubicBezTo>
                  <a:cubicBezTo>
                    <a:pt x="502183" y="627279"/>
                    <a:pt x="522881" y="614914"/>
                    <a:pt x="545413" y="609281"/>
                  </a:cubicBezTo>
                  <a:cubicBezTo>
                    <a:pt x="560102" y="605609"/>
                    <a:pt x="574977" y="602615"/>
                    <a:pt x="589480" y="598264"/>
                  </a:cubicBezTo>
                  <a:cubicBezTo>
                    <a:pt x="611726" y="591590"/>
                    <a:pt x="633547" y="583575"/>
                    <a:pt x="655581" y="576230"/>
                  </a:cubicBezTo>
                  <a:cubicBezTo>
                    <a:pt x="666598" y="572558"/>
                    <a:pt x="677366" y="568029"/>
                    <a:pt x="688632" y="565213"/>
                  </a:cubicBezTo>
                  <a:lnTo>
                    <a:pt x="732699" y="554197"/>
                  </a:lnTo>
                  <a:cubicBezTo>
                    <a:pt x="782275" y="521146"/>
                    <a:pt x="797883" y="522983"/>
                    <a:pt x="820834" y="477079"/>
                  </a:cubicBezTo>
                  <a:cubicBezTo>
                    <a:pt x="826027" y="466692"/>
                    <a:pt x="828179" y="455045"/>
                    <a:pt x="831851" y="444028"/>
                  </a:cubicBezTo>
                  <a:cubicBezTo>
                    <a:pt x="828179" y="344876"/>
                    <a:pt x="827434" y="245573"/>
                    <a:pt x="820834" y="146573"/>
                  </a:cubicBezTo>
                  <a:cubicBezTo>
                    <a:pt x="820062" y="134986"/>
                    <a:pt x="815010" y="123909"/>
                    <a:pt x="809817" y="113522"/>
                  </a:cubicBezTo>
                  <a:cubicBezTo>
                    <a:pt x="803896" y="101679"/>
                    <a:pt x="793161" y="92570"/>
                    <a:pt x="787784" y="80471"/>
                  </a:cubicBezTo>
                  <a:cubicBezTo>
                    <a:pt x="752020" y="0"/>
                    <a:pt x="792813" y="23391"/>
                    <a:pt x="732699" y="3353"/>
                  </a:cubicBezTo>
                  <a:cubicBezTo>
                    <a:pt x="714338" y="7025"/>
                    <a:pt x="694363" y="5996"/>
                    <a:pt x="677615" y="14370"/>
                  </a:cubicBezTo>
                  <a:cubicBezTo>
                    <a:pt x="663680" y="21338"/>
                    <a:pt x="661089" y="19879"/>
                    <a:pt x="655581" y="47421"/>
                  </a:cubicBez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4271969" y="1984187"/>
              <a:ext cx="1699173" cy="2852218"/>
            </a:xfrm>
            <a:custGeom>
              <a:avLst/>
              <a:gdLst>
                <a:gd name="connsiteX0" fmla="*/ 46643 w 1699173"/>
                <a:gd name="connsiteY0" fmla="*/ 197153 h 2852218"/>
                <a:gd name="connsiteX1" fmla="*/ 24609 w 1699173"/>
                <a:gd name="connsiteY1" fmla="*/ 252237 h 2852218"/>
                <a:gd name="connsiteX2" fmla="*/ 24609 w 1699173"/>
                <a:gd name="connsiteY2" fmla="*/ 626811 h 2852218"/>
                <a:gd name="connsiteX3" fmla="*/ 46643 w 1699173"/>
                <a:gd name="connsiteY3" fmla="*/ 692912 h 2852218"/>
                <a:gd name="connsiteX4" fmla="*/ 79694 w 1699173"/>
                <a:gd name="connsiteY4" fmla="*/ 814097 h 2852218"/>
                <a:gd name="connsiteX5" fmla="*/ 112744 w 1699173"/>
                <a:gd name="connsiteY5" fmla="*/ 957317 h 2852218"/>
                <a:gd name="connsiteX6" fmla="*/ 123761 w 1699173"/>
                <a:gd name="connsiteY6" fmla="*/ 1265789 h 2852218"/>
                <a:gd name="connsiteX7" fmla="*/ 134778 w 1699173"/>
                <a:gd name="connsiteY7" fmla="*/ 1298840 h 2852218"/>
                <a:gd name="connsiteX8" fmla="*/ 145795 w 1699173"/>
                <a:gd name="connsiteY8" fmla="*/ 1442059 h 2852218"/>
                <a:gd name="connsiteX9" fmla="*/ 156812 w 1699173"/>
                <a:gd name="connsiteY9" fmla="*/ 1486126 h 2852218"/>
                <a:gd name="connsiteX10" fmla="*/ 167829 w 1699173"/>
                <a:gd name="connsiteY10" fmla="*/ 1541211 h 2852218"/>
                <a:gd name="connsiteX11" fmla="*/ 178845 w 1699173"/>
                <a:gd name="connsiteY11" fmla="*/ 1585278 h 2852218"/>
                <a:gd name="connsiteX12" fmla="*/ 189862 w 1699173"/>
                <a:gd name="connsiteY12" fmla="*/ 1651379 h 2852218"/>
                <a:gd name="connsiteX13" fmla="*/ 211896 w 1699173"/>
                <a:gd name="connsiteY13" fmla="*/ 1761548 h 2852218"/>
                <a:gd name="connsiteX14" fmla="*/ 233930 w 1699173"/>
                <a:gd name="connsiteY14" fmla="*/ 1893750 h 2852218"/>
                <a:gd name="connsiteX15" fmla="*/ 222913 w 1699173"/>
                <a:gd name="connsiteY15" fmla="*/ 2345442 h 2852218"/>
                <a:gd name="connsiteX16" fmla="*/ 211896 w 1699173"/>
                <a:gd name="connsiteY16" fmla="*/ 2389509 h 2852218"/>
                <a:gd name="connsiteX17" fmla="*/ 189862 w 1699173"/>
                <a:gd name="connsiteY17" fmla="*/ 2455611 h 2852218"/>
                <a:gd name="connsiteX18" fmla="*/ 178845 w 1699173"/>
                <a:gd name="connsiteY18" fmla="*/ 2543746 h 2852218"/>
                <a:gd name="connsiteX19" fmla="*/ 167829 w 1699173"/>
                <a:gd name="connsiteY19" fmla="*/ 2576796 h 2852218"/>
                <a:gd name="connsiteX20" fmla="*/ 178845 w 1699173"/>
                <a:gd name="connsiteY20" fmla="*/ 2775100 h 2852218"/>
                <a:gd name="connsiteX21" fmla="*/ 366132 w 1699173"/>
                <a:gd name="connsiteY21" fmla="*/ 2764083 h 2852218"/>
                <a:gd name="connsiteX22" fmla="*/ 421217 w 1699173"/>
                <a:gd name="connsiteY22" fmla="*/ 2753066 h 2852218"/>
                <a:gd name="connsiteX23" fmla="*/ 498335 w 1699173"/>
                <a:gd name="connsiteY23" fmla="*/ 2720015 h 2852218"/>
                <a:gd name="connsiteX24" fmla="*/ 674604 w 1699173"/>
                <a:gd name="connsiteY24" fmla="*/ 2708999 h 2852218"/>
                <a:gd name="connsiteX25" fmla="*/ 740706 w 1699173"/>
                <a:gd name="connsiteY25" fmla="*/ 2731032 h 2852218"/>
                <a:gd name="connsiteX26" fmla="*/ 806807 w 1699173"/>
                <a:gd name="connsiteY26" fmla="*/ 2764083 h 2852218"/>
                <a:gd name="connsiteX27" fmla="*/ 850874 w 1699173"/>
                <a:gd name="connsiteY27" fmla="*/ 2786117 h 2852218"/>
                <a:gd name="connsiteX28" fmla="*/ 916976 w 1699173"/>
                <a:gd name="connsiteY28" fmla="*/ 2808150 h 2852218"/>
                <a:gd name="connsiteX29" fmla="*/ 950026 w 1699173"/>
                <a:gd name="connsiteY29" fmla="*/ 2819167 h 2852218"/>
                <a:gd name="connsiteX30" fmla="*/ 983077 w 1699173"/>
                <a:gd name="connsiteY30" fmla="*/ 2830184 h 2852218"/>
                <a:gd name="connsiteX31" fmla="*/ 1027144 w 1699173"/>
                <a:gd name="connsiteY31" fmla="*/ 2852218 h 2852218"/>
                <a:gd name="connsiteX32" fmla="*/ 1214431 w 1699173"/>
                <a:gd name="connsiteY32" fmla="*/ 2841201 h 2852218"/>
                <a:gd name="connsiteX33" fmla="*/ 1247482 w 1699173"/>
                <a:gd name="connsiteY33" fmla="*/ 2830184 h 2852218"/>
                <a:gd name="connsiteX34" fmla="*/ 1291549 w 1699173"/>
                <a:gd name="connsiteY34" fmla="*/ 2819167 h 2852218"/>
                <a:gd name="connsiteX35" fmla="*/ 1368667 w 1699173"/>
                <a:gd name="connsiteY35" fmla="*/ 2797133 h 2852218"/>
                <a:gd name="connsiteX36" fmla="*/ 1699173 w 1699173"/>
                <a:gd name="connsiteY36" fmla="*/ 2786117 h 2852218"/>
                <a:gd name="connsiteX37" fmla="*/ 1688156 w 1699173"/>
                <a:gd name="connsiteY37" fmla="*/ 2631880 h 2852218"/>
                <a:gd name="connsiteX38" fmla="*/ 1622055 w 1699173"/>
                <a:gd name="connsiteY38" fmla="*/ 2499678 h 2852218"/>
                <a:gd name="connsiteX39" fmla="*/ 1600021 w 1699173"/>
                <a:gd name="connsiteY39" fmla="*/ 2466627 h 2852218"/>
                <a:gd name="connsiteX40" fmla="*/ 1589004 w 1699173"/>
                <a:gd name="connsiteY40" fmla="*/ 2433577 h 2852218"/>
                <a:gd name="connsiteX41" fmla="*/ 1555954 w 1699173"/>
                <a:gd name="connsiteY41" fmla="*/ 2400526 h 2852218"/>
                <a:gd name="connsiteX42" fmla="*/ 1533920 w 1699173"/>
                <a:gd name="connsiteY42" fmla="*/ 2367476 h 2852218"/>
                <a:gd name="connsiteX43" fmla="*/ 1500870 w 1699173"/>
                <a:gd name="connsiteY43" fmla="*/ 2301374 h 2852218"/>
                <a:gd name="connsiteX44" fmla="*/ 1478836 w 1699173"/>
                <a:gd name="connsiteY44" fmla="*/ 2257307 h 2852218"/>
                <a:gd name="connsiteX45" fmla="*/ 1456802 w 1699173"/>
                <a:gd name="connsiteY45" fmla="*/ 2224256 h 2852218"/>
                <a:gd name="connsiteX46" fmla="*/ 1423751 w 1699173"/>
                <a:gd name="connsiteY46" fmla="*/ 2158155 h 2852218"/>
                <a:gd name="connsiteX47" fmla="*/ 1401718 w 1699173"/>
                <a:gd name="connsiteY47" fmla="*/ 2081037 h 2852218"/>
                <a:gd name="connsiteX48" fmla="*/ 1379684 w 1699173"/>
                <a:gd name="connsiteY48" fmla="*/ 2003919 h 2852218"/>
                <a:gd name="connsiteX49" fmla="*/ 1357650 w 1699173"/>
                <a:gd name="connsiteY49" fmla="*/ 1970868 h 2852218"/>
                <a:gd name="connsiteX50" fmla="*/ 1346633 w 1699173"/>
                <a:gd name="connsiteY50" fmla="*/ 1937818 h 2852218"/>
                <a:gd name="connsiteX51" fmla="*/ 1302566 w 1699173"/>
                <a:gd name="connsiteY51" fmla="*/ 1827649 h 2852218"/>
                <a:gd name="connsiteX52" fmla="*/ 1291549 w 1699173"/>
                <a:gd name="connsiteY52" fmla="*/ 1794599 h 2852218"/>
                <a:gd name="connsiteX53" fmla="*/ 1280532 w 1699173"/>
                <a:gd name="connsiteY53" fmla="*/ 1761548 h 2852218"/>
                <a:gd name="connsiteX54" fmla="*/ 1236465 w 1699173"/>
                <a:gd name="connsiteY54" fmla="*/ 1695447 h 2852218"/>
                <a:gd name="connsiteX55" fmla="*/ 1225448 w 1699173"/>
                <a:gd name="connsiteY55" fmla="*/ 1651379 h 2852218"/>
                <a:gd name="connsiteX56" fmla="*/ 1214431 w 1699173"/>
                <a:gd name="connsiteY56" fmla="*/ 1585278 h 2852218"/>
                <a:gd name="connsiteX57" fmla="*/ 1181380 w 1699173"/>
                <a:gd name="connsiteY57" fmla="*/ 1475109 h 2852218"/>
                <a:gd name="connsiteX58" fmla="*/ 1159347 w 1699173"/>
                <a:gd name="connsiteY58" fmla="*/ 1342907 h 2852218"/>
                <a:gd name="connsiteX59" fmla="*/ 1137313 w 1699173"/>
                <a:gd name="connsiteY59" fmla="*/ 1232738 h 2852218"/>
                <a:gd name="connsiteX60" fmla="*/ 1115279 w 1699173"/>
                <a:gd name="connsiteY60" fmla="*/ 1111553 h 2852218"/>
                <a:gd name="connsiteX61" fmla="*/ 1093245 w 1699173"/>
                <a:gd name="connsiteY61" fmla="*/ 1023418 h 2852218"/>
                <a:gd name="connsiteX62" fmla="*/ 1071212 w 1699173"/>
                <a:gd name="connsiteY62" fmla="*/ 957317 h 2852218"/>
                <a:gd name="connsiteX63" fmla="*/ 1049178 w 1699173"/>
                <a:gd name="connsiteY63" fmla="*/ 924266 h 2852218"/>
                <a:gd name="connsiteX64" fmla="*/ 1027144 w 1699173"/>
                <a:gd name="connsiteY64" fmla="*/ 825114 h 2852218"/>
                <a:gd name="connsiteX65" fmla="*/ 1005111 w 1699173"/>
                <a:gd name="connsiteY65" fmla="*/ 759013 h 2852218"/>
                <a:gd name="connsiteX66" fmla="*/ 983077 w 1699173"/>
                <a:gd name="connsiteY66" fmla="*/ 725962 h 2852218"/>
                <a:gd name="connsiteX67" fmla="*/ 961043 w 1699173"/>
                <a:gd name="connsiteY67" fmla="*/ 659861 h 2852218"/>
                <a:gd name="connsiteX68" fmla="*/ 916976 w 1699173"/>
                <a:gd name="connsiteY68" fmla="*/ 582743 h 2852218"/>
                <a:gd name="connsiteX69" fmla="*/ 905959 w 1699173"/>
                <a:gd name="connsiteY69" fmla="*/ 142068 h 2852218"/>
                <a:gd name="connsiteX70" fmla="*/ 894942 w 1699173"/>
                <a:gd name="connsiteY70" fmla="*/ 109018 h 2852218"/>
                <a:gd name="connsiteX71" fmla="*/ 861891 w 1699173"/>
                <a:gd name="connsiteY71" fmla="*/ 64950 h 2852218"/>
                <a:gd name="connsiteX72" fmla="*/ 828841 w 1699173"/>
                <a:gd name="connsiteY72" fmla="*/ 9866 h 285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99173" h="2852218">
                  <a:moveTo>
                    <a:pt x="46643" y="197153"/>
                  </a:moveTo>
                  <a:cubicBezTo>
                    <a:pt x="39298" y="215514"/>
                    <a:pt x="29056" y="232968"/>
                    <a:pt x="24609" y="252237"/>
                  </a:cubicBezTo>
                  <a:cubicBezTo>
                    <a:pt x="0" y="358874"/>
                    <a:pt x="18070" y="557063"/>
                    <a:pt x="24609" y="626811"/>
                  </a:cubicBezTo>
                  <a:cubicBezTo>
                    <a:pt x="26777" y="649935"/>
                    <a:pt x="42088" y="670137"/>
                    <a:pt x="46643" y="692912"/>
                  </a:cubicBezTo>
                  <a:cubicBezTo>
                    <a:pt x="84763" y="883506"/>
                    <a:pt x="23772" y="590400"/>
                    <a:pt x="79694" y="814097"/>
                  </a:cubicBezTo>
                  <a:cubicBezTo>
                    <a:pt x="106268" y="920398"/>
                    <a:pt x="95788" y="872538"/>
                    <a:pt x="112744" y="957317"/>
                  </a:cubicBezTo>
                  <a:cubicBezTo>
                    <a:pt x="116416" y="1060141"/>
                    <a:pt x="117137" y="1163113"/>
                    <a:pt x="123761" y="1265789"/>
                  </a:cubicBezTo>
                  <a:cubicBezTo>
                    <a:pt x="124509" y="1277378"/>
                    <a:pt x="133338" y="1287317"/>
                    <a:pt x="134778" y="1298840"/>
                  </a:cubicBezTo>
                  <a:cubicBezTo>
                    <a:pt x="140717" y="1346351"/>
                    <a:pt x="140200" y="1394506"/>
                    <a:pt x="145795" y="1442059"/>
                  </a:cubicBezTo>
                  <a:cubicBezTo>
                    <a:pt x="147564" y="1457096"/>
                    <a:pt x="153527" y="1471345"/>
                    <a:pt x="156812" y="1486126"/>
                  </a:cubicBezTo>
                  <a:cubicBezTo>
                    <a:pt x="160874" y="1504405"/>
                    <a:pt x="163767" y="1522932"/>
                    <a:pt x="167829" y="1541211"/>
                  </a:cubicBezTo>
                  <a:cubicBezTo>
                    <a:pt x="171113" y="1555991"/>
                    <a:pt x="175876" y="1570431"/>
                    <a:pt x="178845" y="1585278"/>
                  </a:cubicBezTo>
                  <a:cubicBezTo>
                    <a:pt x="183226" y="1607182"/>
                    <a:pt x="185745" y="1629424"/>
                    <a:pt x="189862" y="1651379"/>
                  </a:cubicBezTo>
                  <a:cubicBezTo>
                    <a:pt x="196764" y="1688188"/>
                    <a:pt x="205739" y="1724607"/>
                    <a:pt x="211896" y="1761548"/>
                  </a:cubicBezTo>
                  <a:lnTo>
                    <a:pt x="233930" y="1893750"/>
                  </a:lnTo>
                  <a:cubicBezTo>
                    <a:pt x="230258" y="2044314"/>
                    <a:pt x="229600" y="2194982"/>
                    <a:pt x="222913" y="2345442"/>
                  </a:cubicBezTo>
                  <a:cubicBezTo>
                    <a:pt x="222241" y="2360568"/>
                    <a:pt x="216247" y="2375006"/>
                    <a:pt x="211896" y="2389509"/>
                  </a:cubicBezTo>
                  <a:cubicBezTo>
                    <a:pt x="205222" y="2411755"/>
                    <a:pt x="189862" y="2455611"/>
                    <a:pt x="189862" y="2455611"/>
                  </a:cubicBezTo>
                  <a:cubicBezTo>
                    <a:pt x="186190" y="2484989"/>
                    <a:pt x="184141" y="2514617"/>
                    <a:pt x="178845" y="2543746"/>
                  </a:cubicBezTo>
                  <a:cubicBezTo>
                    <a:pt x="176768" y="2555171"/>
                    <a:pt x="167829" y="2565183"/>
                    <a:pt x="167829" y="2576796"/>
                  </a:cubicBezTo>
                  <a:cubicBezTo>
                    <a:pt x="167829" y="2642999"/>
                    <a:pt x="175173" y="2708999"/>
                    <a:pt x="178845" y="2775100"/>
                  </a:cubicBezTo>
                  <a:cubicBezTo>
                    <a:pt x="241274" y="2771428"/>
                    <a:pt x="303852" y="2769745"/>
                    <a:pt x="366132" y="2764083"/>
                  </a:cubicBezTo>
                  <a:cubicBezTo>
                    <a:pt x="384780" y="2762388"/>
                    <a:pt x="403684" y="2759641"/>
                    <a:pt x="421217" y="2753066"/>
                  </a:cubicBezTo>
                  <a:cubicBezTo>
                    <a:pt x="573380" y="2696004"/>
                    <a:pt x="319615" y="2764695"/>
                    <a:pt x="498335" y="2720015"/>
                  </a:cubicBezTo>
                  <a:cubicBezTo>
                    <a:pt x="566977" y="2674254"/>
                    <a:pt x="533544" y="2686727"/>
                    <a:pt x="674604" y="2708999"/>
                  </a:cubicBezTo>
                  <a:cubicBezTo>
                    <a:pt x="697546" y="2712621"/>
                    <a:pt x="740706" y="2731032"/>
                    <a:pt x="740706" y="2731032"/>
                  </a:cubicBezTo>
                  <a:cubicBezTo>
                    <a:pt x="804220" y="2773376"/>
                    <a:pt x="742950" y="2736715"/>
                    <a:pt x="806807" y="2764083"/>
                  </a:cubicBezTo>
                  <a:cubicBezTo>
                    <a:pt x="821902" y="2770552"/>
                    <a:pt x="835626" y="2780018"/>
                    <a:pt x="850874" y="2786117"/>
                  </a:cubicBezTo>
                  <a:cubicBezTo>
                    <a:pt x="872439" y="2794743"/>
                    <a:pt x="894942" y="2800806"/>
                    <a:pt x="916976" y="2808150"/>
                  </a:cubicBezTo>
                  <a:lnTo>
                    <a:pt x="950026" y="2819167"/>
                  </a:lnTo>
                  <a:cubicBezTo>
                    <a:pt x="961043" y="2822839"/>
                    <a:pt x="972690" y="2824990"/>
                    <a:pt x="983077" y="2830184"/>
                  </a:cubicBezTo>
                  <a:lnTo>
                    <a:pt x="1027144" y="2852218"/>
                  </a:lnTo>
                  <a:cubicBezTo>
                    <a:pt x="1089573" y="2848546"/>
                    <a:pt x="1152204" y="2847424"/>
                    <a:pt x="1214431" y="2841201"/>
                  </a:cubicBezTo>
                  <a:cubicBezTo>
                    <a:pt x="1225986" y="2840045"/>
                    <a:pt x="1236316" y="2833374"/>
                    <a:pt x="1247482" y="2830184"/>
                  </a:cubicBezTo>
                  <a:cubicBezTo>
                    <a:pt x="1262041" y="2826024"/>
                    <a:pt x="1276990" y="2823327"/>
                    <a:pt x="1291549" y="2819167"/>
                  </a:cubicBezTo>
                  <a:cubicBezTo>
                    <a:pt x="1313155" y="2812994"/>
                    <a:pt x="1346985" y="2798408"/>
                    <a:pt x="1368667" y="2797133"/>
                  </a:cubicBezTo>
                  <a:cubicBezTo>
                    <a:pt x="1478707" y="2790660"/>
                    <a:pt x="1589004" y="2789789"/>
                    <a:pt x="1699173" y="2786117"/>
                  </a:cubicBezTo>
                  <a:cubicBezTo>
                    <a:pt x="1695501" y="2734705"/>
                    <a:pt x="1695802" y="2682853"/>
                    <a:pt x="1688156" y="2631880"/>
                  </a:cubicBezTo>
                  <a:cubicBezTo>
                    <a:pt x="1679328" y="2573024"/>
                    <a:pt x="1654403" y="2548199"/>
                    <a:pt x="1622055" y="2499678"/>
                  </a:cubicBezTo>
                  <a:cubicBezTo>
                    <a:pt x="1614710" y="2488661"/>
                    <a:pt x="1604208" y="2479188"/>
                    <a:pt x="1600021" y="2466627"/>
                  </a:cubicBezTo>
                  <a:cubicBezTo>
                    <a:pt x="1596349" y="2455610"/>
                    <a:pt x="1595445" y="2443239"/>
                    <a:pt x="1589004" y="2433577"/>
                  </a:cubicBezTo>
                  <a:cubicBezTo>
                    <a:pt x="1580362" y="2420613"/>
                    <a:pt x="1565928" y="2412495"/>
                    <a:pt x="1555954" y="2400526"/>
                  </a:cubicBezTo>
                  <a:cubicBezTo>
                    <a:pt x="1547478" y="2390354"/>
                    <a:pt x="1541265" y="2378493"/>
                    <a:pt x="1533920" y="2367476"/>
                  </a:cubicBezTo>
                  <a:cubicBezTo>
                    <a:pt x="1513722" y="2306882"/>
                    <a:pt x="1535038" y="2361169"/>
                    <a:pt x="1500870" y="2301374"/>
                  </a:cubicBezTo>
                  <a:cubicBezTo>
                    <a:pt x="1492722" y="2287115"/>
                    <a:pt x="1486984" y="2271566"/>
                    <a:pt x="1478836" y="2257307"/>
                  </a:cubicBezTo>
                  <a:cubicBezTo>
                    <a:pt x="1472267" y="2245811"/>
                    <a:pt x="1462724" y="2236099"/>
                    <a:pt x="1456802" y="2224256"/>
                  </a:cubicBezTo>
                  <a:cubicBezTo>
                    <a:pt x="1411189" y="2133032"/>
                    <a:pt x="1486898" y="2252876"/>
                    <a:pt x="1423751" y="2158155"/>
                  </a:cubicBezTo>
                  <a:cubicBezTo>
                    <a:pt x="1389327" y="2020449"/>
                    <a:pt x="1433317" y="2191630"/>
                    <a:pt x="1401718" y="2081037"/>
                  </a:cubicBezTo>
                  <a:cubicBezTo>
                    <a:pt x="1397012" y="2064565"/>
                    <a:pt x="1388489" y="2021528"/>
                    <a:pt x="1379684" y="2003919"/>
                  </a:cubicBezTo>
                  <a:cubicBezTo>
                    <a:pt x="1373763" y="1992076"/>
                    <a:pt x="1363572" y="1982711"/>
                    <a:pt x="1357650" y="1970868"/>
                  </a:cubicBezTo>
                  <a:cubicBezTo>
                    <a:pt x="1352457" y="1960481"/>
                    <a:pt x="1351207" y="1948492"/>
                    <a:pt x="1346633" y="1937818"/>
                  </a:cubicBezTo>
                  <a:cubicBezTo>
                    <a:pt x="1298003" y="1824347"/>
                    <a:pt x="1352718" y="1978102"/>
                    <a:pt x="1302566" y="1827649"/>
                  </a:cubicBezTo>
                  <a:lnTo>
                    <a:pt x="1291549" y="1794599"/>
                  </a:lnTo>
                  <a:cubicBezTo>
                    <a:pt x="1287877" y="1783582"/>
                    <a:pt x="1286974" y="1771211"/>
                    <a:pt x="1280532" y="1761548"/>
                  </a:cubicBezTo>
                  <a:lnTo>
                    <a:pt x="1236465" y="1695447"/>
                  </a:lnTo>
                  <a:cubicBezTo>
                    <a:pt x="1232793" y="1680758"/>
                    <a:pt x="1228418" y="1666226"/>
                    <a:pt x="1225448" y="1651379"/>
                  </a:cubicBezTo>
                  <a:cubicBezTo>
                    <a:pt x="1221067" y="1629475"/>
                    <a:pt x="1219849" y="1606949"/>
                    <a:pt x="1214431" y="1585278"/>
                  </a:cubicBezTo>
                  <a:cubicBezTo>
                    <a:pt x="1193033" y="1499689"/>
                    <a:pt x="1194494" y="1545050"/>
                    <a:pt x="1181380" y="1475109"/>
                  </a:cubicBezTo>
                  <a:cubicBezTo>
                    <a:pt x="1173147" y="1431199"/>
                    <a:pt x="1168109" y="1386715"/>
                    <a:pt x="1159347" y="1342907"/>
                  </a:cubicBezTo>
                  <a:cubicBezTo>
                    <a:pt x="1152002" y="1306184"/>
                    <a:pt x="1143470" y="1269679"/>
                    <a:pt x="1137313" y="1232738"/>
                  </a:cubicBezTo>
                  <a:cubicBezTo>
                    <a:pt x="1130565" y="1192249"/>
                    <a:pt x="1124518" y="1151588"/>
                    <a:pt x="1115279" y="1111553"/>
                  </a:cubicBezTo>
                  <a:cubicBezTo>
                    <a:pt x="1108470" y="1082046"/>
                    <a:pt x="1102821" y="1052147"/>
                    <a:pt x="1093245" y="1023418"/>
                  </a:cubicBezTo>
                  <a:cubicBezTo>
                    <a:pt x="1085901" y="1001384"/>
                    <a:pt x="1084095" y="976642"/>
                    <a:pt x="1071212" y="957317"/>
                  </a:cubicBezTo>
                  <a:lnTo>
                    <a:pt x="1049178" y="924266"/>
                  </a:lnTo>
                  <a:cubicBezTo>
                    <a:pt x="1042888" y="892815"/>
                    <a:pt x="1036479" y="856232"/>
                    <a:pt x="1027144" y="825114"/>
                  </a:cubicBezTo>
                  <a:cubicBezTo>
                    <a:pt x="1020470" y="802868"/>
                    <a:pt x="1017994" y="778338"/>
                    <a:pt x="1005111" y="759013"/>
                  </a:cubicBezTo>
                  <a:cubicBezTo>
                    <a:pt x="997766" y="747996"/>
                    <a:pt x="988455" y="738062"/>
                    <a:pt x="983077" y="725962"/>
                  </a:cubicBezTo>
                  <a:cubicBezTo>
                    <a:pt x="973644" y="704738"/>
                    <a:pt x="973926" y="679186"/>
                    <a:pt x="961043" y="659861"/>
                  </a:cubicBezTo>
                  <a:cubicBezTo>
                    <a:pt x="929899" y="613146"/>
                    <a:pt x="944930" y="638654"/>
                    <a:pt x="916976" y="582743"/>
                  </a:cubicBezTo>
                  <a:cubicBezTo>
                    <a:pt x="913304" y="435851"/>
                    <a:pt x="912786" y="288847"/>
                    <a:pt x="905959" y="142068"/>
                  </a:cubicBezTo>
                  <a:cubicBezTo>
                    <a:pt x="905419" y="130468"/>
                    <a:pt x="900704" y="119101"/>
                    <a:pt x="894942" y="109018"/>
                  </a:cubicBezTo>
                  <a:cubicBezTo>
                    <a:pt x="885832" y="93076"/>
                    <a:pt x="871623" y="80521"/>
                    <a:pt x="861891" y="64950"/>
                  </a:cubicBezTo>
                  <a:cubicBezTo>
                    <a:pt x="821297" y="0"/>
                    <a:pt x="856606" y="37631"/>
                    <a:pt x="828841" y="9866"/>
                  </a:cubicBezTo>
                </a:path>
              </a:pathLst>
            </a:custGeom>
            <a:solidFill>
              <a:schemeClr val="accent3">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6" name="Group 29"/>
            <p:cNvGrpSpPr/>
            <p:nvPr/>
          </p:nvGrpSpPr>
          <p:grpSpPr>
            <a:xfrm>
              <a:off x="4876800" y="1828800"/>
              <a:ext cx="304800" cy="228600"/>
              <a:chOff x="4191000" y="2057400"/>
              <a:chExt cx="2971800" cy="2743200"/>
            </a:xfrm>
          </p:grpSpPr>
          <p:sp>
            <p:nvSpPr>
              <p:cNvPr id="240" name="Oval 239"/>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Freeform 244"/>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7" name="Freeform 236"/>
            <p:cNvSpPr/>
            <p:nvPr/>
          </p:nvSpPr>
          <p:spPr>
            <a:xfrm>
              <a:off x="5078776" y="3073706"/>
              <a:ext cx="322341" cy="1443210"/>
            </a:xfrm>
            <a:custGeom>
              <a:avLst/>
              <a:gdLst>
                <a:gd name="connsiteX0" fmla="*/ 0 w 322341"/>
                <a:gd name="connsiteY0" fmla="*/ 0 h 1443210"/>
                <a:gd name="connsiteX1" fmla="*/ 11017 w 322341"/>
                <a:gd name="connsiteY1" fmla="*/ 308472 h 1443210"/>
                <a:gd name="connsiteX2" fmla="*/ 33051 w 322341"/>
                <a:gd name="connsiteY2" fmla="*/ 374574 h 1443210"/>
                <a:gd name="connsiteX3" fmla="*/ 88135 w 322341"/>
                <a:gd name="connsiteY3" fmla="*/ 473725 h 1443210"/>
                <a:gd name="connsiteX4" fmla="*/ 110169 w 322341"/>
                <a:gd name="connsiteY4" fmla="*/ 517793 h 1443210"/>
                <a:gd name="connsiteX5" fmla="*/ 154236 w 322341"/>
                <a:gd name="connsiteY5" fmla="*/ 583894 h 1443210"/>
                <a:gd name="connsiteX6" fmla="*/ 187287 w 322341"/>
                <a:gd name="connsiteY6" fmla="*/ 649995 h 1443210"/>
                <a:gd name="connsiteX7" fmla="*/ 220337 w 322341"/>
                <a:gd name="connsiteY7" fmla="*/ 727113 h 1443210"/>
                <a:gd name="connsiteX8" fmla="*/ 253388 w 322341"/>
                <a:gd name="connsiteY8" fmla="*/ 793214 h 1443210"/>
                <a:gd name="connsiteX9" fmla="*/ 264405 w 322341"/>
                <a:gd name="connsiteY9" fmla="*/ 848299 h 1443210"/>
                <a:gd name="connsiteX10" fmla="*/ 286438 w 322341"/>
                <a:gd name="connsiteY10" fmla="*/ 914400 h 1443210"/>
                <a:gd name="connsiteX11" fmla="*/ 297455 w 322341"/>
                <a:gd name="connsiteY11" fmla="*/ 1035586 h 1443210"/>
                <a:gd name="connsiteX12" fmla="*/ 308472 w 322341"/>
                <a:gd name="connsiteY12" fmla="*/ 1090670 h 1443210"/>
                <a:gd name="connsiteX13" fmla="*/ 319489 w 322341"/>
                <a:gd name="connsiteY13" fmla="*/ 1443210 h 144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341" h="1443210">
                  <a:moveTo>
                    <a:pt x="0" y="0"/>
                  </a:moveTo>
                  <a:cubicBezTo>
                    <a:pt x="3672" y="102824"/>
                    <a:pt x="1974" y="205981"/>
                    <a:pt x="11017" y="308472"/>
                  </a:cubicBezTo>
                  <a:cubicBezTo>
                    <a:pt x="13058" y="331608"/>
                    <a:pt x="25706" y="352540"/>
                    <a:pt x="33051" y="374574"/>
                  </a:cubicBezTo>
                  <a:cubicBezTo>
                    <a:pt x="63518" y="465975"/>
                    <a:pt x="12366" y="322186"/>
                    <a:pt x="88135" y="473725"/>
                  </a:cubicBezTo>
                  <a:cubicBezTo>
                    <a:pt x="95480" y="488414"/>
                    <a:pt x="101719" y="503710"/>
                    <a:pt x="110169" y="517793"/>
                  </a:cubicBezTo>
                  <a:cubicBezTo>
                    <a:pt x="123793" y="540500"/>
                    <a:pt x="145862" y="558772"/>
                    <a:pt x="154236" y="583894"/>
                  </a:cubicBezTo>
                  <a:cubicBezTo>
                    <a:pt x="169440" y="629506"/>
                    <a:pt x="158811" y="607283"/>
                    <a:pt x="187287" y="649995"/>
                  </a:cubicBezTo>
                  <a:cubicBezTo>
                    <a:pt x="213124" y="727506"/>
                    <a:pt x="179497" y="631818"/>
                    <a:pt x="220337" y="727113"/>
                  </a:cubicBezTo>
                  <a:cubicBezTo>
                    <a:pt x="247702" y="790966"/>
                    <a:pt x="211047" y="729704"/>
                    <a:pt x="253388" y="793214"/>
                  </a:cubicBezTo>
                  <a:cubicBezTo>
                    <a:pt x="257060" y="811576"/>
                    <a:pt x="259478" y="830233"/>
                    <a:pt x="264405" y="848299"/>
                  </a:cubicBezTo>
                  <a:cubicBezTo>
                    <a:pt x="270516" y="870706"/>
                    <a:pt x="282402" y="891528"/>
                    <a:pt x="286438" y="914400"/>
                  </a:cubicBezTo>
                  <a:cubicBezTo>
                    <a:pt x="293487" y="954345"/>
                    <a:pt x="292424" y="995337"/>
                    <a:pt x="297455" y="1035586"/>
                  </a:cubicBezTo>
                  <a:cubicBezTo>
                    <a:pt x="299778" y="1054166"/>
                    <a:pt x="304800" y="1072309"/>
                    <a:pt x="308472" y="1090670"/>
                  </a:cubicBezTo>
                  <a:cubicBezTo>
                    <a:pt x="322341" y="1340307"/>
                    <a:pt x="319489" y="1222771"/>
                    <a:pt x="319489" y="144321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4659585" y="3338111"/>
              <a:ext cx="117455" cy="903383"/>
            </a:xfrm>
            <a:custGeom>
              <a:avLst/>
              <a:gdLst>
                <a:gd name="connsiteX0" fmla="*/ 550 w 117455"/>
                <a:gd name="connsiteY0" fmla="*/ 0 h 903383"/>
                <a:gd name="connsiteX1" fmla="*/ 22584 w 117455"/>
                <a:gd name="connsiteY1" fmla="*/ 88135 h 903383"/>
                <a:gd name="connsiteX2" fmla="*/ 44617 w 117455"/>
                <a:gd name="connsiteY2" fmla="*/ 165253 h 903383"/>
                <a:gd name="connsiteX3" fmla="*/ 55634 w 117455"/>
                <a:gd name="connsiteY3" fmla="*/ 242371 h 903383"/>
                <a:gd name="connsiteX4" fmla="*/ 77668 w 117455"/>
                <a:gd name="connsiteY4" fmla="*/ 319489 h 903383"/>
                <a:gd name="connsiteX5" fmla="*/ 88685 w 117455"/>
                <a:gd name="connsiteY5" fmla="*/ 374573 h 903383"/>
                <a:gd name="connsiteX6" fmla="*/ 110719 w 117455"/>
                <a:gd name="connsiteY6" fmla="*/ 903383 h 9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55" h="903383">
                  <a:moveTo>
                    <a:pt x="550" y="0"/>
                  </a:moveTo>
                  <a:cubicBezTo>
                    <a:pt x="22948" y="111988"/>
                    <a:pt x="0" y="9092"/>
                    <a:pt x="22584" y="88135"/>
                  </a:cubicBezTo>
                  <a:cubicBezTo>
                    <a:pt x="50259" y="184995"/>
                    <a:pt x="18198" y="85988"/>
                    <a:pt x="44617" y="165253"/>
                  </a:cubicBezTo>
                  <a:cubicBezTo>
                    <a:pt x="48289" y="190959"/>
                    <a:pt x="50989" y="216823"/>
                    <a:pt x="55634" y="242371"/>
                  </a:cubicBezTo>
                  <a:cubicBezTo>
                    <a:pt x="69371" y="317925"/>
                    <a:pt x="61937" y="256565"/>
                    <a:pt x="77668" y="319489"/>
                  </a:cubicBezTo>
                  <a:cubicBezTo>
                    <a:pt x="82210" y="337655"/>
                    <a:pt x="85013" y="356212"/>
                    <a:pt x="88685" y="374573"/>
                  </a:cubicBezTo>
                  <a:cubicBezTo>
                    <a:pt x="117455" y="734189"/>
                    <a:pt x="110719" y="557894"/>
                    <a:pt x="110719" y="90338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Freeform 238"/>
            <p:cNvSpPr/>
            <p:nvPr/>
          </p:nvSpPr>
          <p:spPr>
            <a:xfrm flipV="1">
              <a:off x="4495800" y="2438400"/>
              <a:ext cx="549925" cy="45719"/>
            </a:xfrm>
            <a:custGeom>
              <a:avLst/>
              <a:gdLst>
                <a:gd name="connsiteX0" fmla="*/ 0 w 275421"/>
                <a:gd name="connsiteY0" fmla="*/ 0 h 22034"/>
                <a:gd name="connsiteX1" fmla="*/ 55084 w 275421"/>
                <a:gd name="connsiteY1" fmla="*/ 22034 h 22034"/>
                <a:gd name="connsiteX2" fmla="*/ 275421 w 275421"/>
                <a:gd name="connsiteY2" fmla="*/ 0 h 22034"/>
              </a:gdLst>
              <a:ahLst/>
              <a:cxnLst>
                <a:cxn ang="0">
                  <a:pos x="connsiteX0" y="connsiteY0"/>
                </a:cxn>
                <a:cxn ang="0">
                  <a:pos x="connsiteX1" y="connsiteY1"/>
                </a:cxn>
                <a:cxn ang="0">
                  <a:pos x="connsiteX2" y="connsiteY2"/>
                </a:cxn>
              </a:cxnLst>
              <a:rect l="l" t="t" r="r" b="b"/>
              <a:pathLst>
                <a:path w="275421" h="22034">
                  <a:moveTo>
                    <a:pt x="0" y="0"/>
                  </a:moveTo>
                  <a:cubicBezTo>
                    <a:pt x="18361" y="7345"/>
                    <a:pt x="35308" y="22034"/>
                    <a:pt x="55084" y="22034"/>
                  </a:cubicBezTo>
                  <a:cubicBezTo>
                    <a:pt x="128896" y="22034"/>
                    <a:pt x="201609" y="0"/>
                    <a:pt x="2754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70" name="07 Carnival of the Animals_ VII. Aqu.m4a">
            <a:hlinkClick r:id="" action="ppaction://media"/>
          </p:cNvPr>
          <p:cNvPicPr>
            <a:picLocks noRot="1" noChangeAspect="1"/>
          </p:cNvPicPr>
          <p:nvPr>
            <a:audioFile r:link="rId1"/>
          </p:nvPr>
        </p:nvPicPr>
        <p:blipFill>
          <a:blip r:embed="rId4" cstate="print"/>
          <a:stretch>
            <a:fillRect/>
          </a:stretch>
        </p:blipFill>
        <p:spPr>
          <a:xfrm>
            <a:off x="9753600" y="228600"/>
            <a:ext cx="304800" cy="304800"/>
          </a:xfrm>
          <a:prstGeom prst="rect">
            <a:avLst/>
          </a:prstGeom>
        </p:spPr>
      </p:pic>
    </p:spTree>
  </p:cSld>
  <p:clrMapOvr>
    <a:masterClrMapping/>
  </p:clrMapOvr>
  <p:transition advTm="14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0"/>
                                        </p:tgtEl>
                                      </p:cBhvr>
                                    </p:cmd>
                                  </p:childTnLst>
                                </p:cTn>
                              </p:par>
                              <p:par>
                                <p:cTn id="7" presetID="10" presetClass="entr" presetSubtype="0" fill="hold" grpId="0" nodeType="withEffect">
                                  <p:stCondLst>
                                    <p:cond delay="0"/>
                                  </p:stCondLst>
                                  <p:childTnLst>
                                    <p:set>
                                      <p:cBhvr>
                                        <p:cTn id="8" dur="1" fill="hold">
                                          <p:stCondLst>
                                            <p:cond delay="0"/>
                                          </p:stCondLst>
                                        </p:cTn>
                                        <p:tgtEl>
                                          <p:spTgt spid="227"/>
                                        </p:tgtEl>
                                        <p:attrNameLst>
                                          <p:attrName>style.visibility</p:attrName>
                                        </p:attrNameLst>
                                      </p:cBhvr>
                                      <p:to>
                                        <p:strVal val="visible"/>
                                      </p:to>
                                    </p:set>
                                    <p:animEffect transition="in" filter="fade">
                                      <p:cBhvr>
                                        <p:cTn id="9" dur="3000"/>
                                        <p:tgtEl>
                                          <p:spTgt spid="227"/>
                                        </p:tgtEl>
                                      </p:cBhvr>
                                    </p:animEffect>
                                  </p:childTnLst>
                                </p:cTn>
                              </p:par>
                              <p:par>
                                <p:cTn id="10" presetID="0" presetClass="path" presetSubtype="0" accel="50000" decel="50000" fill="hold" nodeType="withEffect">
                                  <p:stCondLst>
                                    <p:cond delay="2500"/>
                                  </p:stCondLst>
                                  <p:childTnLst>
                                    <p:animMotion origin="layout" path="M 0 1.06383E-6 C -0.02378 -0.00162 -0.04601 -0.00717 -0.06944 -0.00995 C -0.08229 -0.0148 -0.06111 -0.00717 -0.09167 -0.01318 C -0.0941 -0.01365 -0.09635 -0.01596 -0.09878 -0.01642 C -0.10538 -0.01758 -0.11181 -0.01758 -0.11823 -0.01804 C -0.1342 -0.0222 -0.11667 -0.01804 -0.14479 -0.02151 C -0.15764 -0.02313 -0.17031 -0.0266 -0.18316 -0.02798 C -0.23021 -0.03839 -0.30434 -0.02637 -0.35434 -0.02475 C -0.38229 -0.0185 -0.35903 -0.02313 -0.425 -0.02313 " pathEditMode="relative" rAng="0" ptsTypes="ffffffffA">
                                      <p:cBhvr>
                                        <p:cTn id="11" dur="2000" fill="hold"/>
                                        <p:tgtEl>
                                          <p:spTgt spid="144"/>
                                        </p:tgtEl>
                                        <p:attrNameLst>
                                          <p:attrName>ppt_x</p:attrName>
                                          <p:attrName>ppt_y</p:attrName>
                                        </p:attrNameLst>
                                      </p:cBhvr>
                                      <p:rCtr x="-213" y="-19"/>
                                    </p:animMotion>
                                  </p:childTnLst>
                                </p:cTn>
                              </p:par>
                              <p:par>
                                <p:cTn id="12" presetID="1" presetClass="entr" presetSubtype="0" fill="hold" nodeType="withEffect">
                                  <p:stCondLst>
                                    <p:cond delay="0"/>
                                  </p:stCondLst>
                                  <p:childTnLst>
                                    <p:set>
                                      <p:cBhvr>
                                        <p:cTn id="13" dur="1" fill="hold">
                                          <p:stCondLst>
                                            <p:cond delay="0"/>
                                          </p:stCondLst>
                                        </p:cTn>
                                        <p:tgtEl>
                                          <p:spTgt spid="229"/>
                                        </p:tgtEl>
                                        <p:attrNameLst>
                                          <p:attrName>style.visibility</p:attrName>
                                        </p:attrNameLst>
                                      </p:cBhvr>
                                      <p:to>
                                        <p:strVal val="visible"/>
                                      </p:to>
                                    </p:set>
                                  </p:childTnLst>
                                </p:cTn>
                              </p:par>
                            </p:childTnLst>
                          </p:cTn>
                        </p:par>
                        <p:par>
                          <p:cTn id="14" fill="hold">
                            <p:stCondLst>
                              <p:cond delay="4500"/>
                            </p:stCondLst>
                            <p:childTnLst>
                              <p:par>
                                <p:cTn id="15" presetID="1" presetClass="exit" presetSubtype="0" fill="hold" nodeType="afterEffect">
                                  <p:stCondLst>
                                    <p:cond delay="0"/>
                                  </p:stCondLst>
                                  <p:childTnLst>
                                    <p:set>
                                      <p:cBhvr>
                                        <p:cTn id="16" dur="1" fill="hold">
                                          <p:stCondLst>
                                            <p:cond delay="0"/>
                                          </p:stCondLst>
                                        </p:cTn>
                                        <p:tgtEl>
                                          <p:spTgt spid="22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4">
                <p:cTn id="19" fill="hold" display="0">
                  <p:stCondLst>
                    <p:cond delay="indefinite"/>
                  </p:stCondLst>
                  <p:endCondLst>
                    <p:cond evt="onPrev" delay="0">
                      <p:tgtEl>
                        <p:sldTgt/>
                      </p:tgtEl>
                    </p:cond>
                    <p:cond evt="onStopAudio" delay="0">
                      <p:tgtEl>
                        <p:sldTgt/>
                      </p:tgtEl>
                    </p:cond>
                  </p:endCondLst>
                </p:cTn>
                <p:tgtEl>
                  <p:spTgt spid="270"/>
                </p:tgtEl>
              </p:cMediaNode>
            </p:audio>
          </p:childTnLst>
        </p:cTn>
      </p:par>
    </p:tnLst>
    <p:bldLst>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0" y="0"/>
            <a:ext cx="9448800" cy="7467600"/>
          </a:xfrm>
          <a:prstGeom prst="flowChartProcess">
            <a:avLst/>
          </a:prstGeom>
          <a:solidFill>
            <a:srgbClr val="C9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09600" y="4343400"/>
            <a:ext cx="10829581" cy="4133372"/>
          </a:xfrm>
          <a:custGeom>
            <a:avLst/>
            <a:gdLst>
              <a:gd name="connsiteX0" fmla="*/ 363557 w 10829581"/>
              <a:gd name="connsiteY0" fmla="*/ 376757 h 4133372"/>
              <a:gd name="connsiteX1" fmla="*/ 418641 w 10829581"/>
              <a:gd name="connsiteY1" fmla="*/ 321672 h 4133372"/>
              <a:gd name="connsiteX2" fmla="*/ 462709 w 10829581"/>
              <a:gd name="connsiteY2" fmla="*/ 310656 h 4133372"/>
              <a:gd name="connsiteX3" fmla="*/ 495759 w 10829581"/>
              <a:gd name="connsiteY3" fmla="*/ 288622 h 4133372"/>
              <a:gd name="connsiteX4" fmla="*/ 649995 w 10829581"/>
              <a:gd name="connsiteY4" fmla="*/ 266588 h 4133372"/>
              <a:gd name="connsiteX5" fmla="*/ 716097 w 10829581"/>
              <a:gd name="connsiteY5" fmla="*/ 255571 h 4133372"/>
              <a:gd name="connsiteX6" fmla="*/ 1432193 w 10829581"/>
              <a:gd name="connsiteY6" fmla="*/ 244554 h 4133372"/>
              <a:gd name="connsiteX7" fmla="*/ 1553379 w 10829581"/>
              <a:gd name="connsiteY7" fmla="*/ 222521 h 4133372"/>
              <a:gd name="connsiteX8" fmla="*/ 1586429 w 10829581"/>
              <a:gd name="connsiteY8" fmla="*/ 211504 h 4133372"/>
              <a:gd name="connsiteX9" fmla="*/ 1630497 w 10829581"/>
              <a:gd name="connsiteY9" fmla="*/ 200487 h 4133372"/>
              <a:gd name="connsiteX10" fmla="*/ 1994053 w 10829581"/>
              <a:gd name="connsiteY10" fmla="*/ 211504 h 4133372"/>
              <a:gd name="connsiteX11" fmla="*/ 2115239 w 10829581"/>
              <a:gd name="connsiteY11" fmla="*/ 233537 h 4133372"/>
              <a:gd name="connsiteX12" fmla="*/ 2236424 w 10829581"/>
              <a:gd name="connsiteY12" fmla="*/ 244554 h 4133372"/>
              <a:gd name="connsiteX13" fmla="*/ 2313542 w 10829581"/>
              <a:gd name="connsiteY13" fmla="*/ 255571 h 4133372"/>
              <a:gd name="connsiteX14" fmla="*/ 2401677 w 10829581"/>
              <a:gd name="connsiteY14" fmla="*/ 266588 h 4133372"/>
              <a:gd name="connsiteX15" fmla="*/ 2434728 w 10829581"/>
              <a:gd name="connsiteY15" fmla="*/ 277605 h 4133372"/>
              <a:gd name="connsiteX16" fmla="*/ 3172858 w 10829581"/>
              <a:gd name="connsiteY16" fmla="*/ 277605 h 4133372"/>
              <a:gd name="connsiteX17" fmla="*/ 3360145 w 10829581"/>
              <a:gd name="connsiteY17" fmla="*/ 255571 h 4133372"/>
              <a:gd name="connsiteX18" fmla="*/ 3404212 w 10829581"/>
              <a:gd name="connsiteY18" fmla="*/ 244554 h 4133372"/>
              <a:gd name="connsiteX19" fmla="*/ 3536415 w 10829581"/>
              <a:gd name="connsiteY19" fmla="*/ 233537 h 4133372"/>
              <a:gd name="connsiteX20" fmla="*/ 3745735 w 10829581"/>
              <a:gd name="connsiteY20" fmla="*/ 200487 h 4133372"/>
              <a:gd name="connsiteX21" fmla="*/ 3888954 w 10829581"/>
              <a:gd name="connsiteY21" fmla="*/ 178453 h 4133372"/>
              <a:gd name="connsiteX22" fmla="*/ 5012675 w 10829581"/>
              <a:gd name="connsiteY22" fmla="*/ 178453 h 4133372"/>
              <a:gd name="connsiteX23" fmla="*/ 5056742 w 10829581"/>
              <a:gd name="connsiteY23" fmla="*/ 156419 h 4133372"/>
              <a:gd name="connsiteX24" fmla="*/ 5111827 w 10829581"/>
              <a:gd name="connsiteY24" fmla="*/ 145403 h 4133372"/>
              <a:gd name="connsiteX25" fmla="*/ 5288097 w 10829581"/>
              <a:gd name="connsiteY25" fmla="*/ 112352 h 4133372"/>
              <a:gd name="connsiteX26" fmla="*/ 6004193 w 10829581"/>
              <a:gd name="connsiteY26" fmla="*/ 90318 h 4133372"/>
              <a:gd name="connsiteX27" fmla="*/ 6092328 w 10829581"/>
              <a:gd name="connsiteY27" fmla="*/ 68284 h 4133372"/>
              <a:gd name="connsiteX28" fmla="*/ 6268598 w 10829581"/>
              <a:gd name="connsiteY28" fmla="*/ 46251 h 4133372"/>
              <a:gd name="connsiteX29" fmla="*/ 6610121 w 10829581"/>
              <a:gd name="connsiteY29" fmla="*/ 46251 h 4133372"/>
              <a:gd name="connsiteX30" fmla="*/ 6742323 w 10829581"/>
              <a:gd name="connsiteY30" fmla="*/ 68284 h 4133372"/>
              <a:gd name="connsiteX31" fmla="*/ 6797407 w 10829581"/>
              <a:gd name="connsiteY31" fmla="*/ 79301 h 4133372"/>
              <a:gd name="connsiteX32" fmla="*/ 7227065 w 10829581"/>
              <a:gd name="connsiteY32" fmla="*/ 90318 h 4133372"/>
              <a:gd name="connsiteX33" fmla="*/ 7315200 w 10829581"/>
              <a:gd name="connsiteY33" fmla="*/ 101335 h 4133372"/>
              <a:gd name="connsiteX34" fmla="*/ 7348251 w 10829581"/>
              <a:gd name="connsiteY34" fmla="*/ 112352 h 4133372"/>
              <a:gd name="connsiteX35" fmla="*/ 8582140 w 10829581"/>
              <a:gd name="connsiteY35" fmla="*/ 101335 h 4133372"/>
              <a:gd name="connsiteX36" fmla="*/ 8692309 w 10829581"/>
              <a:gd name="connsiteY36" fmla="*/ 90318 h 4133372"/>
              <a:gd name="connsiteX37" fmla="*/ 8791460 w 10829581"/>
              <a:gd name="connsiteY37" fmla="*/ 68284 h 4133372"/>
              <a:gd name="connsiteX38" fmla="*/ 8857562 w 10829581"/>
              <a:gd name="connsiteY38" fmla="*/ 57268 h 4133372"/>
              <a:gd name="connsiteX39" fmla="*/ 8901629 w 10829581"/>
              <a:gd name="connsiteY39" fmla="*/ 46251 h 4133372"/>
              <a:gd name="connsiteX40" fmla="*/ 9210101 w 10829581"/>
              <a:gd name="connsiteY40" fmla="*/ 24217 h 4133372"/>
              <a:gd name="connsiteX41" fmla="*/ 9507557 w 10829581"/>
              <a:gd name="connsiteY41" fmla="*/ 2183 h 4133372"/>
              <a:gd name="connsiteX42" fmla="*/ 10124501 w 10829581"/>
              <a:gd name="connsiteY42" fmla="*/ 24217 h 4133372"/>
              <a:gd name="connsiteX43" fmla="*/ 10212636 w 10829581"/>
              <a:gd name="connsiteY43" fmla="*/ 68284 h 4133372"/>
              <a:gd name="connsiteX44" fmla="*/ 10278738 w 10829581"/>
              <a:gd name="connsiteY44" fmla="*/ 90318 h 4133372"/>
              <a:gd name="connsiteX45" fmla="*/ 10377889 w 10829581"/>
              <a:gd name="connsiteY45" fmla="*/ 189470 h 4133372"/>
              <a:gd name="connsiteX46" fmla="*/ 10477041 w 10829581"/>
              <a:gd name="connsiteY46" fmla="*/ 299639 h 4133372"/>
              <a:gd name="connsiteX47" fmla="*/ 10510092 w 10829581"/>
              <a:gd name="connsiteY47" fmla="*/ 354723 h 4133372"/>
              <a:gd name="connsiteX48" fmla="*/ 10554159 w 10829581"/>
              <a:gd name="connsiteY48" fmla="*/ 464892 h 4133372"/>
              <a:gd name="connsiteX49" fmla="*/ 10598227 w 10829581"/>
              <a:gd name="connsiteY49" fmla="*/ 564044 h 4133372"/>
              <a:gd name="connsiteX50" fmla="*/ 10609244 w 10829581"/>
              <a:gd name="connsiteY50" fmla="*/ 630145 h 4133372"/>
              <a:gd name="connsiteX51" fmla="*/ 10653311 w 10829581"/>
              <a:gd name="connsiteY51" fmla="*/ 751330 h 4133372"/>
              <a:gd name="connsiteX52" fmla="*/ 10686362 w 10829581"/>
              <a:gd name="connsiteY52" fmla="*/ 817431 h 4133372"/>
              <a:gd name="connsiteX53" fmla="*/ 10719412 w 10829581"/>
              <a:gd name="connsiteY53" fmla="*/ 1037769 h 4133372"/>
              <a:gd name="connsiteX54" fmla="*/ 10752463 w 10829581"/>
              <a:gd name="connsiteY54" fmla="*/ 1236072 h 4133372"/>
              <a:gd name="connsiteX55" fmla="*/ 10796530 w 10829581"/>
              <a:gd name="connsiteY55" fmla="*/ 1709798 h 4133372"/>
              <a:gd name="connsiteX56" fmla="*/ 10807547 w 10829581"/>
              <a:gd name="connsiteY56" fmla="*/ 1875051 h 4133372"/>
              <a:gd name="connsiteX57" fmla="*/ 10818564 w 10829581"/>
              <a:gd name="connsiteY57" fmla="*/ 1941152 h 4133372"/>
              <a:gd name="connsiteX58" fmla="*/ 10829581 w 10829581"/>
              <a:gd name="connsiteY58" fmla="*/ 2293692 h 4133372"/>
              <a:gd name="connsiteX59" fmla="*/ 10796530 w 10829581"/>
              <a:gd name="connsiteY59" fmla="*/ 2558097 h 4133372"/>
              <a:gd name="connsiteX60" fmla="*/ 10785513 w 10829581"/>
              <a:gd name="connsiteY60" fmla="*/ 2602164 h 4133372"/>
              <a:gd name="connsiteX61" fmla="*/ 10741446 w 10829581"/>
              <a:gd name="connsiteY61" fmla="*/ 2734366 h 4133372"/>
              <a:gd name="connsiteX62" fmla="*/ 10730429 w 10829581"/>
              <a:gd name="connsiteY62" fmla="*/ 2767417 h 4133372"/>
              <a:gd name="connsiteX63" fmla="*/ 10686362 w 10829581"/>
              <a:gd name="connsiteY63" fmla="*/ 2877586 h 4133372"/>
              <a:gd name="connsiteX64" fmla="*/ 10653311 w 10829581"/>
              <a:gd name="connsiteY64" fmla="*/ 2987754 h 4133372"/>
              <a:gd name="connsiteX65" fmla="*/ 10642294 w 10829581"/>
              <a:gd name="connsiteY65" fmla="*/ 3020805 h 4133372"/>
              <a:gd name="connsiteX66" fmla="*/ 10598227 w 10829581"/>
              <a:gd name="connsiteY66" fmla="*/ 3086906 h 4133372"/>
              <a:gd name="connsiteX67" fmla="*/ 10587210 w 10829581"/>
              <a:gd name="connsiteY67" fmla="*/ 3130974 h 4133372"/>
              <a:gd name="connsiteX68" fmla="*/ 10488058 w 10829581"/>
              <a:gd name="connsiteY68" fmla="*/ 3285210 h 4133372"/>
              <a:gd name="connsiteX69" fmla="*/ 10477041 w 10829581"/>
              <a:gd name="connsiteY69" fmla="*/ 3318260 h 4133372"/>
              <a:gd name="connsiteX70" fmla="*/ 10344839 w 10829581"/>
              <a:gd name="connsiteY70" fmla="*/ 3461480 h 4133372"/>
              <a:gd name="connsiteX71" fmla="*/ 10300771 w 10829581"/>
              <a:gd name="connsiteY71" fmla="*/ 3494530 h 4133372"/>
              <a:gd name="connsiteX72" fmla="*/ 10157552 w 10829581"/>
              <a:gd name="connsiteY72" fmla="*/ 3615716 h 4133372"/>
              <a:gd name="connsiteX73" fmla="*/ 10069417 w 10829581"/>
              <a:gd name="connsiteY73" fmla="*/ 3659783 h 4133372"/>
              <a:gd name="connsiteX74" fmla="*/ 9904164 w 10829581"/>
              <a:gd name="connsiteY74" fmla="*/ 3758935 h 4133372"/>
              <a:gd name="connsiteX75" fmla="*/ 9793995 w 10829581"/>
              <a:gd name="connsiteY75" fmla="*/ 3803003 h 4133372"/>
              <a:gd name="connsiteX76" fmla="*/ 9749928 w 10829581"/>
              <a:gd name="connsiteY76" fmla="*/ 3847070 h 4133372"/>
              <a:gd name="connsiteX77" fmla="*/ 9573658 w 10829581"/>
              <a:gd name="connsiteY77" fmla="*/ 3891137 h 4133372"/>
              <a:gd name="connsiteX78" fmla="*/ 9364338 w 10829581"/>
              <a:gd name="connsiteY78" fmla="*/ 3957239 h 4133372"/>
              <a:gd name="connsiteX79" fmla="*/ 9265186 w 10829581"/>
              <a:gd name="connsiteY79" fmla="*/ 3968256 h 4133372"/>
              <a:gd name="connsiteX80" fmla="*/ 8978747 w 10829581"/>
              <a:gd name="connsiteY80" fmla="*/ 3979272 h 4133372"/>
              <a:gd name="connsiteX81" fmla="*/ 5827923 w 10829581"/>
              <a:gd name="connsiteY81" fmla="*/ 4023340 h 4133372"/>
              <a:gd name="connsiteX82" fmla="*/ 5596569 w 10829581"/>
              <a:gd name="connsiteY82" fmla="*/ 4034357 h 4133372"/>
              <a:gd name="connsiteX83" fmla="*/ 1057620 w 10829581"/>
              <a:gd name="connsiteY83" fmla="*/ 4023340 h 4133372"/>
              <a:gd name="connsiteX84" fmla="*/ 892366 w 10829581"/>
              <a:gd name="connsiteY84" fmla="*/ 3990289 h 4133372"/>
              <a:gd name="connsiteX85" fmla="*/ 793215 w 10829581"/>
              <a:gd name="connsiteY85" fmla="*/ 3968256 h 4133372"/>
              <a:gd name="connsiteX86" fmla="*/ 705080 w 10829581"/>
              <a:gd name="connsiteY86" fmla="*/ 3957239 h 4133372"/>
              <a:gd name="connsiteX87" fmla="*/ 528810 w 10829581"/>
              <a:gd name="connsiteY87" fmla="*/ 3935205 h 4133372"/>
              <a:gd name="connsiteX88" fmla="*/ 385591 w 10829581"/>
              <a:gd name="connsiteY88" fmla="*/ 3869104 h 4133372"/>
              <a:gd name="connsiteX89" fmla="*/ 341523 w 10829581"/>
              <a:gd name="connsiteY89" fmla="*/ 3847070 h 4133372"/>
              <a:gd name="connsiteX90" fmla="*/ 264405 w 10829581"/>
              <a:gd name="connsiteY90" fmla="*/ 3780969 h 4133372"/>
              <a:gd name="connsiteX91" fmla="*/ 220338 w 10829581"/>
              <a:gd name="connsiteY91" fmla="*/ 3703851 h 4133372"/>
              <a:gd name="connsiteX92" fmla="*/ 176270 w 10829581"/>
              <a:gd name="connsiteY92" fmla="*/ 3648766 h 4133372"/>
              <a:gd name="connsiteX93" fmla="*/ 132203 w 10829581"/>
              <a:gd name="connsiteY93" fmla="*/ 3582665 h 4133372"/>
              <a:gd name="connsiteX94" fmla="*/ 99152 w 10829581"/>
              <a:gd name="connsiteY94" fmla="*/ 3549615 h 4133372"/>
              <a:gd name="connsiteX95" fmla="*/ 33051 w 10829581"/>
              <a:gd name="connsiteY95" fmla="*/ 3450463 h 4133372"/>
              <a:gd name="connsiteX96" fmla="*/ 11017 w 10829581"/>
              <a:gd name="connsiteY96" fmla="*/ 3384362 h 4133372"/>
              <a:gd name="connsiteX97" fmla="*/ 0 w 10829581"/>
              <a:gd name="connsiteY97" fmla="*/ 3351311 h 4133372"/>
              <a:gd name="connsiteX98" fmla="*/ 11017 w 10829581"/>
              <a:gd name="connsiteY98" fmla="*/ 2503012 h 4133372"/>
              <a:gd name="connsiteX99" fmla="*/ 33051 w 10829581"/>
              <a:gd name="connsiteY99" fmla="*/ 2447928 h 4133372"/>
              <a:gd name="connsiteX100" fmla="*/ 44068 w 10829581"/>
              <a:gd name="connsiteY100" fmla="*/ 2381827 h 4133372"/>
              <a:gd name="connsiteX101" fmla="*/ 55085 w 10829581"/>
              <a:gd name="connsiteY101" fmla="*/ 2260641 h 4133372"/>
              <a:gd name="connsiteX102" fmla="*/ 66101 w 10829581"/>
              <a:gd name="connsiteY102" fmla="*/ 2172506 h 4133372"/>
              <a:gd name="connsiteX103" fmla="*/ 88135 w 10829581"/>
              <a:gd name="connsiteY103" fmla="*/ 1731831 h 4133372"/>
              <a:gd name="connsiteX104" fmla="*/ 99152 w 10829581"/>
              <a:gd name="connsiteY104" fmla="*/ 1665730 h 4133372"/>
              <a:gd name="connsiteX105" fmla="*/ 110169 w 10829581"/>
              <a:gd name="connsiteY105" fmla="*/ 1037769 h 4133372"/>
              <a:gd name="connsiteX106" fmla="*/ 143220 w 10829581"/>
              <a:gd name="connsiteY106" fmla="*/ 806415 h 4133372"/>
              <a:gd name="connsiteX107" fmla="*/ 176270 w 10829581"/>
              <a:gd name="connsiteY107" fmla="*/ 619128 h 4133372"/>
              <a:gd name="connsiteX108" fmla="*/ 209321 w 10829581"/>
              <a:gd name="connsiteY108" fmla="*/ 530993 h 4133372"/>
              <a:gd name="connsiteX109" fmla="*/ 231354 w 10829581"/>
              <a:gd name="connsiteY109" fmla="*/ 464892 h 4133372"/>
              <a:gd name="connsiteX110" fmla="*/ 253388 w 10829581"/>
              <a:gd name="connsiteY110" fmla="*/ 420824 h 4133372"/>
              <a:gd name="connsiteX111" fmla="*/ 297456 w 10829581"/>
              <a:gd name="connsiteY111" fmla="*/ 321672 h 4133372"/>
              <a:gd name="connsiteX112" fmla="*/ 341523 w 10829581"/>
              <a:gd name="connsiteY112" fmla="*/ 288622 h 4133372"/>
              <a:gd name="connsiteX113" fmla="*/ 484742 w 10829581"/>
              <a:gd name="connsiteY113" fmla="*/ 277605 h 41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829581" h="4133372">
                <a:moveTo>
                  <a:pt x="363557" y="376757"/>
                </a:moveTo>
                <a:cubicBezTo>
                  <a:pt x="381918" y="358395"/>
                  <a:pt x="397035" y="336076"/>
                  <a:pt x="418641" y="321672"/>
                </a:cubicBezTo>
                <a:cubicBezTo>
                  <a:pt x="431239" y="313273"/>
                  <a:pt x="448792" y="316620"/>
                  <a:pt x="462709" y="310656"/>
                </a:cubicBezTo>
                <a:cubicBezTo>
                  <a:pt x="474879" y="305440"/>
                  <a:pt x="483362" y="293271"/>
                  <a:pt x="495759" y="288622"/>
                </a:cubicBezTo>
                <a:cubicBezTo>
                  <a:pt x="526047" y="277264"/>
                  <a:pt x="634178" y="268697"/>
                  <a:pt x="649995" y="266588"/>
                </a:cubicBezTo>
                <a:cubicBezTo>
                  <a:pt x="672137" y="263636"/>
                  <a:pt x="693768" y="256200"/>
                  <a:pt x="716097" y="255571"/>
                </a:cubicBezTo>
                <a:cubicBezTo>
                  <a:pt x="954729" y="248849"/>
                  <a:pt x="1193494" y="248226"/>
                  <a:pt x="1432193" y="244554"/>
                </a:cubicBezTo>
                <a:cubicBezTo>
                  <a:pt x="1507991" y="219288"/>
                  <a:pt x="1416347" y="247435"/>
                  <a:pt x="1553379" y="222521"/>
                </a:cubicBezTo>
                <a:cubicBezTo>
                  <a:pt x="1564804" y="220444"/>
                  <a:pt x="1575263" y="214694"/>
                  <a:pt x="1586429" y="211504"/>
                </a:cubicBezTo>
                <a:cubicBezTo>
                  <a:pt x="1600988" y="207344"/>
                  <a:pt x="1615808" y="204159"/>
                  <a:pt x="1630497" y="200487"/>
                </a:cubicBezTo>
                <a:cubicBezTo>
                  <a:pt x="1751682" y="204159"/>
                  <a:pt x="1873093" y="203257"/>
                  <a:pt x="1994053" y="211504"/>
                </a:cubicBezTo>
                <a:cubicBezTo>
                  <a:pt x="2035015" y="214297"/>
                  <a:pt x="2074558" y="227990"/>
                  <a:pt x="2115239" y="233537"/>
                </a:cubicBezTo>
                <a:cubicBezTo>
                  <a:pt x="2155429" y="239017"/>
                  <a:pt x="2196111" y="240075"/>
                  <a:pt x="2236424" y="244554"/>
                </a:cubicBezTo>
                <a:cubicBezTo>
                  <a:pt x="2262232" y="247422"/>
                  <a:pt x="2287803" y="252139"/>
                  <a:pt x="2313542" y="255571"/>
                </a:cubicBezTo>
                <a:lnTo>
                  <a:pt x="2401677" y="266588"/>
                </a:lnTo>
                <a:cubicBezTo>
                  <a:pt x="2412694" y="270260"/>
                  <a:pt x="2423392" y="275086"/>
                  <a:pt x="2434728" y="277605"/>
                </a:cubicBezTo>
                <a:cubicBezTo>
                  <a:pt x="2654979" y="326550"/>
                  <a:pt x="3148891" y="277998"/>
                  <a:pt x="3172858" y="277605"/>
                </a:cubicBezTo>
                <a:cubicBezTo>
                  <a:pt x="3231945" y="271696"/>
                  <a:pt x="3300613" y="266395"/>
                  <a:pt x="3360145" y="255571"/>
                </a:cubicBezTo>
                <a:cubicBezTo>
                  <a:pt x="3375042" y="252862"/>
                  <a:pt x="3389188" y="246432"/>
                  <a:pt x="3404212" y="244554"/>
                </a:cubicBezTo>
                <a:cubicBezTo>
                  <a:pt x="3448091" y="239069"/>
                  <a:pt x="3492347" y="237209"/>
                  <a:pt x="3536415" y="233537"/>
                </a:cubicBezTo>
                <a:cubicBezTo>
                  <a:pt x="3664680" y="207886"/>
                  <a:pt x="3511236" y="237514"/>
                  <a:pt x="3745735" y="200487"/>
                </a:cubicBezTo>
                <a:cubicBezTo>
                  <a:pt x="3937522" y="170205"/>
                  <a:pt x="3612002" y="213073"/>
                  <a:pt x="3888954" y="178453"/>
                </a:cubicBezTo>
                <a:cubicBezTo>
                  <a:pt x="4351403" y="193868"/>
                  <a:pt x="4426713" y="201583"/>
                  <a:pt x="5012675" y="178453"/>
                </a:cubicBezTo>
                <a:cubicBezTo>
                  <a:pt x="5029085" y="177805"/>
                  <a:pt x="5041162" y="161612"/>
                  <a:pt x="5056742" y="156419"/>
                </a:cubicBezTo>
                <a:cubicBezTo>
                  <a:pt x="5074506" y="150498"/>
                  <a:pt x="5093762" y="150330"/>
                  <a:pt x="5111827" y="145403"/>
                </a:cubicBezTo>
                <a:cubicBezTo>
                  <a:pt x="5248426" y="108149"/>
                  <a:pt x="5098429" y="131319"/>
                  <a:pt x="5288097" y="112352"/>
                </a:cubicBezTo>
                <a:cubicBezTo>
                  <a:pt x="5540432" y="28238"/>
                  <a:pt x="5245619" y="122829"/>
                  <a:pt x="6004193" y="90318"/>
                </a:cubicBezTo>
                <a:cubicBezTo>
                  <a:pt x="6034448" y="89021"/>
                  <a:pt x="6062350" y="72566"/>
                  <a:pt x="6092328" y="68284"/>
                </a:cubicBezTo>
                <a:cubicBezTo>
                  <a:pt x="6202366" y="52566"/>
                  <a:pt x="6143638" y="60136"/>
                  <a:pt x="6268598" y="46251"/>
                </a:cubicBezTo>
                <a:cubicBezTo>
                  <a:pt x="6395782" y="3855"/>
                  <a:pt x="6320835" y="24555"/>
                  <a:pt x="6610121" y="46251"/>
                </a:cubicBezTo>
                <a:cubicBezTo>
                  <a:pt x="6654671" y="49592"/>
                  <a:pt x="6698328" y="60520"/>
                  <a:pt x="6742323" y="68284"/>
                </a:cubicBezTo>
                <a:cubicBezTo>
                  <a:pt x="6760763" y="71538"/>
                  <a:pt x="6778701" y="78451"/>
                  <a:pt x="6797407" y="79301"/>
                </a:cubicBezTo>
                <a:cubicBezTo>
                  <a:pt x="6940526" y="85806"/>
                  <a:pt x="7083846" y="86646"/>
                  <a:pt x="7227065" y="90318"/>
                </a:cubicBezTo>
                <a:cubicBezTo>
                  <a:pt x="7256443" y="93990"/>
                  <a:pt x="7286071" y="96039"/>
                  <a:pt x="7315200" y="101335"/>
                </a:cubicBezTo>
                <a:cubicBezTo>
                  <a:pt x="7326626" y="103412"/>
                  <a:pt x="7336638" y="112352"/>
                  <a:pt x="7348251" y="112352"/>
                </a:cubicBezTo>
                <a:lnTo>
                  <a:pt x="8582140" y="101335"/>
                </a:lnTo>
                <a:cubicBezTo>
                  <a:pt x="8618863" y="97663"/>
                  <a:pt x="8655854" y="96074"/>
                  <a:pt x="8692309" y="90318"/>
                </a:cubicBezTo>
                <a:cubicBezTo>
                  <a:pt x="8725751" y="85038"/>
                  <a:pt x="8758261" y="74924"/>
                  <a:pt x="8791460" y="68284"/>
                </a:cubicBezTo>
                <a:cubicBezTo>
                  <a:pt x="8813364" y="63903"/>
                  <a:pt x="8835658" y="61649"/>
                  <a:pt x="8857562" y="57268"/>
                </a:cubicBezTo>
                <a:cubicBezTo>
                  <a:pt x="8872409" y="54299"/>
                  <a:pt x="8886664" y="48553"/>
                  <a:pt x="8901629" y="46251"/>
                </a:cubicBezTo>
                <a:cubicBezTo>
                  <a:pt x="8999038" y="31265"/>
                  <a:pt x="9117139" y="29110"/>
                  <a:pt x="9210101" y="24217"/>
                </a:cubicBezTo>
                <a:cubicBezTo>
                  <a:pt x="9327598" y="4634"/>
                  <a:pt x="9339466" y="0"/>
                  <a:pt x="9507557" y="2183"/>
                </a:cubicBezTo>
                <a:cubicBezTo>
                  <a:pt x="9713319" y="4855"/>
                  <a:pt x="9918853" y="16872"/>
                  <a:pt x="10124501" y="24217"/>
                </a:cubicBezTo>
                <a:cubicBezTo>
                  <a:pt x="10232711" y="51270"/>
                  <a:pt x="10100275" y="12104"/>
                  <a:pt x="10212636" y="68284"/>
                </a:cubicBezTo>
                <a:cubicBezTo>
                  <a:pt x="10233410" y="78671"/>
                  <a:pt x="10256704" y="82973"/>
                  <a:pt x="10278738" y="90318"/>
                </a:cubicBezTo>
                <a:lnTo>
                  <a:pt x="10377889" y="189470"/>
                </a:lnTo>
                <a:cubicBezTo>
                  <a:pt x="10421868" y="233449"/>
                  <a:pt x="10441867" y="249390"/>
                  <a:pt x="10477041" y="299639"/>
                </a:cubicBezTo>
                <a:cubicBezTo>
                  <a:pt x="10489320" y="317181"/>
                  <a:pt x="10499075" y="336362"/>
                  <a:pt x="10510092" y="354723"/>
                </a:cubicBezTo>
                <a:cubicBezTo>
                  <a:pt x="10529803" y="433567"/>
                  <a:pt x="10509914" y="367552"/>
                  <a:pt x="10554159" y="464892"/>
                </a:cubicBezTo>
                <a:cubicBezTo>
                  <a:pt x="10624485" y="619610"/>
                  <a:pt x="10532309" y="432209"/>
                  <a:pt x="10598227" y="564044"/>
                </a:cubicBezTo>
                <a:cubicBezTo>
                  <a:pt x="10601899" y="586078"/>
                  <a:pt x="10603826" y="608474"/>
                  <a:pt x="10609244" y="630145"/>
                </a:cubicBezTo>
                <a:cubicBezTo>
                  <a:pt x="10615816" y="656434"/>
                  <a:pt x="10641140" y="724555"/>
                  <a:pt x="10653311" y="751330"/>
                </a:cubicBezTo>
                <a:cubicBezTo>
                  <a:pt x="10663505" y="773756"/>
                  <a:pt x="10675345" y="795397"/>
                  <a:pt x="10686362" y="817431"/>
                </a:cubicBezTo>
                <a:cubicBezTo>
                  <a:pt x="10688826" y="834679"/>
                  <a:pt x="10709633" y="988872"/>
                  <a:pt x="10719412" y="1037769"/>
                </a:cubicBezTo>
                <a:cubicBezTo>
                  <a:pt x="10741938" y="1150398"/>
                  <a:pt x="10744309" y="1121918"/>
                  <a:pt x="10752463" y="1236072"/>
                </a:cubicBezTo>
                <a:cubicBezTo>
                  <a:pt x="10783513" y="1670763"/>
                  <a:pt x="10748606" y="1470167"/>
                  <a:pt x="10796530" y="1709798"/>
                </a:cubicBezTo>
                <a:cubicBezTo>
                  <a:pt x="10800202" y="1764882"/>
                  <a:pt x="10802313" y="1820093"/>
                  <a:pt x="10807547" y="1875051"/>
                </a:cubicBezTo>
                <a:cubicBezTo>
                  <a:pt x="10809665" y="1897288"/>
                  <a:pt x="10817390" y="1918845"/>
                  <a:pt x="10818564" y="1941152"/>
                </a:cubicBezTo>
                <a:cubicBezTo>
                  <a:pt x="10824743" y="2058560"/>
                  <a:pt x="10825909" y="2176179"/>
                  <a:pt x="10829581" y="2293692"/>
                </a:cubicBezTo>
                <a:cubicBezTo>
                  <a:pt x="10814871" y="2433437"/>
                  <a:pt x="10818828" y="2457755"/>
                  <a:pt x="10796530" y="2558097"/>
                </a:cubicBezTo>
                <a:cubicBezTo>
                  <a:pt x="10793245" y="2572878"/>
                  <a:pt x="10790029" y="2587712"/>
                  <a:pt x="10785513" y="2602164"/>
                </a:cubicBezTo>
                <a:cubicBezTo>
                  <a:pt x="10771658" y="2646501"/>
                  <a:pt x="10756135" y="2690299"/>
                  <a:pt x="10741446" y="2734366"/>
                </a:cubicBezTo>
                <a:cubicBezTo>
                  <a:pt x="10737774" y="2745383"/>
                  <a:pt x="10734742" y="2756635"/>
                  <a:pt x="10730429" y="2767417"/>
                </a:cubicBezTo>
                <a:cubicBezTo>
                  <a:pt x="10715740" y="2804140"/>
                  <a:pt x="10694119" y="2838802"/>
                  <a:pt x="10686362" y="2877586"/>
                </a:cubicBezTo>
                <a:cubicBezTo>
                  <a:pt x="10669506" y="2961866"/>
                  <a:pt x="10684370" y="2904930"/>
                  <a:pt x="10653311" y="2987754"/>
                </a:cubicBezTo>
                <a:cubicBezTo>
                  <a:pt x="10649233" y="2998628"/>
                  <a:pt x="10647934" y="3010653"/>
                  <a:pt x="10642294" y="3020805"/>
                </a:cubicBezTo>
                <a:cubicBezTo>
                  <a:pt x="10629434" y="3043954"/>
                  <a:pt x="10612916" y="3064872"/>
                  <a:pt x="10598227" y="3086906"/>
                </a:cubicBezTo>
                <a:cubicBezTo>
                  <a:pt x="10594555" y="3101595"/>
                  <a:pt x="10594389" y="3117642"/>
                  <a:pt x="10587210" y="3130974"/>
                </a:cubicBezTo>
                <a:cubicBezTo>
                  <a:pt x="10545783" y="3207910"/>
                  <a:pt x="10521841" y="3217645"/>
                  <a:pt x="10488058" y="3285210"/>
                </a:cubicBezTo>
                <a:cubicBezTo>
                  <a:pt x="10482865" y="3295597"/>
                  <a:pt x="10483196" y="3308412"/>
                  <a:pt x="10477041" y="3318260"/>
                </a:cubicBezTo>
                <a:cubicBezTo>
                  <a:pt x="10453289" y="3356263"/>
                  <a:pt x="10367848" y="3444224"/>
                  <a:pt x="10344839" y="3461480"/>
                </a:cubicBezTo>
                <a:cubicBezTo>
                  <a:pt x="10330150" y="3472497"/>
                  <a:pt x="10314945" y="3482857"/>
                  <a:pt x="10300771" y="3494530"/>
                </a:cubicBezTo>
                <a:cubicBezTo>
                  <a:pt x="10252497" y="3534285"/>
                  <a:pt x="10213487" y="3587749"/>
                  <a:pt x="10157552" y="3615716"/>
                </a:cubicBezTo>
                <a:cubicBezTo>
                  <a:pt x="10128174" y="3630405"/>
                  <a:pt x="10098011" y="3643621"/>
                  <a:pt x="10069417" y="3659783"/>
                </a:cubicBezTo>
                <a:cubicBezTo>
                  <a:pt x="10013493" y="3691392"/>
                  <a:pt x="9963808" y="3735077"/>
                  <a:pt x="9904164" y="3758935"/>
                </a:cubicBezTo>
                <a:lnTo>
                  <a:pt x="9793995" y="3803003"/>
                </a:lnTo>
                <a:cubicBezTo>
                  <a:pt x="9779306" y="3817692"/>
                  <a:pt x="9768218" y="3837221"/>
                  <a:pt x="9749928" y="3847070"/>
                </a:cubicBezTo>
                <a:cubicBezTo>
                  <a:pt x="9679440" y="3885025"/>
                  <a:pt x="9645538" y="3877660"/>
                  <a:pt x="9573658" y="3891137"/>
                </a:cubicBezTo>
                <a:cubicBezTo>
                  <a:pt x="9279899" y="3946216"/>
                  <a:pt x="9688177" y="3872017"/>
                  <a:pt x="9364338" y="3957239"/>
                </a:cubicBezTo>
                <a:cubicBezTo>
                  <a:pt x="9332179" y="3965702"/>
                  <a:pt x="9298386" y="3966359"/>
                  <a:pt x="9265186" y="3968256"/>
                </a:cubicBezTo>
                <a:cubicBezTo>
                  <a:pt x="9169791" y="3973707"/>
                  <a:pt x="9074227" y="3975600"/>
                  <a:pt x="8978747" y="3979272"/>
                </a:cubicBezTo>
                <a:cubicBezTo>
                  <a:pt x="7823014" y="4133372"/>
                  <a:pt x="8940581" y="3991360"/>
                  <a:pt x="5827923" y="4023340"/>
                </a:cubicBezTo>
                <a:cubicBezTo>
                  <a:pt x="5750722" y="4024133"/>
                  <a:pt x="5673687" y="4030685"/>
                  <a:pt x="5596569" y="4034357"/>
                </a:cubicBezTo>
                <a:lnTo>
                  <a:pt x="1057620" y="4023340"/>
                </a:lnTo>
                <a:cubicBezTo>
                  <a:pt x="982146" y="4022981"/>
                  <a:pt x="962565" y="4007838"/>
                  <a:pt x="892366" y="3990289"/>
                </a:cubicBezTo>
                <a:cubicBezTo>
                  <a:pt x="859520" y="3982078"/>
                  <a:pt x="826556" y="3974140"/>
                  <a:pt x="793215" y="3968256"/>
                </a:cubicBezTo>
                <a:cubicBezTo>
                  <a:pt x="764059" y="3963111"/>
                  <a:pt x="734427" y="3961152"/>
                  <a:pt x="705080" y="3957239"/>
                </a:cubicBezTo>
                <a:cubicBezTo>
                  <a:pt x="547883" y="3936279"/>
                  <a:pt x="714164" y="3955800"/>
                  <a:pt x="528810" y="3935205"/>
                </a:cubicBezTo>
                <a:cubicBezTo>
                  <a:pt x="353740" y="3876848"/>
                  <a:pt x="488360" y="3933334"/>
                  <a:pt x="385591" y="3869104"/>
                </a:cubicBezTo>
                <a:cubicBezTo>
                  <a:pt x="371664" y="3860400"/>
                  <a:pt x="355782" y="3855218"/>
                  <a:pt x="341523" y="3847070"/>
                </a:cubicBezTo>
                <a:cubicBezTo>
                  <a:pt x="308780" y="3828359"/>
                  <a:pt x="290236" y="3811105"/>
                  <a:pt x="264405" y="3780969"/>
                </a:cubicBezTo>
                <a:cubicBezTo>
                  <a:pt x="230597" y="3741527"/>
                  <a:pt x="251597" y="3750740"/>
                  <a:pt x="220338" y="3703851"/>
                </a:cubicBezTo>
                <a:cubicBezTo>
                  <a:pt x="207295" y="3684286"/>
                  <a:pt x="190100" y="3667783"/>
                  <a:pt x="176270" y="3648766"/>
                </a:cubicBezTo>
                <a:cubicBezTo>
                  <a:pt x="160695" y="3627350"/>
                  <a:pt x="148461" y="3603568"/>
                  <a:pt x="132203" y="3582665"/>
                </a:cubicBezTo>
                <a:cubicBezTo>
                  <a:pt x="122638" y="3570367"/>
                  <a:pt x="109292" y="3561444"/>
                  <a:pt x="99152" y="3549615"/>
                </a:cubicBezTo>
                <a:cubicBezTo>
                  <a:pt x="79465" y="3526647"/>
                  <a:pt x="44981" y="3476710"/>
                  <a:pt x="33051" y="3450463"/>
                </a:cubicBezTo>
                <a:cubicBezTo>
                  <a:pt x="23440" y="3429319"/>
                  <a:pt x="18362" y="3406396"/>
                  <a:pt x="11017" y="3384362"/>
                </a:cubicBezTo>
                <a:lnTo>
                  <a:pt x="0" y="3351311"/>
                </a:lnTo>
                <a:cubicBezTo>
                  <a:pt x="3672" y="3068545"/>
                  <a:pt x="678" y="2785613"/>
                  <a:pt x="11017" y="2503012"/>
                </a:cubicBezTo>
                <a:cubicBezTo>
                  <a:pt x="11740" y="2483249"/>
                  <a:pt x="27848" y="2467007"/>
                  <a:pt x="33051" y="2447928"/>
                </a:cubicBezTo>
                <a:cubicBezTo>
                  <a:pt x="38929" y="2426378"/>
                  <a:pt x="41458" y="2404012"/>
                  <a:pt x="44068" y="2381827"/>
                </a:cubicBezTo>
                <a:cubicBezTo>
                  <a:pt x="48807" y="2341543"/>
                  <a:pt x="50839" y="2300980"/>
                  <a:pt x="55085" y="2260641"/>
                </a:cubicBezTo>
                <a:cubicBezTo>
                  <a:pt x="58184" y="2231197"/>
                  <a:pt x="62429" y="2201884"/>
                  <a:pt x="66101" y="2172506"/>
                </a:cubicBezTo>
                <a:cubicBezTo>
                  <a:pt x="73446" y="2025614"/>
                  <a:pt x="78563" y="1878594"/>
                  <a:pt x="88135" y="1731831"/>
                </a:cubicBezTo>
                <a:cubicBezTo>
                  <a:pt x="89589" y="1709541"/>
                  <a:pt x="98443" y="1688056"/>
                  <a:pt x="99152" y="1665730"/>
                </a:cubicBezTo>
                <a:cubicBezTo>
                  <a:pt x="105795" y="1456483"/>
                  <a:pt x="101573" y="1246945"/>
                  <a:pt x="110169" y="1037769"/>
                </a:cubicBezTo>
                <a:cubicBezTo>
                  <a:pt x="118238" y="841426"/>
                  <a:pt x="125741" y="920035"/>
                  <a:pt x="143220" y="806415"/>
                </a:cubicBezTo>
                <a:cubicBezTo>
                  <a:pt x="162590" y="680508"/>
                  <a:pt x="143062" y="751957"/>
                  <a:pt x="176270" y="619128"/>
                </a:cubicBezTo>
                <a:cubicBezTo>
                  <a:pt x="182819" y="592931"/>
                  <a:pt x="201232" y="553239"/>
                  <a:pt x="209321" y="530993"/>
                </a:cubicBezTo>
                <a:cubicBezTo>
                  <a:pt x="217258" y="509166"/>
                  <a:pt x="220967" y="485665"/>
                  <a:pt x="231354" y="464892"/>
                </a:cubicBezTo>
                <a:cubicBezTo>
                  <a:pt x="238699" y="450203"/>
                  <a:pt x="247289" y="436073"/>
                  <a:pt x="253388" y="420824"/>
                </a:cubicBezTo>
                <a:cubicBezTo>
                  <a:pt x="267933" y="384462"/>
                  <a:pt x="269195" y="349933"/>
                  <a:pt x="297456" y="321672"/>
                </a:cubicBezTo>
                <a:cubicBezTo>
                  <a:pt x="310439" y="308689"/>
                  <a:pt x="325581" y="297732"/>
                  <a:pt x="341523" y="288622"/>
                </a:cubicBezTo>
                <a:cubicBezTo>
                  <a:pt x="381125" y="265992"/>
                  <a:pt x="452410" y="277605"/>
                  <a:pt x="484742" y="277605"/>
                </a:cubicBezTo>
              </a:path>
            </a:pathLst>
          </a:custGeom>
          <a:solidFill>
            <a:srgbClr val="FFD869"/>
          </a:solidFill>
          <a:ln>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p:cNvGrpSpPr/>
          <p:nvPr/>
        </p:nvGrpSpPr>
        <p:grpSpPr>
          <a:xfrm>
            <a:off x="3505200" y="2541224"/>
            <a:ext cx="1632046" cy="4316776"/>
            <a:chOff x="1606913" y="762000"/>
            <a:chExt cx="1632046" cy="4316776"/>
          </a:xfrm>
        </p:grpSpPr>
        <p:sp>
          <p:nvSpPr>
            <p:cNvPr id="7" name="Freeform 6"/>
            <p:cNvSpPr/>
            <p:nvPr/>
          </p:nvSpPr>
          <p:spPr>
            <a:xfrm>
              <a:off x="2170323" y="32814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606913" y="1872867"/>
              <a:ext cx="1632046" cy="1209150"/>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284164" y="16341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9"/>
            <p:cNvGrpSpPr/>
            <p:nvPr/>
          </p:nvGrpSpPr>
          <p:grpSpPr>
            <a:xfrm>
              <a:off x="2133600" y="762000"/>
              <a:ext cx="732701" cy="938401"/>
              <a:chOff x="2393369" y="2168356"/>
              <a:chExt cx="732701" cy="938401"/>
            </a:xfrm>
          </p:grpSpPr>
          <p:sp>
            <p:nvSpPr>
              <p:cNvPr id="33" name="Freeform 32"/>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Group 10"/>
              <p:cNvGrpSpPr/>
              <p:nvPr/>
            </p:nvGrpSpPr>
            <p:grpSpPr>
              <a:xfrm>
                <a:off x="2514600" y="2438400"/>
                <a:ext cx="152400" cy="152400"/>
                <a:chOff x="4267200" y="1600200"/>
                <a:chExt cx="1371600" cy="1371600"/>
              </a:xfrm>
            </p:grpSpPr>
            <p:sp>
              <p:nvSpPr>
                <p:cNvPr id="43" name="Oval 42"/>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9"/>
                <p:cNvGrpSpPr/>
                <p:nvPr/>
              </p:nvGrpSpPr>
              <p:grpSpPr>
                <a:xfrm>
                  <a:off x="4495800" y="1981200"/>
                  <a:ext cx="914400" cy="990600"/>
                  <a:chOff x="6019800" y="1524000"/>
                  <a:chExt cx="990600" cy="1066800"/>
                </a:xfrm>
              </p:grpSpPr>
              <p:sp>
                <p:nvSpPr>
                  <p:cNvPr id="45" name="Oval 4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11"/>
              <p:cNvGrpSpPr/>
              <p:nvPr/>
            </p:nvGrpSpPr>
            <p:grpSpPr>
              <a:xfrm>
                <a:off x="2743200" y="2438400"/>
                <a:ext cx="152400" cy="152400"/>
                <a:chOff x="4267200" y="1600200"/>
                <a:chExt cx="1371600" cy="1371600"/>
              </a:xfrm>
            </p:grpSpPr>
            <p:sp>
              <p:nvSpPr>
                <p:cNvPr id="39" name="Oval 38"/>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
                <p:cNvGrpSpPr/>
                <p:nvPr/>
              </p:nvGrpSpPr>
              <p:grpSpPr>
                <a:xfrm>
                  <a:off x="4495800" y="1981200"/>
                  <a:ext cx="914400" cy="990600"/>
                  <a:chOff x="6019800" y="1524000"/>
                  <a:chExt cx="990600" cy="1066800"/>
                </a:xfrm>
              </p:grpSpPr>
              <p:sp>
                <p:nvSpPr>
                  <p:cNvPr id="41"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Freeform 36"/>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Freeform 10"/>
            <p:cNvSpPr/>
            <p:nvPr/>
          </p:nvSpPr>
          <p:spPr>
            <a:xfrm>
              <a:off x="2057909" y="20932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121942" y="30832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104222" y="29003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881685" y="31875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175832" y="31342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828147" y="30755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644048" y="32279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390660" y="32059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9"/>
            <p:cNvGrpSpPr/>
            <p:nvPr/>
          </p:nvGrpSpPr>
          <p:grpSpPr>
            <a:xfrm>
              <a:off x="1981200" y="1905000"/>
              <a:ext cx="304800" cy="304800"/>
              <a:chOff x="4191000" y="2057400"/>
              <a:chExt cx="2971800" cy="2743200"/>
            </a:xfrm>
          </p:grpSpPr>
          <p:sp>
            <p:nvSpPr>
              <p:cNvPr id="26" name="Oval 25"/>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46"/>
            <p:cNvGrpSpPr/>
            <p:nvPr/>
          </p:nvGrpSpPr>
          <p:grpSpPr>
            <a:xfrm>
              <a:off x="2266319" y="4783156"/>
              <a:ext cx="462560" cy="295620"/>
              <a:chOff x="2266319" y="4783156"/>
              <a:chExt cx="462560" cy="295620"/>
            </a:xfrm>
          </p:grpSpPr>
          <p:sp>
            <p:nvSpPr>
              <p:cNvPr id="24" name="Freeform 23"/>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7"/>
            <p:cNvGrpSpPr/>
            <p:nvPr/>
          </p:nvGrpSpPr>
          <p:grpSpPr>
            <a:xfrm>
              <a:off x="2819400" y="4724416"/>
              <a:ext cx="304800" cy="219421"/>
              <a:chOff x="2266319" y="4783156"/>
              <a:chExt cx="462560" cy="295620"/>
            </a:xfrm>
          </p:grpSpPr>
          <p:sp>
            <p:nvSpPr>
              <p:cNvPr id="22" name="Freeform 21"/>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p:cNvGrpSpPr/>
          <p:nvPr/>
        </p:nvGrpSpPr>
        <p:grpSpPr>
          <a:xfrm>
            <a:off x="2819400" y="1524000"/>
            <a:ext cx="1220860" cy="411961"/>
            <a:chOff x="6257499" y="3961931"/>
            <a:chExt cx="1220860" cy="411961"/>
          </a:xfrm>
        </p:grpSpPr>
        <p:grpSp>
          <p:nvGrpSpPr>
            <p:cNvPr id="93" name="Group 46"/>
            <p:cNvGrpSpPr/>
            <p:nvPr/>
          </p:nvGrpSpPr>
          <p:grpSpPr>
            <a:xfrm>
              <a:off x="6477000" y="4114816"/>
              <a:ext cx="539922" cy="259093"/>
              <a:chOff x="2266319" y="4783156"/>
              <a:chExt cx="462560" cy="295620"/>
            </a:xfrm>
            <a:solidFill>
              <a:srgbClr val="FFCC00"/>
            </a:solidFill>
          </p:grpSpPr>
          <p:sp>
            <p:nvSpPr>
              <p:cNvPr id="105" name="Freeform 104"/>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47"/>
            <p:cNvGrpSpPr/>
            <p:nvPr/>
          </p:nvGrpSpPr>
          <p:grpSpPr>
            <a:xfrm>
              <a:off x="7122582" y="4063334"/>
              <a:ext cx="355777" cy="192309"/>
              <a:chOff x="2266319" y="4783156"/>
              <a:chExt cx="462560" cy="295620"/>
            </a:xfrm>
            <a:solidFill>
              <a:srgbClr val="FFCC00"/>
            </a:solidFill>
          </p:grpSpPr>
          <p:sp>
            <p:nvSpPr>
              <p:cNvPr id="103" name="Freeform 102"/>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417"/>
            <p:cNvGrpSpPr/>
            <p:nvPr/>
          </p:nvGrpSpPr>
          <p:grpSpPr>
            <a:xfrm>
              <a:off x="6257499" y="3961931"/>
              <a:ext cx="321407" cy="334647"/>
              <a:chOff x="6257499" y="3961931"/>
              <a:chExt cx="321407" cy="334647"/>
            </a:xfrm>
          </p:grpSpPr>
          <p:sp>
            <p:nvSpPr>
              <p:cNvPr id="100" name="Freeform 99"/>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418"/>
            <p:cNvGrpSpPr/>
            <p:nvPr/>
          </p:nvGrpSpPr>
          <p:grpSpPr>
            <a:xfrm>
              <a:off x="6858001" y="3962400"/>
              <a:ext cx="304800" cy="258447"/>
              <a:chOff x="6257499" y="3961931"/>
              <a:chExt cx="321407" cy="334647"/>
            </a:xfrm>
          </p:grpSpPr>
          <p:sp>
            <p:nvSpPr>
              <p:cNvPr id="97" name="Freeform 96"/>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7" name="TextBox 46"/>
          <p:cNvSpPr txBox="1"/>
          <p:nvPr/>
        </p:nvSpPr>
        <p:spPr>
          <a:xfrm>
            <a:off x="0" y="0"/>
            <a:ext cx="9448800" cy="1246495"/>
          </a:xfrm>
          <a:prstGeom prst="rect">
            <a:avLst/>
          </a:prstGeom>
          <a:noFill/>
        </p:spPr>
        <p:txBody>
          <a:bodyPr wrap="square" rtlCol="0">
            <a:spAutoFit/>
          </a:bodyPr>
          <a:lstStyle/>
          <a:p>
            <a:r>
              <a:rPr lang="en-US" sz="2500" b="1" dirty="0" smtClean="0">
                <a:latin typeface="Century" pitchFamily="18" charset="0"/>
              </a:rPr>
              <a:t>  </a:t>
            </a:r>
            <a:r>
              <a:rPr lang="en-US" sz="2500" b="1" dirty="0" smtClean="0">
                <a:latin typeface="Century" pitchFamily="18" charset="0"/>
              </a:rPr>
              <a:t>To </a:t>
            </a:r>
            <a:r>
              <a:rPr lang="en-US" sz="2500" b="1" dirty="0" smtClean="0">
                <a:latin typeface="Century" pitchFamily="18" charset="0"/>
              </a:rPr>
              <a:t>help him on his journey, </a:t>
            </a:r>
            <a:r>
              <a:rPr lang="en-US" sz="2500" b="1" dirty="0" err="1" smtClean="0">
                <a:latin typeface="Century" pitchFamily="18" charset="0"/>
              </a:rPr>
              <a:t>Perseus</a:t>
            </a:r>
            <a:r>
              <a:rPr lang="en-US" sz="2500" b="1" dirty="0" smtClean="0">
                <a:latin typeface="Century" pitchFamily="18" charset="0"/>
              </a:rPr>
              <a:t> received some gifts from Hermes and </a:t>
            </a:r>
            <a:r>
              <a:rPr lang="en-US" sz="2500" b="1" dirty="0" smtClean="0">
                <a:latin typeface="Century" pitchFamily="18" charset="0"/>
              </a:rPr>
              <a:t>Athena</a:t>
            </a:r>
            <a:r>
              <a:rPr lang="en-US" sz="2500" b="1" dirty="0" smtClean="0">
                <a:latin typeface="Century" pitchFamily="18" charset="0"/>
              </a:rPr>
              <a:t>;</a:t>
            </a:r>
            <a:r>
              <a:rPr lang="en-US" sz="2500" b="1" dirty="0" smtClean="0">
                <a:latin typeface="Century" pitchFamily="18" charset="0"/>
              </a:rPr>
              <a:t> winged </a:t>
            </a:r>
            <a:r>
              <a:rPr lang="en-US" sz="2500" b="1" dirty="0" smtClean="0">
                <a:latin typeface="Century" pitchFamily="18" charset="0"/>
              </a:rPr>
              <a:t>shoes, a cap of invisibility, and a magic wallet.</a:t>
            </a:r>
            <a:endParaRPr lang="en-US" sz="2500" b="1" dirty="0">
              <a:latin typeface="Century" pitchFamily="18" charset="0"/>
            </a:endParaRPr>
          </a:p>
        </p:txBody>
      </p:sp>
      <p:sp>
        <p:nvSpPr>
          <p:cNvPr id="67" name="Freeform 66"/>
          <p:cNvSpPr/>
          <p:nvPr/>
        </p:nvSpPr>
        <p:spPr>
          <a:xfrm>
            <a:off x="4419600" y="1447800"/>
            <a:ext cx="1301580" cy="536539"/>
          </a:xfrm>
          <a:custGeom>
            <a:avLst/>
            <a:gdLst>
              <a:gd name="connsiteX0" fmla="*/ 25230 w 1301580"/>
              <a:gd name="connsiteY0" fmla="*/ 457200 h 536539"/>
              <a:gd name="connsiteX1" fmla="*/ 53805 w 1301580"/>
              <a:gd name="connsiteY1" fmla="*/ 357188 h 536539"/>
              <a:gd name="connsiteX2" fmla="*/ 82380 w 1301580"/>
              <a:gd name="connsiteY2" fmla="*/ 271463 h 536539"/>
              <a:gd name="connsiteX3" fmla="*/ 96668 w 1301580"/>
              <a:gd name="connsiteY3" fmla="*/ 228600 h 536539"/>
              <a:gd name="connsiteX4" fmla="*/ 110955 w 1301580"/>
              <a:gd name="connsiteY4" fmla="*/ 171450 h 536539"/>
              <a:gd name="connsiteX5" fmla="*/ 153818 w 1301580"/>
              <a:gd name="connsiteY5" fmla="*/ 114300 h 536539"/>
              <a:gd name="connsiteX6" fmla="*/ 168105 w 1301580"/>
              <a:gd name="connsiteY6" fmla="*/ 71438 h 536539"/>
              <a:gd name="connsiteX7" fmla="*/ 210968 w 1301580"/>
              <a:gd name="connsiteY7" fmla="*/ 42863 h 536539"/>
              <a:gd name="connsiteX8" fmla="*/ 268118 w 1301580"/>
              <a:gd name="connsiteY8" fmla="*/ 0 h 536539"/>
              <a:gd name="connsiteX9" fmla="*/ 410993 w 1301580"/>
              <a:gd name="connsiteY9" fmla="*/ 14288 h 536539"/>
              <a:gd name="connsiteX10" fmla="*/ 496718 w 1301580"/>
              <a:gd name="connsiteY10" fmla="*/ 57150 h 536539"/>
              <a:gd name="connsiteX11" fmla="*/ 582443 w 1301580"/>
              <a:gd name="connsiteY11" fmla="*/ 100013 h 536539"/>
              <a:gd name="connsiteX12" fmla="*/ 639593 w 1301580"/>
              <a:gd name="connsiteY12" fmla="*/ 200025 h 536539"/>
              <a:gd name="connsiteX13" fmla="*/ 696743 w 1301580"/>
              <a:gd name="connsiteY13" fmla="*/ 285750 h 536539"/>
              <a:gd name="connsiteX14" fmla="*/ 768180 w 1301580"/>
              <a:gd name="connsiteY14" fmla="*/ 385763 h 536539"/>
              <a:gd name="connsiteX15" fmla="*/ 896768 w 1301580"/>
              <a:gd name="connsiteY15" fmla="*/ 342900 h 536539"/>
              <a:gd name="connsiteX16" fmla="*/ 939630 w 1301580"/>
              <a:gd name="connsiteY16" fmla="*/ 328613 h 536539"/>
              <a:gd name="connsiteX17" fmla="*/ 982493 w 1301580"/>
              <a:gd name="connsiteY17" fmla="*/ 314325 h 536539"/>
              <a:gd name="connsiteX18" fmla="*/ 1282530 w 1301580"/>
              <a:gd name="connsiteY18" fmla="*/ 328613 h 536539"/>
              <a:gd name="connsiteX19" fmla="*/ 1296818 w 1301580"/>
              <a:gd name="connsiteY19" fmla="*/ 371475 h 536539"/>
              <a:gd name="connsiteX20" fmla="*/ 1168230 w 1301580"/>
              <a:gd name="connsiteY20" fmla="*/ 442913 h 536539"/>
              <a:gd name="connsiteX21" fmla="*/ 796755 w 1301580"/>
              <a:gd name="connsiteY21" fmla="*/ 457200 h 536539"/>
              <a:gd name="connsiteX22" fmla="*/ 611018 w 1301580"/>
              <a:gd name="connsiteY22" fmla="*/ 471488 h 536539"/>
              <a:gd name="connsiteX23" fmla="*/ 568155 w 1301580"/>
              <a:gd name="connsiteY23" fmla="*/ 485775 h 536539"/>
              <a:gd name="connsiteX24" fmla="*/ 496718 w 1301580"/>
              <a:gd name="connsiteY24" fmla="*/ 500063 h 536539"/>
              <a:gd name="connsiteX25" fmla="*/ 210968 w 1301580"/>
              <a:gd name="connsiteY25" fmla="*/ 471488 h 536539"/>
              <a:gd name="connsiteX26" fmla="*/ 168105 w 1301580"/>
              <a:gd name="connsiteY26" fmla="*/ 442913 h 536539"/>
              <a:gd name="connsiteX27" fmla="*/ 110955 w 1301580"/>
              <a:gd name="connsiteY27" fmla="*/ 428625 h 536539"/>
              <a:gd name="connsiteX28" fmla="*/ 25230 w 1301580"/>
              <a:gd name="connsiteY28" fmla="*/ 457200 h 53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1580" h="536539">
                <a:moveTo>
                  <a:pt x="25230" y="457200"/>
                </a:moveTo>
                <a:cubicBezTo>
                  <a:pt x="15705" y="445294"/>
                  <a:pt x="0" y="536539"/>
                  <a:pt x="53805" y="357188"/>
                </a:cubicBezTo>
                <a:cubicBezTo>
                  <a:pt x="62460" y="328338"/>
                  <a:pt x="72855" y="300038"/>
                  <a:pt x="82380" y="271463"/>
                </a:cubicBezTo>
                <a:cubicBezTo>
                  <a:pt x="87143" y="257175"/>
                  <a:pt x="93015" y="243211"/>
                  <a:pt x="96668" y="228600"/>
                </a:cubicBezTo>
                <a:cubicBezTo>
                  <a:pt x="101430" y="209550"/>
                  <a:pt x="102173" y="189013"/>
                  <a:pt x="110955" y="171450"/>
                </a:cubicBezTo>
                <a:cubicBezTo>
                  <a:pt x="121604" y="150151"/>
                  <a:pt x="139530" y="133350"/>
                  <a:pt x="153818" y="114300"/>
                </a:cubicBezTo>
                <a:cubicBezTo>
                  <a:pt x="158580" y="100013"/>
                  <a:pt x="158697" y="83198"/>
                  <a:pt x="168105" y="71438"/>
                </a:cubicBezTo>
                <a:cubicBezTo>
                  <a:pt x="178832" y="58029"/>
                  <a:pt x="196995" y="52844"/>
                  <a:pt x="210968" y="42863"/>
                </a:cubicBezTo>
                <a:cubicBezTo>
                  <a:pt x="230345" y="29022"/>
                  <a:pt x="249068" y="14288"/>
                  <a:pt x="268118" y="0"/>
                </a:cubicBezTo>
                <a:cubicBezTo>
                  <a:pt x="315743" y="4763"/>
                  <a:pt x="363687" y="7010"/>
                  <a:pt x="410993" y="14288"/>
                </a:cubicBezTo>
                <a:cubicBezTo>
                  <a:pt x="462865" y="22268"/>
                  <a:pt x="449625" y="33603"/>
                  <a:pt x="496718" y="57150"/>
                </a:cubicBezTo>
                <a:cubicBezTo>
                  <a:pt x="615024" y="116304"/>
                  <a:pt x="459602" y="18120"/>
                  <a:pt x="582443" y="100013"/>
                </a:cubicBezTo>
                <a:cubicBezTo>
                  <a:pt x="681284" y="248273"/>
                  <a:pt x="530838" y="18766"/>
                  <a:pt x="639593" y="200025"/>
                </a:cubicBezTo>
                <a:cubicBezTo>
                  <a:pt x="657262" y="229474"/>
                  <a:pt x="696743" y="285750"/>
                  <a:pt x="696743" y="285750"/>
                </a:cubicBezTo>
                <a:cubicBezTo>
                  <a:pt x="730080" y="385762"/>
                  <a:pt x="696743" y="361950"/>
                  <a:pt x="768180" y="385763"/>
                </a:cubicBezTo>
                <a:lnTo>
                  <a:pt x="896768" y="342900"/>
                </a:lnTo>
                <a:lnTo>
                  <a:pt x="939630" y="328613"/>
                </a:lnTo>
                <a:lnTo>
                  <a:pt x="982493" y="314325"/>
                </a:lnTo>
                <a:cubicBezTo>
                  <a:pt x="1082505" y="319088"/>
                  <a:pt x="1184019" y="310702"/>
                  <a:pt x="1282530" y="328613"/>
                </a:cubicBezTo>
                <a:cubicBezTo>
                  <a:pt x="1297347" y="331307"/>
                  <a:pt x="1301580" y="357188"/>
                  <a:pt x="1296818" y="371475"/>
                </a:cubicBezTo>
                <a:cubicBezTo>
                  <a:pt x="1282992" y="412952"/>
                  <a:pt x="1198088" y="441765"/>
                  <a:pt x="1168230" y="442913"/>
                </a:cubicBezTo>
                <a:lnTo>
                  <a:pt x="796755" y="457200"/>
                </a:lnTo>
                <a:cubicBezTo>
                  <a:pt x="734843" y="461963"/>
                  <a:pt x="672634" y="463786"/>
                  <a:pt x="611018" y="471488"/>
                </a:cubicBezTo>
                <a:cubicBezTo>
                  <a:pt x="596074" y="473356"/>
                  <a:pt x="582766" y="482122"/>
                  <a:pt x="568155" y="485775"/>
                </a:cubicBezTo>
                <a:cubicBezTo>
                  <a:pt x="544596" y="491665"/>
                  <a:pt x="520530" y="495300"/>
                  <a:pt x="496718" y="500063"/>
                </a:cubicBezTo>
                <a:cubicBezTo>
                  <a:pt x="482533" y="499229"/>
                  <a:pt x="285511" y="508759"/>
                  <a:pt x="210968" y="471488"/>
                </a:cubicBezTo>
                <a:cubicBezTo>
                  <a:pt x="195609" y="463809"/>
                  <a:pt x="183888" y="449677"/>
                  <a:pt x="168105" y="442913"/>
                </a:cubicBezTo>
                <a:cubicBezTo>
                  <a:pt x="150056" y="435178"/>
                  <a:pt x="130124" y="432885"/>
                  <a:pt x="110955" y="428625"/>
                </a:cubicBezTo>
                <a:cubicBezTo>
                  <a:pt x="87249" y="423357"/>
                  <a:pt x="34755" y="469106"/>
                  <a:pt x="25230" y="457200"/>
                </a:cubicBezTo>
                <a:close/>
              </a:path>
            </a:pathLst>
          </a:cu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6019800" y="1524000"/>
            <a:ext cx="762000" cy="759766"/>
            <a:chOff x="6193631" y="1297634"/>
            <a:chExt cx="1109515" cy="1059804"/>
          </a:xfrm>
        </p:grpSpPr>
        <p:sp>
          <p:nvSpPr>
            <p:cNvPr id="69" name="Freeform 68"/>
            <p:cNvSpPr/>
            <p:nvPr/>
          </p:nvSpPr>
          <p:spPr>
            <a:xfrm>
              <a:off x="6193631" y="1297634"/>
              <a:ext cx="864394" cy="545454"/>
            </a:xfrm>
            <a:custGeom>
              <a:avLst/>
              <a:gdLst>
                <a:gd name="connsiteX0" fmla="*/ 7144 w 864394"/>
                <a:gd name="connsiteY0" fmla="*/ 502591 h 545454"/>
                <a:gd name="connsiteX1" fmla="*/ 64294 w 864394"/>
                <a:gd name="connsiteY1" fmla="*/ 359716 h 545454"/>
                <a:gd name="connsiteX2" fmla="*/ 78582 w 864394"/>
                <a:gd name="connsiteY2" fmla="*/ 316854 h 545454"/>
                <a:gd name="connsiteX3" fmla="*/ 150019 w 864394"/>
                <a:gd name="connsiteY3" fmla="*/ 231129 h 545454"/>
                <a:gd name="connsiteX4" fmla="*/ 207169 w 864394"/>
                <a:gd name="connsiteY4" fmla="*/ 202554 h 545454"/>
                <a:gd name="connsiteX5" fmla="*/ 292894 w 864394"/>
                <a:gd name="connsiteY5" fmla="*/ 145404 h 545454"/>
                <a:gd name="connsiteX6" fmla="*/ 392907 w 864394"/>
                <a:gd name="connsiteY6" fmla="*/ 88254 h 545454"/>
                <a:gd name="connsiteX7" fmla="*/ 435769 w 864394"/>
                <a:gd name="connsiteY7" fmla="*/ 59679 h 545454"/>
                <a:gd name="connsiteX8" fmla="*/ 535782 w 864394"/>
                <a:gd name="connsiteY8" fmla="*/ 31104 h 545454"/>
                <a:gd name="connsiteX9" fmla="*/ 578644 w 864394"/>
                <a:gd name="connsiteY9" fmla="*/ 16816 h 545454"/>
                <a:gd name="connsiteX10" fmla="*/ 764382 w 864394"/>
                <a:gd name="connsiteY10" fmla="*/ 73966 h 545454"/>
                <a:gd name="connsiteX11" fmla="*/ 778669 w 864394"/>
                <a:gd name="connsiteY11" fmla="*/ 116829 h 545454"/>
                <a:gd name="connsiteX12" fmla="*/ 835819 w 864394"/>
                <a:gd name="connsiteY12" fmla="*/ 202554 h 545454"/>
                <a:gd name="connsiteX13" fmla="*/ 864394 w 864394"/>
                <a:gd name="connsiteY13" fmla="*/ 288279 h 545454"/>
                <a:gd name="connsiteX14" fmla="*/ 835819 w 864394"/>
                <a:gd name="connsiteY14" fmla="*/ 331141 h 545454"/>
                <a:gd name="connsiteX15" fmla="*/ 750094 w 864394"/>
                <a:gd name="connsiteY15" fmla="*/ 345429 h 545454"/>
                <a:gd name="connsiteX16" fmla="*/ 707232 w 864394"/>
                <a:gd name="connsiteY16" fmla="*/ 359716 h 545454"/>
                <a:gd name="connsiteX17" fmla="*/ 592932 w 864394"/>
                <a:gd name="connsiteY17" fmla="*/ 388291 h 545454"/>
                <a:gd name="connsiteX18" fmla="*/ 535782 w 864394"/>
                <a:gd name="connsiteY18" fmla="*/ 402579 h 545454"/>
                <a:gd name="connsiteX19" fmla="*/ 450057 w 864394"/>
                <a:gd name="connsiteY19" fmla="*/ 431154 h 545454"/>
                <a:gd name="connsiteX20" fmla="*/ 407194 w 864394"/>
                <a:gd name="connsiteY20" fmla="*/ 459729 h 545454"/>
                <a:gd name="connsiteX21" fmla="*/ 292894 w 864394"/>
                <a:gd name="connsiteY21" fmla="*/ 488304 h 545454"/>
                <a:gd name="connsiteX22" fmla="*/ 250032 w 864394"/>
                <a:gd name="connsiteY22" fmla="*/ 516879 h 545454"/>
                <a:gd name="connsiteX23" fmla="*/ 164307 w 864394"/>
                <a:gd name="connsiteY23" fmla="*/ 545454 h 545454"/>
                <a:gd name="connsiteX24" fmla="*/ 64294 w 864394"/>
                <a:gd name="connsiteY24" fmla="*/ 531166 h 545454"/>
                <a:gd name="connsiteX25" fmla="*/ 21432 w 864394"/>
                <a:gd name="connsiteY25" fmla="*/ 502591 h 545454"/>
                <a:gd name="connsiteX26" fmla="*/ 7144 w 864394"/>
                <a:gd name="connsiteY26" fmla="*/ 502591 h 54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64394" h="545454">
                  <a:moveTo>
                    <a:pt x="7144" y="502591"/>
                  </a:moveTo>
                  <a:cubicBezTo>
                    <a:pt x="14288" y="478779"/>
                    <a:pt x="1230" y="506864"/>
                    <a:pt x="64294" y="359716"/>
                  </a:cubicBezTo>
                  <a:cubicBezTo>
                    <a:pt x="70227" y="345873"/>
                    <a:pt x="71847" y="330324"/>
                    <a:pt x="78582" y="316854"/>
                  </a:cubicBezTo>
                  <a:cubicBezTo>
                    <a:pt x="92507" y="289005"/>
                    <a:pt x="125442" y="248684"/>
                    <a:pt x="150019" y="231129"/>
                  </a:cubicBezTo>
                  <a:cubicBezTo>
                    <a:pt x="167350" y="218749"/>
                    <a:pt x="189838" y="214934"/>
                    <a:pt x="207169" y="202554"/>
                  </a:cubicBezTo>
                  <a:cubicBezTo>
                    <a:pt x="300814" y="135665"/>
                    <a:pt x="200950" y="176051"/>
                    <a:pt x="292894" y="145404"/>
                  </a:cubicBezTo>
                  <a:cubicBezTo>
                    <a:pt x="431086" y="41758"/>
                    <a:pt x="283817" y="142798"/>
                    <a:pt x="392907" y="88254"/>
                  </a:cubicBezTo>
                  <a:cubicBezTo>
                    <a:pt x="408266" y="80575"/>
                    <a:pt x="420411" y="67358"/>
                    <a:pt x="435769" y="59679"/>
                  </a:cubicBezTo>
                  <a:cubicBezTo>
                    <a:pt x="458611" y="48258"/>
                    <a:pt x="514413" y="37209"/>
                    <a:pt x="535782" y="31104"/>
                  </a:cubicBezTo>
                  <a:cubicBezTo>
                    <a:pt x="550263" y="26967"/>
                    <a:pt x="564357" y="21579"/>
                    <a:pt x="578644" y="16816"/>
                  </a:cubicBezTo>
                  <a:cubicBezTo>
                    <a:pt x="676727" y="26625"/>
                    <a:pt x="715071" y="0"/>
                    <a:pt x="764382" y="73966"/>
                  </a:cubicBezTo>
                  <a:cubicBezTo>
                    <a:pt x="772736" y="86497"/>
                    <a:pt x="771355" y="103664"/>
                    <a:pt x="778669" y="116829"/>
                  </a:cubicBezTo>
                  <a:cubicBezTo>
                    <a:pt x="795347" y="146850"/>
                    <a:pt x="824959" y="169973"/>
                    <a:pt x="835819" y="202554"/>
                  </a:cubicBezTo>
                  <a:lnTo>
                    <a:pt x="864394" y="288279"/>
                  </a:lnTo>
                  <a:cubicBezTo>
                    <a:pt x="854869" y="302566"/>
                    <a:pt x="851177" y="323462"/>
                    <a:pt x="835819" y="331141"/>
                  </a:cubicBezTo>
                  <a:cubicBezTo>
                    <a:pt x="809908" y="344096"/>
                    <a:pt x="778373" y="339145"/>
                    <a:pt x="750094" y="345429"/>
                  </a:cubicBezTo>
                  <a:cubicBezTo>
                    <a:pt x="735392" y="348696"/>
                    <a:pt x="721761" y="355753"/>
                    <a:pt x="707232" y="359716"/>
                  </a:cubicBezTo>
                  <a:cubicBezTo>
                    <a:pt x="669343" y="370049"/>
                    <a:pt x="631032" y="378766"/>
                    <a:pt x="592932" y="388291"/>
                  </a:cubicBezTo>
                  <a:cubicBezTo>
                    <a:pt x="573882" y="393054"/>
                    <a:pt x="554411" y="396369"/>
                    <a:pt x="535782" y="402579"/>
                  </a:cubicBezTo>
                  <a:cubicBezTo>
                    <a:pt x="507207" y="412104"/>
                    <a:pt x="475119" y="414446"/>
                    <a:pt x="450057" y="431154"/>
                  </a:cubicBezTo>
                  <a:cubicBezTo>
                    <a:pt x="435769" y="440679"/>
                    <a:pt x="423332" y="453861"/>
                    <a:pt x="407194" y="459729"/>
                  </a:cubicBezTo>
                  <a:cubicBezTo>
                    <a:pt x="370286" y="473150"/>
                    <a:pt x="292894" y="488304"/>
                    <a:pt x="292894" y="488304"/>
                  </a:cubicBezTo>
                  <a:cubicBezTo>
                    <a:pt x="278607" y="497829"/>
                    <a:pt x="265723" y="509905"/>
                    <a:pt x="250032" y="516879"/>
                  </a:cubicBezTo>
                  <a:cubicBezTo>
                    <a:pt x="222507" y="529112"/>
                    <a:pt x="164307" y="545454"/>
                    <a:pt x="164307" y="545454"/>
                  </a:cubicBezTo>
                  <a:cubicBezTo>
                    <a:pt x="130969" y="540691"/>
                    <a:pt x="96550" y="540843"/>
                    <a:pt x="64294" y="531166"/>
                  </a:cubicBezTo>
                  <a:cubicBezTo>
                    <a:pt x="47847" y="526232"/>
                    <a:pt x="36156" y="511426"/>
                    <a:pt x="21432" y="502591"/>
                  </a:cubicBezTo>
                  <a:cubicBezTo>
                    <a:pt x="12300" y="497112"/>
                    <a:pt x="0" y="526403"/>
                    <a:pt x="7144" y="502591"/>
                  </a:cubicBezTo>
                  <a:close/>
                </a:path>
              </a:pathLst>
            </a:custGeom>
            <a:solidFill>
              <a:srgbClr val="3A1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6329363" y="1485900"/>
              <a:ext cx="669328" cy="288635"/>
            </a:xfrm>
            <a:custGeom>
              <a:avLst/>
              <a:gdLst>
                <a:gd name="connsiteX0" fmla="*/ 0 w 669328"/>
                <a:gd name="connsiteY0" fmla="*/ 257175 h 288635"/>
                <a:gd name="connsiteX1" fmla="*/ 28575 w 669328"/>
                <a:gd name="connsiteY1" fmla="*/ 214313 h 288635"/>
                <a:gd name="connsiteX2" fmla="*/ 85725 w 669328"/>
                <a:gd name="connsiteY2" fmla="*/ 185738 h 288635"/>
                <a:gd name="connsiteX3" fmla="*/ 171450 w 669328"/>
                <a:gd name="connsiteY3" fmla="*/ 128588 h 288635"/>
                <a:gd name="connsiteX4" fmla="*/ 214312 w 669328"/>
                <a:gd name="connsiteY4" fmla="*/ 100013 h 288635"/>
                <a:gd name="connsiteX5" fmla="*/ 242887 w 669328"/>
                <a:gd name="connsiteY5" fmla="*/ 57150 h 288635"/>
                <a:gd name="connsiteX6" fmla="*/ 328612 w 669328"/>
                <a:gd name="connsiteY6" fmla="*/ 28575 h 288635"/>
                <a:gd name="connsiteX7" fmla="*/ 442912 w 669328"/>
                <a:gd name="connsiteY7" fmla="*/ 0 h 288635"/>
                <a:gd name="connsiteX8" fmla="*/ 571500 w 669328"/>
                <a:gd name="connsiteY8" fmla="*/ 14288 h 288635"/>
                <a:gd name="connsiteX9" fmla="*/ 614362 w 669328"/>
                <a:gd name="connsiteY9" fmla="*/ 28575 h 288635"/>
                <a:gd name="connsiteX10" fmla="*/ 657225 w 669328"/>
                <a:gd name="connsiteY10" fmla="*/ 71438 h 288635"/>
                <a:gd name="connsiteX11" fmla="*/ 342900 w 669328"/>
                <a:gd name="connsiteY11" fmla="*/ 157163 h 288635"/>
                <a:gd name="connsiteX12" fmla="*/ 285750 w 669328"/>
                <a:gd name="connsiteY12" fmla="*/ 171450 h 288635"/>
                <a:gd name="connsiteX13" fmla="*/ 200025 w 669328"/>
                <a:gd name="connsiteY13" fmla="*/ 200025 h 288635"/>
                <a:gd name="connsiteX14" fmla="*/ 114300 w 669328"/>
                <a:gd name="connsiteY14" fmla="*/ 242888 h 288635"/>
                <a:gd name="connsiteX15" fmla="*/ 71437 w 669328"/>
                <a:gd name="connsiteY15" fmla="*/ 271463 h 288635"/>
                <a:gd name="connsiteX16" fmla="*/ 171450 w 669328"/>
                <a:gd name="connsiteY16" fmla="*/ 214313 h 288635"/>
                <a:gd name="connsiteX17" fmla="*/ 271462 w 669328"/>
                <a:gd name="connsiteY17" fmla="*/ 200025 h 288635"/>
                <a:gd name="connsiteX18" fmla="*/ 400050 w 669328"/>
                <a:gd name="connsiteY18" fmla="*/ 171450 h 288635"/>
                <a:gd name="connsiteX19" fmla="*/ 357187 w 669328"/>
                <a:gd name="connsiteY19" fmla="*/ 157163 h 288635"/>
                <a:gd name="connsiteX20" fmla="*/ 271462 w 669328"/>
                <a:gd name="connsiteY20" fmla="*/ 142875 h 2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9328" h="288635">
                  <a:moveTo>
                    <a:pt x="0" y="257175"/>
                  </a:moveTo>
                  <a:cubicBezTo>
                    <a:pt x="9525" y="242888"/>
                    <a:pt x="15384" y="225306"/>
                    <a:pt x="28575" y="214313"/>
                  </a:cubicBezTo>
                  <a:cubicBezTo>
                    <a:pt x="44937" y="200678"/>
                    <a:pt x="67462" y="196696"/>
                    <a:pt x="85725" y="185738"/>
                  </a:cubicBezTo>
                  <a:cubicBezTo>
                    <a:pt x="115174" y="168069"/>
                    <a:pt x="142875" y="147638"/>
                    <a:pt x="171450" y="128588"/>
                  </a:cubicBezTo>
                  <a:lnTo>
                    <a:pt x="214312" y="100013"/>
                  </a:lnTo>
                  <a:cubicBezTo>
                    <a:pt x="223837" y="85725"/>
                    <a:pt x="228326" y="66251"/>
                    <a:pt x="242887" y="57150"/>
                  </a:cubicBezTo>
                  <a:cubicBezTo>
                    <a:pt x="268429" y="41186"/>
                    <a:pt x="300037" y="38100"/>
                    <a:pt x="328612" y="28575"/>
                  </a:cubicBezTo>
                  <a:cubicBezTo>
                    <a:pt x="394508" y="6610"/>
                    <a:pt x="356715" y="17240"/>
                    <a:pt x="442912" y="0"/>
                  </a:cubicBezTo>
                  <a:cubicBezTo>
                    <a:pt x="485775" y="4763"/>
                    <a:pt x="528960" y="7198"/>
                    <a:pt x="571500" y="14288"/>
                  </a:cubicBezTo>
                  <a:cubicBezTo>
                    <a:pt x="586355" y="16764"/>
                    <a:pt x="601831" y="20221"/>
                    <a:pt x="614362" y="28575"/>
                  </a:cubicBezTo>
                  <a:cubicBezTo>
                    <a:pt x="631174" y="39783"/>
                    <a:pt x="642937" y="57150"/>
                    <a:pt x="657225" y="71438"/>
                  </a:cubicBezTo>
                  <a:cubicBezTo>
                    <a:pt x="622782" y="243644"/>
                    <a:pt x="669328" y="131049"/>
                    <a:pt x="342900" y="157163"/>
                  </a:cubicBezTo>
                  <a:cubicBezTo>
                    <a:pt x="323326" y="158729"/>
                    <a:pt x="304558" y="165808"/>
                    <a:pt x="285750" y="171450"/>
                  </a:cubicBezTo>
                  <a:cubicBezTo>
                    <a:pt x="256900" y="180105"/>
                    <a:pt x="200025" y="200025"/>
                    <a:pt x="200025" y="200025"/>
                  </a:cubicBezTo>
                  <a:cubicBezTo>
                    <a:pt x="77184" y="281918"/>
                    <a:pt x="232606" y="183734"/>
                    <a:pt x="114300" y="242888"/>
                  </a:cubicBezTo>
                  <a:cubicBezTo>
                    <a:pt x="98941" y="250567"/>
                    <a:pt x="71437" y="288635"/>
                    <a:pt x="71437" y="271463"/>
                  </a:cubicBezTo>
                  <a:cubicBezTo>
                    <a:pt x="71437" y="230417"/>
                    <a:pt x="149846" y="218241"/>
                    <a:pt x="171450" y="214313"/>
                  </a:cubicBezTo>
                  <a:cubicBezTo>
                    <a:pt x="204583" y="208289"/>
                    <a:pt x="238244" y="205561"/>
                    <a:pt x="271462" y="200025"/>
                  </a:cubicBezTo>
                  <a:cubicBezTo>
                    <a:pt x="325891" y="190954"/>
                    <a:pt x="348664" y="184297"/>
                    <a:pt x="400050" y="171450"/>
                  </a:cubicBezTo>
                  <a:cubicBezTo>
                    <a:pt x="385762" y="166688"/>
                    <a:pt x="371889" y="160430"/>
                    <a:pt x="357187" y="157163"/>
                  </a:cubicBezTo>
                  <a:cubicBezTo>
                    <a:pt x="328908" y="150879"/>
                    <a:pt x="271462" y="142875"/>
                    <a:pt x="271462" y="142875"/>
                  </a:cubicBezTo>
                </a:path>
              </a:pathLst>
            </a:custGeom>
            <a:solidFill>
              <a:srgbClr val="6633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6215063" y="1543588"/>
              <a:ext cx="1088083" cy="813850"/>
            </a:xfrm>
            <a:custGeom>
              <a:avLst/>
              <a:gdLst>
                <a:gd name="connsiteX0" fmla="*/ 0 w 1088083"/>
                <a:gd name="connsiteY0" fmla="*/ 299500 h 813850"/>
                <a:gd name="connsiteX1" fmla="*/ 28575 w 1088083"/>
                <a:gd name="connsiteY1" fmla="*/ 256637 h 813850"/>
                <a:gd name="connsiteX2" fmla="*/ 114300 w 1088083"/>
                <a:gd name="connsiteY2" fmla="*/ 213775 h 813850"/>
                <a:gd name="connsiteX3" fmla="*/ 171450 w 1088083"/>
                <a:gd name="connsiteY3" fmla="*/ 185200 h 813850"/>
                <a:gd name="connsiteX4" fmla="*/ 214312 w 1088083"/>
                <a:gd name="connsiteY4" fmla="*/ 156625 h 813850"/>
                <a:gd name="connsiteX5" fmla="*/ 257175 w 1088083"/>
                <a:gd name="connsiteY5" fmla="*/ 142337 h 813850"/>
                <a:gd name="connsiteX6" fmla="*/ 342900 w 1088083"/>
                <a:gd name="connsiteY6" fmla="*/ 85187 h 813850"/>
                <a:gd name="connsiteX7" fmla="*/ 442912 w 1088083"/>
                <a:gd name="connsiteY7" fmla="*/ 56612 h 813850"/>
                <a:gd name="connsiteX8" fmla="*/ 542925 w 1088083"/>
                <a:gd name="connsiteY8" fmla="*/ 28037 h 813850"/>
                <a:gd name="connsiteX9" fmla="*/ 685800 w 1088083"/>
                <a:gd name="connsiteY9" fmla="*/ 13750 h 813850"/>
                <a:gd name="connsiteX10" fmla="*/ 928687 w 1088083"/>
                <a:gd name="connsiteY10" fmla="*/ 28037 h 813850"/>
                <a:gd name="connsiteX11" fmla="*/ 957262 w 1088083"/>
                <a:gd name="connsiteY11" fmla="*/ 113762 h 813850"/>
                <a:gd name="connsiteX12" fmla="*/ 1000125 w 1088083"/>
                <a:gd name="connsiteY12" fmla="*/ 242350 h 813850"/>
                <a:gd name="connsiteX13" fmla="*/ 1014412 w 1088083"/>
                <a:gd name="connsiteY13" fmla="*/ 285212 h 813850"/>
                <a:gd name="connsiteX14" fmla="*/ 1028700 w 1088083"/>
                <a:gd name="connsiteY14" fmla="*/ 328075 h 813850"/>
                <a:gd name="connsiteX15" fmla="*/ 1057275 w 1088083"/>
                <a:gd name="connsiteY15" fmla="*/ 428087 h 813850"/>
                <a:gd name="connsiteX16" fmla="*/ 1085850 w 1088083"/>
                <a:gd name="connsiteY16" fmla="*/ 728125 h 813850"/>
                <a:gd name="connsiteX17" fmla="*/ 1057275 w 1088083"/>
                <a:gd name="connsiteY17" fmla="*/ 770987 h 813850"/>
                <a:gd name="connsiteX18" fmla="*/ 442912 w 1088083"/>
                <a:gd name="connsiteY18" fmla="*/ 770987 h 813850"/>
                <a:gd name="connsiteX19" fmla="*/ 300037 w 1088083"/>
                <a:gd name="connsiteY19" fmla="*/ 799562 h 813850"/>
                <a:gd name="connsiteX20" fmla="*/ 185737 w 1088083"/>
                <a:gd name="connsiteY20" fmla="*/ 813850 h 813850"/>
                <a:gd name="connsiteX21" fmla="*/ 142875 w 1088083"/>
                <a:gd name="connsiteY21" fmla="*/ 799562 h 813850"/>
                <a:gd name="connsiteX22" fmla="*/ 100012 w 1088083"/>
                <a:gd name="connsiteY22" fmla="*/ 699550 h 813850"/>
                <a:gd name="connsiteX23" fmla="*/ 71437 w 1088083"/>
                <a:gd name="connsiteY23" fmla="*/ 656687 h 813850"/>
                <a:gd name="connsiteX24" fmla="*/ 42862 w 1088083"/>
                <a:gd name="connsiteY24" fmla="*/ 570962 h 813850"/>
                <a:gd name="connsiteX25" fmla="*/ 28575 w 1088083"/>
                <a:gd name="connsiteY25" fmla="*/ 485237 h 813850"/>
                <a:gd name="connsiteX26" fmla="*/ 0 w 1088083"/>
                <a:gd name="connsiteY26" fmla="*/ 370937 h 813850"/>
                <a:gd name="connsiteX27" fmla="*/ 0 w 1088083"/>
                <a:gd name="connsiteY27" fmla="*/ 299500 h 8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8083" h="813850">
                  <a:moveTo>
                    <a:pt x="0" y="299500"/>
                  </a:moveTo>
                  <a:cubicBezTo>
                    <a:pt x="9525" y="285212"/>
                    <a:pt x="16433" y="268779"/>
                    <a:pt x="28575" y="256637"/>
                  </a:cubicBezTo>
                  <a:cubicBezTo>
                    <a:pt x="62897" y="222314"/>
                    <a:pt x="73627" y="231206"/>
                    <a:pt x="114300" y="213775"/>
                  </a:cubicBezTo>
                  <a:cubicBezTo>
                    <a:pt x="133877" y="205385"/>
                    <a:pt x="152958" y="195767"/>
                    <a:pt x="171450" y="185200"/>
                  </a:cubicBezTo>
                  <a:cubicBezTo>
                    <a:pt x="186359" y="176681"/>
                    <a:pt x="198954" y="164304"/>
                    <a:pt x="214312" y="156625"/>
                  </a:cubicBezTo>
                  <a:cubicBezTo>
                    <a:pt x="227783" y="149890"/>
                    <a:pt x="244010" y="149651"/>
                    <a:pt x="257175" y="142337"/>
                  </a:cubicBezTo>
                  <a:cubicBezTo>
                    <a:pt x="287196" y="125659"/>
                    <a:pt x="310319" y="96047"/>
                    <a:pt x="342900" y="85187"/>
                  </a:cubicBezTo>
                  <a:cubicBezTo>
                    <a:pt x="445662" y="50934"/>
                    <a:pt x="317339" y="92490"/>
                    <a:pt x="442912" y="56612"/>
                  </a:cubicBezTo>
                  <a:cubicBezTo>
                    <a:pt x="483613" y="44983"/>
                    <a:pt x="498272" y="34416"/>
                    <a:pt x="542925" y="28037"/>
                  </a:cubicBezTo>
                  <a:cubicBezTo>
                    <a:pt x="590306" y="21268"/>
                    <a:pt x="638175" y="18512"/>
                    <a:pt x="685800" y="13750"/>
                  </a:cubicBezTo>
                  <a:cubicBezTo>
                    <a:pt x="766762" y="18512"/>
                    <a:pt x="852585" y="0"/>
                    <a:pt x="928687" y="28037"/>
                  </a:cubicBezTo>
                  <a:cubicBezTo>
                    <a:pt x="956951" y="38450"/>
                    <a:pt x="947737" y="85187"/>
                    <a:pt x="957262" y="113762"/>
                  </a:cubicBezTo>
                  <a:lnTo>
                    <a:pt x="1000125" y="242350"/>
                  </a:lnTo>
                  <a:lnTo>
                    <a:pt x="1014412" y="285212"/>
                  </a:lnTo>
                  <a:cubicBezTo>
                    <a:pt x="1019175" y="299500"/>
                    <a:pt x="1025047" y="313464"/>
                    <a:pt x="1028700" y="328075"/>
                  </a:cubicBezTo>
                  <a:cubicBezTo>
                    <a:pt x="1046640" y="399836"/>
                    <a:pt x="1036777" y="366597"/>
                    <a:pt x="1057275" y="428087"/>
                  </a:cubicBezTo>
                  <a:cubicBezTo>
                    <a:pt x="1062777" y="477611"/>
                    <a:pt x="1088083" y="694628"/>
                    <a:pt x="1085850" y="728125"/>
                  </a:cubicBezTo>
                  <a:cubicBezTo>
                    <a:pt x="1084708" y="745258"/>
                    <a:pt x="1066800" y="756700"/>
                    <a:pt x="1057275" y="770987"/>
                  </a:cubicBezTo>
                  <a:cubicBezTo>
                    <a:pt x="752742" y="751954"/>
                    <a:pt x="816502" y="748345"/>
                    <a:pt x="442912" y="770987"/>
                  </a:cubicBezTo>
                  <a:cubicBezTo>
                    <a:pt x="344105" y="776975"/>
                    <a:pt x="381030" y="786063"/>
                    <a:pt x="300037" y="799562"/>
                  </a:cubicBezTo>
                  <a:cubicBezTo>
                    <a:pt x="262163" y="805874"/>
                    <a:pt x="223837" y="809087"/>
                    <a:pt x="185737" y="813850"/>
                  </a:cubicBezTo>
                  <a:cubicBezTo>
                    <a:pt x="171450" y="809087"/>
                    <a:pt x="154635" y="808970"/>
                    <a:pt x="142875" y="799562"/>
                  </a:cubicBezTo>
                  <a:cubicBezTo>
                    <a:pt x="103887" y="768371"/>
                    <a:pt x="117917" y="741328"/>
                    <a:pt x="100012" y="699550"/>
                  </a:cubicBezTo>
                  <a:cubicBezTo>
                    <a:pt x="93248" y="683767"/>
                    <a:pt x="78411" y="672379"/>
                    <a:pt x="71437" y="656687"/>
                  </a:cubicBezTo>
                  <a:cubicBezTo>
                    <a:pt x="59204" y="629162"/>
                    <a:pt x="52387" y="599537"/>
                    <a:pt x="42862" y="570962"/>
                  </a:cubicBezTo>
                  <a:cubicBezTo>
                    <a:pt x="38100" y="542387"/>
                    <a:pt x="34645" y="513563"/>
                    <a:pt x="28575" y="485237"/>
                  </a:cubicBezTo>
                  <a:cubicBezTo>
                    <a:pt x="20346" y="446836"/>
                    <a:pt x="0" y="410210"/>
                    <a:pt x="0" y="370937"/>
                  </a:cubicBezTo>
                  <a:lnTo>
                    <a:pt x="0" y="299500"/>
                  </a:lnTo>
                  <a:close/>
                </a:path>
              </a:pathLst>
            </a:custGeom>
            <a:solidFill>
              <a:srgbClr val="3A1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loud 47"/>
          <p:cNvSpPr/>
          <p:nvPr/>
        </p:nvSpPr>
        <p:spPr>
          <a:xfrm>
            <a:off x="-3581400" y="1066800"/>
            <a:ext cx="3581400" cy="1447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11048057">
            <a:off x="9497815" y="848052"/>
            <a:ext cx="2439461" cy="1447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1500"/>
                                  </p:stCondLst>
                                  <p:childTnLst>
                                    <p:animMotion origin="layout" path="M 3.33333E-6 -3.73728E-6 L 0.6875 -0.00555 " pathEditMode="relative" rAng="0" ptsTypes="AA">
                                      <p:cBhvr>
                                        <p:cTn id="6" dur="2000" fill="hold"/>
                                        <p:tgtEl>
                                          <p:spTgt spid="48"/>
                                        </p:tgtEl>
                                        <p:attrNameLst>
                                          <p:attrName>ppt_x</p:attrName>
                                          <p:attrName>ppt_y</p:attrName>
                                        </p:attrNameLst>
                                      </p:cBhvr>
                                      <p:rCtr x="344" y="-3"/>
                                    </p:animMotion>
                                  </p:childTnLst>
                                </p:cTn>
                              </p:par>
                              <p:par>
                                <p:cTn id="7" presetID="35" presetClass="path" presetSubtype="0" accel="50000" decel="50000" fill="hold" grpId="0" nodeType="withEffect">
                                  <p:stCondLst>
                                    <p:cond delay="1500"/>
                                  </p:stCondLst>
                                  <p:childTnLst>
                                    <p:animMotion origin="layout" path="M 1.38889E-6 1.15634E-6 L -0.52205 -0.00694 " pathEditMode="relative" rAng="0" ptsTypes="AA">
                                      <p:cBhvr>
                                        <p:cTn id="8" dur="2000" fill="hold"/>
                                        <p:tgtEl>
                                          <p:spTgt spid="89"/>
                                        </p:tgtEl>
                                        <p:attrNameLst>
                                          <p:attrName>ppt_x</p:attrName>
                                          <p:attrName>ppt_y</p:attrName>
                                        </p:attrNameLst>
                                      </p:cBhvr>
                                      <p:rCtr x="-261" y="-3"/>
                                    </p:animMotion>
                                  </p:childTnLst>
                                </p:cTn>
                              </p:par>
                            </p:childTnLst>
                          </p:cTn>
                        </p:par>
                        <p:par>
                          <p:cTn id="9" fill="hold">
                            <p:stCondLst>
                              <p:cond delay="3500"/>
                            </p:stCondLst>
                            <p:childTnLst>
                              <p:par>
                                <p:cTn id="10" presetID="1" presetClass="entr" presetSubtype="0" fill="hold" nodeType="afterEffect">
                                  <p:stCondLst>
                                    <p:cond delay="0"/>
                                  </p:stCondLst>
                                  <p:childTnLst>
                                    <p:set>
                                      <p:cBhvr>
                                        <p:cTn id="11" dur="1" fill="hold">
                                          <p:stCondLst>
                                            <p:cond delay="0"/>
                                          </p:stCondLst>
                                        </p:cTn>
                                        <p:tgtEl>
                                          <p:spTgt spid="92"/>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6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childTnLst>
                                </p:cTn>
                              </p:par>
                              <p:par>
                                <p:cTn id="16" presetID="42" presetClass="path" presetSubtype="0" accel="50000" decel="50000" fill="hold" nodeType="withEffect">
                                  <p:stCondLst>
                                    <p:cond delay="0"/>
                                  </p:stCondLst>
                                  <p:childTnLst>
                                    <p:animMotion origin="layout" path="M -3.33333E-6 -3.91304E-6 L -0.04166 0.63599 " pathEditMode="relative" rAng="0" ptsTypes="AA">
                                      <p:cBhvr>
                                        <p:cTn id="17" dur="2000" fill="hold"/>
                                        <p:tgtEl>
                                          <p:spTgt spid="92"/>
                                        </p:tgtEl>
                                        <p:attrNameLst>
                                          <p:attrName>ppt_x</p:attrName>
                                          <p:attrName>ppt_y</p:attrName>
                                        </p:attrNameLst>
                                      </p:cBhvr>
                                      <p:rCtr x="-21" y="318"/>
                                    </p:animMotion>
                                  </p:childTnLst>
                                </p:cTn>
                              </p:par>
                              <p:par>
                                <p:cTn id="18" presetID="42" presetClass="path" presetSubtype="0" accel="50000" decel="50000" fill="hold" grpId="0" nodeType="withEffect">
                                  <p:stCondLst>
                                    <p:cond delay="0"/>
                                  </p:stCondLst>
                                  <p:childTnLst>
                                    <p:animMotion origin="layout" path="M -5.55556E-7 -1.48148E-6 L 0.07882 0.69421 " pathEditMode="relative" rAng="0" ptsTypes="AA">
                                      <p:cBhvr>
                                        <p:cTn id="19" dur="2000" fill="hold"/>
                                        <p:tgtEl>
                                          <p:spTgt spid="67"/>
                                        </p:tgtEl>
                                        <p:attrNameLst>
                                          <p:attrName>ppt_x</p:attrName>
                                          <p:attrName>ppt_y</p:attrName>
                                        </p:attrNameLst>
                                      </p:cBhvr>
                                      <p:rCtr x="39" y="347"/>
                                    </p:animMotion>
                                  </p:childTnLst>
                                </p:cTn>
                              </p:par>
                              <p:par>
                                <p:cTn id="20" presetID="42" presetClass="path" presetSubtype="0" accel="50000" decel="50000" fill="hold" nodeType="withEffect">
                                  <p:stCondLst>
                                    <p:cond delay="0"/>
                                  </p:stCondLst>
                                  <p:childTnLst>
                                    <p:animMotion origin="layout" path="M -0.04166 -0.0331 L 0.00834 0.55602 " pathEditMode="relative" rAng="0" ptsTypes="AA">
                                      <p:cBhvr>
                                        <p:cTn id="21" dur="2000" fill="hold"/>
                                        <p:tgtEl>
                                          <p:spTgt spid="71"/>
                                        </p:tgtEl>
                                        <p:attrNameLst>
                                          <p:attrName>ppt_x</p:attrName>
                                          <p:attrName>ppt_y</p:attrName>
                                        </p:attrNameLst>
                                      </p:cBhvr>
                                      <p:rCtr x="25" y="2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4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lowchart: Process 3"/>
          <p:cNvSpPr/>
          <p:nvPr/>
        </p:nvSpPr>
        <p:spPr>
          <a:xfrm>
            <a:off x="0" y="0"/>
            <a:ext cx="9448800" cy="7467600"/>
          </a:xfrm>
          <a:prstGeom prst="flowChartProcess">
            <a:avLst/>
          </a:prstGeom>
          <a:solidFill>
            <a:srgbClr val="C9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705600" y="6858000"/>
            <a:ext cx="7114309" cy="6511636"/>
            <a:chOff x="1039091" y="457200"/>
            <a:chExt cx="7114309" cy="6511636"/>
          </a:xfrm>
        </p:grpSpPr>
        <p:grpSp>
          <p:nvGrpSpPr>
            <p:cNvPr id="6" name="Group 5"/>
            <p:cNvGrpSpPr/>
            <p:nvPr/>
          </p:nvGrpSpPr>
          <p:grpSpPr>
            <a:xfrm>
              <a:off x="2286000" y="457200"/>
              <a:ext cx="5867400" cy="5257800"/>
              <a:chOff x="5164481" y="160219"/>
              <a:chExt cx="4076501" cy="3623313"/>
            </a:xfrm>
          </p:grpSpPr>
          <p:sp>
            <p:nvSpPr>
              <p:cNvPr id="7" name="Freeform 6"/>
              <p:cNvSpPr/>
              <p:nvPr/>
            </p:nvSpPr>
            <p:spPr>
              <a:xfrm>
                <a:off x="6511636" y="921713"/>
                <a:ext cx="820881" cy="990988"/>
              </a:xfrm>
              <a:custGeom>
                <a:avLst/>
                <a:gdLst>
                  <a:gd name="connsiteX0" fmla="*/ 748146 w 820881"/>
                  <a:gd name="connsiteY0" fmla="*/ 145087 h 990988"/>
                  <a:gd name="connsiteX1" fmla="*/ 609600 w 820881"/>
                  <a:gd name="connsiteY1" fmla="*/ 103523 h 990988"/>
                  <a:gd name="connsiteX2" fmla="*/ 568037 w 820881"/>
                  <a:gd name="connsiteY2" fmla="*/ 89669 h 990988"/>
                  <a:gd name="connsiteX3" fmla="*/ 526473 w 820881"/>
                  <a:gd name="connsiteY3" fmla="*/ 75814 h 990988"/>
                  <a:gd name="connsiteX4" fmla="*/ 471055 w 820881"/>
                  <a:gd name="connsiteY4" fmla="*/ 61960 h 990988"/>
                  <a:gd name="connsiteX5" fmla="*/ 318655 w 820881"/>
                  <a:gd name="connsiteY5" fmla="*/ 34251 h 990988"/>
                  <a:gd name="connsiteX6" fmla="*/ 55419 w 820881"/>
                  <a:gd name="connsiteY6" fmla="*/ 34251 h 990988"/>
                  <a:gd name="connsiteX7" fmla="*/ 13855 w 820881"/>
                  <a:gd name="connsiteY7" fmla="*/ 61960 h 990988"/>
                  <a:gd name="connsiteX8" fmla="*/ 0 w 820881"/>
                  <a:gd name="connsiteY8" fmla="*/ 103523 h 990988"/>
                  <a:gd name="connsiteX9" fmla="*/ 27709 w 820881"/>
                  <a:gd name="connsiteY9" fmla="*/ 269778 h 990988"/>
                  <a:gd name="connsiteX10" fmla="*/ 55419 w 820881"/>
                  <a:gd name="connsiteY10" fmla="*/ 311342 h 990988"/>
                  <a:gd name="connsiteX11" fmla="*/ 96982 w 820881"/>
                  <a:gd name="connsiteY11" fmla="*/ 394469 h 990988"/>
                  <a:gd name="connsiteX12" fmla="*/ 110837 w 820881"/>
                  <a:gd name="connsiteY12" fmla="*/ 436032 h 990988"/>
                  <a:gd name="connsiteX13" fmla="*/ 138546 w 820881"/>
                  <a:gd name="connsiteY13" fmla="*/ 463742 h 990988"/>
                  <a:gd name="connsiteX14" fmla="*/ 166255 w 820881"/>
                  <a:gd name="connsiteY14" fmla="*/ 505305 h 990988"/>
                  <a:gd name="connsiteX15" fmla="*/ 180109 w 820881"/>
                  <a:gd name="connsiteY15" fmla="*/ 546869 h 990988"/>
                  <a:gd name="connsiteX16" fmla="*/ 235528 w 820881"/>
                  <a:gd name="connsiteY16" fmla="*/ 629996 h 990988"/>
                  <a:gd name="connsiteX17" fmla="*/ 277091 w 820881"/>
                  <a:gd name="connsiteY17" fmla="*/ 713123 h 990988"/>
                  <a:gd name="connsiteX18" fmla="*/ 318655 w 820881"/>
                  <a:gd name="connsiteY18" fmla="*/ 796251 h 990988"/>
                  <a:gd name="connsiteX19" fmla="*/ 304800 w 820881"/>
                  <a:gd name="connsiteY19" fmla="*/ 893232 h 990988"/>
                  <a:gd name="connsiteX20" fmla="*/ 290946 w 820881"/>
                  <a:gd name="connsiteY20" fmla="*/ 934796 h 990988"/>
                  <a:gd name="connsiteX21" fmla="*/ 304800 w 820881"/>
                  <a:gd name="connsiteY21" fmla="*/ 990214 h 990988"/>
                  <a:gd name="connsiteX22" fmla="*/ 360219 w 820881"/>
                  <a:gd name="connsiteY22" fmla="*/ 976360 h 990988"/>
                  <a:gd name="connsiteX23" fmla="*/ 387928 w 820881"/>
                  <a:gd name="connsiteY23" fmla="*/ 948651 h 990988"/>
                  <a:gd name="connsiteX24" fmla="*/ 471055 w 820881"/>
                  <a:gd name="connsiteY24" fmla="*/ 934796 h 990988"/>
                  <a:gd name="connsiteX25" fmla="*/ 415637 w 820881"/>
                  <a:gd name="connsiteY25" fmla="*/ 851669 h 990988"/>
                  <a:gd name="connsiteX26" fmla="*/ 457200 w 820881"/>
                  <a:gd name="connsiteY26" fmla="*/ 837814 h 990988"/>
                  <a:gd name="connsiteX27" fmla="*/ 498764 w 820881"/>
                  <a:gd name="connsiteY27" fmla="*/ 796251 h 990988"/>
                  <a:gd name="connsiteX28" fmla="*/ 484909 w 820881"/>
                  <a:gd name="connsiteY28" fmla="*/ 754687 h 990988"/>
                  <a:gd name="connsiteX29" fmla="*/ 401782 w 820881"/>
                  <a:gd name="connsiteY29" fmla="*/ 713123 h 990988"/>
                  <a:gd name="connsiteX30" fmla="*/ 346364 w 820881"/>
                  <a:gd name="connsiteY30" fmla="*/ 616142 h 990988"/>
                  <a:gd name="connsiteX31" fmla="*/ 318655 w 820881"/>
                  <a:gd name="connsiteY31" fmla="*/ 574578 h 990988"/>
                  <a:gd name="connsiteX32" fmla="*/ 277091 w 820881"/>
                  <a:gd name="connsiteY32" fmla="*/ 491451 h 990988"/>
                  <a:gd name="connsiteX33" fmla="*/ 235528 w 820881"/>
                  <a:gd name="connsiteY33" fmla="*/ 366760 h 990988"/>
                  <a:gd name="connsiteX34" fmla="*/ 207819 w 820881"/>
                  <a:gd name="connsiteY34" fmla="*/ 283632 h 990988"/>
                  <a:gd name="connsiteX35" fmla="*/ 193964 w 820881"/>
                  <a:gd name="connsiteY35" fmla="*/ 214360 h 990988"/>
                  <a:gd name="connsiteX36" fmla="*/ 235528 w 820881"/>
                  <a:gd name="connsiteY36" fmla="*/ 186651 h 990988"/>
                  <a:gd name="connsiteX37" fmla="*/ 277091 w 820881"/>
                  <a:gd name="connsiteY37" fmla="*/ 200505 h 990988"/>
                  <a:gd name="connsiteX38" fmla="*/ 512619 w 820881"/>
                  <a:gd name="connsiteY38" fmla="*/ 228214 h 990988"/>
                  <a:gd name="connsiteX39" fmla="*/ 692728 w 820881"/>
                  <a:gd name="connsiteY39" fmla="*/ 255923 h 990988"/>
                  <a:gd name="connsiteX40" fmla="*/ 748146 w 820881"/>
                  <a:gd name="connsiteY40" fmla="*/ 269778 h 990988"/>
                  <a:gd name="connsiteX41" fmla="*/ 817419 w 820881"/>
                  <a:gd name="connsiteY41" fmla="*/ 228214 h 990988"/>
                  <a:gd name="connsiteX42" fmla="*/ 775855 w 820881"/>
                  <a:gd name="connsiteY42" fmla="*/ 145087 h 990988"/>
                  <a:gd name="connsiteX43" fmla="*/ 748146 w 820881"/>
                  <a:gd name="connsiteY43" fmla="*/ 145087 h 99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0881" h="990988">
                    <a:moveTo>
                      <a:pt x="748146" y="145087"/>
                    </a:moveTo>
                    <a:cubicBezTo>
                      <a:pt x="664391" y="124147"/>
                      <a:pt x="710794" y="137254"/>
                      <a:pt x="609600" y="103523"/>
                    </a:cubicBezTo>
                    <a:lnTo>
                      <a:pt x="568037" y="89669"/>
                    </a:lnTo>
                    <a:cubicBezTo>
                      <a:pt x="554182" y="85051"/>
                      <a:pt x="540641" y="79356"/>
                      <a:pt x="526473" y="75814"/>
                    </a:cubicBezTo>
                    <a:cubicBezTo>
                      <a:pt x="508000" y="71196"/>
                      <a:pt x="489643" y="66091"/>
                      <a:pt x="471055" y="61960"/>
                    </a:cubicBezTo>
                    <a:cubicBezTo>
                      <a:pt x="412949" y="49048"/>
                      <a:pt x="378829" y="44280"/>
                      <a:pt x="318655" y="34251"/>
                    </a:cubicBezTo>
                    <a:cubicBezTo>
                      <a:pt x="215905" y="0"/>
                      <a:pt x="245789" y="4192"/>
                      <a:pt x="55419" y="34251"/>
                    </a:cubicBezTo>
                    <a:cubicBezTo>
                      <a:pt x="38972" y="36848"/>
                      <a:pt x="27710" y="52724"/>
                      <a:pt x="13855" y="61960"/>
                    </a:cubicBezTo>
                    <a:cubicBezTo>
                      <a:pt x="9237" y="75814"/>
                      <a:pt x="0" y="88919"/>
                      <a:pt x="0" y="103523"/>
                    </a:cubicBezTo>
                    <a:cubicBezTo>
                      <a:pt x="0" y="134243"/>
                      <a:pt x="6033" y="226425"/>
                      <a:pt x="27709" y="269778"/>
                    </a:cubicBezTo>
                    <a:cubicBezTo>
                      <a:pt x="35156" y="284671"/>
                      <a:pt x="46182" y="297487"/>
                      <a:pt x="55419" y="311342"/>
                    </a:cubicBezTo>
                    <a:cubicBezTo>
                      <a:pt x="90239" y="415804"/>
                      <a:pt x="43271" y="287048"/>
                      <a:pt x="96982" y="394469"/>
                    </a:cubicBezTo>
                    <a:cubicBezTo>
                      <a:pt x="103513" y="407531"/>
                      <a:pt x="103323" y="423509"/>
                      <a:pt x="110837" y="436032"/>
                    </a:cubicBezTo>
                    <a:cubicBezTo>
                      <a:pt x="117558" y="447233"/>
                      <a:pt x="130386" y="453542"/>
                      <a:pt x="138546" y="463742"/>
                    </a:cubicBezTo>
                    <a:cubicBezTo>
                      <a:pt x="148948" y="476744"/>
                      <a:pt x="157019" y="491451"/>
                      <a:pt x="166255" y="505305"/>
                    </a:cubicBezTo>
                    <a:cubicBezTo>
                      <a:pt x="170873" y="519160"/>
                      <a:pt x="173017" y="534103"/>
                      <a:pt x="180109" y="546869"/>
                    </a:cubicBezTo>
                    <a:cubicBezTo>
                      <a:pt x="196282" y="575980"/>
                      <a:pt x="235528" y="629996"/>
                      <a:pt x="235528" y="629996"/>
                    </a:cubicBezTo>
                    <a:cubicBezTo>
                      <a:pt x="270348" y="734462"/>
                      <a:pt x="223379" y="605701"/>
                      <a:pt x="277091" y="713123"/>
                    </a:cubicBezTo>
                    <a:cubicBezTo>
                      <a:pt x="334454" y="827848"/>
                      <a:pt x="239242" y="677130"/>
                      <a:pt x="318655" y="796251"/>
                    </a:cubicBezTo>
                    <a:cubicBezTo>
                      <a:pt x="314037" y="828578"/>
                      <a:pt x="311204" y="861211"/>
                      <a:pt x="304800" y="893232"/>
                    </a:cubicBezTo>
                    <a:cubicBezTo>
                      <a:pt x="301936" y="907552"/>
                      <a:pt x="290946" y="920192"/>
                      <a:pt x="290946" y="934796"/>
                    </a:cubicBezTo>
                    <a:cubicBezTo>
                      <a:pt x="290946" y="953837"/>
                      <a:pt x="300182" y="971741"/>
                      <a:pt x="304800" y="990214"/>
                    </a:cubicBezTo>
                    <a:cubicBezTo>
                      <a:pt x="323273" y="985596"/>
                      <a:pt x="348029" y="990988"/>
                      <a:pt x="360219" y="976360"/>
                    </a:cubicBezTo>
                    <a:cubicBezTo>
                      <a:pt x="392064" y="938146"/>
                      <a:pt x="357245" y="856604"/>
                      <a:pt x="387928" y="948651"/>
                    </a:cubicBezTo>
                    <a:cubicBezTo>
                      <a:pt x="415637" y="944033"/>
                      <a:pt x="451192" y="954660"/>
                      <a:pt x="471055" y="934796"/>
                    </a:cubicBezTo>
                    <a:cubicBezTo>
                      <a:pt x="506840" y="899010"/>
                      <a:pt x="426103" y="858646"/>
                      <a:pt x="415637" y="851669"/>
                    </a:cubicBezTo>
                    <a:cubicBezTo>
                      <a:pt x="429491" y="847051"/>
                      <a:pt x="445049" y="845915"/>
                      <a:pt x="457200" y="837814"/>
                    </a:cubicBezTo>
                    <a:cubicBezTo>
                      <a:pt x="473503" y="826946"/>
                      <a:pt x="492568" y="814839"/>
                      <a:pt x="498764" y="796251"/>
                    </a:cubicBezTo>
                    <a:cubicBezTo>
                      <a:pt x="503382" y="782396"/>
                      <a:pt x="494032" y="766091"/>
                      <a:pt x="484909" y="754687"/>
                    </a:cubicBezTo>
                    <a:cubicBezTo>
                      <a:pt x="465377" y="730271"/>
                      <a:pt x="429162" y="722250"/>
                      <a:pt x="401782" y="713123"/>
                    </a:cubicBezTo>
                    <a:cubicBezTo>
                      <a:pt x="334278" y="611868"/>
                      <a:pt x="416670" y="739178"/>
                      <a:pt x="346364" y="616142"/>
                    </a:cubicBezTo>
                    <a:cubicBezTo>
                      <a:pt x="338103" y="601685"/>
                      <a:pt x="326102" y="589471"/>
                      <a:pt x="318655" y="574578"/>
                    </a:cubicBezTo>
                    <a:cubicBezTo>
                      <a:pt x="261297" y="459863"/>
                      <a:pt x="356497" y="610558"/>
                      <a:pt x="277091" y="491451"/>
                    </a:cubicBezTo>
                    <a:lnTo>
                      <a:pt x="235528" y="366760"/>
                    </a:lnTo>
                    <a:lnTo>
                      <a:pt x="207819" y="283632"/>
                    </a:lnTo>
                    <a:lnTo>
                      <a:pt x="193964" y="214360"/>
                    </a:lnTo>
                    <a:cubicBezTo>
                      <a:pt x="207819" y="205124"/>
                      <a:pt x="219103" y="189389"/>
                      <a:pt x="235528" y="186651"/>
                    </a:cubicBezTo>
                    <a:cubicBezTo>
                      <a:pt x="249933" y="184250"/>
                      <a:pt x="262771" y="197641"/>
                      <a:pt x="277091" y="200505"/>
                    </a:cubicBezTo>
                    <a:cubicBezTo>
                      <a:pt x="338356" y="212758"/>
                      <a:pt x="457645" y="222717"/>
                      <a:pt x="512619" y="228214"/>
                    </a:cubicBezTo>
                    <a:cubicBezTo>
                      <a:pt x="637670" y="259478"/>
                      <a:pt x="485283" y="224009"/>
                      <a:pt x="692728" y="255923"/>
                    </a:cubicBezTo>
                    <a:cubicBezTo>
                      <a:pt x="711548" y="258818"/>
                      <a:pt x="729673" y="265160"/>
                      <a:pt x="748146" y="269778"/>
                    </a:cubicBezTo>
                    <a:cubicBezTo>
                      <a:pt x="765651" y="263943"/>
                      <a:pt x="811985" y="255381"/>
                      <a:pt x="817419" y="228214"/>
                    </a:cubicBezTo>
                    <a:cubicBezTo>
                      <a:pt x="820881" y="210906"/>
                      <a:pt x="785916" y="153136"/>
                      <a:pt x="775855" y="145087"/>
                    </a:cubicBezTo>
                    <a:cubicBezTo>
                      <a:pt x="764451" y="135964"/>
                      <a:pt x="734291" y="131232"/>
                      <a:pt x="748146" y="145087"/>
                    </a:cubicBez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319822" y="637309"/>
                <a:ext cx="1921160" cy="1052946"/>
              </a:xfrm>
              <a:custGeom>
                <a:avLst/>
                <a:gdLst>
                  <a:gd name="connsiteX0" fmla="*/ 23087 w 1921160"/>
                  <a:gd name="connsiteY0" fmla="*/ 318655 h 1052946"/>
                  <a:gd name="connsiteX1" fmla="*/ 92360 w 1921160"/>
                  <a:gd name="connsiteY1" fmla="*/ 387927 h 1052946"/>
                  <a:gd name="connsiteX2" fmla="*/ 133923 w 1921160"/>
                  <a:gd name="connsiteY2" fmla="*/ 415636 h 1052946"/>
                  <a:gd name="connsiteX3" fmla="*/ 161633 w 1921160"/>
                  <a:gd name="connsiteY3" fmla="*/ 443346 h 1052946"/>
                  <a:gd name="connsiteX4" fmla="*/ 314033 w 1921160"/>
                  <a:gd name="connsiteY4" fmla="*/ 471055 h 1052946"/>
                  <a:gd name="connsiteX5" fmla="*/ 452578 w 1921160"/>
                  <a:gd name="connsiteY5" fmla="*/ 526473 h 1052946"/>
                  <a:gd name="connsiteX6" fmla="*/ 494142 w 1921160"/>
                  <a:gd name="connsiteY6" fmla="*/ 540327 h 1052946"/>
                  <a:gd name="connsiteX7" fmla="*/ 535705 w 1921160"/>
                  <a:gd name="connsiteY7" fmla="*/ 554182 h 1052946"/>
                  <a:gd name="connsiteX8" fmla="*/ 577269 w 1921160"/>
                  <a:gd name="connsiteY8" fmla="*/ 595746 h 1052946"/>
                  <a:gd name="connsiteX9" fmla="*/ 618833 w 1921160"/>
                  <a:gd name="connsiteY9" fmla="*/ 609600 h 1052946"/>
                  <a:gd name="connsiteX10" fmla="*/ 660396 w 1921160"/>
                  <a:gd name="connsiteY10" fmla="*/ 637309 h 1052946"/>
                  <a:gd name="connsiteX11" fmla="*/ 757378 w 1921160"/>
                  <a:gd name="connsiteY11" fmla="*/ 734291 h 1052946"/>
                  <a:gd name="connsiteX12" fmla="*/ 798942 w 1921160"/>
                  <a:gd name="connsiteY12" fmla="*/ 706582 h 1052946"/>
                  <a:gd name="connsiteX13" fmla="*/ 826651 w 1921160"/>
                  <a:gd name="connsiteY13" fmla="*/ 665018 h 1052946"/>
                  <a:gd name="connsiteX14" fmla="*/ 868214 w 1921160"/>
                  <a:gd name="connsiteY14" fmla="*/ 651164 h 1052946"/>
                  <a:gd name="connsiteX15" fmla="*/ 937487 w 1921160"/>
                  <a:gd name="connsiteY15" fmla="*/ 595746 h 1052946"/>
                  <a:gd name="connsiteX16" fmla="*/ 1006760 w 1921160"/>
                  <a:gd name="connsiteY16" fmla="*/ 526473 h 1052946"/>
                  <a:gd name="connsiteX17" fmla="*/ 1089887 w 1921160"/>
                  <a:gd name="connsiteY17" fmla="*/ 484909 h 1052946"/>
                  <a:gd name="connsiteX18" fmla="*/ 1131451 w 1921160"/>
                  <a:gd name="connsiteY18" fmla="*/ 471055 h 1052946"/>
                  <a:gd name="connsiteX19" fmla="*/ 1173014 w 1921160"/>
                  <a:gd name="connsiteY19" fmla="*/ 429491 h 1052946"/>
                  <a:gd name="connsiteX20" fmla="*/ 1256142 w 1921160"/>
                  <a:gd name="connsiteY20" fmla="*/ 401782 h 1052946"/>
                  <a:gd name="connsiteX21" fmla="*/ 1297705 w 1921160"/>
                  <a:gd name="connsiteY21" fmla="*/ 360218 h 1052946"/>
                  <a:gd name="connsiteX22" fmla="*/ 1339269 w 1921160"/>
                  <a:gd name="connsiteY22" fmla="*/ 346364 h 1052946"/>
                  <a:gd name="connsiteX23" fmla="*/ 1380833 w 1921160"/>
                  <a:gd name="connsiteY23" fmla="*/ 318655 h 1052946"/>
                  <a:gd name="connsiteX24" fmla="*/ 1422396 w 1921160"/>
                  <a:gd name="connsiteY24" fmla="*/ 304800 h 1052946"/>
                  <a:gd name="connsiteX25" fmla="*/ 1505523 w 1921160"/>
                  <a:gd name="connsiteY25" fmla="*/ 249382 h 1052946"/>
                  <a:gd name="connsiteX26" fmla="*/ 1547087 w 1921160"/>
                  <a:gd name="connsiteY26" fmla="*/ 221673 h 1052946"/>
                  <a:gd name="connsiteX27" fmla="*/ 1588651 w 1921160"/>
                  <a:gd name="connsiteY27" fmla="*/ 193964 h 1052946"/>
                  <a:gd name="connsiteX28" fmla="*/ 1616360 w 1921160"/>
                  <a:gd name="connsiteY28" fmla="*/ 96982 h 1052946"/>
                  <a:gd name="connsiteX29" fmla="*/ 1644069 w 1921160"/>
                  <a:gd name="connsiteY29" fmla="*/ 13855 h 1052946"/>
                  <a:gd name="connsiteX30" fmla="*/ 1685633 w 1921160"/>
                  <a:gd name="connsiteY30" fmla="*/ 0 h 1052946"/>
                  <a:gd name="connsiteX31" fmla="*/ 1699487 w 1921160"/>
                  <a:gd name="connsiteY31" fmla="*/ 110836 h 1052946"/>
                  <a:gd name="connsiteX32" fmla="*/ 1685633 w 1921160"/>
                  <a:gd name="connsiteY32" fmla="*/ 152400 h 1052946"/>
                  <a:gd name="connsiteX33" fmla="*/ 1741051 w 1921160"/>
                  <a:gd name="connsiteY33" fmla="*/ 69273 h 1052946"/>
                  <a:gd name="connsiteX34" fmla="*/ 1838033 w 1921160"/>
                  <a:gd name="connsiteY34" fmla="*/ 83127 h 1052946"/>
                  <a:gd name="connsiteX35" fmla="*/ 1851887 w 1921160"/>
                  <a:gd name="connsiteY35" fmla="*/ 124691 h 1052946"/>
                  <a:gd name="connsiteX36" fmla="*/ 1838033 w 1921160"/>
                  <a:gd name="connsiteY36" fmla="*/ 166255 h 1052946"/>
                  <a:gd name="connsiteX37" fmla="*/ 1810323 w 1921160"/>
                  <a:gd name="connsiteY37" fmla="*/ 207818 h 1052946"/>
                  <a:gd name="connsiteX38" fmla="*/ 1838033 w 1921160"/>
                  <a:gd name="connsiteY38" fmla="*/ 180109 h 1052946"/>
                  <a:gd name="connsiteX39" fmla="*/ 1879596 w 1921160"/>
                  <a:gd name="connsiteY39" fmla="*/ 193964 h 1052946"/>
                  <a:gd name="connsiteX40" fmla="*/ 1921160 w 1921160"/>
                  <a:gd name="connsiteY40" fmla="*/ 277091 h 1052946"/>
                  <a:gd name="connsiteX41" fmla="*/ 1865742 w 1921160"/>
                  <a:gd name="connsiteY41" fmla="*/ 290946 h 1052946"/>
                  <a:gd name="connsiteX42" fmla="*/ 1796469 w 1921160"/>
                  <a:gd name="connsiteY42" fmla="*/ 346364 h 1052946"/>
                  <a:gd name="connsiteX43" fmla="*/ 1574796 w 1921160"/>
                  <a:gd name="connsiteY43" fmla="*/ 360218 h 1052946"/>
                  <a:gd name="connsiteX44" fmla="*/ 1491669 w 1921160"/>
                  <a:gd name="connsiteY44" fmla="*/ 415636 h 1052946"/>
                  <a:gd name="connsiteX45" fmla="*/ 1450105 w 1921160"/>
                  <a:gd name="connsiteY45" fmla="*/ 443346 h 1052946"/>
                  <a:gd name="connsiteX46" fmla="*/ 1408542 w 1921160"/>
                  <a:gd name="connsiteY46" fmla="*/ 457200 h 1052946"/>
                  <a:gd name="connsiteX47" fmla="*/ 1380833 w 1921160"/>
                  <a:gd name="connsiteY47" fmla="*/ 498764 h 1052946"/>
                  <a:gd name="connsiteX48" fmla="*/ 1339269 w 1921160"/>
                  <a:gd name="connsiteY48" fmla="*/ 512618 h 1052946"/>
                  <a:gd name="connsiteX49" fmla="*/ 1256142 w 1921160"/>
                  <a:gd name="connsiteY49" fmla="*/ 568036 h 1052946"/>
                  <a:gd name="connsiteX50" fmla="*/ 1256142 w 1921160"/>
                  <a:gd name="connsiteY50" fmla="*/ 568036 h 1052946"/>
                  <a:gd name="connsiteX51" fmla="*/ 1173014 w 1921160"/>
                  <a:gd name="connsiteY51" fmla="*/ 623455 h 1052946"/>
                  <a:gd name="connsiteX52" fmla="*/ 1089887 w 1921160"/>
                  <a:gd name="connsiteY52" fmla="*/ 665018 h 1052946"/>
                  <a:gd name="connsiteX53" fmla="*/ 1006760 w 1921160"/>
                  <a:gd name="connsiteY53" fmla="*/ 720436 h 1052946"/>
                  <a:gd name="connsiteX54" fmla="*/ 965196 w 1921160"/>
                  <a:gd name="connsiteY54" fmla="*/ 748146 h 1052946"/>
                  <a:gd name="connsiteX55" fmla="*/ 882069 w 1921160"/>
                  <a:gd name="connsiteY55" fmla="*/ 775855 h 1052946"/>
                  <a:gd name="connsiteX56" fmla="*/ 785087 w 1921160"/>
                  <a:gd name="connsiteY56" fmla="*/ 845127 h 1052946"/>
                  <a:gd name="connsiteX57" fmla="*/ 743523 w 1921160"/>
                  <a:gd name="connsiteY57" fmla="*/ 872836 h 1052946"/>
                  <a:gd name="connsiteX58" fmla="*/ 674251 w 1921160"/>
                  <a:gd name="connsiteY58" fmla="*/ 942109 h 1052946"/>
                  <a:gd name="connsiteX59" fmla="*/ 646542 w 1921160"/>
                  <a:gd name="connsiteY59" fmla="*/ 983673 h 1052946"/>
                  <a:gd name="connsiteX60" fmla="*/ 604978 w 1921160"/>
                  <a:gd name="connsiteY60" fmla="*/ 1011382 h 1052946"/>
                  <a:gd name="connsiteX61" fmla="*/ 563414 w 1921160"/>
                  <a:gd name="connsiteY61" fmla="*/ 1052946 h 1052946"/>
                  <a:gd name="connsiteX62" fmla="*/ 397160 w 1921160"/>
                  <a:gd name="connsiteY62" fmla="*/ 1025236 h 1052946"/>
                  <a:gd name="connsiteX63" fmla="*/ 286323 w 1921160"/>
                  <a:gd name="connsiteY63" fmla="*/ 942109 h 1052946"/>
                  <a:gd name="connsiteX64" fmla="*/ 203196 w 1921160"/>
                  <a:gd name="connsiteY64" fmla="*/ 886691 h 1052946"/>
                  <a:gd name="connsiteX65" fmla="*/ 133923 w 1921160"/>
                  <a:gd name="connsiteY65" fmla="*/ 831273 h 1052946"/>
                  <a:gd name="connsiteX66" fmla="*/ 78505 w 1921160"/>
                  <a:gd name="connsiteY66" fmla="*/ 748146 h 1052946"/>
                  <a:gd name="connsiteX67" fmla="*/ 64651 w 1921160"/>
                  <a:gd name="connsiteY67" fmla="*/ 692727 h 1052946"/>
                  <a:gd name="connsiteX68" fmla="*/ 36942 w 1921160"/>
                  <a:gd name="connsiteY68" fmla="*/ 651164 h 1052946"/>
                  <a:gd name="connsiteX69" fmla="*/ 23087 w 1921160"/>
                  <a:gd name="connsiteY69" fmla="*/ 609600 h 1052946"/>
                  <a:gd name="connsiteX70" fmla="*/ 36942 w 1921160"/>
                  <a:gd name="connsiteY70" fmla="*/ 429491 h 105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21160" h="1052946">
                    <a:moveTo>
                      <a:pt x="23087" y="318655"/>
                    </a:moveTo>
                    <a:cubicBezTo>
                      <a:pt x="133921" y="392544"/>
                      <a:pt x="0" y="295567"/>
                      <a:pt x="92360" y="387927"/>
                    </a:cubicBezTo>
                    <a:cubicBezTo>
                      <a:pt x="104134" y="399701"/>
                      <a:pt x="120921" y="405234"/>
                      <a:pt x="133923" y="415636"/>
                    </a:cubicBezTo>
                    <a:cubicBezTo>
                      <a:pt x="144123" y="423796"/>
                      <a:pt x="149949" y="437504"/>
                      <a:pt x="161633" y="443346"/>
                    </a:cubicBezTo>
                    <a:cubicBezTo>
                      <a:pt x="187760" y="456409"/>
                      <a:pt x="302768" y="469446"/>
                      <a:pt x="314033" y="471055"/>
                    </a:cubicBezTo>
                    <a:cubicBezTo>
                      <a:pt x="395573" y="511825"/>
                      <a:pt x="349861" y="492235"/>
                      <a:pt x="452578" y="526473"/>
                    </a:cubicBezTo>
                    <a:lnTo>
                      <a:pt x="494142" y="540327"/>
                    </a:lnTo>
                    <a:lnTo>
                      <a:pt x="535705" y="554182"/>
                    </a:lnTo>
                    <a:cubicBezTo>
                      <a:pt x="549560" y="568037"/>
                      <a:pt x="560966" y="584878"/>
                      <a:pt x="577269" y="595746"/>
                    </a:cubicBezTo>
                    <a:cubicBezTo>
                      <a:pt x="589420" y="603847"/>
                      <a:pt x="605771" y="603069"/>
                      <a:pt x="618833" y="609600"/>
                    </a:cubicBezTo>
                    <a:cubicBezTo>
                      <a:pt x="633726" y="617046"/>
                      <a:pt x="646542" y="628073"/>
                      <a:pt x="660396" y="637309"/>
                    </a:cubicBezTo>
                    <a:cubicBezTo>
                      <a:pt x="723915" y="732587"/>
                      <a:pt x="684221" y="709905"/>
                      <a:pt x="757378" y="734291"/>
                    </a:cubicBezTo>
                    <a:cubicBezTo>
                      <a:pt x="771233" y="725055"/>
                      <a:pt x="787168" y="718356"/>
                      <a:pt x="798942" y="706582"/>
                    </a:cubicBezTo>
                    <a:cubicBezTo>
                      <a:pt x="810716" y="694808"/>
                      <a:pt x="813649" y="675420"/>
                      <a:pt x="826651" y="665018"/>
                    </a:cubicBezTo>
                    <a:cubicBezTo>
                      <a:pt x="838055" y="655895"/>
                      <a:pt x="854360" y="655782"/>
                      <a:pt x="868214" y="651164"/>
                    </a:cubicBezTo>
                    <a:cubicBezTo>
                      <a:pt x="940358" y="542947"/>
                      <a:pt x="848259" y="662666"/>
                      <a:pt x="937487" y="595746"/>
                    </a:cubicBezTo>
                    <a:cubicBezTo>
                      <a:pt x="963612" y="576153"/>
                      <a:pt x="975780" y="536800"/>
                      <a:pt x="1006760" y="526473"/>
                    </a:cubicBezTo>
                    <a:cubicBezTo>
                      <a:pt x="1111239" y="491645"/>
                      <a:pt x="982446" y="538628"/>
                      <a:pt x="1089887" y="484909"/>
                    </a:cubicBezTo>
                    <a:cubicBezTo>
                      <a:pt x="1102949" y="478378"/>
                      <a:pt x="1117596" y="475673"/>
                      <a:pt x="1131451" y="471055"/>
                    </a:cubicBezTo>
                    <a:cubicBezTo>
                      <a:pt x="1145305" y="457200"/>
                      <a:pt x="1155886" y="439006"/>
                      <a:pt x="1173014" y="429491"/>
                    </a:cubicBezTo>
                    <a:cubicBezTo>
                      <a:pt x="1198547" y="415306"/>
                      <a:pt x="1256142" y="401782"/>
                      <a:pt x="1256142" y="401782"/>
                    </a:cubicBezTo>
                    <a:cubicBezTo>
                      <a:pt x="1269996" y="387927"/>
                      <a:pt x="1281402" y="371086"/>
                      <a:pt x="1297705" y="360218"/>
                    </a:cubicBezTo>
                    <a:cubicBezTo>
                      <a:pt x="1309856" y="352117"/>
                      <a:pt x="1326207" y="352895"/>
                      <a:pt x="1339269" y="346364"/>
                    </a:cubicBezTo>
                    <a:cubicBezTo>
                      <a:pt x="1354162" y="338918"/>
                      <a:pt x="1365940" y="326102"/>
                      <a:pt x="1380833" y="318655"/>
                    </a:cubicBezTo>
                    <a:cubicBezTo>
                      <a:pt x="1393895" y="312124"/>
                      <a:pt x="1409630" y="311892"/>
                      <a:pt x="1422396" y="304800"/>
                    </a:cubicBezTo>
                    <a:cubicBezTo>
                      <a:pt x="1451507" y="288627"/>
                      <a:pt x="1477814" y="267855"/>
                      <a:pt x="1505523" y="249382"/>
                    </a:cubicBezTo>
                    <a:lnTo>
                      <a:pt x="1547087" y="221673"/>
                    </a:lnTo>
                    <a:lnTo>
                      <a:pt x="1588651" y="193964"/>
                    </a:lnTo>
                    <a:cubicBezTo>
                      <a:pt x="1635223" y="54242"/>
                      <a:pt x="1564155" y="270997"/>
                      <a:pt x="1616360" y="96982"/>
                    </a:cubicBezTo>
                    <a:cubicBezTo>
                      <a:pt x="1624753" y="69006"/>
                      <a:pt x="1616360" y="23092"/>
                      <a:pt x="1644069" y="13855"/>
                    </a:cubicBezTo>
                    <a:lnTo>
                      <a:pt x="1685633" y="0"/>
                    </a:lnTo>
                    <a:cubicBezTo>
                      <a:pt x="1724203" y="57856"/>
                      <a:pt x="1719720" y="29905"/>
                      <a:pt x="1699487" y="110836"/>
                    </a:cubicBezTo>
                    <a:cubicBezTo>
                      <a:pt x="1695945" y="125004"/>
                      <a:pt x="1685633" y="167004"/>
                      <a:pt x="1685633" y="152400"/>
                    </a:cubicBezTo>
                    <a:cubicBezTo>
                      <a:pt x="1685633" y="92756"/>
                      <a:pt x="1699290" y="97113"/>
                      <a:pt x="1741051" y="69273"/>
                    </a:cubicBezTo>
                    <a:cubicBezTo>
                      <a:pt x="1773378" y="73891"/>
                      <a:pt x="1808825" y="68523"/>
                      <a:pt x="1838033" y="83127"/>
                    </a:cubicBezTo>
                    <a:cubicBezTo>
                      <a:pt x="1851095" y="89658"/>
                      <a:pt x="1851887" y="110087"/>
                      <a:pt x="1851887" y="124691"/>
                    </a:cubicBezTo>
                    <a:cubicBezTo>
                      <a:pt x="1851887" y="139295"/>
                      <a:pt x="1844564" y="153193"/>
                      <a:pt x="1838033" y="166255"/>
                    </a:cubicBezTo>
                    <a:cubicBezTo>
                      <a:pt x="1830586" y="181148"/>
                      <a:pt x="1810323" y="191167"/>
                      <a:pt x="1810323" y="207818"/>
                    </a:cubicBezTo>
                    <a:lnTo>
                      <a:pt x="1838033" y="180109"/>
                    </a:lnTo>
                    <a:cubicBezTo>
                      <a:pt x="1851887" y="184727"/>
                      <a:pt x="1868192" y="184841"/>
                      <a:pt x="1879596" y="193964"/>
                    </a:cubicBezTo>
                    <a:cubicBezTo>
                      <a:pt x="1904012" y="213497"/>
                      <a:pt x="1912033" y="249710"/>
                      <a:pt x="1921160" y="277091"/>
                    </a:cubicBezTo>
                    <a:cubicBezTo>
                      <a:pt x="1902687" y="281709"/>
                      <a:pt x="1881585" y="280384"/>
                      <a:pt x="1865742" y="290946"/>
                    </a:cubicBezTo>
                    <a:cubicBezTo>
                      <a:pt x="1803347" y="332542"/>
                      <a:pt x="1877146" y="337872"/>
                      <a:pt x="1796469" y="346364"/>
                    </a:cubicBezTo>
                    <a:cubicBezTo>
                      <a:pt x="1722841" y="354114"/>
                      <a:pt x="1648687" y="355600"/>
                      <a:pt x="1574796" y="360218"/>
                    </a:cubicBezTo>
                    <a:lnTo>
                      <a:pt x="1491669" y="415636"/>
                    </a:lnTo>
                    <a:cubicBezTo>
                      <a:pt x="1477814" y="424873"/>
                      <a:pt x="1465902" y="438080"/>
                      <a:pt x="1450105" y="443346"/>
                    </a:cubicBezTo>
                    <a:lnTo>
                      <a:pt x="1408542" y="457200"/>
                    </a:lnTo>
                    <a:cubicBezTo>
                      <a:pt x="1399306" y="471055"/>
                      <a:pt x="1393835" y="488362"/>
                      <a:pt x="1380833" y="498764"/>
                    </a:cubicBezTo>
                    <a:cubicBezTo>
                      <a:pt x="1369429" y="507887"/>
                      <a:pt x="1352035" y="505526"/>
                      <a:pt x="1339269" y="512618"/>
                    </a:cubicBezTo>
                    <a:cubicBezTo>
                      <a:pt x="1310158" y="528791"/>
                      <a:pt x="1283851" y="549563"/>
                      <a:pt x="1256142" y="568036"/>
                    </a:cubicBezTo>
                    <a:lnTo>
                      <a:pt x="1256142" y="568036"/>
                    </a:lnTo>
                    <a:cubicBezTo>
                      <a:pt x="1177351" y="646827"/>
                      <a:pt x="1253217" y="583353"/>
                      <a:pt x="1173014" y="623455"/>
                    </a:cubicBezTo>
                    <a:cubicBezTo>
                      <a:pt x="1065592" y="677167"/>
                      <a:pt x="1194353" y="630198"/>
                      <a:pt x="1089887" y="665018"/>
                    </a:cubicBezTo>
                    <a:lnTo>
                      <a:pt x="1006760" y="720436"/>
                    </a:lnTo>
                    <a:cubicBezTo>
                      <a:pt x="992905" y="729673"/>
                      <a:pt x="980993" y="742880"/>
                      <a:pt x="965196" y="748146"/>
                    </a:cubicBezTo>
                    <a:cubicBezTo>
                      <a:pt x="937487" y="757382"/>
                      <a:pt x="906371" y="759654"/>
                      <a:pt x="882069" y="775855"/>
                    </a:cubicBezTo>
                    <a:cubicBezTo>
                      <a:pt x="784115" y="841157"/>
                      <a:pt x="905381" y="759204"/>
                      <a:pt x="785087" y="845127"/>
                    </a:cubicBezTo>
                    <a:cubicBezTo>
                      <a:pt x="771537" y="854805"/>
                      <a:pt x="757378" y="863600"/>
                      <a:pt x="743523" y="872836"/>
                    </a:cubicBezTo>
                    <a:cubicBezTo>
                      <a:pt x="669632" y="983674"/>
                      <a:pt x="766614" y="849745"/>
                      <a:pt x="674251" y="942109"/>
                    </a:cubicBezTo>
                    <a:cubicBezTo>
                      <a:pt x="662477" y="953883"/>
                      <a:pt x="658316" y="971899"/>
                      <a:pt x="646542" y="983673"/>
                    </a:cubicBezTo>
                    <a:cubicBezTo>
                      <a:pt x="634768" y="995447"/>
                      <a:pt x="617770" y="1000722"/>
                      <a:pt x="604978" y="1011382"/>
                    </a:cubicBezTo>
                    <a:cubicBezTo>
                      <a:pt x="589926" y="1023925"/>
                      <a:pt x="577269" y="1039091"/>
                      <a:pt x="563414" y="1052946"/>
                    </a:cubicBezTo>
                    <a:cubicBezTo>
                      <a:pt x="540517" y="1050402"/>
                      <a:pt x="437780" y="1047803"/>
                      <a:pt x="397160" y="1025236"/>
                    </a:cubicBezTo>
                    <a:cubicBezTo>
                      <a:pt x="188866" y="909516"/>
                      <a:pt x="382414" y="1014177"/>
                      <a:pt x="286323" y="942109"/>
                    </a:cubicBezTo>
                    <a:cubicBezTo>
                      <a:pt x="259681" y="922128"/>
                      <a:pt x="230905" y="905164"/>
                      <a:pt x="203196" y="886691"/>
                    </a:cubicBezTo>
                    <a:cubicBezTo>
                      <a:pt x="175933" y="868515"/>
                      <a:pt x="153663" y="857593"/>
                      <a:pt x="133923" y="831273"/>
                    </a:cubicBezTo>
                    <a:cubicBezTo>
                      <a:pt x="113942" y="804631"/>
                      <a:pt x="78505" y="748146"/>
                      <a:pt x="78505" y="748146"/>
                    </a:cubicBezTo>
                    <a:cubicBezTo>
                      <a:pt x="73887" y="729673"/>
                      <a:pt x="72152" y="710229"/>
                      <a:pt x="64651" y="692727"/>
                    </a:cubicBezTo>
                    <a:cubicBezTo>
                      <a:pt x="58092" y="677422"/>
                      <a:pt x="44389" y="666057"/>
                      <a:pt x="36942" y="651164"/>
                    </a:cubicBezTo>
                    <a:cubicBezTo>
                      <a:pt x="30411" y="638102"/>
                      <a:pt x="27705" y="623455"/>
                      <a:pt x="23087" y="609600"/>
                    </a:cubicBezTo>
                    <a:cubicBezTo>
                      <a:pt x="38321" y="457269"/>
                      <a:pt x="36942" y="517467"/>
                      <a:pt x="36942" y="429491"/>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1463724">
                <a:off x="7593929" y="884099"/>
                <a:ext cx="288193" cy="305032"/>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049709" y="2452255"/>
                <a:ext cx="930509" cy="1274618"/>
              </a:xfrm>
              <a:custGeom>
                <a:avLst/>
                <a:gdLst>
                  <a:gd name="connsiteX0" fmla="*/ 168509 w 930509"/>
                  <a:gd name="connsiteY0" fmla="*/ 96981 h 1274618"/>
                  <a:gd name="connsiteX1" fmla="*/ 251636 w 930509"/>
                  <a:gd name="connsiteY1" fmla="*/ 69272 h 1274618"/>
                  <a:gd name="connsiteX2" fmla="*/ 293200 w 930509"/>
                  <a:gd name="connsiteY2" fmla="*/ 55418 h 1274618"/>
                  <a:gd name="connsiteX3" fmla="*/ 404036 w 930509"/>
                  <a:gd name="connsiteY3" fmla="*/ 27709 h 1274618"/>
                  <a:gd name="connsiteX4" fmla="*/ 445600 w 930509"/>
                  <a:gd name="connsiteY4" fmla="*/ 13854 h 1274618"/>
                  <a:gd name="connsiteX5" fmla="*/ 694982 w 930509"/>
                  <a:gd name="connsiteY5" fmla="*/ 0 h 1274618"/>
                  <a:gd name="connsiteX6" fmla="*/ 778109 w 930509"/>
                  <a:gd name="connsiteY6" fmla="*/ 13854 h 1274618"/>
                  <a:gd name="connsiteX7" fmla="*/ 819673 w 930509"/>
                  <a:gd name="connsiteY7" fmla="*/ 41563 h 1274618"/>
                  <a:gd name="connsiteX8" fmla="*/ 888946 w 930509"/>
                  <a:gd name="connsiteY8" fmla="*/ 124690 h 1274618"/>
                  <a:gd name="connsiteX9" fmla="*/ 902800 w 930509"/>
                  <a:gd name="connsiteY9" fmla="*/ 180109 h 1274618"/>
                  <a:gd name="connsiteX10" fmla="*/ 930509 w 930509"/>
                  <a:gd name="connsiteY10" fmla="*/ 263236 h 1274618"/>
                  <a:gd name="connsiteX11" fmla="*/ 888946 w 930509"/>
                  <a:gd name="connsiteY11" fmla="*/ 346363 h 1274618"/>
                  <a:gd name="connsiteX12" fmla="*/ 861236 w 930509"/>
                  <a:gd name="connsiteY12" fmla="*/ 374072 h 1274618"/>
                  <a:gd name="connsiteX13" fmla="*/ 791964 w 930509"/>
                  <a:gd name="connsiteY13" fmla="*/ 443345 h 1274618"/>
                  <a:gd name="connsiteX14" fmla="*/ 764255 w 930509"/>
                  <a:gd name="connsiteY14" fmla="*/ 484909 h 1274618"/>
                  <a:gd name="connsiteX15" fmla="*/ 722691 w 930509"/>
                  <a:gd name="connsiteY15" fmla="*/ 512618 h 1274618"/>
                  <a:gd name="connsiteX16" fmla="*/ 708836 w 930509"/>
                  <a:gd name="connsiteY16" fmla="*/ 554181 h 1274618"/>
                  <a:gd name="connsiteX17" fmla="*/ 625709 w 930509"/>
                  <a:gd name="connsiteY17" fmla="*/ 609600 h 1274618"/>
                  <a:gd name="connsiteX18" fmla="*/ 514873 w 930509"/>
                  <a:gd name="connsiteY18" fmla="*/ 706581 h 1274618"/>
                  <a:gd name="connsiteX19" fmla="*/ 431746 w 930509"/>
                  <a:gd name="connsiteY19" fmla="*/ 775854 h 1274618"/>
                  <a:gd name="connsiteX20" fmla="*/ 404036 w 930509"/>
                  <a:gd name="connsiteY20" fmla="*/ 803563 h 1274618"/>
                  <a:gd name="connsiteX21" fmla="*/ 362473 w 930509"/>
                  <a:gd name="connsiteY21" fmla="*/ 831272 h 1274618"/>
                  <a:gd name="connsiteX22" fmla="*/ 279346 w 930509"/>
                  <a:gd name="connsiteY22" fmla="*/ 886690 h 1274618"/>
                  <a:gd name="connsiteX23" fmla="*/ 251636 w 930509"/>
                  <a:gd name="connsiteY23" fmla="*/ 914400 h 1274618"/>
                  <a:gd name="connsiteX24" fmla="*/ 223927 w 930509"/>
                  <a:gd name="connsiteY24" fmla="*/ 955963 h 1274618"/>
                  <a:gd name="connsiteX25" fmla="*/ 182364 w 930509"/>
                  <a:gd name="connsiteY25" fmla="*/ 969818 h 1274618"/>
                  <a:gd name="connsiteX26" fmla="*/ 154655 w 930509"/>
                  <a:gd name="connsiteY26" fmla="*/ 1011381 h 1274618"/>
                  <a:gd name="connsiteX27" fmla="*/ 196218 w 930509"/>
                  <a:gd name="connsiteY27" fmla="*/ 1025236 h 1274618"/>
                  <a:gd name="connsiteX28" fmla="*/ 265491 w 930509"/>
                  <a:gd name="connsiteY28" fmla="*/ 1149927 h 1274618"/>
                  <a:gd name="connsiteX29" fmla="*/ 251636 w 930509"/>
                  <a:gd name="connsiteY29" fmla="*/ 1233054 h 1274618"/>
                  <a:gd name="connsiteX30" fmla="*/ 168509 w 930509"/>
                  <a:gd name="connsiteY30" fmla="*/ 1274618 h 1274618"/>
                  <a:gd name="connsiteX31" fmla="*/ 99236 w 930509"/>
                  <a:gd name="connsiteY31" fmla="*/ 1233054 h 1274618"/>
                  <a:gd name="connsiteX32" fmla="*/ 71527 w 930509"/>
                  <a:gd name="connsiteY32" fmla="*/ 1149927 h 1274618"/>
                  <a:gd name="connsiteX33" fmla="*/ 57673 w 930509"/>
                  <a:gd name="connsiteY33" fmla="*/ 1108363 h 1274618"/>
                  <a:gd name="connsiteX34" fmla="*/ 29964 w 930509"/>
                  <a:gd name="connsiteY34" fmla="*/ 1066800 h 1274618"/>
                  <a:gd name="connsiteX35" fmla="*/ 2255 w 930509"/>
                  <a:gd name="connsiteY35" fmla="*/ 983672 h 1274618"/>
                  <a:gd name="connsiteX36" fmla="*/ 16109 w 930509"/>
                  <a:gd name="connsiteY36" fmla="*/ 900545 h 1274618"/>
                  <a:gd name="connsiteX37" fmla="*/ 99236 w 930509"/>
                  <a:gd name="connsiteY37" fmla="*/ 845127 h 1274618"/>
                  <a:gd name="connsiteX38" fmla="*/ 126946 w 930509"/>
                  <a:gd name="connsiteY38" fmla="*/ 817418 h 1274618"/>
                  <a:gd name="connsiteX39" fmla="*/ 210073 w 930509"/>
                  <a:gd name="connsiteY39" fmla="*/ 789709 h 1274618"/>
                  <a:gd name="connsiteX40" fmla="*/ 251636 w 930509"/>
                  <a:gd name="connsiteY40" fmla="*/ 762000 h 1274618"/>
                  <a:gd name="connsiteX41" fmla="*/ 279346 w 930509"/>
                  <a:gd name="connsiteY41" fmla="*/ 720436 h 1274618"/>
                  <a:gd name="connsiteX42" fmla="*/ 362473 w 930509"/>
                  <a:gd name="connsiteY42" fmla="*/ 665018 h 1274618"/>
                  <a:gd name="connsiteX43" fmla="*/ 431746 w 930509"/>
                  <a:gd name="connsiteY43" fmla="*/ 595745 h 1274618"/>
                  <a:gd name="connsiteX44" fmla="*/ 514873 w 930509"/>
                  <a:gd name="connsiteY44" fmla="*/ 540327 h 1274618"/>
                  <a:gd name="connsiteX45" fmla="*/ 542582 w 930509"/>
                  <a:gd name="connsiteY45" fmla="*/ 498763 h 1274618"/>
                  <a:gd name="connsiteX46" fmla="*/ 639564 w 930509"/>
                  <a:gd name="connsiteY46" fmla="*/ 387927 h 1274618"/>
                  <a:gd name="connsiteX47" fmla="*/ 542582 w 930509"/>
                  <a:gd name="connsiteY47" fmla="*/ 360218 h 1274618"/>
                  <a:gd name="connsiteX48" fmla="*/ 431746 w 930509"/>
                  <a:gd name="connsiteY48" fmla="*/ 332509 h 1274618"/>
                  <a:gd name="connsiteX49" fmla="*/ 182364 w 930509"/>
                  <a:gd name="connsiteY49" fmla="*/ 304800 h 1274618"/>
                  <a:gd name="connsiteX50" fmla="*/ 113091 w 930509"/>
                  <a:gd name="connsiteY50" fmla="*/ 249381 h 1274618"/>
                  <a:gd name="connsiteX51" fmla="*/ 85382 w 930509"/>
                  <a:gd name="connsiteY51" fmla="*/ 166254 h 1274618"/>
                  <a:gd name="connsiteX52" fmla="*/ 113091 w 930509"/>
                  <a:gd name="connsiteY52" fmla="*/ 124690 h 1274618"/>
                  <a:gd name="connsiteX53" fmla="*/ 154655 w 930509"/>
                  <a:gd name="connsiteY53" fmla="*/ 110836 h 1274618"/>
                  <a:gd name="connsiteX54" fmla="*/ 168509 w 930509"/>
                  <a:gd name="connsiteY54" fmla="*/ 96981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0509" h="1274618">
                    <a:moveTo>
                      <a:pt x="168509" y="96981"/>
                    </a:moveTo>
                    <a:cubicBezTo>
                      <a:pt x="184672" y="90054"/>
                      <a:pt x="223927" y="78508"/>
                      <a:pt x="251636" y="69272"/>
                    </a:cubicBezTo>
                    <a:cubicBezTo>
                      <a:pt x="265491" y="64654"/>
                      <a:pt x="279032" y="58960"/>
                      <a:pt x="293200" y="55418"/>
                    </a:cubicBezTo>
                    <a:cubicBezTo>
                      <a:pt x="330145" y="46182"/>
                      <a:pt x="367908" y="39752"/>
                      <a:pt x="404036" y="27709"/>
                    </a:cubicBezTo>
                    <a:cubicBezTo>
                      <a:pt x="417891" y="23091"/>
                      <a:pt x="431062" y="15239"/>
                      <a:pt x="445600" y="13854"/>
                    </a:cubicBezTo>
                    <a:cubicBezTo>
                      <a:pt x="528480" y="5961"/>
                      <a:pt x="611855" y="4618"/>
                      <a:pt x="694982" y="0"/>
                    </a:cubicBezTo>
                    <a:cubicBezTo>
                      <a:pt x="722691" y="4618"/>
                      <a:pt x="751459" y="4971"/>
                      <a:pt x="778109" y="13854"/>
                    </a:cubicBezTo>
                    <a:cubicBezTo>
                      <a:pt x="793906" y="19119"/>
                      <a:pt x="806881" y="30903"/>
                      <a:pt x="819673" y="41563"/>
                    </a:cubicBezTo>
                    <a:cubicBezTo>
                      <a:pt x="859673" y="74896"/>
                      <a:pt x="861702" y="83826"/>
                      <a:pt x="888946" y="124690"/>
                    </a:cubicBezTo>
                    <a:cubicBezTo>
                      <a:pt x="893564" y="143163"/>
                      <a:pt x="897329" y="161871"/>
                      <a:pt x="902800" y="180109"/>
                    </a:cubicBezTo>
                    <a:cubicBezTo>
                      <a:pt x="911193" y="208085"/>
                      <a:pt x="930509" y="263236"/>
                      <a:pt x="930509" y="263236"/>
                    </a:cubicBezTo>
                    <a:cubicBezTo>
                      <a:pt x="915876" y="307136"/>
                      <a:pt x="919640" y="307996"/>
                      <a:pt x="888946" y="346363"/>
                    </a:cubicBezTo>
                    <a:cubicBezTo>
                      <a:pt x="880786" y="356563"/>
                      <a:pt x="869396" y="363872"/>
                      <a:pt x="861236" y="374072"/>
                    </a:cubicBezTo>
                    <a:cubicBezTo>
                      <a:pt x="808455" y="440048"/>
                      <a:pt x="863218" y="395842"/>
                      <a:pt x="791964" y="443345"/>
                    </a:cubicBezTo>
                    <a:cubicBezTo>
                      <a:pt x="782728" y="457200"/>
                      <a:pt x="776029" y="473135"/>
                      <a:pt x="764255" y="484909"/>
                    </a:cubicBezTo>
                    <a:cubicBezTo>
                      <a:pt x="752481" y="496683"/>
                      <a:pt x="733093" y="499616"/>
                      <a:pt x="722691" y="512618"/>
                    </a:cubicBezTo>
                    <a:cubicBezTo>
                      <a:pt x="713568" y="524022"/>
                      <a:pt x="719162" y="543855"/>
                      <a:pt x="708836" y="554181"/>
                    </a:cubicBezTo>
                    <a:cubicBezTo>
                      <a:pt x="685288" y="577729"/>
                      <a:pt x="625709" y="609600"/>
                      <a:pt x="625709" y="609600"/>
                    </a:cubicBezTo>
                    <a:cubicBezTo>
                      <a:pt x="547199" y="727363"/>
                      <a:pt x="676511" y="544943"/>
                      <a:pt x="514873" y="706581"/>
                    </a:cubicBezTo>
                    <a:cubicBezTo>
                      <a:pt x="416147" y="805307"/>
                      <a:pt x="528184" y="698704"/>
                      <a:pt x="431746" y="775854"/>
                    </a:cubicBezTo>
                    <a:cubicBezTo>
                      <a:pt x="421546" y="784014"/>
                      <a:pt x="414236" y="795403"/>
                      <a:pt x="404036" y="803563"/>
                    </a:cubicBezTo>
                    <a:cubicBezTo>
                      <a:pt x="391034" y="813965"/>
                      <a:pt x="375265" y="820612"/>
                      <a:pt x="362473" y="831272"/>
                    </a:cubicBezTo>
                    <a:cubicBezTo>
                      <a:pt x="293287" y="888927"/>
                      <a:pt x="352388" y="862343"/>
                      <a:pt x="279346" y="886690"/>
                    </a:cubicBezTo>
                    <a:cubicBezTo>
                      <a:pt x="270109" y="895927"/>
                      <a:pt x="259796" y="904200"/>
                      <a:pt x="251636" y="914400"/>
                    </a:cubicBezTo>
                    <a:cubicBezTo>
                      <a:pt x="241234" y="927402"/>
                      <a:pt x="236929" y="945561"/>
                      <a:pt x="223927" y="955963"/>
                    </a:cubicBezTo>
                    <a:cubicBezTo>
                      <a:pt x="212523" y="965086"/>
                      <a:pt x="196218" y="965200"/>
                      <a:pt x="182364" y="969818"/>
                    </a:cubicBezTo>
                    <a:cubicBezTo>
                      <a:pt x="173128" y="983672"/>
                      <a:pt x="150617" y="995227"/>
                      <a:pt x="154655" y="1011381"/>
                    </a:cubicBezTo>
                    <a:cubicBezTo>
                      <a:pt x="158197" y="1025549"/>
                      <a:pt x="185892" y="1014909"/>
                      <a:pt x="196218" y="1025236"/>
                    </a:cubicBezTo>
                    <a:cubicBezTo>
                      <a:pt x="243857" y="1072875"/>
                      <a:pt x="248069" y="1097661"/>
                      <a:pt x="265491" y="1149927"/>
                    </a:cubicBezTo>
                    <a:cubicBezTo>
                      <a:pt x="260873" y="1177636"/>
                      <a:pt x="264199" y="1207928"/>
                      <a:pt x="251636" y="1233054"/>
                    </a:cubicBezTo>
                    <a:cubicBezTo>
                      <a:pt x="240893" y="1254540"/>
                      <a:pt x="188180" y="1268061"/>
                      <a:pt x="168509" y="1274618"/>
                    </a:cubicBezTo>
                    <a:cubicBezTo>
                      <a:pt x="140070" y="1265138"/>
                      <a:pt x="114450" y="1263481"/>
                      <a:pt x="99236" y="1233054"/>
                    </a:cubicBezTo>
                    <a:cubicBezTo>
                      <a:pt x="86174" y="1206930"/>
                      <a:pt x="80763" y="1177636"/>
                      <a:pt x="71527" y="1149927"/>
                    </a:cubicBezTo>
                    <a:cubicBezTo>
                      <a:pt x="66909" y="1136072"/>
                      <a:pt x="65774" y="1120514"/>
                      <a:pt x="57673" y="1108363"/>
                    </a:cubicBezTo>
                    <a:cubicBezTo>
                      <a:pt x="48437" y="1094509"/>
                      <a:pt x="36727" y="1082016"/>
                      <a:pt x="29964" y="1066800"/>
                    </a:cubicBezTo>
                    <a:cubicBezTo>
                      <a:pt x="18101" y="1040109"/>
                      <a:pt x="2255" y="983672"/>
                      <a:pt x="2255" y="983672"/>
                    </a:cubicBezTo>
                    <a:cubicBezTo>
                      <a:pt x="6873" y="955963"/>
                      <a:pt x="0" y="923558"/>
                      <a:pt x="16109" y="900545"/>
                    </a:cubicBezTo>
                    <a:cubicBezTo>
                      <a:pt x="35206" y="873263"/>
                      <a:pt x="75687" y="868675"/>
                      <a:pt x="99236" y="845127"/>
                    </a:cubicBezTo>
                    <a:cubicBezTo>
                      <a:pt x="108473" y="835891"/>
                      <a:pt x="115263" y="823260"/>
                      <a:pt x="126946" y="817418"/>
                    </a:cubicBezTo>
                    <a:cubicBezTo>
                      <a:pt x="153070" y="804356"/>
                      <a:pt x="210073" y="789709"/>
                      <a:pt x="210073" y="789709"/>
                    </a:cubicBezTo>
                    <a:cubicBezTo>
                      <a:pt x="223927" y="780473"/>
                      <a:pt x="239862" y="773774"/>
                      <a:pt x="251636" y="762000"/>
                    </a:cubicBezTo>
                    <a:cubicBezTo>
                      <a:pt x="263410" y="750226"/>
                      <a:pt x="266815" y="731401"/>
                      <a:pt x="279346" y="720436"/>
                    </a:cubicBezTo>
                    <a:cubicBezTo>
                      <a:pt x="304408" y="698506"/>
                      <a:pt x="338925" y="688566"/>
                      <a:pt x="362473" y="665018"/>
                    </a:cubicBezTo>
                    <a:cubicBezTo>
                      <a:pt x="385564" y="641927"/>
                      <a:pt x="404575" y="613859"/>
                      <a:pt x="431746" y="595745"/>
                    </a:cubicBezTo>
                    <a:lnTo>
                      <a:pt x="514873" y="540327"/>
                    </a:lnTo>
                    <a:cubicBezTo>
                      <a:pt x="524109" y="526472"/>
                      <a:pt x="531617" y="511294"/>
                      <a:pt x="542582" y="498763"/>
                    </a:cubicBezTo>
                    <a:cubicBezTo>
                      <a:pt x="656051" y="369084"/>
                      <a:pt x="577209" y="481458"/>
                      <a:pt x="639564" y="387927"/>
                    </a:cubicBezTo>
                    <a:cubicBezTo>
                      <a:pt x="539907" y="354707"/>
                      <a:pt x="664358" y="395011"/>
                      <a:pt x="542582" y="360218"/>
                    </a:cubicBezTo>
                    <a:cubicBezTo>
                      <a:pt x="473741" y="340549"/>
                      <a:pt x="523301" y="346594"/>
                      <a:pt x="431746" y="332509"/>
                    </a:cubicBezTo>
                    <a:cubicBezTo>
                      <a:pt x="358888" y="321300"/>
                      <a:pt x="253209" y="311884"/>
                      <a:pt x="182364" y="304800"/>
                    </a:cubicBezTo>
                    <a:cubicBezTo>
                      <a:pt x="137293" y="289776"/>
                      <a:pt x="134888" y="298426"/>
                      <a:pt x="113091" y="249381"/>
                    </a:cubicBezTo>
                    <a:cubicBezTo>
                      <a:pt x="101229" y="222691"/>
                      <a:pt x="85382" y="166254"/>
                      <a:pt x="85382" y="166254"/>
                    </a:cubicBezTo>
                    <a:cubicBezTo>
                      <a:pt x="94618" y="152399"/>
                      <a:pt x="100089" y="135092"/>
                      <a:pt x="113091" y="124690"/>
                    </a:cubicBezTo>
                    <a:cubicBezTo>
                      <a:pt x="124495" y="115567"/>
                      <a:pt x="140051" y="110836"/>
                      <a:pt x="154655" y="110836"/>
                    </a:cubicBezTo>
                    <a:cubicBezTo>
                      <a:pt x="164981" y="110836"/>
                      <a:pt x="152346" y="103908"/>
                      <a:pt x="168509" y="96981"/>
                    </a:cubicBez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2209800"/>
                <a:ext cx="1436257" cy="1468582"/>
              </a:xfrm>
              <a:custGeom>
                <a:avLst/>
                <a:gdLst>
                  <a:gd name="connsiteX0" fmla="*/ 1145311 w 1436257"/>
                  <a:gd name="connsiteY0" fmla="*/ 221673 h 1468582"/>
                  <a:gd name="connsiteX1" fmla="*/ 1076039 w 1436257"/>
                  <a:gd name="connsiteY1" fmla="*/ 304800 h 1468582"/>
                  <a:gd name="connsiteX2" fmla="*/ 1048330 w 1436257"/>
                  <a:gd name="connsiteY2" fmla="*/ 346364 h 1468582"/>
                  <a:gd name="connsiteX3" fmla="*/ 1006766 w 1436257"/>
                  <a:gd name="connsiteY3" fmla="*/ 387928 h 1468582"/>
                  <a:gd name="connsiteX4" fmla="*/ 909784 w 1436257"/>
                  <a:gd name="connsiteY4" fmla="*/ 484909 h 1468582"/>
                  <a:gd name="connsiteX5" fmla="*/ 798948 w 1436257"/>
                  <a:gd name="connsiteY5" fmla="*/ 568037 h 1468582"/>
                  <a:gd name="connsiteX6" fmla="*/ 743530 w 1436257"/>
                  <a:gd name="connsiteY6" fmla="*/ 609600 h 1468582"/>
                  <a:gd name="connsiteX7" fmla="*/ 715821 w 1436257"/>
                  <a:gd name="connsiteY7" fmla="*/ 651164 h 1468582"/>
                  <a:gd name="connsiteX8" fmla="*/ 674257 w 1436257"/>
                  <a:gd name="connsiteY8" fmla="*/ 665019 h 1468582"/>
                  <a:gd name="connsiteX9" fmla="*/ 632693 w 1436257"/>
                  <a:gd name="connsiteY9" fmla="*/ 692728 h 1468582"/>
                  <a:gd name="connsiteX10" fmla="*/ 577275 w 1436257"/>
                  <a:gd name="connsiteY10" fmla="*/ 734291 h 1468582"/>
                  <a:gd name="connsiteX11" fmla="*/ 494148 w 1436257"/>
                  <a:gd name="connsiteY11" fmla="*/ 789709 h 1468582"/>
                  <a:gd name="connsiteX12" fmla="*/ 424875 w 1436257"/>
                  <a:gd name="connsiteY12" fmla="*/ 845128 h 1468582"/>
                  <a:gd name="connsiteX13" fmla="*/ 355602 w 1436257"/>
                  <a:gd name="connsiteY13" fmla="*/ 900546 h 1468582"/>
                  <a:gd name="connsiteX14" fmla="*/ 272475 w 1436257"/>
                  <a:gd name="connsiteY14" fmla="*/ 969819 h 1468582"/>
                  <a:gd name="connsiteX15" fmla="*/ 203202 w 1436257"/>
                  <a:gd name="connsiteY15" fmla="*/ 1039091 h 1468582"/>
                  <a:gd name="connsiteX16" fmla="*/ 120075 w 1436257"/>
                  <a:gd name="connsiteY16" fmla="*/ 1108364 h 1468582"/>
                  <a:gd name="connsiteX17" fmla="*/ 92366 w 1436257"/>
                  <a:gd name="connsiteY17" fmla="*/ 1149928 h 1468582"/>
                  <a:gd name="connsiteX18" fmla="*/ 23093 w 1436257"/>
                  <a:gd name="connsiteY18" fmla="*/ 1219200 h 1468582"/>
                  <a:gd name="connsiteX19" fmla="*/ 64657 w 1436257"/>
                  <a:gd name="connsiteY19" fmla="*/ 1233055 h 1468582"/>
                  <a:gd name="connsiteX20" fmla="*/ 120075 w 1436257"/>
                  <a:gd name="connsiteY20" fmla="*/ 1316182 h 1468582"/>
                  <a:gd name="connsiteX21" fmla="*/ 147784 w 1436257"/>
                  <a:gd name="connsiteY21" fmla="*/ 1357746 h 1468582"/>
                  <a:gd name="connsiteX22" fmla="*/ 244766 w 1436257"/>
                  <a:gd name="connsiteY22" fmla="*/ 1468582 h 1468582"/>
                  <a:gd name="connsiteX23" fmla="*/ 300184 w 1436257"/>
                  <a:gd name="connsiteY23" fmla="*/ 1454728 h 1468582"/>
                  <a:gd name="connsiteX24" fmla="*/ 300184 w 1436257"/>
                  <a:gd name="connsiteY24" fmla="*/ 1330037 h 1468582"/>
                  <a:gd name="connsiteX25" fmla="*/ 286330 w 1436257"/>
                  <a:gd name="connsiteY25" fmla="*/ 1288473 h 1468582"/>
                  <a:gd name="connsiteX26" fmla="*/ 244766 w 1436257"/>
                  <a:gd name="connsiteY26" fmla="*/ 1205346 h 1468582"/>
                  <a:gd name="connsiteX27" fmla="*/ 327893 w 1436257"/>
                  <a:gd name="connsiteY27" fmla="*/ 1149928 h 1468582"/>
                  <a:gd name="connsiteX28" fmla="*/ 369457 w 1436257"/>
                  <a:gd name="connsiteY28" fmla="*/ 1122219 h 1468582"/>
                  <a:gd name="connsiteX29" fmla="*/ 438730 w 1436257"/>
                  <a:gd name="connsiteY29" fmla="*/ 1080655 h 1468582"/>
                  <a:gd name="connsiteX30" fmla="*/ 521857 w 1436257"/>
                  <a:gd name="connsiteY30" fmla="*/ 1025237 h 1468582"/>
                  <a:gd name="connsiteX31" fmla="*/ 604984 w 1436257"/>
                  <a:gd name="connsiteY31" fmla="*/ 997528 h 1468582"/>
                  <a:gd name="connsiteX32" fmla="*/ 646548 w 1436257"/>
                  <a:gd name="connsiteY32" fmla="*/ 983673 h 1468582"/>
                  <a:gd name="connsiteX33" fmla="*/ 701966 w 1436257"/>
                  <a:gd name="connsiteY33" fmla="*/ 969819 h 1468582"/>
                  <a:gd name="connsiteX34" fmla="*/ 757384 w 1436257"/>
                  <a:gd name="connsiteY34" fmla="*/ 858982 h 1468582"/>
                  <a:gd name="connsiteX35" fmla="*/ 771239 w 1436257"/>
                  <a:gd name="connsiteY35" fmla="*/ 817419 h 1468582"/>
                  <a:gd name="connsiteX36" fmla="*/ 854366 w 1436257"/>
                  <a:gd name="connsiteY36" fmla="*/ 748146 h 1468582"/>
                  <a:gd name="connsiteX37" fmla="*/ 937493 w 1436257"/>
                  <a:gd name="connsiteY37" fmla="*/ 692728 h 1468582"/>
                  <a:gd name="connsiteX38" fmla="*/ 979057 w 1436257"/>
                  <a:gd name="connsiteY38" fmla="*/ 665019 h 1468582"/>
                  <a:gd name="connsiteX39" fmla="*/ 1062184 w 1436257"/>
                  <a:gd name="connsiteY39" fmla="*/ 609600 h 1468582"/>
                  <a:gd name="connsiteX40" fmla="*/ 1089893 w 1436257"/>
                  <a:gd name="connsiteY40" fmla="*/ 568037 h 1468582"/>
                  <a:gd name="connsiteX41" fmla="*/ 1131457 w 1436257"/>
                  <a:gd name="connsiteY41" fmla="*/ 554182 h 1468582"/>
                  <a:gd name="connsiteX42" fmla="*/ 1173021 w 1436257"/>
                  <a:gd name="connsiteY42" fmla="*/ 526473 h 1468582"/>
                  <a:gd name="connsiteX43" fmla="*/ 1242293 w 1436257"/>
                  <a:gd name="connsiteY43" fmla="*/ 471055 h 1468582"/>
                  <a:gd name="connsiteX44" fmla="*/ 1270002 w 1436257"/>
                  <a:gd name="connsiteY44" fmla="*/ 429491 h 1468582"/>
                  <a:gd name="connsiteX45" fmla="*/ 1311566 w 1436257"/>
                  <a:gd name="connsiteY45" fmla="*/ 401782 h 1468582"/>
                  <a:gd name="connsiteX46" fmla="*/ 1366984 w 1436257"/>
                  <a:gd name="connsiteY46" fmla="*/ 318655 h 1468582"/>
                  <a:gd name="connsiteX47" fmla="*/ 1394693 w 1436257"/>
                  <a:gd name="connsiteY47" fmla="*/ 277091 h 1468582"/>
                  <a:gd name="connsiteX48" fmla="*/ 1436257 w 1436257"/>
                  <a:gd name="connsiteY48" fmla="*/ 235528 h 1468582"/>
                  <a:gd name="connsiteX49" fmla="*/ 1408548 w 1436257"/>
                  <a:gd name="connsiteY49" fmla="*/ 55419 h 1468582"/>
                  <a:gd name="connsiteX50" fmla="*/ 1380839 w 1436257"/>
                  <a:gd name="connsiteY50" fmla="*/ 13855 h 1468582"/>
                  <a:gd name="connsiteX51" fmla="*/ 1339275 w 1436257"/>
                  <a:gd name="connsiteY51" fmla="*/ 0 h 1468582"/>
                  <a:gd name="connsiteX52" fmla="*/ 1242293 w 1436257"/>
                  <a:gd name="connsiteY52" fmla="*/ 41564 h 1468582"/>
                  <a:gd name="connsiteX53" fmla="*/ 1214584 w 1436257"/>
                  <a:gd name="connsiteY53" fmla="*/ 83128 h 1468582"/>
                  <a:gd name="connsiteX54" fmla="*/ 1200730 w 1436257"/>
                  <a:gd name="connsiteY54" fmla="*/ 138546 h 1468582"/>
                  <a:gd name="connsiteX55" fmla="*/ 1186875 w 1436257"/>
                  <a:gd name="connsiteY55" fmla="*/ 180109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36257" h="1468582">
                    <a:moveTo>
                      <a:pt x="1145311" y="221673"/>
                    </a:moveTo>
                    <a:cubicBezTo>
                      <a:pt x="1076514" y="324869"/>
                      <a:pt x="1164935" y="198124"/>
                      <a:pt x="1076039" y="304800"/>
                    </a:cubicBezTo>
                    <a:cubicBezTo>
                      <a:pt x="1065379" y="317592"/>
                      <a:pt x="1058990" y="333572"/>
                      <a:pt x="1048330" y="346364"/>
                    </a:cubicBezTo>
                    <a:cubicBezTo>
                      <a:pt x="1035787" y="361416"/>
                      <a:pt x="1018795" y="372462"/>
                      <a:pt x="1006766" y="387928"/>
                    </a:cubicBezTo>
                    <a:cubicBezTo>
                      <a:pt x="928956" y="487970"/>
                      <a:pt x="989209" y="458435"/>
                      <a:pt x="909784" y="484909"/>
                    </a:cubicBezTo>
                    <a:cubicBezTo>
                      <a:pt x="846241" y="548454"/>
                      <a:pt x="924266" y="474049"/>
                      <a:pt x="798948" y="568037"/>
                    </a:cubicBezTo>
                    <a:lnTo>
                      <a:pt x="743530" y="609600"/>
                    </a:lnTo>
                    <a:cubicBezTo>
                      <a:pt x="734294" y="623455"/>
                      <a:pt x="728823" y="640762"/>
                      <a:pt x="715821" y="651164"/>
                    </a:cubicBezTo>
                    <a:cubicBezTo>
                      <a:pt x="704417" y="660287"/>
                      <a:pt x="687319" y="658488"/>
                      <a:pt x="674257" y="665019"/>
                    </a:cubicBezTo>
                    <a:cubicBezTo>
                      <a:pt x="659364" y="672466"/>
                      <a:pt x="646243" y="683050"/>
                      <a:pt x="632693" y="692728"/>
                    </a:cubicBezTo>
                    <a:cubicBezTo>
                      <a:pt x="613903" y="706149"/>
                      <a:pt x="596192" y="721049"/>
                      <a:pt x="577275" y="734291"/>
                    </a:cubicBezTo>
                    <a:cubicBezTo>
                      <a:pt x="549993" y="753388"/>
                      <a:pt x="517696" y="766160"/>
                      <a:pt x="494148" y="789709"/>
                    </a:cubicBezTo>
                    <a:cubicBezTo>
                      <a:pt x="454665" y="829193"/>
                      <a:pt x="477308" y="810173"/>
                      <a:pt x="424875" y="845128"/>
                    </a:cubicBezTo>
                    <a:cubicBezTo>
                      <a:pt x="340014" y="972418"/>
                      <a:pt x="455984" y="816894"/>
                      <a:pt x="355602" y="900546"/>
                    </a:cubicBezTo>
                    <a:cubicBezTo>
                      <a:pt x="254950" y="984423"/>
                      <a:pt x="367775" y="938052"/>
                      <a:pt x="272475" y="969819"/>
                    </a:cubicBezTo>
                    <a:cubicBezTo>
                      <a:pt x="221673" y="1046020"/>
                      <a:pt x="272477" y="981362"/>
                      <a:pt x="203202" y="1039091"/>
                    </a:cubicBezTo>
                    <a:cubicBezTo>
                      <a:pt x="96527" y="1127988"/>
                      <a:pt x="223271" y="1039568"/>
                      <a:pt x="120075" y="1108364"/>
                    </a:cubicBezTo>
                    <a:cubicBezTo>
                      <a:pt x="110839" y="1122219"/>
                      <a:pt x="104140" y="1138154"/>
                      <a:pt x="92366" y="1149928"/>
                    </a:cubicBezTo>
                    <a:cubicBezTo>
                      <a:pt x="0" y="1242294"/>
                      <a:pt x="96986" y="1108362"/>
                      <a:pt x="23093" y="1219200"/>
                    </a:cubicBezTo>
                    <a:cubicBezTo>
                      <a:pt x="36948" y="1223818"/>
                      <a:pt x="54330" y="1222728"/>
                      <a:pt x="64657" y="1233055"/>
                    </a:cubicBezTo>
                    <a:cubicBezTo>
                      <a:pt x="88205" y="1256603"/>
                      <a:pt x="101602" y="1288473"/>
                      <a:pt x="120075" y="1316182"/>
                    </a:cubicBezTo>
                    <a:cubicBezTo>
                      <a:pt x="129311" y="1330037"/>
                      <a:pt x="136010" y="1345972"/>
                      <a:pt x="147784" y="1357746"/>
                    </a:cubicBezTo>
                    <a:cubicBezTo>
                      <a:pt x="228831" y="1438793"/>
                      <a:pt x="198943" y="1399848"/>
                      <a:pt x="244766" y="1468582"/>
                    </a:cubicBezTo>
                    <a:cubicBezTo>
                      <a:pt x="263239" y="1463964"/>
                      <a:pt x="284341" y="1465290"/>
                      <a:pt x="300184" y="1454728"/>
                    </a:cubicBezTo>
                    <a:cubicBezTo>
                      <a:pt x="354074" y="1418801"/>
                      <a:pt x="315653" y="1376444"/>
                      <a:pt x="300184" y="1330037"/>
                    </a:cubicBezTo>
                    <a:cubicBezTo>
                      <a:pt x="295566" y="1316182"/>
                      <a:pt x="294431" y="1300624"/>
                      <a:pt x="286330" y="1288473"/>
                    </a:cubicBezTo>
                    <a:cubicBezTo>
                      <a:pt x="250520" y="1234758"/>
                      <a:pt x="263887" y="1262706"/>
                      <a:pt x="244766" y="1205346"/>
                    </a:cubicBezTo>
                    <a:lnTo>
                      <a:pt x="327893" y="1149928"/>
                    </a:lnTo>
                    <a:cubicBezTo>
                      <a:pt x="341748" y="1140692"/>
                      <a:pt x="357683" y="1133993"/>
                      <a:pt x="369457" y="1122219"/>
                    </a:cubicBezTo>
                    <a:cubicBezTo>
                      <a:pt x="407492" y="1084182"/>
                      <a:pt x="384774" y="1098640"/>
                      <a:pt x="438730" y="1080655"/>
                    </a:cubicBezTo>
                    <a:cubicBezTo>
                      <a:pt x="466439" y="1062182"/>
                      <a:pt x="490264" y="1035768"/>
                      <a:pt x="521857" y="1025237"/>
                    </a:cubicBezTo>
                    <a:lnTo>
                      <a:pt x="604984" y="997528"/>
                    </a:lnTo>
                    <a:cubicBezTo>
                      <a:pt x="618839" y="992910"/>
                      <a:pt x="632380" y="987215"/>
                      <a:pt x="646548" y="983673"/>
                    </a:cubicBezTo>
                    <a:lnTo>
                      <a:pt x="701966" y="969819"/>
                    </a:lnTo>
                    <a:cubicBezTo>
                      <a:pt x="750328" y="921455"/>
                      <a:pt x="725544" y="954502"/>
                      <a:pt x="757384" y="858982"/>
                    </a:cubicBezTo>
                    <a:cubicBezTo>
                      <a:pt x="762002" y="845128"/>
                      <a:pt x="759088" y="825520"/>
                      <a:pt x="771239" y="817419"/>
                    </a:cubicBezTo>
                    <a:cubicBezTo>
                      <a:pt x="919787" y="718382"/>
                      <a:pt x="694322" y="872624"/>
                      <a:pt x="854366" y="748146"/>
                    </a:cubicBezTo>
                    <a:cubicBezTo>
                      <a:pt x="880653" y="727701"/>
                      <a:pt x="909784" y="711201"/>
                      <a:pt x="937493" y="692728"/>
                    </a:cubicBezTo>
                    <a:cubicBezTo>
                      <a:pt x="951348" y="683492"/>
                      <a:pt x="967283" y="676793"/>
                      <a:pt x="979057" y="665019"/>
                    </a:cubicBezTo>
                    <a:cubicBezTo>
                      <a:pt x="1021370" y="622705"/>
                      <a:pt x="995083" y="643151"/>
                      <a:pt x="1062184" y="609600"/>
                    </a:cubicBezTo>
                    <a:cubicBezTo>
                      <a:pt x="1071420" y="595746"/>
                      <a:pt x="1076891" y="578439"/>
                      <a:pt x="1089893" y="568037"/>
                    </a:cubicBezTo>
                    <a:cubicBezTo>
                      <a:pt x="1101297" y="558914"/>
                      <a:pt x="1118395" y="560713"/>
                      <a:pt x="1131457" y="554182"/>
                    </a:cubicBezTo>
                    <a:cubicBezTo>
                      <a:pt x="1146350" y="546735"/>
                      <a:pt x="1159166" y="535709"/>
                      <a:pt x="1173021" y="526473"/>
                    </a:cubicBezTo>
                    <a:cubicBezTo>
                      <a:pt x="1252432" y="407355"/>
                      <a:pt x="1146693" y="547536"/>
                      <a:pt x="1242293" y="471055"/>
                    </a:cubicBezTo>
                    <a:cubicBezTo>
                      <a:pt x="1255295" y="460653"/>
                      <a:pt x="1258228" y="441265"/>
                      <a:pt x="1270002" y="429491"/>
                    </a:cubicBezTo>
                    <a:cubicBezTo>
                      <a:pt x="1281776" y="417717"/>
                      <a:pt x="1297711" y="411018"/>
                      <a:pt x="1311566" y="401782"/>
                    </a:cubicBezTo>
                    <a:lnTo>
                      <a:pt x="1366984" y="318655"/>
                    </a:lnTo>
                    <a:cubicBezTo>
                      <a:pt x="1376220" y="304800"/>
                      <a:pt x="1382919" y="288865"/>
                      <a:pt x="1394693" y="277091"/>
                    </a:cubicBezTo>
                    <a:lnTo>
                      <a:pt x="1436257" y="235528"/>
                    </a:lnTo>
                    <a:cubicBezTo>
                      <a:pt x="1432284" y="195799"/>
                      <a:pt x="1433512" y="105347"/>
                      <a:pt x="1408548" y="55419"/>
                    </a:cubicBezTo>
                    <a:cubicBezTo>
                      <a:pt x="1401101" y="40526"/>
                      <a:pt x="1393841" y="24257"/>
                      <a:pt x="1380839" y="13855"/>
                    </a:cubicBezTo>
                    <a:cubicBezTo>
                      <a:pt x="1369435" y="4732"/>
                      <a:pt x="1353130" y="4618"/>
                      <a:pt x="1339275" y="0"/>
                    </a:cubicBezTo>
                    <a:cubicBezTo>
                      <a:pt x="1296881" y="10599"/>
                      <a:pt x="1274185" y="9672"/>
                      <a:pt x="1242293" y="41564"/>
                    </a:cubicBezTo>
                    <a:cubicBezTo>
                      <a:pt x="1230519" y="53338"/>
                      <a:pt x="1223820" y="69273"/>
                      <a:pt x="1214584" y="83128"/>
                    </a:cubicBezTo>
                    <a:cubicBezTo>
                      <a:pt x="1209966" y="101601"/>
                      <a:pt x="1205961" y="120237"/>
                      <a:pt x="1200730" y="138546"/>
                    </a:cubicBezTo>
                    <a:cubicBezTo>
                      <a:pt x="1196718" y="152588"/>
                      <a:pt x="1186875" y="180109"/>
                      <a:pt x="1186875" y="18010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rot="1463724">
                <a:off x="7699833" y="200914"/>
                <a:ext cx="686548" cy="804484"/>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p:cNvSpPr/>
              <p:nvPr/>
            </p:nvSpPr>
            <p:spPr>
              <a:xfrm rot="1463724">
                <a:off x="7957084" y="530542"/>
                <a:ext cx="109917" cy="193762"/>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0"/>
              <p:cNvGrpSpPr/>
              <p:nvPr/>
            </p:nvGrpSpPr>
            <p:grpSpPr>
              <a:xfrm rot="16200000">
                <a:off x="7848600" y="381001"/>
                <a:ext cx="152400" cy="152399"/>
                <a:chOff x="4267200" y="1600200"/>
                <a:chExt cx="1371600" cy="1371600"/>
              </a:xfrm>
            </p:grpSpPr>
            <p:sp>
              <p:nvSpPr>
                <p:cNvPr id="55" name="Oval 54"/>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9"/>
                <p:cNvGrpSpPr/>
                <p:nvPr/>
              </p:nvGrpSpPr>
              <p:grpSpPr>
                <a:xfrm>
                  <a:off x="4495800" y="1981200"/>
                  <a:ext cx="914400" cy="990600"/>
                  <a:chOff x="6019800" y="1524000"/>
                  <a:chExt cx="990600" cy="1066800"/>
                </a:xfrm>
              </p:grpSpPr>
              <p:sp>
                <p:nvSpPr>
                  <p:cNvPr id="57" name="Oval 56"/>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Freeform 14"/>
              <p:cNvSpPr/>
              <p:nvPr/>
            </p:nvSpPr>
            <p:spPr>
              <a:xfrm rot="1463724">
                <a:off x="7807326" y="782062"/>
                <a:ext cx="218610" cy="63299"/>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1463724">
                <a:off x="7800904" y="160219"/>
                <a:ext cx="855243" cy="367398"/>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328"/>
              <p:cNvGrpSpPr/>
              <p:nvPr/>
            </p:nvGrpSpPr>
            <p:grpSpPr>
              <a:xfrm rot="1963324">
                <a:off x="6539724" y="1055326"/>
                <a:ext cx="1358477" cy="1880270"/>
                <a:chOff x="4435527" y="1475542"/>
                <a:chExt cx="1358477" cy="1880270"/>
              </a:xfrm>
            </p:grpSpPr>
            <p:sp>
              <p:nvSpPr>
                <p:cNvPr id="39" name="Freeform 38"/>
                <p:cNvSpPr/>
                <p:nvPr/>
              </p:nvSpPr>
              <p:spPr>
                <a:xfrm>
                  <a:off x="4641224" y="1655767"/>
                  <a:ext cx="1087096" cy="1425102"/>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715966" y="2603828"/>
                  <a:ext cx="892333" cy="385726"/>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695282" y="2428728"/>
                  <a:ext cx="897869" cy="327015"/>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435527" y="2703715"/>
                  <a:ext cx="362631" cy="629134"/>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778869" y="2652722"/>
                  <a:ext cx="383419" cy="677294"/>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540281" y="2596457"/>
                  <a:ext cx="253723" cy="613402"/>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325392" y="2742396"/>
                  <a:ext cx="257189" cy="613416"/>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029626" y="2721297"/>
                  <a:ext cx="284260" cy="590790"/>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9"/>
                <p:cNvGrpSpPr/>
                <p:nvPr/>
              </p:nvGrpSpPr>
              <p:grpSpPr>
                <a:xfrm>
                  <a:off x="4551685" y="1475542"/>
                  <a:ext cx="355777" cy="291878"/>
                  <a:chOff x="4191000" y="2057400"/>
                  <a:chExt cx="2971800" cy="2743200"/>
                </a:xfrm>
              </p:grpSpPr>
              <p:sp>
                <p:nvSpPr>
                  <p:cNvPr id="48" name="Oval 47"/>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8" name="Group 333"/>
              <p:cNvGrpSpPr/>
              <p:nvPr/>
            </p:nvGrpSpPr>
            <p:grpSpPr>
              <a:xfrm rot="2212965">
                <a:off x="5164487" y="3154655"/>
                <a:ext cx="759423" cy="450096"/>
                <a:chOff x="5105400" y="4038600"/>
                <a:chExt cx="759423" cy="450096"/>
              </a:xfrm>
            </p:grpSpPr>
            <p:grpSp>
              <p:nvGrpSpPr>
                <p:cNvPr id="32" name="Group 46"/>
                <p:cNvGrpSpPr/>
                <p:nvPr/>
              </p:nvGrpSpPr>
              <p:grpSpPr>
                <a:xfrm>
                  <a:off x="5324901" y="4205610"/>
                  <a:ext cx="539922" cy="283086"/>
                  <a:chOff x="2266319" y="4783156"/>
                  <a:chExt cx="462560" cy="295620"/>
                </a:xfrm>
                <a:solidFill>
                  <a:srgbClr val="FFCC00"/>
                </a:solidFill>
              </p:grpSpPr>
              <p:sp>
                <p:nvSpPr>
                  <p:cNvPr id="37" name="Freeform 36"/>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417"/>
                <p:cNvGrpSpPr/>
                <p:nvPr/>
              </p:nvGrpSpPr>
              <p:grpSpPr>
                <a:xfrm>
                  <a:off x="5105400" y="4038600"/>
                  <a:ext cx="321407" cy="365640"/>
                  <a:chOff x="6257499" y="3961931"/>
                  <a:chExt cx="321407" cy="334647"/>
                </a:xfrm>
              </p:grpSpPr>
              <p:sp>
                <p:nvSpPr>
                  <p:cNvPr id="34" name="Freeform 33"/>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9" name="Group 336"/>
              <p:cNvGrpSpPr/>
              <p:nvPr/>
            </p:nvGrpSpPr>
            <p:grpSpPr>
              <a:xfrm rot="2850824">
                <a:off x="6748323" y="3178767"/>
                <a:ext cx="759423" cy="450096"/>
                <a:chOff x="5105400" y="4038600"/>
                <a:chExt cx="759423" cy="450096"/>
              </a:xfrm>
            </p:grpSpPr>
            <p:grpSp>
              <p:nvGrpSpPr>
                <p:cNvPr id="25" name="Group 46"/>
                <p:cNvGrpSpPr/>
                <p:nvPr/>
              </p:nvGrpSpPr>
              <p:grpSpPr>
                <a:xfrm>
                  <a:off x="5324901" y="4205610"/>
                  <a:ext cx="539922" cy="283086"/>
                  <a:chOff x="2266319" y="4783156"/>
                  <a:chExt cx="462560" cy="295620"/>
                </a:xfrm>
                <a:solidFill>
                  <a:srgbClr val="FFCC00"/>
                </a:solidFill>
              </p:grpSpPr>
              <p:sp>
                <p:nvSpPr>
                  <p:cNvPr id="30" name="Freeform 29"/>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17"/>
                <p:cNvGrpSpPr/>
                <p:nvPr/>
              </p:nvGrpSpPr>
              <p:grpSpPr>
                <a:xfrm>
                  <a:off x="5105400" y="4038600"/>
                  <a:ext cx="321407" cy="365640"/>
                  <a:chOff x="6257499" y="3961931"/>
                  <a:chExt cx="321407" cy="334647"/>
                </a:xfrm>
              </p:grpSpPr>
              <p:sp>
                <p:nvSpPr>
                  <p:cNvPr id="27" name="Freeform 26"/>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 name="Group 10"/>
              <p:cNvGrpSpPr/>
              <p:nvPr/>
            </p:nvGrpSpPr>
            <p:grpSpPr>
              <a:xfrm rot="16200000">
                <a:off x="8077200" y="457200"/>
                <a:ext cx="152400" cy="152399"/>
                <a:chOff x="4267200" y="1600200"/>
                <a:chExt cx="1371600" cy="1371600"/>
              </a:xfrm>
            </p:grpSpPr>
            <p:sp>
              <p:nvSpPr>
                <p:cNvPr id="21" name="Oval 20"/>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
                <p:cNvGrpSpPr/>
                <p:nvPr/>
              </p:nvGrpSpPr>
              <p:grpSpPr>
                <a:xfrm>
                  <a:off x="4495800" y="1981200"/>
                  <a:ext cx="914400" cy="990600"/>
                  <a:chOff x="6019800" y="1524000"/>
                  <a:chExt cx="990600" cy="1066800"/>
                </a:xfrm>
              </p:grpSpPr>
              <p:sp>
                <p:nvSpPr>
                  <p:cNvPr id="23" name="Oval 22"/>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9" name="Freeform 58"/>
            <p:cNvSpPr/>
            <p:nvPr/>
          </p:nvSpPr>
          <p:spPr>
            <a:xfrm>
              <a:off x="1039091" y="6068291"/>
              <a:ext cx="1316182" cy="817418"/>
            </a:xfrm>
            <a:custGeom>
              <a:avLst/>
              <a:gdLst>
                <a:gd name="connsiteX0" fmla="*/ 0 w 1316182"/>
                <a:gd name="connsiteY0" fmla="*/ 817418 h 817418"/>
                <a:gd name="connsiteX1" fmla="*/ 41564 w 1316182"/>
                <a:gd name="connsiteY1" fmla="*/ 789709 h 817418"/>
                <a:gd name="connsiteX2" fmla="*/ 83127 w 1316182"/>
                <a:gd name="connsiteY2" fmla="*/ 775854 h 817418"/>
                <a:gd name="connsiteX3" fmla="*/ 180109 w 1316182"/>
                <a:gd name="connsiteY3" fmla="*/ 678873 h 817418"/>
                <a:gd name="connsiteX4" fmla="*/ 235527 w 1316182"/>
                <a:gd name="connsiteY4" fmla="*/ 651164 h 817418"/>
                <a:gd name="connsiteX5" fmla="*/ 277091 w 1316182"/>
                <a:gd name="connsiteY5" fmla="*/ 637309 h 817418"/>
                <a:gd name="connsiteX6" fmla="*/ 318654 w 1316182"/>
                <a:gd name="connsiteY6" fmla="*/ 609600 h 817418"/>
                <a:gd name="connsiteX7" fmla="*/ 401782 w 1316182"/>
                <a:gd name="connsiteY7" fmla="*/ 568036 h 817418"/>
                <a:gd name="connsiteX8" fmla="*/ 429491 w 1316182"/>
                <a:gd name="connsiteY8" fmla="*/ 526473 h 817418"/>
                <a:gd name="connsiteX9" fmla="*/ 554182 w 1316182"/>
                <a:gd name="connsiteY9" fmla="*/ 457200 h 817418"/>
                <a:gd name="connsiteX10" fmla="*/ 651164 w 1316182"/>
                <a:gd name="connsiteY10" fmla="*/ 387927 h 817418"/>
                <a:gd name="connsiteX11" fmla="*/ 748145 w 1316182"/>
                <a:gd name="connsiteY11" fmla="*/ 318654 h 817418"/>
                <a:gd name="connsiteX12" fmla="*/ 858982 w 1316182"/>
                <a:gd name="connsiteY12" fmla="*/ 277091 h 817418"/>
                <a:gd name="connsiteX13" fmla="*/ 914400 w 1316182"/>
                <a:gd name="connsiteY13" fmla="*/ 235527 h 817418"/>
                <a:gd name="connsiteX14" fmla="*/ 997527 w 1316182"/>
                <a:gd name="connsiteY14" fmla="*/ 193964 h 817418"/>
                <a:gd name="connsiteX15" fmla="*/ 1136073 w 1316182"/>
                <a:gd name="connsiteY15" fmla="*/ 96982 h 817418"/>
                <a:gd name="connsiteX16" fmla="*/ 1219200 w 1316182"/>
                <a:gd name="connsiteY16" fmla="*/ 41564 h 817418"/>
                <a:gd name="connsiteX17" fmla="*/ 1316182 w 1316182"/>
                <a:gd name="connsiteY17" fmla="*/ 0 h 8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6182" h="817418">
                  <a:moveTo>
                    <a:pt x="0" y="817418"/>
                  </a:moveTo>
                  <a:cubicBezTo>
                    <a:pt x="13855" y="808182"/>
                    <a:pt x="26671" y="797156"/>
                    <a:pt x="41564" y="789709"/>
                  </a:cubicBezTo>
                  <a:cubicBezTo>
                    <a:pt x="54626" y="783178"/>
                    <a:pt x="71723" y="784977"/>
                    <a:pt x="83127" y="775854"/>
                  </a:cubicBezTo>
                  <a:cubicBezTo>
                    <a:pt x="118826" y="747294"/>
                    <a:pt x="139218" y="699318"/>
                    <a:pt x="180109" y="678873"/>
                  </a:cubicBezTo>
                  <a:cubicBezTo>
                    <a:pt x="198582" y="669637"/>
                    <a:pt x="216544" y="659300"/>
                    <a:pt x="235527" y="651164"/>
                  </a:cubicBezTo>
                  <a:cubicBezTo>
                    <a:pt x="248950" y="645411"/>
                    <a:pt x="264029" y="643840"/>
                    <a:pt x="277091" y="637309"/>
                  </a:cubicBezTo>
                  <a:cubicBezTo>
                    <a:pt x="291984" y="629862"/>
                    <a:pt x="303761" y="617047"/>
                    <a:pt x="318654" y="609600"/>
                  </a:cubicBezTo>
                  <a:cubicBezTo>
                    <a:pt x="433379" y="552237"/>
                    <a:pt x="282661" y="647449"/>
                    <a:pt x="401782" y="568036"/>
                  </a:cubicBezTo>
                  <a:cubicBezTo>
                    <a:pt x="411018" y="554182"/>
                    <a:pt x="416960" y="537438"/>
                    <a:pt x="429491" y="526473"/>
                  </a:cubicBezTo>
                  <a:cubicBezTo>
                    <a:pt x="488126" y="475167"/>
                    <a:pt x="497093" y="476229"/>
                    <a:pt x="554182" y="457200"/>
                  </a:cubicBezTo>
                  <a:cubicBezTo>
                    <a:pt x="735239" y="321406"/>
                    <a:pt x="509393" y="489191"/>
                    <a:pt x="651164" y="387927"/>
                  </a:cubicBezTo>
                  <a:cubicBezTo>
                    <a:pt x="665795" y="377476"/>
                    <a:pt x="726388" y="329533"/>
                    <a:pt x="748145" y="318654"/>
                  </a:cubicBezTo>
                  <a:cubicBezTo>
                    <a:pt x="781280" y="302086"/>
                    <a:pt x="823008" y="289082"/>
                    <a:pt x="858982" y="277091"/>
                  </a:cubicBezTo>
                  <a:cubicBezTo>
                    <a:pt x="877455" y="263236"/>
                    <a:pt x="894351" y="246983"/>
                    <a:pt x="914400" y="235527"/>
                  </a:cubicBezTo>
                  <a:cubicBezTo>
                    <a:pt x="1026256" y="171609"/>
                    <a:pt x="881679" y="280851"/>
                    <a:pt x="997527" y="193964"/>
                  </a:cubicBezTo>
                  <a:cubicBezTo>
                    <a:pt x="1160809" y="71501"/>
                    <a:pt x="974983" y="199493"/>
                    <a:pt x="1136073" y="96982"/>
                  </a:cubicBezTo>
                  <a:cubicBezTo>
                    <a:pt x="1164169" y="79103"/>
                    <a:pt x="1187607" y="52095"/>
                    <a:pt x="1219200" y="41564"/>
                  </a:cubicBezTo>
                  <a:cubicBezTo>
                    <a:pt x="1308523" y="11789"/>
                    <a:pt x="1281673" y="34506"/>
                    <a:pt x="131618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639419" y="5805055"/>
              <a:ext cx="1364545" cy="1163781"/>
            </a:xfrm>
            <a:custGeom>
              <a:avLst/>
              <a:gdLst>
                <a:gd name="connsiteX0" fmla="*/ 6799 w 1364545"/>
                <a:gd name="connsiteY0" fmla="*/ 1163781 h 1163781"/>
                <a:gd name="connsiteX1" fmla="*/ 89926 w 1364545"/>
                <a:gd name="connsiteY1" fmla="*/ 1066800 h 1163781"/>
                <a:gd name="connsiteX2" fmla="*/ 131490 w 1364545"/>
                <a:gd name="connsiteY2" fmla="*/ 1011381 h 1163781"/>
                <a:gd name="connsiteX3" fmla="*/ 256181 w 1364545"/>
                <a:gd name="connsiteY3" fmla="*/ 914400 h 1163781"/>
                <a:gd name="connsiteX4" fmla="*/ 283890 w 1364545"/>
                <a:gd name="connsiteY4" fmla="*/ 872836 h 1163781"/>
                <a:gd name="connsiteX5" fmla="*/ 353163 w 1364545"/>
                <a:gd name="connsiteY5" fmla="*/ 817418 h 1163781"/>
                <a:gd name="connsiteX6" fmla="*/ 394726 w 1364545"/>
                <a:gd name="connsiteY6" fmla="*/ 789709 h 1163781"/>
                <a:gd name="connsiteX7" fmla="*/ 588690 w 1364545"/>
                <a:gd name="connsiteY7" fmla="*/ 595745 h 1163781"/>
                <a:gd name="connsiteX8" fmla="*/ 657963 w 1364545"/>
                <a:gd name="connsiteY8" fmla="*/ 526472 h 1163781"/>
                <a:gd name="connsiteX9" fmla="*/ 796508 w 1364545"/>
                <a:gd name="connsiteY9" fmla="*/ 429490 h 1163781"/>
                <a:gd name="connsiteX10" fmla="*/ 838072 w 1364545"/>
                <a:gd name="connsiteY10" fmla="*/ 374072 h 1163781"/>
                <a:gd name="connsiteX11" fmla="*/ 879636 w 1364545"/>
                <a:gd name="connsiteY11" fmla="*/ 346363 h 1163781"/>
                <a:gd name="connsiteX12" fmla="*/ 921199 w 1364545"/>
                <a:gd name="connsiteY12" fmla="*/ 304800 h 1163781"/>
                <a:gd name="connsiteX13" fmla="*/ 1004326 w 1364545"/>
                <a:gd name="connsiteY13" fmla="*/ 249381 h 1163781"/>
                <a:gd name="connsiteX14" fmla="*/ 1073599 w 1364545"/>
                <a:gd name="connsiteY14" fmla="*/ 207818 h 1163781"/>
                <a:gd name="connsiteX15" fmla="*/ 1156726 w 1364545"/>
                <a:gd name="connsiteY15" fmla="*/ 124690 h 1163781"/>
                <a:gd name="connsiteX16" fmla="*/ 1198290 w 1364545"/>
                <a:gd name="connsiteY16" fmla="*/ 96981 h 1163781"/>
                <a:gd name="connsiteX17" fmla="*/ 1322981 w 1364545"/>
                <a:gd name="connsiteY17" fmla="*/ 0 h 1163781"/>
                <a:gd name="connsiteX18" fmla="*/ 1364545 w 1364545"/>
                <a:gd name="connsiteY18" fmla="*/ 0 h 1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4545" h="1163781">
                  <a:moveTo>
                    <a:pt x="6799" y="1163781"/>
                  </a:moveTo>
                  <a:cubicBezTo>
                    <a:pt x="60922" y="1055536"/>
                    <a:pt x="0" y="1156726"/>
                    <a:pt x="89926" y="1066800"/>
                  </a:cubicBezTo>
                  <a:cubicBezTo>
                    <a:pt x="106254" y="1050472"/>
                    <a:pt x="115162" y="1027709"/>
                    <a:pt x="131490" y="1011381"/>
                  </a:cubicBezTo>
                  <a:cubicBezTo>
                    <a:pt x="179449" y="963422"/>
                    <a:pt x="206746" y="947356"/>
                    <a:pt x="256181" y="914400"/>
                  </a:cubicBezTo>
                  <a:cubicBezTo>
                    <a:pt x="265417" y="900545"/>
                    <a:pt x="272116" y="884610"/>
                    <a:pt x="283890" y="872836"/>
                  </a:cubicBezTo>
                  <a:cubicBezTo>
                    <a:pt x="304800" y="851926"/>
                    <a:pt x="329506" y="835160"/>
                    <a:pt x="353163" y="817418"/>
                  </a:cubicBezTo>
                  <a:cubicBezTo>
                    <a:pt x="366484" y="807427"/>
                    <a:pt x="382524" y="801039"/>
                    <a:pt x="394726" y="789709"/>
                  </a:cubicBezTo>
                  <a:lnTo>
                    <a:pt x="588690" y="595745"/>
                  </a:lnTo>
                  <a:cubicBezTo>
                    <a:pt x="611781" y="572654"/>
                    <a:pt x="630792" y="544586"/>
                    <a:pt x="657963" y="526472"/>
                  </a:cubicBezTo>
                  <a:cubicBezTo>
                    <a:pt x="671545" y="517417"/>
                    <a:pt x="775991" y="450007"/>
                    <a:pt x="796508" y="429490"/>
                  </a:cubicBezTo>
                  <a:cubicBezTo>
                    <a:pt x="812836" y="413162"/>
                    <a:pt x="821744" y="390400"/>
                    <a:pt x="838072" y="374072"/>
                  </a:cubicBezTo>
                  <a:cubicBezTo>
                    <a:pt x="849846" y="362298"/>
                    <a:pt x="866844" y="357023"/>
                    <a:pt x="879636" y="346363"/>
                  </a:cubicBezTo>
                  <a:cubicBezTo>
                    <a:pt x="894688" y="333820"/>
                    <a:pt x="905733" y="316829"/>
                    <a:pt x="921199" y="304800"/>
                  </a:cubicBezTo>
                  <a:cubicBezTo>
                    <a:pt x="947486" y="284354"/>
                    <a:pt x="976230" y="267260"/>
                    <a:pt x="1004326" y="249381"/>
                  </a:cubicBezTo>
                  <a:cubicBezTo>
                    <a:pt x="1027044" y="234924"/>
                    <a:pt x="1052758" y="224870"/>
                    <a:pt x="1073599" y="207818"/>
                  </a:cubicBezTo>
                  <a:cubicBezTo>
                    <a:pt x="1103928" y="183004"/>
                    <a:pt x="1124121" y="146427"/>
                    <a:pt x="1156726" y="124690"/>
                  </a:cubicBezTo>
                  <a:cubicBezTo>
                    <a:pt x="1170581" y="115454"/>
                    <a:pt x="1185498" y="107641"/>
                    <a:pt x="1198290" y="96981"/>
                  </a:cubicBezTo>
                  <a:cubicBezTo>
                    <a:pt x="1229624" y="70870"/>
                    <a:pt x="1280963" y="0"/>
                    <a:pt x="1322981" y="0"/>
                  </a:cubicBezTo>
                  <a:lnTo>
                    <a:pt x="136454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142509" y="6397105"/>
              <a:ext cx="429491" cy="405477"/>
            </a:xfrm>
            <a:custGeom>
              <a:avLst/>
              <a:gdLst>
                <a:gd name="connsiteX0" fmla="*/ 0 w 429491"/>
                <a:gd name="connsiteY0" fmla="*/ 405477 h 405477"/>
                <a:gd name="connsiteX1" fmla="*/ 41564 w 429491"/>
                <a:gd name="connsiteY1" fmla="*/ 363913 h 405477"/>
                <a:gd name="connsiteX2" fmla="*/ 83127 w 429491"/>
                <a:gd name="connsiteY2" fmla="*/ 350059 h 405477"/>
                <a:gd name="connsiteX3" fmla="*/ 166255 w 429491"/>
                <a:gd name="connsiteY3" fmla="*/ 294640 h 405477"/>
                <a:gd name="connsiteX4" fmla="*/ 166255 w 429491"/>
                <a:gd name="connsiteY4" fmla="*/ 294640 h 405477"/>
                <a:gd name="connsiteX5" fmla="*/ 249382 w 429491"/>
                <a:gd name="connsiteY5" fmla="*/ 211513 h 405477"/>
                <a:gd name="connsiteX6" fmla="*/ 290946 w 429491"/>
                <a:gd name="connsiteY6" fmla="*/ 169950 h 405477"/>
                <a:gd name="connsiteX7" fmla="*/ 332509 w 429491"/>
                <a:gd name="connsiteY7" fmla="*/ 86822 h 405477"/>
                <a:gd name="connsiteX8" fmla="*/ 374073 w 429491"/>
                <a:gd name="connsiteY8" fmla="*/ 59113 h 405477"/>
                <a:gd name="connsiteX9" fmla="*/ 429491 w 429491"/>
                <a:gd name="connsiteY9" fmla="*/ 3695 h 40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91" h="405477">
                  <a:moveTo>
                    <a:pt x="0" y="405477"/>
                  </a:moveTo>
                  <a:cubicBezTo>
                    <a:pt x="13855" y="391622"/>
                    <a:pt x="25261" y="374781"/>
                    <a:pt x="41564" y="363913"/>
                  </a:cubicBezTo>
                  <a:cubicBezTo>
                    <a:pt x="53715" y="355812"/>
                    <a:pt x="70361" y="357151"/>
                    <a:pt x="83127" y="350059"/>
                  </a:cubicBezTo>
                  <a:cubicBezTo>
                    <a:pt x="112239" y="333886"/>
                    <a:pt x="138546" y="313113"/>
                    <a:pt x="166255" y="294640"/>
                  </a:cubicBezTo>
                  <a:lnTo>
                    <a:pt x="166255" y="294640"/>
                  </a:lnTo>
                  <a:lnTo>
                    <a:pt x="249382" y="211513"/>
                  </a:lnTo>
                  <a:lnTo>
                    <a:pt x="290946" y="169950"/>
                  </a:lnTo>
                  <a:cubicBezTo>
                    <a:pt x="302214" y="136145"/>
                    <a:pt x="305651" y="113680"/>
                    <a:pt x="332509" y="86822"/>
                  </a:cubicBezTo>
                  <a:cubicBezTo>
                    <a:pt x="344283" y="75048"/>
                    <a:pt x="360218" y="68349"/>
                    <a:pt x="374073" y="59113"/>
                  </a:cubicBezTo>
                  <a:cubicBezTo>
                    <a:pt x="418407" y="0"/>
                    <a:pt x="392545" y="3695"/>
                    <a:pt x="429491" y="369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 name="Cloud 61"/>
          <p:cNvSpPr/>
          <p:nvPr/>
        </p:nvSpPr>
        <p:spPr>
          <a:xfrm>
            <a:off x="-1066800" y="-1485900"/>
            <a:ext cx="5181600" cy="2971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0" y="6858000"/>
            <a:ext cx="9448800" cy="369332"/>
          </a:xfrm>
          <a:prstGeom prst="rect">
            <a:avLst/>
          </a:prstGeom>
          <a:noFill/>
        </p:spPr>
        <p:txBody>
          <a:bodyPr wrap="square" rtlCol="0">
            <a:spAutoFit/>
          </a:bodyPr>
          <a:lstStyle/>
          <a:p>
            <a:endParaRPr lang="en-US" dirty="0"/>
          </a:p>
        </p:txBody>
      </p:sp>
      <p:sp>
        <p:nvSpPr>
          <p:cNvPr id="65" name="TextBox 64"/>
          <p:cNvSpPr txBox="1"/>
          <p:nvPr/>
        </p:nvSpPr>
        <p:spPr>
          <a:xfrm>
            <a:off x="0" y="6172200"/>
            <a:ext cx="9448800" cy="477054"/>
          </a:xfrm>
          <a:prstGeom prst="rect">
            <a:avLst/>
          </a:prstGeom>
          <a:noFill/>
        </p:spPr>
        <p:txBody>
          <a:bodyPr wrap="square" rtlCol="0">
            <a:spAutoFit/>
          </a:bodyPr>
          <a:lstStyle/>
          <a:p>
            <a:pPr algn="ctr"/>
            <a:r>
              <a:rPr lang="en-US" sz="2500" b="1" dirty="0" err="1" smtClean="0">
                <a:latin typeface="Century" pitchFamily="18" charset="0"/>
              </a:rPr>
              <a:t>Perseus</a:t>
            </a:r>
            <a:r>
              <a:rPr lang="en-US" sz="2500" b="1" dirty="0" smtClean="0">
                <a:latin typeface="Century" pitchFamily="18" charset="0"/>
              </a:rPr>
              <a:t> began his journey to Medusa’s lair.</a:t>
            </a:r>
            <a:endParaRPr lang="en-US" sz="2500" b="1" dirty="0">
              <a:latin typeface="Century" pitchFamily="18" charset="0"/>
            </a:endParaRPr>
          </a:p>
        </p:txBody>
      </p:sp>
    </p:spTree>
  </p:cSld>
  <p:clrMapOvr>
    <a:masterClrMapping/>
  </p:clrMapOvr>
  <p:transition advTm="4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8.33333E-7 1.48148E-6 L 1.9526 -1.97477 " pathEditMode="relative" rAng="0" ptsTypes="AA">
                                      <p:cBhvr>
                                        <p:cTn id="6" dur="7000" fill="hold"/>
                                        <p:tgtEl>
                                          <p:spTgt spid="63"/>
                                        </p:tgtEl>
                                        <p:attrNameLst>
                                          <p:attrName>ppt_x</p:attrName>
                                          <p:attrName>ppt_y</p:attrName>
                                        </p:attrNameLst>
                                      </p:cBhvr>
                                      <p:rCtr x="976" y="-9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0" y="0"/>
            <a:ext cx="9448800" cy="7467600"/>
          </a:xfrm>
          <a:prstGeom prst="flowChartProcess">
            <a:avLst/>
          </a:prstGeom>
          <a:solidFill>
            <a:srgbClr val="C9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955964" y="-374073"/>
            <a:ext cx="11389470" cy="6497782"/>
          </a:xfrm>
          <a:custGeom>
            <a:avLst/>
            <a:gdLst>
              <a:gd name="connsiteX0" fmla="*/ 1011382 w 11389470"/>
              <a:gd name="connsiteY0" fmla="*/ 1814946 h 6497782"/>
              <a:gd name="connsiteX1" fmla="*/ 1288473 w 11389470"/>
              <a:gd name="connsiteY1" fmla="*/ 1551709 h 6497782"/>
              <a:gd name="connsiteX2" fmla="*/ 1330037 w 11389470"/>
              <a:gd name="connsiteY2" fmla="*/ 1537855 h 6497782"/>
              <a:gd name="connsiteX3" fmla="*/ 1413164 w 11389470"/>
              <a:gd name="connsiteY3" fmla="*/ 1496291 h 6497782"/>
              <a:gd name="connsiteX4" fmla="*/ 1468582 w 11389470"/>
              <a:gd name="connsiteY4" fmla="*/ 1510146 h 6497782"/>
              <a:gd name="connsiteX5" fmla="*/ 1510146 w 11389470"/>
              <a:gd name="connsiteY5" fmla="*/ 1524000 h 6497782"/>
              <a:gd name="connsiteX6" fmla="*/ 1551709 w 11389470"/>
              <a:gd name="connsiteY6" fmla="*/ 1482437 h 6497782"/>
              <a:gd name="connsiteX7" fmla="*/ 1565564 w 11389470"/>
              <a:gd name="connsiteY7" fmla="*/ 1427018 h 6497782"/>
              <a:gd name="connsiteX8" fmla="*/ 1662546 w 11389470"/>
              <a:gd name="connsiteY8" fmla="*/ 1440873 h 6497782"/>
              <a:gd name="connsiteX9" fmla="*/ 1704109 w 11389470"/>
              <a:gd name="connsiteY9" fmla="*/ 1454728 h 6497782"/>
              <a:gd name="connsiteX10" fmla="*/ 1801091 w 11389470"/>
              <a:gd name="connsiteY10" fmla="*/ 1385455 h 6497782"/>
              <a:gd name="connsiteX11" fmla="*/ 1814946 w 11389470"/>
              <a:gd name="connsiteY11" fmla="*/ 1330037 h 6497782"/>
              <a:gd name="connsiteX12" fmla="*/ 1828800 w 11389470"/>
              <a:gd name="connsiteY12" fmla="*/ 1288473 h 6497782"/>
              <a:gd name="connsiteX13" fmla="*/ 1856509 w 11389470"/>
              <a:gd name="connsiteY13" fmla="*/ 1246909 h 6497782"/>
              <a:gd name="connsiteX14" fmla="*/ 1939637 w 11389470"/>
              <a:gd name="connsiteY14" fmla="*/ 1219200 h 6497782"/>
              <a:gd name="connsiteX15" fmla="*/ 1995055 w 11389470"/>
              <a:gd name="connsiteY15" fmla="*/ 1191491 h 6497782"/>
              <a:gd name="connsiteX16" fmla="*/ 2036619 w 11389470"/>
              <a:gd name="connsiteY16" fmla="*/ 1163782 h 6497782"/>
              <a:gd name="connsiteX17" fmla="*/ 2161309 w 11389470"/>
              <a:gd name="connsiteY17" fmla="*/ 1136073 h 6497782"/>
              <a:gd name="connsiteX18" fmla="*/ 2202873 w 11389470"/>
              <a:gd name="connsiteY18" fmla="*/ 1122218 h 6497782"/>
              <a:gd name="connsiteX19" fmla="*/ 2286000 w 11389470"/>
              <a:gd name="connsiteY19" fmla="*/ 1066800 h 6497782"/>
              <a:gd name="connsiteX20" fmla="*/ 2341419 w 11389470"/>
              <a:gd name="connsiteY20" fmla="*/ 997528 h 6497782"/>
              <a:gd name="connsiteX21" fmla="*/ 2466109 w 11389470"/>
              <a:gd name="connsiteY21" fmla="*/ 928255 h 6497782"/>
              <a:gd name="connsiteX22" fmla="*/ 2549237 w 11389470"/>
              <a:gd name="connsiteY22" fmla="*/ 872837 h 6497782"/>
              <a:gd name="connsiteX23" fmla="*/ 2715491 w 11389470"/>
              <a:gd name="connsiteY23" fmla="*/ 872837 h 6497782"/>
              <a:gd name="connsiteX24" fmla="*/ 2784764 w 11389470"/>
              <a:gd name="connsiteY24" fmla="*/ 817418 h 6497782"/>
              <a:gd name="connsiteX25" fmla="*/ 2812473 w 11389470"/>
              <a:gd name="connsiteY25" fmla="*/ 734291 h 6497782"/>
              <a:gd name="connsiteX26" fmla="*/ 2854037 w 11389470"/>
              <a:gd name="connsiteY26" fmla="*/ 692728 h 6497782"/>
              <a:gd name="connsiteX27" fmla="*/ 2895600 w 11389470"/>
              <a:gd name="connsiteY27" fmla="*/ 678873 h 6497782"/>
              <a:gd name="connsiteX28" fmla="*/ 3048000 w 11389470"/>
              <a:gd name="connsiteY28" fmla="*/ 665018 h 6497782"/>
              <a:gd name="connsiteX29" fmla="*/ 3089564 w 11389470"/>
              <a:gd name="connsiteY29" fmla="*/ 623455 h 6497782"/>
              <a:gd name="connsiteX30" fmla="*/ 3117273 w 11389470"/>
              <a:gd name="connsiteY30" fmla="*/ 581891 h 6497782"/>
              <a:gd name="connsiteX31" fmla="*/ 3200400 w 11389470"/>
              <a:gd name="connsiteY31" fmla="*/ 540328 h 6497782"/>
              <a:gd name="connsiteX32" fmla="*/ 3380509 w 11389470"/>
              <a:gd name="connsiteY32" fmla="*/ 581891 h 6497782"/>
              <a:gd name="connsiteX33" fmla="*/ 3477491 w 11389470"/>
              <a:gd name="connsiteY33" fmla="*/ 526473 h 6497782"/>
              <a:gd name="connsiteX34" fmla="*/ 3602182 w 11389470"/>
              <a:gd name="connsiteY34" fmla="*/ 415637 h 6497782"/>
              <a:gd name="connsiteX35" fmla="*/ 3713019 w 11389470"/>
              <a:gd name="connsiteY35" fmla="*/ 387928 h 6497782"/>
              <a:gd name="connsiteX36" fmla="*/ 3768437 w 11389470"/>
              <a:gd name="connsiteY36" fmla="*/ 374073 h 6497782"/>
              <a:gd name="connsiteX37" fmla="*/ 3837709 w 11389470"/>
              <a:gd name="connsiteY37" fmla="*/ 360218 h 6497782"/>
              <a:gd name="connsiteX38" fmla="*/ 3920837 w 11389470"/>
              <a:gd name="connsiteY38" fmla="*/ 346364 h 6497782"/>
              <a:gd name="connsiteX39" fmla="*/ 4336473 w 11389470"/>
              <a:gd name="connsiteY39" fmla="*/ 318655 h 6497782"/>
              <a:gd name="connsiteX40" fmla="*/ 4516582 w 11389470"/>
              <a:gd name="connsiteY40" fmla="*/ 290946 h 6497782"/>
              <a:gd name="connsiteX41" fmla="*/ 4572000 w 11389470"/>
              <a:gd name="connsiteY41" fmla="*/ 277091 h 6497782"/>
              <a:gd name="connsiteX42" fmla="*/ 4738255 w 11389470"/>
              <a:gd name="connsiteY42" fmla="*/ 249382 h 6497782"/>
              <a:gd name="connsiteX43" fmla="*/ 4862946 w 11389470"/>
              <a:gd name="connsiteY43" fmla="*/ 221673 h 6497782"/>
              <a:gd name="connsiteX44" fmla="*/ 5195455 w 11389470"/>
              <a:gd name="connsiteY44" fmla="*/ 180109 h 6497782"/>
              <a:gd name="connsiteX45" fmla="*/ 5306291 w 11389470"/>
              <a:gd name="connsiteY45" fmla="*/ 166255 h 6497782"/>
              <a:gd name="connsiteX46" fmla="*/ 5472546 w 11389470"/>
              <a:gd name="connsiteY46" fmla="*/ 138546 h 6497782"/>
              <a:gd name="connsiteX47" fmla="*/ 5597237 w 11389470"/>
              <a:gd name="connsiteY47" fmla="*/ 124691 h 6497782"/>
              <a:gd name="connsiteX48" fmla="*/ 6788728 w 11389470"/>
              <a:gd name="connsiteY48" fmla="*/ 110837 h 6497782"/>
              <a:gd name="connsiteX49" fmla="*/ 7148946 w 11389470"/>
              <a:gd name="connsiteY49" fmla="*/ 83128 h 6497782"/>
              <a:gd name="connsiteX50" fmla="*/ 7218219 w 11389470"/>
              <a:gd name="connsiteY50" fmla="*/ 69273 h 6497782"/>
              <a:gd name="connsiteX51" fmla="*/ 7620000 w 11389470"/>
              <a:gd name="connsiteY51" fmla="*/ 0 h 6497782"/>
              <a:gd name="connsiteX52" fmla="*/ 8908473 w 11389470"/>
              <a:gd name="connsiteY52" fmla="*/ 13855 h 6497782"/>
              <a:gd name="connsiteX53" fmla="*/ 8950037 w 11389470"/>
              <a:gd name="connsiteY53" fmla="*/ 27709 h 6497782"/>
              <a:gd name="connsiteX54" fmla="*/ 9337964 w 11389470"/>
              <a:gd name="connsiteY54" fmla="*/ 41564 h 6497782"/>
              <a:gd name="connsiteX55" fmla="*/ 9393382 w 11389470"/>
              <a:gd name="connsiteY55" fmla="*/ 69273 h 6497782"/>
              <a:gd name="connsiteX56" fmla="*/ 9518073 w 11389470"/>
              <a:gd name="connsiteY56" fmla="*/ 96982 h 6497782"/>
              <a:gd name="connsiteX57" fmla="*/ 9559637 w 11389470"/>
              <a:gd name="connsiteY57" fmla="*/ 124691 h 6497782"/>
              <a:gd name="connsiteX58" fmla="*/ 9698182 w 11389470"/>
              <a:gd name="connsiteY58" fmla="*/ 152400 h 6497782"/>
              <a:gd name="connsiteX59" fmla="*/ 9753600 w 11389470"/>
              <a:gd name="connsiteY59" fmla="*/ 166255 h 6497782"/>
              <a:gd name="connsiteX60" fmla="*/ 9961419 w 11389470"/>
              <a:gd name="connsiteY60" fmla="*/ 193964 h 6497782"/>
              <a:gd name="connsiteX61" fmla="*/ 10002982 w 11389470"/>
              <a:gd name="connsiteY61" fmla="*/ 207818 h 6497782"/>
              <a:gd name="connsiteX62" fmla="*/ 10307782 w 11389470"/>
              <a:gd name="connsiteY62" fmla="*/ 235528 h 6497782"/>
              <a:gd name="connsiteX63" fmla="*/ 10460182 w 11389470"/>
              <a:gd name="connsiteY63" fmla="*/ 277091 h 6497782"/>
              <a:gd name="connsiteX64" fmla="*/ 10543309 w 11389470"/>
              <a:gd name="connsiteY64" fmla="*/ 304800 h 6497782"/>
              <a:gd name="connsiteX65" fmla="*/ 10584873 w 11389470"/>
              <a:gd name="connsiteY65" fmla="*/ 318655 h 6497782"/>
              <a:gd name="connsiteX66" fmla="*/ 10626437 w 11389470"/>
              <a:gd name="connsiteY66" fmla="*/ 332509 h 6497782"/>
              <a:gd name="connsiteX67" fmla="*/ 10764982 w 11389470"/>
              <a:gd name="connsiteY67" fmla="*/ 457200 h 6497782"/>
              <a:gd name="connsiteX68" fmla="*/ 10931237 w 11389470"/>
              <a:gd name="connsiteY68" fmla="*/ 568037 h 6497782"/>
              <a:gd name="connsiteX69" fmla="*/ 10958946 w 11389470"/>
              <a:gd name="connsiteY69" fmla="*/ 609600 h 6497782"/>
              <a:gd name="connsiteX70" fmla="*/ 11000509 w 11389470"/>
              <a:gd name="connsiteY70" fmla="*/ 665018 h 6497782"/>
              <a:gd name="connsiteX71" fmla="*/ 11083637 w 11389470"/>
              <a:gd name="connsiteY71" fmla="*/ 789709 h 6497782"/>
              <a:gd name="connsiteX72" fmla="*/ 11097491 w 11389470"/>
              <a:gd name="connsiteY72" fmla="*/ 845128 h 6497782"/>
              <a:gd name="connsiteX73" fmla="*/ 11139055 w 11389470"/>
              <a:gd name="connsiteY73" fmla="*/ 900546 h 6497782"/>
              <a:gd name="connsiteX74" fmla="*/ 11194473 w 11389470"/>
              <a:gd name="connsiteY74" fmla="*/ 997528 h 6497782"/>
              <a:gd name="connsiteX75" fmla="*/ 11222182 w 11389470"/>
              <a:gd name="connsiteY75" fmla="*/ 1080655 h 6497782"/>
              <a:gd name="connsiteX76" fmla="*/ 11249891 w 11389470"/>
              <a:gd name="connsiteY76" fmla="*/ 1205346 h 6497782"/>
              <a:gd name="connsiteX77" fmla="*/ 11277600 w 11389470"/>
              <a:gd name="connsiteY77" fmla="*/ 1274618 h 6497782"/>
              <a:gd name="connsiteX78" fmla="*/ 11291455 w 11389470"/>
              <a:gd name="connsiteY78" fmla="*/ 1330037 h 6497782"/>
              <a:gd name="connsiteX79" fmla="*/ 11305309 w 11389470"/>
              <a:gd name="connsiteY79" fmla="*/ 1371600 h 6497782"/>
              <a:gd name="connsiteX80" fmla="*/ 11319164 w 11389470"/>
              <a:gd name="connsiteY80" fmla="*/ 1454728 h 6497782"/>
              <a:gd name="connsiteX81" fmla="*/ 11333019 w 11389470"/>
              <a:gd name="connsiteY81" fmla="*/ 1524000 h 6497782"/>
              <a:gd name="connsiteX82" fmla="*/ 11388437 w 11389470"/>
              <a:gd name="connsiteY82" fmla="*/ 2812473 h 6497782"/>
              <a:gd name="connsiteX83" fmla="*/ 11374582 w 11389470"/>
              <a:gd name="connsiteY83" fmla="*/ 3103418 h 6497782"/>
              <a:gd name="connsiteX84" fmla="*/ 11360728 w 11389470"/>
              <a:gd name="connsiteY84" fmla="*/ 4211782 h 6497782"/>
              <a:gd name="connsiteX85" fmla="*/ 11346873 w 11389470"/>
              <a:gd name="connsiteY85" fmla="*/ 4253346 h 6497782"/>
              <a:gd name="connsiteX86" fmla="*/ 11333019 w 11389470"/>
              <a:gd name="connsiteY86" fmla="*/ 4308764 h 6497782"/>
              <a:gd name="connsiteX87" fmla="*/ 11319164 w 11389470"/>
              <a:gd name="connsiteY87" fmla="*/ 4419600 h 6497782"/>
              <a:gd name="connsiteX88" fmla="*/ 11277600 w 11389470"/>
              <a:gd name="connsiteY88" fmla="*/ 4516582 h 6497782"/>
              <a:gd name="connsiteX89" fmla="*/ 11249891 w 11389470"/>
              <a:gd name="connsiteY89" fmla="*/ 4710546 h 6497782"/>
              <a:gd name="connsiteX90" fmla="*/ 11222182 w 11389470"/>
              <a:gd name="connsiteY90" fmla="*/ 4752109 h 6497782"/>
              <a:gd name="connsiteX91" fmla="*/ 11208328 w 11389470"/>
              <a:gd name="connsiteY91" fmla="*/ 4807528 h 6497782"/>
              <a:gd name="connsiteX92" fmla="*/ 11180619 w 11389470"/>
              <a:gd name="connsiteY92" fmla="*/ 4862946 h 6497782"/>
              <a:gd name="connsiteX93" fmla="*/ 11152909 w 11389470"/>
              <a:gd name="connsiteY93" fmla="*/ 5001491 h 6497782"/>
              <a:gd name="connsiteX94" fmla="*/ 11097491 w 11389470"/>
              <a:gd name="connsiteY94" fmla="*/ 5112328 h 6497782"/>
              <a:gd name="connsiteX95" fmla="*/ 11083637 w 11389470"/>
              <a:gd name="connsiteY95" fmla="*/ 5167746 h 6497782"/>
              <a:gd name="connsiteX96" fmla="*/ 11055928 w 11389470"/>
              <a:gd name="connsiteY96" fmla="*/ 5209309 h 6497782"/>
              <a:gd name="connsiteX97" fmla="*/ 11000509 w 11389470"/>
              <a:gd name="connsiteY97" fmla="*/ 5320146 h 6497782"/>
              <a:gd name="connsiteX98" fmla="*/ 10972800 w 11389470"/>
              <a:gd name="connsiteY98" fmla="*/ 5361709 h 6497782"/>
              <a:gd name="connsiteX99" fmla="*/ 10945091 w 11389470"/>
              <a:gd name="connsiteY99" fmla="*/ 5417128 h 6497782"/>
              <a:gd name="connsiteX100" fmla="*/ 10903528 w 11389470"/>
              <a:gd name="connsiteY100" fmla="*/ 5472546 h 6497782"/>
              <a:gd name="connsiteX101" fmla="*/ 10848109 w 11389470"/>
              <a:gd name="connsiteY101" fmla="*/ 5555673 h 6497782"/>
              <a:gd name="connsiteX102" fmla="*/ 10820400 w 11389470"/>
              <a:gd name="connsiteY102" fmla="*/ 5597237 h 6497782"/>
              <a:gd name="connsiteX103" fmla="*/ 10737273 w 11389470"/>
              <a:gd name="connsiteY103" fmla="*/ 5666509 h 6497782"/>
              <a:gd name="connsiteX104" fmla="*/ 10681855 w 11389470"/>
              <a:gd name="connsiteY104" fmla="*/ 5708073 h 6497782"/>
              <a:gd name="connsiteX105" fmla="*/ 10584873 w 11389470"/>
              <a:gd name="connsiteY105" fmla="*/ 5791200 h 6497782"/>
              <a:gd name="connsiteX106" fmla="*/ 10543309 w 11389470"/>
              <a:gd name="connsiteY106" fmla="*/ 5805055 h 6497782"/>
              <a:gd name="connsiteX107" fmla="*/ 10446328 w 11389470"/>
              <a:gd name="connsiteY107" fmla="*/ 5846618 h 6497782"/>
              <a:gd name="connsiteX108" fmla="*/ 10390909 w 11389470"/>
              <a:gd name="connsiteY108" fmla="*/ 5860473 h 6497782"/>
              <a:gd name="connsiteX109" fmla="*/ 10321637 w 11389470"/>
              <a:gd name="connsiteY109" fmla="*/ 5888182 h 6497782"/>
              <a:gd name="connsiteX110" fmla="*/ 10224655 w 11389470"/>
              <a:gd name="connsiteY110" fmla="*/ 5915891 h 6497782"/>
              <a:gd name="connsiteX111" fmla="*/ 10099964 w 11389470"/>
              <a:gd name="connsiteY111" fmla="*/ 5971309 h 6497782"/>
              <a:gd name="connsiteX112" fmla="*/ 10002982 w 11389470"/>
              <a:gd name="connsiteY112" fmla="*/ 5985164 h 6497782"/>
              <a:gd name="connsiteX113" fmla="*/ 9878291 w 11389470"/>
              <a:gd name="connsiteY113" fmla="*/ 6012873 h 6497782"/>
              <a:gd name="connsiteX114" fmla="*/ 9739746 w 11389470"/>
              <a:gd name="connsiteY114" fmla="*/ 6040582 h 6497782"/>
              <a:gd name="connsiteX115" fmla="*/ 9642764 w 11389470"/>
              <a:gd name="connsiteY115" fmla="*/ 6068291 h 6497782"/>
              <a:gd name="connsiteX116" fmla="*/ 9490364 w 11389470"/>
              <a:gd name="connsiteY116" fmla="*/ 6096000 h 6497782"/>
              <a:gd name="connsiteX117" fmla="*/ 9393382 w 11389470"/>
              <a:gd name="connsiteY117" fmla="*/ 6151418 h 6497782"/>
              <a:gd name="connsiteX118" fmla="*/ 9199419 w 11389470"/>
              <a:gd name="connsiteY118" fmla="*/ 6206837 h 6497782"/>
              <a:gd name="connsiteX119" fmla="*/ 9074728 w 11389470"/>
              <a:gd name="connsiteY119" fmla="*/ 6248400 h 6497782"/>
              <a:gd name="connsiteX120" fmla="*/ 8825346 w 11389470"/>
              <a:gd name="connsiteY120" fmla="*/ 6303818 h 6497782"/>
              <a:gd name="connsiteX121" fmla="*/ 8714509 w 11389470"/>
              <a:gd name="connsiteY121" fmla="*/ 6331528 h 6497782"/>
              <a:gd name="connsiteX122" fmla="*/ 8645237 w 11389470"/>
              <a:gd name="connsiteY122" fmla="*/ 6345382 h 6497782"/>
              <a:gd name="connsiteX123" fmla="*/ 8326582 w 11389470"/>
              <a:gd name="connsiteY123" fmla="*/ 6414655 h 6497782"/>
              <a:gd name="connsiteX124" fmla="*/ 8132619 w 11389470"/>
              <a:gd name="connsiteY124" fmla="*/ 6456218 h 6497782"/>
              <a:gd name="connsiteX125" fmla="*/ 7994073 w 11389470"/>
              <a:gd name="connsiteY125" fmla="*/ 6483928 h 6497782"/>
              <a:gd name="connsiteX126" fmla="*/ 7467600 w 11389470"/>
              <a:gd name="connsiteY126" fmla="*/ 6497782 h 6497782"/>
              <a:gd name="connsiteX127" fmla="*/ 6816437 w 11389470"/>
              <a:gd name="connsiteY127" fmla="*/ 6456218 h 6497782"/>
              <a:gd name="connsiteX128" fmla="*/ 6636328 w 11389470"/>
              <a:gd name="connsiteY128" fmla="*/ 6414655 h 6497782"/>
              <a:gd name="connsiteX129" fmla="*/ 6525491 w 11389470"/>
              <a:gd name="connsiteY129" fmla="*/ 6386946 h 6497782"/>
              <a:gd name="connsiteX130" fmla="*/ 6359237 w 11389470"/>
              <a:gd name="connsiteY130" fmla="*/ 6373091 h 6497782"/>
              <a:gd name="connsiteX131" fmla="*/ 6192982 w 11389470"/>
              <a:gd name="connsiteY131" fmla="*/ 6345382 h 6497782"/>
              <a:gd name="connsiteX132" fmla="*/ 6123709 w 11389470"/>
              <a:gd name="connsiteY132" fmla="*/ 6331528 h 6497782"/>
              <a:gd name="connsiteX133" fmla="*/ 6040582 w 11389470"/>
              <a:gd name="connsiteY133" fmla="*/ 6317673 h 6497782"/>
              <a:gd name="connsiteX134" fmla="*/ 5929746 w 11389470"/>
              <a:gd name="connsiteY134" fmla="*/ 6289964 h 6497782"/>
              <a:gd name="connsiteX135" fmla="*/ 5818909 w 11389470"/>
              <a:gd name="connsiteY135" fmla="*/ 6276109 h 6497782"/>
              <a:gd name="connsiteX136" fmla="*/ 5486400 w 11389470"/>
              <a:gd name="connsiteY136" fmla="*/ 6220691 h 6497782"/>
              <a:gd name="connsiteX137" fmla="*/ 5375564 w 11389470"/>
              <a:gd name="connsiteY137" fmla="*/ 6192982 h 6497782"/>
              <a:gd name="connsiteX138" fmla="*/ 5250873 w 11389470"/>
              <a:gd name="connsiteY138" fmla="*/ 6151418 h 6497782"/>
              <a:gd name="connsiteX139" fmla="*/ 5126182 w 11389470"/>
              <a:gd name="connsiteY139" fmla="*/ 6137564 h 6497782"/>
              <a:gd name="connsiteX140" fmla="*/ 5015346 w 11389470"/>
              <a:gd name="connsiteY140" fmla="*/ 6109855 h 6497782"/>
              <a:gd name="connsiteX141" fmla="*/ 4904509 w 11389470"/>
              <a:gd name="connsiteY141" fmla="*/ 6096000 h 6497782"/>
              <a:gd name="connsiteX142" fmla="*/ 4821382 w 11389470"/>
              <a:gd name="connsiteY142" fmla="*/ 6068291 h 6497782"/>
              <a:gd name="connsiteX143" fmla="*/ 4710546 w 11389470"/>
              <a:gd name="connsiteY143" fmla="*/ 6054437 h 6497782"/>
              <a:gd name="connsiteX144" fmla="*/ 4405746 w 11389470"/>
              <a:gd name="connsiteY144" fmla="*/ 6012873 h 6497782"/>
              <a:gd name="connsiteX145" fmla="*/ 4087091 w 11389470"/>
              <a:gd name="connsiteY145" fmla="*/ 5957455 h 6497782"/>
              <a:gd name="connsiteX146" fmla="*/ 4003964 w 11389470"/>
              <a:gd name="connsiteY146" fmla="*/ 5943600 h 6497782"/>
              <a:gd name="connsiteX147" fmla="*/ 3934691 w 11389470"/>
              <a:gd name="connsiteY147" fmla="*/ 5929746 h 6497782"/>
              <a:gd name="connsiteX148" fmla="*/ 3713019 w 11389470"/>
              <a:gd name="connsiteY148" fmla="*/ 5915891 h 6497782"/>
              <a:gd name="connsiteX149" fmla="*/ 3491346 w 11389470"/>
              <a:gd name="connsiteY149" fmla="*/ 5888182 h 6497782"/>
              <a:gd name="connsiteX150" fmla="*/ 3366655 w 11389470"/>
              <a:gd name="connsiteY150" fmla="*/ 5874328 h 6497782"/>
              <a:gd name="connsiteX151" fmla="*/ 3144982 w 11389470"/>
              <a:gd name="connsiteY151" fmla="*/ 5832764 h 6497782"/>
              <a:gd name="connsiteX152" fmla="*/ 2812473 w 11389470"/>
              <a:gd name="connsiteY152" fmla="*/ 5791200 h 6497782"/>
              <a:gd name="connsiteX153" fmla="*/ 2466109 w 11389470"/>
              <a:gd name="connsiteY153" fmla="*/ 5777346 h 6497782"/>
              <a:gd name="connsiteX154" fmla="*/ 1537855 w 11389470"/>
              <a:gd name="connsiteY154" fmla="*/ 5777346 h 6497782"/>
              <a:gd name="connsiteX155" fmla="*/ 1496291 w 11389470"/>
              <a:gd name="connsiteY155" fmla="*/ 5791200 h 6497782"/>
              <a:gd name="connsiteX156" fmla="*/ 1413164 w 11389470"/>
              <a:gd name="connsiteY156" fmla="*/ 5805055 h 6497782"/>
              <a:gd name="connsiteX157" fmla="*/ 1205346 w 11389470"/>
              <a:gd name="connsiteY157" fmla="*/ 5832764 h 6497782"/>
              <a:gd name="connsiteX158" fmla="*/ 1163782 w 11389470"/>
              <a:gd name="connsiteY158" fmla="*/ 5846618 h 6497782"/>
              <a:gd name="connsiteX159" fmla="*/ 886691 w 11389470"/>
              <a:gd name="connsiteY159" fmla="*/ 5888182 h 6497782"/>
              <a:gd name="connsiteX160" fmla="*/ 762000 w 11389470"/>
              <a:gd name="connsiteY160" fmla="*/ 5915891 h 6497782"/>
              <a:gd name="connsiteX161" fmla="*/ 498764 w 11389470"/>
              <a:gd name="connsiteY161" fmla="*/ 5929746 h 6497782"/>
              <a:gd name="connsiteX162" fmla="*/ 443346 w 11389470"/>
              <a:gd name="connsiteY162" fmla="*/ 5902037 h 6497782"/>
              <a:gd name="connsiteX163" fmla="*/ 415637 w 11389470"/>
              <a:gd name="connsiteY163" fmla="*/ 5860473 h 6497782"/>
              <a:gd name="connsiteX164" fmla="*/ 318655 w 11389470"/>
              <a:gd name="connsiteY164" fmla="*/ 5735782 h 6497782"/>
              <a:gd name="connsiteX165" fmla="*/ 277091 w 11389470"/>
              <a:gd name="connsiteY165" fmla="*/ 5666509 h 6497782"/>
              <a:gd name="connsiteX166" fmla="*/ 166255 w 11389470"/>
              <a:gd name="connsiteY166" fmla="*/ 5472546 h 6497782"/>
              <a:gd name="connsiteX167" fmla="*/ 152400 w 11389470"/>
              <a:gd name="connsiteY167" fmla="*/ 5430982 h 6497782"/>
              <a:gd name="connsiteX168" fmla="*/ 124691 w 11389470"/>
              <a:gd name="connsiteY168" fmla="*/ 5334000 h 6497782"/>
              <a:gd name="connsiteX169" fmla="*/ 96982 w 11389470"/>
              <a:gd name="connsiteY169" fmla="*/ 5278582 h 6497782"/>
              <a:gd name="connsiteX170" fmla="*/ 41564 w 11389470"/>
              <a:gd name="connsiteY170" fmla="*/ 5140037 h 6497782"/>
              <a:gd name="connsiteX171" fmla="*/ 0 w 11389470"/>
              <a:gd name="connsiteY171" fmla="*/ 4793673 h 6497782"/>
              <a:gd name="connsiteX172" fmla="*/ 13855 w 11389470"/>
              <a:gd name="connsiteY172" fmla="*/ 4114800 h 6497782"/>
              <a:gd name="connsiteX173" fmla="*/ 41564 w 11389470"/>
              <a:gd name="connsiteY173" fmla="*/ 3976255 h 6497782"/>
              <a:gd name="connsiteX174" fmla="*/ 55419 w 11389470"/>
              <a:gd name="connsiteY174" fmla="*/ 3934691 h 6497782"/>
              <a:gd name="connsiteX175" fmla="*/ 69273 w 11389470"/>
              <a:gd name="connsiteY175" fmla="*/ 3782291 h 6497782"/>
              <a:gd name="connsiteX176" fmla="*/ 83128 w 11389470"/>
              <a:gd name="connsiteY176" fmla="*/ 3699164 h 6497782"/>
              <a:gd name="connsiteX177" fmla="*/ 96982 w 11389470"/>
              <a:gd name="connsiteY177" fmla="*/ 3546764 h 6497782"/>
              <a:gd name="connsiteX178" fmla="*/ 138546 w 11389470"/>
              <a:gd name="connsiteY178" fmla="*/ 3380509 h 6497782"/>
              <a:gd name="connsiteX179" fmla="*/ 166255 w 11389470"/>
              <a:gd name="connsiteY179" fmla="*/ 3255818 h 6497782"/>
              <a:gd name="connsiteX180" fmla="*/ 207819 w 11389470"/>
              <a:gd name="connsiteY180" fmla="*/ 3144982 h 6497782"/>
              <a:gd name="connsiteX181" fmla="*/ 249382 w 11389470"/>
              <a:gd name="connsiteY181" fmla="*/ 2978728 h 6497782"/>
              <a:gd name="connsiteX182" fmla="*/ 277091 w 11389470"/>
              <a:gd name="connsiteY182" fmla="*/ 2784764 h 6497782"/>
              <a:gd name="connsiteX183" fmla="*/ 290946 w 11389470"/>
              <a:gd name="connsiteY183" fmla="*/ 2729346 h 6497782"/>
              <a:gd name="connsiteX184" fmla="*/ 304800 w 11389470"/>
              <a:gd name="connsiteY184" fmla="*/ 2646218 h 6497782"/>
              <a:gd name="connsiteX185" fmla="*/ 332509 w 11389470"/>
              <a:gd name="connsiteY185" fmla="*/ 2410691 h 6497782"/>
              <a:gd name="connsiteX186" fmla="*/ 360219 w 11389470"/>
              <a:gd name="connsiteY186" fmla="*/ 2299855 h 6497782"/>
              <a:gd name="connsiteX187" fmla="*/ 387928 w 11389470"/>
              <a:gd name="connsiteY187" fmla="*/ 2147455 h 6497782"/>
              <a:gd name="connsiteX188" fmla="*/ 415637 w 11389470"/>
              <a:gd name="connsiteY188" fmla="*/ 2105891 h 6497782"/>
              <a:gd name="connsiteX189" fmla="*/ 457200 w 11389470"/>
              <a:gd name="connsiteY189" fmla="*/ 2022764 h 6497782"/>
              <a:gd name="connsiteX190" fmla="*/ 471055 w 11389470"/>
              <a:gd name="connsiteY190" fmla="*/ 1981200 h 6497782"/>
              <a:gd name="connsiteX191" fmla="*/ 554182 w 11389470"/>
              <a:gd name="connsiteY191" fmla="*/ 1925782 h 6497782"/>
              <a:gd name="connsiteX192" fmla="*/ 609600 w 11389470"/>
              <a:gd name="connsiteY192" fmla="*/ 1884218 h 6497782"/>
              <a:gd name="connsiteX193" fmla="*/ 692728 w 11389470"/>
              <a:gd name="connsiteY193" fmla="*/ 1856509 h 6497782"/>
              <a:gd name="connsiteX194" fmla="*/ 734291 w 11389470"/>
              <a:gd name="connsiteY194" fmla="*/ 1842655 h 6497782"/>
              <a:gd name="connsiteX195" fmla="*/ 775855 w 11389470"/>
              <a:gd name="connsiteY195" fmla="*/ 1828800 h 6497782"/>
              <a:gd name="connsiteX196" fmla="*/ 886691 w 11389470"/>
              <a:gd name="connsiteY196" fmla="*/ 1801091 h 6497782"/>
              <a:gd name="connsiteX197" fmla="*/ 983673 w 11389470"/>
              <a:gd name="connsiteY197" fmla="*/ 1759528 h 6497782"/>
              <a:gd name="connsiteX198" fmla="*/ 1080655 w 11389470"/>
              <a:gd name="connsiteY198" fmla="*/ 1731818 h 649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1389470" h="6497782">
                <a:moveTo>
                  <a:pt x="1011382" y="1814946"/>
                </a:moveTo>
                <a:cubicBezTo>
                  <a:pt x="1103746" y="1727200"/>
                  <a:pt x="1192337" y="1635305"/>
                  <a:pt x="1288473" y="1551709"/>
                </a:cubicBezTo>
                <a:cubicBezTo>
                  <a:pt x="1299493" y="1542126"/>
                  <a:pt x="1316975" y="1544386"/>
                  <a:pt x="1330037" y="1537855"/>
                </a:cubicBezTo>
                <a:cubicBezTo>
                  <a:pt x="1437475" y="1484137"/>
                  <a:pt x="1308684" y="1531118"/>
                  <a:pt x="1413164" y="1496291"/>
                </a:cubicBezTo>
                <a:cubicBezTo>
                  <a:pt x="1431637" y="1500909"/>
                  <a:pt x="1450273" y="1504915"/>
                  <a:pt x="1468582" y="1510146"/>
                </a:cubicBezTo>
                <a:cubicBezTo>
                  <a:pt x="1482624" y="1514158"/>
                  <a:pt x="1496291" y="1528618"/>
                  <a:pt x="1510146" y="1524000"/>
                </a:cubicBezTo>
                <a:cubicBezTo>
                  <a:pt x="1528734" y="1517804"/>
                  <a:pt x="1537855" y="1496291"/>
                  <a:pt x="1551709" y="1482437"/>
                </a:cubicBezTo>
                <a:cubicBezTo>
                  <a:pt x="1556327" y="1463964"/>
                  <a:pt x="1552100" y="1440482"/>
                  <a:pt x="1565564" y="1427018"/>
                </a:cubicBezTo>
                <a:cubicBezTo>
                  <a:pt x="1608643" y="1383939"/>
                  <a:pt x="1630055" y="1424627"/>
                  <a:pt x="1662546" y="1440873"/>
                </a:cubicBezTo>
                <a:cubicBezTo>
                  <a:pt x="1675608" y="1447404"/>
                  <a:pt x="1690255" y="1450110"/>
                  <a:pt x="1704109" y="1454728"/>
                </a:cubicBezTo>
                <a:cubicBezTo>
                  <a:pt x="1765284" y="1439434"/>
                  <a:pt x="1768289" y="1451060"/>
                  <a:pt x="1801091" y="1385455"/>
                </a:cubicBezTo>
                <a:cubicBezTo>
                  <a:pt x="1809606" y="1368424"/>
                  <a:pt x="1809715" y="1348346"/>
                  <a:pt x="1814946" y="1330037"/>
                </a:cubicBezTo>
                <a:cubicBezTo>
                  <a:pt x="1818958" y="1315995"/>
                  <a:pt x="1822269" y="1301535"/>
                  <a:pt x="1828800" y="1288473"/>
                </a:cubicBezTo>
                <a:cubicBezTo>
                  <a:pt x="1836246" y="1273580"/>
                  <a:pt x="1842389" y="1255734"/>
                  <a:pt x="1856509" y="1246909"/>
                </a:cubicBezTo>
                <a:cubicBezTo>
                  <a:pt x="1881277" y="1231429"/>
                  <a:pt x="1913512" y="1232262"/>
                  <a:pt x="1939637" y="1219200"/>
                </a:cubicBezTo>
                <a:cubicBezTo>
                  <a:pt x="1958110" y="1209964"/>
                  <a:pt x="1977123" y="1201738"/>
                  <a:pt x="1995055" y="1191491"/>
                </a:cubicBezTo>
                <a:cubicBezTo>
                  <a:pt x="2009512" y="1183230"/>
                  <a:pt x="2021726" y="1171229"/>
                  <a:pt x="2036619" y="1163782"/>
                </a:cubicBezTo>
                <a:cubicBezTo>
                  <a:pt x="2074043" y="1145070"/>
                  <a:pt x="2123001" y="1144586"/>
                  <a:pt x="2161309" y="1136073"/>
                </a:cubicBezTo>
                <a:cubicBezTo>
                  <a:pt x="2175565" y="1132905"/>
                  <a:pt x="2190107" y="1129310"/>
                  <a:pt x="2202873" y="1122218"/>
                </a:cubicBezTo>
                <a:cubicBezTo>
                  <a:pt x="2231984" y="1106045"/>
                  <a:pt x="2286000" y="1066800"/>
                  <a:pt x="2286000" y="1066800"/>
                </a:cubicBezTo>
                <a:cubicBezTo>
                  <a:pt x="2298587" y="1047920"/>
                  <a:pt x="2319482" y="1010690"/>
                  <a:pt x="2341419" y="997528"/>
                </a:cubicBezTo>
                <a:cubicBezTo>
                  <a:pt x="2428525" y="945264"/>
                  <a:pt x="2339020" y="1055344"/>
                  <a:pt x="2466109" y="928255"/>
                </a:cubicBezTo>
                <a:cubicBezTo>
                  <a:pt x="2518000" y="876364"/>
                  <a:pt x="2489085" y="892887"/>
                  <a:pt x="2549237" y="872837"/>
                </a:cubicBezTo>
                <a:cubicBezTo>
                  <a:pt x="2623267" y="887643"/>
                  <a:pt x="2633005" y="897582"/>
                  <a:pt x="2715491" y="872837"/>
                </a:cubicBezTo>
                <a:cubicBezTo>
                  <a:pt x="2740461" y="865346"/>
                  <a:pt x="2766825" y="835358"/>
                  <a:pt x="2784764" y="817418"/>
                </a:cubicBezTo>
                <a:cubicBezTo>
                  <a:pt x="2794000" y="789709"/>
                  <a:pt x="2791820" y="754944"/>
                  <a:pt x="2812473" y="734291"/>
                </a:cubicBezTo>
                <a:cubicBezTo>
                  <a:pt x="2826328" y="720437"/>
                  <a:pt x="2837734" y="703596"/>
                  <a:pt x="2854037" y="692728"/>
                </a:cubicBezTo>
                <a:cubicBezTo>
                  <a:pt x="2866188" y="684627"/>
                  <a:pt x="2881143" y="680938"/>
                  <a:pt x="2895600" y="678873"/>
                </a:cubicBezTo>
                <a:cubicBezTo>
                  <a:pt x="2946097" y="671659"/>
                  <a:pt x="2997200" y="669636"/>
                  <a:pt x="3048000" y="665018"/>
                </a:cubicBezTo>
                <a:cubicBezTo>
                  <a:pt x="3061855" y="651164"/>
                  <a:pt x="3077021" y="638507"/>
                  <a:pt x="3089564" y="623455"/>
                </a:cubicBezTo>
                <a:cubicBezTo>
                  <a:pt x="3100224" y="610663"/>
                  <a:pt x="3105499" y="593665"/>
                  <a:pt x="3117273" y="581891"/>
                </a:cubicBezTo>
                <a:cubicBezTo>
                  <a:pt x="3144130" y="555034"/>
                  <a:pt x="3166596" y="551596"/>
                  <a:pt x="3200400" y="540328"/>
                </a:cubicBezTo>
                <a:cubicBezTo>
                  <a:pt x="3353266" y="570901"/>
                  <a:pt x="3294266" y="553144"/>
                  <a:pt x="3380509" y="581891"/>
                </a:cubicBezTo>
                <a:cubicBezTo>
                  <a:pt x="3428066" y="566040"/>
                  <a:pt x="3435551" y="568413"/>
                  <a:pt x="3477491" y="526473"/>
                </a:cubicBezTo>
                <a:cubicBezTo>
                  <a:pt x="3526966" y="476998"/>
                  <a:pt x="3517250" y="436870"/>
                  <a:pt x="3602182" y="415637"/>
                </a:cubicBezTo>
                <a:lnTo>
                  <a:pt x="3713019" y="387928"/>
                </a:lnTo>
                <a:cubicBezTo>
                  <a:pt x="3731492" y="383310"/>
                  <a:pt x="3749766" y="377807"/>
                  <a:pt x="3768437" y="374073"/>
                </a:cubicBezTo>
                <a:lnTo>
                  <a:pt x="3837709" y="360218"/>
                </a:lnTo>
                <a:cubicBezTo>
                  <a:pt x="3865347" y="355193"/>
                  <a:pt x="3892962" y="349848"/>
                  <a:pt x="3920837" y="346364"/>
                </a:cubicBezTo>
                <a:cubicBezTo>
                  <a:pt x="4074561" y="327149"/>
                  <a:pt x="4166138" y="327171"/>
                  <a:pt x="4336473" y="318655"/>
                </a:cubicBezTo>
                <a:cubicBezTo>
                  <a:pt x="4432905" y="286510"/>
                  <a:pt x="4329062" y="317735"/>
                  <a:pt x="4516582" y="290946"/>
                </a:cubicBezTo>
                <a:cubicBezTo>
                  <a:pt x="4535432" y="288253"/>
                  <a:pt x="4553266" y="280497"/>
                  <a:pt x="4572000" y="277091"/>
                </a:cubicBezTo>
                <a:cubicBezTo>
                  <a:pt x="4731072" y="248169"/>
                  <a:pt x="4608997" y="278106"/>
                  <a:pt x="4738255" y="249382"/>
                </a:cubicBezTo>
                <a:cubicBezTo>
                  <a:pt x="4789934" y="237898"/>
                  <a:pt x="4807879" y="229269"/>
                  <a:pt x="4862946" y="221673"/>
                </a:cubicBezTo>
                <a:cubicBezTo>
                  <a:pt x="4973597" y="206411"/>
                  <a:pt x="5084619" y="193964"/>
                  <a:pt x="5195455" y="180109"/>
                </a:cubicBezTo>
                <a:cubicBezTo>
                  <a:pt x="5232400" y="175491"/>
                  <a:pt x="5269781" y="173557"/>
                  <a:pt x="5306291" y="166255"/>
                </a:cubicBezTo>
                <a:cubicBezTo>
                  <a:pt x="5386940" y="150125"/>
                  <a:pt x="5380883" y="150004"/>
                  <a:pt x="5472546" y="138546"/>
                </a:cubicBezTo>
                <a:cubicBezTo>
                  <a:pt x="5514043" y="133359"/>
                  <a:pt x="5555427" y="125571"/>
                  <a:pt x="5597237" y="124691"/>
                </a:cubicBezTo>
                <a:lnTo>
                  <a:pt x="6788728" y="110837"/>
                </a:lnTo>
                <a:lnTo>
                  <a:pt x="7148946" y="83128"/>
                </a:lnTo>
                <a:cubicBezTo>
                  <a:pt x="7172385" y="80860"/>
                  <a:pt x="7194925" y="72724"/>
                  <a:pt x="7218219" y="69273"/>
                </a:cubicBezTo>
                <a:cubicBezTo>
                  <a:pt x="7585298" y="14890"/>
                  <a:pt x="7414927" y="58593"/>
                  <a:pt x="7620000" y="0"/>
                </a:cubicBezTo>
                <a:lnTo>
                  <a:pt x="8908473" y="13855"/>
                </a:lnTo>
                <a:cubicBezTo>
                  <a:pt x="8923074" y="14159"/>
                  <a:pt x="8935463" y="26769"/>
                  <a:pt x="8950037" y="27709"/>
                </a:cubicBezTo>
                <a:cubicBezTo>
                  <a:pt x="9079160" y="36039"/>
                  <a:pt x="9208655" y="36946"/>
                  <a:pt x="9337964" y="41564"/>
                </a:cubicBezTo>
                <a:cubicBezTo>
                  <a:pt x="9356437" y="50800"/>
                  <a:pt x="9374044" y="62021"/>
                  <a:pt x="9393382" y="69273"/>
                </a:cubicBezTo>
                <a:cubicBezTo>
                  <a:pt x="9415749" y="77661"/>
                  <a:pt x="9499255" y="93219"/>
                  <a:pt x="9518073" y="96982"/>
                </a:cubicBezTo>
                <a:cubicBezTo>
                  <a:pt x="9531928" y="106218"/>
                  <a:pt x="9544332" y="118132"/>
                  <a:pt x="9559637" y="124691"/>
                </a:cubicBezTo>
                <a:cubicBezTo>
                  <a:pt x="9587800" y="136761"/>
                  <a:pt x="9676687" y="148101"/>
                  <a:pt x="9698182" y="152400"/>
                </a:cubicBezTo>
                <a:cubicBezTo>
                  <a:pt x="9716853" y="156134"/>
                  <a:pt x="9734929" y="162521"/>
                  <a:pt x="9753600" y="166255"/>
                </a:cubicBezTo>
                <a:cubicBezTo>
                  <a:pt x="9831325" y="181800"/>
                  <a:pt x="9878261" y="184724"/>
                  <a:pt x="9961419" y="193964"/>
                </a:cubicBezTo>
                <a:cubicBezTo>
                  <a:pt x="9975273" y="198582"/>
                  <a:pt x="9988482" y="206078"/>
                  <a:pt x="10002982" y="207818"/>
                </a:cubicBezTo>
                <a:cubicBezTo>
                  <a:pt x="10104274" y="219973"/>
                  <a:pt x="10307782" y="235528"/>
                  <a:pt x="10307782" y="235528"/>
                </a:cubicBezTo>
                <a:cubicBezTo>
                  <a:pt x="10421439" y="273412"/>
                  <a:pt x="10241393" y="214580"/>
                  <a:pt x="10460182" y="277091"/>
                </a:cubicBezTo>
                <a:cubicBezTo>
                  <a:pt x="10488266" y="285115"/>
                  <a:pt x="10515600" y="295564"/>
                  <a:pt x="10543309" y="304800"/>
                </a:cubicBezTo>
                <a:lnTo>
                  <a:pt x="10584873" y="318655"/>
                </a:lnTo>
                <a:lnTo>
                  <a:pt x="10626437" y="332509"/>
                </a:lnTo>
                <a:cubicBezTo>
                  <a:pt x="10689083" y="395156"/>
                  <a:pt x="10699904" y="413815"/>
                  <a:pt x="10764982" y="457200"/>
                </a:cubicBezTo>
                <a:cubicBezTo>
                  <a:pt x="10783963" y="469854"/>
                  <a:pt x="10900026" y="536826"/>
                  <a:pt x="10931237" y="568037"/>
                </a:cubicBezTo>
                <a:cubicBezTo>
                  <a:pt x="10943011" y="579811"/>
                  <a:pt x="10949268" y="596051"/>
                  <a:pt x="10958946" y="609600"/>
                </a:cubicBezTo>
                <a:cubicBezTo>
                  <a:pt x="10972367" y="628390"/>
                  <a:pt x="10987701" y="645805"/>
                  <a:pt x="11000509" y="665018"/>
                </a:cubicBezTo>
                <a:cubicBezTo>
                  <a:pt x="11107386" y="825334"/>
                  <a:pt x="10980098" y="651658"/>
                  <a:pt x="11083637" y="789709"/>
                </a:cubicBezTo>
                <a:cubicBezTo>
                  <a:pt x="11088255" y="808182"/>
                  <a:pt x="11088975" y="828097"/>
                  <a:pt x="11097491" y="845128"/>
                </a:cubicBezTo>
                <a:cubicBezTo>
                  <a:pt x="11107818" y="865781"/>
                  <a:pt x="11125634" y="881756"/>
                  <a:pt x="11139055" y="900546"/>
                </a:cubicBezTo>
                <a:cubicBezTo>
                  <a:pt x="11161778" y="932358"/>
                  <a:pt x="11179712" y="960626"/>
                  <a:pt x="11194473" y="997528"/>
                </a:cubicBezTo>
                <a:cubicBezTo>
                  <a:pt x="11205320" y="1024647"/>
                  <a:pt x="11214497" y="1052476"/>
                  <a:pt x="11222182" y="1080655"/>
                </a:cubicBezTo>
                <a:cubicBezTo>
                  <a:pt x="11238648" y="1141031"/>
                  <a:pt x="11231234" y="1149375"/>
                  <a:pt x="11249891" y="1205346"/>
                </a:cubicBezTo>
                <a:cubicBezTo>
                  <a:pt x="11257755" y="1228939"/>
                  <a:pt x="11269736" y="1251025"/>
                  <a:pt x="11277600" y="1274618"/>
                </a:cubicBezTo>
                <a:cubicBezTo>
                  <a:pt x="11283622" y="1292682"/>
                  <a:pt x="11286224" y="1311728"/>
                  <a:pt x="11291455" y="1330037"/>
                </a:cubicBezTo>
                <a:cubicBezTo>
                  <a:pt x="11295467" y="1344079"/>
                  <a:pt x="11302141" y="1357344"/>
                  <a:pt x="11305309" y="1371600"/>
                </a:cubicBezTo>
                <a:cubicBezTo>
                  <a:pt x="11311403" y="1399023"/>
                  <a:pt x="11314139" y="1427090"/>
                  <a:pt x="11319164" y="1454728"/>
                </a:cubicBezTo>
                <a:cubicBezTo>
                  <a:pt x="11323377" y="1477896"/>
                  <a:pt x="11328401" y="1500909"/>
                  <a:pt x="11333019" y="1524000"/>
                </a:cubicBezTo>
                <a:cubicBezTo>
                  <a:pt x="11388586" y="2079675"/>
                  <a:pt x="11378894" y="1915383"/>
                  <a:pt x="11388437" y="2812473"/>
                </a:cubicBezTo>
                <a:cubicBezTo>
                  <a:pt x="11389470" y="2909559"/>
                  <a:pt x="11379200" y="3006436"/>
                  <a:pt x="11374582" y="3103418"/>
                </a:cubicBezTo>
                <a:cubicBezTo>
                  <a:pt x="11369964" y="3472873"/>
                  <a:pt x="11369629" y="3842406"/>
                  <a:pt x="11360728" y="4211782"/>
                </a:cubicBezTo>
                <a:cubicBezTo>
                  <a:pt x="11360376" y="4226382"/>
                  <a:pt x="11350885" y="4239304"/>
                  <a:pt x="11346873" y="4253346"/>
                </a:cubicBezTo>
                <a:cubicBezTo>
                  <a:pt x="11341642" y="4271655"/>
                  <a:pt x="11336149" y="4289982"/>
                  <a:pt x="11333019" y="4308764"/>
                </a:cubicBezTo>
                <a:cubicBezTo>
                  <a:pt x="11326898" y="4345490"/>
                  <a:pt x="11325825" y="4382968"/>
                  <a:pt x="11319164" y="4419600"/>
                </a:cubicBezTo>
                <a:cubicBezTo>
                  <a:pt x="11313339" y="4451634"/>
                  <a:pt x="11291247" y="4489288"/>
                  <a:pt x="11277600" y="4516582"/>
                </a:cubicBezTo>
                <a:cubicBezTo>
                  <a:pt x="11275156" y="4541021"/>
                  <a:pt x="11269545" y="4664688"/>
                  <a:pt x="11249891" y="4710546"/>
                </a:cubicBezTo>
                <a:cubicBezTo>
                  <a:pt x="11243332" y="4725851"/>
                  <a:pt x="11231418" y="4738255"/>
                  <a:pt x="11222182" y="4752109"/>
                </a:cubicBezTo>
                <a:cubicBezTo>
                  <a:pt x="11217564" y="4770582"/>
                  <a:pt x="11215014" y="4789699"/>
                  <a:pt x="11208328" y="4807528"/>
                </a:cubicBezTo>
                <a:cubicBezTo>
                  <a:pt x="11201076" y="4826866"/>
                  <a:pt x="11186293" y="4843088"/>
                  <a:pt x="11180619" y="4862946"/>
                </a:cubicBezTo>
                <a:cubicBezTo>
                  <a:pt x="11167680" y="4908230"/>
                  <a:pt x="11179033" y="4962304"/>
                  <a:pt x="11152909" y="5001491"/>
                </a:cubicBezTo>
                <a:cubicBezTo>
                  <a:pt x="11118969" y="5052401"/>
                  <a:pt x="11120086" y="5044542"/>
                  <a:pt x="11097491" y="5112328"/>
                </a:cubicBezTo>
                <a:cubicBezTo>
                  <a:pt x="11091470" y="5130392"/>
                  <a:pt x="11091138" y="5150244"/>
                  <a:pt x="11083637" y="5167746"/>
                </a:cubicBezTo>
                <a:cubicBezTo>
                  <a:pt x="11077078" y="5183051"/>
                  <a:pt x="11063901" y="5194691"/>
                  <a:pt x="11055928" y="5209309"/>
                </a:cubicBezTo>
                <a:cubicBezTo>
                  <a:pt x="11036148" y="5245572"/>
                  <a:pt x="11023422" y="5285777"/>
                  <a:pt x="11000509" y="5320146"/>
                </a:cubicBezTo>
                <a:cubicBezTo>
                  <a:pt x="10991273" y="5334000"/>
                  <a:pt x="10981061" y="5347252"/>
                  <a:pt x="10972800" y="5361709"/>
                </a:cubicBezTo>
                <a:cubicBezTo>
                  <a:pt x="10962553" y="5379641"/>
                  <a:pt x="10956037" y="5399614"/>
                  <a:pt x="10945091" y="5417128"/>
                </a:cubicBezTo>
                <a:cubicBezTo>
                  <a:pt x="10932853" y="5436709"/>
                  <a:pt x="10917382" y="5454073"/>
                  <a:pt x="10903528" y="5472546"/>
                </a:cubicBezTo>
                <a:cubicBezTo>
                  <a:pt x="10879179" y="5545590"/>
                  <a:pt x="10905766" y="5486485"/>
                  <a:pt x="10848109" y="5555673"/>
                </a:cubicBezTo>
                <a:cubicBezTo>
                  <a:pt x="10837449" y="5568465"/>
                  <a:pt x="10831060" y="5584445"/>
                  <a:pt x="10820400" y="5597237"/>
                </a:cubicBezTo>
                <a:cubicBezTo>
                  <a:pt x="10782349" y="5642898"/>
                  <a:pt x="10782148" y="5634455"/>
                  <a:pt x="10737273" y="5666509"/>
                </a:cubicBezTo>
                <a:cubicBezTo>
                  <a:pt x="10718483" y="5679930"/>
                  <a:pt x="10699387" y="5693046"/>
                  <a:pt x="10681855" y="5708073"/>
                </a:cubicBezTo>
                <a:cubicBezTo>
                  <a:pt x="10632721" y="5750189"/>
                  <a:pt x="10645646" y="5756473"/>
                  <a:pt x="10584873" y="5791200"/>
                </a:cubicBezTo>
                <a:cubicBezTo>
                  <a:pt x="10572193" y="5798446"/>
                  <a:pt x="10556869" y="5799631"/>
                  <a:pt x="10543309" y="5805055"/>
                </a:cubicBezTo>
                <a:cubicBezTo>
                  <a:pt x="10510654" y="5818117"/>
                  <a:pt x="10479381" y="5834599"/>
                  <a:pt x="10446328" y="5846618"/>
                </a:cubicBezTo>
                <a:cubicBezTo>
                  <a:pt x="10428433" y="5853125"/>
                  <a:pt x="10408973" y="5854451"/>
                  <a:pt x="10390909" y="5860473"/>
                </a:cubicBezTo>
                <a:cubicBezTo>
                  <a:pt x="10367316" y="5868337"/>
                  <a:pt x="10344923" y="5879450"/>
                  <a:pt x="10321637" y="5888182"/>
                </a:cubicBezTo>
                <a:cubicBezTo>
                  <a:pt x="10281881" y="5903091"/>
                  <a:pt x="10268331" y="5904972"/>
                  <a:pt x="10224655" y="5915891"/>
                </a:cubicBezTo>
                <a:cubicBezTo>
                  <a:pt x="10195353" y="5930542"/>
                  <a:pt x="10139387" y="5963424"/>
                  <a:pt x="10099964" y="5971309"/>
                </a:cubicBezTo>
                <a:cubicBezTo>
                  <a:pt x="10067943" y="5977713"/>
                  <a:pt x="10035309" y="5980546"/>
                  <a:pt x="10002982" y="5985164"/>
                </a:cubicBezTo>
                <a:cubicBezTo>
                  <a:pt x="9927526" y="6010315"/>
                  <a:pt x="9989756" y="5991973"/>
                  <a:pt x="9878291" y="6012873"/>
                </a:cubicBezTo>
                <a:cubicBezTo>
                  <a:pt x="9832001" y="6021552"/>
                  <a:pt x="9785590" y="6029795"/>
                  <a:pt x="9739746" y="6040582"/>
                </a:cubicBezTo>
                <a:cubicBezTo>
                  <a:pt x="9707019" y="6048282"/>
                  <a:pt x="9675381" y="6060137"/>
                  <a:pt x="9642764" y="6068291"/>
                </a:cubicBezTo>
                <a:cubicBezTo>
                  <a:pt x="9604026" y="6077975"/>
                  <a:pt x="9527433" y="6089822"/>
                  <a:pt x="9490364" y="6096000"/>
                </a:cubicBezTo>
                <a:cubicBezTo>
                  <a:pt x="9458037" y="6114473"/>
                  <a:pt x="9428176" y="6138163"/>
                  <a:pt x="9393382" y="6151418"/>
                </a:cubicBezTo>
                <a:cubicBezTo>
                  <a:pt x="9330546" y="6175356"/>
                  <a:pt x="9263747" y="6187259"/>
                  <a:pt x="9199419" y="6206837"/>
                </a:cubicBezTo>
                <a:cubicBezTo>
                  <a:pt x="9157505" y="6219593"/>
                  <a:pt x="9117138" y="6237405"/>
                  <a:pt x="9074728" y="6248400"/>
                </a:cubicBezTo>
                <a:cubicBezTo>
                  <a:pt x="8992298" y="6269771"/>
                  <a:pt x="8907958" y="6283164"/>
                  <a:pt x="8825346" y="6303818"/>
                </a:cubicBezTo>
                <a:lnTo>
                  <a:pt x="8714509" y="6331528"/>
                </a:lnTo>
                <a:cubicBezTo>
                  <a:pt x="8691564" y="6336823"/>
                  <a:pt x="8668280" y="6340531"/>
                  <a:pt x="8645237" y="6345382"/>
                </a:cubicBezTo>
                <a:lnTo>
                  <a:pt x="8326582" y="6414655"/>
                </a:lnTo>
                <a:cubicBezTo>
                  <a:pt x="8074653" y="6473932"/>
                  <a:pt x="8337284" y="6417843"/>
                  <a:pt x="8132619" y="6456218"/>
                </a:cubicBezTo>
                <a:cubicBezTo>
                  <a:pt x="8086329" y="6464897"/>
                  <a:pt x="8041078" y="6480990"/>
                  <a:pt x="7994073" y="6483928"/>
                </a:cubicBezTo>
                <a:cubicBezTo>
                  <a:pt x="7818863" y="6494879"/>
                  <a:pt x="7643091" y="6493164"/>
                  <a:pt x="7467600" y="6497782"/>
                </a:cubicBezTo>
                <a:lnTo>
                  <a:pt x="6816437" y="6456218"/>
                </a:lnTo>
                <a:cubicBezTo>
                  <a:pt x="6745287" y="6450848"/>
                  <a:pt x="6706294" y="6433313"/>
                  <a:pt x="6636328" y="6414655"/>
                </a:cubicBezTo>
                <a:cubicBezTo>
                  <a:pt x="6599531" y="6404843"/>
                  <a:pt x="6563152" y="6392595"/>
                  <a:pt x="6525491" y="6386946"/>
                </a:cubicBezTo>
                <a:cubicBezTo>
                  <a:pt x="6470496" y="6378697"/>
                  <a:pt x="6414418" y="6379989"/>
                  <a:pt x="6359237" y="6373091"/>
                </a:cubicBezTo>
                <a:cubicBezTo>
                  <a:pt x="6303488" y="6366122"/>
                  <a:pt x="6248310" y="6355146"/>
                  <a:pt x="6192982" y="6345382"/>
                </a:cubicBezTo>
                <a:cubicBezTo>
                  <a:pt x="6169792" y="6341290"/>
                  <a:pt x="6146877" y="6335740"/>
                  <a:pt x="6123709" y="6331528"/>
                </a:cubicBezTo>
                <a:cubicBezTo>
                  <a:pt x="6096071" y="6326503"/>
                  <a:pt x="6068050" y="6323559"/>
                  <a:pt x="6040582" y="6317673"/>
                </a:cubicBezTo>
                <a:cubicBezTo>
                  <a:pt x="6003345" y="6309694"/>
                  <a:pt x="5967176" y="6296982"/>
                  <a:pt x="5929746" y="6289964"/>
                </a:cubicBezTo>
                <a:cubicBezTo>
                  <a:pt x="5893151" y="6283102"/>
                  <a:pt x="5855592" y="6282489"/>
                  <a:pt x="5818909" y="6276109"/>
                </a:cubicBezTo>
                <a:cubicBezTo>
                  <a:pt x="5466726" y="6214860"/>
                  <a:pt x="5742488" y="6249146"/>
                  <a:pt x="5486400" y="6220691"/>
                </a:cubicBezTo>
                <a:cubicBezTo>
                  <a:pt x="5449455" y="6211455"/>
                  <a:pt x="5412099" y="6203728"/>
                  <a:pt x="5375564" y="6192982"/>
                </a:cubicBezTo>
                <a:cubicBezTo>
                  <a:pt x="5333532" y="6180620"/>
                  <a:pt x="5293642" y="6160922"/>
                  <a:pt x="5250873" y="6151418"/>
                </a:cubicBezTo>
                <a:cubicBezTo>
                  <a:pt x="5210049" y="6142346"/>
                  <a:pt x="5167746" y="6142182"/>
                  <a:pt x="5126182" y="6137564"/>
                </a:cubicBezTo>
                <a:cubicBezTo>
                  <a:pt x="5089237" y="6128328"/>
                  <a:pt x="5052776" y="6116873"/>
                  <a:pt x="5015346" y="6109855"/>
                </a:cubicBezTo>
                <a:cubicBezTo>
                  <a:pt x="4978751" y="6102993"/>
                  <a:pt x="4940916" y="6103801"/>
                  <a:pt x="4904509" y="6096000"/>
                </a:cubicBezTo>
                <a:cubicBezTo>
                  <a:pt x="4875950" y="6089880"/>
                  <a:pt x="4849942" y="6074411"/>
                  <a:pt x="4821382" y="6068291"/>
                </a:cubicBezTo>
                <a:cubicBezTo>
                  <a:pt x="4784976" y="6060490"/>
                  <a:pt x="4747437" y="6059468"/>
                  <a:pt x="4710546" y="6054437"/>
                </a:cubicBezTo>
                <a:cubicBezTo>
                  <a:pt x="4347721" y="6004962"/>
                  <a:pt x="4656642" y="6044236"/>
                  <a:pt x="4405746" y="6012873"/>
                </a:cubicBezTo>
                <a:cubicBezTo>
                  <a:pt x="4196853" y="5953190"/>
                  <a:pt x="4431407" y="6014843"/>
                  <a:pt x="4087091" y="5957455"/>
                </a:cubicBezTo>
                <a:lnTo>
                  <a:pt x="4003964" y="5943600"/>
                </a:lnTo>
                <a:cubicBezTo>
                  <a:pt x="3980796" y="5939388"/>
                  <a:pt x="3958133" y="5931979"/>
                  <a:pt x="3934691" y="5929746"/>
                </a:cubicBezTo>
                <a:cubicBezTo>
                  <a:pt x="3860990" y="5922727"/>
                  <a:pt x="3786731" y="5922802"/>
                  <a:pt x="3713019" y="5915891"/>
                </a:cubicBezTo>
                <a:cubicBezTo>
                  <a:pt x="3638878" y="5908940"/>
                  <a:pt x="3565282" y="5897054"/>
                  <a:pt x="3491346" y="5888182"/>
                </a:cubicBezTo>
                <a:lnTo>
                  <a:pt x="3366655" y="5874328"/>
                </a:lnTo>
                <a:cubicBezTo>
                  <a:pt x="3213643" y="5830609"/>
                  <a:pt x="3322765" y="5855953"/>
                  <a:pt x="3144982" y="5832764"/>
                </a:cubicBezTo>
                <a:cubicBezTo>
                  <a:pt x="3031896" y="5818014"/>
                  <a:pt x="2925881" y="5797680"/>
                  <a:pt x="2812473" y="5791200"/>
                </a:cubicBezTo>
                <a:cubicBezTo>
                  <a:pt x="2697114" y="5784608"/>
                  <a:pt x="2581564" y="5781964"/>
                  <a:pt x="2466109" y="5777346"/>
                </a:cubicBezTo>
                <a:cubicBezTo>
                  <a:pt x="2089419" y="5735490"/>
                  <a:pt x="2291911" y="5752623"/>
                  <a:pt x="1537855" y="5777346"/>
                </a:cubicBezTo>
                <a:cubicBezTo>
                  <a:pt x="1523259" y="5777825"/>
                  <a:pt x="1510547" y="5788032"/>
                  <a:pt x="1496291" y="5791200"/>
                </a:cubicBezTo>
                <a:cubicBezTo>
                  <a:pt x="1468869" y="5797294"/>
                  <a:pt x="1440929" y="5800784"/>
                  <a:pt x="1413164" y="5805055"/>
                </a:cubicBezTo>
                <a:cubicBezTo>
                  <a:pt x="1330344" y="5817796"/>
                  <a:pt x="1290413" y="5822130"/>
                  <a:pt x="1205346" y="5832764"/>
                </a:cubicBezTo>
                <a:cubicBezTo>
                  <a:pt x="1191491" y="5837382"/>
                  <a:pt x="1178102" y="5843754"/>
                  <a:pt x="1163782" y="5846618"/>
                </a:cubicBezTo>
                <a:cubicBezTo>
                  <a:pt x="1050995" y="5869176"/>
                  <a:pt x="993504" y="5874831"/>
                  <a:pt x="886691" y="5888182"/>
                </a:cubicBezTo>
                <a:cubicBezTo>
                  <a:pt x="858200" y="5895305"/>
                  <a:pt x="788391" y="5913692"/>
                  <a:pt x="762000" y="5915891"/>
                </a:cubicBezTo>
                <a:cubicBezTo>
                  <a:pt x="674437" y="5923188"/>
                  <a:pt x="586509" y="5925128"/>
                  <a:pt x="498764" y="5929746"/>
                </a:cubicBezTo>
                <a:cubicBezTo>
                  <a:pt x="480291" y="5920510"/>
                  <a:pt x="459212" y="5915259"/>
                  <a:pt x="443346" y="5902037"/>
                </a:cubicBezTo>
                <a:cubicBezTo>
                  <a:pt x="430554" y="5891377"/>
                  <a:pt x="425628" y="5873794"/>
                  <a:pt x="415637" y="5860473"/>
                </a:cubicBezTo>
                <a:cubicBezTo>
                  <a:pt x="384044" y="5818349"/>
                  <a:pt x="345746" y="5780934"/>
                  <a:pt x="318655" y="5735782"/>
                </a:cubicBezTo>
                <a:cubicBezTo>
                  <a:pt x="304800" y="5712691"/>
                  <a:pt x="291548" y="5689228"/>
                  <a:pt x="277091" y="5666509"/>
                </a:cubicBezTo>
                <a:cubicBezTo>
                  <a:pt x="234524" y="5599618"/>
                  <a:pt x="192207" y="5550401"/>
                  <a:pt x="166255" y="5472546"/>
                </a:cubicBezTo>
                <a:cubicBezTo>
                  <a:pt x="161637" y="5458691"/>
                  <a:pt x="156412" y="5445024"/>
                  <a:pt x="152400" y="5430982"/>
                </a:cubicBezTo>
                <a:cubicBezTo>
                  <a:pt x="142354" y="5395821"/>
                  <a:pt x="138930" y="5367224"/>
                  <a:pt x="124691" y="5334000"/>
                </a:cubicBezTo>
                <a:cubicBezTo>
                  <a:pt x="116555" y="5315017"/>
                  <a:pt x="104040" y="5297992"/>
                  <a:pt x="96982" y="5278582"/>
                </a:cubicBezTo>
                <a:cubicBezTo>
                  <a:pt x="45329" y="5136535"/>
                  <a:pt x="97516" y="5223963"/>
                  <a:pt x="41564" y="5140037"/>
                </a:cubicBezTo>
                <a:cubicBezTo>
                  <a:pt x="239" y="4933413"/>
                  <a:pt x="16988" y="5048483"/>
                  <a:pt x="0" y="4793673"/>
                </a:cubicBezTo>
                <a:cubicBezTo>
                  <a:pt x="4618" y="4567382"/>
                  <a:pt x="2361" y="4340846"/>
                  <a:pt x="13855" y="4114800"/>
                </a:cubicBezTo>
                <a:cubicBezTo>
                  <a:pt x="16247" y="4067765"/>
                  <a:pt x="26671" y="4020934"/>
                  <a:pt x="41564" y="3976255"/>
                </a:cubicBezTo>
                <a:lnTo>
                  <a:pt x="55419" y="3934691"/>
                </a:lnTo>
                <a:cubicBezTo>
                  <a:pt x="60037" y="3883891"/>
                  <a:pt x="63313" y="3832951"/>
                  <a:pt x="69273" y="3782291"/>
                </a:cubicBezTo>
                <a:cubicBezTo>
                  <a:pt x="72555" y="3754392"/>
                  <a:pt x="79846" y="3727063"/>
                  <a:pt x="83128" y="3699164"/>
                </a:cubicBezTo>
                <a:cubicBezTo>
                  <a:pt x="89088" y="3648504"/>
                  <a:pt x="89415" y="3597209"/>
                  <a:pt x="96982" y="3546764"/>
                </a:cubicBezTo>
                <a:cubicBezTo>
                  <a:pt x="132640" y="3309041"/>
                  <a:pt x="109587" y="3496346"/>
                  <a:pt x="138546" y="3380509"/>
                </a:cubicBezTo>
                <a:cubicBezTo>
                  <a:pt x="148873" y="3339203"/>
                  <a:pt x="155929" y="3297124"/>
                  <a:pt x="166255" y="3255818"/>
                </a:cubicBezTo>
                <a:cubicBezTo>
                  <a:pt x="180964" y="3196981"/>
                  <a:pt x="186622" y="3217052"/>
                  <a:pt x="207819" y="3144982"/>
                </a:cubicBezTo>
                <a:cubicBezTo>
                  <a:pt x="223937" y="3090180"/>
                  <a:pt x="242297" y="3035410"/>
                  <a:pt x="249382" y="2978728"/>
                </a:cubicBezTo>
                <a:cubicBezTo>
                  <a:pt x="257894" y="2910637"/>
                  <a:pt x="263776" y="2851337"/>
                  <a:pt x="277091" y="2784764"/>
                </a:cubicBezTo>
                <a:cubicBezTo>
                  <a:pt x="280825" y="2766093"/>
                  <a:pt x="287212" y="2748017"/>
                  <a:pt x="290946" y="2729346"/>
                </a:cubicBezTo>
                <a:cubicBezTo>
                  <a:pt x="296455" y="2701800"/>
                  <a:pt x="301316" y="2674093"/>
                  <a:pt x="304800" y="2646218"/>
                </a:cubicBezTo>
                <a:cubicBezTo>
                  <a:pt x="313957" y="2572966"/>
                  <a:pt x="317684" y="2484816"/>
                  <a:pt x="332509" y="2410691"/>
                </a:cubicBezTo>
                <a:cubicBezTo>
                  <a:pt x="339978" y="2373348"/>
                  <a:pt x="354834" y="2337555"/>
                  <a:pt x="360219" y="2299855"/>
                </a:cubicBezTo>
                <a:cubicBezTo>
                  <a:pt x="363430" y="2277375"/>
                  <a:pt x="373928" y="2180120"/>
                  <a:pt x="387928" y="2147455"/>
                </a:cubicBezTo>
                <a:cubicBezTo>
                  <a:pt x="394487" y="2132150"/>
                  <a:pt x="406401" y="2119746"/>
                  <a:pt x="415637" y="2105891"/>
                </a:cubicBezTo>
                <a:cubicBezTo>
                  <a:pt x="450458" y="2001426"/>
                  <a:pt x="403488" y="2130189"/>
                  <a:pt x="457200" y="2022764"/>
                </a:cubicBezTo>
                <a:cubicBezTo>
                  <a:pt x="463731" y="2009702"/>
                  <a:pt x="462954" y="1993351"/>
                  <a:pt x="471055" y="1981200"/>
                </a:cubicBezTo>
                <a:cubicBezTo>
                  <a:pt x="500706" y="1936724"/>
                  <a:pt x="510608" y="1940308"/>
                  <a:pt x="554182" y="1925782"/>
                </a:cubicBezTo>
                <a:cubicBezTo>
                  <a:pt x="572655" y="1911927"/>
                  <a:pt x="588947" y="1894545"/>
                  <a:pt x="609600" y="1884218"/>
                </a:cubicBezTo>
                <a:cubicBezTo>
                  <a:pt x="635725" y="1871156"/>
                  <a:pt x="665019" y="1865745"/>
                  <a:pt x="692728" y="1856509"/>
                </a:cubicBezTo>
                <a:lnTo>
                  <a:pt x="734291" y="1842655"/>
                </a:lnTo>
                <a:cubicBezTo>
                  <a:pt x="748146" y="1838037"/>
                  <a:pt x="761687" y="1832342"/>
                  <a:pt x="775855" y="1828800"/>
                </a:cubicBezTo>
                <a:cubicBezTo>
                  <a:pt x="812800" y="1819564"/>
                  <a:pt x="852629" y="1818122"/>
                  <a:pt x="886691" y="1801091"/>
                </a:cubicBezTo>
                <a:cubicBezTo>
                  <a:pt x="926347" y="1781263"/>
                  <a:pt x="942898" y="1769722"/>
                  <a:pt x="983673" y="1759528"/>
                </a:cubicBezTo>
                <a:cubicBezTo>
                  <a:pt x="1078948" y="1735709"/>
                  <a:pt x="1024922" y="1759686"/>
                  <a:pt x="1080655" y="1731818"/>
                </a:cubicBezTo>
              </a:path>
            </a:pathLst>
          </a:custGeom>
          <a:solidFill>
            <a:srgbClr val="4C26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lowchart: Delay 6"/>
          <p:cNvSpPr/>
          <p:nvPr/>
        </p:nvSpPr>
        <p:spPr>
          <a:xfrm rot="16200000">
            <a:off x="5791200" y="1676400"/>
            <a:ext cx="3733800" cy="34290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65018" y="4836625"/>
            <a:ext cx="11055927" cy="3309848"/>
          </a:xfrm>
          <a:custGeom>
            <a:avLst/>
            <a:gdLst>
              <a:gd name="connsiteX0" fmla="*/ 665018 w 11055927"/>
              <a:gd name="connsiteY0" fmla="*/ 691339 h 3309848"/>
              <a:gd name="connsiteX1" fmla="*/ 692727 w 11055927"/>
              <a:gd name="connsiteY1" fmla="*/ 594357 h 3309848"/>
              <a:gd name="connsiteX2" fmla="*/ 762000 w 11055927"/>
              <a:gd name="connsiteY2" fmla="*/ 497375 h 3309848"/>
              <a:gd name="connsiteX3" fmla="*/ 789709 w 11055927"/>
              <a:gd name="connsiteY3" fmla="*/ 455811 h 3309848"/>
              <a:gd name="connsiteX4" fmla="*/ 900545 w 11055927"/>
              <a:gd name="connsiteY4" fmla="*/ 344975 h 3309848"/>
              <a:gd name="connsiteX5" fmla="*/ 983673 w 11055927"/>
              <a:gd name="connsiteY5" fmla="*/ 317266 h 3309848"/>
              <a:gd name="connsiteX6" fmla="*/ 1163782 w 11055927"/>
              <a:gd name="connsiteY6" fmla="*/ 331120 h 3309848"/>
              <a:gd name="connsiteX7" fmla="*/ 1246909 w 11055927"/>
              <a:gd name="connsiteY7" fmla="*/ 372684 h 3309848"/>
              <a:gd name="connsiteX8" fmla="*/ 1343891 w 11055927"/>
              <a:gd name="connsiteY8" fmla="*/ 414248 h 3309848"/>
              <a:gd name="connsiteX9" fmla="*/ 1385454 w 11055927"/>
              <a:gd name="connsiteY9" fmla="*/ 441957 h 3309848"/>
              <a:gd name="connsiteX10" fmla="*/ 1579418 w 11055927"/>
              <a:gd name="connsiteY10" fmla="*/ 428102 h 3309848"/>
              <a:gd name="connsiteX11" fmla="*/ 1634836 w 11055927"/>
              <a:gd name="connsiteY11" fmla="*/ 400393 h 3309848"/>
              <a:gd name="connsiteX12" fmla="*/ 1731818 w 11055927"/>
              <a:gd name="connsiteY12" fmla="*/ 358830 h 3309848"/>
              <a:gd name="connsiteX13" fmla="*/ 1759527 w 11055927"/>
              <a:gd name="connsiteY13" fmla="*/ 331120 h 3309848"/>
              <a:gd name="connsiteX14" fmla="*/ 1870363 w 11055927"/>
              <a:gd name="connsiteY14" fmla="*/ 331120 h 3309848"/>
              <a:gd name="connsiteX15" fmla="*/ 1925782 w 11055927"/>
              <a:gd name="connsiteY15" fmla="*/ 358830 h 3309848"/>
              <a:gd name="connsiteX16" fmla="*/ 1995054 w 11055927"/>
              <a:gd name="connsiteY16" fmla="*/ 372684 h 3309848"/>
              <a:gd name="connsiteX17" fmla="*/ 2064327 w 11055927"/>
              <a:gd name="connsiteY17" fmla="*/ 400393 h 3309848"/>
              <a:gd name="connsiteX18" fmla="*/ 2355273 w 11055927"/>
              <a:gd name="connsiteY18" fmla="*/ 372684 h 3309848"/>
              <a:gd name="connsiteX19" fmla="*/ 2396836 w 11055927"/>
              <a:gd name="connsiteY19" fmla="*/ 358830 h 3309848"/>
              <a:gd name="connsiteX20" fmla="*/ 2452254 w 11055927"/>
              <a:gd name="connsiteY20" fmla="*/ 344975 h 3309848"/>
              <a:gd name="connsiteX21" fmla="*/ 2535382 w 11055927"/>
              <a:gd name="connsiteY21" fmla="*/ 317266 h 3309848"/>
              <a:gd name="connsiteX22" fmla="*/ 2660073 w 11055927"/>
              <a:gd name="connsiteY22" fmla="*/ 331120 h 3309848"/>
              <a:gd name="connsiteX23" fmla="*/ 2743200 w 11055927"/>
              <a:gd name="connsiteY23" fmla="*/ 358830 h 3309848"/>
              <a:gd name="connsiteX24" fmla="*/ 2798618 w 11055927"/>
              <a:gd name="connsiteY24" fmla="*/ 372684 h 3309848"/>
              <a:gd name="connsiteX25" fmla="*/ 3061854 w 11055927"/>
              <a:gd name="connsiteY25" fmla="*/ 331120 h 3309848"/>
              <a:gd name="connsiteX26" fmla="*/ 3117273 w 11055927"/>
              <a:gd name="connsiteY26" fmla="*/ 303411 h 3309848"/>
              <a:gd name="connsiteX27" fmla="*/ 3255818 w 11055927"/>
              <a:gd name="connsiteY27" fmla="*/ 331120 h 3309848"/>
              <a:gd name="connsiteX28" fmla="*/ 3422073 w 11055927"/>
              <a:gd name="connsiteY28" fmla="*/ 317266 h 3309848"/>
              <a:gd name="connsiteX29" fmla="*/ 3643745 w 11055927"/>
              <a:gd name="connsiteY29" fmla="*/ 303411 h 3309848"/>
              <a:gd name="connsiteX30" fmla="*/ 3699163 w 11055927"/>
              <a:gd name="connsiteY30" fmla="*/ 289557 h 3309848"/>
              <a:gd name="connsiteX31" fmla="*/ 3823854 w 11055927"/>
              <a:gd name="connsiteY31" fmla="*/ 247993 h 3309848"/>
              <a:gd name="connsiteX32" fmla="*/ 3976254 w 11055927"/>
              <a:gd name="connsiteY32" fmla="*/ 220284 h 3309848"/>
              <a:gd name="connsiteX33" fmla="*/ 4087091 w 11055927"/>
              <a:gd name="connsiteY33" fmla="*/ 192575 h 3309848"/>
              <a:gd name="connsiteX34" fmla="*/ 4211782 w 11055927"/>
              <a:gd name="connsiteY34" fmla="*/ 220284 h 3309848"/>
              <a:gd name="connsiteX35" fmla="*/ 4253345 w 11055927"/>
              <a:gd name="connsiteY35" fmla="*/ 247993 h 3309848"/>
              <a:gd name="connsiteX36" fmla="*/ 4294909 w 11055927"/>
              <a:gd name="connsiteY36" fmla="*/ 261848 h 3309848"/>
              <a:gd name="connsiteX37" fmla="*/ 4405745 w 11055927"/>
              <a:gd name="connsiteY37" fmla="*/ 289557 h 3309848"/>
              <a:gd name="connsiteX38" fmla="*/ 4502727 w 11055927"/>
              <a:gd name="connsiteY38" fmla="*/ 317266 h 3309848"/>
              <a:gd name="connsiteX39" fmla="*/ 4599709 w 11055927"/>
              <a:gd name="connsiteY39" fmla="*/ 289557 h 3309848"/>
              <a:gd name="connsiteX40" fmla="*/ 4724400 w 11055927"/>
              <a:gd name="connsiteY40" fmla="*/ 261848 h 3309848"/>
              <a:gd name="connsiteX41" fmla="*/ 4807527 w 11055927"/>
              <a:gd name="connsiteY41" fmla="*/ 289557 h 3309848"/>
              <a:gd name="connsiteX42" fmla="*/ 4890654 w 11055927"/>
              <a:gd name="connsiteY42" fmla="*/ 275702 h 3309848"/>
              <a:gd name="connsiteX43" fmla="*/ 4946073 w 11055927"/>
              <a:gd name="connsiteY43" fmla="*/ 261848 h 3309848"/>
              <a:gd name="connsiteX44" fmla="*/ 5043054 w 11055927"/>
              <a:gd name="connsiteY44" fmla="*/ 247993 h 3309848"/>
              <a:gd name="connsiteX45" fmla="*/ 5153891 w 11055927"/>
              <a:gd name="connsiteY45" fmla="*/ 206430 h 3309848"/>
              <a:gd name="connsiteX46" fmla="*/ 5292436 w 11055927"/>
              <a:gd name="connsiteY46" fmla="*/ 261848 h 3309848"/>
              <a:gd name="connsiteX47" fmla="*/ 5430982 w 11055927"/>
              <a:gd name="connsiteY47" fmla="*/ 220284 h 3309848"/>
              <a:gd name="connsiteX48" fmla="*/ 5527963 w 11055927"/>
              <a:gd name="connsiteY48" fmla="*/ 192575 h 3309848"/>
              <a:gd name="connsiteX49" fmla="*/ 5638800 w 11055927"/>
              <a:gd name="connsiteY49" fmla="*/ 178720 h 3309848"/>
              <a:gd name="connsiteX50" fmla="*/ 5694218 w 11055927"/>
              <a:gd name="connsiteY50" fmla="*/ 151011 h 3309848"/>
              <a:gd name="connsiteX51" fmla="*/ 5846618 w 11055927"/>
              <a:gd name="connsiteY51" fmla="*/ 109448 h 3309848"/>
              <a:gd name="connsiteX52" fmla="*/ 6096000 w 11055927"/>
              <a:gd name="connsiteY52" fmla="*/ 123302 h 3309848"/>
              <a:gd name="connsiteX53" fmla="*/ 6165273 w 11055927"/>
              <a:gd name="connsiteY53" fmla="*/ 137157 h 3309848"/>
              <a:gd name="connsiteX54" fmla="*/ 6206836 w 11055927"/>
              <a:gd name="connsiteY54" fmla="*/ 164866 h 3309848"/>
              <a:gd name="connsiteX55" fmla="*/ 6248400 w 11055927"/>
              <a:gd name="connsiteY55" fmla="*/ 234139 h 3309848"/>
              <a:gd name="connsiteX56" fmla="*/ 6373091 w 11055927"/>
              <a:gd name="connsiteY56" fmla="*/ 220284 h 3309848"/>
              <a:gd name="connsiteX57" fmla="*/ 6414654 w 11055927"/>
              <a:gd name="connsiteY57" fmla="*/ 206430 h 3309848"/>
              <a:gd name="connsiteX58" fmla="*/ 6608618 w 11055927"/>
              <a:gd name="connsiteY58" fmla="*/ 164866 h 3309848"/>
              <a:gd name="connsiteX59" fmla="*/ 6719454 w 11055927"/>
              <a:gd name="connsiteY59" fmla="*/ 151011 h 3309848"/>
              <a:gd name="connsiteX60" fmla="*/ 6913418 w 11055927"/>
              <a:gd name="connsiteY60" fmla="*/ 164866 h 3309848"/>
              <a:gd name="connsiteX61" fmla="*/ 6954982 w 11055927"/>
              <a:gd name="connsiteY61" fmla="*/ 192575 h 3309848"/>
              <a:gd name="connsiteX62" fmla="*/ 7148945 w 11055927"/>
              <a:gd name="connsiteY62" fmla="*/ 178720 h 3309848"/>
              <a:gd name="connsiteX63" fmla="*/ 7273636 w 11055927"/>
              <a:gd name="connsiteY63" fmla="*/ 151011 h 3309848"/>
              <a:gd name="connsiteX64" fmla="*/ 7412182 w 11055927"/>
              <a:gd name="connsiteY64" fmla="*/ 81739 h 3309848"/>
              <a:gd name="connsiteX65" fmla="*/ 7467600 w 11055927"/>
              <a:gd name="connsiteY65" fmla="*/ 67884 h 3309848"/>
              <a:gd name="connsiteX66" fmla="*/ 7550727 w 11055927"/>
              <a:gd name="connsiteY66" fmla="*/ 40175 h 3309848"/>
              <a:gd name="connsiteX67" fmla="*/ 7620000 w 11055927"/>
              <a:gd name="connsiteY67" fmla="*/ 26320 h 3309848"/>
              <a:gd name="connsiteX68" fmla="*/ 7716982 w 11055927"/>
              <a:gd name="connsiteY68" fmla="*/ 40175 h 3309848"/>
              <a:gd name="connsiteX69" fmla="*/ 7758545 w 11055927"/>
              <a:gd name="connsiteY69" fmla="*/ 81739 h 3309848"/>
              <a:gd name="connsiteX70" fmla="*/ 7813963 w 11055927"/>
              <a:gd name="connsiteY70" fmla="*/ 123302 h 3309848"/>
              <a:gd name="connsiteX71" fmla="*/ 7841673 w 11055927"/>
              <a:gd name="connsiteY71" fmla="*/ 151011 h 3309848"/>
              <a:gd name="connsiteX72" fmla="*/ 7938654 w 11055927"/>
              <a:gd name="connsiteY72" fmla="*/ 178720 h 3309848"/>
              <a:gd name="connsiteX73" fmla="*/ 8188036 w 11055927"/>
              <a:gd name="connsiteY73" fmla="*/ 220284 h 3309848"/>
              <a:gd name="connsiteX74" fmla="*/ 8368145 w 11055927"/>
              <a:gd name="connsiteY74" fmla="*/ 206430 h 3309848"/>
              <a:gd name="connsiteX75" fmla="*/ 8437418 w 11055927"/>
              <a:gd name="connsiteY75" fmla="*/ 192575 h 3309848"/>
              <a:gd name="connsiteX76" fmla="*/ 8478982 w 11055927"/>
              <a:gd name="connsiteY76" fmla="*/ 178720 h 3309848"/>
              <a:gd name="connsiteX77" fmla="*/ 8645236 w 11055927"/>
              <a:gd name="connsiteY77" fmla="*/ 164866 h 3309848"/>
              <a:gd name="connsiteX78" fmla="*/ 8742218 w 11055927"/>
              <a:gd name="connsiteY78" fmla="*/ 151011 h 3309848"/>
              <a:gd name="connsiteX79" fmla="*/ 8880763 w 11055927"/>
              <a:gd name="connsiteY79" fmla="*/ 109448 h 3309848"/>
              <a:gd name="connsiteX80" fmla="*/ 9060873 w 11055927"/>
              <a:gd name="connsiteY80" fmla="*/ 95593 h 3309848"/>
              <a:gd name="connsiteX81" fmla="*/ 9102436 w 11055927"/>
              <a:gd name="connsiteY81" fmla="*/ 81739 h 3309848"/>
              <a:gd name="connsiteX82" fmla="*/ 9171709 w 11055927"/>
              <a:gd name="connsiteY82" fmla="*/ 67884 h 3309848"/>
              <a:gd name="connsiteX83" fmla="*/ 9227127 w 11055927"/>
              <a:gd name="connsiteY83" fmla="*/ 40175 h 3309848"/>
              <a:gd name="connsiteX84" fmla="*/ 9282545 w 11055927"/>
              <a:gd name="connsiteY84" fmla="*/ 26320 h 3309848"/>
              <a:gd name="connsiteX85" fmla="*/ 9504218 w 11055927"/>
              <a:gd name="connsiteY85" fmla="*/ 40175 h 3309848"/>
              <a:gd name="connsiteX86" fmla="*/ 9684327 w 11055927"/>
              <a:gd name="connsiteY86" fmla="*/ 40175 h 3309848"/>
              <a:gd name="connsiteX87" fmla="*/ 9767454 w 11055927"/>
              <a:gd name="connsiteY87" fmla="*/ 67884 h 3309848"/>
              <a:gd name="connsiteX88" fmla="*/ 9809018 w 11055927"/>
              <a:gd name="connsiteY88" fmla="*/ 81739 h 3309848"/>
              <a:gd name="connsiteX89" fmla="*/ 9919854 w 11055927"/>
              <a:gd name="connsiteY89" fmla="*/ 109448 h 3309848"/>
              <a:gd name="connsiteX90" fmla="*/ 10086109 w 11055927"/>
              <a:gd name="connsiteY90" fmla="*/ 123302 h 3309848"/>
              <a:gd name="connsiteX91" fmla="*/ 10141527 w 11055927"/>
              <a:gd name="connsiteY91" fmla="*/ 95593 h 3309848"/>
              <a:gd name="connsiteX92" fmla="*/ 10252363 w 11055927"/>
              <a:gd name="connsiteY92" fmla="*/ 81739 h 3309848"/>
              <a:gd name="connsiteX93" fmla="*/ 10377054 w 11055927"/>
              <a:gd name="connsiteY93" fmla="*/ 137157 h 3309848"/>
              <a:gd name="connsiteX94" fmla="*/ 10390909 w 11055927"/>
              <a:gd name="connsiteY94" fmla="*/ 178720 h 3309848"/>
              <a:gd name="connsiteX95" fmla="*/ 10460182 w 11055927"/>
              <a:gd name="connsiteY95" fmla="*/ 261848 h 3309848"/>
              <a:gd name="connsiteX96" fmla="*/ 10723418 w 11055927"/>
              <a:gd name="connsiteY96" fmla="*/ 552793 h 3309848"/>
              <a:gd name="connsiteX97" fmla="*/ 10806545 w 11055927"/>
              <a:gd name="connsiteY97" fmla="*/ 691339 h 3309848"/>
              <a:gd name="connsiteX98" fmla="*/ 10903527 w 11055927"/>
              <a:gd name="connsiteY98" fmla="*/ 829884 h 3309848"/>
              <a:gd name="connsiteX99" fmla="*/ 10931236 w 11055927"/>
              <a:gd name="connsiteY99" fmla="*/ 913011 h 3309848"/>
              <a:gd name="connsiteX100" fmla="*/ 10958945 w 11055927"/>
              <a:gd name="connsiteY100" fmla="*/ 1037702 h 3309848"/>
              <a:gd name="connsiteX101" fmla="*/ 11000509 w 11055927"/>
              <a:gd name="connsiteY101" fmla="*/ 1148539 h 3309848"/>
              <a:gd name="connsiteX102" fmla="*/ 11014363 w 11055927"/>
              <a:gd name="connsiteY102" fmla="*/ 1231666 h 3309848"/>
              <a:gd name="connsiteX103" fmla="*/ 11042073 w 11055927"/>
              <a:gd name="connsiteY103" fmla="*/ 1328648 h 3309848"/>
              <a:gd name="connsiteX104" fmla="*/ 11055927 w 11055927"/>
              <a:gd name="connsiteY104" fmla="*/ 1564175 h 3309848"/>
              <a:gd name="connsiteX105" fmla="*/ 11028218 w 11055927"/>
              <a:gd name="connsiteY105" fmla="*/ 1758139 h 3309848"/>
              <a:gd name="connsiteX106" fmla="*/ 11014363 w 11055927"/>
              <a:gd name="connsiteY106" fmla="*/ 1813557 h 3309848"/>
              <a:gd name="connsiteX107" fmla="*/ 10972800 w 11055927"/>
              <a:gd name="connsiteY107" fmla="*/ 1882830 h 3309848"/>
              <a:gd name="connsiteX108" fmla="*/ 10903527 w 11055927"/>
              <a:gd name="connsiteY108" fmla="*/ 2049084 h 3309848"/>
              <a:gd name="connsiteX109" fmla="*/ 10875818 w 11055927"/>
              <a:gd name="connsiteY109" fmla="*/ 2090648 h 3309848"/>
              <a:gd name="connsiteX110" fmla="*/ 10848109 w 11055927"/>
              <a:gd name="connsiteY110" fmla="*/ 2146066 h 3309848"/>
              <a:gd name="connsiteX111" fmla="*/ 10806545 w 11055927"/>
              <a:gd name="connsiteY111" fmla="*/ 2201484 h 3309848"/>
              <a:gd name="connsiteX112" fmla="*/ 10764982 w 11055927"/>
              <a:gd name="connsiteY112" fmla="*/ 2284611 h 3309848"/>
              <a:gd name="connsiteX113" fmla="*/ 10709563 w 11055927"/>
              <a:gd name="connsiteY113" fmla="*/ 2298466 h 3309848"/>
              <a:gd name="connsiteX114" fmla="*/ 10695709 w 11055927"/>
              <a:gd name="connsiteY114" fmla="*/ 2353884 h 3309848"/>
              <a:gd name="connsiteX115" fmla="*/ 10612582 w 11055927"/>
              <a:gd name="connsiteY115" fmla="*/ 2450866 h 3309848"/>
              <a:gd name="connsiteX116" fmla="*/ 10598727 w 11055927"/>
              <a:gd name="connsiteY116" fmla="*/ 2506284 h 3309848"/>
              <a:gd name="connsiteX117" fmla="*/ 10543309 w 11055927"/>
              <a:gd name="connsiteY117" fmla="*/ 2561702 h 3309848"/>
              <a:gd name="connsiteX118" fmla="*/ 10515600 w 11055927"/>
              <a:gd name="connsiteY118" fmla="*/ 2603266 h 3309848"/>
              <a:gd name="connsiteX119" fmla="*/ 10474036 w 11055927"/>
              <a:gd name="connsiteY119" fmla="*/ 2672539 h 3309848"/>
              <a:gd name="connsiteX120" fmla="*/ 10446327 w 11055927"/>
              <a:gd name="connsiteY120" fmla="*/ 2727957 h 3309848"/>
              <a:gd name="connsiteX121" fmla="*/ 10335491 w 11055927"/>
              <a:gd name="connsiteY121" fmla="*/ 2866502 h 3309848"/>
              <a:gd name="connsiteX122" fmla="*/ 10238509 w 11055927"/>
              <a:gd name="connsiteY122" fmla="*/ 2991193 h 3309848"/>
              <a:gd name="connsiteX123" fmla="*/ 10196945 w 11055927"/>
              <a:gd name="connsiteY123" fmla="*/ 3046611 h 3309848"/>
              <a:gd name="connsiteX124" fmla="*/ 10155382 w 11055927"/>
              <a:gd name="connsiteY124" fmla="*/ 3074320 h 3309848"/>
              <a:gd name="connsiteX125" fmla="*/ 10044545 w 11055927"/>
              <a:gd name="connsiteY125" fmla="*/ 3157448 h 3309848"/>
              <a:gd name="connsiteX126" fmla="*/ 9906000 w 11055927"/>
              <a:gd name="connsiteY126" fmla="*/ 3254430 h 3309848"/>
              <a:gd name="connsiteX127" fmla="*/ 9795163 w 11055927"/>
              <a:gd name="connsiteY127" fmla="*/ 3295993 h 3309848"/>
              <a:gd name="connsiteX128" fmla="*/ 9698182 w 11055927"/>
              <a:gd name="connsiteY128" fmla="*/ 3309848 h 3309848"/>
              <a:gd name="connsiteX129" fmla="*/ 6622473 w 11055927"/>
              <a:gd name="connsiteY129" fmla="*/ 3282139 h 3309848"/>
              <a:gd name="connsiteX130" fmla="*/ 6497782 w 11055927"/>
              <a:gd name="connsiteY130" fmla="*/ 3268284 h 3309848"/>
              <a:gd name="connsiteX131" fmla="*/ 6151418 w 11055927"/>
              <a:gd name="connsiteY131" fmla="*/ 3254430 h 3309848"/>
              <a:gd name="connsiteX132" fmla="*/ 4017818 w 11055927"/>
              <a:gd name="connsiteY132" fmla="*/ 3268284 h 3309848"/>
              <a:gd name="connsiteX133" fmla="*/ 3934691 w 11055927"/>
              <a:gd name="connsiteY133" fmla="*/ 3282139 h 3309848"/>
              <a:gd name="connsiteX134" fmla="*/ 3532909 w 11055927"/>
              <a:gd name="connsiteY134" fmla="*/ 3268284 h 3309848"/>
              <a:gd name="connsiteX135" fmla="*/ 2715491 w 11055927"/>
              <a:gd name="connsiteY135" fmla="*/ 3240575 h 3309848"/>
              <a:gd name="connsiteX136" fmla="*/ 2549236 w 11055927"/>
              <a:gd name="connsiteY136" fmla="*/ 3226720 h 3309848"/>
              <a:gd name="connsiteX137" fmla="*/ 2216727 w 11055927"/>
              <a:gd name="connsiteY137" fmla="*/ 3212866 h 3309848"/>
              <a:gd name="connsiteX138" fmla="*/ 2036618 w 11055927"/>
              <a:gd name="connsiteY138" fmla="*/ 3171302 h 3309848"/>
              <a:gd name="connsiteX139" fmla="*/ 1870363 w 11055927"/>
              <a:gd name="connsiteY139" fmla="*/ 3143593 h 3309848"/>
              <a:gd name="connsiteX140" fmla="*/ 1745673 w 11055927"/>
              <a:gd name="connsiteY140" fmla="*/ 3115884 h 3309848"/>
              <a:gd name="connsiteX141" fmla="*/ 1690254 w 11055927"/>
              <a:gd name="connsiteY141" fmla="*/ 3102030 h 3309848"/>
              <a:gd name="connsiteX142" fmla="*/ 1496291 w 11055927"/>
              <a:gd name="connsiteY142" fmla="*/ 3074320 h 3309848"/>
              <a:gd name="connsiteX143" fmla="*/ 1246909 w 11055927"/>
              <a:gd name="connsiteY143" fmla="*/ 3060466 h 3309848"/>
              <a:gd name="connsiteX144" fmla="*/ 1011382 w 11055927"/>
              <a:gd name="connsiteY144" fmla="*/ 3032757 h 3309848"/>
              <a:gd name="connsiteX145" fmla="*/ 914400 w 11055927"/>
              <a:gd name="connsiteY145" fmla="*/ 3018902 h 3309848"/>
              <a:gd name="connsiteX146" fmla="*/ 872836 w 11055927"/>
              <a:gd name="connsiteY146" fmla="*/ 3005048 h 3309848"/>
              <a:gd name="connsiteX147" fmla="*/ 706582 w 11055927"/>
              <a:gd name="connsiteY147" fmla="*/ 2977339 h 3309848"/>
              <a:gd name="connsiteX148" fmla="*/ 609600 w 11055927"/>
              <a:gd name="connsiteY148" fmla="*/ 2949630 h 3309848"/>
              <a:gd name="connsiteX149" fmla="*/ 568036 w 11055927"/>
              <a:gd name="connsiteY149" fmla="*/ 2921920 h 3309848"/>
              <a:gd name="connsiteX150" fmla="*/ 526473 w 11055927"/>
              <a:gd name="connsiteY150" fmla="*/ 2908066 h 3309848"/>
              <a:gd name="connsiteX151" fmla="*/ 429491 w 11055927"/>
              <a:gd name="connsiteY151" fmla="*/ 2852648 h 3309848"/>
              <a:gd name="connsiteX152" fmla="*/ 277091 w 11055927"/>
              <a:gd name="connsiteY152" fmla="*/ 2727957 h 3309848"/>
              <a:gd name="connsiteX153" fmla="*/ 249382 w 11055927"/>
              <a:gd name="connsiteY153" fmla="*/ 2672539 h 3309848"/>
              <a:gd name="connsiteX154" fmla="*/ 207818 w 11055927"/>
              <a:gd name="connsiteY154" fmla="*/ 2617120 h 3309848"/>
              <a:gd name="connsiteX155" fmla="*/ 166254 w 11055927"/>
              <a:gd name="connsiteY155" fmla="*/ 2506284 h 3309848"/>
              <a:gd name="connsiteX156" fmla="*/ 152400 w 11055927"/>
              <a:gd name="connsiteY156" fmla="*/ 2423157 h 3309848"/>
              <a:gd name="connsiteX157" fmla="*/ 124691 w 11055927"/>
              <a:gd name="connsiteY157" fmla="*/ 2381593 h 3309848"/>
              <a:gd name="connsiteX158" fmla="*/ 83127 w 11055927"/>
              <a:gd name="connsiteY158" fmla="*/ 2256902 h 3309848"/>
              <a:gd name="connsiteX159" fmla="*/ 55418 w 11055927"/>
              <a:gd name="connsiteY159" fmla="*/ 2146066 h 3309848"/>
              <a:gd name="connsiteX160" fmla="*/ 13854 w 11055927"/>
              <a:gd name="connsiteY160" fmla="*/ 2007520 h 3309848"/>
              <a:gd name="connsiteX161" fmla="*/ 0 w 11055927"/>
              <a:gd name="connsiteY161" fmla="*/ 1924393 h 3309848"/>
              <a:gd name="connsiteX162" fmla="*/ 13854 w 11055927"/>
              <a:gd name="connsiteY162" fmla="*/ 1425630 h 3309848"/>
              <a:gd name="connsiteX163" fmla="*/ 27709 w 11055927"/>
              <a:gd name="connsiteY163" fmla="*/ 1356357 h 3309848"/>
              <a:gd name="connsiteX164" fmla="*/ 55418 w 11055927"/>
              <a:gd name="connsiteY164" fmla="*/ 1259375 h 3309848"/>
              <a:gd name="connsiteX165" fmla="*/ 83127 w 11055927"/>
              <a:gd name="connsiteY165" fmla="*/ 1203957 h 3309848"/>
              <a:gd name="connsiteX166" fmla="*/ 96982 w 11055927"/>
              <a:gd name="connsiteY166" fmla="*/ 1148539 h 3309848"/>
              <a:gd name="connsiteX167" fmla="*/ 138545 w 11055927"/>
              <a:gd name="connsiteY167" fmla="*/ 1106975 h 3309848"/>
              <a:gd name="connsiteX168" fmla="*/ 166254 w 11055927"/>
              <a:gd name="connsiteY168" fmla="*/ 1051557 h 3309848"/>
              <a:gd name="connsiteX169" fmla="*/ 263236 w 11055927"/>
              <a:gd name="connsiteY169" fmla="*/ 940720 h 3309848"/>
              <a:gd name="connsiteX170" fmla="*/ 360218 w 11055927"/>
              <a:gd name="connsiteY170" fmla="*/ 843739 h 3309848"/>
              <a:gd name="connsiteX171" fmla="*/ 443345 w 11055927"/>
              <a:gd name="connsiteY171" fmla="*/ 760611 h 3309848"/>
              <a:gd name="connsiteX172" fmla="*/ 526473 w 11055927"/>
              <a:gd name="connsiteY172" fmla="*/ 705193 h 3309848"/>
              <a:gd name="connsiteX173" fmla="*/ 581891 w 11055927"/>
              <a:gd name="connsiteY173" fmla="*/ 677484 h 3309848"/>
              <a:gd name="connsiteX174" fmla="*/ 665018 w 11055927"/>
              <a:gd name="connsiteY174" fmla="*/ 622066 h 3309848"/>
              <a:gd name="connsiteX175" fmla="*/ 706582 w 11055927"/>
              <a:gd name="connsiteY175" fmla="*/ 594357 h 3309848"/>
              <a:gd name="connsiteX176" fmla="*/ 748145 w 11055927"/>
              <a:gd name="connsiteY176" fmla="*/ 580502 h 3309848"/>
              <a:gd name="connsiteX177" fmla="*/ 789709 w 11055927"/>
              <a:gd name="connsiteY177" fmla="*/ 552793 h 330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055927" h="3309848">
                <a:moveTo>
                  <a:pt x="665018" y="691339"/>
                </a:moveTo>
                <a:cubicBezTo>
                  <a:pt x="674254" y="659012"/>
                  <a:pt x="680241" y="625573"/>
                  <a:pt x="692727" y="594357"/>
                </a:cubicBezTo>
                <a:cubicBezTo>
                  <a:pt x="698665" y="579513"/>
                  <a:pt x="758399" y="502417"/>
                  <a:pt x="762000" y="497375"/>
                </a:cubicBezTo>
                <a:cubicBezTo>
                  <a:pt x="771678" y="483825"/>
                  <a:pt x="778508" y="468132"/>
                  <a:pt x="789709" y="455811"/>
                </a:cubicBezTo>
                <a:cubicBezTo>
                  <a:pt x="824855" y="417150"/>
                  <a:pt x="850978" y="361497"/>
                  <a:pt x="900545" y="344975"/>
                </a:cubicBezTo>
                <a:lnTo>
                  <a:pt x="983673" y="317266"/>
                </a:lnTo>
                <a:cubicBezTo>
                  <a:pt x="1043709" y="321884"/>
                  <a:pt x="1104033" y="323651"/>
                  <a:pt x="1163782" y="331120"/>
                </a:cubicBezTo>
                <a:cubicBezTo>
                  <a:pt x="1204421" y="336200"/>
                  <a:pt x="1212258" y="352884"/>
                  <a:pt x="1246909" y="372684"/>
                </a:cubicBezTo>
                <a:cubicBezTo>
                  <a:pt x="1448732" y="488011"/>
                  <a:pt x="1188445" y="336524"/>
                  <a:pt x="1343891" y="414248"/>
                </a:cubicBezTo>
                <a:cubicBezTo>
                  <a:pt x="1358784" y="421695"/>
                  <a:pt x="1371600" y="432721"/>
                  <a:pt x="1385454" y="441957"/>
                </a:cubicBezTo>
                <a:cubicBezTo>
                  <a:pt x="1450109" y="437339"/>
                  <a:pt x="1515481" y="438758"/>
                  <a:pt x="1579418" y="428102"/>
                </a:cubicBezTo>
                <a:cubicBezTo>
                  <a:pt x="1599790" y="424707"/>
                  <a:pt x="1615853" y="408529"/>
                  <a:pt x="1634836" y="400393"/>
                </a:cubicBezTo>
                <a:cubicBezTo>
                  <a:pt x="1777535" y="339237"/>
                  <a:pt x="1548021" y="450729"/>
                  <a:pt x="1731818" y="358830"/>
                </a:cubicBezTo>
                <a:cubicBezTo>
                  <a:pt x="1741054" y="349593"/>
                  <a:pt x="1748326" y="337841"/>
                  <a:pt x="1759527" y="331120"/>
                </a:cubicBezTo>
                <a:cubicBezTo>
                  <a:pt x="1802128" y="305559"/>
                  <a:pt x="1821120" y="321272"/>
                  <a:pt x="1870363" y="331120"/>
                </a:cubicBezTo>
                <a:cubicBezTo>
                  <a:pt x="1888836" y="340357"/>
                  <a:pt x="1906188" y="352299"/>
                  <a:pt x="1925782" y="358830"/>
                </a:cubicBezTo>
                <a:cubicBezTo>
                  <a:pt x="1948122" y="366277"/>
                  <a:pt x="1972499" y="365918"/>
                  <a:pt x="1995054" y="372684"/>
                </a:cubicBezTo>
                <a:cubicBezTo>
                  <a:pt x="2018875" y="379830"/>
                  <a:pt x="2041236" y="391157"/>
                  <a:pt x="2064327" y="400393"/>
                </a:cubicBezTo>
                <a:cubicBezTo>
                  <a:pt x="2166369" y="393590"/>
                  <a:pt x="2257804" y="394344"/>
                  <a:pt x="2355273" y="372684"/>
                </a:cubicBezTo>
                <a:cubicBezTo>
                  <a:pt x="2369529" y="369516"/>
                  <a:pt x="2382794" y="362842"/>
                  <a:pt x="2396836" y="358830"/>
                </a:cubicBezTo>
                <a:cubicBezTo>
                  <a:pt x="2415145" y="353599"/>
                  <a:pt x="2434016" y="350446"/>
                  <a:pt x="2452254" y="344975"/>
                </a:cubicBezTo>
                <a:cubicBezTo>
                  <a:pt x="2480230" y="336582"/>
                  <a:pt x="2535382" y="317266"/>
                  <a:pt x="2535382" y="317266"/>
                </a:cubicBezTo>
                <a:cubicBezTo>
                  <a:pt x="2576946" y="321884"/>
                  <a:pt x="2619066" y="322918"/>
                  <a:pt x="2660073" y="331120"/>
                </a:cubicBezTo>
                <a:cubicBezTo>
                  <a:pt x="2688714" y="336848"/>
                  <a:pt x="2714864" y="351746"/>
                  <a:pt x="2743200" y="358830"/>
                </a:cubicBezTo>
                <a:lnTo>
                  <a:pt x="2798618" y="372684"/>
                </a:lnTo>
                <a:cubicBezTo>
                  <a:pt x="2857720" y="367311"/>
                  <a:pt x="2999501" y="362296"/>
                  <a:pt x="3061854" y="331120"/>
                </a:cubicBezTo>
                <a:lnTo>
                  <a:pt x="3117273" y="303411"/>
                </a:lnTo>
                <a:cubicBezTo>
                  <a:pt x="3163455" y="312647"/>
                  <a:pt x="3208770" y="328981"/>
                  <a:pt x="3255818" y="331120"/>
                </a:cubicBezTo>
                <a:cubicBezTo>
                  <a:pt x="3311371" y="333645"/>
                  <a:pt x="3366604" y="321228"/>
                  <a:pt x="3422073" y="317266"/>
                </a:cubicBezTo>
                <a:lnTo>
                  <a:pt x="3643745" y="303411"/>
                </a:lnTo>
                <a:cubicBezTo>
                  <a:pt x="3662218" y="298793"/>
                  <a:pt x="3680964" y="295157"/>
                  <a:pt x="3699163" y="289557"/>
                </a:cubicBezTo>
                <a:cubicBezTo>
                  <a:pt x="3741038" y="276673"/>
                  <a:pt x="3781350" y="258618"/>
                  <a:pt x="3823854" y="247993"/>
                </a:cubicBezTo>
                <a:cubicBezTo>
                  <a:pt x="3988163" y="206918"/>
                  <a:pt x="3728013" y="269933"/>
                  <a:pt x="3976254" y="220284"/>
                </a:cubicBezTo>
                <a:cubicBezTo>
                  <a:pt x="4013597" y="212815"/>
                  <a:pt x="4087091" y="192575"/>
                  <a:pt x="4087091" y="192575"/>
                </a:cubicBezTo>
                <a:cubicBezTo>
                  <a:pt x="4119011" y="197895"/>
                  <a:pt x="4177678" y="203232"/>
                  <a:pt x="4211782" y="220284"/>
                </a:cubicBezTo>
                <a:cubicBezTo>
                  <a:pt x="4226675" y="227730"/>
                  <a:pt x="4238452" y="240546"/>
                  <a:pt x="4253345" y="247993"/>
                </a:cubicBezTo>
                <a:cubicBezTo>
                  <a:pt x="4266407" y="254524"/>
                  <a:pt x="4280819" y="258005"/>
                  <a:pt x="4294909" y="261848"/>
                </a:cubicBezTo>
                <a:cubicBezTo>
                  <a:pt x="4331649" y="271868"/>
                  <a:pt x="4369617" y="277515"/>
                  <a:pt x="4405745" y="289557"/>
                </a:cubicBezTo>
                <a:cubicBezTo>
                  <a:pt x="4465373" y="309432"/>
                  <a:pt x="4433141" y="299869"/>
                  <a:pt x="4502727" y="317266"/>
                </a:cubicBezTo>
                <a:cubicBezTo>
                  <a:pt x="4675972" y="273953"/>
                  <a:pt x="4460578" y="329309"/>
                  <a:pt x="4599709" y="289557"/>
                </a:cubicBezTo>
                <a:cubicBezTo>
                  <a:pt x="4645375" y="276510"/>
                  <a:pt x="4676769" y="271374"/>
                  <a:pt x="4724400" y="261848"/>
                </a:cubicBezTo>
                <a:cubicBezTo>
                  <a:pt x="4752109" y="271084"/>
                  <a:pt x="4778717" y="294359"/>
                  <a:pt x="4807527" y="289557"/>
                </a:cubicBezTo>
                <a:cubicBezTo>
                  <a:pt x="4835236" y="284939"/>
                  <a:pt x="4863108" y="281211"/>
                  <a:pt x="4890654" y="275702"/>
                </a:cubicBezTo>
                <a:cubicBezTo>
                  <a:pt x="4909326" y="271968"/>
                  <a:pt x="4927339" y="265254"/>
                  <a:pt x="4946073" y="261848"/>
                </a:cubicBezTo>
                <a:cubicBezTo>
                  <a:pt x="4978201" y="256006"/>
                  <a:pt x="5010727" y="252611"/>
                  <a:pt x="5043054" y="247993"/>
                </a:cubicBezTo>
                <a:cubicBezTo>
                  <a:pt x="5067762" y="235639"/>
                  <a:pt x="5122451" y="203286"/>
                  <a:pt x="5153891" y="206430"/>
                </a:cubicBezTo>
                <a:cubicBezTo>
                  <a:pt x="5196691" y="210710"/>
                  <a:pt x="5253263" y="242262"/>
                  <a:pt x="5292436" y="261848"/>
                </a:cubicBezTo>
                <a:cubicBezTo>
                  <a:pt x="5489962" y="196006"/>
                  <a:pt x="5284424" y="262158"/>
                  <a:pt x="5430982" y="220284"/>
                </a:cubicBezTo>
                <a:cubicBezTo>
                  <a:pt x="5477096" y="207109"/>
                  <a:pt x="5475997" y="201236"/>
                  <a:pt x="5527963" y="192575"/>
                </a:cubicBezTo>
                <a:cubicBezTo>
                  <a:pt x="5564690" y="186454"/>
                  <a:pt x="5601854" y="183338"/>
                  <a:pt x="5638800" y="178720"/>
                </a:cubicBezTo>
                <a:cubicBezTo>
                  <a:pt x="5657273" y="169484"/>
                  <a:pt x="5674182" y="156020"/>
                  <a:pt x="5694218" y="151011"/>
                </a:cubicBezTo>
                <a:cubicBezTo>
                  <a:pt x="5859785" y="109620"/>
                  <a:pt x="5756987" y="169201"/>
                  <a:pt x="5846618" y="109448"/>
                </a:cubicBezTo>
                <a:cubicBezTo>
                  <a:pt x="5929745" y="114066"/>
                  <a:pt x="6013057" y="116090"/>
                  <a:pt x="6096000" y="123302"/>
                </a:cubicBezTo>
                <a:cubicBezTo>
                  <a:pt x="6119460" y="125342"/>
                  <a:pt x="6143224" y="128889"/>
                  <a:pt x="6165273" y="137157"/>
                </a:cubicBezTo>
                <a:cubicBezTo>
                  <a:pt x="6180864" y="143004"/>
                  <a:pt x="6192982" y="155630"/>
                  <a:pt x="6206836" y="164866"/>
                </a:cubicBezTo>
                <a:cubicBezTo>
                  <a:pt x="6220691" y="187957"/>
                  <a:pt x="6227954" y="216614"/>
                  <a:pt x="6248400" y="234139"/>
                </a:cubicBezTo>
                <a:cubicBezTo>
                  <a:pt x="6290099" y="269881"/>
                  <a:pt x="6335569" y="234354"/>
                  <a:pt x="6373091" y="220284"/>
                </a:cubicBezTo>
                <a:cubicBezTo>
                  <a:pt x="6386765" y="215156"/>
                  <a:pt x="6400565" y="210273"/>
                  <a:pt x="6414654" y="206430"/>
                </a:cubicBezTo>
                <a:cubicBezTo>
                  <a:pt x="6498594" y="183537"/>
                  <a:pt x="6527869" y="176402"/>
                  <a:pt x="6608618" y="164866"/>
                </a:cubicBezTo>
                <a:cubicBezTo>
                  <a:pt x="6645477" y="159600"/>
                  <a:pt x="6682509" y="155629"/>
                  <a:pt x="6719454" y="151011"/>
                </a:cubicBezTo>
                <a:cubicBezTo>
                  <a:pt x="6784109" y="155629"/>
                  <a:pt x="6849585" y="153601"/>
                  <a:pt x="6913418" y="164866"/>
                </a:cubicBezTo>
                <a:cubicBezTo>
                  <a:pt x="6929816" y="167760"/>
                  <a:pt x="6938360" y="191597"/>
                  <a:pt x="6954982" y="192575"/>
                </a:cubicBezTo>
                <a:cubicBezTo>
                  <a:pt x="7019689" y="196381"/>
                  <a:pt x="7084291" y="183338"/>
                  <a:pt x="7148945" y="178720"/>
                </a:cubicBezTo>
                <a:cubicBezTo>
                  <a:pt x="7189438" y="171971"/>
                  <a:pt x="7235076" y="168808"/>
                  <a:pt x="7273636" y="151011"/>
                </a:cubicBezTo>
                <a:cubicBezTo>
                  <a:pt x="7320517" y="129374"/>
                  <a:pt x="7362091" y="94262"/>
                  <a:pt x="7412182" y="81739"/>
                </a:cubicBezTo>
                <a:cubicBezTo>
                  <a:pt x="7430655" y="77121"/>
                  <a:pt x="7449362" y="73356"/>
                  <a:pt x="7467600" y="67884"/>
                </a:cubicBezTo>
                <a:cubicBezTo>
                  <a:pt x="7495576" y="59491"/>
                  <a:pt x="7522086" y="45903"/>
                  <a:pt x="7550727" y="40175"/>
                </a:cubicBezTo>
                <a:lnTo>
                  <a:pt x="7620000" y="26320"/>
                </a:lnTo>
                <a:cubicBezTo>
                  <a:pt x="7652327" y="30938"/>
                  <a:pt x="7686662" y="28047"/>
                  <a:pt x="7716982" y="40175"/>
                </a:cubicBezTo>
                <a:cubicBezTo>
                  <a:pt x="7735174" y="47452"/>
                  <a:pt x="7743669" y="68988"/>
                  <a:pt x="7758545" y="81739"/>
                </a:cubicBezTo>
                <a:cubicBezTo>
                  <a:pt x="7776077" y="96766"/>
                  <a:pt x="7796224" y="108520"/>
                  <a:pt x="7813963" y="123302"/>
                </a:cubicBezTo>
                <a:cubicBezTo>
                  <a:pt x="7823998" y="131664"/>
                  <a:pt x="7830472" y="144290"/>
                  <a:pt x="7841673" y="151011"/>
                </a:cubicBezTo>
                <a:cubicBezTo>
                  <a:pt x="7857198" y="160326"/>
                  <a:pt x="7926571" y="175095"/>
                  <a:pt x="7938654" y="178720"/>
                </a:cubicBezTo>
                <a:cubicBezTo>
                  <a:pt x="8095447" y="225758"/>
                  <a:pt x="7952866" y="200687"/>
                  <a:pt x="8188036" y="220284"/>
                </a:cubicBezTo>
                <a:cubicBezTo>
                  <a:pt x="8248072" y="215666"/>
                  <a:pt x="8308300" y="213079"/>
                  <a:pt x="8368145" y="206430"/>
                </a:cubicBezTo>
                <a:cubicBezTo>
                  <a:pt x="8391549" y="203830"/>
                  <a:pt x="8414573" y="198286"/>
                  <a:pt x="8437418" y="192575"/>
                </a:cubicBezTo>
                <a:cubicBezTo>
                  <a:pt x="8451586" y="189033"/>
                  <a:pt x="8464506" y="180650"/>
                  <a:pt x="8478982" y="178720"/>
                </a:cubicBezTo>
                <a:cubicBezTo>
                  <a:pt x="8534104" y="171370"/>
                  <a:pt x="8589931" y="170688"/>
                  <a:pt x="8645236" y="164866"/>
                </a:cubicBezTo>
                <a:cubicBezTo>
                  <a:pt x="8677712" y="161447"/>
                  <a:pt x="8709891" y="155629"/>
                  <a:pt x="8742218" y="151011"/>
                </a:cubicBezTo>
                <a:cubicBezTo>
                  <a:pt x="8764579" y="143557"/>
                  <a:pt x="8848400" y="113255"/>
                  <a:pt x="8880763" y="109448"/>
                </a:cubicBezTo>
                <a:cubicBezTo>
                  <a:pt x="8940565" y="102413"/>
                  <a:pt x="9000836" y="100211"/>
                  <a:pt x="9060873" y="95593"/>
                </a:cubicBezTo>
                <a:cubicBezTo>
                  <a:pt x="9074727" y="90975"/>
                  <a:pt x="9088268" y="85281"/>
                  <a:pt x="9102436" y="81739"/>
                </a:cubicBezTo>
                <a:cubicBezTo>
                  <a:pt x="9125281" y="76028"/>
                  <a:pt x="9149369" y="75331"/>
                  <a:pt x="9171709" y="67884"/>
                </a:cubicBezTo>
                <a:cubicBezTo>
                  <a:pt x="9191302" y="61353"/>
                  <a:pt x="9207789" y="47427"/>
                  <a:pt x="9227127" y="40175"/>
                </a:cubicBezTo>
                <a:cubicBezTo>
                  <a:pt x="9244956" y="33489"/>
                  <a:pt x="9264072" y="30938"/>
                  <a:pt x="9282545" y="26320"/>
                </a:cubicBezTo>
                <a:cubicBezTo>
                  <a:pt x="9356436" y="30938"/>
                  <a:pt x="9430183" y="40175"/>
                  <a:pt x="9504218" y="40175"/>
                </a:cubicBezTo>
                <a:cubicBezTo>
                  <a:pt x="9754118" y="40175"/>
                  <a:pt x="9403110" y="0"/>
                  <a:pt x="9684327" y="40175"/>
                </a:cubicBezTo>
                <a:lnTo>
                  <a:pt x="9767454" y="67884"/>
                </a:lnTo>
                <a:cubicBezTo>
                  <a:pt x="9781309" y="72502"/>
                  <a:pt x="9794850" y="78197"/>
                  <a:pt x="9809018" y="81739"/>
                </a:cubicBezTo>
                <a:lnTo>
                  <a:pt x="9919854" y="109448"/>
                </a:lnTo>
                <a:cubicBezTo>
                  <a:pt x="9988716" y="155355"/>
                  <a:pt x="9963701" y="151550"/>
                  <a:pt x="10086109" y="123302"/>
                </a:cubicBezTo>
                <a:cubicBezTo>
                  <a:pt x="10106233" y="118658"/>
                  <a:pt x="10121491" y="100602"/>
                  <a:pt x="10141527" y="95593"/>
                </a:cubicBezTo>
                <a:cubicBezTo>
                  <a:pt x="10177648" y="86563"/>
                  <a:pt x="10215418" y="86357"/>
                  <a:pt x="10252363" y="81739"/>
                </a:cubicBezTo>
                <a:cubicBezTo>
                  <a:pt x="10293927" y="100212"/>
                  <a:pt x="10339792" y="111074"/>
                  <a:pt x="10377054" y="137157"/>
                </a:cubicBezTo>
                <a:cubicBezTo>
                  <a:pt x="10389018" y="145532"/>
                  <a:pt x="10382808" y="166569"/>
                  <a:pt x="10390909" y="178720"/>
                </a:cubicBezTo>
                <a:cubicBezTo>
                  <a:pt x="10410917" y="208731"/>
                  <a:pt x="10435639" y="235417"/>
                  <a:pt x="10460182" y="261848"/>
                </a:cubicBezTo>
                <a:cubicBezTo>
                  <a:pt x="10530882" y="337986"/>
                  <a:pt x="10681387" y="468730"/>
                  <a:pt x="10723418" y="552793"/>
                </a:cubicBezTo>
                <a:cubicBezTo>
                  <a:pt x="10772930" y="651818"/>
                  <a:pt x="10728528" y="568742"/>
                  <a:pt x="10806545" y="691339"/>
                </a:cubicBezTo>
                <a:cubicBezTo>
                  <a:pt x="10880142" y="806991"/>
                  <a:pt x="10812818" y="716497"/>
                  <a:pt x="10903527" y="829884"/>
                </a:cubicBezTo>
                <a:cubicBezTo>
                  <a:pt x="10912763" y="857593"/>
                  <a:pt x="10922843" y="885035"/>
                  <a:pt x="10931236" y="913011"/>
                </a:cubicBezTo>
                <a:cubicBezTo>
                  <a:pt x="10952574" y="984138"/>
                  <a:pt x="10939165" y="958584"/>
                  <a:pt x="10958945" y="1037702"/>
                </a:cubicBezTo>
                <a:cubicBezTo>
                  <a:pt x="10966184" y="1066657"/>
                  <a:pt x="10992036" y="1127357"/>
                  <a:pt x="11000509" y="1148539"/>
                </a:cubicBezTo>
                <a:cubicBezTo>
                  <a:pt x="11005127" y="1176248"/>
                  <a:pt x="11008046" y="1204294"/>
                  <a:pt x="11014363" y="1231666"/>
                </a:cubicBezTo>
                <a:cubicBezTo>
                  <a:pt x="11021923" y="1264426"/>
                  <a:pt x="11037903" y="1295287"/>
                  <a:pt x="11042073" y="1328648"/>
                </a:cubicBezTo>
                <a:cubicBezTo>
                  <a:pt x="11051828" y="1406685"/>
                  <a:pt x="11051309" y="1485666"/>
                  <a:pt x="11055927" y="1564175"/>
                </a:cubicBezTo>
                <a:cubicBezTo>
                  <a:pt x="11046691" y="1628830"/>
                  <a:pt x="11038955" y="1693717"/>
                  <a:pt x="11028218" y="1758139"/>
                </a:cubicBezTo>
                <a:cubicBezTo>
                  <a:pt x="11025088" y="1776921"/>
                  <a:pt x="11022096" y="1796157"/>
                  <a:pt x="11014363" y="1813557"/>
                </a:cubicBezTo>
                <a:cubicBezTo>
                  <a:pt x="11003426" y="1838164"/>
                  <a:pt x="10984266" y="1858465"/>
                  <a:pt x="10972800" y="1882830"/>
                </a:cubicBezTo>
                <a:cubicBezTo>
                  <a:pt x="10947237" y="1937152"/>
                  <a:pt x="10936829" y="1999131"/>
                  <a:pt x="10903527" y="2049084"/>
                </a:cubicBezTo>
                <a:cubicBezTo>
                  <a:pt x="10894291" y="2062939"/>
                  <a:pt x="10884079" y="2076191"/>
                  <a:pt x="10875818" y="2090648"/>
                </a:cubicBezTo>
                <a:cubicBezTo>
                  <a:pt x="10865571" y="2108580"/>
                  <a:pt x="10859055" y="2128552"/>
                  <a:pt x="10848109" y="2146066"/>
                </a:cubicBezTo>
                <a:cubicBezTo>
                  <a:pt x="10835871" y="2165647"/>
                  <a:pt x="10818425" y="2181684"/>
                  <a:pt x="10806545" y="2201484"/>
                </a:cubicBezTo>
                <a:cubicBezTo>
                  <a:pt x="10790606" y="2228049"/>
                  <a:pt x="10786888" y="2262705"/>
                  <a:pt x="10764982" y="2284611"/>
                </a:cubicBezTo>
                <a:cubicBezTo>
                  <a:pt x="10751518" y="2298075"/>
                  <a:pt x="10728036" y="2293848"/>
                  <a:pt x="10709563" y="2298466"/>
                </a:cubicBezTo>
                <a:cubicBezTo>
                  <a:pt x="10704945" y="2316939"/>
                  <a:pt x="10703210" y="2336382"/>
                  <a:pt x="10695709" y="2353884"/>
                </a:cubicBezTo>
                <a:cubicBezTo>
                  <a:pt x="10679884" y="2390810"/>
                  <a:pt x="10638394" y="2425054"/>
                  <a:pt x="10612582" y="2450866"/>
                </a:cubicBezTo>
                <a:cubicBezTo>
                  <a:pt x="10607964" y="2469339"/>
                  <a:pt x="10608819" y="2490137"/>
                  <a:pt x="10598727" y="2506284"/>
                </a:cubicBezTo>
                <a:cubicBezTo>
                  <a:pt x="10584881" y="2528437"/>
                  <a:pt x="10560310" y="2541867"/>
                  <a:pt x="10543309" y="2561702"/>
                </a:cubicBezTo>
                <a:cubicBezTo>
                  <a:pt x="10532473" y="2574345"/>
                  <a:pt x="10524425" y="2589146"/>
                  <a:pt x="10515600" y="2603266"/>
                </a:cubicBezTo>
                <a:cubicBezTo>
                  <a:pt x="10501328" y="2626101"/>
                  <a:pt x="10487114" y="2648999"/>
                  <a:pt x="10474036" y="2672539"/>
                </a:cubicBezTo>
                <a:cubicBezTo>
                  <a:pt x="10464006" y="2690593"/>
                  <a:pt x="10458331" y="2711151"/>
                  <a:pt x="10446327" y="2727957"/>
                </a:cubicBezTo>
                <a:cubicBezTo>
                  <a:pt x="10411952" y="2776082"/>
                  <a:pt x="10365919" y="2815789"/>
                  <a:pt x="10335491" y="2866502"/>
                </a:cubicBezTo>
                <a:cubicBezTo>
                  <a:pt x="10259555" y="2993062"/>
                  <a:pt x="10333275" y="2882890"/>
                  <a:pt x="10238509" y="2991193"/>
                </a:cubicBezTo>
                <a:cubicBezTo>
                  <a:pt x="10223303" y="3008571"/>
                  <a:pt x="10213273" y="3030283"/>
                  <a:pt x="10196945" y="3046611"/>
                </a:cubicBezTo>
                <a:cubicBezTo>
                  <a:pt x="10185171" y="3058385"/>
                  <a:pt x="10167913" y="3063355"/>
                  <a:pt x="10155382" y="3074320"/>
                </a:cubicBezTo>
                <a:cubicBezTo>
                  <a:pt x="10057414" y="3160043"/>
                  <a:pt x="10125304" y="3130528"/>
                  <a:pt x="10044545" y="3157448"/>
                </a:cubicBezTo>
                <a:cubicBezTo>
                  <a:pt x="10004540" y="3187451"/>
                  <a:pt x="9947686" y="3231692"/>
                  <a:pt x="9906000" y="3254430"/>
                </a:cubicBezTo>
                <a:cubicBezTo>
                  <a:pt x="9900866" y="3257230"/>
                  <a:pt x="9814694" y="3292087"/>
                  <a:pt x="9795163" y="3295993"/>
                </a:cubicBezTo>
                <a:cubicBezTo>
                  <a:pt x="9763142" y="3302397"/>
                  <a:pt x="9730509" y="3305230"/>
                  <a:pt x="9698182" y="3309848"/>
                </a:cubicBezTo>
                <a:lnTo>
                  <a:pt x="6622473" y="3282139"/>
                </a:lnTo>
                <a:cubicBezTo>
                  <a:pt x="6580657" y="3281596"/>
                  <a:pt x="6539529" y="3270740"/>
                  <a:pt x="6497782" y="3268284"/>
                </a:cubicBezTo>
                <a:cubicBezTo>
                  <a:pt x="6382434" y="3261499"/>
                  <a:pt x="6266873" y="3259048"/>
                  <a:pt x="6151418" y="3254430"/>
                </a:cubicBezTo>
                <a:lnTo>
                  <a:pt x="4017818" y="3268284"/>
                </a:lnTo>
                <a:cubicBezTo>
                  <a:pt x="3989729" y="3268635"/>
                  <a:pt x="3962782" y="3282139"/>
                  <a:pt x="3934691" y="3282139"/>
                </a:cubicBezTo>
                <a:cubicBezTo>
                  <a:pt x="3800684" y="3282139"/>
                  <a:pt x="3666836" y="3272902"/>
                  <a:pt x="3532909" y="3268284"/>
                </a:cubicBezTo>
                <a:cubicBezTo>
                  <a:pt x="3213995" y="3204504"/>
                  <a:pt x="3540775" y="3265584"/>
                  <a:pt x="2715491" y="3240575"/>
                </a:cubicBezTo>
                <a:cubicBezTo>
                  <a:pt x="2659906" y="3238891"/>
                  <a:pt x="2604761" y="3229805"/>
                  <a:pt x="2549236" y="3226720"/>
                </a:cubicBezTo>
                <a:cubicBezTo>
                  <a:pt x="2438474" y="3220567"/>
                  <a:pt x="2327563" y="3217484"/>
                  <a:pt x="2216727" y="3212866"/>
                </a:cubicBezTo>
                <a:cubicBezTo>
                  <a:pt x="2154171" y="3197226"/>
                  <a:pt x="2103494" y="3184040"/>
                  <a:pt x="2036618" y="3171302"/>
                </a:cubicBezTo>
                <a:cubicBezTo>
                  <a:pt x="1981428" y="3160790"/>
                  <a:pt x="1923663" y="3161359"/>
                  <a:pt x="1870363" y="3143593"/>
                </a:cubicBezTo>
                <a:cubicBezTo>
                  <a:pt x="1789477" y="3116631"/>
                  <a:pt x="1867584" y="3140266"/>
                  <a:pt x="1745673" y="3115884"/>
                </a:cubicBezTo>
                <a:cubicBezTo>
                  <a:pt x="1727001" y="3112150"/>
                  <a:pt x="1708926" y="3105764"/>
                  <a:pt x="1690254" y="3102030"/>
                </a:cubicBezTo>
                <a:cubicBezTo>
                  <a:pt x="1643739" y="3092727"/>
                  <a:pt x="1537797" y="3077513"/>
                  <a:pt x="1496291" y="3074320"/>
                </a:cubicBezTo>
                <a:cubicBezTo>
                  <a:pt x="1413281" y="3067935"/>
                  <a:pt x="1330036" y="3065084"/>
                  <a:pt x="1246909" y="3060466"/>
                </a:cubicBezTo>
                <a:cubicBezTo>
                  <a:pt x="1104508" y="3031985"/>
                  <a:pt x="1245023" y="3057351"/>
                  <a:pt x="1011382" y="3032757"/>
                </a:cubicBezTo>
                <a:cubicBezTo>
                  <a:pt x="978906" y="3029338"/>
                  <a:pt x="946727" y="3023520"/>
                  <a:pt x="914400" y="3018902"/>
                </a:cubicBezTo>
                <a:cubicBezTo>
                  <a:pt x="900545" y="3014284"/>
                  <a:pt x="887004" y="3008590"/>
                  <a:pt x="872836" y="3005048"/>
                </a:cubicBezTo>
                <a:cubicBezTo>
                  <a:pt x="796239" y="2985899"/>
                  <a:pt x="792626" y="2992983"/>
                  <a:pt x="706582" y="2977339"/>
                </a:cubicBezTo>
                <a:cubicBezTo>
                  <a:pt x="668313" y="2970381"/>
                  <a:pt x="645209" y="2961499"/>
                  <a:pt x="609600" y="2949630"/>
                </a:cubicBezTo>
                <a:cubicBezTo>
                  <a:pt x="595745" y="2940393"/>
                  <a:pt x="582929" y="2929367"/>
                  <a:pt x="568036" y="2921920"/>
                </a:cubicBezTo>
                <a:cubicBezTo>
                  <a:pt x="554974" y="2915389"/>
                  <a:pt x="539153" y="2915311"/>
                  <a:pt x="526473" y="2908066"/>
                </a:cubicBezTo>
                <a:cubicBezTo>
                  <a:pt x="409046" y="2840965"/>
                  <a:pt x="524788" y="2884413"/>
                  <a:pt x="429491" y="2852648"/>
                </a:cubicBezTo>
                <a:cubicBezTo>
                  <a:pt x="390185" y="2826444"/>
                  <a:pt x="300297" y="2774370"/>
                  <a:pt x="277091" y="2727957"/>
                </a:cubicBezTo>
                <a:cubicBezTo>
                  <a:pt x="267855" y="2709484"/>
                  <a:pt x="260328" y="2690053"/>
                  <a:pt x="249382" y="2672539"/>
                </a:cubicBezTo>
                <a:cubicBezTo>
                  <a:pt x="237144" y="2652958"/>
                  <a:pt x="218145" y="2637773"/>
                  <a:pt x="207818" y="2617120"/>
                </a:cubicBezTo>
                <a:cubicBezTo>
                  <a:pt x="190172" y="2581828"/>
                  <a:pt x="180109" y="2543229"/>
                  <a:pt x="166254" y="2506284"/>
                </a:cubicBezTo>
                <a:cubicBezTo>
                  <a:pt x="161636" y="2478575"/>
                  <a:pt x="161283" y="2449807"/>
                  <a:pt x="152400" y="2423157"/>
                </a:cubicBezTo>
                <a:cubicBezTo>
                  <a:pt x="147135" y="2407360"/>
                  <a:pt x="131095" y="2396963"/>
                  <a:pt x="124691" y="2381593"/>
                </a:cubicBezTo>
                <a:cubicBezTo>
                  <a:pt x="107840" y="2341151"/>
                  <a:pt x="93753" y="2299406"/>
                  <a:pt x="83127" y="2256902"/>
                </a:cubicBezTo>
                <a:cubicBezTo>
                  <a:pt x="73891" y="2219957"/>
                  <a:pt x="65438" y="2182806"/>
                  <a:pt x="55418" y="2146066"/>
                </a:cubicBezTo>
                <a:cubicBezTo>
                  <a:pt x="23668" y="2029650"/>
                  <a:pt x="62296" y="2217436"/>
                  <a:pt x="13854" y="2007520"/>
                </a:cubicBezTo>
                <a:cubicBezTo>
                  <a:pt x="7538" y="1980148"/>
                  <a:pt x="4618" y="1952102"/>
                  <a:pt x="0" y="1924393"/>
                </a:cubicBezTo>
                <a:cubicBezTo>
                  <a:pt x="4618" y="1758139"/>
                  <a:pt x="5751" y="1591751"/>
                  <a:pt x="13854" y="1425630"/>
                </a:cubicBezTo>
                <a:cubicBezTo>
                  <a:pt x="15001" y="1402110"/>
                  <a:pt x="22601" y="1379345"/>
                  <a:pt x="27709" y="1356357"/>
                </a:cubicBezTo>
                <a:cubicBezTo>
                  <a:pt x="33118" y="1332015"/>
                  <a:pt x="44735" y="1284302"/>
                  <a:pt x="55418" y="1259375"/>
                </a:cubicBezTo>
                <a:cubicBezTo>
                  <a:pt x="63554" y="1240392"/>
                  <a:pt x="75875" y="1223295"/>
                  <a:pt x="83127" y="1203957"/>
                </a:cubicBezTo>
                <a:cubicBezTo>
                  <a:pt x="89813" y="1186128"/>
                  <a:pt x="87535" y="1165071"/>
                  <a:pt x="96982" y="1148539"/>
                </a:cubicBezTo>
                <a:cubicBezTo>
                  <a:pt x="106703" y="1131527"/>
                  <a:pt x="127157" y="1122919"/>
                  <a:pt x="138545" y="1106975"/>
                </a:cubicBezTo>
                <a:cubicBezTo>
                  <a:pt x="150549" y="1090169"/>
                  <a:pt x="155308" y="1069071"/>
                  <a:pt x="166254" y="1051557"/>
                </a:cubicBezTo>
                <a:cubicBezTo>
                  <a:pt x="198052" y="1000681"/>
                  <a:pt x="220274" y="983683"/>
                  <a:pt x="263236" y="940720"/>
                </a:cubicBezTo>
                <a:cubicBezTo>
                  <a:pt x="294587" y="846672"/>
                  <a:pt x="249058" y="954900"/>
                  <a:pt x="360218" y="843739"/>
                </a:cubicBezTo>
                <a:cubicBezTo>
                  <a:pt x="387927" y="816030"/>
                  <a:pt x="410740" y="782348"/>
                  <a:pt x="443345" y="760611"/>
                </a:cubicBezTo>
                <a:cubicBezTo>
                  <a:pt x="471054" y="742138"/>
                  <a:pt x="496686" y="720086"/>
                  <a:pt x="526473" y="705193"/>
                </a:cubicBezTo>
                <a:cubicBezTo>
                  <a:pt x="544946" y="695957"/>
                  <a:pt x="564181" y="688110"/>
                  <a:pt x="581891" y="677484"/>
                </a:cubicBezTo>
                <a:cubicBezTo>
                  <a:pt x="610447" y="660350"/>
                  <a:pt x="637309" y="640539"/>
                  <a:pt x="665018" y="622066"/>
                </a:cubicBezTo>
                <a:cubicBezTo>
                  <a:pt x="678873" y="612830"/>
                  <a:pt x="690785" y="599623"/>
                  <a:pt x="706582" y="594357"/>
                </a:cubicBezTo>
                <a:cubicBezTo>
                  <a:pt x="720436" y="589739"/>
                  <a:pt x="735083" y="587033"/>
                  <a:pt x="748145" y="580502"/>
                </a:cubicBezTo>
                <a:cubicBezTo>
                  <a:pt x="763038" y="573055"/>
                  <a:pt x="789709" y="552793"/>
                  <a:pt x="789709" y="552793"/>
                </a:cubicBezTo>
              </a:path>
            </a:pathLst>
          </a:custGeom>
          <a:solidFill>
            <a:srgbClr val="704B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803657" y="6539345"/>
            <a:ext cx="1366561" cy="358330"/>
          </a:xfrm>
          <a:custGeom>
            <a:avLst/>
            <a:gdLst>
              <a:gd name="connsiteX0" fmla="*/ 36525 w 1366561"/>
              <a:gd name="connsiteY0" fmla="*/ 332510 h 358330"/>
              <a:gd name="connsiteX1" fmla="*/ 147361 w 1366561"/>
              <a:gd name="connsiteY1" fmla="*/ 235528 h 358330"/>
              <a:gd name="connsiteX2" fmla="*/ 175070 w 1366561"/>
              <a:gd name="connsiteY2" fmla="*/ 193964 h 358330"/>
              <a:gd name="connsiteX3" fmla="*/ 272052 w 1366561"/>
              <a:gd name="connsiteY3" fmla="*/ 124691 h 358330"/>
              <a:gd name="connsiteX4" fmla="*/ 327470 w 1366561"/>
              <a:gd name="connsiteY4" fmla="*/ 69273 h 358330"/>
              <a:gd name="connsiteX5" fmla="*/ 396743 w 1366561"/>
              <a:gd name="connsiteY5" fmla="*/ 27710 h 358330"/>
              <a:gd name="connsiteX6" fmla="*/ 479870 w 1366561"/>
              <a:gd name="connsiteY6" fmla="*/ 0 h 358330"/>
              <a:gd name="connsiteX7" fmla="*/ 562998 w 1366561"/>
              <a:gd name="connsiteY7" fmla="*/ 41564 h 358330"/>
              <a:gd name="connsiteX8" fmla="*/ 659979 w 1366561"/>
              <a:gd name="connsiteY8" fmla="*/ 110837 h 358330"/>
              <a:gd name="connsiteX9" fmla="*/ 840088 w 1366561"/>
              <a:gd name="connsiteY9" fmla="*/ 83128 h 358330"/>
              <a:gd name="connsiteX10" fmla="*/ 937070 w 1366561"/>
              <a:gd name="connsiteY10" fmla="*/ 110837 h 358330"/>
              <a:gd name="connsiteX11" fmla="*/ 1020198 w 1366561"/>
              <a:gd name="connsiteY11" fmla="*/ 180110 h 358330"/>
              <a:gd name="connsiteX12" fmla="*/ 1103325 w 1366561"/>
              <a:gd name="connsiteY12" fmla="*/ 124691 h 358330"/>
              <a:gd name="connsiteX13" fmla="*/ 1186452 w 1366561"/>
              <a:gd name="connsiteY13" fmla="*/ 96982 h 358330"/>
              <a:gd name="connsiteX14" fmla="*/ 1241870 w 1366561"/>
              <a:gd name="connsiteY14" fmla="*/ 124691 h 358330"/>
              <a:gd name="connsiteX15" fmla="*/ 1338852 w 1366561"/>
              <a:gd name="connsiteY15" fmla="*/ 249382 h 358330"/>
              <a:gd name="connsiteX16" fmla="*/ 1366561 w 1366561"/>
              <a:gd name="connsiteY16" fmla="*/ 277091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6561" h="358330">
                <a:moveTo>
                  <a:pt x="36525" y="332510"/>
                </a:moveTo>
                <a:cubicBezTo>
                  <a:pt x="198619" y="129891"/>
                  <a:pt x="0" y="358330"/>
                  <a:pt x="147361" y="235528"/>
                </a:cubicBezTo>
                <a:cubicBezTo>
                  <a:pt x="160153" y="224868"/>
                  <a:pt x="163296" y="205738"/>
                  <a:pt x="175070" y="193964"/>
                </a:cubicBezTo>
                <a:cubicBezTo>
                  <a:pt x="235893" y="133140"/>
                  <a:pt x="216983" y="171893"/>
                  <a:pt x="272052" y="124691"/>
                </a:cubicBezTo>
                <a:cubicBezTo>
                  <a:pt x="291887" y="107690"/>
                  <a:pt x="306849" y="85312"/>
                  <a:pt x="327470" y="69273"/>
                </a:cubicBezTo>
                <a:cubicBezTo>
                  <a:pt x="348726" y="52741"/>
                  <a:pt x="372228" y="38853"/>
                  <a:pt x="396743" y="27710"/>
                </a:cubicBezTo>
                <a:cubicBezTo>
                  <a:pt x="423333" y="15624"/>
                  <a:pt x="479870" y="0"/>
                  <a:pt x="479870" y="0"/>
                </a:cubicBezTo>
                <a:cubicBezTo>
                  <a:pt x="520098" y="13410"/>
                  <a:pt x="528816" y="12266"/>
                  <a:pt x="562998" y="41564"/>
                </a:cubicBezTo>
                <a:cubicBezTo>
                  <a:pt x="646674" y="113286"/>
                  <a:pt x="583608" y="85379"/>
                  <a:pt x="659979" y="110837"/>
                </a:cubicBezTo>
                <a:cubicBezTo>
                  <a:pt x="726066" y="88807"/>
                  <a:pt x="749005" y="77770"/>
                  <a:pt x="840088" y="83128"/>
                </a:cubicBezTo>
                <a:cubicBezTo>
                  <a:pt x="873651" y="85102"/>
                  <a:pt x="904743" y="101601"/>
                  <a:pt x="937070" y="110837"/>
                </a:cubicBezTo>
                <a:cubicBezTo>
                  <a:pt x="940887" y="114654"/>
                  <a:pt x="1004418" y="183617"/>
                  <a:pt x="1020198" y="180110"/>
                </a:cubicBezTo>
                <a:cubicBezTo>
                  <a:pt x="1052707" y="172886"/>
                  <a:pt x="1071732" y="135222"/>
                  <a:pt x="1103325" y="124691"/>
                </a:cubicBezTo>
                <a:lnTo>
                  <a:pt x="1186452" y="96982"/>
                </a:lnTo>
                <a:cubicBezTo>
                  <a:pt x="1204925" y="106218"/>
                  <a:pt x="1225064" y="112687"/>
                  <a:pt x="1241870" y="124691"/>
                </a:cubicBezTo>
                <a:cubicBezTo>
                  <a:pt x="1310120" y="173441"/>
                  <a:pt x="1267232" y="177762"/>
                  <a:pt x="1338852" y="249382"/>
                </a:cubicBezTo>
                <a:lnTo>
                  <a:pt x="1366561" y="27709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315200" y="5555673"/>
            <a:ext cx="775855" cy="193963"/>
          </a:xfrm>
          <a:custGeom>
            <a:avLst/>
            <a:gdLst>
              <a:gd name="connsiteX0" fmla="*/ 0 w 775855"/>
              <a:gd name="connsiteY0" fmla="*/ 193963 h 193963"/>
              <a:gd name="connsiteX1" fmla="*/ 41564 w 775855"/>
              <a:gd name="connsiteY1" fmla="*/ 166254 h 193963"/>
              <a:gd name="connsiteX2" fmla="*/ 96982 w 775855"/>
              <a:gd name="connsiteY2" fmla="*/ 110836 h 193963"/>
              <a:gd name="connsiteX3" fmla="*/ 138545 w 775855"/>
              <a:gd name="connsiteY3" fmla="*/ 96982 h 193963"/>
              <a:gd name="connsiteX4" fmla="*/ 207818 w 775855"/>
              <a:gd name="connsiteY4" fmla="*/ 55418 h 193963"/>
              <a:gd name="connsiteX5" fmla="*/ 249382 w 775855"/>
              <a:gd name="connsiteY5" fmla="*/ 69272 h 193963"/>
              <a:gd name="connsiteX6" fmla="*/ 290945 w 775855"/>
              <a:gd name="connsiteY6" fmla="*/ 96982 h 193963"/>
              <a:gd name="connsiteX7" fmla="*/ 318655 w 775855"/>
              <a:gd name="connsiteY7" fmla="*/ 124691 h 193963"/>
              <a:gd name="connsiteX8" fmla="*/ 360218 w 775855"/>
              <a:gd name="connsiteY8" fmla="*/ 138545 h 193963"/>
              <a:gd name="connsiteX9" fmla="*/ 401782 w 775855"/>
              <a:gd name="connsiteY9" fmla="*/ 124691 h 193963"/>
              <a:gd name="connsiteX10" fmla="*/ 443345 w 775855"/>
              <a:gd name="connsiteY10" fmla="*/ 96982 h 193963"/>
              <a:gd name="connsiteX11" fmla="*/ 498764 w 775855"/>
              <a:gd name="connsiteY11" fmla="*/ 55418 h 193963"/>
              <a:gd name="connsiteX12" fmla="*/ 554182 w 775855"/>
              <a:gd name="connsiteY12" fmla="*/ 41563 h 193963"/>
              <a:gd name="connsiteX13" fmla="*/ 637309 w 775855"/>
              <a:gd name="connsiteY13" fmla="*/ 0 h 193963"/>
              <a:gd name="connsiteX14" fmla="*/ 678873 w 775855"/>
              <a:gd name="connsiteY14" fmla="*/ 13854 h 193963"/>
              <a:gd name="connsiteX15" fmla="*/ 748145 w 775855"/>
              <a:gd name="connsiteY15" fmla="*/ 96982 h 193963"/>
              <a:gd name="connsiteX16" fmla="*/ 775855 w 775855"/>
              <a:gd name="connsiteY16" fmla="*/ 110836 h 19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5855" h="193963">
                <a:moveTo>
                  <a:pt x="0" y="193963"/>
                </a:moveTo>
                <a:cubicBezTo>
                  <a:pt x="13855" y="184727"/>
                  <a:pt x="28921" y="177090"/>
                  <a:pt x="41564" y="166254"/>
                </a:cubicBezTo>
                <a:cubicBezTo>
                  <a:pt x="61399" y="149253"/>
                  <a:pt x="75724" y="126020"/>
                  <a:pt x="96982" y="110836"/>
                </a:cubicBezTo>
                <a:cubicBezTo>
                  <a:pt x="108866" y="102348"/>
                  <a:pt x="124691" y="101600"/>
                  <a:pt x="138545" y="96982"/>
                </a:cubicBezTo>
                <a:cubicBezTo>
                  <a:pt x="160495" y="75032"/>
                  <a:pt x="171847" y="55418"/>
                  <a:pt x="207818" y="55418"/>
                </a:cubicBezTo>
                <a:cubicBezTo>
                  <a:pt x="222422" y="55418"/>
                  <a:pt x="235527" y="64654"/>
                  <a:pt x="249382" y="69272"/>
                </a:cubicBezTo>
                <a:cubicBezTo>
                  <a:pt x="263236" y="78509"/>
                  <a:pt x="277943" y="86580"/>
                  <a:pt x="290945" y="96982"/>
                </a:cubicBezTo>
                <a:cubicBezTo>
                  <a:pt x="301145" y="105142"/>
                  <a:pt x="307454" y="117971"/>
                  <a:pt x="318655" y="124691"/>
                </a:cubicBezTo>
                <a:cubicBezTo>
                  <a:pt x="331178" y="132204"/>
                  <a:pt x="346364" y="133927"/>
                  <a:pt x="360218" y="138545"/>
                </a:cubicBezTo>
                <a:cubicBezTo>
                  <a:pt x="374073" y="133927"/>
                  <a:pt x="388720" y="131222"/>
                  <a:pt x="401782" y="124691"/>
                </a:cubicBezTo>
                <a:cubicBezTo>
                  <a:pt x="416675" y="117245"/>
                  <a:pt x="429796" y="106660"/>
                  <a:pt x="443345" y="96982"/>
                </a:cubicBezTo>
                <a:cubicBezTo>
                  <a:pt x="462135" y="83560"/>
                  <a:pt x="478111" y="65745"/>
                  <a:pt x="498764" y="55418"/>
                </a:cubicBezTo>
                <a:cubicBezTo>
                  <a:pt x="515795" y="46902"/>
                  <a:pt x="535709" y="46181"/>
                  <a:pt x="554182" y="41563"/>
                </a:cubicBezTo>
                <a:cubicBezTo>
                  <a:pt x="575198" y="27552"/>
                  <a:pt x="608627" y="0"/>
                  <a:pt x="637309" y="0"/>
                </a:cubicBezTo>
                <a:cubicBezTo>
                  <a:pt x="651913" y="0"/>
                  <a:pt x="665018" y="9236"/>
                  <a:pt x="678873" y="13854"/>
                </a:cubicBezTo>
                <a:cubicBezTo>
                  <a:pt x="704498" y="52292"/>
                  <a:pt x="710049" y="66505"/>
                  <a:pt x="748145" y="96982"/>
                </a:cubicBezTo>
                <a:cubicBezTo>
                  <a:pt x="756209" y="103433"/>
                  <a:pt x="766618" y="106218"/>
                  <a:pt x="775855" y="11083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78873" y="5943600"/>
            <a:ext cx="706582" cy="290945"/>
          </a:xfrm>
          <a:custGeom>
            <a:avLst/>
            <a:gdLst>
              <a:gd name="connsiteX0" fmla="*/ 0 w 706582"/>
              <a:gd name="connsiteY0" fmla="*/ 290945 h 290945"/>
              <a:gd name="connsiteX1" fmla="*/ 83127 w 706582"/>
              <a:gd name="connsiteY1" fmla="*/ 207818 h 290945"/>
              <a:gd name="connsiteX2" fmla="*/ 221672 w 706582"/>
              <a:gd name="connsiteY2" fmla="*/ 124691 h 290945"/>
              <a:gd name="connsiteX3" fmla="*/ 290945 w 706582"/>
              <a:gd name="connsiteY3" fmla="*/ 138545 h 290945"/>
              <a:gd name="connsiteX4" fmla="*/ 332509 w 706582"/>
              <a:gd name="connsiteY4" fmla="*/ 166255 h 290945"/>
              <a:gd name="connsiteX5" fmla="*/ 360218 w 706582"/>
              <a:gd name="connsiteY5" fmla="*/ 138545 h 290945"/>
              <a:gd name="connsiteX6" fmla="*/ 401782 w 706582"/>
              <a:gd name="connsiteY6" fmla="*/ 110836 h 290945"/>
              <a:gd name="connsiteX7" fmla="*/ 457200 w 706582"/>
              <a:gd name="connsiteY7" fmla="*/ 13855 h 290945"/>
              <a:gd name="connsiteX8" fmla="*/ 498763 w 706582"/>
              <a:gd name="connsiteY8" fmla="*/ 0 h 290945"/>
              <a:gd name="connsiteX9" fmla="*/ 706582 w 706582"/>
              <a:gd name="connsiteY9" fmla="*/ 27709 h 2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582" h="290945">
                <a:moveTo>
                  <a:pt x="0" y="290945"/>
                </a:moveTo>
                <a:cubicBezTo>
                  <a:pt x="27709" y="263236"/>
                  <a:pt x="50522" y="229555"/>
                  <a:pt x="83127" y="207818"/>
                </a:cubicBezTo>
                <a:cubicBezTo>
                  <a:pt x="183438" y="140944"/>
                  <a:pt x="136468" y="167293"/>
                  <a:pt x="221672" y="124691"/>
                </a:cubicBezTo>
                <a:cubicBezTo>
                  <a:pt x="244763" y="129309"/>
                  <a:pt x="268896" y="130277"/>
                  <a:pt x="290945" y="138545"/>
                </a:cubicBezTo>
                <a:cubicBezTo>
                  <a:pt x="306536" y="144392"/>
                  <a:pt x="315858" y="166255"/>
                  <a:pt x="332509" y="166255"/>
                </a:cubicBezTo>
                <a:cubicBezTo>
                  <a:pt x="345571" y="166255"/>
                  <a:pt x="350018" y="146705"/>
                  <a:pt x="360218" y="138545"/>
                </a:cubicBezTo>
                <a:cubicBezTo>
                  <a:pt x="373220" y="128143"/>
                  <a:pt x="387927" y="120072"/>
                  <a:pt x="401782" y="110836"/>
                </a:cubicBezTo>
                <a:cubicBezTo>
                  <a:pt x="408601" y="97199"/>
                  <a:pt x="440880" y="26911"/>
                  <a:pt x="457200" y="13855"/>
                </a:cubicBezTo>
                <a:cubicBezTo>
                  <a:pt x="468604" y="4732"/>
                  <a:pt x="484909" y="4618"/>
                  <a:pt x="498763" y="0"/>
                </a:cubicBezTo>
                <a:cubicBezTo>
                  <a:pt x="621322" y="40852"/>
                  <a:pt x="552683" y="27709"/>
                  <a:pt x="706582"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19701221">
            <a:off x="5206833" y="1711558"/>
            <a:ext cx="3936505" cy="1118160"/>
          </a:xfrm>
          <a:custGeom>
            <a:avLst/>
            <a:gdLst>
              <a:gd name="connsiteX0" fmla="*/ 469469 w 2945905"/>
              <a:gd name="connsiteY0" fmla="*/ 37506 h 1118160"/>
              <a:gd name="connsiteX1" fmla="*/ 511033 w 2945905"/>
              <a:gd name="connsiteY1" fmla="*/ 9797 h 1118160"/>
              <a:gd name="connsiteX2" fmla="*/ 621869 w 2945905"/>
              <a:gd name="connsiteY2" fmla="*/ 37506 h 1118160"/>
              <a:gd name="connsiteX3" fmla="*/ 857397 w 2945905"/>
              <a:gd name="connsiteY3" fmla="*/ 51360 h 1118160"/>
              <a:gd name="connsiteX4" fmla="*/ 940524 w 2945905"/>
              <a:gd name="connsiteY4" fmla="*/ 65215 h 1118160"/>
              <a:gd name="connsiteX5" fmla="*/ 1051360 w 2945905"/>
              <a:gd name="connsiteY5" fmla="*/ 79069 h 1118160"/>
              <a:gd name="connsiteX6" fmla="*/ 1106778 w 2945905"/>
              <a:gd name="connsiteY6" fmla="*/ 92924 h 1118160"/>
              <a:gd name="connsiteX7" fmla="*/ 1203760 w 2945905"/>
              <a:gd name="connsiteY7" fmla="*/ 106778 h 1118160"/>
              <a:gd name="connsiteX8" fmla="*/ 1259178 w 2945905"/>
              <a:gd name="connsiteY8" fmla="*/ 120633 h 1118160"/>
              <a:gd name="connsiteX9" fmla="*/ 1370015 w 2945905"/>
              <a:gd name="connsiteY9" fmla="*/ 134488 h 1118160"/>
              <a:gd name="connsiteX10" fmla="*/ 1605542 w 2945905"/>
              <a:gd name="connsiteY10" fmla="*/ 162197 h 1118160"/>
              <a:gd name="connsiteX11" fmla="*/ 1813360 w 2945905"/>
              <a:gd name="connsiteY11" fmla="*/ 189906 h 1118160"/>
              <a:gd name="connsiteX12" fmla="*/ 1868778 w 2945905"/>
              <a:gd name="connsiteY12" fmla="*/ 203760 h 1118160"/>
              <a:gd name="connsiteX13" fmla="*/ 1965760 w 2945905"/>
              <a:gd name="connsiteY13" fmla="*/ 217615 h 1118160"/>
              <a:gd name="connsiteX14" fmla="*/ 2048887 w 2945905"/>
              <a:gd name="connsiteY14" fmla="*/ 231469 h 1118160"/>
              <a:gd name="connsiteX15" fmla="*/ 2242851 w 2945905"/>
              <a:gd name="connsiteY15" fmla="*/ 259178 h 1118160"/>
              <a:gd name="connsiteX16" fmla="*/ 2312124 w 2945905"/>
              <a:gd name="connsiteY16" fmla="*/ 273033 h 1118160"/>
              <a:gd name="connsiteX17" fmla="*/ 2506087 w 2945905"/>
              <a:gd name="connsiteY17" fmla="*/ 300742 h 1118160"/>
              <a:gd name="connsiteX18" fmla="*/ 2575360 w 2945905"/>
              <a:gd name="connsiteY18" fmla="*/ 328451 h 1118160"/>
              <a:gd name="connsiteX19" fmla="*/ 2713906 w 2945905"/>
              <a:gd name="connsiteY19" fmla="*/ 342306 h 1118160"/>
              <a:gd name="connsiteX20" fmla="*/ 2824742 w 2945905"/>
              <a:gd name="connsiteY20" fmla="*/ 356160 h 1118160"/>
              <a:gd name="connsiteX21" fmla="*/ 2866306 w 2945905"/>
              <a:gd name="connsiteY21" fmla="*/ 370015 h 1118160"/>
              <a:gd name="connsiteX22" fmla="*/ 2935578 w 2945905"/>
              <a:gd name="connsiteY22" fmla="*/ 383869 h 1118160"/>
              <a:gd name="connsiteX23" fmla="*/ 2921724 w 2945905"/>
              <a:gd name="connsiteY23" fmla="*/ 425433 h 1118160"/>
              <a:gd name="connsiteX24" fmla="*/ 2907869 w 2945905"/>
              <a:gd name="connsiteY24" fmla="*/ 577833 h 1118160"/>
              <a:gd name="connsiteX25" fmla="*/ 2880160 w 2945905"/>
              <a:gd name="connsiteY25" fmla="*/ 674815 h 1118160"/>
              <a:gd name="connsiteX26" fmla="*/ 2852451 w 2945905"/>
              <a:gd name="connsiteY26" fmla="*/ 771797 h 1118160"/>
              <a:gd name="connsiteX27" fmla="*/ 2824742 w 2945905"/>
              <a:gd name="connsiteY27" fmla="*/ 813360 h 1118160"/>
              <a:gd name="connsiteX28" fmla="*/ 2797033 w 2945905"/>
              <a:gd name="connsiteY28" fmla="*/ 896488 h 1118160"/>
              <a:gd name="connsiteX29" fmla="*/ 2769324 w 2945905"/>
              <a:gd name="connsiteY29" fmla="*/ 938051 h 1118160"/>
              <a:gd name="connsiteX30" fmla="*/ 2741615 w 2945905"/>
              <a:gd name="connsiteY30" fmla="*/ 1021178 h 1118160"/>
              <a:gd name="connsiteX31" fmla="*/ 2727760 w 2945905"/>
              <a:gd name="connsiteY31" fmla="*/ 1062742 h 1118160"/>
              <a:gd name="connsiteX32" fmla="*/ 2713906 w 2945905"/>
              <a:gd name="connsiteY32" fmla="*/ 1104306 h 1118160"/>
              <a:gd name="connsiteX33" fmla="*/ 2672342 w 2945905"/>
              <a:gd name="connsiteY33" fmla="*/ 1118160 h 1118160"/>
              <a:gd name="connsiteX34" fmla="*/ 2422960 w 2945905"/>
              <a:gd name="connsiteY34" fmla="*/ 1104306 h 1118160"/>
              <a:gd name="connsiteX35" fmla="*/ 2381397 w 2945905"/>
              <a:gd name="connsiteY35" fmla="*/ 1090451 h 1118160"/>
              <a:gd name="connsiteX36" fmla="*/ 2242851 w 2945905"/>
              <a:gd name="connsiteY36" fmla="*/ 1062742 h 1118160"/>
              <a:gd name="connsiteX37" fmla="*/ 2118160 w 2945905"/>
              <a:gd name="connsiteY37" fmla="*/ 1035033 h 1118160"/>
              <a:gd name="connsiteX38" fmla="*/ 2062742 w 2945905"/>
              <a:gd name="connsiteY38" fmla="*/ 1007324 h 1118160"/>
              <a:gd name="connsiteX39" fmla="*/ 1951906 w 2945905"/>
              <a:gd name="connsiteY39" fmla="*/ 979615 h 1118160"/>
              <a:gd name="connsiteX40" fmla="*/ 1785651 w 2945905"/>
              <a:gd name="connsiteY40" fmla="*/ 951906 h 1118160"/>
              <a:gd name="connsiteX41" fmla="*/ 1550124 w 2945905"/>
              <a:gd name="connsiteY41" fmla="*/ 910342 h 1118160"/>
              <a:gd name="connsiteX42" fmla="*/ 1550124 w 2945905"/>
              <a:gd name="connsiteY42" fmla="*/ 910342 h 1118160"/>
              <a:gd name="connsiteX43" fmla="*/ 1356160 w 2945905"/>
              <a:gd name="connsiteY43" fmla="*/ 882633 h 1118160"/>
              <a:gd name="connsiteX44" fmla="*/ 1314597 w 2945905"/>
              <a:gd name="connsiteY44" fmla="*/ 868778 h 1118160"/>
              <a:gd name="connsiteX45" fmla="*/ 1162197 w 2945905"/>
              <a:gd name="connsiteY45" fmla="*/ 827215 h 1118160"/>
              <a:gd name="connsiteX46" fmla="*/ 1051360 w 2945905"/>
              <a:gd name="connsiteY46" fmla="*/ 785651 h 1118160"/>
              <a:gd name="connsiteX47" fmla="*/ 1009797 w 2945905"/>
              <a:gd name="connsiteY47" fmla="*/ 771797 h 1118160"/>
              <a:gd name="connsiteX48" fmla="*/ 885106 w 2945905"/>
              <a:gd name="connsiteY48" fmla="*/ 757942 h 1118160"/>
              <a:gd name="connsiteX49" fmla="*/ 691142 w 2945905"/>
              <a:gd name="connsiteY49" fmla="*/ 716378 h 1118160"/>
              <a:gd name="connsiteX50" fmla="*/ 621869 w 2945905"/>
              <a:gd name="connsiteY50" fmla="*/ 702524 h 1118160"/>
              <a:gd name="connsiteX51" fmla="*/ 441760 w 2945905"/>
              <a:gd name="connsiteY51" fmla="*/ 688669 h 1118160"/>
              <a:gd name="connsiteX52" fmla="*/ 400197 w 2945905"/>
              <a:gd name="connsiteY52" fmla="*/ 674815 h 1118160"/>
              <a:gd name="connsiteX53" fmla="*/ 164669 w 2945905"/>
              <a:gd name="connsiteY53" fmla="*/ 647106 h 1118160"/>
              <a:gd name="connsiteX54" fmla="*/ 26124 w 2945905"/>
              <a:gd name="connsiteY54" fmla="*/ 619397 h 1118160"/>
              <a:gd name="connsiteX55" fmla="*/ 497178 w 2945905"/>
              <a:gd name="connsiteY55" fmla="*/ 563978 h 1118160"/>
              <a:gd name="connsiteX56" fmla="*/ 469469 w 2945905"/>
              <a:gd name="connsiteY56" fmla="*/ 522415 h 1118160"/>
              <a:gd name="connsiteX57" fmla="*/ 386342 w 2945905"/>
              <a:gd name="connsiteY57" fmla="*/ 439288 h 1118160"/>
              <a:gd name="connsiteX58" fmla="*/ 524887 w 2945905"/>
              <a:gd name="connsiteY58" fmla="*/ 425433 h 1118160"/>
              <a:gd name="connsiteX59" fmla="*/ 497178 w 2945905"/>
              <a:gd name="connsiteY59" fmla="*/ 370015 h 1118160"/>
              <a:gd name="connsiteX60" fmla="*/ 414051 w 2945905"/>
              <a:gd name="connsiteY60" fmla="*/ 314597 h 1118160"/>
              <a:gd name="connsiteX61" fmla="*/ 372487 w 2945905"/>
              <a:gd name="connsiteY61" fmla="*/ 286888 h 1118160"/>
              <a:gd name="connsiteX62" fmla="*/ 303215 w 2945905"/>
              <a:gd name="connsiteY62" fmla="*/ 231469 h 1118160"/>
              <a:gd name="connsiteX63" fmla="*/ 261651 w 2945905"/>
              <a:gd name="connsiteY63" fmla="*/ 217615 h 1118160"/>
              <a:gd name="connsiteX64" fmla="*/ 178524 w 2945905"/>
              <a:gd name="connsiteY64" fmla="*/ 162197 h 1118160"/>
              <a:gd name="connsiteX65" fmla="*/ 136960 w 2945905"/>
              <a:gd name="connsiteY65" fmla="*/ 120633 h 1118160"/>
              <a:gd name="connsiteX66" fmla="*/ 303215 w 2945905"/>
              <a:gd name="connsiteY66" fmla="*/ 148342 h 1118160"/>
              <a:gd name="connsiteX67" fmla="*/ 455615 w 2945905"/>
              <a:gd name="connsiteY67" fmla="*/ 189906 h 1118160"/>
              <a:gd name="connsiteX68" fmla="*/ 483324 w 2945905"/>
              <a:gd name="connsiteY68" fmla="*/ 134488 h 1118160"/>
              <a:gd name="connsiteX69" fmla="*/ 455615 w 2945905"/>
              <a:gd name="connsiteY69" fmla="*/ 51360 h 1118160"/>
              <a:gd name="connsiteX70" fmla="*/ 469469 w 2945905"/>
              <a:gd name="connsiteY70" fmla="*/ 9797 h 1118160"/>
              <a:gd name="connsiteX71" fmla="*/ 538742 w 2945905"/>
              <a:gd name="connsiteY71" fmla="*/ 23651 h 1118160"/>
              <a:gd name="connsiteX72" fmla="*/ 635724 w 2945905"/>
              <a:gd name="connsiteY72" fmla="*/ 51360 h 1118160"/>
              <a:gd name="connsiteX73" fmla="*/ 677287 w 2945905"/>
              <a:gd name="connsiteY73" fmla="*/ 23651 h 1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45905" h="1118160">
                <a:moveTo>
                  <a:pt x="469469" y="37506"/>
                </a:moveTo>
                <a:cubicBezTo>
                  <a:pt x="483324" y="28270"/>
                  <a:pt x="494382" y="9797"/>
                  <a:pt x="511033" y="9797"/>
                </a:cubicBezTo>
                <a:cubicBezTo>
                  <a:pt x="549115" y="9797"/>
                  <a:pt x="583852" y="35270"/>
                  <a:pt x="621869" y="37506"/>
                </a:cubicBezTo>
                <a:lnTo>
                  <a:pt x="857397" y="51360"/>
                </a:lnTo>
                <a:cubicBezTo>
                  <a:pt x="885106" y="55978"/>
                  <a:pt x="912715" y="61242"/>
                  <a:pt x="940524" y="65215"/>
                </a:cubicBezTo>
                <a:cubicBezTo>
                  <a:pt x="977383" y="70481"/>
                  <a:pt x="1014634" y="72948"/>
                  <a:pt x="1051360" y="79069"/>
                </a:cubicBezTo>
                <a:cubicBezTo>
                  <a:pt x="1070142" y="82199"/>
                  <a:pt x="1088044" y="89518"/>
                  <a:pt x="1106778" y="92924"/>
                </a:cubicBezTo>
                <a:cubicBezTo>
                  <a:pt x="1138907" y="98766"/>
                  <a:pt x="1171631" y="100936"/>
                  <a:pt x="1203760" y="106778"/>
                </a:cubicBezTo>
                <a:cubicBezTo>
                  <a:pt x="1222494" y="110184"/>
                  <a:pt x="1240396" y="117503"/>
                  <a:pt x="1259178" y="120633"/>
                </a:cubicBezTo>
                <a:cubicBezTo>
                  <a:pt x="1295905" y="126754"/>
                  <a:pt x="1333215" y="128826"/>
                  <a:pt x="1370015" y="134488"/>
                </a:cubicBezTo>
                <a:cubicBezTo>
                  <a:pt x="1574846" y="166000"/>
                  <a:pt x="1224465" y="130440"/>
                  <a:pt x="1605542" y="162197"/>
                </a:cubicBezTo>
                <a:cubicBezTo>
                  <a:pt x="1733707" y="194237"/>
                  <a:pt x="1579683" y="158749"/>
                  <a:pt x="1813360" y="189906"/>
                </a:cubicBezTo>
                <a:cubicBezTo>
                  <a:pt x="1832234" y="192423"/>
                  <a:pt x="1850044" y="200354"/>
                  <a:pt x="1868778" y="203760"/>
                </a:cubicBezTo>
                <a:cubicBezTo>
                  <a:pt x="1900907" y="209602"/>
                  <a:pt x="1933484" y="212650"/>
                  <a:pt x="1965760" y="217615"/>
                </a:cubicBezTo>
                <a:cubicBezTo>
                  <a:pt x="1993525" y="221886"/>
                  <a:pt x="2021107" y="227302"/>
                  <a:pt x="2048887" y="231469"/>
                </a:cubicBezTo>
                <a:cubicBezTo>
                  <a:pt x="2113476" y="241157"/>
                  <a:pt x="2178808" y="246369"/>
                  <a:pt x="2242851" y="259178"/>
                </a:cubicBezTo>
                <a:cubicBezTo>
                  <a:pt x="2265942" y="263796"/>
                  <a:pt x="2288864" y="269360"/>
                  <a:pt x="2312124" y="273033"/>
                </a:cubicBezTo>
                <a:cubicBezTo>
                  <a:pt x="2376636" y="283219"/>
                  <a:pt x="2506087" y="300742"/>
                  <a:pt x="2506087" y="300742"/>
                </a:cubicBezTo>
                <a:cubicBezTo>
                  <a:pt x="2529178" y="309978"/>
                  <a:pt x="2550973" y="323574"/>
                  <a:pt x="2575360" y="328451"/>
                </a:cubicBezTo>
                <a:cubicBezTo>
                  <a:pt x="2620871" y="337553"/>
                  <a:pt x="2667778" y="337181"/>
                  <a:pt x="2713906" y="342306"/>
                </a:cubicBezTo>
                <a:cubicBezTo>
                  <a:pt x="2750911" y="346418"/>
                  <a:pt x="2787797" y="351542"/>
                  <a:pt x="2824742" y="356160"/>
                </a:cubicBezTo>
                <a:cubicBezTo>
                  <a:pt x="2838597" y="360778"/>
                  <a:pt x="2852138" y="366473"/>
                  <a:pt x="2866306" y="370015"/>
                </a:cubicBezTo>
                <a:cubicBezTo>
                  <a:pt x="2889151" y="375726"/>
                  <a:pt x="2918927" y="367218"/>
                  <a:pt x="2935578" y="383869"/>
                </a:cubicBezTo>
                <a:cubicBezTo>
                  <a:pt x="2945905" y="394196"/>
                  <a:pt x="2926342" y="411578"/>
                  <a:pt x="2921724" y="425433"/>
                </a:cubicBezTo>
                <a:cubicBezTo>
                  <a:pt x="2917106" y="476233"/>
                  <a:pt x="2914611" y="527271"/>
                  <a:pt x="2907869" y="577833"/>
                </a:cubicBezTo>
                <a:cubicBezTo>
                  <a:pt x="2902454" y="618446"/>
                  <a:pt x="2890847" y="637409"/>
                  <a:pt x="2880160" y="674815"/>
                </a:cubicBezTo>
                <a:cubicBezTo>
                  <a:pt x="2874240" y="695536"/>
                  <a:pt x="2863526" y="749647"/>
                  <a:pt x="2852451" y="771797"/>
                </a:cubicBezTo>
                <a:cubicBezTo>
                  <a:pt x="2845004" y="786690"/>
                  <a:pt x="2831505" y="798144"/>
                  <a:pt x="2824742" y="813360"/>
                </a:cubicBezTo>
                <a:cubicBezTo>
                  <a:pt x="2812879" y="840051"/>
                  <a:pt x="2813235" y="872185"/>
                  <a:pt x="2797033" y="896488"/>
                </a:cubicBezTo>
                <a:cubicBezTo>
                  <a:pt x="2787797" y="910342"/>
                  <a:pt x="2776087" y="922835"/>
                  <a:pt x="2769324" y="938051"/>
                </a:cubicBezTo>
                <a:cubicBezTo>
                  <a:pt x="2757462" y="964741"/>
                  <a:pt x="2750851" y="993469"/>
                  <a:pt x="2741615" y="1021178"/>
                </a:cubicBezTo>
                <a:lnTo>
                  <a:pt x="2727760" y="1062742"/>
                </a:lnTo>
                <a:cubicBezTo>
                  <a:pt x="2723142" y="1076597"/>
                  <a:pt x="2727761" y="1099688"/>
                  <a:pt x="2713906" y="1104306"/>
                </a:cubicBezTo>
                <a:lnTo>
                  <a:pt x="2672342" y="1118160"/>
                </a:lnTo>
                <a:cubicBezTo>
                  <a:pt x="2589215" y="1113542"/>
                  <a:pt x="2505840" y="1112199"/>
                  <a:pt x="2422960" y="1104306"/>
                </a:cubicBezTo>
                <a:cubicBezTo>
                  <a:pt x="2408422" y="1102921"/>
                  <a:pt x="2395627" y="1093735"/>
                  <a:pt x="2381397" y="1090451"/>
                </a:cubicBezTo>
                <a:cubicBezTo>
                  <a:pt x="2335507" y="1079861"/>
                  <a:pt x="2289033" y="1071978"/>
                  <a:pt x="2242851" y="1062742"/>
                </a:cubicBezTo>
                <a:cubicBezTo>
                  <a:pt x="2224032" y="1058978"/>
                  <a:pt x="2140528" y="1043421"/>
                  <a:pt x="2118160" y="1035033"/>
                </a:cubicBezTo>
                <a:cubicBezTo>
                  <a:pt x="2098822" y="1027781"/>
                  <a:pt x="2082335" y="1013855"/>
                  <a:pt x="2062742" y="1007324"/>
                </a:cubicBezTo>
                <a:cubicBezTo>
                  <a:pt x="2026614" y="995281"/>
                  <a:pt x="1989249" y="987084"/>
                  <a:pt x="1951906" y="979615"/>
                </a:cubicBezTo>
                <a:cubicBezTo>
                  <a:pt x="1850612" y="959356"/>
                  <a:pt x="1905945" y="969090"/>
                  <a:pt x="1785651" y="951906"/>
                </a:cubicBezTo>
                <a:cubicBezTo>
                  <a:pt x="1682128" y="917397"/>
                  <a:pt x="1758544" y="940116"/>
                  <a:pt x="1550124" y="910342"/>
                </a:cubicBezTo>
                <a:lnTo>
                  <a:pt x="1550124" y="910342"/>
                </a:lnTo>
                <a:cubicBezTo>
                  <a:pt x="1449679" y="885232"/>
                  <a:pt x="1513653" y="898383"/>
                  <a:pt x="1356160" y="882633"/>
                </a:cubicBezTo>
                <a:cubicBezTo>
                  <a:pt x="1342306" y="878015"/>
                  <a:pt x="1328686" y="872621"/>
                  <a:pt x="1314597" y="868778"/>
                </a:cubicBezTo>
                <a:cubicBezTo>
                  <a:pt x="1142698" y="821896"/>
                  <a:pt x="1257871" y="859106"/>
                  <a:pt x="1162197" y="827215"/>
                </a:cubicBezTo>
                <a:cubicBezTo>
                  <a:pt x="1111434" y="776454"/>
                  <a:pt x="1154229" y="808511"/>
                  <a:pt x="1051360" y="785651"/>
                </a:cubicBezTo>
                <a:cubicBezTo>
                  <a:pt x="1037104" y="782483"/>
                  <a:pt x="1024202" y="774198"/>
                  <a:pt x="1009797" y="771797"/>
                </a:cubicBezTo>
                <a:cubicBezTo>
                  <a:pt x="968547" y="764922"/>
                  <a:pt x="926670" y="762560"/>
                  <a:pt x="885106" y="757942"/>
                </a:cubicBezTo>
                <a:cubicBezTo>
                  <a:pt x="710672" y="714334"/>
                  <a:pt x="838643" y="743196"/>
                  <a:pt x="691142" y="716378"/>
                </a:cubicBezTo>
                <a:cubicBezTo>
                  <a:pt x="667974" y="712166"/>
                  <a:pt x="645273" y="705124"/>
                  <a:pt x="621869" y="702524"/>
                </a:cubicBezTo>
                <a:cubicBezTo>
                  <a:pt x="562024" y="695875"/>
                  <a:pt x="501796" y="693287"/>
                  <a:pt x="441760" y="688669"/>
                </a:cubicBezTo>
                <a:cubicBezTo>
                  <a:pt x="427906" y="684051"/>
                  <a:pt x="414365" y="678357"/>
                  <a:pt x="400197" y="674815"/>
                </a:cubicBezTo>
                <a:cubicBezTo>
                  <a:pt x="313530" y="653148"/>
                  <a:pt x="266693" y="655608"/>
                  <a:pt x="164669" y="647106"/>
                </a:cubicBezTo>
                <a:cubicBezTo>
                  <a:pt x="118487" y="637870"/>
                  <a:pt x="0" y="658584"/>
                  <a:pt x="26124" y="619397"/>
                </a:cubicBezTo>
                <a:cubicBezTo>
                  <a:pt x="135847" y="454811"/>
                  <a:pt x="37190" y="578353"/>
                  <a:pt x="497178" y="563978"/>
                </a:cubicBezTo>
                <a:cubicBezTo>
                  <a:pt x="487942" y="550124"/>
                  <a:pt x="480531" y="534860"/>
                  <a:pt x="469469" y="522415"/>
                </a:cubicBezTo>
                <a:cubicBezTo>
                  <a:pt x="443435" y="493127"/>
                  <a:pt x="414051" y="466997"/>
                  <a:pt x="386342" y="439288"/>
                </a:cubicBezTo>
                <a:cubicBezTo>
                  <a:pt x="319309" y="372255"/>
                  <a:pt x="345624" y="410494"/>
                  <a:pt x="524887" y="425433"/>
                </a:cubicBezTo>
                <a:cubicBezTo>
                  <a:pt x="515651" y="406960"/>
                  <a:pt x="511782" y="384619"/>
                  <a:pt x="497178" y="370015"/>
                </a:cubicBezTo>
                <a:cubicBezTo>
                  <a:pt x="473630" y="346467"/>
                  <a:pt x="441760" y="333070"/>
                  <a:pt x="414051" y="314597"/>
                </a:cubicBezTo>
                <a:cubicBezTo>
                  <a:pt x="400196" y="305361"/>
                  <a:pt x="384261" y="298662"/>
                  <a:pt x="372487" y="286888"/>
                </a:cubicBezTo>
                <a:cubicBezTo>
                  <a:pt x="346715" y="261115"/>
                  <a:pt x="338169" y="248946"/>
                  <a:pt x="303215" y="231469"/>
                </a:cubicBezTo>
                <a:cubicBezTo>
                  <a:pt x="290153" y="224938"/>
                  <a:pt x="275506" y="222233"/>
                  <a:pt x="261651" y="217615"/>
                </a:cubicBezTo>
                <a:cubicBezTo>
                  <a:pt x="233942" y="199142"/>
                  <a:pt x="202072" y="185745"/>
                  <a:pt x="178524" y="162197"/>
                </a:cubicBezTo>
                <a:cubicBezTo>
                  <a:pt x="164669" y="148342"/>
                  <a:pt x="117486" y="122797"/>
                  <a:pt x="136960" y="120633"/>
                </a:cubicBezTo>
                <a:cubicBezTo>
                  <a:pt x="192799" y="114428"/>
                  <a:pt x="248710" y="134716"/>
                  <a:pt x="303215" y="148342"/>
                </a:cubicBezTo>
                <a:cubicBezTo>
                  <a:pt x="428219" y="179593"/>
                  <a:pt x="377923" y="164008"/>
                  <a:pt x="455615" y="189906"/>
                </a:cubicBezTo>
                <a:cubicBezTo>
                  <a:pt x="464851" y="171433"/>
                  <a:pt x="483324" y="155141"/>
                  <a:pt x="483324" y="134488"/>
                </a:cubicBezTo>
                <a:cubicBezTo>
                  <a:pt x="483324" y="105280"/>
                  <a:pt x="455615" y="51360"/>
                  <a:pt x="455615" y="51360"/>
                </a:cubicBezTo>
                <a:cubicBezTo>
                  <a:pt x="460233" y="37506"/>
                  <a:pt x="455615" y="14415"/>
                  <a:pt x="469469" y="9797"/>
                </a:cubicBezTo>
                <a:cubicBezTo>
                  <a:pt x="491809" y="2350"/>
                  <a:pt x="515754" y="18543"/>
                  <a:pt x="538742" y="23651"/>
                </a:cubicBezTo>
                <a:cubicBezTo>
                  <a:pt x="590923" y="35247"/>
                  <a:pt x="589445" y="35934"/>
                  <a:pt x="635724" y="51360"/>
                </a:cubicBezTo>
                <a:cubicBezTo>
                  <a:pt x="652843" y="0"/>
                  <a:pt x="636516" y="3266"/>
                  <a:pt x="677287" y="23651"/>
                </a:cubicBezTo>
              </a:path>
            </a:pathLst>
          </a:custGeom>
          <a:blipFill>
            <a:blip r:embed="rId3" cstate="print"/>
            <a:tile tx="0" ty="0" sx="100000" sy="100000" flip="none" algn="tl"/>
          </a:bli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633086" y="942109"/>
            <a:ext cx="206114" cy="315245"/>
          </a:xfrm>
          <a:custGeom>
            <a:avLst/>
            <a:gdLst>
              <a:gd name="connsiteX0" fmla="*/ 12150 w 206114"/>
              <a:gd name="connsiteY0" fmla="*/ 290946 h 315245"/>
              <a:gd name="connsiteX1" fmla="*/ 53714 w 206114"/>
              <a:gd name="connsiteY1" fmla="*/ 207818 h 315245"/>
              <a:gd name="connsiteX2" fmla="*/ 67569 w 206114"/>
              <a:gd name="connsiteY2" fmla="*/ 166255 h 315245"/>
              <a:gd name="connsiteX3" fmla="*/ 95278 w 206114"/>
              <a:gd name="connsiteY3" fmla="*/ 110836 h 315245"/>
              <a:gd name="connsiteX4" fmla="*/ 26005 w 206114"/>
              <a:gd name="connsiteY4" fmla="*/ 41564 h 315245"/>
              <a:gd name="connsiteX5" fmla="*/ 39859 w 206114"/>
              <a:gd name="connsiteY5" fmla="*/ 0 h 315245"/>
              <a:gd name="connsiteX6" fmla="*/ 136841 w 206114"/>
              <a:gd name="connsiteY6" fmla="*/ 13855 h 315245"/>
              <a:gd name="connsiteX7" fmla="*/ 178405 w 206114"/>
              <a:gd name="connsiteY7" fmla="*/ 27709 h 315245"/>
              <a:gd name="connsiteX8" fmla="*/ 206114 w 206114"/>
              <a:gd name="connsiteY8" fmla="*/ 69273 h 315245"/>
              <a:gd name="connsiteX9" fmla="*/ 164550 w 206114"/>
              <a:gd name="connsiteY9" fmla="*/ 83127 h 315245"/>
              <a:gd name="connsiteX10" fmla="*/ 136841 w 206114"/>
              <a:gd name="connsiteY10" fmla="*/ 166255 h 315245"/>
              <a:gd name="connsiteX11" fmla="*/ 109132 w 206114"/>
              <a:gd name="connsiteY11" fmla="*/ 207818 h 315245"/>
              <a:gd name="connsiteX12" fmla="*/ 53714 w 206114"/>
              <a:gd name="connsiteY12" fmla="*/ 277091 h 315245"/>
              <a:gd name="connsiteX13" fmla="*/ 12150 w 206114"/>
              <a:gd name="connsiteY13" fmla="*/ 290946 h 31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114" h="315245">
                <a:moveTo>
                  <a:pt x="12150" y="290946"/>
                </a:moveTo>
                <a:cubicBezTo>
                  <a:pt x="12150" y="279401"/>
                  <a:pt x="0" y="315245"/>
                  <a:pt x="53714" y="207818"/>
                </a:cubicBezTo>
                <a:cubicBezTo>
                  <a:pt x="60245" y="194756"/>
                  <a:pt x="61816" y="179678"/>
                  <a:pt x="67569" y="166255"/>
                </a:cubicBezTo>
                <a:cubicBezTo>
                  <a:pt x="75705" y="147272"/>
                  <a:pt x="86042" y="129309"/>
                  <a:pt x="95278" y="110836"/>
                </a:cubicBezTo>
                <a:cubicBezTo>
                  <a:pt x="71033" y="94673"/>
                  <a:pt x="31778" y="76200"/>
                  <a:pt x="26005" y="41564"/>
                </a:cubicBezTo>
                <a:cubicBezTo>
                  <a:pt x="23604" y="27159"/>
                  <a:pt x="35241" y="13855"/>
                  <a:pt x="39859" y="0"/>
                </a:cubicBezTo>
                <a:cubicBezTo>
                  <a:pt x="72186" y="4618"/>
                  <a:pt x="104820" y="7451"/>
                  <a:pt x="136841" y="13855"/>
                </a:cubicBezTo>
                <a:cubicBezTo>
                  <a:pt x="151161" y="16719"/>
                  <a:pt x="167001" y="18586"/>
                  <a:pt x="178405" y="27709"/>
                </a:cubicBezTo>
                <a:cubicBezTo>
                  <a:pt x="191407" y="38111"/>
                  <a:pt x="196878" y="55418"/>
                  <a:pt x="206114" y="69273"/>
                </a:cubicBezTo>
                <a:cubicBezTo>
                  <a:pt x="192259" y="73891"/>
                  <a:pt x="173038" y="71243"/>
                  <a:pt x="164550" y="83127"/>
                </a:cubicBezTo>
                <a:cubicBezTo>
                  <a:pt x="147573" y="106895"/>
                  <a:pt x="153043" y="141952"/>
                  <a:pt x="136841" y="166255"/>
                </a:cubicBezTo>
                <a:lnTo>
                  <a:pt x="109132" y="207818"/>
                </a:lnTo>
                <a:cubicBezTo>
                  <a:pt x="97864" y="241623"/>
                  <a:pt x="98477" y="268139"/>
                  <a:pt x="53714" y="277091"/>
                </a:cubicBezTo>
                <a:cubicBezTo>
                  <a:pt x="43588" y="279116"/>
                  <a:pt x="12150" y="302491"/>
                  <a:pt x="12150" y="290946"/>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848123" y="2299855"/>
            <a:ext cx="150895" cy="275850"/>
          </a:xfrm>
          <a:custGeom>
            <a:avLst/>
            <a:gdLst>
              <a:gd name="connsiteX0" fmla="*/ 109332 w 150895"/>
              <a:gd name="connsiteY0" fmla="*/ 166254 h 275850"/>
              <a:gd name="connsiteX1" fmla="*/ 123186 w 150895"/>
              <a:gd name="connsiteY1" fmla="*/ 124690 h 275850"/>
              <a:gd name="connsiteX2" fmla="*/ 150895 w 150895"/>
              <a:gd name="connsiteY2" fmla="*/ 83127 h 275850"/>
              <a:gd name="connsiteX3" fmla="*/ 81622 w 150895"/>
              <a:gd name="connsiteY3" fmla="*/ 0 h 275850"/>
              <a:gd name="connsiteX4" fmla="*/ 40059 w 150895"/>
              <a:gd name="connsiteY4" fmla="*/ 96981 h 275850"/>
              <a:gd name="connsiteX5" fmla="*/ 95477 w 150895"/>
              <a:gd name="connsiteY5" fmla="*/ 180109 h 275850"/>
              <a:gd name="connsiteX6" fmla="*/ 109332 w 150895"/>
              <a:gd name="connsiteY6" fmla="*/ 110836 h 27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95" h="275850">
                <a:moveTo>
                  <a:pt x="109332" y="166254"/>
                </a:moveTo>
                <a:cubicBezTo>
                  <a:pt x="113950" y="152399"/>
                  <a:pt x="116655" y="137752"/>
                  <a:pt x="123186" y="124690"/>
                </a:cubicBezTo>
                <a:cubicBezTo>
                  <a:pt x="130632" y="109797"/>
                  <a:pt x="150895" y="99778"/>
                  <a:pt x="150895" y="83127"/>
                </a:cubicBezTo>
                <a:cubicBezTo>
                  <a:pt x="150895" y="63837"/>
                  <a:pt x="89567" y="7945"/>
                  <a:pt x="81622" y="0"/>
                </a:cubicBezTo>
                <a:cubicBezTo>
                  <a:pt x="14591" y="16757"/>
                  <a:pt x="0" y="840"/>
                  <a:pt x="40059" y="96981"/>
                </a:cubicBezTo>
                <a:cubicBezTo>
                  <a:pt x="52868" y="127722"/>
                  <a:pt x="95477" y="180109"/>
                  <a:pt x="95477" y="180109"/>
                </a:cubicBezTo>
                <a:cubicBezTo>
                  <a:pt x="119413" y="275850"/>
                  <a:pt x="109332" y="254568"/>
                  <a:pt x="109332" y="110836"/>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rot="20259383">
            <a:off x="5793911" y="1811939"/>
            <a:ext cx="3048000" cy="769441"/>
          </a:xfrm>
          <a:prstGeom prst="rect">
            <a:avLst/>
          </a:prstGeom>
          <a:noFill/>
        </p:spPr>
        <p:txBody>
          <a:bodyPr wrap="square" rtlCol="0">
            <a:spAutoFit/>
          </a:bodyPr>
          <a:lstStyle/>
          <a:p>
            <a:r>
              <a:rPr lang="en-US" sz="4400" dirty="0" smtClean="0">
                <a:solidFill>
                  <a:srgbClr val="339933"/>
                </a:solidFill>
                <a:latin typeface="Matisse ITC" pitchFamily="82" charset="0"/>
              </a:rPr>
              <a:t>Medusa’s Lair</a:t>
            </a:r>
            <a:endParaRPr lang="en-US" sz="4400" dirty="0">
              <a:solidFill>
                <a:srgbClr val="339933"/>
              </a:solidFill>
              <a:latin typeface="Matisse ITC" pitchFamily="82" charset="0"/>
            </a:endParaRPr>
          </a:p>
        </p:txBody>
      </p:sp>
      <p:grpSp>
        <p:nvGrpSpPr>
          <p:cNvPr id="16" name="Group 15"/>
          <p:cNvGrpSpPr/>
          <p:nvPr/>
        </p:nvGrpSpPr>
        <p:grpSpPr>
          <a:xfrm>
            <a:off x="-2590800" y="2286000"/>
            <a:ext cx="1632046" cy="4316776"/>
            <a:chOff x="1606913" y="762000"/>
            <a:chExt cx="1632046" cy="4316776"/>
          </a:xfrm>
        </p:grpSpPr>
        <p:sp>
          <p:nvSpPr>
            <p:cNvPr id="17" name="Freeform 16"/>
            <p:cNvSpPr/>
            <p:nvPr/>
          </p:nvSpPr>
          <p:spPr>
            <a:xfrm>
              <a:off x="2170323" y="32814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606913" y="1872867"/>
              <a:ext cx="1632046" cy="1209150"/>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284164" y="16341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133600" y="762000"/>
              <a:ext cx="732701" cy="938401"/>
              <a:chOff x="2393369" y="2168356"/>
              <a:chExt cx="732701" cy="938401"/>
            </a:xfrm>
          </p:grpSpPr>
          <p:sp>
            <p:nvSpPr>
              <p:cNvPr id="43" name="Freeform 42"/>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10"/>
              <p:cNvGrpSpPr/>
              <p:nvPr/>
            </p:nvGrpSpPr>
            <p:grpSpPr>
              <a:xfrm>
                <a:off x="2514600" y="2438400"/>
                <a:ext cx="152400" cy="152400"/>
                <a:chOff x="4267200" y="1600200"/>
                <a:chExt cx="1371600" cy="1371600"/>
              </a:xfrm>
            </p:grpSpPr>
            <p:sp>
              <p:nvSpPr>
                <p:cNvPr id="53" name="Oval 52"/>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9"/>
                <p:cNvGrpSpPr/>
                <p:nvPr/>
              </p:nvGrpSpPr>
              <p:grpSpPr>
                <a:xfrm>
                  <a:off x="4495800" y="1981200"/>
                  <a:ext cx="914400" cy="990600"/>
                  <a:chOff x="6019800" y="1524000"/>
                  <a:chExt cx="990600" cy="1066800"/>
                </a:xfrm>
              </p:grpSpPr>
              <p:sp>
                <p:nvSpPr>
                  <p:cNvPr id="55" name="Oval 5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11"/>
              <p:cNvGrpSpPr/>
              <p:nvPr/>
            </p:nvGrpSpPr>
            <p:grpSpPr>
              <a:xfrm>
                <a:off x="2743200" y="2438400"/>
                <a:ext cx="152400" cy="152400"/>
                <a:chOff x="4267200" y="1600200"/>
                <a:chExt cx="1371600" cy="1371600"/>
              </a:xfrm>
            </p:grpSpPr>
            <p:sp>
              <p:nvSpPr>
                <p:cNvPr id="49" name="Oval 48"/>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9"/>
                <p:cNvGrpSpPr/>
                <p:nvPr/>
              </p:nvGrpSpPr>
              <p:grpSpPr>
                <a:xfrm>
                  <a:off x="4495800" y="1981200"/>
                  <a:ext cx="914400" cy="990600"/>
                  <a:chOff x="6019800" y="1524000"/>
                  <a:chExt cx="990600" cy="1066800"/>
                </a:xfrm>
              </p:grpSpPr>
              <p:sp>
                <p:nvSpPr>
                  <p:cNvPr id="51"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Freeform 46"/>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Freeform 20"/>
            <p:cNvSpPr/>
            <p:nvPr/>
          </p:nvSpPr>
          <p:spPr>
            <a:xfrm>
              <a:off x="2057909" y="20932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121942" y="30832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04222" y="29003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881685" y="31875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175832" y="31342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828147" y="30755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644048" y="32279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390660" y="32059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9"/>
            <p:cNvGrpSpPr/>
            <p:nvPr/>
          </p:nvGrpSpPr>
          <p:grpSpPr>
            <a:xfrm>
              <a:off x="1981200" y="1905000"/>
              <a:ext cx="304800" cy="304800"/>
              <a:chOff x="4191000" y="2057400"/>
              <a:chExt cx="2971800" cy="2743200"/>
            </a:xfrm>
          </p:grpSpPr>
          <p:sp>
            <p:nvSpPr>
              <p:cNvPr id="36" name="Oval 35"/>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46"/>
            <p:cNvGrpSpPr/>
            <p:nvPr/>
          </p:nvGrpSpPr>
          <p:grpSpPr>
            <a:xfrm>
              <a:off x="2266319" y="4783156"/>
              <a:ext cx="462560" cy="295620"/>
              <a:chOff x="2266319" y="4783156"/>
              <a:chExt cx="462560" cy="295620"/>
            </a:xfrm>
          </p:grpSpPr>
          <p:sp>
            <p:nvSpPr>
              <p:cNvPr id="34" name="Freeform 33"/>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7"/>
            <p:cNvGrpSpPr/>
            <p:nvPr/>
          </p:nvGrpSpPr>
          <p:grpSpPr>
            <a:xfrm>
              <a:off x="2819400" y="4724416"/>
              <a:ext cx="304800" cy="219421"/>
              <a:chOff x="2266319" y="4783156"/>
              <a:chExt cx="462560" cy="295620"/>
            </a:xfrm>
          </p:grpSpPr>
          <p:sp>
            <p:nvSpPr>
              <p:cNvPr id="32" name="Freeform 31"/>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500"/>
                                  </p:stCondLst>
                                  <p:childTnLst>
                                    <p:animMotion origin="layout" path="M -2.77778E-6 3.33333E-6 L 0.67743 -0.00348 " pathEditMode="relative" rAng="0" ptsTypes="AA">
                                      <p:cBhvr>
                                        <p:cTn id="6" dur="5000" fill="hold"/>
                                        <p:tgtEl>
                                          <p:spTgt spid="16"/>
                                        </p:tgtEl>
                                        <p:attrNameLst>
                                          <p:attrName>ppt_x</p:attrName>
                                          <p:attrName>ppt_y</p:attrName>
                                        </p:attrNameLst>
                                      </p:cBhvr>
                                      <p:rCtr x="339"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228600"/>
            <a:ext cx="9144000" cy="7086600"/>
          </a:xfrm>
          <a:prstGeom prst="rect">
            <a:avLst/>
          </a:prstGeom>
          <a:solidFill>
            <a:srgbClr val="4C2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285875" y="4404127"/>
            <a:ext cx="11124116" cy="3783429"/>
          </a:xfrm>
          <a:custGeom>
            <a:avLst/>
            <a:gdLst>
              <a:gd name="connsiteX0" fmla="*/ 1300163 w 11124116"/>
              <a:gd name="connsiteY0" fmla="*/ 167873 h 3783429"/>
              <a:gd name="connsiteX1" fmla="*/ 1443038 w 11124116"/>
              <a:gd name="connsiteY1" fmla="*/ 153586 h 3783429"/>
              <a:gd name="connsiteX2" fmla="*/ 1557338 w 11124116"/>
              <a:gd name="connsiteY2" fmla="*/ 110723 h 3783429"/>
              <a:gd name="connsiteX3" fmla="*/ 1628775 w 11124116"/>
              <a:gd name="connsiteY3" fmla="*/ 96436 h 3783429"/>
              <a:gd name="connsiteX4" fmla="*/ 1757363 w 11124116"/>
              <a:gd name="connsiteY4" fmla="*/ 53573 h 3783429"/>
              <a:gd name="connsiteX5" fmla="*/ 1928813 w 11124116"/>
              <a:gd name="connsiteY5" fmla="*/ 96436 h 3783429"/>
              <a:gd name="connsiteX6" fmla="*/ 2014538 w 11124116"/>
              <a:gd name="connsiteY6" fmla="*/ 139298 h 3783429"/>
              <a:gd name="connsiteX7" fmla="*/ 2057400 w 11124116"/>
              <a:gd name="connsiteY7" fmla="*/ 125011 h 3783429"/>
              <a:gd name="connsiteX8" fmla="*/ 2157413 w 11124116"/>
              <a:gd name="connsiteY8" fmla="*/ 110723 h 3783429"/>
              <a:gd name="connsiteX9" fmla="*/ 2214563 w 11124116"/>
              <a:gd name="connsiteY9" fmla="*/ 82148 h 3783429"/>
              <a:gd name="connsiteX10" fmla="*/ 2328863 w 11124116"/>
              <a:gd name="connsiteY10" fmla="*/ 53573 h 3783429"/>
              <a:gd name="connsiteX11" fmla="*/ 2471738 w 11124116"/>
              <a:gd name="connsiteY11" fmla="*/ 139298 h 3783429"/>
              <a:gd name="connsiteX12" fmla="*/ 2514600 w 11124116"/>
              <a:gd name="connsiteY12" fmla="*/ 167873 h 3783429"/>
              <a:gd name="connsiteX13" fmla="*/ 2600325 w 11124116"/>
              <a:gd name="connsiteY13" fmla="*/ 196448 h 3783429"/>
              <a:gd name="connsiteX14" fmla="*/ 2671763 w 11124116"/>
              <a:gd name="connsiteY14" fmla="*/ 182161 h 3783429"/>
              <a:gd name="connsiteX15" fmla="*/ 2786063 w 11124116"/>
              <a:gd name="connsiteY15" fmla="*/ 153586 h 3783429"/>
              <a:gd name="connsiteX16" fmla="*/ 3114675 w 11124116"/>
              <a:gd name="connsiteY16" fmla="*/ 139298 h 3783429"/>
              <a:gd name="connsiteX17" fmla="*/ 3300413 w 11124116"/>
              <a:gd name="connsiteY17" fmla="*/ 182161 h 3783429"/>
              <a:gd name="connsiteX18" fmla="*/ 3357563 w 11124116"/>
              <a:gd name="connsiteY18" fmla="*/ 210736 h 3783429"/>
              <a:gd name="connsiteX19" fmla="*/ 3471863 w 11124116"/>
              <a:gd name="connsiteY19" fmla="*/ 196448 h 3783429"/>
              <a:gd name="connsiteX20" fmla="*/ 3514725 w 11124116"/>
              <a:gd name="connsiteY20" fmla="*/ 167873 h 3783429"/>
              <a:gd name="connsiteX21" fmla="*/ 3557588 w 11124116"/>
              <a:gd name="connsiteY21" fmla="*/ 153586 h 3783429"/>
              <a:gd name="connsiteX22" fmla="*/ 3643313 w 11124116"/>
              <a:gd name="connsiteY22" fmla="*/ 96436 h 3783429"/>
              <a:gd name="connsiteX23" fmla="*/ 3729038 w 11124116"/>
              <a:gd name="connsiteY23" fmla="*/ 67861 h 3783429"/>
              <a:gd name="connsiteX24" fmla="*/ 3786188 w 11124116"/>
              <a:gd name="connsiteY24" fmla="*/ 82148 h 3783429"/>
              <a:gd name="connsiteX25" fmla="*/ 3829050 w 11124116"/>
              <a:gd name="connsiteY25" fmla="*/ 110723 h 3783429"/>
              <a:gd name="connsiteX26" fmla="*/ 3914775 w 11124116"/>
              <a:gd name="connsiteY26" fmla="*/ 125011 h 3783429"/>
              <a:gd name="connsiteX27" fmla="*/ 4143375 w 11124116"/>
              <a:gd name="connsiteY27" fmla="*/ 82148 h 3783429"/>
              <a:gd name="connsiteX28" fmla="*/ 4186238 w 11124116"/>
              <a:gd name="connsiteY28" fmla="*/ 67861 h 3783429"/>
              <a:gd name="connsiteX29" fmla="*/ 4229100 w 11124116"/>
              <a:gd name="connsiteY29" fmla="*/ 53573 h 3783429"/>
              <a:gd name="connsiteX30" fmla="*/ 4314825 w 11124116"/>
              <a:gd name="connsiteY30" fmla="*/ 110723 h 3783429"/>
              <a:gd name="connsiteX31" fmla="*/ 4371975 w 11124116"/>
              <a:gd name="connsiteY31" fmla="*/ 153586 h 3783429"/>
              <a:gd name="connsiteX32" fmla="*/ 4471988 w 11124116"/>
              <a:gd name="connsiteY32" fmla="*/ 182161 h 3783429"/>
              <a:gd name="connsiteX33" fmla="*/ 4814888 w 11124116"/>
              <a:gd name="connsiteY33" fmla="*/ 196448 h 3783429"/>
              <a:gd name="connsiteX34" fmla="*/ 4900613 w 11124116"/>
              <a:gd name="connsiteY34" fmla="*/ 225023 h 3783429"/>
              <a:gd name="connsiteX35" fmla="*/ 5214938 w 11124116"/>
              <a:gd name="connsiteY35" fmla="*/ 196448 h 3783429"/>
              <a:gd name="connsiteX36" fmla="*/ 5257800 w 11124116"/>
              <a:gd name="connsiteY36" fmla="*/ 182161 h 3783429"/>
              <a:gd name="connsiteX37" fmla="*/ 5529263 w 11124116"/>
              <a:gd name="connsiteY37" fmla="*/ 167873 h 3783429"/>
              <a:gd name="connsiteX38" fmla="*/ 5586413 w 11124116"/>
              <a:gd name="connsiteY38" fmla="*/ 153586 h 3783429"/>
              <a:gd name="connsiteX39" fmla="*/ 5629275 w 11124116"/>
              <a:gd name="connsiteY39" fmla="*/ 139298 h 3783429"/>
              <a:gd name="connsiteX40" fmla="*/ 5829300 w 11124116"/>
              <a:gd name="connsiteY40" fmla="*/ 153586 h 3783429"/>
              <a:gd name="connsiteX41" fmla="*/ 5872163 w 11124116"/>
              <a:gd name="connsiteY41" fmla="*/ 167873 h 3783429"/>
              <a:gd name="connsiteX42" fmla="*/ 6015038 w 11124116"/>
              <a:gd name="connsiteY42" fmla="*/ 139298 h 3783429"/>
              <a:gd name="connsiteX43" fmla="*/ 6057900 w 11124116"/>
              <a:gd name="connsiteY43" fmla="*/ 110723 h 3783429"/>
              <a:gd name="connsiteX44" fmla="*/ 6172200 w 11124116"/>
              <a:gd name="connsiteY44" fmla="*/ 139298 h 3783429"/>
              <a:gd name="connsiteX45" fmla="*/ 6229350 w 11124116"/>
              <a:gd name="connsiteY45" fmla="*/ 153586 h 3783429"/>
              <a:gd name="connsiteX46" fmla="*/ 6329363 w 11124116"/>
              <a:gd name="connsiteY46" fmla="*/ 182161 h 3783429"/>
              <a:gd name="connsiteX47" fmla="*/ 6443663 w 11124116"/>
              <a:gd name="connsiteY47" fmla="*/ 139298 h 3783429"/>
              <a:gd name="connsiteX48" fmla="*/ 6557963 w 11124116"/>
              <a:gd name="connsiteY48" fmla="*/ 110723 h 3783429"/>
              <a:gd name="connsiteX49" fmla="*/ 6600825 w 11124116"/>
              <a:gd name="connsiteY49" fmla="*/ 96436 h 3783429"/>
              <a:gd name="connsiteX50" fmla="*/ 6943725 w 11124116"/>
              <a:gd name="connsiteY50" fmla="*/ 82148 h 3783429"/>
              <a:gd name="connsiteX51" fmla="*/ 7000875 w 11124116"/>
              <a:gd name="connsiteY51" fmla="*/ 53573 h 3783429"/>
              <a:gd name="connsiteX52" fmla="*/ 7043738 w 11124116"/>
              <a:gd name="connsiteY52" fmla="*/ 24998 h 3783429"/>
              <a:gd name="connsiteX53" fmla="*/ 7100888 w 11124116"/>
              <a:gd name="connsiteY53" fmla="*/ 10711 h 3783429"/>
              <a:gd name="connsiteX54" fmla="*/ 7229475 w 11124116"/>
              <a:gd name="connsiteY54" fmla="*/ 53573 h 3783429"/>
              <a:gd name="connsiteX55" fmla="*/ 7315200 w 11124116"/>
              <a:gd name="connsiteY55" fmla="*/ 82148 h 3783429"/>
              <a:gd name="connsiteX56" fmla="*/ 7358063 w 11124116"/>
              <a:gd name="connsiteY56" fmla="*/ 110723 h 3783429"/>
              <a:gd name="connsiteX57" fmla="*/ 7700963 w 11124116"/>
              <a:gd name="connsiteY57" fmla="*/ 82148 h 3783429"/>
              <a:gd name="connsiteX58" fmla="*/ 7943850 w 11124116"/>
              <a:gd name="connsiteY58" fmla="*/ 96436 h 3783429"/>
              <a:gd name="connsiteX59" fmla="*/ 8015288 w 11124116"/>
              <a:gd name="connsiteY59" fmla="*/ 110723 h 3783429"/>
              <a:gd name="connsiteX60" fmla="*/ 8058150 w 11124116"/>
              <a:gd name="connsiteY60" fmla="*/ 139298 h 3783429"/>
              <a:gd name="connsiteX61" fmla="*/ 8186738 w 11124116"/>
              <a:gd name="connsiteY61" fmla="*/ 110723 h 3783429"/>
              <a:gd name="connsiteX62" fmla="*/ 8243888 w 11124116"/>
              <a:gd name="connsiteY62" fmla="*/ 96436 h 3783429"/>
              <a:gd name="connsiteX63" fmla="*/ 8429625 w 11124116"/>
              <a:gd name="connsiteY63" fmla="*/ 82148 h 3783429"/>
              <a:gd name="connsiteX64" fmla="*/ 8486775 w 11124116"/>
              <a:gd name="connsiteY64" fmla="*/ 125011 h 3783429"/>
              <a:gd name="connsiteX65" fmla="*/ 8529638 w 11124116"/>
              <a:gd name="connsiteY65" fmla="*/ 153586 h 3783429"/>
              <a:gd name="connsiteX66" fmla="*/ 8701088 w 11124116"/>
              <a:gd name="connsiteY66" fmla="*/ 182161 h 3783429"/>
              <a:gd name="connsiteX67" fmla="*/ 8886825 w 11124116"/>
              <a:gd name="connsiteY67" fmla="*/ 167873 h 3783429"/>
              <a:gd name="connsiteX68" fmla="*/ 8943975 w 11124116"/>
              <a:gd name="connsiteY68" fmla="*/ 139298 h 3783429"/>
              <a:gd name="connsiteX69" fmla="*/ 9015413 w 11124116"/>
              <a:gd name="connsiteY69" fmla="*/ 110723 h 3783429"/>
              <a:gd name="connsiteX70" fmla="*/ 9072563 w 11124116"/>
              <a:gd name="connsiteY70" fmla="*/ 96436 h 3783429"/>
              <a:gd name="connsiteX71" fmla="*/ 9229725 w 11124116"/>
              <a:gd name="connsiteY71" fmla="*/ 67861 h 3783429"/>
              <a:gd name="connsiteX72" fmla="*/ 9272588 w 11124116"/>
              <a:gd name="connsiteY72" fmla="*/ 53573 h 3783429"/>
              <a:gd name="connsiteX73" fmla="*/ 9315450 w 11124116"/>
              <a:gd name="connsiteY73" fmla="*/ 67861 h 3783429"/>
              <a:gd name="connsiteX74" fmla="*/ 9386888 w 11124116"/>
              <a:gd name="connsiteY74" fmla="*/ 82148 h 3783429"/>
              <a:gd name="connsiteX75" fmla="*/ 9472613 w 11124116"/>
              <a:gd name="connsiteY75" fmla="*/ 110723 h 3783429"/>
              <a:gd name="connsiteX76" fmla="*/ 9515475 w 11124116"/>
              <a:gd name="connsiteY76" fmla="*/ 125011 h 3783429"/>
              <a:gd name="connsiteX77" fmla="*/ 9686925 w 11124116"/>
              <a:gd name="connsiteY77" fmla="*/ 139298 h 3783429"/>
              <a:gd name="connsiteX78" fmla="*/ 9758363 w 11124116"/>
              <a:gd name="connsiteY78" fmla="*/ 153586 h 3783429"/>
              <a:gd name="connsiteX79" fmla="*/ 9801225 w 11124116"/>
              <a:gd name="connsiteY79" fmla="*/ 167873 h 3783429"/>
              <a:gd name="connsiteX80" fmla="*/ 9915525 w 11124116"/>
              <a:gd name="connsiteY80" fmla="*/ 153586 h 3783429"/>
              <a:gd name="connsiteX81" fmla="*/ 10301288 w 11124116"/>
              <a:gd name="connsiteY81" fmla="*/ 125011 h 3783429"/>
              <a:gd name="connsiteX82" fmla="*/ 10344150 w 11124116"/>
              <a:gd name="connsiteY82" fmla="*/ 110723 h 3783429"/>
              <a:gd name="connsiteX83" fmla="*/ 10458450 w 11124116"/>
              <a:gd name="connsiteY83" fmla="*/ 96436 h 3783429"/>
              <a:gd name="connsiteX84" fmla="*/ 10515600 w 11124116"/>
              <a:gd name="connsiteY84" fmla="*/ 82148 h 3783429"/>
              <a:gd name="connsiteX85" fmla="*/ 10587038 w 11124116"/>
              <a:gd name="connsiteY85" fmla="*/ 110723 h 3783429"/>
              <a:gd name="connsiteX86" fmla="*/ 10701338 w 11124116"/>
              <a:gd name="connsiteY86" fmla="*/ 210736 h 3783429"/>
              <a:gd name="connsiteX87" fmla="*/ 10729913 w 11124116"/>
              <a:gd name="connsiteY87" fmla="*/ 253598 h 3783429"/>
              <a:gd name="connsiteX88" fmla="*/ 10772775 w 11124116"/>
              <a:gd name="connsiteY88" fmla="*/ 296461 h 3783429"/>
              <a:gd name="connsiteX89" fmla="*/ 10815638 w 11124116"/>
              <a:gd name="connsiteY89" fmla="*/ 425048 h 3783429"/>
              <a:gd name="connsiteX90" fmla="*/ 10844213 w 11124116"/>
              <a:gd name="connsiteY90" fmla="*/ 510773 h 3783429"/>
              <a:gd name="connsiteX91" fmla="*/ 10901363 w 11124116"/>
              <a:gd name="connsiteY91" fmla="*/ 639361 h 3783429"/>
              <a:gd name="connsiteX92" fmla="*/ 10915650 w 11124116"/>
              <a:gd name="connsiteY92" fmla="*/ 739373 h 3783429"/>
              <a:gd name="connsiteX93" fmla="*/ 10944225 w 11124116"/>
              <a:gd name="connsiteY93" fmla="*/ 796523 h 3783429"/>
              <a:gd name="connsiteX94" fmla="*/ 11001375 w 11124116"/>
              <a:gd name="connsiteY94" fmla="*/ 1139423 h 3783429"/>
              <a:gd name="connsiteX95" fmla="*/ 11015663 w 11124116"/>
              <a:gd name="connsiteY95" fmla="*/ 1568048 h 3783429"/>
              <a:gd name="connsiteX96" fmla="*/ 11029950 w 11124116"/>
              <a:gd name="connsiteY96" fmla="*/ 1625198 h 3783429"/>
              <a:gd name="connsiteX97" fmla="*/ 11044238 w 11124116"/>
              <a:gd name="connsiteY97" fmla="*/ 1696636 h 3783429"/>
              <a:gd name="connsiteX98" fmla="*/ 11072813 w 11124116"/>
              <a:gd name="connsiteY98" fmla="*/ 1782361 h 3783429"/>
              <a:gd name="connsiteX99" fmla="*/ 11087100 w 11124116"/>
              <a:gd name="connsiteY99" fmla="*/ 1825223 h 3783429"/>
              <a:gd name="connsiteX100" fmla="*/ 11087100 w 11124116"/>
              <a:gd name="connsiteY100" fmla="*/ 2711048 h 3783429"/>
              <a:gd name="connsiteX101" fmla="*/ 11072813 w 11124116"/>
              <a:gd name="connsiteY101" fmla="*/ 2753911 h 3783429"/>
              <a:gd name="connsiteX102" fmla="*/ 11001375 w 11124116"/>
              <a:gd name="connsiteY102" fmla="*/ 2839636 h 3783429"/>
              <a:gd name="connsiteX103" fmla="*/ 10887075 w 11124116"/>
              <a:gd name="connsiteY103" fmla="*/ 2925361 h 3783429"/>
              <a:gd name="connsiteX104" fmla="*/ 10829925 w 11124116"/>
              <a:gd name="connsiteY104" fmla="*/ 2953936 h 3783429"/>
              <a:gd name="connsiteX105" fmla="*/ 10558463 w 11124116"/>
              <a:gd name="connsiteY105" fmla="*/ 3153961 h 3783429"/>
              <a:gd name="connsiteX106" fmla="*/ 10429875 w 11124116"/>
              <a:gd name="connsiteY106" fmla="*/ 3211111 h 3783429"/>
              <a:gd name="connsiteX107" fmla="*/ 10301288 w 11124116"/>
              <a:gd name="connsiteY107" fmla="*/ 3282548 h 3783429"/>
              <a:gd name="connsiteX108" fmla="*/ 10144125 w 11124116"/>
              <a:gd name="connsiteY108" fmla="*/ 3339698 h 3783429"/>
              <a:gd name="connsiteX109" fmla="*/ 10001250 w 11124116"/>
              <a:gd name="connsiteY109" fmla="*/ 3396848 h 3783429"/>
              <a:gd name="connsiteX110" fmla="*/ 9529763 w 11124116"/>
              <a:gd name="connsiteY110" fmla="*/ 3496861 h 3783429"/>
              <a:gd name="connsiteX111" fmla="*/ 9344025 w 11124116"/>
              <a:gd name="connsiteY111" fmla="*/ 3554011 h 3783429"/>
              <a:gd name="connsiteX112" fmla="*/ 8801100 w 11124116"/>
              <a:gd name="connsiteY112" fmla="*/ 3639736 h 3783429"/>
              <a:gd name="connsiteX113" fmla="*/ 8258175 w 11124116"/>
              <a:gd name="connsiteY113" fmla="*/ 3725461 h 3783429"/>
              <a:gd name="connsiteX114" fmla="*/ 7629525 w 11124116"/>
              <a:gd name="connsiteY114" fmla="*/ 3739748 h 3783429"/>
              <a:gd name="connsiteX115" fmla="*/ 6457950 w 11124116"/>
              <a:gd name="connsiteY115" fmla="*/ 3754036 h 3783429"/>
              <a:gd name="connsiteX116" fmla="*/ 6343650 w 11124116"/>
              <a:gd name="connsiteY116" fmla="*/ 3782611 h 3783429"/>
              <a:gd name="connsiteX117" fmla="*/ 5086350 w 11124116"/>
              <a:gd name="connsiteY117" fmla="*/ 3725461 h 3783429"/>
              <a:gd name="connsiteX118" fmla="*/ 3786188 w 11124116"/>
              <a:gd name="connsiteY118" fmla="*/ 3739748 h 3783429"/>
              <a:gd name="connsiteX119" fmla="*/ 2714625 w 11124116"/>
              <a:gd name="connsiteY119" fmla="*/ 3696886 h 3783429"/>
              <a:gd name="connsiteX120" fmla="*/ 1714500 w 11124116"/>
              <a:gd name="connsiteY120" fmla="*/ 3668311 h 3783429"/>
              <a:gd name="connsiteX121" fmla="*/ 1614488 w 11124116"/>
              <a:gd name="connsiteY121" fmla="*/ 3654023 h 3783429"/>
              <a:gd name="connsiteX122" fmla="*/ 1428750 w 11124116"/>
              <a:gd name="connsiteY122" fmla="*/ 3611161 h 3783429"/>
              <a:gd name="connsiteX123" fmla="*/ 1257300 w 11124116"/>
              <a:gd name="connsiteY123" fmla="*/ 3539723 h 3783429"/>
              <a:gd name="connsiteX124" fmla="*/ 1185862 w 11124116"/>
              <a:gd name="connsiteY124" fmla="*/ 3511148 h 3783429"/>
              <a:gd name="connsiteX125" fmla="*/ 1128712 w 11124116"/>
              <a:gd name="connsiteY125" fmla="*/ 3496861 h 3783429"/>
              <a:gd name="connsiteX126" fmla="*/ 1057275 w 11124116"/>
              <a:gd name="connsiteY126" fmla="*/ 3468286 h 3783429"/>
              <a:gd name="connsiteX127" fmla="*/ 942975 w 11124116"/>
              <a:gd name="connsiteY127" fmla="*/ 3411136 h 3783429"/>
              <a:gd name="connsiteX128" fmla="*/ 885825 w 11124116"/>
              <a:gd name="connsiteY128" fmla="*/ 3396848 h 3783429"/>
              <a:gd name="connsiteX129" fmla="*/ 728662 w 11124116"/>
              <a:gd name="connsiteY129" fmla="*/ 3325411 h 3783429"/>
              <a:gd name="connsiteX130" fmla="*/ 485775 w 11124116"/>
              <a:gd name="connsiteY130" fmla="*/ 3153961 h 3783429"/>
              <a:gd name="connsiteX131" fmla="*/ 400050 w 11124116"/>
              <a:gd name="connsiteY131" fmla="*/ 3025373 h 3783429"/>
              <a:gd name="connsiteX132" fmla="*/ 300037 w 11124116"/>
              <a:gd name="connsiteY132" fmla="*/ 2882498 h 3783429"/>
              <a:gd name="connsiteX133" fmla="*/ 228600 w 11124116"/>
              <a:gd name="connsiteY133" fmla="*/ 2739623 h 3783429"/>
              <a:gd name="connsiteX134" fmla="*/ 142875 w 11124116"/>
              <a:gd name="connsiteY134" fmla="*/ 2525311 h 3783429"/>
              <a:gd name="connsiteX135" fmla="*/ 114300 w 11124116"/>
              <a:gd name="connsiteY135" fmla="*/ 2453873 h 3783429"/>
              <a:gd name="connsiteX136" fmla="*/ 100012 w 11124116"/>
              <a:gd name="connsiteY136" fmla="*/ 2411011 h 3783429"/>
              <a:gd name="connsiteX137" fmla="*/ 71437 w 11124116"/>
              <a:gd name="connsiteY137" fmla="*/ 2353861 h 3783429"/>
              <a:gd name="connsiteX138" fmla="*/ 57150 w 11124116"/>
              <a:gd name="connsiteY138" fmla="*/ 2282423 h 3783429"/>
              <a:gd name="connsiteX139" fmla="*/ 28575 w 11124116"/>
              <a:gd name="connsiteY139" fmla="*/ 2068111 h 3783429"/>
              <a:gd name="connsiteX140" fmla="*/ 0 w 11124116"/>
              <a:gd name="connsiteY140" fmla="*/ 1782361 h 3783429"/>
              <a:gd name="connsiteX141" fmla="*/ 14287 w 11124116"/>
              <a:gd name="connsiteY141" fmla="*/ 1282298 h 3783429"/>
              <a:gd name="connsiteX142" fmla="*/ 42862 w 11124116"/>
              <a:gd name="connsiteY142" fmla="*/ 1225148 h 3783429"/>
              <a:gd name="connsiteX143" fmla="*/ 57150 w 11124116"/>
              <a:gd name="connsiteY143" fmla="*/ 1139423 h 3783429"/>
              <a:gd name="connsiteX144" fmla="*/ 71437 w 11124116"/>
              <a:gd name="connsiteY144" fmla="*/ 1082273 h 3783429"/>
              <a:gd name="connsiteX145" fmla="*/ 128587 w 11124116"/>
              <a:gd name="connsiteY145" fmla="*/ 810811 h 3783429"/>
              <a:gd name="connsiteX146" fmla="*/ 157162 w 11124116"/>
              <a:gd name="connsiteY146" fmla="*/ 767948 h 3783429"/>
              <a:gd name="connsiteX147" fmla="*/ 200025 w 11124116"/>
              <a:gd name="connsiteY147" fmla="*/ 639361 h 3783429"/>
              <a:gd name="connsiteX148" fmla="*/ 228600 w 11124116"/>
              <a:gd name="connsiteY148" fmla="*/ 596498 h 3783429"/>
              <a:gd name="connsiteX149" fmla="*/ 271462 w 11124116"/>
              <a:gd name="connsiteY149" fmla="*/ 567923 h 3783429"/>
              <a:gd name="connsiteX150" fmla="*/ 328612 w 11124116"/>
              <a:gd name="connsiteY150" fmla="*/ 496486 h 3783429"/>
              <a:gd name="connsiteX151" fmla="*/ 371475 w 11124116"/>
              <a:gd name="connsiteY151" fmla="*/ 453623 h 3783429"/>
              <a:gd name="connsiteX152" fmla="*/ 400050 w 11124116"/>
              <a:gd name="connsiteY152" fmla="*/ 410761 h 3783429"/>
              <a:gd name="connsiteX153" fmla="*/ 442912 w 11124116"/>
              <a:gd name="connsiteY153" fmla="*/ 382186 h 3783429"/>
              <a:gd name="connsiteX154" fmla="*/ 471487 w 11124116"/>
              <a:gd name="connsiteY154" fmla="*/ 339323 h 3783429"/>
              <a:gd name="connsiteX155" fmla="*/ 571500 w 11124116"/>
              <a:gd name="connsiteY155" fmla="*/ 296461 h 3783429"/>
              <a:gd name="connsiteX156" fmla="*/ 671512 w 11124116"/>
              <a:gd name="connsiteY156" fmla="*/ 239311 h 3783429"/>
              <a:gd name="connsiteX157" fmla="*/ 757237 w 11124116"/>
              <a:gd name="connsiteY157" fmla="*/ 182161 h 3783429"/>
              <a:gd name="connsiteX158" fmla="*/ 800100 w 11124116"/>
              <a:gd name="connsiteY158" fmla="*/ 167873 h 3783429"/>
              <a:gd name="connsiteX159" fmla="*/ 842962 w 11124116"/>
              <a:gd name="connsiteY159" fmla="*/ 139298 h 3783429"/>
              <a:gd name="connsiteX160" fmla="*/ 900112 w 11124116"/>
              <a:gd name="connsiteY160" fmla="*/ 125011 h 3783429"/>
              <a:gd name="connsiteX161" fmla="*/ 942975 w 11124116"/>
              <a:gd name="connsiteY161" fmla="*/ 110723 h 3783429"/>
              <a:gd name="connsiteX162" fmla="*/ 1200150 w 11124116"/>
              <a:gd name="connsiteY162" fmla="*/ 125011 h 3783429"/>
              <a:gd name="connsiteX163" fmla="*/ 1257300 w 11124116"/>
              <a:gd name="connsiteY163" fmla="*/ 139298 h 3783429"/>
              <a:gd name="connsiteX164" fmla="*/ 1300163 w 11124116"/>
              <a:gd name="connsiteY164" fmla="*/ 167873 h 37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1124116" h="3783429">
                <a:moveTo>
                  <a:pt x="1300163" y="167873"/>
                </a:moveTo>
                <a:cubicBezTo>
                  <a:pt x="1331119" y="170254"/>
                  <a:pt x="1395732" y="160864"/>
                  <a:pt x="1443038" y="153586"/>
                </a:cubicBezTo>
                <a:cubicBezTo>
                  <a:pt x="1462026" y="150665"/>
                  <a:pt x="1554008" y="111722"/>
                  <a:pt x="1557338" y="110723"/>
                </a:cubicBezTo>
                <a:cubicBezTo>
                  <a:pt x="1580598" y="103745"/>
                  <a:pt x="1604963" y="101198"/>
                  <a:pt x="1628775" y="96436"/>
                </a:cubicBezTo>
                <a:cubicBezTo>
                  <a:pt x="1675256" y="73196"/>
                  <a:pt x="1701970" y="53573"/>
                  <a:pt x="1757363" y="53573"/>
                </a:cubicBezTo>
                <a:cubicBezTo>
                  <a:pt x="1789499" y="53573"/>
                  <a:pt x="1902217" y="78705"/>
                  <a:pt x="1928813" y="96436"/>
                </a:cubicBezTo>
                <a:cubicBezTo>
                  <a:pt x="1984206" y="133365"/>
                  <a:pt x="1955385" y="119581"/>
                  <a:pt x="2014538" y="139298"/>
                </a:cubicBezTo>
                <a:cubicBezTo>
                  <a:pt x="2028825" y="134536"/>
                  <a:pt x="2042632" y="127965"/>
                  <a:pt x="2057400" y="125011"/>
                </a:cubicBezTo>
                <a:cubicBezTo>
                  <a:pt x="2090422" y="118407"/>
                  <a:pt x="2124923" y="119584"/>
                  <a:pt x="2157413" y="110723"/>
                </a:cubicBezTo>
                <a:cubicBezTo>
                  <a:pt x="2177961" y="105119"/>
                  <a:pt x="2194357" y="88883"/>
                  <a:pt x="2214563" y="82148"/>
                </a:cubicBezTo>
                <a:cubicBezTo>
                  <a:pt x="2251820" y="69729"/>
                  <a:pt x="2328863" y="53573"/>
                  <a:pt x="2328863" y="53573"/>
                </a:cubicBezTo>
                <a:cubicBezTo>
                  <a:pt x="2416729" y="97506"/>
                  <a:pt x="2368293" y="70334"/>
                  <a:pt x="2471738" y="139298"/>
                </a:cubicBezTo>
                <a:cubicBezTo>
                  <a:pt x="2486025" y="148823"/>
                  <a:pt x="2498310" y="162443"/>
                  <a:pt x="2514600" y="167873"/>
                </a:cubicBezTo>
                <a:lnTo>
                  <a:pt x="2600325" y="196448"/>
                </a:lnTo>
                <a:cubicBezTo>
                  <a:pt x="2624138" y="191686"/>
                  <a:pt x="2648101" y="187621"/>
                  <a:pt x="2671763" y="182161"/>
                </a:cubicBezTo>
                <a:cubicBezTo>
                  <a:pt x="2710030" y="173330"/>
                  <a:pt x="2746827" y="155292"/>
                  <a:pt x="2786063" y="153586"/>
                </a:cubicBezTo>
                <a:lnTo>
                  <a:pt x="3114675" y="139298"/>
                </a:lnTo>
                <a:cubicBezTo>
                  <a:pt x="3152820" y="146927"/>
                  <a:pt x="3248530" y="159925"/>
                  <a:pt x="3300413" y="182161"/>
                </a:cubicBezTo>
                <a:cubicBezTo>
                  <a:pt x="3319989" y="190551"/>
                  <a:pt x="3338513" y="201211"/>
                  <a:pt x="3357563" y="210736"/>
                </a:cubicBezTo>
                <a:cubicBezTo>
                  <a:pt x="3395663" y="205973"/>
                  <a:pt x="3434819" y="206551"/>
                  <a:pt x="3471863" y="196448"/>
                </a:cubicBezTo>
                <a:cubicBezTo>
                  <a:pt x="3488429" y="191930"/>
                  <a:pt x="3499366" y="175552"/>
                  <a:pt x="3514725" y="167873"/>
                </a:cubicBezTo>
                <a:cubicBezTo>
                  <a:pt x="3528196" y="161138"/>
                  <a:pt x="3543300" y="158348"/>
                  <a:pt x="3557588" y="153586"/>
                </a:cubicBezTo>
                <a:cubicBezTo>
                  <a:pt x="3586163" y="134536"/>
                  <a:pt x="3610732" y="107296"/>
                  <a:pt x="3643313" y="96436"/>
                </a:cubicBezTo>
                <a:lnTo>
                  <a:pt x="3729038" y="67861"/>
                </a:lnTo>
                <a:cubicBezTo>
                  <a:pt x="3748088" y="72623"/>
                  <a:pt x="3768139" y="74413"/>
                  <a:pt x="3786188" y="82148"/>
                </a:cubicBezTo>
                <a:cubicBezTo>
                  <a:pt x="3801971" y="88912"/>
                  <a:pt x="3812760" y="105293"/>
                  <a:pt x="3829050" y="110723"/>
                </a:cubicBezTo>
                <a:cubicBezTo>
                  <a:pt x="3856533" y="119884"/>
                  <a:pt x="3886200" y="120248"/>
                  <a:pt x="3914775" y="125011"/>
                </a:cubicBezTo>
                <a:cubicBezTo>
                  <a:pt x="4087626" y="107725"/>
                  <a:pt x="4012241" y="125859"/>
                  <a:pt x="4143375" y="82148"/>
                </a:cubicBezTo>
                <a:lnTo>
                  <a:pt x="4186238" y="67861"/>
                </a:lnTo>
                <a:lnTo>
                  <a:pt x="4229100" y="53573"/>
                </a:lnTo>
                <a:cubicBezTo>
                  <a:pt x="4257675" y="72623"/>
                  <a:pt x="4287351" y="90117"/>
                  <a:pt x="4314825" y="110723"/>
                </a:cubicBezTo>
                <a:cubicBezTo>
                  <a:pt x="4333875" y="125011"/>
                  <a:pt x="4351300" y="141772"/>
                  <a:pt x="4371975" y="153586"/>
                </a:cubicBezTo>
                <a:cubicBezTo>
                  <a:pt x="4387913" y="162694"/>
                  <a:pt x="4459621" y="179069"/>
                  <a:pt x="4471988" y="182161"/>
                </a:cubicBezTo>
                <a:cubicBezTo>
                  <a:pt x="4660141" y="166481"/>
                  <a:pt x="4628328" y="154990"/>
                  <a:pt x="4814888" y="196448"/>
                </a:cubicBezTo>
                <a:cubicBezTo>
                  <a:pt x="4844291" y="202982"/>
                  <a:pt x="4900613" y="225023"/>
                  <a:pt x="4900613" y="225023"/>
                </a:cubicBezTo>
                <a:cubicBezTo>
                  <a:pt x="4977099" y="219560"/>
                  <a:pt x="5127271" y="212387"/>
                  <a:pt x="5214938" y="196448"/>
                </a:cubicBezTo>
                <a:cubicBezTo>
                  <a:pt x="5229755" y="193754"/>
                  <a:pt x="5242802" y="183524"/>
                  <a:pt x="5257800" y="182161"/>
                </a:cubicBezTo>
                <a:cubicBezTo>
                  <a:pt x="5348041" y="173957"/>
                  <a:pt x="5438775" y="172636"/>
                  <a:pt x="5529263" y="167873"/>
                </a:cubicBezTo>
                <a:cubicBezTo>
                  <a:pt x="5548313" y="163111"/>
                  <a:pt x="5567532" y="158981"/>
                  <a:pt x="5586413" y="153586"/>
                </a:cubicBezTo>
                <a:cubicBezTo>
                  <a:pt x="5600894" y="149449"/>
                  <a:pt x="5614215" y="139298"/>
                  <a:pt x="5629275" y="139298"/>
                </a:cubicBezTo>
                <a:cubicBezTo>
                  <a:pt x="5696120" y="139298"/>
                  <a:pt x="5762625" y="148823"/>
                  <a:pt x="5829300" y="153586"/>
                </a:cubicBezTo>
                <a:cubicBezTo>
                  <a:pt x="5843588" y="158348"/>
                  <a:pt x="5857103" y="167873"/>
                  <a:pt x="5872163" y="167873"/>
                </a:cubicBezTo>
                <a:cubicBezTo>
                  <a:pt x="5898493" y="167873"/>
                  <a:pt x="5979847" y="156893"/>
                  <a:pt x="6015038" y="139298"/>
                </a:cubicBezTo>
                <a:cubicBezTo>
                  <a:pt x="6030396" y="131619"/>
                  <a:pt x="6043613" y="120248"/>
                  <a:pt x="6057900" y="110723"/>
                </a:cubicBezTo>
                <a:lnTo>
                  <a:pt x="6172200" y="139298"/>
                </a:lnTo>
                <a:cubicBezTo>
                  <a:pt x="6191250" y="144061"/>
                  <a:pt x="6210721" y="147377"/>
                  <a:pt x="6229350" y="153586"/>
                </a:cubicBezTo>
                <a:cubicBezTo>
                  <a:pt x="6290842" y="174082"/>
                  <a:pt x="6257602" y="164220"/>
                  <a:pt x="6329363" y="182161"/>
                </a:cubicBezTo>
                <a:cubicBezTo>
                  <a:pt x="6544955" y="128261"/>
                  <a:pt x="6219508" y="214016"/>
                  <a:pt x="6443663" y="139298"/>
                </a:cubicBezTo>
                <a:cubicBezTo>
                  <a:pt x="6480920" y="126879"/>
                  <a:pt x="6520706" y="123142"/>
                  <a:pt x="6557963" y="110723"/>
                </a:cubicBezTo>
                <a:cubicBezTo>
                  <a:pt x="6572250" y="105961"/>
                  <a:pt x="6585806" y="97549"/>
                  <a:pt x="6600825" y="96436"/>
                </a:cubicBezTo>
                <a:cubicBezTo>
                  <a:pt x="6714912" y="87985"/>
                  <a:pt x="6829425" y="86911"/>
                  <a:pt x="6943725" y="82148"/>
                </a:cubicBezTo>
                <a:cubicBezTo>
                  <a:pt x="6962775" y="72623"/>
                  <a:pt x="6982383" y="64140"/>
                  <a:pt x="7000875" y="53573"/>
                </a:cubicBezTo>
                <a:cubicBezTo>
                  <a:pt x="7015784" y="45054"/>
                  <a:pt x="7027955" y="31762"/>
                  <a:pt x="7043738" y="24998"/>
                </a:cubicBezTo>
                <a:cubicBezTo>
                  <a:pt x="7061787" y="17263"/>
                  <a:pt x="7081838" y="15473"/>
                  <a:pt x="7100888" y="10711"/>
                </a:cubicBezTo>
                <a:cubicBezTo>
                  <a:pt x="7293931" y="42884"/>
                  <a:pt x="7108937" y="0"/>
                  <a:pt x="7229475" y="53573"/>
                </a:cubicBezTo>
                <a:cubicBezTo>
                  <a:pt x="7257000" y="65806"/>
                  <a:pt x="7315200" y="82148"/>
                  <a:pt x="7315200" y="82148"/>
                </a:cubicBezTo>
                <a:cubicBezTo>
                  <a:pt x="7329488" y="91673"/>
                  <a:pt x="7340906" y="110008"/>
                  <a:pt x="7358063" y="110723"/>
                </a:cubicBezTo>
                <a:cubicBezTo>
                  <a:pt x="7598126" y="120726"/>
                  <a:pt x="7574397" y="124338"/>
                  <a:pt x="7700963" y="82148"/>
                </a:cubicBezTo>
                <a:cubicBezTo>
                  <a:pt x="7781925" y="86911"/>
                  <a:pt x="7863081" y="89093"/>
                  <a:pt x="7943850" y="96436"/>
                </a:cubicBezTo>
                <a:cubicBezTo>
                  <a:pt x="7968034" y="98635"/>
                  <a:pt x="7992550" y="102196"/>
                  <a:pt x="8015288" y="110723"/>
                </a:cubicBezTo>
                <a:cubicBezTo>
                  <a:pt x="8031366" y="116752"/>
                  <a:pt x="8043863" y="129773"/>
                  <a:pt x="8058150" y="139298"/>
                </a:cubicBezTo>
                <a:cubicBezTo>
                  <a:pt x="8197526" y="104455"/>
                  <a:pt x="8023491" y="147000"/>
                  <a:pt x="8186738" y="110723"/>
                </a:cubicBezTo>
                <a:cubicBezTo>
                  <a:pt x="8205907" y="106463"/>
                  <a:pt x="8224838" y="101198"/>
                  <a:pt x="8243888" y="96436"/>
                </a:cubicBezTo>
                <a:cubicBezTo>
                  <a:pt x="8321610" y="57575"/>
                  <a:pt x="8316319" y="47284"/>
                  <a:pt x="8429625" y="82148"/>
                </a:cubicBezTo>
                <a:cubicBezTo>
                  <a:pt x="8452385" y="89151"/>
                  <a:pt x="8467398" y="111170"/>
                  <a:pt x="8486775" y="125011"/>
                </a:cubicBezTo>
                <a:cubicBezTo>
                  <a:pt x="8500748" y="134992"/>
                  <a:pt x="8514279" y="145907"/>
                  <a:pt x="8529638" y="153586"/>
                </a:cubicBezTo>
                <a:cubicBezTo>
                  <a:pt x="8577508" y="177521"/>
                  <a:pt x="8660350" y="177634"/>
                  <a:pt x="8701088" y="182161"/>
                </a:cubicBezTo>
                <a:cubicBezTo>
                  <a:pt x="8763000" y="177398"/>
                  <a:pt x="8825675" y="178664"/>
                  <a:pt x="8886825" y="167873"/>
                </a:cubicBezTo>
                <a:cubicBezTo>
                  <a:pt x="8907799" y="164172"/>
                  <a:pt x="8924512" y="147948"/>
                  <a:pt x="8943975" y="139298"/>
                </a:cubicBezTo>
                <a:cubicBezTo>
                  <a:pt x="8967412" y="128882"/>
                  <a:pt x="8991082" y="118833"/>
                  <a:pt x="9015413" y="110723"/>
                </a:cubicBezTo>
                <a:cubicBezTo>
                  <a:pt x="9034042" y="104514"/>
                  <a:pt x="9053394" y="100696"/>
                  <a:pt x="9072563" y="96436"/>
                </a:cubicBezTo>
                <a:cubicBezTo>
                  <a:pt x="9132487" y="83119"/>
                  <a:pt x="9167667" y="78204"/>
                  <a:pt x="9229725" y="67861"/>
                </a:cubicBezTo>
                <a:cubicBezTo>
                  <a:pt x="9244013" y="63098"/>
                  <a:pt x="9257527" y="53573"/>
                  <a:pt x="9272588" y="53573"/>
                </a:cubicBezTo>
                <a:cubicBezTo>
                  <a:pt x="9287648" y="53573"/>
                  <a:pt x="9300839" y="64208"/>
                  <a:pt x="9315450" y="67861"/>
                </a:cubicBezTo>
                <a:cubicBezTo>
                  <a:pt x="9339009" y="73751"/>
                  <a:pt x="9363459" y="75758"/>
                  <a:pt x="9386888" y="82148"/>
                </a:cubicBezTo>
                <a:cubicBezTo>
                  <a:pt x="9415947" y="90073"/>
                  <a:pt x="9444038" y="101198"/>
                  <a:pt x="9472613" y="110723"/>
                </a:cubicBezTo>
                <a:cubicBezTo>
                  <a:pt x="9486900" y="115486"/>
                  <a:pt x="9500467" y="123760"/>
                  <a:pt x="9515475" y="125011"/>
                </a:cubicBezTo>
                <a:lnTo>
                  <a:pt x="9686925" y="139298"/>
                </a:lnTo>
                <a:cubicBezTo>
                  <a:pt x="9710738" y="144061"/>
                  <a:pt x="9734804" y="147696"/>
                  <a:pt x="9758363" y="153586"/>
                </a:cubicBezTo>
                <a:cubicBezTo>
                  <a:pt x="9772973" y="157239"/>
                  <a:pt x="9786165" y="167873"/>
                  <a:pt x="9801225" y="167873"/>
                </a:cubicBezTo>
                <a:cubicBezTo>
                  <a:pt x="9839621" y="167873"/>
                  <a:pt x="9877425" y="158348"/>
                  <a:pt x="9915525" y="153586"/>
                </a:cubicBezTo>
                <a:cubicBezTo>
                  <a:pt x="10072807" y="101157"/>
                  <a:pt x="9898596" y="154840"/>
                  <a:pt x="10301288" y="125011"/>
                </a:cubicBezTo>
                <a:cubicBezTo>
                  <a:pt x="10316307" y="123898"/>
                  <a:pt x="10329333" y="113417"/>
                  <a:pt x="10344150" y="110723"/>
                </a:cubicBezTo>
                <a:cubicBezTo>
                  <a:pt x="10381927" y="103854"/>
                  <a:pt x="10420350" y="101198"/>
                  <a:pt x="10458450" y="96436"/>
                </a:cubicBezTo>
                <a:cubicBezTo>
                  <a:pt x="10477500" y="91673"/>
                  <a:pt x="10496084" y="79980"/>
                  <a:pt x="10515600" y="82148"/>
                </a:cubicBezTo>
                <a:cubicBezTo>
                  <a:pt x="10541090" y="84980"/>
                  <a:pt x="10564619" y="98268"/>
                  <a:pt x="10587038" y="110723"/>
                </a:cubicBezTo>
                <a:cubicBezTo>
                  <a:pt x="10622862" y="130626"/>
                  <a:pt x="10675861" y="181013"/>
                  <a:pt x="10701338" y="210736"/>
                </a:cubicBezTo>
                <a:cubicBezTo>
                  <a:pt x="10712513" y="223773"/>
                  <a:pt x="10718920" y="240407"/>
                  <a:pt x="10729913" y="253598"/>
                </a:cubicBezTo>
                <a:cubicBezTo>
                  <a:pt x="10742848" y="269120"/>
                  <a:pt x="10758488" y="282173"/>
                  <a:pt x="10772775" y="296461"/>
                </a:cubicBezTo>
                <a:lnTo>
                  <a:pt x="10815638" y="425048"/>
                </a:lnTo>
                <a:cubicBezTo>
                  <a:pt x="10825163" y="453623"/>
                  <a:pt x="10827505" y="485711"/>
                  <a:pt x="10844213" y="510773"/>
                </a:cubicBezTo>
                <a:cubicBezTo>
                  <a:pt x="10889496" y="578698"/>
                  <a:pt x="10867358" y="537346"/>
                  <a:pt x="10901363" y="639361"/>
                </a:cubicBezTo>
                <a:cubicBezTo>
                  <a:pt x="10906125" y="672698"/>
                  <a:pt x="10906789" y="706884"/>
                  <a:pt x="10915650" y="739373"/>
                </a:cubicBezTo>
                <a:cubicBezTo>
                  <a:pt x="10921254" y="759921"/>
                  <a:pt x="10939762" y="775697"/>
                  <a:pt x="10944225" y="796523"/>
                </a:cubicBezTo>
                <a:cubicBezTo>
                  <a:pt x="10968505" y="909827"/>
                  <a:pt x="11001375" y="1139423"/>
                  <a:pt x="11001375" y="1139423"/>
                </a:cubicBezTo>
                <a:cubicBezTo>
                  <a:pt x="11006138" y="1282298"/>
                  <a:pt x="11007268" y="1425340"/>
                  <a:pt x="11015663" y="1568048"/>
                </a:cubicBezTo>
                <a:cubicBezTo>
                  <a:pt x="11016816" y="1587650"/>
                  <a:pt x="11025690" y="1606029"/>
                  <a:pt x="11029950" y="1625198"/>
                </a:cubicBezTo>
                <a:cubicBezTo>
                  <a:pt x="11035218" y="1648904"/>
                  <a:pt x="11037848" y="1673207"/>
                  <a:pt x="11044238" y="1696636"/>
                </a:cubicBezTo>
                <a:cubicBezTo>
                  <a:pt x="11052163" y="1725695"/>
                  <a:pt x="11063288" y="1753786"/>
                  <a:pt x="11072813" y="1782361"/>
                </a:cubicBezTo>
                <a:lnTo>
                  <a:pt x="11087100" y="1825223"/>
                </a:lnTo>
                <a:cubicBezTo>
                  <a:pt x="11124116" y="2195367"/>
                  <a:pt x="11112244" y="2019595"/>
                  <a:pt x="11087100" y="2711048"/>
                </a:cubicBezTo>
                <a:cubicBezTo>
                  <a:pt x="11086553" y="2726099"/>
                  <a:pt x="11079548" y="2740440"/>
                  <a:pt x="11072813" y="2753911"/>
                </a:cubicBezTo>
                <a:cubicBezTo>
                  <a:pt x="11057053" y="2785430"/>
                  <a:pt x="11028111" y="2817761"/>
                  <a:pt x="11001375" y="2839636"/>
                </a:cubicBezTo>
                <a:cubicBezTo>
                  <a:pt x="10964515" y="2869794"/>
                  <a:pt x="10929672" y="2904062"/>
                  <a:pt x="10887075" y="2925361"/>
                </a:cubicBezTo>
                <a:cubicBezTo>
                  <a:pt x="10868025" y="2934886"/>
                  <a:pt x="10847150" y="2941409"/>
                  <a:pt x="10829925" y="2953936"/>
                </a:cubicBezTo>
                <a:cubicBezTo>
                  <a:pt x="10712357" y="3039440"/>
                  <a:pt x="10712331" y="3085575"/>
                  <a:pt x="10558463" y="3153961"/>
                </a:cubicBezTo>
                <a:cubicBezTo>
                  <a:pt x="10515600" y="3173011"/>
                  <a:pt x="10471828" y="3190134"/>
                  <a:pt x="10429875" y="3211111"/>
                </a:cubicBezTo>
                <a:cubicBezTo>
                  <a:pt x="10386019" y="3233039"/>
                  <a:pt x="10346002" y="3262427"/>
                  <a:pt x="10301288" y="3282548"/>
                </a:cubicBezTo>
                <a:cubicBezTo>
                  <a:pt x="10250454" y="3305423"/>
                  <a:pt x="10196217" y="3319854"/>
                  <a:pt x="10144125" y="3339698"/>
                </a:cubicBezTo>
                <a:cubicBezTo>
                  <a:pt x="10096192" y="3357958"/>
                  <a:pt x="10050430" y="3382276"/>
                  <a:pt x="10001250" y="3396848"/>
                </a:cubicBezTo>
                <a:cubicBezTo>
                  <a:pt x="9709877" y="3483181"/>
                  <a:pt x="9814962" y="3428020"/>
                  <a:pt x="9529763" y="3496861"/>
                </a:cubicBezTo>
                <a:cubicBezTo>
                  <a:pt x="9466794" y="3512060"/>
                  <a:pt x="9407260" y="3539959"/>
                  <a:pt x="9344025" y="3554011"/>
                </a:cubicBezTo>
                <a:cubicBezTo>
                  <a:pt x="9063132" y="3616432"/>
                  <a:pt x="9048661" y="3601055"/>
                  <a:pt x="8801100" y="3639736"/>
                </a:cubicBezTo>
                <a:cubicBezTo>
                  <a:pt x="8652134" y="3663012"/>
                  <a:pt x="8401925" y="3716615"/>
                  <a:pt x="8258175" y="3725461"/>
                </a:cubicBezTo>
                <a:cubicBezTo>
                  <a:pt x="8048967" y="3738335"/>
                  <a:pt x="7839103" y="3736421"/>
                  <a:pt x="7629525" y="3739748"/>
                </a:cubicBezTo>
                <a:lnTo>
                  <a:pt x="6457950" y="3754036"/>
                </a:lnTo>
                <a:cubicBezTo>
                  <a:pt x="6419850" y="3763561"/>
                  <a:pt x="6382914" y="3783429"/>
                  <a:pt x="6343650" y="3782611"/>
                </a:cubicBezTo>
                <a:cubicBezTo>
                  <a:pt x="5924208" y="3773873"/>
                  <a:pt x="5086350" y="3725461"/>
                  <a:pt x="5086350" y="3725461"/>
                </a:cubicBezTo>
                <a:cubicBezTo>
                  <a:pt x="4652963" y="3730223"/>
                  <a:pt x="4219570" y="3744969"/>
                  <a:pt x="3786188" y="3739748"/>
                </a:cubicBezTo>
                <a:cubicBezTo>
                  <a:pt x="3428741" y="3735441"/>
                  <a:pt x="2714625" y="3696886"/>
                  <a:pt x="2714625" y="3696886"/>
                </a:cubicBezTo>
                <a:cubicBezTo>
                  <a:pt x="2220530" y="3655710"/>
                  <a:pt x="2828536" y="3702589"/>
                  <a:pt x="1714500" y="3668311"/>
                </a:cubicBezTo>
                <a:cubicBezTo>
                  <a:pt x="1680840" y="3667275"/>
                  <a:pt x="1647587" y="3660229"/>
                  <a:pt x="1614488" y="3654023"/>
                </a:cubicBezTo>
                <a:cubicBezTo>
                  <a:pt x="1548826" y="3641711"/>
                  <a:pt x="1491784" y="3626919"/>
                  <a:pt x="1428750" y="3611161"/>
                </a:cubicBezTo>
                <a:cubicBezTo>
                  <a:pt x="1288737" y="3541154"/>
                  <a:pt x="1399116" y="3591292"/>
                  <a:pt x="1257300" y="3539723"/>
                </a:cubicBezTo>
                <a:cubicBezTo>
                  <a:pt x="1233197" y="3530958"/>
                  <a:pt x="1210193" y="3519258"/>
                  <a:pt x="1185862" y="3511148"/>
                </a:cubicBezTo>
                <a:cubicBezTo>
                  <a:pt x="1167233" y="3504939"/>
                  <a:pt x="1147341" y="3503070"/>
                  <a:pt x="1128712" y="3496861"/>
                </a:cubicBezTo>
                <a:cubicBezTo>
                  <a:pt x="1104381" y="3488751"/>
                  <a:pt x="1080561" y="3479033"/>
                  <a:pt x="1057275" y="3468286"/>
                </a:cubicBezTo>
                <a:cubicBezTo>
                  <a:pt x="1018599" y="3450435"/>
                  <a:pt x="984300" y="3421468"/>
                  <a:pt x="942975" y="3411136"/>
                </a:cubicBezTo>
                <a:cubicBezTo>
                  <a:pt x="923925" y="3406373"/>
                  <a:pt x="904454" y="3403058"/>
                  <a:pt x="885825" y="3396848"/>
                </a:cubicBezTo>
                <a:cubicBezTo>
                  <a:pt x="839203" y="3381307"/>
                  <a:pt x="769464" y="3348726"/>
                  <a:pt x="728662" y="3325411"/>
                </a:cubicBezTo>
                <a:cubicBezTo>
                  <a:pt x="678567" y="3296785"/>
                  <a:pt x="516579" y="3195033"/>
                  <a:pt x="485775" y="3153961"/>
                </a:cubicBezTo>
                <a:cubicBezTo>
                  <a:pt x="378989" y="3011582"/>
                  <a:pt x="510278" y="3190716"/>
                  <a:pt x="400050" y="3025373"/>
                </a:cubicBezTo>
                <a:cubicBezTo>
                  <a:pt x="347281" y="2946220"/>
                  <a:pt x="354964" y="2980146"/>
                  <a:pt x="300037" y="2882498"/>
                </a:cubicBezTo>
                <a:cubicBezTo>
                  <a:pt x="273932" y="2836090"/>
                  <a:pt x="228600" y="2739623"/>
                  <a:pt x="228600" y="2739623"/>
                </a:cubicBezTo>
                <a:cubicBezTo>
                  <a:pt x="196362" y="2578439"/>
                  <a:pt x="241633" y="2772208"/>
                  <a:pt x="142875" y="2525311"/>
                </a:cubicBezTo>
                <a:cubicBezTo>
                  <a:pt x="133350" y="2501498"/>
                  <a:pt x="123305" y="2477887"/>
                  <a:pt x="114300" y="2453873"/>
                </a:cubicBezTo>
                <a:cubicBezTo>
                  <a:pt x="109012" y="2439772"/>
                  <a:pt x="105945" y="2424854"/>
                  <a:pt x="100012" y="2411011"/>
                </a:cubicBezTo>
                <a:cubicBezTo>
                  <a:pt x="91622" y="2391435"/>
                  <a:pt x="80962" y="2372911"/>
                  <a:pt x="71437" y="2353861"/>
                </a:cubicBezTo>
                <a:cubicBezTo>
                  <a:pt x="66675" y="2330048"/>
                  <a:pt x="61142" y="2306377"/>
                  <a:pt x="57150" y="2282423"/>
                </a:cubicBezTo>
                <a:cubicBezTo>
                  <a:pt x="49822" y="2238454"/>
                  <a:pt x="32912" y="2108589"/>
                  <a:pt x="28575" y="2068111"/>
                </a:cubicBezTo>
                <a:cubicBezTo>
                  <a:pt x="18377" y="1972931"/>
                  <a:pt x="0" y="1782361"/>
                  <a:pt x="0" y="1782361"/>
                </a:cubicBezTo>
                <a:cubicBezTo>
                  <a:pt x="4762" y="1615673"/>
                  <a:pt x="1498" y="1448563"/>
                  <a:pt x="14287" y="1282298"/>
                </a:cubicBezTo>
                <a:cubicBezTo>
                  <a:pt x="15921" y="1261062"/>
                  <a:pt x="36742" y="1245548"/>
                  <a:pt x="42862" y="1225148"/>
                </a:cubicBezTo>
                <a:cubicBezTo>
                  <a:pt x="51186" y="1197401"/>
                  <a:pt x="51469" y="1167830"/>
                  <a:pt x="57150" y="1139423"/>
                </a:cubicBezTo>
                <a:cubicBezTo>
                  <a:pt x="61001" y="1120168"/>
                  <a:pt x="68209" y="1101642"/>
                  <a:pt x="71437" y="1082273"/>
                </a:cubicBezTo>
                <a:cubicBezTo>
                  <a:pt x="94098" y="946305"/>
                  <a:pt x="78631" y="910723"/>
                  <a:pt x="128587" y="810811"/>
                </a:cubicBezTo>
                <a:cubicBezTo>
                  <a:pt x="136266" y="795452"/>
                  <a:pt x="147637" y="782236"/>
                  <a:pt x="157162" y="767948"/>
                </a:cubicBezTo>
                <a:cubicBezTo>
                  <a:pt x="170805" y="713379"/>
                  <a:pt x="173124" y="693162"/>
                  <a:pt x="200025" y="639361"/>
                </a:cubicBezTo>
                <a:cubicBezTo>
                  <a:pt x="207704" y="624002"/>
                  <a:pt x="216458" y="608640"/>
                  <a:pt x="228600" y="596498"/>
                </a:cubicBezTo>
                <a:cubicBezTo>
                  <a:pt x="240742" y="584356"/>
                  <a:pt x="259320" y="580065"/>
                  <a:pt x="271462" y="567923"/>
                </a:cubicBezTo>
                <a:cubicBezTo>
                  <a:pt x="293025" y="546360"/>
                  <a:pt x="308531" y="519436"/>
                  <a:pt x="328612" y="496486"/>
                </a:cubicBezTo>
                <a:cubicBezTo>
                  <a:pt x="341918" y="481280"/>
                  <a:pt x="358540" y="469145"/>
                  <a:pt x="371475" y="453623"/>
                </a:cubicBezTo>
                <a:cubicBezTo>
                  <a:pt x="382468" y="440432"/>
                  <a:pt x="387908" y="422903"/>
                  <a:pt x="400050" y="410761"/>
                </a:cubicBezTo>
                <a:cubicBezTo>
                  <a:pt x="412192" y="398619"/>
                  <a:pt x="428625" y="391711"/>
                  <a:pt x="442912" y="382186"/>
                </a:cubicBezTo>
                <a:cubicBezTo>
                  <a:pt x="452437" y="367898"/>
                  <a:pt x="458295" y="350316"/>
                  <a:pt x="471487" y="339323"/>
                </a:cubicBezTo>
                <a:cubicBezTo>
                  <a:pt x="495028" y="319705"/>
                  <a:pt x="541722" y="306387"/>
                  <a:pt x="571500" y="296461"/>
                </a:cubicBezTo>
                <a:cubicBezTo>
                  <a:pt x="719760" y="197620"/>
                  <a:pt x="490253" y="348066"/>
                  <a:pt x="671512" y="239311"/>
                </a:cubicBezTo>
                <a:cubicBezTo>
                  <a:pt x="700961" y="221642"/>
                  <a:pt x="724657" y="193021"/>
                  <a:pt x="757237" y="182161"/>
                </a:cubicBezTo>
                <a:cubicBezTo>
                  <a:pt x="771525" y="177398"/>
                  <a:pt x="786629" y="174608"/>
                  <a:pt x="800100" y="167873"/>
                </a:cubicBezTo>
                <a:cubicBezTo>
                  <a:pt x="815458" y="160194"/>
                  <a:pt x="827179" y="146062"/>
                  <a:pt x="842962" y="139298"/>
                </a:cubicBezTo>
                <a:cubicBezTo>
                  <a:pt x="861011" y="131563"/>
                  <a:pt x="881231" y="130405"/>
                  <a:pt x="900112" y="125011"/>
                </a:cubicBezTo>
                <a:cubicBezTo>
                  <a:pt x="914593" y="120874"/>
                  <a:pt x="928687" y="115486"/>
                  <a:pt x="942975" y="110723"/>
                </a:cubicBezTo>
                <a:cubicBezTo>
                  <a:pt x="1028700" y="115486"/>
                  <a:pt x="1114645" y="117238"/>
                  <a:pt x="1200150" y="125011"/>
                </a:cubicBezTo>
                <a:cubicBezTo>
                  <a:pt x="1219706" y="126789"/>
                  <a:pt x="1238045" y="135447"/>
                  <a:pt x="1257300" y="139298"/>
                </a:cubicBezTo>
                <a:cubicBezTo>
                  <a:pt x="1285707" y="144979"/>
                  <a:pt x="1269207" y="165492"/>
                  <a:pt x="1300163" y="167873"/>
                </a:cubicBezTo>
                <a:close/>
              </a:path>
            </a:pathLst>
          </a:custGeom>
          <a:solidFill>
            <a:srgbClr val="825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803657" y="6539345"/>
            <a:ext cx="1366561" cy="358330"/>
          </a:xfrm>
          <a:custGeom>
            <a:avLst/>
            <a:gdLst>
              <a:gd name="connsiteX0" fmla="*/ 36525 w 1366561"/>
              <a:gd name="connsiteY0" fmla="*/ 332510 h 358330"/>
              <a:gd name="connsiteX1" fmla="*/ 147361 w 1366561"/>
              <a:gd name="connsiteY1" fmla="*/ 235528 h 358330"/>
              <a:gd name="connsiteX2" fmla="*/ 175070 w 1366561"/>
              <a:gd name="connsiteY2" fmla="*/ 193964 h 358330"/>
              <a:gd name="connsiteX3" fmla="*/ 272052 w 1366561"/>
              <a:gd name="connsiteY3" fmla="*/ 124691 h 358330"/>
              <a:gd name="connsiteX4" fmla="*/ 327470 w 1366561"/>
              <a:gd name="connsiteY4" fmla="*/ 69273 h 358330"/>
              <a:gd name="connsiteX5" fmla="*/ 396743 w 1366561"/>
              <a:gd name="connsiteY5" fmla="*/ 27710 h 358330"/>
              <a:gd name="connsiteX6" fmla="*/ 479870 w 1366561"/>
              <a:gd name="connsiteY6" fmla="*/ 0 h 358330"/>
              <a:gd name="connsiteX7" fmla="*/ 562998 w 1366561"/>
              <a:gd name="connsiteY7" fmla="*/ 41564 h 358330"/>
              <a:gd name="connsiteX8" fmla="*/ 659979 w 1366561"/>
              <a:gd name="connsiteY8" fmla="*/ 110837 h 358330"/>
              <a:gd name="connsiteX9" fmla="*/ 840088 w 1366561"/>
              <a:gd name="connsiteY9" fmla="*/ 83128 h 358330"/>
              <a:gd name="connsiteX10" fmla="*/ 937070 w 1366561"/>
              <a:gd name="connsiteY10" fmla="*/ 110837 h 358330"/>
              <a:gd name="connsiteX11" fmla="*/ 1020198 w 1366561"/>
              <a:gd name="connsiteY11" fmla="*/ 180110 h 358330"/>
              <a:gd name="connsiteX12" fmla="*/ 1103325 w 1366561"/>
              <a:gd name="connsiteY12" fmla="*/ 124691 h 358330"/>
              <a:gd name="connsiteX13" fmla="*/ 1186452 w 1366561"/>
              <a:gd name="connsiteY13" fmla="*/ 96982 h 358330"/>
              <a:gd name="connsiteX14" fmla="*/ 1241870 w 1366561"/>
              <a:gd name="connsiteY14" fmla="*/ 124691 h 358330"/>
              <a:gd name="connsiteX15" fmla="*/ 1338852 w 1366561"/>
              <a:gd name="connsiteY15" fmla="*/ 249382 h 358330"/>
              <a:gd name="connsiteX16" fmla="*/ 1366561 w 1366561"/>
              <a:gd name="connsiteY16" fmla="*/ 277091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6561" h="358330">
                <a:moveTo>
                  <a:pt x="36525" y="332510"/>
                </a:moveTo>
                <a:cubicBezTo>
                  <a:pt x="198619" y="129891"/>
                  <a:pt x="0" y="358330"/>
                  <a:pt x="147361" y="235528"/>
                </a:cubicBezTo>
                <a:cubicBezTo>
                  <a:pt x="160153" y="224868"/>
                  <a:pt x="163296" y="205738"/>
                  <a:pt x="175070" y="193964"/>
                </a:cubicBezTo>
                <a:cubicBezTo>
                  <a:pt x="235893" y="133140"/>
                  <a:pt x="216983" y="171893"/>
                  <a:pt x="272052" y="124691"/>
                </a:cubicBezTo>
                <a:cubicBezTo>
                  <a:pt x="291887" y="107690"/>
                  <a:pt x="306849" y="85312"/>
                  <a:pt x="327470" y="69273"/>
                </a:cubicBezTo>
                <a:cubicBezTo>
                  <a:pt x="348726" y="52741"/>
                  <a:pt x="372228" y="38853"/>
                  <a:pt x="396743" y="27710"/>
                </a:cubicBezTo>
                <a:cubicBezTo>
                  <a:pt x="423333" y="15624"/>
                  <a:pt x="479870" y="0"/>
                  <a:pt x="479870" y="0"/>
                </a:cubicBezTo>
                <a:cubicBezTo>
                  <a:pt x="520098" y="13410"/>
                  <a:pt x="528816" y="12266"/>
                  <a:pt x="562998" y="41564"/>
                </a:cubicBezTo>
                <a:cubicBezTo>
                  <a:pt x="646674" y="113286"/>
                  <a:pt x="583608" y="85379"/>
                  <a:pt x="659979" y="110837"/>
                </a:cubicBezTo>
                <a:cubicBezTo>
                  <a:pt x="726066" y="88807"/>
                  <a:pt x="749005" y="77770"/>
                  <a:pt x="840088" y="83128"/>
                </a:cubicBezTo>
                <a:cubicBezTo>
                  <a:pt x="873651" y="85102"/>
                  <a:pt x="904743" y="101601"/>
                  <a:pt x="937070" y="110837"/>
                </a:cubicBezTo>
                <a:cubicBezTo>
                  <a:pt x="940887" y="114654"/>
                  <a:pt x="1004418" y="183617"/>
                  <a:pt x="1020198" y="180110"/>
                </a:cubicBezTo>
                <a:cubicBezTo>
                  <a:pt x="1052707" y="172886"/>
                  <a:pt x="1071732" y="135222"/>
                  <a:pt x="1103325" y="124691"/>
                </a:cubicBezTo>
                <a:lnTo>
                  <a:pt x="1186452" y="96982"/>
                </a:lnTo>
                <a:cubicBezTo>
                  <a:pt x="1204925" y="106218"/>
                  <a:pt x="1225064" y="112687"/>
                  <a:pt x="1241870" y="124691"/>
                </a:cubicBezTo>
                <a:cubicBezTo>
                  <a:pt x="1310120" y="173441"/>
                  <a:pt x="1267232" y="177762"/>
                  <a:pt x="1338852" y="249382"/>
                </a:cubicBezTo>
                <a:lnTo>
                  <a:pt x="1366561" y="27709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315200" y="5555673"/>
            <a:ext cx="775855" cy="193963"/>
          </a:xfrm>
          <a:custGeom>
            <a:avLst/>
            <a:gdLst>
              <a:gd name="connsiteX0" fmla="*/ 0 w 775855"/>
              <a:gd name="connsiteY0" fmla="*/ 193963 h 193963"/>
              <a:gd name="connsiteX1" fmla="*/ 41564 w 775855"/>
              <a:gd name="connsiteY1" fmla="*/ 166254 h 193963"/>
              <a:gd name="connsiteX2" fmla="*/ 96982 w 775855"/>
              <a:gd name="connsiteY2" fmla="*/ 110836 h 193963"/>
              <a:gd name="connsiteX3" fmla="*/ 138545 w 775855"/>
              <a:gd name="connsiteY3" fmla="*/ 96982 h 193963"/>
              <a:gd name="connsiteX4" fmla="*/ 207818 w 775855"/>
              <a:gd name="connsiteY4" fmla="*/ 55418 h 193963"/>
              <a:gd name="connsiteX5" fmla="*/ 249382 w 775855"/>
              <a:gd name="connsiteY5" fmla="*/ 69272 h 193963"/>
              <a:gd name="connsiteX6" fmla="*/ 290945 w 775855"/>
              <a:gd name="connsiteY6" fmla="*/ 96982 h 193963"/>
              <a:gd name="connsiteX7" fmla="*/ 318655 w 775855"/>
              <a:gd name="connsiteY7" fmla="*/ 124691 h 193963"/>
              <a:gd name="connsiteX8" fmla="*/ 360218 w 775855"/>
              <a:gd name="connsiteY8" fmla="*/ 138545 h 193963"/>
              <a:gd name="connsiteX9" fmla="*/ 401782 w 775855"/>
              <a:gd name="connsiteY9" fmla="*/ 124691 h 193963"/>
              <a:gd name="connsiteX10" fmla="*/ 443345 w 775855"/>
              <a:gd name="connsiteY10" fmla="*/ 96982 h 193963"/>
              <a:gd name="connsiteX11" fmla="*/ 498764 w 775855"/>
              <a:gd name="connsiteY11" fmla="*/ 55418 h 193963"/>
              <a:gd name="connsiteX12" fmla="*/ 554182 w 775855"/>
              <a:gd name="connsiteY12" fmla="*/ 41563 h 193963"/>
              <a:gd name="connsiteX13" fmla="*/ 637309 w 775855"/>
              <a:gd name="connsiteY13" fmla="*/ 0 h 193963"/>
              <a:gd name="connsiteX14" fmla="*/ 678873 w 775855"/>
              <a:gd name="connsiteY14" fmla="*/ 13854 h 193963"/>
              <a:gd name="connsiteX15" fmla="*/ 748145 w 775855"/>
              <a:gd name="connsiteY15" fmla="*/ 96982 h 193963"/>
              <a:gd name="connsiteX16" fmla="*/ 775855 w 775855"/>
              <a:gd name="connsiteY16" fmla="*/ 110836 h 19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5855" h="193963">
                <a:moveTo>
                  <a:pt x="0" y="193963"/>
                </a:moveTo>
                <a:cubicBezTo>
                  <a:pt x="13855" y="184727"/>
                  <a:pt x="28921" y="177090"/>
                  <a:pt x="41564" y="166254"/>
                </a:cubicBezTo>
                <a:cubicBezTo>
                  <a:pt x="61399" y="149253"/>
                  <a:pt x="75724" y="126020"/>
                  <a:pt x="96982" y="110836"/>
                </a:cubicBezTo>
                <a:cubicBezTo>
                  <a:pt x="108866" y="102348"/>
                  <a:pt x="124691" y="101600"/>
                  <a:pt x="138545" y="96982"/>
                </a:cubicBezTo>
                <a:cubicBezTo>
                  <a:pt x="160495" y="75032"/>
                  <a:pt x="171847" y="55418"/>
                  <a:pt x="207818" y="55418"/>
                </a:cubicBezTo>
                <a:cubicBezTo>
                  <a:pt x="222422" y="55418"/>
                  <a:pt x="235527" y="64654"/>
                  <a:pt x="249382" y="69272"/>
                </a:cubicBezTo>
                <a:cubicBezTo>
                  <a:pt x="263236" y="78509"/>
                  <a:pt x="277943" y="86580"/>
                  <a:pt x="290945" y="96982"/>
                </a:cubicBezTo>
                <a:cubicBezTo>
                  <a:pt x="301145" y="105142"/>
                  <a:pt x="307454" y="117971"/>
                  <a:pt x="318655" y="124691"/>
                </a:cubicBezTo>
                <a:cubicBezTo>
                  <a:pt x="331178" y="132204"/>
                  <a:pt x="346364" y="133927"/>
                  <a:pt x="360218" y="138545"/>
                </a:cubicBezTo>
                <a:cubicBezTo>
                  <a:pt x="374073" y="133927"/>
                  <a:pt x="388720" y="131222"/>
                  <a:pt x="401782" y="124691"/>
                </a:cubicBezTo>
                <a:cubicBezTo>
                  <a:pt x="416675" y="117245"/>
                  <a:pt x="429796" y="106660"/>
                  <a:pt x="443345" y="96982"/>
                </a:cubicBezTo>
                <a:cubicBezTo>
                  <a:pt x="462135" y="83560"/>
                  <a:pt x="478111" y="65745"/>
                  <a:pt x="498764" y="55418"/>
                </a:cubicBezTo>
                <a:cubicBezTo>
                  <a:pt x="515795" y="46902"/>
                  <a:pt x="535709" y="46181"/>
                  <a:pt x="554182" y="41563"/>
                </a:cubicBezTo>
                <a:cubicBezTo>
                  <a:pt x="575198" y="27552"/>
                  <a:pt x="608627" y="0"/>
                  <a:pt x="637309" y="0"/>
                </a:cubicBezTo>
                <a:cubicBezTo>
                  <a:pt x="651913" y="0"/>
                  <a:pt x="665018" y="9236"/>
                  <a:pt x="678873" y="13854"/>
                </a:cubicBezTo>
                <a:cubicBezTo>
                  <a:pt x="704498" y="52292"/>
                  <a:pt x="710049" y="66505"/>
                  <a:pt x="748145" y="96982"/>
                </a:cubicBezTo>
                <a:cubicBezTo>
                  <a:pt x="756209" y="103433"/>
                  <a:pt x="766618" y="106218"/>
                  <a:pt x="775855" y="11083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78873" y="5943600"/>
            <a:ext cx="706582" cy="290945"/>
          </a:xfrm>
          <a:custGeom>
            <a:avLst/>
            <a:gdLst>
              <a:gd name="connsiteX0" fmla="*/ 0 w 706582"/>
              <a:gd name="connsiteY0" fmla="*/ 290945 h 290945"/>
              <a:gd name="connsiteX1" fmla="*/ 83127 w 706582"/>
              <a:gd name="connsiteY1" fmla="*/ 207818 h 290945"/>
              <a:gd name="connsiteX2" fmla="*/ 221672 w 706582"/>
              <a:gd name="connsiteY2" fmla="*/ 124691 h 290945"/>
              <a:gd name="connsiteX3" fmla="*/ 290945 w 706582"/>
              <a:gd name="connsiteY3" fmla="*/ 138545 h 290945"/>
              <a:gd name="connsiteX4" fmla="*/ 332509 w 706582"/>
              <a:gd name="connsiteY4" fmla="*/ 166255 h 290945"/>
              <a:gd name="connsiteX5" fmla="*/ 360218 w 706582"/>
              <a:gd name="connsiteY5" fmla="*/ 138545 h 290945"/>
              <a:gd name="connsiteX6" fmla="*/ 401782 w 706582"/>
              <a:gd name="connsiteY6" fmla="*/ 110836 h 290945"/>
              <a:gd name="connsiteX7" fmla="*/ 457200 w 706582"/>
              <a:gd name="connsiteY7" fmla="*/ 13855 h 290945"/>
              <a:gd name="connsiteX8" fmla="*/ 498763 w 706582"/>
              <a:gd name="connsiteY8" fmla="*/ 0 h 290945"/>
              <a:gd name="connsiteX9" fmla="*/ 706582 w 706582"/>
              <a:gd name="connsiteY9" fmla="*/ 27709 h 2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582" h="290945">
                <a:moveTo>
                  <a:pt x="0" y="290945"/>
                </a:moveTo>
                <a:cubicBezTo>
                  <a:pt x="27709" y="263236"/>
                  <a:pt x="50522" y="229555"/>
                  <a:pt x="83127" y="207818"/>
                </a:cubicBezTo>
                <a:cubicBezTo>
                  <a:pt x="183438" y="140944"/>
                  <a:pt x="136468" y="167293"/>
                  <a:pt x="221672" y="124691"/>
                </a:cubicBezTo>
                <a:cubicBezTo>
                  <a:pt x="244763" y="129309"/>
                  <a:pt x="268896" y="130277"/>
                  <a:pt x="290945" y="138545"/>
                </a:cubicBezTo>
                <a:cubicBezTo>
                  <a:pt x="306536" y="144392"/>
                  <a:pt x="315858" y="166255"/>
                  <a:pt x="332509" y="166255"/>
                </a:cubicBezTo>
                <a:cubicBezTo>
                  <a:pt x="345571" y="166255"/>
                  <a:pt x="350018" y="146705"/>
                  <a:pt x="360218" y="138545"/>
                </a:cubicBezTo>
                <a:cubicBezTo>
                  <a:pt x="373220" y="128143"/>
                  <a:pt x="387927" y="120072"/>
                  <a:pt x="401782" y="110836"/>
                </a:cubicBezTo>
                <a:cubicBezTo>
                  <a:pt x="408601" y="97199"/>
                  <a:pt x="440880" y="26911"/>
                  <a:pt x="457200" y="13855"/>
                </a:cubicBezTo>
                <a:cubicBezTo>
                  <a:pt x="468604" y="4732"/>
                  <a:pt x="484909" y="4618"/>
                  <a:pt x="498763" y="0"/>
                </a:cubicBezTo>
                <a:cubicBezTo>
                  <a:pt x="621322" y="40852"/>
                  <a:pt x="552683" y="27709"/>
                  <a:pt x="706582"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9372600" y="914400"/>
            <a:ext cx="3733800" cy="5229914"/>
            <a:chOff x="1905000" y="533400"/>
            <a:chExt cx="3069771" cy="4544114"/>
          </a:xfrm>
        </p:grpSpPr>
        <p:sp>
          <p:nvSpPr>
            <p:cNvPr id="5" name="Freeform 4"/>
            <p:cNvSpPr/>
            <p:nvPr/>
          </p:nvSpPr>
          <p:spPr>
            <a:xfrm>
              <a:off x="2573971" y="2293858"/>
              <a:ext cx="1339241" cy="1275372"/>
            </a:xfrm>
            <a:custGeom>
              <a:avLst/>
              <a:gdLst>
                <a:gd name="connsiteX0" fmla="*/ 709056 w 1339241"/>
                <a:gd name="connsiteY0" fmla="*/ 85785 h 1275372"/>
                <a:gd name="connsiteX1" fmla="*/ 775157 w 1339241"/>
                <a:gd name="connsiteY1" fmla="*/ 74769 h 1275372"/>
                <a:gd name="connsiteX2" fmla="*/ 797190 w 1339241"/>
                <a:gd name="connsiteY2" fmla="*/ 41718 h 1275372"/>
                <a:gd name="connsiteX3" fmla="*/ 863292 w 1339241"/>
                <a:gd name="connsiteY3" fmla="*/ 19684 h 1275372"/>
                <a:gd name="connsiteX4" fmla="*/ 1050578 w 1339241"/>
                <a:gd name="connsiteY4" fmla="*/ 52735 h 1275372"/>
                <a:gd name="connsiteX5" fmla="*/ 1083629 w 1339241"/>
                <a:gd name="connsiteY5" fmla="*/ 63752 h 1275372"/>
                <a:gd name="connsiteX6" fmla="*/ 1149730 w 1339241"/>
                <a:gd name="connsiteY6" fmla="*/ 107819 h 1275372"/>
                <a:gd name="connsiteX7" fmla="*/ 1193798 w 1339241"/>
                <a:gd name="connsiteY7" fmla="*/ 162903 h 1275372"/>
                <a:gd name="connsiteX8" fmla="*/ 1237865 w 1339241"/>
                <a:gd name="connsiteY8" fmla="*/ 229005 h 1275372"/>
                <a:gd name="connsiteX9" fmla="*/ 1259899 w 1339241"/>
                <a:gd name="connsiteY9" fmla="*/ 262055 h 1275372"/>
                <a:gd name="connsiteX10" fmla="*/ 1292949 w 1339241"/>
                <a:gd name="connsiteY10" fmla="*/ 361207 h 1275372"/>
                <a:gd name="connsiteX11" fmla="*/ 1303966 w 1339241"/>
                <a:gd name="connsiteY11" fmla="*/ 394258 h 1275372"/>
                <a:gd name="connsiteX12" fmla="*/ 1314983 w 1339241"/>
                <a:gd name="connsiteY12" fmla="*/ 427308 h 1275372"/>
                <a:gd name="connsiteX13" fmla="*/ 1303966 w 1339241"/>
                <a:gd name="connsiteY13" fmla="*/ 812899 h 1275372"/>
                <a:gd name="connsiteX14" fmla="*/ 1292949 w 1339241"/>
                <a:gd name="connsiteY14" fmla="*/ 856966 h 1275372"/>
                <a:gd name="connsiteX15" fmla="*/ 1270916 w 1339241"/>
                <a:gd name="connsiteY15" fmla="*/ 989169 h 1275372"/>
                <a:gd name="connsiteX16" fmla="*/ 1281933 w 1339241"/>
                <a:gd name="connsiteY16" fmla="*/ 1099337 h 1275372"/>
                <a:gd name="connsiteX17" fmla="*/ 1314983 w 1339241"/>
                <a:gd name="connsiteY17" fmla="*/ 1132388 h 1275372"/>
                <a:gd name="connsiteX18" fmla="*/ 1337017 w 1339241"/>
                <a:gd name="connsiteY18" fmla="*/ 1209506 h 1275372"/>
                <a:gd name="connsiteX19" fmla="*/ 1326000 w 1339241"/>
                <a:gd name="connsiteY19" fmla="*/ 1264590 h 1275372"/>
                <a:gd name="connsiteX20" fmla="*/ 1292949 w 1339241"/>
                <a:gd name="connsiteY20" fmla="*/ 1253573 h 1275372"/>
                <a:gd name="connsiteX21" fmla="*/ 1270916 w 1339241"/>
                <a:gd name="connsiteY21" fmla="*/ 1176455 h 1275372"/>
                <a:gd name="connsiteX22" fmla="*/ 1259899 w 1339241"/>
                <a:gd name="connsiteY22" fmla="*/ 1264590 h 1275372"/>
                <a:gd name="connsiteX23" fmla="*/ 1248882 w 1339241"/>
                <a:gd name="connsiteY23" fmla="*/ 1231540 h 1275372"/>
                <a:gd name="connsiteX24" fmla="*/ 1237865 w 1339241"/>
                <a:gd name="connsiteY24" fmla="*/ 1165438 h 1275372"/>
                <a:gd name="connsiteX25" fmla="*/ 1226848 w 1339241"/>
                <a:gd name="connsiteY25" fmla="*/ 1220523 h 1275372"/>
                <a:gd name="connsiteX26" fmla="*/ 1215831 w 1339241"/>
                <a:gd name="connsiteY26" fmla="*/ 1253573 h 1275372"/>
                <a:gd name="connsiteX27" fmla="*/ 1204815 w 1339241"/>
                <a:gd name="connsiteY27" fmla="*/ 1220523 h 1275372"/>
                <a:gd name="connsiteX28" fmla="*/ 1182781 w 1339241"/>
                <a:gd name="connsiteY28" fmla="*/ 1253573 h 1275372"/>
                <a:gd name="connsiteX29" fmla="*/ 1149730 w 1339241"/>
                <a:gd name="connsiteY29" fmla="*/ 1242556 h 1275372"/>
                <a:gd name="connsiteX30" fmla="*/ 1138713 w 1339241"/>
                <a:gd name="connsiteY30" fmla="*/ 1132388 h 1275372"/>
                <a:gd name="connsiteX31" fmla="*/ 1105663 w 1339241"/>
                <a:gd name="connsiteY31" fmla="*/ 1121371 h 1275372"/>
                <a:gd name="connsiteX32" fmla="*/ 1116680 w 1339241"/>
                <a:gd name="connsiteY32" fmla="*/ 1055270 h 1275372"/>
                <a:gd name="connsiteX33" fmla="*/ 1149730 w 1339241"/>
                <a:gd name="connsiteY33" fmla="*/ 1044253 h 1275372"/>
                <a:gd name="connsiteX34" fmla="*/ 1171764 w 1339241"/>
                <a:gd name="connsiteY34" fmla="*/ 1011202 h 1275372"/>
                <a:gd name="connsiteX35" fmla="*/ 1182781 w 1339241"/>
                <a:gd name="connsiteY35" fmla="*/ 956118 h 1275372"/>
                <a:gd name="connsiteX36" fmla="*/ 1204815 w 1339241"/>
                <a:gd name="connsiteY36" fmla="*/ 923067 h 1275372"/>
                <a:gd name="connsiteX37" fmla="*/ 1215831 w 1339241"/>
                <a:gd name="connsiteY37" fmla="*/ 834932 h 1275372"/>
                <a:gd name="connsiteX38" fmla="*/ 1204815 w 1339241"/>
                <a:gd name="connsiteY38" fmla="*/ 515443 h 1275372"/>
                <a:gd name="connsiteX39" fmla="*/ 1182781 w 1339241"/>
                <a:gd name="connsiteY39" fmla="*/ 482393 h 1275372"/>
                <a:gd name="connsiteX40" fmla="*/ 1171764 w 1339241"/>
                <a:gd name="connsiteY40" fmla="*/ 449342 h 1275372"/>
                <a:gd name="connsiteX41" fmla="*/ 1116680 w 1339241"/>
                <a:gd name="connsiteY41" fmla="*/ 383241 h 1275372"/>
                <a:gd name="connsiteX42" fmla="*/ 984477 w 1339241"/>
                <a:gd name="connsiteY42" fmla="*/ 394258 h 1275372"/>
                <a:gd name="connsiteX43" fmla="*/ 907359 w 1339241"/>
                <a:gd name="connsiteY43" fmla="*/ 427308 h 1275372"/>
                <a:gd name="connsiteX44" fmla="*/ 874309 w 1339241"/>
                <a:gd name="connsiteY44" fmla="*/ 449342 h 1275372"/>
                <a:gd name="connsiteX45" fmla="*/ 830241 w 1339241"/>
                <a:gd name="connsiteY45" fmla="*/ 460359 h 1275372"/>
                <a:gd name="connsiteX46" fmla="*/ 334482 w 1339241"/>
                <a:gd name="connsiteY46" fmla="*/ 460359 h 1275372"/>
                <a:gd name="connsiteX47" fmla="*/ 301431 w 1339241"/>
                <a:gd name="connsiteY47" fmla="*/ 493409 h 1275372"/>
                <a:gd name="connsiteX48" fmla="*/ 279398 w 1339241"/>
                <a:gd name="connsiteY48" fmla="*/ 581544 h 1275372"/>
                <a:gd name="connsiteX49" fmla="*/ 246347 w 1339241"/>
                <a:gd name="connsiteY49" fmla="*/ 856966 h 1275372"/>
                <a:gd name="connsiteX50" fmla="*/ 257364 w 1339241"/>
                <a:gd name="connsiteY50" fmla="*/ 1044253 h 1275372"/>
                <a:gd name="connsiteX51" fmla="*/ 279398 w 1339241"/>
                <a:gd name="connsiteY51" fmla="*/ 1110354 h 1275372"/>
                <a:gd name="connsiteX52" fmla="*/ 290415 w 1339241"/>
                <a:gd name="connsiteY52" fmla="*/ 1143405 h 1275372"/>
                <a:gd name="connsiteX53" fmla="*/ 279398 w 1339241"/>
                <a:gd name="connsiteY53" fmla="*/ 1187472 h 1275372"/>
                <a:gd name="connsiteX54" fmla="*/ 213296 w 1339241"/>
                <a:gd name="connsiteY54" fmla="*/ 1154422 h 1275372"/>
                <a:gd name="connsiteX55" fmla="*/ 180246 w 1339241"/>
                <a:gd name="connsiteY55" fmla="*/ 1132388 h 1275372"/>
                <a:gd name="connsiteX56" fmla="*/ 169229 w 1339241"/>
                <a:gd name="connsiteY56" fmla="*/ 1165438 h 1275372"/>
                <a:gd name="connsiteX57" fmla="*/ 136178 w 1339241"/>
                <a:gd name="connsiteY57" fmla="*/ 1154422 h 1275372"/>
                <a:gd name="connsiteX58" fmla="*/ 103128 w 1339241"/>
                <a:gd name="connsiteY58" fmla="*/ 1154422 h 1275372"/>
                <a:gd name="connsiteX59" fmla="*/ 48043 w 1339241"/>
                <a:gd name="connsiteY59" fmla="*/ 1143405 h 1275372"/>
                <a:gd name="connsiteX60" fmla="*/ 26010 w 1339241"/>
                <a:gd name="connsiteY60" fmla="*/ 1088320 h 1275372"/>
                <a:gd name="connsiteX61" fmla="*/ 3976 w 1339241"/>
                <a:gd name="connsiteY61" fmla="*/ 1055270 h 1275372"/>
                <a:gd name="connsiteX62" fmla="*/ 26010 w 1339241"/>
                <a:gd name="connsiteY62" fmla="*/ 956118 h 1275372"/>
                <a:gd name="connsiteX63" fmla="*/ 37027 w 1339241"/>
                <a:gd name="connsiteY63" fmla="*/ 912050 h 1275372"/>
                <a:gd name="connsiteX64" fmla="*/ 136178 w 1339241"/>
                <a:gd name="connsiteY64" fmla="*/ 901034 h 1275372"/>
                <a:gd name="connsiteX65" fmla="*/ 169229 w 1339241"/>
                <a:gd name="connsiteY65" fmla="*/ 757814 h 1275372"/>
                <a:gd name="connsiteX66" fmla="*/ 191263 w 1339241"/>
                <a:gd name="connsiteY66" fmla="*/ 691713 h 1275372"/>
                <a:gd name="connsiteX67" fmla="*/ 202280 w 1339241"/>
                <a:gd name="connsiteY67" fmla="*/ 581544 h 1275372"/>
                <a:gd name="connsiteX68" fmla="*/ 213296 w 1339241"/>
                <a:gd name="connsiteY68" fmla="*/ 537477 h 1275372"/>
                <a:gd name="connsiteX69" fmla="*/ 224313 w 1339241"/>
                <a:gd name="connsiteY69" fmla="*/ 471376 h 1275372"/>
                <a:gd name="connsiteX70" fmla="*/ 235330 w 1339241"/>
                <a:gd name="connsiteY70" fmla="*/ 394258 h 1275372"/>
                <a:gd name="connsiteX71" fmla="*/ 257364 w 1339241"/>
                <a:gd name="connsiteY71" fmla="*/ 328156 h 1275372"/>
                <a:gd name="connsiteX72" fmla="*/ 312448 w 1339241"/>
                <a:gd name="connsiteY72" fmla="*/ 217988 h 1275372"/>
                <a:gd name="connsiteX73" fmla="*/ 334482 w 1339241"/>
                <a:gd name="connsiteY73" fmla="*/ 184937 h 1275372"/>
                <a:gd name="connsiteX74" fmla="*/ 367533 w 1339241"/>
                <a:gd name="connsiteY74" fmla="*/ 173920 h 1275372"/>
                <a:gd name="connsiteX75" fmla="*/ 433634 w 1339241"/>
                <a:gd name="connsiteY75" fmla="*/ 129853 h 1275372"/>
                <a:gd name="connsiteX76" fmla="*/ 499735 w 1339241"/>
                <a:gd name="connsiteY76" fmla="*/ 107819 h 1275372"/>
                <a:gd name="connsiteX77" fmla="*/ 598887 w 1339241"/>
                <a:gd name="connsiteY77" fmla="*/ 63752 h 1275372"/>
                <a:gd name="connsiteX78" fmla="*/ 742106 w 1339241"/>
                <a:gd name="connsiteY78" fmla="*/ 30701 h 1275372"/>
                <a:gd name="connsiteX79" fmla="*/ 819224 w 1339241"/>
                <a:gd name="connsiteY79" fmla="*/ 19684 h 12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39241" h="1275372">
                  <a:moveTo>
                    <a:pt x="709056" y="85785"/>
                  </a:moveTo>
                  <a:cubicBezTo>
                    <a:pt x="731090" y="82113"/>
                    <a:pt x="755178" y="84759"/>
                    <a:pt x="775157" y="74769"/>
                  </a:cubicBezTo>
                  <a:cubicBezTo>
                    <a:pt x="787000" y="68848"/>
                    <a:pt x="785962" y="48736"/>
                    <a:pt x="797190" y="41718"/>
                  </a:cubicBezTo>
                  <a:cubicBezTo>
                    <a:pt x="816885" y="29408"/>
                    <a:pt x="863292" y="19684"/>
                    <a:pt x="863292" y="19684"/>
                  </a:cubicBezTo>
                  <a:cubicBezTo>
                    <a:pt x="1145699" y="39856"/>
                    <a:pt x="945110" y="0"/>
                    <a:pt x="1050578" y="52735"/>
                  </a:cubicBezTo>
                  <a:cubicBezTo>
                    <a:pt x="1060965" y="57929"/>
                    <a:pt x="1073477" y="58112"/>
                    <a:pt x="1083629" y="63752"/>
                  </a:cubicBezTo>
                  <a:cubicBezTo>
                    <a:pt x="1106778" y="76612"/>
                    <a:pt x="1149730" y="107819"/>
                    <a:pt x="1149730" y="107819"/>
                  </a:cubicBezTo>
                  <a:cubicBezTo>
                    <a:pt x="1174541" y="182251"/>
                    <a:pt x="1140131" y="101570"/>
                    <a:pt x="1193798" y="162903"/>
                  </a:cubicBezTo>
                  <a:cubicBezTo>
                    <a:pt x="1211236" y="182832"/>
                    <a:pt x="1223176" y="206971"/>
                    <a:pt x="1237865" y="229005"/>
                  </a:cubicBezTo>
                  <a:lnTo>
                    <a:pt x="1259899" y="262055"/>
                  </a:lnTo>
                  <a:lnTo>
                    <a:pt x="1292949" y="361207"/>
                  </a:lnTo>
                  <a:lnTo>
                    <a:pt x="1303966" y="394258"/>
                  </a:lnTo>
                  <a:lnTo>
                    <a:pt x="1314983" y="427308"/>
                  </a:lnTo>
                  <a:cubicBezTo>
                    <a:pt x="1311311" y="555838"/>
                    <a:pt x="1310551" y="684485"/>
                    <a:pt x="1303966" y="812899"/>
                  </a:cubicBezTo>
                  <a:cubicBezTo>
                    <a:pt x="1303191" y="828020"/>
                    <a:pt x="1295739" y="842084"/>
                    <a:pt x="1292949" y="856966"/>
                  </a:cubicBezTo>
                  <a:cubicBezTo>
                    <a:pt x="1284716" y="900876"/>
                    <a:pt x="1270916" y="989169"/>
                    <a:pt x="1270916" y="989169"/>
                  </a:cubicBezTo>
                  <a:cubicBezTo>
                    <a:pt x="1274588" y="1025892"/>
                    <a:pt x="1271080" y="1064063"/>
                    <a:pt x="1281933" y="1099337"/>
                  </a:cubicBezTo>
                  <a:cubicBezTo>
                    <a:pt x="1286515" y="1114228"/>
                    <a:pt x="1306341" y="1119424"/>
                    <a:pt x="1314983" y="1132388"/>
                  </a:cubicBezTo>
                  <a:cubicBezTo>
                    <a:pt x="1321306" y="1141872"/>
                    <a:pt x="1335548" y="1203628"/>
                    <a:pt x="1337017" y="1209506"/>
                  </a:cubicBezTo>
                  <a:cubicBezTo>
                    <a:pt x="1333345" y="1227867"/>
                    <a:pt x="1339241" y="1251350"/>
                    <a:pt x="1326000" y="1264590"/>
                  </a:cubicBezTo>
                  <a:cubicBezTo>
                    <a:pt x="1317788" y="1272801"/>
                    <a:pt x="1301161" y="1261785"/>
                    <a:pt x="1292949" y="1253573"/>
                  </a:cubicBezTo>
                  <a:cubicBezTo>
                    <a:pt x="1287682" y="1248306"/>
                    <a:pt x="1271011" y="1176833"/>
                    <a:pt x="1270916" y="1176455"/>
                  </a:cubicBezTo>
                  <a:cubicBezTo>
                    <a:pt x="1267244" y="1205833"/>
                    <a:pt x="1270895" y="1237101"/>
                    <a:pt x="1259899" y="1264590"/>
                  </a:cubicBezTo>
                  <a:cubicBezTo>
                    <a:pt x="1255586" y="1275372"/>
                    <a:pt x="1251401" y="1242876"/>
                    <a:pt x="1248882" y="1231540"/>
                  </a:cubicBezTo>
                  <a:cubicBezTo>
                    <a:pt x="1244036" y="1209734"/>
                    <a:pt x="1241537" y="1187472"/>
                    <a:pt x="1237865" y="1165438"/>
                  </a:cubicBezTo>
                  <a:cubicBezTo>
                    <a:pt x="1234193" y="1183800"/>
                    <a:pt x="1231390" y="1202357"/>
                    <a:pt x="1226848" y="1220523"/>
                  </a:cubicBezTo>
                  <a:cubicBezTo>
                    <a:pt x="1224031" y="1231789"/>
                    <a:pt x="1227444" y="1253573"/>
                    <a:pt x="1215831" y="1253573"/>
                  </a:cubicBezTo>
                  <a:cubicBezTo>
                    <a:pt x="1204218" y="1253573"/>
                    <a:pt x="1208487" y="1231540"/>
                    <a:pt x="1204815" y="1220523"/>
                  </a:cubicBezTo>
                  <a:cubicBezTo>
                    <a:pt x="1197470" y="1231540"/>
                    <a:pt x="1195075" y="1248656"/>
                    <a:pt x="1182781" y="1253573"/>
                  </a:cubicBezTo>
                  <a:cubicBezTo>
                    <a:pt x="1171999" y="1257886"/>
                    <a:pt x="1153699" y="1253470"/>
                    <a:pt x="1149730" y="1242556"/>
                  </a:cubicBezTo>
                  <a:cubicBezTo>
                    <a:pt x="1137118" y="1207872"/>
                    <a:pt x="1151325" y="1167072"/>
                    <a:pt x="1138713" y="1132388"/>
                  </a:cubicBezTo>
                  <a:cubicBezTo>
                    <a:pt x="1134744" y="1121475"/>
                    <a:pt x="1116680" y="1125043"/>
                    <a:pt x="1105663" y="1121371"/>
                  </a:cubicBezTo>
                  <a:cubicBezTo>
                    <a:pt x="1109335" y="1099337"/>
                    <a:pt x="1105598" y="1074665"/>
                    <a:pt x="1116680" y="1055270"/>
                  </a:cubicBezTo>
                  <a:cubicBezTo>
                    <a:pt x="1122441" y="1045187"/>
                    <a:pt x="1140662" y="1051507"/>
                    <a:pt x="1149730" y="1044253"/>
                  </a:cubicBezTo>
                  <a:cubicBezTo>
                    <a:pt x="1160069" y="1035981"/>
                    <a:pt x="1164419" y="1022219"/>
                    <a:pt x="1171764" y="1011202"/>
                  </a:cubicBezTo>
                  <a:cubicBezTo>
                    <a:pt x="1175436" y="992841"/>
                    <a:pt x="1176206" y="973651"/>
                    <a:pt x="1182781" y="956118"/>
                  </a:cubicBezTo>
                  <a:cubicBezTo>
                    <a:pt x="1187430" y="943720"/>
                    <a:pt x="1201331" y="935841"/>
                    <a:pt x="1204815" y="923067"/>
                  </a:cubicBezTo>
                  <a:cubicBezTo>
                    <a:pt x="1212605" y="894503"/>
                    <a:pt x="1212159" y="864310"/>
                    <a:pt x="1215831" y="834932"/>
                  </a:cubicBezTo>
                  <a:cubicBezTo>
                    <a:pt x="1212159" y="728436"/>
                    <a:pt x="1214761" y="621537"/>
                    <a:pt x="1204815" y="515443"/>
                  </a:cubicBezTo>
                  <a:cubicBezTo>
                    <a:pt x="1203579" y="502260"/>
                    <a:pt x="1188702" y="494236"/>
                    <a:pt x="1182781" y="482393"/>
                  </a:cubicBezTo>
                  <a:cubicBezTo>
                    <a:pt x="1177587" y="472006"/>
                    <a:pt x="1176957" y="459729"/>
                    <a:pt x="1171764" y="449342"/>
                  </a:cubicBezTo>
                  <a:cubicBezTo>
                    <a:pt x="1156426" y="418666"/>
                    <a:pt x="1141045" y="407606"/>
                    <a:pt x="1116680" y="383241"/>
                  </a:cubicBezTo>
                  <a:cubicBezTo>
                    <a:pt x="1072612" y="386913"/>
                    <a:pt x="1028310" y="388414"/>
                    <a:pt x="984477" y="394258"/>
                  </a:cubicBezTo>
                  <a:cubicBezTo>
                    <a:pt x="964328" y="396945"/>
                    <a:pt x="921534" y="419208"/>
                    <a:pt x="907359" y="427308"/>
                  </a:cubicBezTo>
                  <a:cubicBezTo>
                    <a:pt x="895863" y="433877"/>
                    <a:pt x="886479" y="444126"/>
                    <a:pt x="874309" y="449342"/>
                  </a:cubicBezTo>
                  <a:cubicBezTo>
                    <a:pt x="860392" y="455307"/>
                    <a:pt x="844930" y="456687"/>
                    <a:pt x="830241" y="460359"/>
                  </a:cubicBezTo>
                  <a:cubicBezTo>
                    <a:pt x="823387" y="460145"/>
                    <a:pt x="434655" y="435316"/>
                    <a:pt x="334482" y="460359"/>
                  </a:cubicBezTo>
                  <a:cubicBezTo>
                    <a:pt x="319367" y="464138"/>
                    <a:pt x="312448" y="482392"/>
                    <a:pt x="301431" y="493409"/>
                  </a:cubicBezTo>
                  <a:cubicBezTo>
                    <a:pt x="287793" y="534328"/>
                    <a:pt x="287374" y="531029"/>
                    <a:pt x="279398" y="581544"/>
                  </a:cubicBezTo>
                  <a:cubicBezTo>
                    <a:pt x="255595" y="732294"/>
                    <a:pt x="258967" y="718144"/>
                    <a:pt x="246347" y="856966"/>
                  </a:cubicBezTo>
                  <a:cubicBezTo>
                    <a:pt x="250019" y="919395"/>
                    <a:pt x="249275" y="982241"/>
                    <a:pt x="257364" y="1044253"/>
                  </a:cubicBezTo>
                  <a:cubicBezTo>
                    <a:pt x="260368" y="1067283"/>
                    <a:pt x="272053" y="1088320"/>
                    <a:pt x="279398" y="1110354"/>
                  </a:cubicBezTo>
                  <a:lnTo>
                    <a:pt x="290415" y="1143405"/>
                  </a:lnTo>
                  <a:cubicBezTo>
                    <a:pt x="286743" y="1158094"/>
                    <a:pt x="291511" y="1178388"/>
                    <a:pt x="279398" y="1187472"/>
                  </a:cubicBezTo>
                  <a:cubicBezTo>
                    <a:pt x="268666" y="1195521"/>
                    <a:pt x="216240" y="1156385"/>
                    <a:pt x="213296" y="1154422"/>
                  </a:cubicBezTo>
                  <a:cubicBezTo>
                    <a:pt x="184510" y="1068061"/>
                    <a:pt x="198177" y="1069630"/>
                    <a:pt x="180246" y="1132388"/>
                  </a:cubicBezTo>
                  <a:cubicBezTo>
                    <a:pt x="177056" y="1143554"/>
                    <a:pt x="172901" y="1154421"/>
                    <a:pt x="169229" y="1165438"/>
                  </a:cubicBezTo>
                  <a:cubicBezTo>
                    <a:pt x="158212" y="1161766"/>
                    <a:pt x="143432" y="1163490"/>
                    <a:pt x="136178" y="1154422"/>
                  </a:cubicBezTo>
                  <a:cubicBezTo>
                    <a:pt x="108486" y="1119807"/>
                    <a:pt x="145701" y="1069276"/>
                    <a:pt x="103128" y="1154422"/>
                  </a:cubicBezTo>
                  <a:cubicBezTo>
                    <a:pt x="84766" y="1150750"/>
                    <a:pt x="56417" y="1160153"/>
                    <a:pt x="48043" y="1143405"/>
                  </a:cubicBezTo>
                  <a:cubicBezTo>
                    <a:pt x="17430" y="1082181"/>
                    <a:pt x="102847" y="1037096"/>
                    <a:pt x="26010" y="1088320"/>
                  </a:cubicBezTo>
                  <a:cubicBezTo>
                    <a:pt x="18665" y="1077303"/>
                    <a:pt x="5438" y="1068430"/>
                    <a:pt x="3976" y="1055270"/>
                  </a:cubicBezTo>
                  <a:cubicBezTo>
                    <a:pt x="0" y="1019484"/>
                    <a:pt x="16717" y="988645"/>
                    <a:pt x="26010" y="956118"/>
                  </a:cubicBezTo>
                  <a:cubicBezTo>
                    <a:pt x="30170" y="941559"/>
                    <a:pt x="23484" y="918821"/>
                    <a:pt x="37027" y="912050"/>
                  </a:cubicBezTo>
                  <a:cubicBezTo>
                    <a:pt x="66770" y="897178"/>
                    <a:pt x="103128" y="904706"/>
                    <a:pt x="136178" y="901034"/>
                  </a:cubicBezTo>
                  <a:cubicBezTo>
                    <a:pt x="184071" y="829194"/>
                    <a:pt x="141878" y="903682"/>
                    <a:pt x="169229" y="757814"/>
                  </a:cubicBezTo>
                  <a:cubicBezTo>
                    <a:pt x="173509" y="734986"/>
                    <a:pt x="191263" y="691713"/>
                    <a:pt x="191263" y="691713"/>
                  </a:cubicBezTo>
                  <a:cubicBezTo>
                    <a:pt x="194935" y="654990"/>
                    <a:pt x="197061" y="618079"/>
                    <a:pt x="202280" y="581544"/>
                  </a:cubicBezTo>
                  <a:cubicBezTo>
                    <a:pt x="204421" y="566555"/>
                    <a:pt x="210327" y="552324"/>
                    <a:pt x="213296" y="537477"/>
                  </a:cubicBezTo>
                  <a:cubicBezTo>
                    <a:pt x="217677" y="515573"/>
                    <a:pt x="220916" y="493454"/>
                    <a:pt x="224313" y="471376"/>
                  </a:cubicBezTo>
                  <a:cubicBezTo>
                    <a:pt x="228262" y="445711"/>
                    <a:pt x="229491" y="419560"/>
                    <a:pt x="235330" y="394258"/>
                  </a:cubicBezTo>
                  <a:cubicBezTo>
                    <a:pt x="240553" y="371627"/>
                    <a:pt x="251731" y="350688"/>
                    <a:pt x="257364" y="328156"/>
                  </a:cubicBezTo>
                  <a:cubicBezTo>
                    <a:pt x="274804" y="258399"/>
                    <a:pt x="259982" y="296687"/>
                    <a:pt x="312448" y="217988"/>
                  </a:cubicBezTo>
                  <a:cubicBezTo>
                    <a:pt x="319793" y="206971"/>
                    <a:pt x="321921" y="189124"/>
                    <a:pt x="334482" y="184937"/>
                  </a:cubicBezTo>
                  <a:cubicBezTo>
                    <a:pt x="345499" y="181265"/>
                    <a:pt x="357381" y="179560"/>
                    <a:pt x="367533" y="173920"/>
                  </a:cubicBezTo>
                  <a:cubicBezTo>
                    <a:pt x="390682" y="161060"/>
                    <a:pt x="408512" y="138227"/>
                    <a:pt x="433634" y="129853"/>
                  </a:cubicBezTo>
                  <a:cubicBezTo>
                    <a:pt x="455668" y="122508"/>
                    <a:pt x="480410" y="120702"/>
                    <a:pt x="499735" y="107819"/>
                  </a:cubicBezTo>
                  <a:cubicBezTo>
                    <a:pt x="543143" y="78880"/>
                    <a:pt x="535955" y="79485"/>
                    <a:pt x="598887" y="63752"/>
                  </a:cubicBezTo>
                  <a:cubicBezTo>
                    <a:pt x="650344" y="50888"/>
                    <a:pt x="691240" y="39179"/>
                    <a:pt x="742106" y="30701"/>
                  </a:cubicBezTo>
                  <a:cubicBezTo>
                    <a:pt x="767720" y="26432"/>
                    <a:pt x="819224" y="19684"/>
                    <a:pt x="819224" y="19684"/>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200400" y="2057400"/>
              <a:ext cx="281416" cy="354999"/>
            </a:xfrm>
            <a:custGeom>
              <a:avLst/>
              <a:gdLst>
                <a:gd name="connsiteX0" fmla="*/ 23586 w 281416"/>
                <a:gd name="connsiteY0" fmla="*/ 307828 h 354999"/>
                <a:gd name="connsiteX1" fmla="*/ 34472 w 281416"/>
                <a:gd name="connsiteY1" fmla="*/ 24800 h 354999"/>
                <a:gd name="connsiteX2" fmla="*/ 56243 w 281416"/>
                <a:gd name="connsiteY2" fmla="*/ 3028 h 354999"/>
                <a:gd name="connsiteX3" fmla="*/ 165100 w 281416"/>
                <a:gd name="connsiteY3" fmla="*/ 13914 h 354999"/>
                <a:gd name="connsiteX4" fmla="*/ 175986 w 281416"/>
                <a:gd name="connsiteY4" fmla="*/ 307828 h 354999"/>
                <a:gd name="connsiteX5" fmla="*/ 23586 w 281416"/>
                <a:gd name="connsiteY5" fmla="*/ 307828 h 35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16" h="354999">
                  <a:moveTo>
                    <a:pt x="23586" y="307828"/>
                  </a:moveTo>
                  <a:cubicBezTo>
                    <a:pt x="0" y="260657"/>
                    <a:pt x="24414" y="118675"/>
                    <a:pt x="34472" y="24800"/>
                  </a:cubicBezTo>
                  <a:cubicBezTo>
                    <a:pt x="35565" y="14595"/>
                    <a:pt x="46015" y="3880"/>
                    <a:pt x="56243" y="3028"/>
                  </a:cubicBezTo>
                  <a:cubicBezTo>
                    <a:pt x="92584" y="0"/>
                    <a:pt x="128814" y="10285"/>
                    <a:pt x="165100" y="13914"/>
                  </a:cubicBezTo>
                  <a:cubicBezTo>
                    <a:pt x="240428" y="89238"/>
                    <a:pt x="281416" y="119560"/>
                    <a:pt x="175986" y="307828"/>
                  </a:cubicBezTo>
                  <a:cubicBezTo>
                    <a:pt x="152938" y="348985"/>
                    <a:pt x="47172" y="354999"/>
                    <a:pt x="23586" y="307828"/>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8"/>
            <p:cNvGrpSpPr/>
            <p:nvPr/>
          </p:nvGrpSpPr>
          <p:grpSpPr>
            <a:xfrm>
              <a:off x="1905000" y="533398"/>
              <a:ext cx="2819398" cy="1709056"/>
              <a:chOff x="364046" y="1719943"/>
              <a:chExt cx="3808094" cy="1970314"/>
            </a:xfrm>
          </p:grpSpPr>
          <p:sp>
            <p:nvSpPr>
              <p:cNvPr id="9" name="Freeform 8"/>
              <p:cNvSpPr/>
              <p:nvPr/>
            </p:nvSpPr>
            <p:spPr>
              <a:xfrm>
                <a:off x="762000" y="2819400"/>
                <a:ext cx="1230036" cy="795131"/>
              </a:xfrm>
              <a:custGeom>
                <a:avLst/>
                <a:gdLst>
                  <a:gd name="connsiteX0" fmla="*/ 1204686 w 1230036"/>
                  <a:gd name="connsiteY0" fmla="*/ 11359 h 795131"/>
                  <a:gd name="connsiteX1" fmla="*/ 1172028 w 1230036"/>
                  <a:gd name="connsiteY1" fmla="*/ 474 h 795131"/>
                  <a:gd name="connsiteX2" fmla="*/ 1117600 w 1230036"/>
                  <a:gd name="connsiteY2" fmla="*/ 11359 h 795131"/>
                  <a:gd name="connsiteX3" fmla="*/ 1063171 w 1230036"/>
                  <a:gd name="connsiteY3" fmla="*/ 109331 h 795131"/>
                  <a:gd name="connsiteX4" fmla="*/ 1052286 w 1230036"/>
                  <a:gd name="connsiteY4" fmla="*/ 152874 h 795131"/>
                  <a:gd name="connsiteX5" fmla="*/ 1041400 w 1230036"/>
                  <a:gd name="connsiteY5" fmla="*/ 218188 h 795131"/>
                  <a:gd name="connsiteX6" fmla="*/ 1019628 w 1230036"/>
                  <a:gd name="connsiteY6" fmla="*/ 457674 h 795131"/>
                  <a:gd name="connsiteX7" fmla="*/ 1008743 w 1230036"/>
                  <a:gd name="connsiteY7" fmla="*/ 490331 h 795131"/>
                  <a:gd name="connsiteX8" fmla="*/ 986971 w 1230036"/>
                  <a:gd name="connsiteY8" fmla="*/ 522988 h 795131"/>
                  <a:gd name="connsiteX9" fmla="*/ 954314 w 1230036"/>
                  <a:gd name="connsiteY9" fmla="*/ 588302 h 795131"/>
                  <a:gd name="connsiteX10" fmla="*/ 932543 w 1230036"/>
                  <a:gd name="connsiteY10" fmla="*/ 610074 h 795131"/>
                  <a:gd name="connsiteX11" fmla="*/ 910771 w 1230036"/>
                  <a:gd name="connsiteY11" fmla="*/ 642731 h 795131"/>
                  <a:gd name="connsiteX12" fmla="*/ 845457 w 1230036"/>
                  <a:gd name="connsiteY12" fmla="*/ 686274 h 795131"/>
                  <a:gd name="connsiteX13" fmla="*/ 812800 w 1230036"/>
                  <a:gd name="connsiteY13" fmla="*/ 708045 h 795131"/>
                  <a:gd name="connsiteX14" fmla="*/ 725714 w 1230036"/>
                  <a:gd name="connsiteY14" fmla="*/ 718931 h 795131"/>
                  <a:gd name="connsiteX15" fmla="*/ 627743 w 1230036"/>
                  <a:gd name="connsiteY15" fmla="*/ 708045 h 795131"/>
                  <a:gd name="connsiteX16" fmla="*/ 562428 w 1230036"/>
                  <a:gd name="connsiteY16" fmla="*/ 686274 h 795131"/>
                  <a:gd name="connsiteX17" fmla="*/ 529771 w 1230036"/>
                  <a:gd name="connsiteY17" fmla="*/ 664502 h 795131"/>
                  <a:gd name="connsiteX18" fmla="*/ 486228 w 1230036"/>
                  <a:gd name="connsiteY18" fmla="*/ 642731 h 795131"/>
                  <a:gd name="connsiteX19" fmla="*/ 464457 w 1230036"/>
                  <a:gd name="connsiteY19" fmla="*/ 620959 h 795131"/>
                  <a:gd name="connsiteX20" fmla="*/ 420914 w 1230036"/>
                  <a:gd name="connsiteY20" fmla="*/ 599188 h 795131"/>
                  <a:gd name="connsiteX21" fmla="*/ 377371 w 1230036"/>
                  <a:gd name="connsiteY21" fmla="*/ 533874 h 795131"/>
                  <a:gd name="connsiteX22" fmla="*/ 355600 w 1230036"/>
                  <a:gd name="connsiteY22" fmla="*/ 501216 h 795131"/>
                  <a:gd name="connsiteX23" fmla="*/ 301171 w 1230036"/>
                  <a:gd name="connsiteY23" fmla="*/ 457674 h 795131"/>
                  <a:gd name="connsiteX24" fmla="*/ 279400 w 1230036"/>
                  <a:gd name="connsiteY24" fmla="*/ 425016 h 795131"/>
                  <a:gd name="connsiteX25" fmla="*/ 224971 w 1230036"/>
                  <a:gd name="connsiteY25" fmla="*/ 381474 h 795131"/>
                  <a:gd name="connsiteX26" fmla="*/ 192314 w 1230036"/>
                  <a:gd name="connsiteY26" fmla="*/ 370588 h 795131"/>
                  <a:gd name="connsiteX27" fmla="*/ 170543 w 1230036"/>
                  <a:gd name="connsiteY27" fmla="*/ 348816 h 795131"/>
                  <a:gd name="connsiteX28" fmla="*/ 29028 w 1230036"/>
                  <a:gd name="connsiteY28" fmla="*/ 348816 h 795131"/>
                  <a:gd name="connsiteX29" fmla="*/ 7257 w 1230036"/>
                  <a:gd name="connsiteY29" fmla="*/ 414131 h 795131"/>
                  <a:gd name="connsiteX30" fmla="*/ 50800 w 1230036"/>
                  <a:gd name="connsiteY30" fmla="*/ 490331 h 795131"/>
                  <a:gd name="connsiteX31" fmla="*/ 116114 w 1230036"/>
                  <a:gd name="connsiteY31" fmla="*/ 512102 h 795131"/>
                  <a:gd name="connsiteX32" fmla="*/ 192314 w 1230036"/>
                  <a:gd name="connsiteY32" fmla="*/ 533874 h 795131"/>
                  <a:gd name="connsiteX33" fmla="*/ 224971 w 1230036"/>
                  <a:gd name="connsiteY33" fmla="*/ 555645 h 795131"/>
                  <a:gd name="connsiteX34" fmla="*/ 246743 w 1230036"/>
                  <a:gd name="connsiteY34" fmla="*/ 577416 h 795131"/>
                  <a:gd name="connsiteX35" fmla="*/ 279400 w 1230036"/>
                  <a:gd name="connsiteY35" fmla="*/ 588302 h 795131"/>
                  <a:gd name="connsiteX36" fmla="*/ 312057 w 1230036"/>
                  <a:gd name="connsiteY36" fmla="*/ 664502 h 795131"/>
                  <a:gd name="connsiteX37" fmla="*/ 344714 w 1230036"/>
                  <a:gd name="connsiteY37" fmla="*/ 718931 h 795131"/>
                  <a:gd name="connsiteX38" fmla="*/ 355600 w 1230036"/>
                  <a:gd name="connsiteY38" fmla="*/ 751588 h 795131"/>
                  <a:gd name="connsiteX39" fmla="*/ 388257 w 1230036"/>
                  <a:gd name="connsiteY39" fmla="*/ 773359 h 795131"/>
                  <a:gd name="connsiteX40" fmla="*/ 464457 w 1230036"/>
                  <a:gd name="connsiteY40" fmla="*/ 795131 h 795131"/>
                  <a:gd name="connsiteX41" fmla="*/ 682171 w 1230036"/>
                  <a:gd name="connsiteY41" fmla="*/ 784245 h 795131"/>
                  <a:gd name="connsiteX42" fmla="*/ 856343 w 1230036"/>
                  <a:gd name="connsiteY42" fmla="*/ 740702 h 795131"/>
                  <a:gd name="connsiteX43" fmla="*/ 932543 w 1230036"/>
                  <a:gd name="connsiteY43" fmla="*/ 718931 h 795131"/>
                  <a:gd name="connsiteX44" fmla="*/ 954314 w 1230036"/>
                  <a:gd name="connsiteY44" fmla="*/ 599188 h 795131"/>
                  <a:gd name="connsiteX45" fmla="*/ 965200 w 1230036"/>
                  <a:gd name="connsiteY45" fmla="*/ 566531 h 795131"/>
                  <a:gd name="connsiteX46" fmla="*/ 976086 w 1230036"/>
                  <a:gd name="connsiteY46" fmla="*/ 522988 h 795131"/>
                  <a:gd name="connsiteX47" fmla="*/ 997857 w 1230036"/>
                  <a:gd name="connsiteY47" fmla="*/ 490331 h 795131"/>
                  <a:gd name="connsiteX48" fmla="*/ 1008743 w 1230036"/>
                  <a:gd name="connsiteY48" fmla="*/ 446788 h 795131"/>
                  <a:gd name="connsiteX49" fmla="*/ 1052286 w 1230036"/>
                  <a:gd name="connsiteY49" fmla="*/ 403245 h 795131"/>
                  <a:gd name="connsiteX50" fmla="*/ 1074057 w 1230036"/>
                  <a:gd name="connsiteY50" fmla="*/ 370588 h 795131"/>
                  <a:gd name="connsiteX51" fmla="*/ 1084943 w 1230036"/>
                  <a:gd name="connsiteY51" fmla="*/ 185531 h 795131"/>
                  <a:gd name="connsiteX52" fmla="*/ 1095828 w 1230036"/>
                  <a:gd name="connsiteY52" fmla="*/ 152874 h 795131"/>
                  <a:gd name="connsiteX53" fmla="*/ 1139371 w 1230036"/>
                  <a:gd name="connsiteY53" fmla="*/ 87559 h 795131"/>
                  <a:gd name="connsiteX54" fmla="*/ 1161143 w 1230036"/>
                  <a:gd name="connsiteY54" fmla="*/ 65788 h 795131"/>
                  <a:gd name="connsiteX55" fmla="*/ 1204686 w 1230036"/>
                  <a:gd name="connsiteY55" fmla="*/ 11359 h 79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30036" h="795131">
                    <a:moveTo>
                      <a:pt x="1204686" y="11359"/>
                    </a:moveTo>
                    <a:cubicBezTo>
                      <a:pt x="1206500" y="474"/>
                      <a:pt x="1183503" y="474"/>
                      <a:pt x="1172028" y="474"/>
                    </a:cubicBezTo>
                    <a:cubicBezTo>
                      <a:pt x="1153526" y="474"/>
                      <a:pt x="1132205" y="0"/>
                      <a:pt x="1117600" y="11359"/>
                    </a:cubicBezTo>
                    <a:cubicBezTo>
                      <a:pt x="1088961" y="33634"/>
                      <a:pt x="1073005" y="74911"/>
                      <a:pt x="1063171" y="109331"/>
                    </a:cubicBezTo>
                    <a:cubicBezTo>
                      <a:pt x="1059061" y="123716"/>
                      <a:pt x="1055220" y="138204"/>
                      <a:pt x="1052286" y="152874"/>
                    </a:cubicBezTo>
                    <a:cubicBezTo>
                      <a:pt x="1047957" y="174517"/>
                      <a:pt x="1045029" y="196417"/>
                      <a:pt x="1041400" y="218188"/>
                    </a:cubicBezTo>
                    <a:cubicBezTo>
                      <a:pt x="1036166" y="301927"/>
                      <a:pt x="1037410" y="377652"/>
                      <a:pt x="1019628" y="457674"/>
                    </a:cubicBezTo>
                    <a:cubicBezTo>
                      <a:pt x="1017139" y="468875"/>
                      <a:pt x="1013875" y="480068"/>
                      <a:pt x="1008743" y="490331"/>
                    </a:cubicBezTo>
                    <a:cubicBezTo>
                      <a:pt x="1002892" y="502033"/>
                      <a:pt x="994228" y="512102"/>
                      <a:pt x="986971" y="522988"/>
                    </a:cubicBezTo>
                    <a:cubicBezTo>
                      <a:pt x="975473" y="557483"/>
                      <a:pt x="978433" y="558154"/>
                      <a:pt x="954314" y="588302"/>
                    </a:cubicBezTo>
                    <a:cubicBezTo>
                      <a:pt x="947903" y="596316"/>
                      <a:pt x="938954" y="602060"/>
                      <a:pt x="932543" y="610074"/>
                    </a:cubicBezTo>
                    <a:cubicBezTo>
                      <a:pt x="924370" y="620290"/>
                      <a:pt x="920617" y="634116"/>
                      <a:pt x="910771" y="642731"/>
                    </a:cubicBezTo>
                    <a:cubicBezTo>
                      <a:pt x="891079" y="659961"/>
                      <a:pt x="867228" y="671760"/>
                      <a:pt x="845457" y="686274"/>
                    </a:cubicBezTo>
                    <a:cubicBezTo>
                      <a:pt x="834571" y="693531"/>
                      <a:pt x="825782" y="706422"/>
                      <a:pt x="812800" y="708045"/>
                    </a:cubicBezTo>
                    <a:lnTo>
                      <a:pt x="725714" y="718931"/>
                    </a:lnTo>
                    <a:cubicBezTo>
                      <a:pt x="693057" y="715302"/>
                      <a:pt x="659963" y="714489"/>
                      <a:pt x="627743" y="708045"/>
                    </a:cubicBezTo>
                    <a:cubicBezTo>
                      <a:pt x="605239" y="703544"/>
                      <a:pt x="562428" y="686274"/>
                      <a:pt x="562428" y="686274"/>
                    </a:cubicBezTo>
                    <a:cubicBezTo>
                      <a:pt x="551542" y="679017"/>
                      <a:pt x="541130" y="670993"/>
                      <a:pt x="529771" y="664502"/>
                    </a:cubicBezTo>
                    <a:cubicBezTo>
                      <a:pt x="515682" y="656451"/>
                      <a:pt x="499730" y="651732"/>
                      <a:pt x="486228" y="642731"/>
                    </a:cubicBezTo>
                    <a:cubicBezTo>
                      <a:pt x="477689" y="637038"/>
                      <a:pt x="472996" y="626652"/>
                      <a:pt x="464457" y="620959"/>
                    </a:cubicBezTo>
                    <a:cubicBezTo>
                      <a:pt x="450955" y="611958"/>
                      <a:pt x="435428" y="606445"/>
                      <a:pt x="420914" y="599188"/>
                    </a:cubicBezTo>
                    <a:lnTo>
                      <a:pt x="377371" y="533874"/>
                    </a:lnTo>
                    <a:cubicBezTo>
                      <a:pt x="370114" y="522988"/>
                      <a:pt x="366486" y="508473"/>
                      <a:pt x="355600" y="501216"/>
                    </a:cubicBezTo>
                    <a:cubicBezTo>
                      <a:pt x="331355" y="485053"/>
                      <a:pt x="318896" y="479831"/>
                      <a:pt x="301171" y="457674"/>
                    </a:cubicBezTo>
                    <a:cubicBezTo>
                      <a:pt x="292998" y="447458"/>
                      <a:pt x="287573" y="435232"/>
                      <a:pt x="279400" y="425016"/>
                    </a:cubicBezTo>
                    <a:cubicBezTo>
                      <a:pt x="265901" y="408142"/>
                      <a:pt x="243829" y="390903"/>
                      <a:pt x="224971" y="381474"/>
                    </a:cubicBezTo>
                    <a:cubicBezTo>
                      <a:pt x="214708" y="376342"/>
                      <a:pt x="203200" y="374217"/>
                      <a:pt x="192314" y="370588"/>
                    </a:cubicBezTo>
                    <a:cubicBezTo>
                      <a:pt x="185057" y="363331"/>
                      <a:pt x="179344" y="354096"/>
                      <a:pt x="170543" y="348816"/>
                    </a:cubicBezTo>
                    <a:cubicBezTo>
                      <a:pt x="128913" y="323838"/>
                      <a:pt x="67872" y="344932"/>
                      <a:pt x="29028" y="348816"/>
                    </a:cubicBezTo>
                    <a:cubicBezTo>
                      <a:pt x="21771" y="370588"/>
                      <a:pt x="0" y="392359"/>
                      <a:pt x="7257" y="414131"/>
                    </a:cubicBezTo>
                    <a:cubicBezTo>
                      <a:pt x="16735" y="442564"/>
                      <a:pt x="22557" y="471502"/>
                      <a:pt x="50800" y="490331"/>
                    </a:cubicBezTo>
                    <a:cubicBezTo>
                      <a:pt x="69895" y="503061"/>
                      <a:pt x="94343" y="504845"/>
                      <a:pt x="116114" y="512102"/>
                    </a:cubicBezTo>
                    <a:cubicBezTo>
                      <a:pt x="162970" y="527721"/>
                      <a:pt x="137632" y="520203"/>
                      <a:pt x="192314" y="533874"/>
                    </a:cubicBezTo>
                    <a:cubicBezTo>
                      <a:pt x="203200" y="541131"/>
                      <a:pt x="214755" y="547472"/>
                      <a:pt x="224971" y="555645"/>
                    </a:cubicBezTo>
                    <a:cubicBezTo>
                      <a:pt x="232985" y="562056"/>
                      <a:pt x="237942" y="572136"/>
                      <a:pt x="246743" y="577416"/>
                    </a:cubicBezTo>
                    <a:cubicBezTo>
                      <a:pt x="256582" y="583320"/>
                      <a:pt x="268514" y="584673"/>
                      <a:pt x="279400" y="588302"/>
                    </a:cubicBezTo>
                    <a:cubicBezTo>
                      <a:pt x="304930" y="664888"/>
                      <a:pt x="271703" y="570341"/>
                      <a:pt x="312057" y="664502"/>
                    </a:cubicBezTo>
                    <a:cubicBezTo>
                      <a:pt x="333253" y="713961"/>
                      <a:pt x="308510" y="682726"/>
                      <a:pt x="344714" y="718931"/>
                    </a:cubicBezTo>
                    <a:cubicBezTo>
                      <a:pt x="348343" y="729817"/>
                      <a:pt x="348432" y="742628"/>
                      <a:pt x="355600" y="751588"/>
                    </a:cubicBezTo>
                    <a:cubicBezTo>
                      <a:pt x="363773" y="761804"/>
                      <a:pt x="376555" y="767508"/>
                      <a:pt x="388257" y="773359"/>
                    </a:cubicBezTo>
                    <a:cubicBezTo>
                      <a:pt x="403875" y="781168"/>
                      <a:pt x="450504" y="791643"/>
                      <a:pt x="464457" y="795131"/>
                    </a:cubicBezTo>
                    <a:cubicBezTo>
                      <a:pt x="537028" y="791502"/>
                      <a:pt x="609870" y="791475"/>
                      <a:pt x="682171" y="784245"/>
                    </a:cubicBezTo>
                    <a:cubicBezTo>
                      <a:pt x="815916" y="770871"/>
                      <a:pt x="754444" y="766177"/>
                      <a:pt x="856343" y="740702"/>
                    </a:cubicBezTo>
                    <a:cubicBezTo>
                      <a:pt x="911018" y="727033"/>
                      <a:pt x="885693" y="734547"/>
                      <a:pt x="932543" y="718931"/>
                    </a:cubicBezTo>
                    <a:cubicBezTo>
                      <a:pt x="957507" y="644034"/>
                      <a:pt x="929694" y="734594"/>
                      <a:pt x="954314" y="599188"/>
                    </a:cubicBezTo>
                    <a:cubicBezTo>
                      <a:pt x="956367" y="587899"/>
                      <a:pt x="962048" y="577564"/>
                      <a:pt x="965200" y="566531"/>
                    </a:cubicBezTo>
                    <a:cubicBezTo>
                      <a:pt x="969310" y="552146"/>
                      <a:pt x="970193" y="536739"/>
                      <a:pt x="976086" y="522988"/>
                    </a:cubicBezTo>
                    <a:cubicBezTo>
                      <a:pt x="981240" y="510963"/>
                      <a:pt x="990600" y="501217"/>
                      <a:pt x="997857" y="490331"/>
                    </a:cubicBezTo>
                    <a:cubicBezTo>
                      <a:pt x="1001486" y="475817"/>
                      <a:pt x="1000814" y="459475"/>
                      <a:pt x="1008743" y="446788"/>
                    </a:cubicBezTo>
                    <a:cubicBezTo>
                      <a:pt x="1019622" y="429382"/>
                      <a:pt x="1040900" y="420324"/>
                      <a:pt x="1052286" y="403245"/>
                    </a:cubicBezTo>
                    <a:lnTo>
                      <a:pt x="1074057" y="370588"/>
                    </a:lnTo>
                    <a:cubicBezTo>
                      <a:pt x="1077686" y="308902"/>
                      <a:pt x="1078795" y="247017"/>
                      <a:pt x="1084943" y="185531"/>
                    </a:cubicBezTo>
                    <a:cubicBezTo>
                      <a:pt x="1086085" y="174114"/>
                      <a:pt x="1090256" y="162904"/>
                      <a:pt x="1095828" y="152874"/>
                    </a:cubicBezTo>
                    <a:cubicBezTo>
                      <a:pt x="1108535" y="130001"/>
                      <a:pt x="1120868" y="106061"/>
                      <a:pt x="1139371" y="87559"/>
                    </a:cubicBezTo>
                    <a:cubicBezTo>
                      <a:pt x="1146628" y="80302"/>
                      <a:pt x="1151533" y="69392"/>
                      <a:pt x="1161143" y="65788"/>
                    </a:cubicBezTo>
                    <a:cubicBezTo>
                      <a:pt x="1230036" y="39953"/>
                      <a:pt x="1202872" y="22244"/>
                      <a:pt x="1204686" y="11359"/>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42257" y="2438456"/>
                <a:ext cx="1251857" cy="315534"/>
              </a:xfrm>
              <a:custGeom>
                <a:avLst/>
                <a:gdLst>
                  <a:gd name="connsiteX0" fmla="*/ 1251857 w 1251857"/>
                  <a:gd name="connsiteY0" fmla="*/ 174115 h 315534"/>
                  <a:gd name="connsiteX1" fmla="*/ 707572 w 1251857"/>
                  <a:gd name="connsiteY1" fmla="*/ 195887 h 315534"/>
                  <a:gd name="connsiteX2" fmla="*/ 674914 w 1251857"/>
                  <a:gd name="connsiteY2" fmla="*/ 206773 h 315534"/>
                  <a:gd name="connsiteX3" fmla="*/ 631372 w 1251857"/>
                  <a:gd name="connsiteY3" fmla="*/ 217658 h 315534"/>
                  <a:gd name="connsiteX4" fmla="*/ 566057 w 1251857"/>
                  <a:gd name="connsiteY4" fmla="*/ 239430 h 315534"/>
                  <a:gd name="connsiteX5" fmla="*/ 446314 w 1251857"/>
                  <a:gd name="connsiteY5" fmla="*/ 250315 h 315534"/>
                  <a:gd name="connsiteX6" fmla="*/ 413657 w 1251857"/>
                  <a:gd name="connsiteY6" fmla="*/ 261201 h 315534"/>
                  <a:gd name="connsiteX7" fmla="*/ 21772 w 1251857"/>
                  <a:gd name="connsiteY7" fmla="*/ 228544 h 315534"/>
                  <a:gd name="connsiteX8" fmla="*/ 0 w 1251857"/>
                  <a:gd name="connsiteY8" fmla="*/ 206773 h 315534"/>
                  <a:gd name="connsiteX9" fmla="*/ 10886 w 1251857"/>
                  <a:gd name="connsiteY9" fmla="*/ 174115 h 315534"/>
                  <a:gd name="connsiteX10" fmla="*/ 108857 w 1251857"/>
                  <a:gd name="connsiteY10" fmla="*/ 174115 h 315534"/>
                  <a:gd name="connsiteX11" fmla="*/ 174172 w 1251857"/>
                  <a:gd name="connsiteY11" fmla="*/ 206773 h 315534"/>
                  <a:gd name="connsiteX12" fmla="*/ 370114 w 1251857"/>
                  <a:gd name="connsiteY12" fmla="*/ 195887 h 315534"/>
                  <a:gd name="connsiteX13" fmla="*/ 435429 w 1251857"/>
                  <a:gd name="connsiteY13" fmla="*/ 174115 h 315534"/>
                  <a:gd name="connsiteX14" fmla="*/ 468086 w 1251857"/>
                  <a:gd name="connsiteY14" fmla="*/ 163230 h 315534"/>
                  <a:gd name="connsiteX15" fmla="*/ 500743 w 1251857"/>
                  <a:gd name="connsiteY15" fmla="*/ 152344 h 315534"/>
                  <a:gd name="connsiteX16" fmla="*/ 544286 w 1251857"/>
                  <a:gd name="connsiteY16" fmla="*/ 119687 h 315534"/>
                  <a:gd name="connsiteX17" fmla="*/ 620486 w 1251857"/>
                  <a:gd name="connsiteY17" fmla="*/ 87030 h 315534"/>
                  <a:gd name="connsiteX18" fmla="*/ 674914 w 1251857"/>
                  <a:gd name="connsiteY18" fmla="*/ 54373 h 315534"/>
                  <a:gd name="connsiteX19" fmla="*/ 696686 w 1251857"/>
                  <a:gd name="connsiteY19" fmla="*/ 32601 h 315534"/>
                  <a:gd name="connsiteX20" fmla="*/ 762000 w 1251857"/>
                  <a:gd name="connsiteY20" fmla="*/ 21715 h 315534"/>
                  <a:gd name="connsiteX21" fmla="*/ 794657 w 1251857"/>
                  <a:gd name="connsiteY21" fmla="*/ 10830 h 315534"/>
                  <a:gd name="connsiteX22" fmla="*/ 968829 w 1251857"/>
                  <a:gd name="connsiteY22" fmla="*/ 43487 h 315534"/>
                  <a:gd name="connsiteX23" fmla="*/ 1034143 w 1251857"/>
                  <a:gd name="connsiteY23" fmla="*/ 65258 h 315534"/>
                  <a:gd name="connsiteX24" fmla="*/ 1066800 w 1251857"/>
                  <a:gd name="connsiteY24" fmla="*/ 87030 h 315534"/>
                  <a:gd name="connsiteX25" fmla="*/ 1240972 w 1251857"/>
                  <a:gd name="connsiteY25" fmla="*/ 97915 h 31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857" h="315534">
                    <a:moveTo>
                      <a:pt x="1251857" y="174115"/>
                    </a:moveTo>
                    <a:cubicBezTo>
                      <a:pt x="1179801" y="176299"/>
                      <a:pt x="832237" y="183420"/>
                      <a:pt x="707572" y="195887"/>
                    </a:cubicBezTo>
                    <a:cubicBezTo>
                      <a:pt x="696154" y="197029"/>
                      <a:pt x="685947" y="203621"/>
                      <a:pt x="674914" y="206773"/>
                    </a:cubicBezTo>
                    <a:cubicBezTo>
                      <a:pt x="660529" y="210883"/>
                      <a:pt x="645702" y="213359"/>
                      <a:pt x="631372" y="217658"/>
                    </a:cubicBezTo>
                    <a:cubicBezTo>
                      <a:pt x="609390" y="224252"/>
                      <a:pt x="588912" y="237352"/>
                      <a:pt x="566057" y="239430"/>
                    </a:cubicBezTo>
                    <a:lnTo>
                      <a:pt x="446314" y="250315"/>
                    </a:lnTo>
                    <a:cubicBezTo>
                      <a:pt x="435428" y="253944"/>
                      <a:pt x="425132" y="261201"/>
                      <a:pt x="413657" y="261201"/>
                    </a:cubicBezTo>
                    <a:cubicBezTo>
                      <a:pt x="257405" y="261201"/>
                      <a:pt x="130512" y="315534"/>
                      <a:pt x="21772" y="228544"/>
                    </a:cubicBezTo>
                    <a:cubicBezTo>
                      <a:pt x="13758" y="222133"/>
                      <a:pt x="7257" y="214030"/>
                      <a:pt x="0" y="206773"/>
                    </a:cubicBezTo>
                    <a:cubicBezTo>
                      <a:pt x="3629" y="195887"/>
                      <a:pt x="3718" y="183075"/>
                      <a:pt x="10886" y="174115"/>
                    </a:cubicBezTo>
                    <a:cubicBezTo>
                      <a:pt x="43571" y="133259"/>
                      <a:pt x="64577" y="159355"/>
                      <a:pt x="108857" y="174115"/>
                    </a:cubicBezTo>
                    <a:cubicBezTo>
                      <a:pt x="153925" y="189138"/>
                      <a:pt x="131968" y="178637"/>
                      <a:pt x="174172" y="206773"/>
                    </a:cubicBezTo>
                    <a:cubicBezTo>
                      <a:pt x="239486" y="203144"/>
                      <a:pt x="305204" y="204001"/>
                      <a:pt x="370114" y="195887"/>
                    </a:cubicBezTo>
                    <a:cubicBezTo>
                      <a:pt x="392886" y="193040"/>
                      <a:pt x="413657" y="181372"/>
                      <a:pt x="435429" y="174115"/>
                    </a:cubicBezTo>
                    <a:lnTo>
                      <a:pt x="468086" y="163230"/>
                    </a:lnTo>
                    <a:lnTo>
                      <a:pt x="500743" y="152344"/>
                    </a:lnTo>
                    <a:cubicBezTo>
                      <a:pt x="515257" y="141458"/>
                      <a:pt x="528901" y="129303"/>
                      <a:pt x="544286" y="119687"/>
                    </a:cubicBezTo>
                    <a:cubicBezTo>
                      <a:pt x="575036" y="100468"/>
                      <a:pt x="588737" y="97612"/>
                      <a:pt x="620486" y="87030"/>
                    </a:cubicBezTo>
                    <a:cubicBezTo>
                      <a:pt x="675647" y="31866"/>
                      <a:pt x="604260" y="96765"/>
                      <a:pt x="674914" y="54373"/>
                    </a:cubicBezTo>
                    <a:cubicBezTo>
                      <a:pt x="683715" y="49093"/>
                      <a:pt x="687076" y="36205"/>
                      <a:pt x="696686" y="32601"/>
                    </a:cubicBezTo>
                    <a:cubicBezTo>
                      <a:pt x="717352" y="24851"/>
                      <a:pt x="740454" y="26503"/>
                      <a:pt x="762000" y="21715"/>
                    </a:cubicBezTo>
                    <a:cubicBezTo>
                      <a:pt x="773201" y="19226"/>
                      <a:pt x="783771" y="14458"/>
                      <a:pt x="794657" y="10830"/>
                    </a:cubicBezTo>
                    <a:cubicBezTo>
                      <a:pt x="1011716" y="28917"/>
                      <a:pt x="860112" y="0"/>
                      <a:pt x="968829" y="43487"/>
                    </a:cubicBezTo>
                    <a:cubicBezTo>
                      <a:pt x="990137" y="52010"/>
                      <a:pt x="1034143" y="65258"/>
                      <a:pt x="1034143" y="65258"/>
                    </a:cubicBezTo>
                    <a:cubicBezTo>
                      <a:pt x="1045029" y="72515"/>
                      <a:pt x="1054052" y="84088"/>
                      <a:pt x="1066800" y="87030"/>
                    </a:cubicBezTo>
                    <a:cubicBezTo>
                      <a:pt x="1123355" y="100081"/>
                      <a:pt x="1183350" y="97915"/>
                      <a:pt x="1240972" y="97915"/>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4"/>
              <p:cNvSpPr/>
              <p:nvPr/>
            </p:nvSpPr>
            <p:spPr>
              <a:xfrm>
                <a:off x="2294591" y="2090057"/>
                <a:ext cx="1395666" cy="617701"/>
              </a:xfrm>
              <a:custGeom>
                <a:avLst/>
                <a:gdLst>
                  <a:gd name="connsiteX0" fmla="*/ 67609 w 1395666"/>
                  <a:gd name="connsiteY0" fmla="*/ 315686 h 617701"/>
                  <a:gd name="connsiteX1" fmla="*/ 100266 w 1395666"/>
                  <a:gd name="connsiteY1" fmla="*/ 239486 h 617701"/>
                  <a:gd name="connsiteX2" fmla="*/ 111152 w 1395666"/>
                  <a:gd name="connsiteY2" fmla="*/ 206829 h 617701"/>
                  <a:gd name="connsiteX3" fmla="*/ 143809 w 1395666"/>
                  <a:gd name="connsiteY3" fmla="*/ 195943 h 617701"/>
                  <a:gd name="connsiteX4" fmla="*/ 241780 w 1395666"/>
                  <a:gd name="connsiteY4" fmla="*/ 141514 h 617701"/>
                  <a:gd name="connsiteX5" fmla="*/ 459495 w 1395666"/>
                  <a:gd name="connsiteY5" fmla="*/ 163286 h 617701"/>
                  <a:gd name="connsiteX6" fmla="*/ 513923 w 1395666"/>
                  <a:gd name="connsiteY6" fmla="*/ 206829 h 617701"/>
                  <a:gd name="connsiteX7" fmla="*/ 546580 w 1395666"/>
                  <a:gd name="connsiteY7" fmla="*/ 217714 h 617701"/>
                  <a:gd name="connsiteX8" fmla="*/ 568352 w 1395666"/>
                  <a:gd name="connsiteY8" fmla="*/ 239486 h 617701"/>
                  <a:gd name="connsiteX9" fmla="*/ 622780 w 1395666"/>
                  <a:gd name="connsiteY9" fmla="*/ 315686 h 617701"/>
                  <a:gd name="connsiteX10" fmla="*/ 644552 w 1395666"/>
                  <a:gd name="connsiteY10" fmla="*/ 402772 h 617701"/>
                  <a:gd name="connsiteX11" fmla="*/ 688095 w 1395666"/>
                  <a:gd name="connsiteY11" fmla="*/ 457200 h 617701"/>
                  <a:gd name="connsiteX12" fmla="*/ 698980 w 1395666"/>
                  <a:gd name="connsiteY12" fmla="*/ 489857 h 617701"/>
                  <a:gd name="connsiteX13" fmla="*/ 786066 w 1395666"/>
                  <a:gd name="connsiteY13" fmla="*/ 566057 h 617701"/>
                  <a:gd name="connsiteX14" fmla="*/ 862266 w 1395666"/>
                  <a:gd name="connsiteY14" fmla="*/ 587829 h 617701"/>
                  <a:gd name="connsiteX15" fmla="*/ 894923 w 1395666"/>
                  <a:gd name="connsiteY15" fmla="*/ 598714 h 617701"/>
                  <a:gd name="connsiteX16" fmla="*/ 1221495 w 1395666"/>
                  <a:gd name="connsiteY16" fmla="*/ 576943 h 617701"/>
                  <a:gd name="connsiteX17" fmla="*/ 1265038 w 1395666"/>
                  <a:gd name="connsiteY17" fmla="*/ 555172 h 617701"/>
                  <a:gd name="connsiteX18" fmla="*/ 1330352 w 1395666"/>
                  <a:gd name="connsiteY18" fmla="*/ 489857 h 617701"/>
                  <a:gd name="connsiteX19" fmla="*/ 1395666 w 1395666"/>
                  <a:gd name="connsiteY19" fmla="*/ 381000 h 617701"/>
                  <a:gd name="connsiteX20" fmla="*/ 1384780 w 1395666"/>
                  <a:gd name="connsiteY20" fmla="*/ 152400 h 617701"/>
                  <a:gd name="connsiteX21" fmla="*/ 1330352 w 1395666"/>
                  <a:gd name="connsiteY21" fmla="*/ 76200 h 617701"/>
                  <a:gd name="connsiteX22" fmla="*/ 1308580 w 1395666"/>
                  <a:gd name="connsiteY22" fmla="*/ 54429 h 617701"/>
                  <a:gd name="connsiteX23" fmla="*/ 1254152 w 1395666"/>
                  <a:gd name="connsiteY23" fmla="*/ 10886 h 617701"/>
                  <a:gd name="connsiteX24" fmla="*/ 1221495 w 1395666"/>
                  <a:gd name="connsiteY24" fmla="*/ 0 h 617701"/>
                  <a:gd name="connsiteX25" fmla="*/ 1069095 w 1395666"/>
                  <a:gd name="connsiteY25" fmla="*/ 10886 h 617701"/>
                  <a:gd name="connsiteX26" fmla="*/ 1047323 w 1395666"/>
                  <a:gd name="connsiteY26" fmla="*/ 32657 h 617701"/>
                  <a:gd name="connsiteX27" fmla="*/ 1090866 w 1395666"/>
                  <a:gd name="connsiteY27" fmla="*/ 119743 h 617701"/>
                  <a:gd name="connsiteX28" fmla="*/ 1265038 w 1395666"/>
                  <a:gd name="connsiteY28" fmla="*/ 130629 h 617701"/>
                  <a:gd name="connsiteX29" fmla="*/ 1319466 w 1395666"/>
                  <a:gd name="connsiteY29" fmla="*/ 174172 h 617701"/>
                  <a:gd name="connsiteX30" fmla="*/ 1308580 w 1395666"/>
                  <a:gd name="connsiteY30" fmla="*/ 348343 h 617701"/>
                  <a:gd name="connsiteX31" fmla="*/ 1297695 w 1395666"/>
                  <a:gd name="connsiteY31" fmla="*/ 381000 h 617701"/>
                  <a:gd name="connsiteX32" fmla="*/ 1275923 w 1395666"/>
                  <a:gd name="connsiteY32" fmla="*/ 402772 h 617701"/>
                  <a:gd name="connsiteX33" fmla="*/ 1210609 w 1395666"/>
                  <a:gd name="connsiteY33" fmla="*/ 478972 h 617701"/>
                  <a:gd name="connsiteX34" fmla="*/ 1177952 w 1395666"/>
                  <a:gd name="connsiteY34" fmla="*/ 511629 h 617701"/>
                  <a:gd name="connsiteX35" fmla="*/ 873152 w 1395666"/>
                  <a:gd name="connsiteY35" fmla="*/ 500743 h 617701"/>
                  <a:gd name="connsiteX36" fmla="*/ 786066 w 1395666"/>
                  <a:gd name="connsiteY36" fmla="*/ 435429 h 617701"/>
                  <a:gd name="connsiteX37" fmla="*/ 742523 w 1395666"/>
                  <a:gd name="connsiteY37" fmla="*/ 413657 h 617701"/>
                  <a:gd name="connsiteX38" fmla="*/ 720752 w 1395666"/>
                  <a:gd name="connsiteY38" fmla="*/ 381000 h 617701"/>
                  <a:gd name="connsiteX39" fmla="*/ 644552 w 1395666"/>
                  <a:gd name="connsiteY39" fmla="*/ 293914 h 617701"/>
                  <a:gd name="connsiteX40" fmla="*/ 601009 w 1395666"/>
                  <a:gd name="connsiteY40" fmla="*/ 228600 h 617701"/>
                  <a:gd name="connsiteX41" fmla="*/ 579238 w 1395666"/>
                  <a:gd name="connsiteY41" fmla="*/ 195943 h 617701"/>
                  <a:gd name="connsiteX42" fmla="*/ 557466 w 1395666"/>
                  <a:gd name="connsiteY42" fmla="*/ 174172 h 617701"/>
                  <a:gd name="connsiteX43" fmla="*/ 513923 w 1395666"/>
                  <a:gd name="connsiteY43" fmla="*/ 108857 h 617701"/>
                  <a:gd name="connsiteX44" fmla="*/ 481266 w 1395666"/>
                  <a:gd name="connsiteY44" fmla="*/ 76200 h 617701"/>
                  <a:gd name="connsiteX45" fmla="*/ 415952 w 1395666"/>
                  <a:gd name="connsiteY45" fmla="*/ 54429 h 617701"/>
                  <a:gd name="connsiteX46" fmla="*/ 209123 w 1395666"/>
                  <a:gd name="connsiteY46" fmla="*/ 65314 h 617701"/>
                  <a:gd name="connsiteX47" fmla="*/ 143809 w 1395666"/>
                  <a:gd name="connsiteY47" fmla="*/ 87086 h 617701"/>
                  <a:gd name="connsiteX48" fmla="*/ 89380 w 1395666"/>
                  <a:gd name="connsiteY48" fmla="*/ 141514 h 617701"/>
                  <a:gd name="connsiteX49" fmla="*/ 67609 w 1395666"/>
                  <a:gd name="connsiteY49" fmla="*/ 163286 h 617701"/>
                  <a:gd name="connsiteX50" fmla="*/ 24066 w 1395666"/>
                  <a:gd name="connsiteY50" fmla="*/ 217714 h 617701"/>
                  <a:gd name="connsiteX51" fmla="*/ 2295 w 1395666"/>
                  <a:gd name="connsiteY51" fmla="*/ 304800 h 6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95666" h="617701">
                    <a:moveTo>
                      <a:pt x="67609" y="315686"/>
                    </a:moveTo>
                    <a:cubicBezTo>
                      <a:pt x="93139" y="239100"/>
                      <a:pt x="59912" y="333647"/>
                      <a:pt x="100266" y="239486"/>
                    </a:cubicBezTo>
                    <a:cubicBezTo>
                      <a:pt x="104786" y="228939"/>
                      <a:pt x="103038" y="214943"/>
                      <a:pt x="111152" y="206829"/>
                    </a:cubicBezTo>
                    <a:cubicBezTo>
                      <a:pt x="119266" y="198715"/>
                      <a:pt x="133778" y="201516"/>
                      <a:pt x="143809" y="195943"/>
                    </a:cubicBezTo>
                    <a:cubicBezTo>
                      <a:pt x="256101" y="133558"/>
                      <a:pt x="167885" y="166146"/>
                      <a:pt x="241780" y="141514"/>
                    </a:cubicBezTo>
                    <a:cubicBezTo>
                      <a:pt x="314352" y="148771"/>
                      <a:pt x="387640" y="150789"/>
                      <a:pt x="459495" y="163286"/>
                    </a:cubicBezTo>
                    <a:cubicBezTo>
                      <a:pt x="490178" y="168622"/>
                      <a:pt x="491149" y="193164"/>
                      <a:pt x="513923" y="206829"/>
                    </a:cubicBezTo>
                    <a:cubicBezTo>
                      <a:pt x="523762" y="212733"/>
                      <a:pt x="535694" y="214086"/>
                      <a:pt x="546580" y="217714"/>
                    </a:cubicBezTo>
                    <a:cubicBezTo>
                      <a:pt x="553837" y="224971"/>
                      <a:pt x="561782" y="231601"/>
                      <a:pt x="568352" y="239486"/>
                    </a:cubicBezTo>
                    <a:cubicBezTo>
                      <a:pt x="590856" y="266491"/>
                      <a:pt x="603927" y="287406"/>
                      <a:pt x="622780" y="315686"/>
                    </a:cubicBezTo>
                    <a:cubicBezTo>
                      <a:pt x="626921" y="336388"/>
                      <a:pt x="633394" y="380456"/>
                      <a:pt x="644552" y="402772"/>
                    </a:cubicBezTo>
                    <a:cubicBezTo>
                      <a:pt x="658285" y="430238"/>
                      <a:pt x="667844" y="436949"/>
                      <a:pt x="688095" y="457200"/>
                    </a:cubicBezTo>
                    <a:cubicBezTo>
                      <a:pt x="691723" y="468086"/>
                      <a:pt x="692095" y="480677"/>
                      <a:pt x="698980" y="489857"/>
                    </a:cubicBezTo>
                    <a:cubicBezTo>
                      <a:pt x="709657" y="504092"/>
                      <a:pt x="759086" y="555265"/>
                      <a:pt x="786066" y="566057"/>
                    </a:cubicBezTo>
                    <a:cubicBezTo>
                      <a:pt x="810593" y="575868"/>
                      <a:pt x="836964" y="580238"/>
                      <a:pt x="862266" y="587829"/>
                    </a:cubicBezTo>
                    <a:cubicBezTo>
                      <a:pt x="873257" y="591126"/>
                      <a:pt x="884037" y="595086"/>
                      <a:pt x="894923" y="598714"/>
                    </a:cubicBezTo>
                    <a:cubicBezTo>
                      <a:pt x="939172" y="597075"/>
                      <a:pt x="1126394" y="617701"/>
                      <a:pt x="1221495" y="576943"/>
                    </a:cubicBezTo>
                    <a:cubicBezTo>
                      <a:pt x="1236410" y="570551"/>
                      <a:pt x="1250524" y="562429"/>
                      <a:pt x="1265038" y="555172"/>
                    </a:cubicBezTo>
                    <a:cubicBezTo>
                      <a:pt x="1286809" y="533400"/>
                      <a:pt x="1313273" y="515475"/>
                      <a:pt x="1330352" y="489857"/>
                    </a:cubicBezTo>
                    <a:cubicBezTo>
                      <a:pt x="1382896" y="411041"/>
                      <a:pt x="1362193" y="447947"/>
                      <a:pt x="1395666" y="381000"/>
                    </a:cubicBezTo>
                    <a:cubicBezTo>
                      <a:pt x="1392037" y="304800"/>
                      <a:pt x="1391115" y="228423"/>
                      <a:pt x="1384780" y="152400"/>
                    </a:cubicBezTo>
                    <a:cubicBezTo>
                      <a:pt x="1381621" y="114486"/>
                      <a:pt x="1356578" y="102425"/>
                      <a:pt x="1330352" y="76200"/>
                    </a:cubicBezTo>
                    <a:lnTo>
                      <a:pt x="1308580" y="54429"/>
                    </a:lnTo>
                    <a:cubicBezTo>
                      <a:pt x="1288327" y="34176"/>
                      <a:pt x="1281621" y="24620"/>
                      <a:pt x="1254152" y="10886"/>
                    </a:cubicBezTo>
                    <a:cubicBezTo>
                      <a:pt x="1243889" y="5754"/>
                      <a:pt x="1232381" y="3629"/>
                      <a:pt x="1221495" y="0"/>
                    </a:cubicBezTo>
                    <a:cubicBezTo>
                      <a:pt x="1170695" y="3629"/>
                      <a:pt x="1119152" y="1500"/>
                      <a:pt x="1069095" y="10886"/>
                    </a:cubicBezTo>
                    <a:cubicBezTo>
                      <a:pt x="1059008" y="12777"/>
                      <a:pt x="1048596" y="22473"/>
                      <a:pt x="1047323" y="32657"/>
                    </a:cubicBezTo>
                    <a:cubicBezTo>
                      <a:pt x="1043355" y="64398"/>
                      <a:pt x="1049923" y="113278"/>
                      <a:pt x="1090866" y="119743"/>
                    </a:cubicBezTo>
                    <a:cubicBezTo>
                      <a:pt x="1148325" y="128815"/>
                      <a:pt x="1206981" y="127000"/>
                      <a:pt x="1265038" y="130629"/>
                    </a:cubicBezTo>
                    <a:cubicBezTo>
                      <a:pt x="1267450" y="132237"/>
                      <a:pt x="1318869" y="163432"/>
                      <a:pt x="1319466" y="174172"/>
                    </a:cubicBezTo>
                    <a:cubicBezTo>
                      <a:pt x="1322692" y="232253"/>
                      <a:pt x="1314669" y="290492"/>
                      <a:pt x="1308580" y="348343"/>
                    </a:cubicBezTo>
                    <a:cubicBezTo>
                      <a:pt x="1307379" y="359754"/>
                      <a:pt x="1303598" y="371161"/>
                      <a:pt x="1297695" y="381000"/>
                    </a:cubicBezTo>
                    <a:cubicBezTo>
                      <a:pt x="1292415" y="389801"/>
                      <a:pt x="1282334" y="394758"/>
                      <a:pt x="1275923" y="402772"/>
                    </a:cubicBezTo>
                    <a:cubicBezTo>
                      <a:pt x="1209608" y="485666"/>
                      <a:pt x="1315427" y="374154"/>
                      <a:pt x="1210609" y="478972"/>
                    </a:cubicBezTo>
                    <a:lnTo>
                      <a:pt x="1177952" y="511629"/>
                    </a:lnTo>
                    <a:cubicBezTo>
                      <a:pt x="1076352" y="508000"/>
                      <a:pt x="974373" y="510232"/>
                      <a:pt x="873152" y="500743"/>
                    </a:cubicBezTo>
                    <a:cubicBezTo>
                      <a:pt x="819619" y="495724"/>
                      <a:pt x="830497" y="457645"/>
                      <a:pt x="786066" y="435429"/>
                    </a:cubicBezTo>
                    <a:lnTo>
                      <a:pt x="742523" y="413657"/>
                    </a:lnTo>
                    <a:cubicBezTo>
                      <a:pt x="735266" y="402771"/>
                      <a:pt x="729266" y="390933"/>
                      <a:pt x="720752" y="381000"/>
                    </a:cubicBezTo>
                    <a:cubicBezTo>
                      <a:pt x="647005" y="294962"/>
                      <a:pt x="704882" y="380100"/>
                      <a:pt x="644552" y="293914"/>
                    </a:cubicBezTo>
                    <a:cubicBezTo>
                      <a:pt x="629547" y="272478"/>
                      <a:pt x="615523" y="250371"/>
                      <a:pt x="601009" y="228600"/>
                    </a:cubicBezTo>
                    <a:cubicBezTo>
                      <a:pt x="593752" y="217714"/>
                      <a:pt x="588489" y="205194"/>
                      <a:pt x="579238" y="195943"/>
                    </a:cubicBezTo>
                    <a:cubicBezTo>
                      <a:pt x="571981" y="188686"/>
                      <a:pt x="563624" y="182383"/>
                      <a:pt x="557466" y="174172"/>
                    </a:cubicBezTo>
                    <a:cubicBezTo>
                      <a:pt x="541766" y="153239"/>
                      <a:pt x="532425" y="127359"/>
                      <a:pt x="513923" y="108857"/>
                    </a:cubicBezTo>
                    <a:cubicBezTo>
                      <a:pt x="503037" y="97971"/>
                      <a:pt x="494723" y="83676"/>
                      <a:pt x="481266" y="76200"/>
                    </a:cubicBezTo>
                    <a:cubicBezTo>
                      <a:pt x="461205" y="65055"/>
                      <a:pt x="415952" y="54429"/>
                      <a:pt x="415952" y="54429"/>
                    </a:cubicBezTo>
                    <a:cubicBezTo>
                      <a:pt x="347009" y="58057"/>
                      <a:pt x="277670" y="57088"/>
                      <a:pt x="209123" y="65314"/>
                    </a:cubicBezTo>
                    <a:cubicBezTo>
                      <a:pt x="186337" y="68048"/>
                      <a:pt x="143809" y="87086"/>
                      <a:pt x="143809" y="87086"/>
                    </a:cubicBezTo>
                    <a:lnTo>
                      <a:pt x="89380" y="141514"/>
                    </a:lnTo>
                    <a:cubicBezTo>
                      <a:pt x="82123" y="148771"/>
                      <a:pt x="73302" y="154746"/>
                      <a:pt x="67609" y="163286"/>
                    </a:cubicBezTo>
                    <a:cubicBezTo>
                      <a:pt x="40145" y="204483"/>
                      <a:pt x="55089" y="186692"/>
                      <a:pt x="24066" y="217714"/>
                    </a:cubicBezTo>
                    <a:cubicBezTo>
                      <a:pt x="0" y="289914"/>
                      <a:pt x="2295" y="260080"/>
                      <a:pt x="2295" y="30480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558143" y="2524063"/>
                <a:ext cx="1132702" cy="1048033"/>
              </a:xfrm>
              <a:custGeom>
                <a:avLst/>
                <a:gdLst>
                  <a:gd name="connsiteX0" fmla="*/ 0 w 1132702"/>
                  <a:gd name="connsiteY0" fmla="*/ 88508 h 1048033"/>
                  <a:gd name="connsiteX1" fmla="*/ 43543 w 1132702"/>
                  <a:gd name="connsiteY1" fmla="*/ 66737 h 1048033"/>
                  <a:gd name="connsiteX2" fmla="*/ 108857 w 1132702"/>
                  <a:gd name="connsiteY2" fmla="*/ 88508 h 1048033"/>
                  <a:gd name="connsiteX3" fmla="*/ 206828 w 1132702"/>
                  <a:gd name="connsiteY3" fmla="*/ 110280 h 1048033"/>
                  <a:gd name="connsiteX4" fmla="*/ 239486 w 1132702"/>
                  <a:gd name="connsiteY4" fmla="*/ 142937 h 1048033"/>
                  <a:gd name="connsiteX5" fmla="*/ 272143 w 1132702"/>
                  <a:gd name="connsiteY5" fmla="*/ 164708 h 1048033"/>
                  <a:gd name="connsiteX6" fmla="*/ 315686 w 1132702"/>
                  <a:gd name="connsiteY6" fmla="*/ 230023 h 1048033"/>
                  <a:gd name="connsiteX7" fmla="*/ 337457 w 1132702"/>
                  <a:gd name="connsiteY7" fmla="*/ 262680 h 1048033"/>
                  <a:gd name="connsiteX8" fmla="*/ 348343 w 1132702"/>
                  <a:gd name="connsiteY8" fmla="*/ 306223 h 1048033"/>
                  <a:gd name="connsiteX9" fmla="*/ 359228 w 1132702"/>
                  <a:gd name="connsiteY9" fmla="*/ 360651 h 1048033"/>
                  <a:gd name="connsiteX10" fmla="*/ 381000 w 1132702"/>
                  <a:gd name="connsiteY10" fmla="*/ 393308 h 1048033"/>
                  <a:gd name="connsiteX11" fmla="*/ 402771 w 1132702"/>
                  <a:gd name="connsiteY11" fmla="*/ 469508 h 1048033"/>
                  <a:gd name="connsiteX12" fmla="*/ 413657 w 1132702"/>
                  <a:gd name="connsiteY12" fmla="*/ 513051 h 1048033"/>
                  <a:gd name="connsiteX13" fmla="*/ 435428 w 1132702"/>
                  <a:gd name="connsiteY13" fmla="*/ 545708 h 1048033"/>
                  <a:gd name="connsiteX14" fmla="*/ 457200 w 1132702"/>
                  <a:gd name="connsiteY14" fmla="*/ 643680 h 1048033"/>
                  <a:gd name="connsiteX15" fmla="*/ 478971 w 1132702"/>
                  <a:gd name="connsiteY15" fmla="*/ 676337 h 1048033"/>
                  <a:gd name="connsiteX16" fmla="*/ 533400 w 1132702"/>
                  <a:gd name="connsiteY16" fmla="*/ 774308 h 1048033"/>
                  <a:gd name="connsiteX17" fmla="*/ 609600 w 1132702"/>
                  <a:gd name="connsiteY17" fmla="*/ 861394 h 1048033"/>
                  <a:gd name="connsiteX18" fmla="*/ 674914 w 1132702"/>
                  <a:gd name="connsiteY18" fmla="*/ 904937 h 1048033"/>
                  <a:gd name="connsiteX19" fmla="*/ 740228 w 1132702"/>
                  <a:gd name="connsiteY19" fmla="*/ 959366 h 1048033"/>
                  <a:gd name="connsiteX20" fmla="*/ 772886 w 1132702"/>
                  <a:gd name="connsiteY20" fmla="*/ 970251 h 1048033"/>
                  <a:gd name="connsiteX21" fmla="*/ 805543 w 1132702"/>
                  <a:gd name="connsiteY21" fmla="*/ 992023 h 1048033"/>
                  <a:gd name="connsiteX22" fmla="*/ 859971 w 1132702"/>
                  <a:gd name="connsiteY22" fmla="*/ 1002908 h 1048033"/>
                  <a:gd name="connsiteX23" fmla="*/ 1034143 w 1132702"/>
                  <a:gd name="connsiteY23" fmla="*/ 1024680 h 1048033"/>
                  <a:gd name="connsiteX24" fmla="*/ 1121228 w 1132702"/>
                  <a:gd name="connsiteY24" fmla="*/ 1024680 h 1048033"/>
                  <a:gd name="connsiteX25" fmla="*/ 1132114 w 1132702"/>
                  <a:gd name="connsiteY25" fmla="*/ 992023 h 1048033"/>
                  <a:gd name="connsiteX26" fmla="*/ 1121228 w 1132702"/>
                  <a:gd name="connsiteY26" fmla="*/ 915823 h 1048033"/>
                  <a:gd name="connsiteX27" fmla="*/ 1001486 w 1132702"/>
                  <a:gd name="connsiteY27" fmla="*/ 839623 h 1048033"/>
                  <a:gd name="connsiteX28" fmla="*/ 762000 w 1132702"/>
                  <a:gd name="connsiteY28" fmla="*/ 817851 h 1048033"/>
                  <a:gd name="connsiteX29" fmla="*/ 729343 w 1132702"/>
                  <a:gd name="connsiteY29" fmla="*/ 806966 h 1048033"/>
                  <a:gd name="connsiteX30" fmla="*/ 707571 w 1132702"/>
                  <a:gd name="connsiteY30" fmla="*/ 785194 h 1048033"/>
                  <a:gd name="connsiteX31" fmla="*/ 631371 w 1132702"/>
                  <a:gd name="connsiteY31" fmla="*/ 730766 h 1048033"/>
                  <a:gd name="connsiteX32" fmla="*/ 609600 w 1132702"/>
                  <a:gd name="connsiteY32" fmla="*/ 698108 h 1048033"/>
                  <a:gd name="connsiteX33" fmla="*/ 555171 w 1132702"/>
                  <a:gd name="connsiteY33" fmla="*/ 643680 h 1048033"/>
                  <a:gd name="connsiteX34" fmla="*/ 533400 w 1132702"/>
                  <a:gd name="connsiteY34" fmla="*/ 621908 h 1048033"/>
                  <a:gd name="connsiteX35" fmla="*/ 511628 w 1132702"/>
                  <a:gd name="connsiteY35" fmla="*/ 589251 h 1048033"/>
                  <a:gd name="connsiteX36" fmla="*/ 489857 w 1132702"/>
                  <a:gd name="connsiteY36" fmla="*/ 513051 h 1048033"/>
                  <a:gd name="connsiteX37" fmla="*/ 468086 w 1132702"/>
                  <a:gd name="connsiteY37" fmla="*/ 447737 h 1048033"/>
                  <a:gd name="connsiteX38" fmla="*/ 457200 w 1132702"/>
                  <a:gd name="connsiteY38" fmla="*/ 415080 h 1048033"/>
                  <a:gd name="connsiteX39" fmla="*/ 435428 w 1132702"/>
                  <a:gd name="connsiteY39" fmla="*/ 327994 h 1048033"/>
                  <a:gd name="connsiteX40" fmla="*/ 424543 w 1132702"/>
                  <a:gd name="connsiteY40" fmla="*/ 295337 h 1048033"/>
                  <a:gd name="connsiteX41" fmla="*/ 402771 w 1132702"/>
                  <a:gd name="connsiteY41" fmla="*/ 273566 h 1048033"/>
                  <a:gd name="connsiteX42" fmla="*/ 381000 w 1132702"/>
                  <a:gd name="connsiteY42" fmla="*/ 240908 h 1048033"/>
                  <a:gd name="connsiteX43" fmla="*/ 370114 w 1132702"/>
                  <a:gd name="connsiteY43" fmla="*/ 208251 h 1048033"/>
                  <a:gd name="connsiteX44" fmla="*/ 272143 w 1132702"/>
                  <a:gd name="connsiteY44" fmla="*/ 88508 h 1048033"/>
                  <a:gd name="connsiteX45" fmla="*/ 217714 w 1132702"/>
                  <a:gd name="connsiteY45" fmla="*/ 44966 h 1048033"/>
                  <a:gd name="connsiteX46" fmla="*/ 130628 w 1132702"/>
                  <a:gd name="connsiteY46" fmla="*/ 23194 h 1048033"/>
                  <a:gd name="connsiteX47" fmla="*/ 97971 w 1132702"/>
                  <a:gd name="connsiteY47" fmla="*/ 12308 h 1048033"/>
                  <a:gd name="connsiteX48" fmla="*/ 21771 w 1132702"/>
                  <a:gd name="connsiteY48" fmla="*/ 1423 h 104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2702" h="1048033">
                    <a:moveTo>
                      <a:pt x="0" y="88508"/>
                    </a:moveTo>
                    <a:cubicBezTo>
                      <a:pt x="14514" y="81251"/>
                      <a:pt x="27316" y="66737"/>
                      <a:pt x="43543" y="66737"/>
                    </a:cubicBezTo>
                    <a:cubicBezTo>
                      <a:pt x="66492" y="66737"/>
                      <a:pt x="87086" y="81251"/>
                      <a:pt x="108857" y="88508"/>
                    </a:cubicBezTo>
                    <a:cubicBezTo>
                      <a:pt x="162456" y="106374"/>
                      <a:pt x="130189" y="97506"/>
                      <a:pt x="206828" y="110280"/>
                    </a:cubicBezTo>
                    <a:cubicBezTo>
                      <a:pt x="217714" y="121166"/>
                      <a:pt x="227659" y="133082"/>
                      <a:pt x="239486" y="142937"/>
                    </a:cubicBezTo>
                    <a:cubicBezTo>
                      <a:pt x="249537" y="151312"/>
                      <a:pt x="263528" y="154862"/>
                      <a:pt x="272143" y="164708"/>
                    </a:cubicBezTo>
                    <a:cubicBezTo>
                      <a:pt x="289374" y="184400"/>
                      <a:pt x="301172" y="208251"/>
                      <a:pt x="315686" y="230023"/>
                    </a:cubicBezTo>
                    <a:lnTo>
                      <a:pt x="337457" y="262680"/>
                    </a:lnTo>
                    <a:cubicBezTo>
                      <a:pt x="341086" y="277194"/>
                      <a:pt x="345098" y="291618"/>
                      <a:pt x="348343" y="306223"/>
                    </a:cubicBezTo>
                    <a:cubicBezTo>
                      <a:pt x="352357" y="324284"/>
                      <a:pt x="352732" y="343327"/>
                      <a:pt x="359228" y="360651"/>
                    </a:cubicBezTo>
                    <a:cubicBezTo>
                      <a:pt x="363822" y="372901"/>
                      <a:pt x="373743" y="382422"/>
                      <a:pt x="381000" y="393308"/>
                    </a:cubicBezTo>
                    <a:cubicBezTo>
                      <a:pt x="415032" y="529432"/>
                      <a:pt x="371538" y="360190"/>
                      <a:pt x="402771" y="469508"/>
                    </a:cubicBezTo>
                    <a:cubicBezTo>
                      <a:pt x="406881" y="483893"/>
                      <a:pt x="407764" y="499300"/>
                      <a:pt x="413657" y="513051"/>
                    </a:cubicBezTo>
                    <a:cubicBezTo>
                      <a:pt x="418811" y="525076"/>
                      <a:pt x="428171" y="534822"/>
                      <a:pt x="435428" y="545708"/>
                    </a:cubicBezTo>
                    <a:cubicBezTo>
                      <a:pt x="439609" y="570796"/>
                      <a:pt x="443800" y="616880"/>
                      <a:pt x="457200" y="643680"/>
                    </a:cubicBezTo>
                    <a:cubicBezTo>
                      <a:pt x="463051" y="655382"/>
                      <a:pt x="473120" y="664635"/>
                      <a:pt x="478971" y="676337"/>
                    </a:cubicBezTo>
                    <a:cubicBezTo>
                      <a:pt x="521399" y="761194"/>
                      <a:pt x="430433" y="637018"/>
                      <a:pt x="533400" y="774308"/>
                    </a:cubicBezTo>
                    <a:cubicBezTo>
                      <a:pt x="553460" y="801055"/>
                      <a:pt x="581413" y="842603"/>
                      <a:pt x="609600" y="861394"/>
                    </a:cubicBezTo>
                    <a:cubicBezTo>
                      <a:pt x="631371" y="875908"/>
                      <a:pt x="656411" y="886435"/>
                      <a:pt x="674914" y="904937"/>
                    </a:cubicBezTo>
                    <a:cubicBezTo>
                      <a:pt x="697313" y="927335"/>
                      <a:pt x="710045" y="942119"/>
                      <a:pt x="740228" y="959366"/>
                    </a:cubicBezTo>
                    <a:cubicBezTo>
                      <a:pt x="750191" y="965059"/>
                      <a:pt x="762000" y="966623"/>
                      <a:pt x="772886" y="970251"/>
                    </a:cubicBezTo>
                    <a:cubicBezTo>
                      <a:pt x="783772" y="977508"/>
                      <a:pt x="793293" y="987429"/>
                      <a:pt x="805543" y="992023"/>
                    </a:cubicBezTo>
                    <a:cubicBezTo>
                      <a:pt x="822867" y="998519"/>
                      <a:pt x="841768" y="999598"/>
                      <a:pt x="859971" y="1002908"/>
                    </a:cubicBezTo>
                    <a:cubicBezTo>
                      <a:pt x="942506" y="1017914"/>
                      <a:pt x="934302" y="1014696"/>
                      <a:pt x="1034143" y="1024680"/>
                    </a:cubicBezTo>
                    <a:cubicBezTo>
                      <a:pt x="1065344" y="1035081"/>
                      <a:pt x="1086198" y="1048033"/>
                      <a:pt x="1121228" y="1024680"/>
                    </a:cubicBezTo>
                    <a:cubicBezTo>
                      <a:pt x="1130775" y="1018315"/>
                      <a:pt x="1128485" y="1002909"/>
                      <a:pt x="1132114" y="992023"/>
                    </a:cubicBezTo>
                    <a:cubicBezTo>
                      <a:pt x="1128485" y="966623"/>
                      <a:pt x="1132702" y="938772"/>
                      <a:pt x="1121228" y="915823"/>
                    </a:cubicBezTo>
                    <a:cubicBezTo>
                      <a:pt x="1092965" y="859297"/>
                      <a:pt x="1053224" y="856869"/>
                      <a:pt x="1001486" y="839623"/>
                    </a:cubicBezTo>
                    <a:cubicBezTo>
                      <a:pt x="903332" y="806905"/>
                      <a:pt x="980294" y="829340"/>
                      <a:pt x="762000" y="817851"/>
                    </a:cubicBezTo>
                    <a:cubicBezTo>
                      <a:pt x="751114" y="814223"/>
                      <a:pt x="739182" y="812869"/>
                      <a:pt x="729343" y="806966"/>
                    </a:cubicBezTo>
                    <a:cubicBezTo>
                      <a:pt x="720542" y="801686"/>
                      <a:pt x="715456" y="791764"/>
                      <a:pt x="707571" y="785194"/>
                    </a:cubicBezTo>
                    <a:cubicBezTo>
                      <a:pt x="680566" y="762690"/>
                      <a:pt x="659651" y="749619"/>
                      <a:pt x="631371" y="730766"/>
                    </a:cubicBezTo>
                    <a:cubicBezTo>
                      <a:pt x="624114" y="719880"/>
                      <a:pt x="618215" y="707954"/>
                      <a:pt x="609600" y="698108"/>
                    </a:cubicBezTo>
                    <a:cubicBezTo>
                      <a:pt x="592704" y="678798"/>
                      <a:pt x="573314" y="661823"/>
                      <a:pt x="555171" y="643680"/>
                    </a:cubicBezTo>
                    <a:cubicBezTo>
                      <a:pt x="547914" y="636423"/>
                      <a:pt x="539093" y="630447"/>
                      <a:pt x="533400" y="621908"/>
                    </a:cubicBezTo>
                    <a:lnTo>
                      <a:pt x="511628" y="589251"/>
                    </a:lnTo>
                    <a:cubicBezTo>
                      <a:pt x="475037" y="479473"/>
                      <a:pt x="530874" y="649775"/>
                      <a:pt x="489857" y="513051"/>
                    </a:cubicBezTo>
                    <a:cubicBezTo>
                      <a:pt x="483263" y="491070"/>
                      <a:pt x="475343" y="469508"/>
                      <a:pt x="468086" y="447737"/>
                    </a:cubicBezTo>
                    <a:cubicBezTo>
                      <a:pt x="464457" y="436851"/>
                      <a:pt x="459983" y="426212"/>
                      <a:pt x="457200" y="415080"/>
                    </a:cubicBezTo>
                    <a:cubicBezTo>
                      <a:pt x="449943" y="386051"/>
                      <a:pt x="444890" y="356381"/>
                      <a:pt x="435428" y="327994"/>
                    </a:cubicBezTo>
                    <a:cubicBezTo>
                      <a:pt x="431800" y="317108"/>
                      <a:pt x="430447" y="305176"/>
                      <a:pt x="424543" y="295337"/>
                    </a:cubicBezTo>
                    <a:cubicBezTo>
                      <a:pt x="419263" y="286536"/>
                      <a:pt x="409182" y="281580"/>
                      <a:pt x="402771" y="273566"/>
                    </a:cubicBezTo>
                    <a:cubicBezTo>
                      <a:pt x="394598" y="263350"/>
                      <a:pt x="386851" y="252610"/>
                      <a:pt x="381000" y="240908"/>
                    </a:cubicBezTo>
                    <a:cubicBezTo>
                      <a:pt x="375868" y="230645"/>
                      <a:pt x="375687" y="218282"/>
                      <a:pt x="370114" y="208251"/>
                    </a:cubicBezTo>
                    <a:cubicBezTo>
                      <a:pt x="334006" y="143257"/>
                      <a:pt x="323826" y="140191"/>
                      <a:pt x="272143" y="88508"/>
                    </a:cubicBezTo>
                    <a:cubicBezTo>
                      <a:pt x="251895" y="68260"/>
                      <a:pt x="245176" y="58697"/>
                      <a:pt x="217714" y="44966"/>
                    </a:cubicBezTo>
                    <a:cubicBezTo>
                      <a:pt x="192829" y="32523"/>
                      <a:pt x="155473" y="29405"/>
                      <a:pt x="130628" y="23194"/>
                    </a:cubicBezTo>
                    <a:cubicBezTo>
                      <a:pt x="119496" y="20411"/>
                      <a:pt x="109103" y="15091"/>
                      <a:pt x="97971" y="12308"/>
                    </a:cubicBezTo>
                    <a:cubicBezTo>
                      <a:pt x="48738" y="0"/>
                      <a:pt x="57216" y="1423"/>
                      <a:pt x="21771" y="142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431730" y="2122714"/>
                <a:ext cx="984679" cy="805543"/>
              </a:xfrm>
              <a:custGeom>
                <a:avLst/>
                <a:gdLst>
                  <a:gd name="connsiteX0" fmla="*/ 93756 w 984679"/>
                  <a:gd name="connsiteY0" fmla="*/ 337457 h 805543"/>
                  <a:gd name="connsiteX1" fmla="*/ 126413 w 984679"/>
                  <a:gd name="connsiteY1" fmla="*/ 315686 h 805543"/>
                  <a:gd name="connsiteX2" fmla="*/ 398556 w 984679"/>
                  <a:gd name="connsiteY2" fmla="*/ 348343 h 805543"/>
                  <a:gd name="connsiteX3" fmla="*/ 420327 w 984679"/>
                  <a:gd name="connsiteY3" fmla="*/ 381000 h 805543"/>
                  <a:gd name="connsiteX4" fmla="*/ 452984 w 984679"/>
                  <a:gd name="connsiteY4" fmla="*/ 402772 h 805543"/>
                  <a:gd name="connsiteX5" fmla="*/ 496527 w 984679"/>
                  <a:gd name="connsiteY5" fmla="*/ 446315 h 805543"/>
                  <a:gd name="connsiteX6" fmla="*/ 518299 w 984679"/>
                  <a:gd name="connsiteY6" fmla="*/ 468086 h 805543"/>
                  <a:gd name="connsiteX7" fmla="*/ 540070 w 984679"/>
                  <a:gd name="connsiteY7" fmla="*/ 555172 h 805543"/>
                  <a:gd name="connsiteX8" fmla="*/ 583613 w 984679"/>
                  <a:gd name="connsiteY8" fmla="*/ 631372 h 805543"/>
                  <a:gd name="connsiteX9" fmla="*/ 594499 w 984679"/>
                  <a:gd name="connsiteY9" fmla="*/ 664029 h 805543"/>
                  <a:gd name="connsiteX10" fmla="*/ 627156 w 984679"/>
                  <a:gd name="connsiteY10" fmla="*/ 696686 h 805543"/>
                  <a:gd name="connsiteX11" fmla="*/ 670699 w 984679"/>
                  <a:gd name="connsiteY11" fmla="*/ 762000 h 805543"/>
                  <a:gd name="connsiteX12" fmla="*/ 736013 w 984679"/>
                  <a:gd name="connsiteY12" fmla="*/ 805543 h 805543"/>
                  <a:gd name="connsiteX13" fmla="*/ 910184 w 984679"/>
                  <a:gd name="connsiteY13" fmla="*/ 794657 h 805543"/>
                  <a:gd name="connsiteX14" fmla="*/ 931956 w 984679"/>
                  <a:gd name="connsiteY14" fmla="*/ 772886 h 805543"/>
                  <a:gd name="connsiteX15" fmla="*/ 975499 w 984679"/>
                  <a:gd name="connsiteY15" fmla="*/ 707572 h 805543"/>
                  <a:gd name="connsiteX16" fmla="*/ 964613 w 984679"/>
                  <a:gd name="connsiteY16" fmla="*/ 457200 h 805543"/>
                  <a:gd name="connsiteX17" fmla="*/ 931956 w 984679"/>
                  <a:gd name="connsiteY17" fmla="*/ 381000 h 805543"/>
                  <a:gd name="connsiteX18" fmla="*/ 921070 w 984679"/>
                  <a:gd name="connsiteY18" fmla="*/ 348343 h 805543"/>
                  <a:gd name="connsiteX19" fmla="*/ 877527 w 984679"/>
                  <a:gd name="connsiteY19" fmla="*/ 272143 h 805543"/>
                  <a:gd name="connsiteX20" fmla="*/ 833984 w 984679"/>
                  <a:gd name="connsiteY20" fmla="*/ 185057 h 805543"/>
                  <a:gd name="connsiteX21" fmla="*/ 790441 w 984679"/>
                  <a:gd name="connsiteY21" fmla="*/ 87086 h 805543"/>
                  <a:gd name="connsiteX22" fmla="*/ 779556 w 984679"/>
                  <a:gd name="connsiteY22" fmla="*/ 54429 h 805543"/>
                  <a:gd name="connsiteX23" fmla="*/ 757784 w 984679"/>
                  <a:gd name="connsiteY23" fmla="*/ 32657 h 805543"/>
                  <a:gd name="connsiteX24" fmla="*/ 692470 w 984679"/>
                  <a:gd name="connsiteY24" fmla="*/ 0 h 805543"/>
                  <a:gd name="connsiteX25" fmla="*/ 627156 w 984679"/>
                  <a:gd name="connsiteY25" fmla="*/ 10886 h 805543"/>
                  <a:gd name="connsiteX26" fmla="*/ 594499 w 984679"/>
                  <a:gd name="connsiteY26" fmla="*/ 87086 h 805543"/>
                  <a:gd name="connsiteX27" fmla="*/ 605384 w 984679"/>
                  <a:gd name="connsiteY27" fmla="*/ 130629 h 805543"/>
                  <a:gd name="connsiteX28" fmla="*/ 638041 w 984679"/>
                  <a:gd name="connsiteY28" fmla="*/ 119743 h 805543"/>
                  <a:gd name="connsiteX29" fmla="*/ 725127 w 984679"/>
                  <a:gd name="connsiteY29" fmla="*/ 130629 h 805543"/>
                  <a:gd name="connsiteX30" fmla="*/ 746899 w 984679"/>
                  <a:gd name="connsiteY30" fmla="*/ 152400 h 805543"/>
                  <a:gd name="connsiteX31" fmla="*/ 757784 w 984679"/>
                  <a:gd name="connsiteY31" fmla="*/ 195943 h 805543"/>
                  <a:gd name="connsiteX32" fmla="*/ 768670 w 984679"/>
                  <a:gd name="connsiteY32" fmla="*/ 228600 h 805543"/>
                  <a:gd name="connsiteX33" fmla="*/ 801327 w 984679"/>
                  <a:gd name="connsiteY33" fmla="*/ 381000 h 805543"/>
                  <a:gd name="connsiteX34" fmla="*/ 823099 w 984679"/>
                  <a:gd name="connsiteY34" fmla="*/ 413657 h 805543"/>
                  <a:gd name="connsiteX35" fmla="*/ 812213 w 984679"/>
                  <a:gd name="connsiteY35" fmla="*/ 631372 h 805543"/>
                  <a:gd name="connsiteX36" fmla="*/ 768670 w 984679"/>
                  <a:gd name="connsiteY36" fmla="*/ 674915 h 805543"/>
                  <a:gd name="connsiteX37" fmla="*/ 746899 w 984679"/>
                  <a:gd name="connsiteY37" fmla="*/ 707572 h 805543"/>
                  <a:gd name="connsiteX38" fmla="*/ 714241 w 984679"/>
                  <a:gd name="connsiteY38" fmla="*/ 696686 h 805543"/>
                  <a:gd name="connsiteX39" fmla="*/ 638041 w 984679"/>
                  <a:gd name="connsiteY39" fmla="*/ 631372 h 805543"/>
                  <a:gd name="connsiteX40" fmla="*/ 605384 w 984679"/>
                  <a:gd name="connsiteY40" fmla="*/ 609600 h 805543"/>
                  <a:gd name="connsiteX41" fmla="*/ 583613 w 984679"/>
                  <a:gd name="connsiteY41" fmla="*/ 576943 h 805543"/>
                  <a:gd name="connsiteX42" fmla="*/ 561841 w 984679"/>
                  <a:gd name="connsiteY42" fmla="*/ 555172 h 805543"/>
                  <a:gd name="connsiteX43" fmla="*/ 518299 w 984679"/>
                  <a:gd name="connsiteY43" fmla="*/ 489857 h 805543"/>
                  <a:gd name="connsiteX44" fmla="*/ 496527 w 984679"/>
                  <a:gd name="connsiteY44" fmla="*/ 468086 h 805543"/>
                  <a:gd name="connsiteX45" fmla="*/ 452984 w 984679"/>
                  <a:gd name="connsiteY45" fmla="*/ 413657 h 805543"/>
                  <a:gd name="connsiteX46" fmla="*/ 420327 w 984679"/>
                  <a:gd name="connsiteY46" fmla="*/ 391886 h 805543"/>
                  <a:gd name="connsiteX47" fmla="*/ 387670 w 984679"/>
                  <a:gd name="connsiteY47" fmla="*/ 337457 h 805543"/>
                  <a:gd name="connsiteX48" fmla="*/ 344127 w 984679"/>
                  <a:gd name="connsiteY48" fmla="*/ 326572 h 805543"/>
                  <a:gd name="connsiteX49" fmla="*/ 169956 w 984679"/>
                  <a:gd name="connsiteY49" fmla="*/ 304800 h 805543"/>
                  <a:gd name="connsiteX50" fmla="*/ 82870 w 984679"/>
                  <a:gd name="connsiteY50" fmla="*/ 315686 h 805543"/>
                  <a:gd name="connsiteX51" fmla="*/ 6670 w 984679"/>
                  <a:gd name="connsiteY51" fmla="*/ 326572 h 805543"/>
                  <a:gd name="connsiteX52" fmla="*/ 6670 w 984679"/>
                  <a:gd name="connsiteY52" fmla="*/ 348343 h 80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84679" h="805543">
                    <a:moveTo>
                      <a:pt x="93756" y="337457"/>
                    </a:moveTo>
                    <a:cubicBezTo>
                      <a:pt x="104642" y="330200"/>
                      <a:pt x="113341" y="316209"/>
                      <a:pt x="126413" y="315686"/>
                    </a:cubicBezTo>
                    <a:cubicBezTo>
                      <a:pt x="348428" y="306806"/>
                      <a:pt x="304409" y="285579"/>
                      <a:pt x="398556" y="348343"/>
                    </a:cubicBezTo>
                    <a:cubicBezTo>
                      <a:pt x="405813" y="359229"/>
                      <a:pt x="411076" y="371749"/>
                      <a:pt x="420327" y="381000"/>
                    </a:cubicBezTo>
                    <a:cubicBezTo>
                      <a:pt x="429578" y="390251"/>
                      <a:pt x="443051" y="394258"/>
                      <a:pt x="452984" y="402772"/>
                    </a:cubicBezTo>
                    <a:cubicBezTo>
                      <a:pt x="468569" y="416130"/>
                      <a:pt x="482013" y="431801"/>
                      <a:pt x="496527" y="446315"/>
                    </a:cubicBezTo>
                    <a:lnTo>
                      <a:pt x="518299" y="468086"/>
                    </a:lnTo>
                    <a:cubicBezTo>
                      <a:pt x="522440" y="488793"/>
                      <a:pt x="528911" y="532853"/>
                      <a:pt x="540070" y="555172"/>
                    </a:cubicBezTo>
                    <a:cubicBezTo>
                      <a:pt x="594734" y="664500"/>
                      <a:pt x="526355" y="497774"/>
                      <a:pt x="583613" y="631372"/>
                    </a:cubicBezTo>
                    <a:cubicBezTo>
                      <a:pt x="588133" y="641919"/>
                      <a:pt x="588134" y="654482"/>
                      <a:pt x="594499" y="664029"/>
                    </a:cubicBezTo>
                    <a:cubicBezTo>
                      <a:pt x="603038" y="676838"/>
                      <a:pt x="617705" y="684534"/>
                      <a:pt x="627156" y="696686"/>
                    </a:cubicBezTo>
                    <a:cubicBezTo>
                      <a:pt x="643220" y="717340"/>
                      <a:pt x="648928" y="747486"/>
                      <a:pt x="670699" y="762000"/>
                    </a:cubicBezTo>
                    <a:lnTo>
                      <a:pt x="736013" y="805543"/>
                    </a:lnTo>
                    <a:cubicBezTo>
                      <a:pt x="794070" y="801914"/>
                      <a:pt x="852805" y="804220"/>
                      <a:pt x="910184" y="794657"/>
                    </a:cubicBezTo>
                    <a:cubicBezTo>
                      <a:pt x="920308" y="792970"/>
                      <a:pt x="926263" y="781425"/>
                      <a:pt x="931956" y="772886"/>
                    </a:cubicBezTo>
                    <a:cubicBezTo>
                      <a:pt x="984679" y="693803"/>
                      <a:pt x="925579" y="757489"/>
                      <a:pt x="975499" y="707572"/>
                    </a:cubicBezTo>
                    <a:cubicBezTo>
                      <a:pt x="971870" y="624115"/>
                      <a:pt x="970784" y="540508"/>
                      <a:pt x="964613" y="457200"/>
                    </a:cubicBezTo>
                    <a:cubicBezTo>
                      <a:pt x="960673" y="404010"/>
                      <a:pt x="953177" y="423442"/>
                      <a:pt x="931956" y="381000"/>
                    </a:cubicBezTo>
                    <a:cubicBezTo>
                      <a:pt x="926824" y="370737"/>
                      <a:pt x="925590" y="358890"/>
                      <a:pt x="921070" y="348343"/>
                    </a:cubicBezTo>
                    <a:cubicBezTo>
                      <a:pt x="904495" y="309668"/>
                      <a:pt x="899394" y="304943"/>
                      <a:pt x="877527" y="272143"/>
                    </a:cubicBezTo>
                    <a:cubicBezTo>
                      <a:pt x="850796" y="165221"/>
                      <a:pt x="889496" y="296083"/>
                      <a:pt x="833984" y="185057"/>
                    </a:cubicBezTo>
                    <a:cubicBezTo>
                      <a:pt x="756265" y="29617"/>
                      <a:pt x="854480" y="183142"/>
                      <a:pt x="790441" y="87086"/>
                    </a:cubicBezTo>
                    <a:cubicBezTo>
                      <a:pt x="786813" y="76200"/>
                      <a:pt x="785459" y="64268"/>
                      <a:pt x="779556" y="54429"/>
                    </a:cubicBezTo>
                    <a:cubicBezTo>
                      <a:pt x="774276" y="45628"/>
                      <a:pt x="765798" y="39068"/>
                      <a:pt x="757784" y="32657"/>
                    </a:cubicBezTo>
                    <a:cubicBezTo>
                      <a:pt x="727639" y="8541"/>
                      <a:pt x="726962" y="11498"/>
                      <a:pt x="692470" y="0"/>
                    </a:cubicBezTo>
                    <a:cubicBezTo>
                      <a:pt x="670699" y="3629"/>
                      <a:pt x="646897" y="1015"/>
                      <a:pt x="627156" y="10886"/>
                    </a:cubicBezTo>
                    <a:cubicBezTo>
                      <a:pt x="605676" y="21626"/>
                      <a:pt x="598733" y="70148"/>
                      <a:pt x="594499" y="87086"/>
                    </a:cubicBezTo>
                    <a:cubicBezTo>
                      <a:pt x="598127" y="101600"/>
                      <a:pt x="593415" y="121652"/>
                      <a:pt x="605384" y="130629"/>
                    </a:cubicBezTo>
                    <a:cubicBezTo>
                      <a:pt x="614564" y="137514"/>
                      <a:pt x="626566" y="119743"/>
                      <a:pt x="638041" y="119743"/>
                    </a:cubicBezTo>
                    <a:cubicBezTo>
                      <a:pt x="667296" y="119743"/>
                      <a:pt x="696098" y="127000"/>
                      <a:pt x="725127" y="130629"/>
                    </a:cubicBezTo>
                    <a:cubicBezTo>
                      <a:pt x="732384" y="137886"/>
                      <a:pt x="742309" y="143220"/>
                      <a:pt x="746899" y="152400"/>
                    </a:cubicBezTo>
                    <a:cubicBezTo>
                      <a:pt x="753590" y="165781"/>
                      <a:pt x="753674" y="181558"/>
                      <a:pt x="757784" y="195943"/>
                    </a:cubicBezTo>
                    <a:cubicBezTo>
                      <a:pt x="760936" y="206976"/>
                      <a:pt x="765041" y="217714"/>
                      <a:pt x="768670" y="228600"/>
                    </a:cubicBezTo>
                    <a:cubicBezTo>
                      <a:pt x="773276" y="265446"/>
                      <a:pt x="777465" y="345207"/>
                      <a:pt x="801327" y="381000"/>
                    </a:cubicBezTo>
                    <a:lnTo>
                      <a:pt x="823099" y="413657"/>
                    </a:lnTo>
                    <a:cubicBezTo>
                      <a:pt x="819470" y="486229"/>
                      <a:pt x="827033" y="560237"/>
                      <a:pt x="812213" y="631372"/>
                    </a:cubicBezTo>
                    <a:cubicBezTo>
                      <a:pt x="808027" y="651467"/>
                      <a:pt x="780056" y="657836"/>
                      <a:pt x="768670" y="674915"/>
                    </a:cubicBezTo>
                    <a:lnTo>
                      <a:pt x="746899" y="707572"/>
                    </a:lnTo>
                    <a:cubicBezTo>
                      <a:pt x="736013" y="703943"/>
                      <a:pt x="724204" y="702379"/>
                      <a:pt x="714241" y="696686"/>
                    </a:cubicBezTo>
                    <a:cubicBezTo>
                      <a:pt x="662363" y="667041"/>
                      <a:pt x="680151" y="666463"/>
                      <a:pt x="638041" y="631372"/>
                    </a:cubicBezTo>
                    <a:cubicBezTo>
                      <a:pt x="627990" y="622996"/>
                      <a:pt x="616270" y="616857"/>
                      <a:pt x="605384" y="609600"/>
                    </a:cubicBezTo>
                    <a:cubicBezTo>
                      <a:pt x="598127" y="598714"/>
                      <a:pt x="591786" y="587159"/>
                      <a:pt x="583613" y="576943"/>
                    </a:cubicBezTo>
                    <a:cubicBezTo>
                      <a:pt x="577202" y="568929"/>
                      <a:pt x="567999" y="563383"/>
                      <a:pt x="561841" y="555172"/>
                    </a:cubicBezTo>
                    <a:cubicBezTo>
                      <a:pt x="546141" y="534239"/>
                      <a:pt x="532813" y="511629"/>
                      <a:pt x="518299" y="489857"/>
                    </a:cubicBezTo>
                    <a:cubicBezTo>
                      <a:pt x="512606" y="481317"/>
                      <a:pt x="502938" y="476100"/>
                      <a:pt x="496527" y="468086"/>
                    </a:cubicBezTo>
                    <a:cubicBezTo>
                      <a:pt x="471379" y="436651"/>
                      <a:pt x="482190" y="437022"/>
                      <a:pt x="452984" y="413657"/>
                    </a:cubicBezTo>
                    <a:cubicBezTo>
                      <a:pt x="442768" y="405484"/>
                      <a:pt x="431213" y="399143"/>
                      <a:pt x="420327" y="391886"/>
                    </a:cubicBezTo>
                    <a:cubicBezTo>
                      <a:pt x="412879" y="369542"/>
                      <a:pt x="411577" y="349410"/>
                      <a:pt x="387670" y="337457"/>
                    </a:cubicBezTo>
                    <a:cubicBezTo>
                      <a:pt x="374289" y="330766"/>
                      <a:pt x="358512" y="330682"/>
                      <a:pt x="344127" y="326572"/>
                    </a:cubicBezTo>
                    <a:cubicBezTo>
                      <a:pt x="248896" y="299364"/>
                      <a:pt x="395853" y="322177"/>
                      <a:pt x="169956" y="304800"/>
                    </a:cubicBezTo>
                    <a:lnTo>
                      <a:pt x="82870" y="315686"/>
                    </a:lnTo>
                    <a:cubicBezTo>
                      <a:pt x="57437" y="319077"/>
                      <a:pt x="30253" y="316465"/>
                      <a:pt x="6670" y="326572"/>
                    </a:cubicBezTo>
                    <a:cubicBezTo>
                      <a:pt x="0" y="329431"/>
                      <a:pt x="6670" y="341086"/>
                      <a:pt x="6670" y="34834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569029" y="2590800"/>
                <a:ext cx="1603111" cy="706891"/>
              </a:xfrm>
              <a:custGeom>
                <a:avLst/>
                <a:gdLst>
                  <a:gd name="connsiteX0" fmla="*/ 43542 w 1603111"/>
                  <a:gd name="connsiteY0" fmla="*/ 87086 h 706891"/>
                  <a:gd name="connsiteX1" fmla="*/ 130628 w 1603111"/>
                  <a:gd name="connsiteY1" fmla="*/ 97971 h 706891"/>
                  <a:gd name="connsiteX2" fmla="*/ 163285 w 1603111"/>
                  <a:gd name="connsiteY2" fmla="*/ 119743 h 706891"/>
                  <a:gd name="connsiteX3" fmla="*/ 206828 w 1603111"/>
                  <a:gd name="connsiteY3" fmla="*/ 130629 h 706891"/>
                  <a:gd name="connsiteX4" fmla="*/ 261257 w 1603111"/>
                  <a:gd name="connsiteY4" fmla="*/ 185057 h 706891"/>
                  <a:gd name="connsiteX5" fmla="*/ 283028 w 1603111"/>
                  <a:gd name="connsiteY5" fmla="*/ 206829 h 706891"/>
                  <a:gd name="connsiteX6" fmla="*/ 326571 w 1603111"/>
                  <a:gd name="connsiteY6" fmla="*/ 272143 h 706891"/>
                  <a:gd name="connsiteX7" fmla="*/ 370114 w 1603111"/>
                  <a:gd name="connsiteY7" fmla="*/ 337457 h 706891"/>
                  <a:gd name="connsiteX8" fmla="*/ 391885 w 1603111"/>
                  <a:gd name="connsiteY8" fmla="*/ 370114 h 706891"/>
                  <a:gd name="connsiteX9" fmla="*/ 478971 w 1603111"/>
                  <a:gd name="connsiteY9" fmla="*/ 446314 h 706891"/>
                  <a:gd name="connsiteX10" fmla="*/ 500742 w 1603111"/>
                  <a:gd name="connsiteY10" fmla="*/ 468086 h 706891"/>
                  <a:gd name="connsiteX11" fmla="*/ 555171 w 1603111"/>
                  <a:gd name="connsiteY11" fmla="*/ 533400 h 706891"/>
                  <a:gd name="connsiteX12" fmla="*/ 620485 w 1603111"/>
                  <a:gd name="connsiteY12" fmla="*/ 576943 h 706891"/>
                  <a:gd name="connsiteX13" fmla="*/ 674914 w 1603111"/>
                  <a:gd name="connsiteY13" fmla="*/ 587829 h 706891"/>
                  <a:gd name="connsiteX14" fmla="*/ 762000 w 1603111"/>
                  <a:gd name="connsiteY14" fmla="*/ 609600 h 706891"/>
                  <a:gd name="connsiteX15" fmla="*/ 816428 w 1603111"/>
                  <a:gd name="connsiteY15" fmla="*/ 620486 h 706891"/>
                  <a:gd name="connsiteX16" fmla="*/ 849085 w 1603111"/>
                  <a:gd name="connsiteY16" fmla="*/ 631371 h 706891"/>
                  <a:gd name="connsiteX17" fmla="*/ 903514 w 1603111"/>
                  <a:gd name="connsiteY17" fmla="*/ 642257 h 706891"/>
                  <a:gd name="connsiteX18" fmla="*/ 936171 w 1603111"/>
                  <a:gd name="connsiteY18" fmla="*/ 664029 h 706891"/>
                  <a:gd name="connsiteX19" fmla="*/ 1491342 w 1603111"/>
                  <a:gd name="connsiteY19" fmla="*/ 642257 h 706891"/>
                  <a:gd name="connsiteX20" fmla="*/ 1513114 w 1603111"/>
                  <a:gd name="connsiteY20" fmla="*/ 620486 h 706891"/>
                  <a:gd name="connsiteX21" fmla="*/ 1545771 w 1603111"/>
                  <a:gd name="connsiteY21" fmla="*/ 598714 h 706891"/>
                  <a:gd name="connsiteX22" fmla="*/ 1567542 w 1603111"/>
                  <a:gd name="connsiteY22" fmla="*/ 566057 h 706891"/>
                  <a:gd name="connsiteX23" fmla="*/ 1600200 w 1603111"/>
                  <a:gd name="connsiteY23" fmla="*/ 533400 h 706891"/>
                  <a:gd name="connsiteX24" fmla="*/ 1589314 w 1603111"/>
                  <a:gd name="connsiteY24" fmla="*/ 359229 h 706891"/>
                  <a:gd name="connsiteX25" fmla="*/ 1567542 w 1603111"/>
                  <a:gd name="connsiteY25" fmla="*/ 337457 h 706891"/>
                  <a:gd name="connsiteX26" fmla="*/ 1556657 w 1603111"/>
                  <a:gd name="connsiteY26" fmla="*/ 304800 h 706891"/>
                  <a:gd name="connsiteX27" fmla="*/ 1513114 w 1603111"/>
                  <a:gd name="connsiteY27" fmla="*/ 261257 h 706891"/>
                  <a:gd name="connsiteX28" fmla="*/ 1491342 w 1603111"/>
                  <a:gd name="connsiteY28" fmla="*/ 239486 h 706891"/>
                  <a:gd name="connsiteX29" fmla="*/ 1426028 w 1603111"/>
                  <a:gd name="connsiteY29" fmla="*/ 195943 h 706891"/>
                  <a:gd name="connsiteX30" fmla="*/ 1338942 w 1603111"/>
                  <a:gd name="connsiteY30" fmla="*/ 228600 h 706891"/>
                  <a:gd name="connsiteX31" fmla="*/ 1328057 w 1603111"/>
                  <a:gd name="connsiteY31" fmla="*/ 261257 h 706891"/>
                  <a:gd name="connsiteX32" fmla="*/ 1338942 w 1603111"/>
                  <a:gd name="connsiteY32" fmla="*/ 315686 h 706891"/>
                  <a:gd name="connsiteX33" fmla="*/ 1360714 w 1603111"/>
                  <a:gd name="connsiteY33" fmla="*/ 359229 h 706891"/>
                  <a:gd name="connsiteX34" fmla="*/ 1393371 w 1603111"/>
                  <a:gd name="connsiteY34" fmla="*/ 370114 h 706891"/>
                  <a:gd name="connsiteX35" fmla="*/ 1469571 w 1603111"/>
                  <a:gd name="connsiteY35" fmla="*/ 381000 h 706891"/>
                  <a:gd name="connsiteX36" fmla="*/ 1545771 w 1603111"/>
                  <a:gd name="connsiteY36" fmla="*/ 424543 h 706891"/>
                  <a:gd name="connsiteX37" fmla="*/ 1578428 w 1603111"/>
                  <a:gd name="connsiteY37" fmla="*/ 435429 h 706891"/>
                  <a:gd name="connsiteX38" fmla="*/ 1600200 w 1603111"/>
                  <a:gd name="connsiteY38" fmla="*/ 457200 h 706891"/>
                  <a:gd name="connsiteX39" fmla="*/ 1589314 w 1603111"/>
                  <a:gd name="connsiteY39" fmla="*/ 544286 h 706891"/>
                  <a:gd name="connsiteX40" fmla="*/ 1513114 w 1603111"/>
                  <a:gd name="connsiteY40" fmla="*/ 609600 h 706891"/>
                  <a:gd name="connsiteX41" fmla="*/ 1317171 w 1603111"/>
                  <a:gd name="connsiteY41" fmla="*/ 598714 h 706891"/>
                  <a:gd name="connsiteX42" fmla="*/ 805542 w 1603111"/>
                  <a:gd name="connsiteY42" fmla="*/ 587829 h 706891"/>
                  <a:gd name="connsiteX43" fmla="*/ 783771 w 1603111"/>
                  <a:gd name="connsiteY43" fmla="*/ 566057 h 706891"/>
                  <a:gd name="connsiteX44" fmla="*/ 751114 w 1603111"/>
                  <a:gd name="connsiteY44" fmla="*/ 555171 h 706891"/>
                  <a:gd name="connsiteX45" fmla="*/ 729342 w 1603111"/>
                  <a:gd name="connsiteY45" fmla="*/ 533400 h 706891"/>
                  <a:gd name="connsiteX46" fmla="*/ 664028 w 1603111"/>
                  <a:gd name="connsiteY46" fmla="*/ 500743 h 706891"/>
                  <a:gd name="connsiteX47" fmla="*/ 642257 w 1603111"/>
                  <a:gd name="connsiteY47" fmla="*/ 478971 h 706891"/>
                  <a:gd name="connsiteX48" fmla="*/ 609600 w 1603111"/>
                  <a:gd name="connsiteY48" fmla="*/ 457200 h 706891"/>
                  <a:gd name="connsiteX49" fmla="*/ 566057 w 1603111"/>
                  <a:gd name="connsiteY49" fmla="*/ 413657 h 706891"/>
                  <a:gd name="connsiteX50" fmla="*/ 522514 w 1603111"/>
                  <a:gd name="connsiteY50" fmla="*/ 370114 h 706891"/>
                  <a:gd name="connsiteX51" fmla="*/ 500742 w 1603111"/>
                  <a:gd name="connsiteY51" fmla="*/ 337457 h 706891"/>
                  <a:gd name="connsiteX52" fmla="*/ 489857 w 1603111"/>
                  <a:gd name="connsiteY52" fmla="*/ 304800 h 706891"/>
                  <a:gd name="connsiteX53" fmla="*/ 446314 w 1603111"/>
                  <a:gd name="connsiteY53" fmla="*/ 261257 h 706891"/>
                  <a:gd name="connsiteX54" fmla="*/ 424542 w 1603111"/>
                  <a:gd name="connsiteY54" fmla="*/ 239486 h 706891"/>
                  <a:gd name="connsiteX55" fmla="*/ 359228 w 1603111"/>
                  <a:gd name="connsiteY55" fmla="*/ 163286 h 706891"/>
                  <a:gd name="connsiteX56" fmla="*/ 293914 w 1603111"/>
                  <a:gd name="connsiteY56" fmla="*/ 119743 h 706891"/>
                  <a:gd name="connsiteX57" fmla="*/ 195942 w 1603111"/>
                  <a:gd name="connsiteY57" fmla="*/ 54429 h 706891"/>
                  <a:gd name="connsiteX58" fmla="*/ 97971 w 1603111"/>
                  <a:gd name="connsiteY58" fmla="*/ 10886 h 706891"/>
                  <a:gd name="connsiteX59" fmla="*/ 65314 w 1603111"/>
                  <a:gd name="connsiteY59" fmla="*/ 0 h 706891"/>
                  <a:gd name="connsiteX60" fmla="*/ 0 w 1603111"/>
                  <a:gd name="connsiteY60" fmla="*/ 0 h 70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03111" h="706891">
                    <a:moveTo>
                      <a:pt x="43542" y="87086"/>
                    </a:moveTo>
                    <a:cubicBezTo>
                      <a:pt x="72571" y="90714"/>
                      <a:pt x="102404" y="90274"/>
                      <a:pt x="130628" y="97971"/>
                    </a:cubicBezTo>
                    <a:cubicBezTo>
                      <a:pt x="143250" y="101413"/>
                      <a:pt x="151260" y="114589"/>
                      <a:pt x="163285" y="119743"/>
                    </a:cubicBezTo>
                    <a:cubicBezTo>
                      <a:pt x="177036" y="125637"/>
                      <a:pt x="192314" y="127000"/>
                      <a:pt x="206828" y="130629"/>
                    </a:cubicBezTo>
                    <a:lnTo>
                      <a:pt x="261257" y="185057"/>
                    </a:lnTo>
                    <a:cubicBezTo>
                      <a:pt x="268514" y="192314"/>
                      <a:pt x="277335" y="198290"/>
                      <a:pt x="283028" y="206829"/>
                    </a:cubicBezTo>
                    <a:lnTo>
                      <a:pt x="326571" y="272143"/>
                    </a:lnTo>
                    <a:lnTo>
                      <a:pt x="370114" y="337457"/>
                    </a:lnTo>
                    <a:cubicBezTo>
                      <a:pt x="377371" y="348343"/>
                      <a:pt x="380999" y="362857"/>
                      <a:pt x="391885" y="370114"/>
                    </a:cubicBezTo>
                    <a:cubicBezTo>
                      <a:pt x="445889" y="406118"/>
                      <a:pt x="415294" y="382637"/>
                      <a:pt x="478971" y="446314"/>
                    </a:cubicBezTo>
                    <a:cubicBezTo>
                      <a:pt x="486228" y="453571"/>
                      <a:pt x="495049" y="459547"/>
                      <a:pt x="500742" y="468086"/>
                    </a:cubicBezTo>
                    <a:cubicBezTo>
                      <a:pt x="520094" y="497114"/>
                      <a:pt x="526158" y="510835"/>
                      <a:pt x="555171" y="533400"/>
                    </a:cubicBezTo>
                    <a:cubicBezTo>
                      <a:pt x="575825" y="549464"/>
                      <a:pt x="594827" y="571811"/>
                      <a:pt x="620485" y="576943"/>
                    </a:cubicBezTo>
                    <a:cubicBezTo>
                      <a:pt x="638628" y="580572"/>
                      <a:pt x="656885" y="583669"/>
                      <a:pt x="674914" y="587829"/>
                    </a:cubicBezTo>
                    <a:cubicBezTo>
                      <a:pt x="704070" y="594557"/>
                      <a:pt x="732659" y="603732"/>
                      <a:pt x="762000" y="609600"/>
                    </a:cubicBezTo>
                    <a:cubicBezTo>
                      <a:pt x="780143" y="613229"/>
                      <a:pt x="798478" y="615999"/>
                      <a:pt x="816428" y="620486"/>
                    </a:cubicBezTo>
                    <a:cubicBezTo>
                      <a:pt x="827560" y="623269"/>
                      <a:pt x="837953" y="628588"/>
                      <a:pt x="849085" y="631371"/>
                    </a:cubicBezTo>
                    <a:cubicBezTo>
                      <a:pt x="867035" y="635858"/>
                      <a:pt x="885371" y="638628"/>
                      <a:pt x="903514" y="642257"/>
                    </a:cubicBezTo>
                    <a:cubicBezTo>
                      <a:pt x="914400" y="649514"/>
                      <a:pt x="923090" y="663773"/>
                      <a:pt x="936171" y="664029"/>
                    </a:cubicBezTo>
                    <a:cubicBezTo>
                      <a:pt x="1408971" y="673300"/>
                      <a:pt x="1297446" y="706891"/>
                      <a:pt x="1491342" y="642257"/>
                    </a:cubicBezTo>
                    <a:cubicBezTo>
                      <a:pt x="1498599" y="635000"/>
                      <a:pt x="1505100" y="626897"/>
                      <a:pt x="1513114" y="620486"/>
                    </a:cubicBezTo>
                    <a:cubicBezTo>
                      <a:pt x="1523330" y="612313"/>
                      <a:pt x="1536520" y="607965"/>
                      <a:pt x="1545771" y="598714"/>
                    </a:cubicBezTo>
                    <a:cubicBezTo>
                      <a:pt x="1555022" y="589463"/>
                      <a:pt x="1559166" y="576107"/>
                      <a:pt x="1567542" y="566057"/>
                    </a:cubicBezTo>
                    <a:cubicBezTo>
                      <a:pt x="1577398" y="554230"/>
                      <a:pt x="1589314" y="544286"/>
                      <a:pt x="1600200" y="533400"/>
                    </a:cubicBezTo>
                    <a:cubicBezTo>
                      <a:pt x="1596571" y="475343"/>
                      <a:pt x="1598877" y="416608"/>
                      <a:pt x="1589314" y="359229"/>
                    </a:cubicBezTo>
                    <a:cubicBezTo>
                      <a:pt x="1587627" y="349105"/>
                      <a:pt x="1572822" y="346258"/>
                      <a:pt x="1567542" y="337457"/>
                    </a:cubicBezTo>
                    <a:cubicBezTo>
                      <a:pt x="1561639" y="327618"/>
                      <a:pt x="1563326" y="314137"/>
                      <a:pt x="1556657" y="304800"/>
                    </a:cubicBezTo>
                    <a:cubicBezTo>
                      <a:pt x="1544726" y="288097"/>
                      <a:pt x="1527628" y="275771"/>
                      <a:pt x="1513114" y="261257"/>
                    </a:cubicBezTo>
                    <a:cubicBezTo>
                      <a:pt x="1505857" y="254000"/>
                      <a:pt x="1499881" y="245179"/>
                      <a:pt x="1491342" y="239486"/>
                    </a:cubicBezTo>
                    <a:lnTo>
                      <a:pt x="1426028" y="195943"/>
                    </a:lnTo>
                    <a:cubicBezTo>
                      <a:pt x="1386320" y="202561"/>
                      <a:pt x="1359707" y="193991"/>
                      <a:pt x="1338942" y="228600"/>
                    </a:cubicBezTo>
                    <a:cubicBezTo>
                      <a:pt x="1333038" y="238439"/>
                      <a:pt x="1331685" y="250371"/>
                      <a:pt x="1328057" y="261257"/>
                    </a:cubicBezTo>
                    <a:cubicBezTo>
                      <a:pt x="1331685" y="279400"/>
                      <a:pt x="1333091" y="298133"/>
                      <a:pt x="1338942" y="315686"/>
                    </a:cubicBezTo>
                    <a:cubicBezTo>
                      <a:pt x="1344074" y="331081"/>
                      <a:pt x="1349239" y="347754"/>
                      <a:pt x="1360714" y="359229"/>
                    </a:cubicBezTo>
                    <a:cubicBezTo>
                      <a:pt x="1368828" y="367343"/>
                      <a:pt x="1382119" y="367864"/>
                      <a:pt x="1393371" y="370114"/>
                    </a:cubicBezTo>
                    <a:cubicBezTo>
                      <a:pt x="1418531" y="375146"/>
                      <a:pt x="1444171" y="377371"/>
                      <a:pt x="1469571" y="381000"/>
                    </a:cubicBezTo>
                    <a:cubicBezTo>
                      <a:pt x="1502367" y="402864"/>
                      <a:pt x="1507101" y="407970"/>
                      <a:pt x="1545771" y="424543"/>
                    </a:cubicBezTo>
                    <a:cubicBezTo>
                      <a:pt x="1556318" y="429063"/>
                      <a:pt x="1567542" y="431800"/>
                      <a:pt x="1578428" y="435429"/>
                    </a:cubicBezTo>
                    <a:cubicBezTo>
                      <a:pt x="1585685" y="442686"/>
                      <a:pt x="1599179" y="446988"/>
                      <a:pt x="1600200" y="457200"/>
                    </a:cubicBezTo>
                    <a:cubicBezTo>
                      <a:pt x="1603111" y="486309"/>
                      <a:pt x="1600566" y="517282"/>
                      <a:pt x="1589314" y="544286"/>
                    </a:cubicBezTo>
                    <a:cubicBezTo>
                      <a:pt x="1579161" y="568653"/>
                      <a:pt x="1535672" y="594562"/>
                      <a:pt x="1513114" y="609600"/>
                    </a:cubicBezTo>
                    <a:cubicBezTo>
                      <a:pt x="1447800" y="605971"/>
                      <a:pt x="1382555" y="600726"/>
                      <a:pt x="1317171" y="598714"/>
                    </a:cubicBezTo>
                    <a:cubicBezTo>
                      <a:pt x="1146670" y="593468"/>
                      <a:pt x="975805" y="598253"/>
                      <a:pt x="805542" y="587829"/>
                    </a:cubicBezTo>
                    <a:cubicBezTo>
                      <a:pt x="795298" y="587202"/>
                      <a:pt x="792572" y="571338"/>
                      <a:pt x="783771" y="566057"/>
                    </a:cubicBezTo>
                    <a:cubicBezTo>
                      <a:pt x="773932" y="560153"/>
                      <a:pt x="762000" y="558800"/>
                      <a:pt x="751114" y="555171"/>
                    </a:cubicBezTo>
                    <a:cubicBezTo>
                      <a:pt x="743857" y="547914"/>
                      <a:pt x="738143" y="538680"/>
                      <a:pt x="729342" y="533400"/>
                    </a:cubicBezTo>
                    <a:cubicBezTo>
                      <a:pt x="648871" y="485118"/>
                      <a:pt x="746598" y="566800"/>
                      <a:pt x="664028" y="500743"/>
                    </a:cubicBezTo>
                    <a:cubicBezTo>
                      <a:pt x="656014" y="494332"/>
                      <a:pt x="650271" y="485382"/>
                      <a:pt x="642257" y="478971"/>
                    </a:cubicBezTo>
                    <a:cubicBezTo>
                      <a:pt x="632041" y="470798"/>
                      <a:pt x="619533" y="465714"/>
                      <a:pt x="609600" y="457200"/>
                    </a:cubicBezTo>
                    <a:cubicBezTo>
                      <a:pt x="594015" y="443842"/>
                      <a:pt x="580571" y="428171"/>
                      <a:pt x="566057" y="413657"/>
                    </a:cubicBezTo>
                    <a:lnTo>
                      <a:pt x="522514" y="370114"/>
                    </a:lnTo>
                    <a:lnTo>
                      <a:pt x="500742" y="337457"/>
                    </a:lnTo>
                    <a:cubicBezTo>
                      <a:pt x="497114" y="326571"/>
                      <a:pt x="496526" y="314137"/>
                      <a:pt x="489857" y="304800"/>
                    </a:cubicBezTo>
                    <a:cubicBezTo>
                      <a:pt x="477926" y="288097"/>
                      <a:pt x="460828" y="275771"/>
                      <a:pt x="446314" y="261257"/>
                    </a:cubicBezTo>
                    <a:cubicBezTo>
                      <a:pt x="439057" y="254000"/>
                      <a:pt x="430235" y="248026"/>
                      <a:pt x="424542" y="239486"/>
                    </a:cubicBezTo>
                    <a:cubicBezTo>
                      <a:pt x="404844" y="209939"/>
                      <a:pt x="390905" y="184404"/>
                      <a:pt x="359228" y="163286"/>
                    </a:cubicBezTo>
                    <a:cubicBezTo>
                      <a:pt x="337457" y="148772"/>
                      <a:pt x="312416" y="138245"/>
                      <a:pt x="293914" y="119743"/>
                    </a:cubicBezTo>
                    <a:cubicBezTo>
                      <a:pt x="228906" y="54735"/>
                      <a:pt x="264377" y="71537"/>
                      <a:pt x="195942" y="54429"/>
                    </a:cubicBezTo>
                    <a:cubicBezTo>
                      <a:pt x="144190" y="19926"/>
                      <a:pt x="175698" y="36795"/>
                      <a:pt x="97971" y="10886"/>
                    </a:cubicBezTo>
                    <a:cubicBezTo>
                      <a:pt x="87085" y="7257"/>
                      <a:pt x="76789" y="0"/>
                      <a:pt x="65314" y="0"/>
                    </a:cubicBezTo>
                    <a:lnTo>
                      <a:pt x="0" y="0"/>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057400" y="1719943"/>
                <a:ext cx="434759" cy="655439"/>
              </a:xfrm>
              <a:custGeom>
                <a:avLst/>
                <a:gdLst>
                  <a:gd name="connsiteX0" fmla="*/ 206829 w 434759"/>
                  <a:gd name="connsiteY0" fmla="*/ 642257 h 655439"/>
                  <a:gd name="connsiteX1" fmla="*/ 141514 w 434759"/>
                  <a:gd name="connsiteY1" fmla="*/ 598714 h 655439"/>
                  <a:gd name="connsiteX2" fmla="*/ 65314 w 434759"/>
                  <a:gd name="connsiteY2" fmla="*/ 489857 h 655439"/>
                  <a:gd name="connsiteX3" fmla="*/ 43543 w 434759"/>
                  <a:gd name="connsiteY3" fmla="*/ 457200 h 655439"/>
                  <a:gd name="connsiteX4" fmla="*/ 0 w 434759"/>
                  <a:gd name="connsiteY4" fmla="*/ 370114 h 655439"/>
                  <a:gd name="connsiteX5" fmla="*/ 10886 w 434759"/>
                  <a:gd name="connsiteY5" fmla="*/ 97971 h 655439"/>
                  <a:gd name="connsiteX6" fmla="*/ 76200 w 434759"/>
                  <a:gd name="connsiteY6" fmla="*/ 21771 h 655439"/>
                  <a:gd name="connsiteX7" fmla="*/ 141514 w 434759"/>
                  <a:gd name="connsiteY7" fmla="*/ 0 h 655439"/>
                  <a:gd name="connsiteX8" fmla="*/ 370114 w 434759"/>
                  <a:gd name="connsiteY8" fmla="*/ 21771 h 655439"/>
                  <a:gd name="connsiteX9" fmla="*/ 402771 w 434759"/>
                  <a:gd name="connsiteY9" fmla="*/ 32657 h 655439"/>
                  <a:gd name="connsiteX10" fmla="*/ 413657 w 434759"/>
                  <a:gd name="connsiteY10" fmla="*/ 65314 h 655439"/>
                  <a:gd name="connsiteX11" fmla="*/ 413657 w 434759"/>
                  <a:gd name="connsiteY11" fmla="*/ 206828 h 655439"/>
                  <a:gd name="connsiteX12" fmla="*/ 381000 w 434759"/>
                  <a:gd name="connsiteY12" fmla="*/ 217714 h 655439"/>
                  <a:gd name="connsiteX13" fmla="*/ 348343 w 434759"/>
                  <a:gd name="connsiteY13" fmla="*/ 195943 h 655439"/>
                  <a:gd name="connsiteX14" fmla="*/ 337457 w 434759"/>
                  <a:gd name="connsiteY14" fmla="*/ 163286 h 655439"/>
                  <a:gd name="connsiteX15" fmla="*/ 326571 w 434759"/>
                  <a:gd name="connsiteY15" fmla="*/ 119743 h 655439"/>
                  <a:gd name="connsiteX16" fmla="*/ 293914 w 434759"/>
                  <a:gd name="connsiteY16" fmla="*/ 108857 h 655439"/>
                  <a:gd name="connsiteX17" fmla="*/ 174171 w 434759"/>
                  <a:gd name="connsiteY17" fmla="*/ 87086 h 655439"/>
                  <a:gd name="connsiteX18" fmla="*/ 141514 w 434759"/>
                  <a:gd name="connsiteY18" fmla="*/ 97971 h 655439"/>
                  <a:gd name="connsiteX19" fmla="*/ 76200 w 434759"/>
                  <a:gd name="connsiteY19" fmla="*/ 174171 h 655439"/>
                  <a:gd name="connsiteX20" fmla="*/ 65314 w 434759"/>
                  <a:gd name="connsiteY20" fmla="*/ 206828 h 655439"/>
                  <a:gd name="connsiteX21" fmla="*/ 76200 w 434759"/>
                  <a:gd name="connsiteY21" fmla="*/ 337457 h 655439"/>
                  <a:gd name="connsiteX22" fmla="*/ 108857 w 434759"/>
                  <a:gd name="connsiteY22" fmla="*/ 468086 h 655439"/>
                  <a:gd name="connsiteX23" fmla="*/ 195943 w 434759"/>
                  <a:gd name="connsiteY23" fmla="*/ 544286 h 655439"/>
                  <a:gd name="connsiteX24" fmla="*/ 206829 w 434759"/>
                  <a:gd name="connsiteY24" fmla="*/ 576943 h 655439"/>
                  <a:gd name="connsiteX25" fmla="*/ 206829 w 434759"/>
                  <a:gd name="connsiteY25" fmla="*/ 642257 h 65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759" h="655439">
                    <a:moveTo>
                      <a:pt x="206829" y="642257"/>
                    </a:moveTo>
                    <a:cubicBezTo>
                      <a:pt x="195943" y="645885"/>
                      <a:pt x="157214" y="619647"/>
                      <a:pt x="141514" y="598714"/>
                    </a:cubicBezTo>
                    <a:cubicBezTo>
                      <a:pt x="93160" y="534242"/>
                      <a:pt x="118917" y="570262"/>
                      <a:pt x="65314" y="489857"/>
                    </a:cubicBezTo>
                    <a:cubicBezTo>
                      <a:pt x="58057" y="478971"/>
                      <a:pt x="49394" y="468902"/>
                      <a:pt x="43543" y="457200"/>
                    </a:cubicBezTo>
                    <a:lnTo>
                      <a:pt x="0" y="370114"/>
                    </a:lnTo>
                    <a:cubicBezTo>
                      <a:pt x="3629" y="279400"/>
                      <a:pt x="1214" y="188241"/>
                      <a:pt x="10886" y="97971"/>
                    </a:cubicBezTo>
                    <a:cubicBezTo>
                      <a:pt x="12692" y="81118"/>
                      <a:pt x="72594" y="22973"/>
                      <a:pt x="76200" y="21771"/>
                    </a:cubicBezTo>
                    <a:lnTo>
                      <a:pt x="141514" y="0"/>
                    </a:lnTo>
                    <a:cubicBezTo>
                      <a:pt x="207789" y="4734"/>
                      <a:pt x="299779" y="7704"/>
                      <a:pt x="370114" y="21771"/>
                    </a:cubicBezTo>
                    <a:cubicBezTo>
                      <a:pt x="381366" y="24021"/>
                      <a:pt x="391885" y="29028"/>
                      <a:pt x="402771" y="32657"/>
                    </a:cubicBezTo>
                    <a:cubicBezTo>
                      <a:pt x="406400" y="43543"/>
                      <a:pt x="410874" y="54182"/>
                      <a:pt x="413657" y="65314"/>
                    </a:cubicBezTo>
                    <a:cubicBezTo>
                      <a:pt x="425271" y="111768"/>
                      <a:pt x="434759" y="159349"/>
                      <a:pt x="413657" y="206828"/>
                    </a:cubicBezTo>
                    <a:cubicBezTo>
                      <a:pt x="408997" y="217314"/>
                      <a:pt x="391886" y="214085"/>
                      <a:pt x="381000" y="217714"/>
                    </a:cubicBezTo>
                    <a:cubicBezTo>
                      <a:pt x="370114" y="210457"/>
                      <a:pt x="356516" y="206159"/>
                      <a:pt x="348343" y="195943"/>
                    </a:cubicBezTo>
                    <a:cubicBezTo>
                      <a:pt x="341175" y="186983"/>
                      <a:pt x="340609" y="174319"/>
                      <a:pt x="337457" y="163286"/>
                    </a:cubicBezTo>
                    <a:cubicBezTo>
                      <a:pt x="333347" y="148901"/>
                      <a:pt x="335917" y="131426"/>
                      <a:pt x="326571" y="119743"/>
                    </a:cubicBezTo>
                    <a:cubicBezTo>
                      <a:pt x="319403" y="110783"/>
                      <a:pt x="305046" y="111640"/>
                      <a:pt x="293914" y="108857"/>
                    </a:cubicBezTo>
                    <a:cubicBezTo>
                      <a:pt x="263475" y="101247"/>
                      <a:pt x="203299" y="91940"/>
                      <a:pt x="174171" y="87086"/>
                    </a:cubicBezTo>
                    <a:cubicBezTo>
                      <a:pt x="163285" y="90714"/>
                      <a:pt x="150851" y="91302"/>
                      <a:pt x="141514" y="97971"/>
                    </a:cubicBezTo>
                    <a:cubicBezTo>
                      <a:pt x="120682" y="112851"/>
                      <a:pt x="88985" y="148600"/>
                      <a:pt x="76200" y="174171"/>
                    </a:cubicBezTo>
                    <a:cubicBezTo>
                      <a:pt x="71068" y="184434"/>
                      <a:pt x="68943" y="195942"/>
                      <a:pt x="65314" y="206828"/>
                    </a:cubicBezTo>
                    <a:cubicBezTo>
                      <a:pt x="68943" y="250371"/>
                      <a:pt x="71852" y="293980"/>
                      <a:pt x="76200" y="337457"/>
                    </a:cubicBezTo>
                    <a:cubicBezTo>
                      <a:pt x="80988" y="385332"/>
                      <a:pt x="78502" y="429059"/>
                      <a:pt x="108857" y="468086"/>
                    </a:cubicBezTo>
                    <a:cubicBezTo>
                      <a:pt x="143144" y="512169"/>
                      <a:pt x="156925" y="518273"/>
                      <a:pt x="195943" y="544286"/>
                    </a:cubicBezTo>
                    <a:cubicBezTo>
                      <a:pt x="199572" y="555172"/>
                      <a:pt x="205206" y="565584"/>
                      <a:pt x="206829" y="576943"/>
                    </a:cubicBezTo>
                    <a:cubicBezTo>
                      <a:pt x="218043" y="655439"/>
                      <a:pt x="217715" y="638629"/>
                      <a:pt x="206829" y="642257"/>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247606" y="1850571"/>
                <a:ext cx="756851" cy="457201"/>
              </a:xfrm>
              <a:custGeom>
                <a:avLst/>
                <a:gdLst>
                  <a:gd name="connsiteX0" fmla="*/ 27508 w 756851"/>
                  <a:gd name="connsiteY0" fmla="*/ 446315 h 457201"/>
                  <a:gd name="connsiteX1" fmla="*/ 49280 w 756851"/>
                  <a:gd name="connsiteY1" fmla="*/ 413658 h 457201"/>
                  <a:gd name="connsiteX2" fmla="*/ 60165 w 756851"/>
                  <a:gd name="connsiteY2" fmla="*/ 381000 h 457201"/>
                  <a:gd name="connsiteX3" fmla="*/ 81937 w 756851"/>
                  <a:gd name="connsiteY3" fmla="*/ 359229 h 457201"/>
                  <a:gd name="connsiteX4" fmla="*/ 103708 w 756851"/>
                  <a:gd name="connsiteY4" fmla="*/ 326572 h 457201"/>
                  <a:gd name="connsiteX5" fmla="*/ 136365 w 756851"/>
                  <a:gd name="connsiteY5" fmla="*/ 315686 h 457201"/>
                  <a:gd name="connsiteX6" fmla="*/ 179908 w 756851"/>
                  <a:gd name="connsiteY6" fmla="*/ 272143 h 457201"/>
                  <a:gd name="connsiteX7" fmla="*/ 256108 w 756851"/>
                  <a:gd name="connsiteY7" fmla="*/ 239486 h 457201"/>
                  <a:gd name="connsiteX8" fmla="*/ 277880 w 756851"/>
                  <a:gd name="connsiteY8" fmla="*/ 217715 h 457201"/>
                  <a:gd name="connsiteX9" fmla="*/ 354080 w 756851"/>
                  <a:gd name="connsiteY9" fmla="*/ 195943 h 457201"/>
                  <a:gd name="connsiteX10" fmla="*/ 419394 w 756851"/>
                  <a:gd name="connsiteY10" fmla="*/ 174172 h 457201"/>
                  <a:gd name="connsiteX11" fmla="*/ 582680 w 756851"/>
                  <a:gd name="connsiteY11" fmla="*/ 185058 h 457201"/>
                  <a:gd name="connsiteX12" fmla="*/ 669765 w 756851"/>
                  <a:gd name="connsiteY12" fmla="*/ 195943 h 457201"/>
                  <a:gd name="connsiteX13" fmla="*/ 745965 w 756851"/>
                  <a:gd name="connsiteY13" fmla="*/ 185058 h 457201"/>
                  <a:gd name="connsiteX14" fmla="*/ 756851 w 756851"/>
                  <a:gd name="connsiteY14" fmla="*/ 152400 h 457201"/>
                  <a:gd name="connsiteX15" fmla="*/ 745965 w 756851"/>
                  <a:gd name="connsiteY15" fmla="*/ 119743 h 457201"/>
                  <a:gd name="connsiteX16" fmla="*/ 735080 w 756851"/>
                  <a:gd name="connsiteY16" fmla="*/ 76200 h 457201"/>
                  <a:gd name="connsiteX17" fmla="*/ 713308 w 756851"/>
                  <a:gd name="connsiteY17" fmla="*/ 54429 h 457201"/>
                  <a:gd name="connsiteX18" fmla="*/ 691537 w 756851"/>
                  <a:gd name="connsiteY18" fmla="*/ 21772 h 457201"/>
                  <a:gd name="connsiteX19" fmla="*/ 626223 w 756851"/>
                  <a:gd name="connsiteY19" fmla="*/ 0 h 457201"/>
                  <a:gd name="connsiteX20" fmla="*/ 582680 w 756851"/>
                  <a:gd name="connsiteY20" fmla="*/ 10886 h 457201"/>
                  <a:gd name="connsiteX21" fmla="*/ 582680 w 756851"/>
                  <a:gd name="connsiteY21" fmla="*/ 87086 h 457201"/>
                  <a:gd name="connsiteX22" fmla="*/ 637108 w 756851"/>
                  <a:gd name="connsiteY22" fmla="*/ 97972 h 457201"/>
                  <a:gd name="connsiteX23" fmla="*/ 626223 w 756851"/>
                  <a:gd name="connsiteY23" fmla="*/ 130629 h 457201"/>
                  <a:gd name="connsiteX24" fmla="*/ 473823 w 756851"/>
                  <a:gd name="connsiteY24" fmla="*/ 163286 h 457201"/>
                  <a:gd name="connsiteX25" fmla="*/ 223451 w 756851"/>
                  <a:gd name="connsiteY25" fmla="*/ 174172 h 457201"/>
                  <a:gd name="connsiteX26" fmla="*/ 190794 w 756851"/>
                  <a:gd name="connsiteY26" fmla="*/ 185058 h 457201"/>
                  <a:gd name="connsiteX27" fmla="*/ 114594 w 756851"/>
                  <a:gd name="connsiteY27" fmla="*/ 250372 h 457201"/>
                  <a:gd name="connsiteX28" fmla="*/ 92823 w 756851"/>
                  <a:gd name="connsiteY28" fmla="*/ 283029 h 457201"/>
                  <a:gd name="connsiteX29" fmla="*/ 49280 w 756851"/>
                  <a:gd name="connsiteY29" fmla="*/ 326572 h 457201"/>
                  <a:gd name="connsiteX30" fmla="*/ 27508 w 756851"/>
                  <a:gd name="connsiteY30" fmla="*/ 348343 h 457201"/>
                  <a:gd name="connsiteX31" fmla="*/ 27508 w 756851"/>
                  <a:gd name="connsiteY31" fmla="*/ 446315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851" h="457201">
                    <a:moveTo>
                      <a:pt x="27508" y="446315"/>
                    </a:moveTo>
                    <a:cubicBezTo>
                      <a:pt x="31137" y="457201"/>
                      <a:pt x="43429" y="425360"/>
                      <a:pt x="49280" y="413658"/>
                    </a:cubicBezTo>
                    <a:cubicBezTo>
                      <a:pt x="54412" y="403395"/>
                      <a:pt x="54261" y="390840"/>
                      <a:pt x="60165" y="381000"/>
                    </a:cubicBezTo>
                    <a:cubicBezTo>
                      <a:pt x="65445" y="372199"/>
                      <a:pt x="75526" y="367243"/>
                      <a:pt x="81937" y="359229"/>
                    </a:cubicBezTo>
                    <a:cubicBezTo>
                      <a:pt x="90110" y="349013"/>
                      <a:pt x="93492" y="334745"/>
                      <a:pt x="103708" y="326572"/>
                    </a:cubicBezTo>
                    <a:cubicBezTo>
                      <a:pt x="112668" y="319404"/>
                      <a:pt x="125479" y="319315"/>
                      <a:pt x="136365" y="315686"/>
                    </a:cubicBezTo>
                    <a:cubicBezTo>
                      <a:pt x="150879" y="301172"/>
                      <a:pt x="161549" y="281323"/>
                      <a:pt x="179908" y="272143"/>
                    </a:cubicBezTo>
                    <a:cubicBezTo>
                      <a:pt x="233714" y="245241"/>
                      <a:pt x="208056" y="255504"/>
                      <a:pt x="256108" y="239486"/>
                    </a:cubicBezTo>
                    <a:cubicBezTo>
                      <a:pt x="263365" y="232229"/>
                      <a:pt x="269079" y="222995"/>
                      <a:pt x="277880" y="217715"/>
                    </a:cubicBezTo>
                    <a:cubicBezTo>
                      <a:pt x="290076" y="210398"/>
                      <a:pt x="344590" y="198790"/>
                      <a:pt x="354080" y="195943"/>
                    </a:cubicBezTo>
                    <a:cubicBezTo>
                      <a:pt x="376061" y="189349"/>
                      <a:pt x="419394" y="174172"/>
                      <a:pt x="419394" y="174172"/>
                    </a:cubicBezTo>
                    <a:cubicBezTo>
                      <a:pt x="473823" y="177801"/>
                      <a:pt x="528336" y="180332"/>
                      <a:pt x="582680" y="185058"/>
                    </a:cubicBezTo>
                    <a:cubicBezTo>
                      <a:pt x="611824" y="187592"/>
                      <a:pt x="640511" y="195943"/>
                      <a:pt x="669765" y="195943"/>
                    </a:cubicBezTo>
                    <a:cubicBezTo>
                      <a:pt x="695423" y="195943"/>
                      <a:pt x="720565" y="188686"/>
                      <a:pt x="745965" y="185058"/>
                    </a:cubicBezTo>
                    <a:cubicBezTo>
                      <a:pt x="749594" y="174172"/>
                      <a:pt x="756851" y="163875"/>
                      <a:pt x="756851" y="152400"/>
                    </a:cubicBezTo>
                    <a:cubicBezTo>
                      <a:pt x="756851" y="140925"/>
                      <a:pt x="749117" y="130776"/>
                      <a:pt x="745965" y="119743"/>
                    </a:cubicBezTo>
                    <a:cubicBezTo>
                      <a:pt x="741855" y="105358"/>
                      <a:pt x="741771" y="89581"/>
                      <a:pt x="735080" y="76200"/>
                    </a:cubicBezTo>
                    <a:cubicBezTo>
                      <a:pt x="730490" y="67020"/>
                      <a:pt x="719719" y="62443"/>
                      <a:pt x="713308" y="54429"/>
                    </a:cubicBezTo>
                    <a:cubicBezTo>
                      <a:pt x="705135" y="44213"/>
                      <a:pt x="702631" y="28706"/>
                      <a:pt x="691537" y="21772"/>
                    </a:cubicBezTo>
                    <a:cubicBezTo>
                      <a:pt x="672076" y="9609"/>
                      <a:pt x="626223" y="0"/>
                      <a:pt x="626223" y="0"/>
                    </a:cubicBezTo>
                    <a:cubicBezTo>
                      <a:pt x="611709" y="3629"/>
                      <a:pt x="594363" y="1540"/>
                      <a:pt x="582680" y="10886"/>
                    </a:cubicBezTo>
                    <a:cubicBezTo>
                      <a:pt x="566353" y="23948"/>
                      <a:pt x="569937" y="76466"/>
                      <a:pt x="582680" y="87086"/>
                    </a:cubicBezTo>
                    <a:cubicBezTo>
                      <a:pt x="596894" y="98931"/>
                      <a:pt x="618965" y="94343"/>
                      <a:pt x="637108" y="97972"/>
                    </a:cubicBezTo>
                    <a:cubicBezTo>
                      <a:pt x="633480" y="108858"/>
                      <a:pt x="635560" y="123960"/>
                      <a:pt x="626223" y="130629"/>
                    </a:cubicBezTo>
                    <a:cubicBezTo>
                      <a:pt x="595743" y="152400"/>
                      <a:pt x="503896" y="161346"/>
                      <a:pt x="473823" y="163286"/>
                    </a:cubicBezTo>
                    <a:cubicBezTo>
                      <a:pt x="390460" y="168664"/>
                      <a:pt x="306908" y="170543"/>
                      <a:pt x="223451" y="174172"/>
                    </a:cubicBezTo>
                    <a:cubicBezTo>
                      <a:pt x="212565" y="177801"/>
                      <a:pt x="201057" y="179926"/>
                      <a:pt x="190794" y="185058"/>
                    </a:cubicBezTo>
                    <a:cubicBezTo>
                      <a:pt x="166172" y="197369"/>
                      <a:pt x="127986" y="230284"/>
                      <a:pt x="114594" y="250372"/>
                    </a:cubicBezTo>
                    <a:cubicBezTo>
                      <a:pt x="107337" y="261258"/>
                      <a:pt x="101337" y="273096"/>
                      <a:pt x="92823" y="283029"/>
                    </a:cubicBezTo>
                    <a:cubicBezTo>
                      <a:pt x="79465" y="298614"/>
                      <a:pt x="63794" y="312058"/>
                      <a:pt x="49280" y="326572"/>
                    </a:cubicBezTo>
                    <a:lnTo>
                      <a:pt x="27508" y="348343"/>
                    </a:lnTo>
                    <a:cubicBezTo>
                      <a:pt x="0" y="430870"/>
                      <a:pt x="23879" y="435429"/>
                      <a:pt x="27508" y="446315"/>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16468" y="2141863"/>
                <a:ext cx="1336875" cy="459823"/>
              </a:xfrm>
              <a:custGeom>
                <a:avLst/>
                <a:gdLst>
                  <a:gd name="connsiteX0" fmla="*/ 1271561 w 1336875"/>
                  <a:gd name="connsiteY0" fmla="*/ 231223 h 459823"/>
                  <a:gd name="connsiteX1" fmla="*/ 1173589 w 1336875"/>
                  <a:gd name="connsiteY1" fmla="*/ 133251 h 459823"/>
                  <a:gd name="connsiteX2" fmla="*/ 1097389 w 1336875"/>
                  <a:gd name="connsiteY2" fmla="*/ 111480 h 459823"/>
                  <a:gd name="connsiteX3" fmla="*/ 1021189 w 1336875"/>
                  <a:gd name="connsiteY3" fmla="*/ 89708 h 459823"/>
                  <a:gd name="connsiteX4" fmla="*/ 988532 w 1336875"/>
                  <a:gd name="connsiteY4" fmla="*/ 78823 h 459823"/>
                  <a:gd name="connsiteX5" fmla="*/ 944989 w 1336875"/>
                  <a:gd name="connsiteY5" fmla="*/ 67937 h 459823"/>
                  <a:gd name="connsiteX6" fmla="*/ 749046 w 1336875"/>
                  <a:gd name="connsiteY6" fmla="*/ 78823 h 459823"/>
                  <a:gd name="connsiteX7" fmla="*/ 716389 w 1336875"/>
                  <a:gd name="connsiteY7" fmla="*/ 89708 h 459823"/>
                  <a:gd name="connsiteX8" fmla="*/ 672846 w 1336875"/>
                  <a:gd name="connsiteY8" fmla="*/ 133251 h 459823"/>
                  <a:gd name="connsiteX9" fmla="*/ 651075 w 1336875"/>
                  <a:gd name="connsiteY9" fmla="*/ 155023 h 459823"/>
                  <a:gd name="connsiteX10" fmla="*/ 629303 w 1336875"/>
                  <a:gd name="connsiteY10" fmla="*/ 176794 h 459823"/>
                  <a:gd name="connsiteX11" fmla="*/ 585761 w 1336875"/>
                  <a:gd name="connsiteY11" fmla="*/ 242108 h 459823"/>
                  <a:gd name="connsiteX12" fmla="*/ 563989 w 1336875"/>
                  <a:gd name="connsiteY12" fmla="*/ 263880 h 459823"/>
                  <a:gd name="connsiteX13" fmla="*/ 542218 w 1336875"/>
                  <a:gd name="connsiteY13" fmla="*/ 296537 h 459823"/>
                  <a:gd name="connsiteX14" fmla="*/ 509561 w 1336875"/>
                  <a:gd name="connsiteY14" fmla="*/ 318308 h 459823"/>
                  <a:gd name="connsiteX15" fmla="*/ 400703 w 1336875"/>
                  <a:gd name="connsiteY15" fmla="*/ 416280 h 459823"/>
                  <a:gd name="connsiteX16" fmla="*/ 357161 w 1336875"/>
                  <a:gd name="connsiteY16" fmla="*/ 427166 h 459823"/>
                  <a:gd name="connsiteX17" fmla="*/ 215646 w 1336875"/>
                  <a:gd name="connsiteY17" fmla="*/ 459823 h 459823"/>
                  <a:gd name="connsiteX18" fmla="*/ 85018 w 1336875"/>
                  <a:gd name="connsiteY18" fmla="*/ 438051 h 459823"/>
                  <a:gd name="connsiteX19" fmla="*/ 52361 w 1336875"/>
                  <a:gd name="connsiteY19" fmla="*/ 416280 h 459823"/>
                  <a:gd name="connsiteX20" fmla="*/ 19703 w 1336875"/>
                  <a:gd name="connsiteY20" fmla="*/ 383623 h 459823"/>
                  <a:gd name="connsiteX21" fmla="*/ 19703 w 1336875"/>
                  <a:gd name="connsiteY21" fmla="*/ 296537 h 459823"/>
                  <a:gd name="connsiteX22" fmla="*/ 41475 w 1336875"/>
                  <a:gd name="connsiteY22" fmla="*/ 274766 h 459823"/>
                  <a:gd name="connsiteX23" fmla="*/ 106789 w 1336875"/>
                  <a:gd name="connsiteY23" fmla="*/ 307423 h 459823"/>
                  <a:gd name="connsiteX24" fmla="*/ 117675 w 1336875"/>
                  <a:gd name="connsiteY24" fmla="*/ 350966 h 459823"/>
                  <a:gd name="connsiteX25" fmla="*/ 128561 w 1336875"/>
                  <a:gd name="connsiteY25" fmla="*/ 383623 h 459823"/>
                  <a:gd name="connsiteX26" fmla="*/ 302732 w 1336875"/>
                  <a:gd name="connsiteY26" fmla="*/ 372737 h 459823"/>
                  <a:gd name="connsiteX27" fmla="*/ 389818 w 1336875"/>
                  <a:gd name="connsiteY27" fmla="*/ 307423 h 459823"/>
                  <a:gd name="connsiteX28" fmla="*/ 455132 w 1336875"/>
                  <a:gd name="connsiteY28" fmla="*/ 274766 h 459823"/>
                  <a:gd name="connsiteX29" fmla="*/ 487789 w 1336875"/>
                  <a:gd name="connsiteY29" fmla="*/ 242108 h 459823"/>
                  <a:gd name="connsiteX30" fmla="*/ 520446 w 1336875"/>
                  <a:gd name="connsiteY30" fmla="*/ 220337 h 459823"/>
                  <a:gd name="connsiteX31" fmla="*/ 563989 w 1336875"/>
                  <a:gd name="connsiteY31" fmla="*/ 165908 h 459823"/>
                  <a:gd name="connsiteX32" fmla="*/ 596646 w 1336875"/>
                  <a:gd name="connsiteY32" fmla="*/ 144137 h 459823"/>
                  <a:gd name="connsiteX33" fmla="*/ 651075 w 1336875"/>
                  <a:gd name="connsiteY33" fmla="*/ 100594 h 459823"/>
                  <a:gd name="connsiteX34" fmla="*/ 694618 w 1336875"/>
                  <a:gd name="connsiteY34" fmla="*/ 78823 h 459823"/>
                  <a:gd name="connsiteX35" fmla="*/ 803475 w 1336875"/>
                  <a:gd name="connsiteY35" fmla="*/ 13508 h 459823"/>
                  <a:gd name="connsiteX36" fmla="*/ 1021189 w 1336875"/>
                  <a:gd name="connsiteY36" fmla="*/ 24394 h 459823"/>
                  <a:gd name="connsiteX37" fmla="*/ 1151818 w 1336875"/>
                  <a:gd name="connsiteY37" fmla="*/ 89708 h 459823"/>
                  <a:gd name="connsiteX38" fmla="*/ 1238903 w 1336875"/>
                  <a:gd name="connsiteY38" fmla="*/ 122366 h 459823"/>
                  <a:gd name="connsiteX39" fmla="*/ 1293332 w 1336875"/>
                  <a:gd name="connsiteY39" fmla="*/ 165908 h 459823"/>
                  <a:gd name="connsiteX40" fmla="*/ 1315103 w 1336875"/>
                  <a:gd name="connsiteY40" fmla="*/ 187680 h 459823"/>
                  <a:gd name="connsiteX41" fmla="*/ 1336875 w 1336875"/>
                  <a:gd name="connsiteY41" fmla="*/ 252994 h 45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6875" h="459823">
                    <a:moveTo>
                      <a:pt x="1271561" y="231223"/>
                    </a:moveTo>
                    <a:cubicBezTo>
                      <a:pt x="1237849" y="180657"/>
                      <a:pt x="1242801" y="181700"/>
                      <a:pt x="1173589" y="133251"/>
                    </a:cubicBezTo>
                    <a:cubicBezTo>
                      <a:pt x="1164716" y="127040"/>
                      <a:pt x="1102547" y="112887"/>
                      <a:pt x="1097389" y="111480"/>
                    </a:cubicBezTo>
                    <a:cubicBezTo>
                      <a:pt x="1071903" y="104529"/>
                      <a:pt x="1046491" y="97299"/>
                      <a:pt x="1021189" y="89708"/>
                    </a:cubicBezTo>
                    <a:cubicBezTo>
                      <a:pt x="1010198" y="86411"/>
                      <a:pt x="999565" y="81975"/>
                      <a:pt x="988532" y="78823"/>
                    </a:cubicBezTo>
                    <a:cubicBezTo>
                      <a:pt x="974147" y="74713"/>
                      <a:pt x="959503" y="71566"/>
                      <a:pt x="944989" y="67937"/>
                    </a:cubicBezTo>
                    <a:cubicBezTo>
                      <a:pt x="879675" y="71566"/>
                      <a:pt x="814166" y="72621"/>
                      <a:pt x="749046" y="78823"/>
                    </a:cubicBezTo>
                    <a:cubicBezTo>
                      <a:pt x="737623" y="79911"/>
                      <a:pt x="725726" y="83039"/>
                      <a:pt x="716389" y="89708"/>
                    </a:cubicBezTo>
                    <a:cubicBezTo>
                      <a:pt x="699686" y="101639"/>
                      <a:pt x="687360" y="118737"/>
                      <a:pt x="672846" y="133251"/>
                    </a:cubicBezTo>
                    <a:lnTo>
                      <a:pt x="651075" y="155023"/>
                    </a:lnTo>
                    <a:cubicBezTo>
                      <a:pt x="643818" y="162280"/>
                      <a:pt x="634996" y="168254"/>
                      <a:pt x="629303" y="176794"/>
                    </a:cubicBezTo>
                    <a:cubicBezTo>
                      <a:pt x="614789" y="198565"/>
                      <a:pt x="604263" y="223606"/>
                      <a:pt x="585761" y="242108"/>
                    </a:cubicBezTo>
                    <a:cubicBezTo>
                      <a:pt x="578504" y="249365"/>
                      <a:pt x="570400" y="255866"/>
                      <a:pt x="563989" y="263880"/>
                    </a:cubicBezTo>
                    <a:cubicBezTo>
                      <a:pt x="555816" y="274096"/>
                      <a:pt x="551469" y="287286"/>
                      <a:pt x="542218" y="296537"/>
                    </a:cubicBezTo>
                    <a:cubicBezTo>
                      <a:pt x="532967" y="305788"/>
                      <a:pt x="519339" y="309616"/>
                      <a:pt x="509561" y="318308"/>
                    </a:cubicBezTo>
                    <a:cubicBezTo>
                      <a:pt x="483465" y="341505"/>
                      <a:pt x="438209" y="397527"/>
                      <a:pt x="400703" y="416280"/>
                    </a:cubicBezTo>
                    <a:cubicBezTo>
                      <a:pt x="387322" y="422971"/>
                      <a:pt x="371491" y="422867"/>
                      <a:pt x="357161" y="427166"/>
                    </a:cubicBezTo>
                    <a:cubicBezTo>
                      <a:pt x="248491" y="459767"/>
                      <a:pt x="335822" y="442655"/>
                      <a:pt x="215646" y="459823"/>
                    </a:cubicBezTo>
                    <a:cubicBezTo>
                      <a:pt x="184600" y="456373"/>
                      <a:pt x="121493" y="456288"/>
                      <a:pt x="85018" y="438051"/>
                    </a:cubicBezTo>
                    <a:cubicBezTo>
                      <a:pt x="73316" y="432200"/>
                      <a:pt x="62412" y="424655"/>
                      <a:pt x="52361" y="416280"/>
                    </a:cubicBezTo>
                    <a:cubicBezTo>
                      <a:pt x="40534" y="406425"/>
                      <a:pt x="30589" y="394509"/>
                      <a:pt x="19703" y="383623"/>
                    </a:cubicBezTo>
                    <a:cubicBezTo>
                      <a:pt x="7041" y="345634"/>
                      <a:pt x="0" y="342512"/>
                      <a:pt x="19703" y="296537"/>
                    </a:cubicBezTo>
                    <a:cubicBezTo>
                      <a:pt x="23746" y="287104"/>
                      <a:pt x="34218" y="282023"/>
                      <a:pt x="41475" y="274766"/>
                    </a:cubicBezTo>
                    <a:cubicBezTo>
                      <a:pt x="60106" y="280976"/>
                      <a:pt x="94730" y="289334"/>
                      <a:pt x="106789" y="307423"/>
                    </a:cubicBezTo>
                    <a:cubicBezTo>
                      <a:pt x="115088" y="319871"/>
                      <a:pt x="113565" y="336581"/>
                      <a:pt x="117675" y="350966"/>
                    </a:cubicBezTo>
                    <a:cubicBezTo>
                      <a:pt x="120827" y="361999"/>
                      <a:pt x="124932" y="372737"/>
                      <a:pt x="128561" y="383623"/>
                    </a:cubicBezTo>
                    <a:cubicBezTo>
                      <a:pt x="186618" y="379994"/>
                      <a:pt x="246008" y="385629"/>
                      <a:pt x="302732" y="372737"/>
                    </a:cubicBezTo>
                    <a:cubicBezTo>
                      <a:pt x="355774" y="360682"/>
                      <a:pt x="357707" y="333112"/>
                      <a:pt x="389818" y="307423"/>
                    </a:cubicBezTo>
                    <a:cubicBezTo>
                      <a:pt x="419966" y="283304"/>
                      <a:pt x="420637" y="286264"/>
                      <a:pt x="455132" y="274766"/>
                    </a:cubicBezTo>
                    <a:cubicBezTo>
                      <a:pt x="466018" y="263880"/>
                      <a:pt x="475962" y="251964"/>
                      <a:pt x="487789" y="242108"/>
                    </a:cubicBezTo>
                    <a:cubicBezTo>
                      <a:pt x="497839" y="233732"/>
                      <a:pt x="511195" y="229588"/>
                      <a:pt x="520446" y="220337"/>
                    </a:cubicBezTo>
                    <a:cubicBezTo>
                      <a:pt x="577022" y="163762"/>
                      <a:pt x="510131" y="208995"/>
                      <a:pt x="563989" y="165908"/>
                    </a:cubicBezTo>
                    <a:cubicBezTo>
                      <a:pt x="574205" y="157735"/>
                      <a:pt x="586430" y="152310"/>
                      <a:pt x="596646" y="144137"/>
                    </a:cubicBezTo>
                    <a:cubicBezTo>
                      <a:pt x="641345" y="108379"/>
                      <a:pt x="592446" y="134097"/>
                      <a:pt x="651075" y="100594"/>
                    </a:cubicBezTo>
                    <a:cubicBezTo>
                      <a:pt x="665164" y="92543"/>
                      <a:pt x="680703" y="87172"/>
                      <a:pt x="694618" y="78823"/>
                    </a:cubicBezTo>
                    <a:cubicBezTo>
                      <a:pt x="825991" y="0"/>
                      <a:pt x="703934" y="63280"/>
                      <a:pt x="803475" y="13508"/>
                    </a:cubicBezTo>
                    <a:cubicBezTo>
                      <a:pt x="876046" y="17137"/>
                      <a:pt x="949006" y="16065"/>
                      <a:pt x="1021189" y="24394"/>
                    </a:cubicBezTo>
                    <a:cubicBezTo>
                      <a:pt x="1111654" y="34833"/>
                      <a:pt x="1067034" y="55793"/>
                      <a:pt x="1151818" y="89708"/>
                    </a:cubicBezTo>
                    <a:cubicBezTo>
                      <a:pt x="1216900" y="115742"/>
                      <a:pt x="1187708" y="105301"/>
                      <a:pt x="1238903" y="122366"/>
                    </a:cubicBezTo>
                    <a:cubicBezTo>
                      <a:pt x="1291481" y="174941"/>
                      <a:pt x="1224659" y="110969"/>
                      <a:pt x="1293332" y="165908"/>
                    </a:cubicBezTo>
                    <a:cubicBezTo>
                      <a:pt x="1301346" y="172319"/>
                      <a:pt x="1307846" y="180423"/>
                      <a:pt x="1315103" y="187680"/>
                    </a:cubicBezTo>
                    <a:lnTo>
                      <a:pt x="1336875" y="252994"/>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64046" y="2397203"/>
                <a:ext cx="1617154" cy="803197"/>
              </a:xfrm>
              <a:custGeom>
                <a:avLst/>
                <a:gdLst>
                  <a:gd name="connsiteX0" fmla="*/ 1540954 w 1617154"/>
                  <a:gd name="connsiteY0" fmla="*/ 139168 h 803197"/>
                  <a:gd name="connsiteX1" fmla="*/ 1508297 w 1617154"/>
                  <a:gd name="connsiteY1" fmla="*/ 84740 h 803197"/>
                  <a:gd name="connsiteX2" fmla="*/ 1366783 w 1617154"/>
                  <a:gd name="connsiteY2" fmla="*/ 95626 h 803197"/>
                  <a:gd name="connsiteX3" fmla="*/ 1257925 w 1617154"/>
                  <a:gd name="connsiteY3" fmla="*/ 139168 h 803197"/>
                  <a:gd name="connsiteX4" fmla="*/ 1181725 w 1617154"/>
                  <a:gd name="connsiteY4" fmla="*/ 215368 h 803197"/>
                  <a:gd name="connsiteX5" fmla="*/ 1159954 w 1617154"/>
                  <a:gd name="connsiteY5" fmla="*/ 237140 h 803197"/>
                  <a:gd name="connsiteX6" fmla="*/ 1127297 w 1617154"/>
                  <a:gd name="connsiteY6" fmla="*/ 258911 h 803197"/>
                  <a:gd name="connsiteX7" fmla="*/ 1061983 w 1617154"/>
                  <a:gd name="connsiteY7" fmla="*/ 356883 h 803197"/>
                  <a:gd name="connsiteX8" fmla="*/ 1040211 w 1617154"/>
                  <a:gd name="connsiteY8" fmla="*/ 389540 h 803197"/>
                  <a:gd name="connsiteX9" fmla="*/ 996668 w 1617154"/>
                  <a:gd name="connsiteY9" fmla="*/ 465740 h 803197"/>
                  <a:gd name="connsiteX10" fmla="*/ 953125 w 1617154"/>
                  <a:gd name="connsiteY10" fmla="*/ 531054 h 803197"/>
                  <a:gd name="connsiteX11" fmla="*/ 931354 w 1617154"/>
                  <a:gd name="connsiteY11" fmla="*/ 552826 h 803197"/>
                  <a:gd name="connsiteX12" fmla="*/ 909583 w 1617154"/>
                  <a:gd name="connsiteY12" fmla="*/ 585483 h 803197"/>
                  <a:gd name="connsiteX13" fmla="*/ 811611 w 1617154"/>
                  <a:gd name="connsiteY13" fmla="*/ 672568 h 803197"/>
                  <a:gd name="connsiteX14" fmla="*/ 746297 w 1617154"/>
                  <a:gd name="connsiteY14" fmla="*/ 694340 h 803197"/>
                  <a:gd name="connsiteX15" fmla="*/ 691868 w 1617154"/>
                  <a:gd name="connsiteY15" fmla="*/ 726997 h 803197"/>
                  <a:gd name="connsiteX16" fmla="*/ 659211 w 1617154"/>
                  <a:gd name="connsiteY16" fmla="*/ 748768 h 803197"/>
                  <a:gd name="connsiteX17" fmla="*/ 604783 w 1617154"/>
                  <a:gd name="connsiteY17" fmla="*/ 759654 h 803197"/>
                  <a:gd name="connsiteX18" fmla="*/ 495925 w 1617154"/>
                  <a:gd name="connsiteY18" fmla="*/ 803197 h 803197"/>
                  <a:gd name="connsiteX19" fmla="*/ 158468 w 1617154"/>
                  <a:gd name="connsiteY19" fmla="*/ 781426 h 803197"/>
                  <a:gd name="connsiteX20" fmla="*/ 104040 w 1617154"/>
                  <a:gd name="connsiteY20" fmla="*/ 748768 h 803197"/>
                  <a:gd name="connsiteX21" fmla="*/ 38725 w 1617154"/>
                  <a:gd name="connsiteY21" fmla="*/ 716111 h 803197"/>
                  <a:gd name="connsiteX22" fmla="*/ 16954 w 1617154"/>
                  <a:gd name="connsiteY22" fmla="*/ 683454 h 803197"/>
                  <a:gd name="connsiteX23" fmla="*/ 16954 w 1617154"/>
                  <a:gd name="connsiteY23" fmla="*/ 585483 h 803197"/>
                  <a:gd name="connsiteX24" fmla="*/ 82268 w 1617154"/>
                  <a:gd name="connsiteY24" fmla="*/ 552826 h 803197"/>
                  <a:gd name="connsiteX25" fmla="*/ 114925 w 1617154"/>
                  <a:gd name="connsiteY25" fmla="*/ 563711 h 803197"/>
                  <a:gd name="connsiteX26" fmla="*/ 125811 w 1617154"/>
                  <a:gd name="connsiteY26" fmla="*/ 596368 h 803197"/>
                  <a:gd name="connsiteX27" fmla="*/ 136697 w 1617154"/>
                  <a:gd name="connsiteY27" fmla="*/ 639911 h 803197"/>
                  <a:gd name="connsiteX28" fmla="*/ 169354 w 1617154"/>
                  <a:gd name="connsiteY28" fmla="*/ 737883 h 803197"/>
                  <a:gd name="connsiteX29" fmla="*/ 202011 w 1617154"/>
                  <a:gd name="connsiteY29" fmla="*/ 748768 h 803197"/>
                  <a:gd name="connsiteX30" fmla="*/ 408840 w 1617154"/>
                  <a:gd name="connsiteY30" fmla="*/ 737883 h 803197"/>
                  <a:gd name="connsiteX31" fmla="*/ 441497 w 1617154"/>
                  <a:gd name="connsiteY31" fmla="*/ 726997 h 803197"/>
                  <a:gd name="connsiteX32" fmla="*/ 495925 w 1617154"/>
                  <a:gd name="connsiteY32" fmla="*/ 672568 h 803197"/>
                  <a:gd name="connsiteX33" fmla="*/ 517697 w 1617154"/>
                  <a:gd name="connsiteY33" fmla="*/ 650797 h 803197"/>
                  <a:gd name="connsiteX34" fmla="*/ 550354 w 1617154"/>
                  <a:gd name="connsiteY34" fmla="*/ 629026 h 803197"/>
                  <a:gd name="connsiteX35" fmla="*/ 593897 w 1617154"/>
                  <a:gd name="connsiteY35" fmla="*/ 585483 h 803197"/>
                  <a:gd name="connsiteX36" fmla="*/ 659211 w 1617154"/>
                  <a:gd name="connsiteY36" fmla="*/ 541940 h 803197"/>
                  <a:gd name="connsiteX37" fmla="*/ 680983 w 1617154"/>
                  <a:gd name="connsiteY37" fmla="*/ 520168 h 803197"/>
                  <a:gd name="connsiteX38" fmla="*/ 746297 w 1617154"/>
                  <a:gd name="connsiteY38" fmla="*/ 476626 h 803197"/>
                  <a:gd name="connsiteX39" fmla="*/ 778954 w 1617154"/>
                  <a:gd name="connsiteY39" fmla="*/ 454854 h 803197"/>
                  <a:gd name="connsiteX40" fmla="*/ 811611 w 1617154"/>
                  <a:gd name="connsiteY40" fmla="*/ 433083 h 803197"/>
                  <a:gd name="connsiteX41" fmla="*/ 866040 w 1617154"/>
                  <a:gd name="connsiteY41" fmla="*/ 389540 h 803197"/>
                  <a:gd name="connsiteX42" fmla="*/ 909583 w 1617154"/>
                  <a:gd name="connsiteY42" fmla="*/ 345997 h 803197"/>
                  <a:gd name="connsiteX43" fmla="*/ 964011 w 1617154"/>
                  <a:gd name="connsiteY43" fmla="*/ 291568 h 803197"/>
                  <a:gd name="connsiteX44" fmla="*/ 985783 w 1617154"/>
                  <a:gd name="connsiteY44" fmla="*/ 269797 h 803197"/>
                  <a:gd name="connsiteX45" fmla="*/ 1018440 w 1617154"/>
                  <a:gd name="connsiteY45" fmla="*/ 258911 h 803197"/>
                  <a:gd name="connsiteX46" fmla="*/ 1040211 w 1617154"/>
                  <a:gd name="connsiteY46" fmla="*/ 226254 h 803197"/>
                  <a:gd name="connsiteX47" fmla="*/ 1116411 w 1617154"/>
                  <a:gd name="connsiteY47" fmla="*/ 171826 h 803197"/>
                  <a:gd name="connsiteX48" fmla="*/ 1170840 w 1617154"/>
                  <a:gd name="connsiteY48" fmla="*/ 160940 h 803197"/>
                  <a:gd name="connsiteX49" fmla="*/ 1247040 w 1617154"/>
                  <a:gd name="connsiteY49" fmla="*/ 117397 h 803197"/>
                  <a:gd name="connsiteX50" fmla="*/ 1279697 w 1617154"/>
                  <a:gd name="connsiteY50" fmla="*/ 106511 h 803197"/>
                  <a:gd name="connsiteX51" fmla="*/ 1377668 w 1617154"/>
                  <a:gd name="connsiteY51" fmla="*/ 52083 h 803197"/>
                  <a:gd name="connsiteX52" fmla="*/ 1399440 w 1617154"/>
                  <a:gd name="connsiteY52" fmla="*/ 30311 h 803197"/>
                  <a:gd name="connsiteX53" fmla="*/ 1432097 w 1617154"/>
                  <a:gd name="connsiteY53" fmla="*/ 19426 h 803197"/>
                  <a:gd name="connsiteX54" fmla="*/ 1617154 w 1617154"/>
                  <a:gd name="connsiteY54" fmla="*/ 8540 h 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7154" h="803197">
                    <a:moveTo>
                      <a:pt x="1540954" y="139168"/>
                    </a:moveTo>
                    <a:cubicBezTo>
                      <a:pt x="1530068" y="121025"/>
                      <a:pt x="1528823" y="89871"/>
                      <a:pt x="1508297" y="84740"/>
                    </a:cubicBezTo>
                    <a:cubicBezTo>
                      <a:pt x="1462399" y="73266"/>
                      <a:pt x="1413515" y="88247"/>
                      <a:pt x="1366783" y="95626"/>
                    </a:cubicBezTo>
                    <a:cubicBezTo>
                      <a:pt x="1327462" y="101835"/>
                      <a:pt x="1292729" y="121767"/>
                      <a:pt x="1257925" y="139168"/>
                    </a:cubicBezTo>
                    <a:lnTo>
                      <a:pt x="1181725" y="215368"/>
                    </a:lnTo>
                    <a:cubicBezTo>
                      <a:pt x="1174468" y="222625"/>
                      <a:pt x="1168494" y="231447"/>
                      <a:pt x="1159954" y="237140"/>
                    </a:cubicBezTo>
                    <a:lnTo>
                      <a:pt x="1127297" y="258911"/>
                    </a:lnTo>
                    <a:lnTo>
                      <a:pt x="1061983" y="356883"/>
                    </a:lnTo>
                    <a:cubicBezTo>
                      <a:pt x="1054726" y="367769"/>
                      <a:pt x="1044348" y="377128"/>
                      <a:pt x="1040211" y="389540"/>
                    </a:cubicBezTo>
                    <a:cubicBezTo>
                      <a:pt x="1022072" y="443955"/>
                      <a:pt x="1038606" y="405829"/>
                      <a:pt x="996668" y="465740"/>
                    </a:cubicBezTo>
                    <a:cubicBezTo>
                      <a:pt x="981663" y="487176"/>
                      <a:pt x="971627" y="512551"/>
                      <a:pt x="953125" y="531054"/>
                    </a:cubicBezTo>
                    <a:cubicBezTo>
                      <a:pt x="945868" y="538311"/>
                      <a:pt x="937765" y="544812"/>
                      <a:pt x="931354" y="552826"/>
                    </a:cubicBezTo>
                    <a:cubicBezTo>
                      <a:pt x="923181" y="563042"/>
                      <a:pt x="918275" y="575705"/>
                      <a:pt x="909583" y="585483"/>
                    </a:cubicBezTo>
                    <a:cubicBezTo>
                      <a:pt x="893494" y="603582"/>
                      <a:pt x="845039" y="657711"/>
                      <a:pt x="811611" y="672568"/>
                    </a:cubicBezTo>
                    <a:cubicBezTo>
                      <a:pt x="790640" y="681889"/>
                      <a:pt x="746297" y="694340"/>
                      <a:pt x="746297" y="694340"/>
                    </a:cubicBezTo>
                    <a:cubicBezTo>
                      <a:pt x="703771" y="736864"/>
                      <a:pt x="748393" y="698734"/>
                      <a:pt x="691868" y="726997"/>
                    </a:cubicBezTo>
                    <a:cubicBezTo>
                      <a:pt x="680166" y="732848"/>
                      <a:pt x="671461" y="744174"/>
                      <a:pt x="659211" y="748768"/>
                    </a:cubicBezTo>
                    <a:cubicBezTo>
                      <a:pt x="641887" y="755265"/>
                      <a:pt x="622633" y="754786"/>
                      <a:pt x="604783" y="759654"/>
                    </a:cubicBezTo>
                    <a:cubicBezTo>
                      <a:pt x="545597" y="775796"/>
                      <a:pt x="544775" y="778772"/>
                      <a:pt x="495925" y="803197"/>
                    </a:cubicBezTo>
                    <a:cubicBezTo>
                      <a:pt x="383439" y="795940"/>
                      <a:pt x="270751" y="791333"/>
                      <a:pt x="158468" y="781426"/>
                    </a:cubicBezTo>
                    <a:cubicBezTo>
                      <a:pt x="121283" y="778145"/>
                      <a:pt x="129266" y="768949"/>
                      <a:pt x="104040" y="748768"/>
                    </a:cubicBezTo>
                    <a:cubicBezTo>
                      <a:pt x="73895" y="724652"/>
                      <a:pt x="73217" y="727608"/>
                      <a:pt x="38725" y="716111"/>
                    </a:cubicBezTo>
                    <a:cubicBezTo>
                      <a:pt x="31468" y="705225"/>
                      <a:pt x="22805" y="695156"/>
                      <a:pt x="16954" y="683454"/>
                    </a:cubicBezTo>
                    <a:cubicBezTo>
                      <a:pt x="1262" y="652070"/>
                      <a:pt x="0" y="619390"/>
                      <a:pt x="16954" y="585483"/>
                    </a:cubicBezTo>
                    <a:cubicBezTo>
                      <a:pt x="25396" y="568599"/>
                      <a:pt x="66810" y="557978"/>
                      <a:pt x="82268" y="552826"/>
                    </a:cubicBezTo>
                    <a:cubicBezTo>
                      <a:pt x="93154" y="556454"/>
                      <a:pt x="106811" y="555597"/>
                      <a:pt x="114925" y="563711"/>
                    </a:cubicBezTo>
                    <a:cubicBezTo>
                      <a:pt x="123039" y="571825"/>
                      <a:pt x="122659" y="585335"/>
                      <a:pt x="125811" y="596368"/>
                    </a:cubicBezTo>
                    <a:cubicBezTo>
                      <a:pt x="129921" y="610753"/>
                      <a:pt x="133763" y="625240"/>
                      <a:pt x="136697" y="639911"/>
                    </a:cubicBezTo>
                    <a:cubicBezTo>
                      <a:pt x="143273" y="672791"/>
                      <a:pt x="139169" y="713735"/>
                      <a:pt x="169354" y="737883"/>
                    </a:cubicBezTo>
                    <a:cubicBezTo>
                      <a:pt x="178314" y="745051"/>
                      <a:pt x="191125" y="745140"/>
                      <a:pt x="202011" y="748768"/>
                    </a:cubicBezTo>
                    <a:cubicBezTo>
                      <a:pt x="270954" y="745140"/>
                      <a:pt x="340085" y="744133"/>
                      <a:pt x="408840" y="737883"/>
                    </a:cubicBezTo>
                    <a:cubicBezTo>
                      <a:pt x="420267" y="736844"/>
                      <a:pt x="432317" y="733882"/>
                      <a:pt x="441497" y="726997"/>
                    </a:cubicBezTo>
                    <a:cubicBezTo>
                      <a:pt x="462023" y="711602"/>
                      <a:pt x="477782" y="690711"/>
                      <a:pt x="495925" y="672568"/>
                    </a:cubicBezTo>
                    <a:cubicBezTo>
                      <a:pt x="503182" y="665311"/>
                      <a:pt x="509157" y="656490"/>
                      <a:pt x="517697" y="650797"/>
                    </a:cubicBezTo>
                    <a:cubicBezTo>
                      <a:pt x="528583" y="643540"/>
                      <a:pt x="540421" y="637540"/>
                      <a:pt x="550354" y="629026"/>
                    </a:cubicBezTo>
                    <a:cubicBezTo>
                      <a:pt x="565939" y="615668"/>
                      <a:pt x="576818" y="596869"/>
                      <a:pt x="593897" y="585483"/>
                    </a:cubicBezTo>
                    <a:cubicBezTo>
                      <a:pt x="615668" y="570969"/>
                      <a:pt x="640709" y="560442"/>
                      <a:pt x="659211" y="541940"/>
                    </a:cubicBezTo>
                    <a:cubicBezTo>
                      <a:pt x="666468" y="534683"/>
                      <a:pt x="672772" y="526326"/>
                      <a:pt x="680983" y="520168"/>
                    </a:cubicBezTo>
                    <a:cubicBezTo>
                      <a:pt x="701916" y="504469"/>
                      <a:pt x="724526" y="491140"/>
                      <a:pt x="746297" y="476626"/>
                    </a:cubicBezTo>
                    <a:lnTo>
                      <a:pt x="778954" y="454854"/>
                    </a:lnTo>
                    <a:cubicBezTo>
                      <a:pt x="789840" y="447597"/>
                      <a:pt x="802360" y="442334"/>
                      <a:pt x="811611" y="433083"/>
                    </a:cubicBezTo>
                    <a:cubicBezTo>
                      <a:pt x="885726" y="358968"/>
                      <a:pt x="769914" y="471933"/>
                      <a:pt x="866040" y="389540"/>
                    </a:cubicBezTo>
                    <a:cubicBezTo>
                      <a:pt x="881625" y="376182"/>
                      <a:pt x="895069" y="360511"/>
                      <a:pt x="909583" y="345997"/>
                    </a:cubicBezTo>
                    <a:lnTo>
                      <a:pt x="964011" y="291568"/>
                    </a:lnTo>
                    <a:cubicBezTo>
                      <a:pt x="971268" y="284311"/>
                      <a:pt x="976047" y="273043"/>
                      <a:pt x="985783" y="269797"/>
                    </a:cubicBezTo>
                    <a:lnTo>
                      <a:pt x="1018440" y="258911"/>
                    </a:lnTo>
                    <a:cubicBezTo>
                      <a:pt x="1025697" y="248025"/>
                      <a:pt x="1031697" y="236187"/>
                      <a:pt x="1040211" y="226254"/>
                    </a:cubicBezTo>
                    <a:cubicBezTo>
                      <a:pt x="1073999" y="186834"/>
                      <a:pt x="1074269" y="182361"/>
                      <a:pt x="1116411" y="171826"/>
                    </a:cubicBezTo>
                    <a:cubicBezTo>
                      <a:pt x="1134361" y="167339"/>
                      <a:pt x="1152697" y="164569"/>
                      <a:pt x="1170840" y="160940"/>
                    </a:cubicBezTo>
                    <a:cubicBezTo>
                      <a:pt x="1203640" y="139073"/>
                      <a:pt x="1208365" y="133972"/>
                      <a:pt x="1247040" y="117397"/>
                    </a:cubicBezTo>
                    <a:cubicBezTo>
                      <a:pt x="1257587" y="112877"/>
                      <a:pt x="1269666" y="112084"/>
                      <a:pt x="1279697" y="106511"/>
                    </a:cubicBezTo>
                    <a:cubicBezTo>
                      <a:pt x="1391984" y="44129"/>
                      <a:pt x="1303776" y="76712"/>
                      <a:pt x="1377668" y="52083"/>
                    </a:cubicBezTo>
                    <a:cubicBezTo>
                      <a:pt x="1384925" y="44826"/>
                      <a:pt x="1390639" y="35591"/>
                      <a:pt x="1399440" y="30311"/>
                    </a:cubicBezTo>
                    <a:cubicBezTo>
                      <a:pt x="1409279" y="24408"/>
                      <a:pt x="1420965" y="22209"/>
                      <a:pt x="1432097" y="19426"/>
                    </a:cubicBezTo>
                    <a:cubicBezTo>
                      <a:pt x="1509801" y="0"/>
                      <a:pt x="1513730" y="8540"/>
                      <a:pt x="1617154" y="854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001486" y="2677886"/>
                <a:ext cx="892628" cy="533400"/>
              </a:xfrm>
              <a:custGeom>
                <a:avLst/>
                <a:gdLst>
                  <a:gd name="connsiteX0" fmla="*/ 892628 w 892628"/>
                  <a:gd name="connsiteY0" fmla="*/ 32657 h 533400"/>
                  <a:gd name="connsiteX1" fmla="*/ 827314 w 892628"/>
                  <a:gd name="connsiteY1" fmla="*/ 43543 h 533400"/>
                  <a:gd name="connsiteX2" fmla="*/ 772885 w 892628"/>
                  <a:gd name="connsiteY2" fmla="*/ 87085 h 533400"/>
                  <a:gd name="connsiteX3" fmla="*/ 751114 w 892628"/>
                  <a:gd name="connsiteY3" fmla="*/ 119743 h 533400"/>
                  <a:gd name="connsiteX4" fmla="*/ 718457 w 892628"/>
                  <a:gd name="connsiteY4" fmla="*/ 152400 h 533400"/>
                  <a:gd name="connsiteX5" fmla="*/ 664028 w 892628"/>
                  <a:gd name="connsiteY5" fmla="*/ 217714 h 533400"/>
                  <a:gd name="connsiteX6" fmla="*/ 631371 w 892628"/>
                  <a:gd name="connsiteY6" fmla="*/ 293914 h 533400"/>
                  <a:gd name="connsiteX7" fmla="*/ 609600 w 892628"/>
                  <a:gd name="connsiteY7" fmla="*/ 381000 h 533400"/>
                  <a:gd name="connsiteX8" fmla="*/ 598714 w 892628"/>
                  <a:gd name="connsiteY8" fmla="*/ 413657 h 533400"/>
                  <a:gd name="connsiteX9" fmla="*/ 555171 w 892628"/>
                  <a:gd name="connsiteY9" fmla="*/ 478971 h 533400"/>
                  <a:gd name="connsiteX10" fmla="*/ 511628 w 892628"/>
                  <a:gd name="connsiteY10" fmla="*/ 533400 h 533400"/>
                  <a:gd name="connsiteX11" fmla="*/ 478971 w 892628"/>
                  <a:gd name="connsiteY11" fmla="*/ 522514 h 533400"/>
                  <a:gd name="connsiteX12" fmla="*/ 370114 w 892628"/>
                  <a:gd name="connsiteY12" fmla="*/ 500743 h 533400"/>
                  <a:gd name="connsiteX13" fmla="*/ 283028 w 892628"/>
                  <a:gd name="connsiteY13" fmla="*/ 478971 h 533400"/>
                  <a:gd name="connsiteX14" fmla="*/ 239485 w 892628"/>
                  <a:gd name="connsiteY14" fmla="*/ 468085 h 533400"/>
                  <a:gd name="connsiteX15" fmla="*/ 174171 w 892628"/>
                  <a:gd name="connsiteY15" fmla="*/ 446314 h 533400"/>
                  <a:gd name="connsiteX16" fmla="*/ 152400 w 892628"/>
                  <a:gd name="connsiteY16" fmla="*/ 413657 h 533400"/>
                  <a:gd name="connsiteX17" fmla="*/ 97971 w 892628"/>
                  <a:gd name="connsiteY17" fmla="*/ 381000 h 533400"/>
                  <a:gd name="connsiteX18" fmla="*/ 54428 w 892628"/>
                  <a:gd name="connsiteY18" fmla="*/ 315685 h 533400"/>
                  <a:gd name="connsiteX19" fmla="*/ 32657 w 892628"/>
                  <a:gd name="connsiteY19" fmla="*/ 283028 h 533400"/>
                  <a:gd name="connsiteX20" fmla="*/ 0 w 892628"/>
                  <a:gd name="connsiteY20" fmla="*/ 217714 h 533400"/>
                  <a:gd name="connsiteX21" fmla="*/ 21771 w 892628"/>
                  <a:gd name="connsiteY21" fmla="*/ 76200 h 533400"/>
                  <a:gd name="connsiteX22" fmla="*/ 43543 w 892628"/>
                  <a:gd name="connsiteY22" fmla="*/ 54428 h 533400"/>
                  <a:gd name="connsiteX23" fmla="*/ 76200 w 892628"/>
                  <a:gd name="connsiteY23" fmla="*/ 32657 h 533400"/>
                  <a:gd name="connsiteX24" fmla="*/ 130628 w 892628"/>
                  <a:gd name="connsiteY24" fmla="*/ 43543 h 533400"/>
                  <a:gd name="connsiteX25" fmla="*/ 141514 w 892628"/>
                  <a:gd name="connsiteY25" fmla="*/ 239485 h 533400"/>
                  <a:gd name="connsiteX26" fmla="*/ 152400 w 892628"/>
                  <a:gd name="connsiteY26" fmla="*/ 293914 h 533400"/>
                  <a:gd name="connsiteX27" fmla="*/ 195943 w 892628"/>
                  <a:gd name="connsiteY27" fmla="*/ 348343 h 533400"/>
                  <a:gd name="connsiteX28" fmla="*/ 228600 w 892628"/>
                  <a:gd name="connsiteY28" fmla="*/ 370114 h 533400"/>
                  <a:gd name="connsiteX29" fmla="*/ 315685 w 892628"/>
                  <a:gd name="connsiteY29" fmla="*/ 391885 h 533400"/>
                  <a:gd name="connsiteX30" fmla="*/ 424543 w 892628"/>
                  <a:gd name="connsiteY30" fmla="*/ 381000 h 533400"/>
                  <a:gd name="connsiteX31" fmla="*/ 468085 w 892628"/>
                  <a:gd name="connsiteY31" fmla="*/ 359228 h 533400"/>
                  <a:gd name="connsiteX32" fmla="*/ 500743 w 892628"/>
                  <a:gd name="connsiteY32" fmla="*/ 348343 h 533400"/>
                  <a:gd name="connsiteX33" fmla="*/ 555171 w 892628"/>
                  <a:gd name="connsiteY33" fmla="*/ 304800 h 533400"/>
                  <a:gd name="connsiteX34" fmla="*/ 609600 w 892628"/>
                  <a:gd name="connsiteY34" fmla="*/ 261257 h 533400"/>
                  <a:gd name="connsiteX35" fmla="*/ 653143 w 892628"/>
                  <a:gd name="connsiteY35" fmla="*/ 195943 h 533400"/>
                  <a:gd name="connsiteX36" fmla="*/ 674914 w 892628"/>
                  <a:gd name="connsiteY36" fmla="*/ 163285 h 533400"/>
                  <a:gd name="connsiteX37" fmla="*/ 685800 w 892628"/>
                  <a:gd name="connsiteY37" fmla="*/ 130628 h 533400"/>
                  <a:gd name="connsiteX38" fmla="*/ 751114 w 892628"/>
                  <a:gd name="connsiteY38" fmla="*/ 54428 h 533400"/>
                  <a:gd name="connsiteX39" fmla="*/ 783771 w 892628"/>
                  <a:gd name="connsiteY39" fmla="*/ 32657 h 533400"/>
                  <a:gd name="connsiteX40" fmla="*/ 849085 w 892628"/>
                  <a:gd name="connsiteY40" fmla="*/ 10885 h 533400"/>
                  <a:gd name="connsiteX41" fmla="*/ 881743 w 892628"/>
                  <a:gd name="connsiteY41" fmla="*/ 0 h 533400"/>
                  <a:gd name="connsiteX42" fmla="*/ 892628 w 892628"/>
                  <a:gd name="connsiteY42" fmla="*/ 32657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2628" h="533400">
                    <a:moveTo>
                      <a:pt x="892628" y="32657"/>
                    </a:moveTo>
                    <a:cubicBezTo>
                      <a:pt x="870857" y="36286"/>
                      <a:pt x="848253" y="36563"/>
                      <a:pt x="827314" y="43543"/>
                    </a:cubicBezTo>
                    <a:cubicBezTo>
                      <a:pt x="811885" y="48686"/>
                      <a:pt x="783694" y="73573"/>
                      <a:pt x="772885" y="87085"/>
                    </a:cubicBezTo>
                    <a:cubicBezTo>
                      <a:pt x="764712" y="97301"/>
                      <a:pt x="759490" y="109692"/>
                      <a:pt x="751114" y="119743"/>
                    </a:cubicBezTo>
                    <a:cubicBezTo>
                      <a:pt x="741259" y="131570"/>
                      <a:pt x="728312" y="140574"/>
                      <a:pt x="718457" y="152400"/>
                    </a:cubicBezTo>
                    <a:cubicBezTo>
                      <a:pt x="642679" y="243332"/>
                      <a:pt x="759435" y="122307"/>
                      <a:pt x="664028" y="217714"/>
                    </a:cubicBezTo>
                    <a:cubicBezTo>
                      <a:pt x="646188" y="253394"/>
                      <a:pt x="640980" y="258679"/>
                      <a:pt x="631371" y="293914"/>
                    </a:cubicBezTo>
                    <a:cubicBezTo>
                      <a:pt x="623498" y="322782"/>
                      <a:pt x="619062" y="352614"/>
                      <a:pt x="609600" y="381000"/>
                    </a:cubicBezTo>
                    <a:cubicBezTo>
                      <a:pt x="605971" y="391886"/>
                      <a:pt x="604287" y="403626"/>
                      <a:pt x="598714" y="413657"/>
                    </a:cubicBezTo>
                    <a:cubicBezTo>
                      <a:pt x="586007" y="436530"/>
                      <a:pt x="569685" y="457200"/>
                      <a:pt x="555171" y="478971"/>
                    </a:cubicBezTo>
                    <a:cubicBezTo>
                      <a:pt x="527706" y="520169"/>
                      <a:pt x="542652" y="502376"/>
                      <a:pt x="511628" y="533400"/>
                    </a:cubicBezTo>
                    <a:cubicBezTo>
                      <a:pt x="500742" y="529771"/>
                      <a:pt x="490152" y="525094"/>
                      <a:pt x="478971" y="522514"/>
                    </a:cubicBezTo>
                    <a:cubicBezTo>
                      <a:pt x="442914" y="514193"/>
                      <a:pt x="405219" y="512445"/>
                      <a:pt x="370114" y="500743"/>
                    </a:cubicBezTo>
                    <a:cubicBezTo>
                      <a:pt x="311758" y="481290"/>
                      <a:pt x="361845" y="496486"/>
                      <a:pt x="283028" y="478971"/>
                    </a:cubicBezTo>
                    <a:cubicBezTo>
                      <a:pt x="268423" y="475725"/>
                      <a:pt x="253815" y="472384"/>
                      <a:pt x="239485" y="468085"/>
                    </a:cubicBezTo>
                    <a:cubicBezTo>
                      <a:pt x="217504" y="461491"/>
                      <a:pt x="174171" y="446314"/>
                      <a:pt x="174171" y="446314"/>
                    </a:cubicBezTo>
                    <a:cubicBezTo>
                      <a:pt x="166914" y="435428"/>
                      <a:pt x="162616" y="421830"/>
                      <a:pt x="152400" y="413657"/>
                    </a:cubicBezTo>
                    <a:cubicBezTo>
                      <a:pt x="93797" y="366774"/>
                      <a:pt x="142355" y="440178"/>
                      <a:pt x="97971" y="381000"/>
                    </a:cubicBezTo>
                    <a:cubicBezTo>
                      <a:pt x="82271" y="360067"/>
                      <a:pt x="68942" y="337457"/>
                      <a:pt x="54428" y="315685"/>
                    </a:cubicBezTo>
                    <a:cubicBezTo>
                      <a:pt x="47171" y="304799"/>
                      <a:pt x="36794" y="295439"/>
                      <a:pt x="32657" y="283028"/>
                    </a:cubicBezTo>
                    <a:cubicBezTo>
                      <a:pt x="17634" y="237960"/>
                      <a:pt x="28136" y="259918"/>
                      <a:pt x="0" y="217714"/>
                    </a:cubicBezTo>
                    <a:cubicBezTo>
                      <a:pt x="629" y="211425"/>
                      <a:pt x="2939" y="107585"/>
                      <a:pt x="21771" y="76200"/>
                    </a:cubicBezTo>
                    <a:cubicBezTo>
                      <a:pt x="27052" y="67399"/>
                      <a:pt x="35529" y="60839"/>
                      <a:pt x="43543" y="54428"/>
                    </a:cubicBezTo>
                    <a:cubicBezTo>
                      <a:pt x="53759" y="46255"/>
                      <a:pt x="65314" y="39914"/>
                      <a:pt x="76200" y="32657"/>
                    </a:cubicBezTo>
                    <a:cubicBezTo>
                      <a:pt x="94343" y="36286"/>
                      <a:pt x="125056" y="25900"/>
                      <a:pt x="130628" y="43543"/>
                    </a:cubicBezTo>
                    <a:cubicBezTo>
                      <a:pt x="150326" y="105921"/>
                      <a:pt x="135847" y="174316"/>
                      <a:pt x="141514" y="239485"/>
                    </a:cubicBezTo>
                    <a:cubicBezTo>
                      <a:pt x="143117" y="257918"/>
                      <a:pt x="145903" y="276590"/>
                      <a:pt x="152400" y="293914"/>
                    </a:cubicBezTo>
                    <a:cubicBezTo>
                      <a:pt x="158462" y="310080"/>
                      <a:pt x="181710" y="336956"/>
                      <a:pt x="195943" y="348343"/>
                    </a:cubicBezTo>
                    <a:cubicBezTo>
                      <a:pt x="206159" y="356516"/>
                      <a:pt x="216305" y="365643"/>
                      <a:pt x="228600" y="370114"/>
                    </a:cubicBezTo>
                    <a:cubicBezTo>
                      <a:pt x="256720" y="380339"/>
                      <a:pt x="315685" y="391885"/>
                      <a:pt x="315685" y="391885"/>
                    </a:cubicBezTo>
                    <a:cubicBezTo>
                      <a:pt x="351971" y="388257"/>
                      <a:pt x="388886" y="388641"/>
                      <a:pt x="424543" y="381000"/>
                    </a:cubicBezTo>
                    <a:cubicBezTo>
                      <a:pt x="440410" y="377600"/>
                      <a:pt x="453170" y="365620"/>
                      <a:pt x="468085" y="359228"/>
                    </a:cubicBezTo>
                    <a:cubicBezTo>
                      <a:pt x="478632" y="354708"/>
                      <a:pt x="489857" y="351971"/>
                      <a:pt x="500743" y="348343"/>
                    </a:cubicBezTo>
                    <a:cubicBezTo>
                      <a:pt x="553306" y="295778"/>
                      <a:pt x="486516" y="359724"/>
                      <a:pt x="555171" y="304800"/>
                    </a:cubicBezTo>
                    <a:cubicBezTo>
                      <a:pt x="632727" y="242755"/>
                      <a:pt x="509087" y="328265"/>
                      <a:pt x="609600" y="261257"/>
                    </a:cubicBezTo>
                    <a:lnTo>
                      <a:pt x="653143" y="195943"/>
                    </a:lnTo>
                    <a:cubicBezTo>
                      <a:pt x="660400" y="185057"/>
                      <a:pt x="670777" y="175697"/>
                      <a:pt x="674914" y="163285"/>
                    </a:cubicBezTo>
                    <a:cubicBezTo>
                      <a:pt x="678543" y="152399"/>
                      <a:pt x="680668" y="140891"/>
                      <a:pt x="685800" y="130628"/>
                    </a:cubicBezTo>
                    <a:cubicBezTo>
                      <a:pt x="698111" y="106006"/>
                      <a:pt x="731026" y="67820"/>
                      <a:pt x="751114" y="54428"/>
                    </a:cubicBezTo>
                    <a:cubicBezTo>
                      <a:pt x="762000" y="47171"/>
                      <a:pt x="771816" y="37970"/>
                      <a:pt x="783771" y="32657"/>
                    </a:cubicBezTo>
                    <a:cubicBezTo>
                      <a:pt x="804742" y="23336"/>
                      <a:pt x="827314" y="18142"/>
                      <a:pt x="849085" y="10885"/>
                    </a:cubicBezTo>
                    <a:cubicBezTo>
                      <a:pt x="859971" y="7256"/>
                      <a:pt x="871480" y="5132"/>
                      <a:pt x="881743" y="0"/>
                    </a:cubicBezTo>
                    <a:lnTo>
                      <a:pt x="892628" y="32657"/>
                    </a:ln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828800" y="2362200"/>
                <a:ext cx="796104" cy="1328057"/>
              </a:xfrm>
              <a:custGeom>
                <a:avLst/>
                <a:gdLst>
                  <a:gd name="connsiteX0" fmla="*/ 88533 w 796104"/>
                  <a:gd name="connsiteY0" fmla="*/ 87085 h 1328057"/>
                  <a:gd name="connsiteX1" fmla="*/ 132076 w 796104"/>
                  <a:gd name="connsiteY1" fmla="*/ 65314 h 1328057"/>
                  <a:gd name="connsiteX2" fmla="*/ 164733 w 796104"/>
                  <a:gd name="connsiteY2" fmla="*/ 32657 h 1328057"/>
                  <a:gd name="connsiteX3" fmla="*/ 273590 w 796104"/>
                  <a:gd name="connsiteY3" fmla="*/ 0 h 1328057"/>
                  <a:gd name="connsiteX4" fmla="*/ 556619 w 796104"/>
                  <a:gd name="connsiteY4" fmla="*/ 10885 h 1328057"/>
                  <a:gd name="connsiteX5" fmla="*/ 621933 w 796104"/>
                  <a:gd name="connsiteY5" fmla="*/ 43542 h 1328057"/>
                  <a:gd name="connsiteX6" fmla="*/ 643704 w 796104"/>
                  <a:gd name="connsiteY6" fmla="*/ 65314 h 1328057"/>
                  <a:gd name="connsiteX7" fmla="*/ 676361 w 796104"/>
                  <a:gd name="connsiteY7" fmla="*/ 76200 h 1328057"/>
                  <a:gd name="connsiteX8" fmla="*/ 719904 w 796104"/>
                  <a:gd name="connsiteY8" fmla="*/ 130628 h 1328057"/>
                  <a:gd name="connsiteX9" fmla="*/ 730790 w 796104"/>
                  <a:gd name="connsiteY9" fmla="*/ 163285 h 1328057"/>
                  <a:gd name="connsiteX10" fmla="*/ 774333 w 796104"/>
                  <a:gd name="connsiteY10" fmla="*/ 261257 h 1328057"/>
                  <a:gd name="connsiteX11" fmla="*/ 796104 w 796104"/>
                  <a:gd name="connsiteY11" fmla="*/ 348342 h 1328057"/>
                  <a:gd name="connsiteX12" fmla="*/ 785219 w 796104"/>
                  <a:gd name="connsiteY12" fmla="*/ 827314 h 1328057"/>
                  <a:gd name="connsiteX13" fmla="*/ 774333 w 796104"/>
                  <a:gd name="connsiteY13" fmla="*/ 870857 h 1328057"/>
                  <a:gd name="connsiteX14" fmla="*/ 752561 w 796104"/>
                  <a:gd name="connsiteY14" fmla="*/ 903514 h 1328057"/>
                  <a:gd name="connsiteX15" fmla="*/ 741676 w 796104"/>
                  <a:gd name="connsiteY15" fmla="*/ 936171 h 1328057"/>
                  <a:gd name="connsiteX16" fmla="*/ 698133 w 796104"/>
                  <a:gd name="connsiteY16" fmla="*/ 1012371 h 1328057"/>
                  <a:gd name="connsiteX17" fmla="*/ 654590 w 796104"/>
                  <a:gd name="connsiteY17" fmla="*/ 1066800 h 1328057"/>
                  <a:gd name="connsiteX18" fmla="*/ 621933 w 796104"/>
                  <a:gd name="connsiteY18" fmla="*/ 1132114 h 1328057"/>
                  <a:gd name="connsiteX19" fmla="*/ 600161 w 796104"/>
                  <a:gd name="connsiteY19" fmla="*/ 1153885 h 1328057"/>
                  <a:gd name="connsiteX20" fmla="*/ 578390 w 796104"/>
                  <a:gd name="connsiteY20" fmla="*/ 1186542 h 1328057"/>
                  <a:gd name="connsiteX21" fmla="*/ 556619 w 796104"/>
                  <a:gd name="connsiteY21" fmla="*/ 1208314 h 1328057"/>
                  <a:gd name="connsiteX22" fmla="*/ 513076 w 796104"/>
                  <a:gd name="connsiteY22" fmla="*/ 1284514 h 1328057"/>
                  <a:gd name="connsiteX23" fmla="*/ 491304 w 796104"/>
                  <a:gd name="connsiteY23" fmla="*/ 1306285 h 1328057"/>
                  <a:gd name="connsiteX24" fmla="*/ 415104 w 796104"/>
                  <a:gd name="connsiteY24" fmla="*/ 1328057 h 1328057"/>
                  <a:gd name="connsiteX25" fmla="*/ 349790 w 796104"/>
                  <a:gd name="connsiteY25" fmla="*/ 1273628 h 1328057"/>
                  <a:gd name="connsiteX26" fmla="*/ 328019 w 796104"/>
                  <a:gd name="connsiteY26" fmla="*/ 1240971 h 1328057"/>
                  <a:gd name="connsiteX27" fmla="*/ 284476 w 796104"/>
                  <a:gd name="connsiteY27" fmla="*/ 1197428 h 1328057"/>
                  <a:gd name="connsiteX28" fmla="*/ 262704 w 796104"/>
                  <a:gd name="connsiteY28" fmla="*/ 1175657 h 1328057"/>
                  <a:gd name="connsiteX29" fmla="*/ 240933 w 796104"/>
                  <a:gd name="connsiteY29" fmla="*/ 1132114 h 1328057"/>
                  <a:gd name="connsiteX30" fmla="*/ 230047 w 796104"/>
                  <a:gd name="connsiteY30" fmla="*/ 1099457 h 1328057"/>
                  <a:gd name="connsiteX31" fmla="*/ 208276 w 796104"/>
                  <a:gd name="connsiteY31" fmla="*/ 1077685 h 1328057"/>
                  <a:gd name="connsiteX32" fmla="*/ 186504 w 796104"/>
                  <a:gd name="connsiteY32" fmla="*/ 1045028 h 1328057"/>
                  <a:gd name="connsiteX33" fmla="*/ 142961 w 796104"/>
                  <a:gd name="connsiteY33" fmla="*/ 947057 h 1328057"/>
                  <a:gd name="connsiteX34" fmla="*/ 132076 w 796104"/>
                  <a:gd name="connsiteY34" fmla="*/ 914400 h 1328057"/>
                  <a:gd name="connsiteX35" fmla="*/ 121190 w 796104"/>
                  <a:gd name="connsiteY35" fmla="*/ 870857 h 1328057"/>
                  <a:gd name="connsiteX36" fmla="*/ 99419 w 796104"/>
                  <a:gd name="connsiteY36" fmla="*/ 805542 h 1328057"/>
                  <a:gd name="connsiteX37" fmla="*/ 88533 w 796104"/>
                  <a:gd name="connsiteY37" fmla="*/ 544285 h 1328057"/>
                  <a:gd name="connsiteX38" fmla="*/ 66761 w 796104"/>
                  <a:gd name="connsiteY38" fmla="*/ 457200 h 1328057"/>
                  <a:gd name="connsiteX39" fmla="*/ 55876 w 796104"/>
                  <a:gd name="connsiteY39" fmla="*/ 402771 h 1328057"/>
                  <a:gd name="connsiteX40" fmla="*/ 121190 w 796104"/>
                  <a:gd name="connsiteY40" fmla="*/ 65314 h 1328057"/>
                  <a:gd name="connsiteX41" fmla="*/ 132076 w 796104"/>
                  <a:gd name="connsiteY41" fmla="*/ 54428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104" h="1328057">
                    <a:moveTo>
                      <a:pt x="88533" y="87085"/>
                    </a:moveTo>
                    <a:cubicBezTo>
                      <a:pt x="103047" y="79828"/>
                      <a:pt x="118871" y="74746"/>
                      <a:pt x="132076" y="65314"/>
                    </a:cubicBezTo>
                    <a:cubicBezTo>
                      <a:pt x="144603" y="56366"/>
                      <a:pt x="151276" y="40133"/>
                      <a:pt x="164733" y="32657"/>
                    </a:cubicBezTo>
                    <a:cubicBezTo>
                      <a:pt x="186422" y="20607"/>
                      <a:pt x="245476" y="7028"/>
                      <a:pt x="273590" y="0"/>
                    </a:cubicBezTo>
                    <a:cubicBezTo>
                      <a:pt x="367933" y="3628"/>
                      <a:pt x="462430" y="4389"/>
                      <a:pt x="556619" y="10885"/>
                    </a:cubicBezTo>
                    <a:cubicBezTo>
                      <a:pt x="578636" y="12403"/>
                      <a:pt x="606011" y="30804"/>
                      <a:pt x="621933" y="43542"/>
                    </a:cubicBezTo>
                    <a:cubicBezTo>
                      <a:pt x="629947" y="49953"/>
                      <a:pt x="634903" y="60033"/>
                      <a:pt x="643704" y="65314"/>
                    </a:cubicBezTo>
                    <a:cubicBezTo>
                      <a:pt x="653543" y="71218"/>
                      <a:pt x="665475" y="72571"/>
                      <a:pt x="676361" y="76200"/>
                    </a:cubicBezTo>
                    <a:cubicBezTo>
                      <a:pt x="696613" y="96451"/>
                      <a:pt x="706171" y="103162"/>
                      <a:pt x="719904" y="130628"/>
                    </a:cubicBezTo>
                    <a:cubicBezTo>
                      <a:pt x="725036" y="140891"/>
                      <a:pt x="725658" y="153022"/>
                      <a:pt x="730790" y="163285"/>
                    </a:cubicBezTo>
                    <a:cubicBezTo>
                      <a:pt x="766530" y="234765"/>
                      <a:pt x="746250" y="148925"/>
                      <a:pt x="774333" y="261257"/>
                    </a:cubicBezTo>
                    <a:lnTo>
                      <a:pt x="796104" y="348342"/>
                    </a:lnTo>
                    <a:cubicBezTo>
                      <a:pt x="792476" y="507999"/>
                      <a:pt x="791867" y="667754"/>
                      <a:pt x="785219" y="827314"/>
                    </a:cubicBezTo>
                    <a:cubicBezTo>
                      <a:pt x="784596" y="842262"/>
                      <a:pt x="780227" y="857106"/>
                      <a:pt x="774333" y="870857"/>
                    </a:cubicBezTo>
                    <a:cubicBezTo>
                      <a:pt x="769179" y="882882"/>
                      <a:pt x="759818" y="892628"/>
                      <a:pt x="752561" y="903514"/>
                    </a:cubicBezTo>
                    <a:cubicBezTo>
                      <a:pt x="748933" y="914400"/>
                      <a:pt x="746196" y="925624"/>
                      <a:pt x="741676" y="936171"/>
                    </a:cubicBezTo>
                    <a:cubicBezTo>
                      <a:pt x="731363" y="960235"/>
                      <a:pt x="714950" y="991350"/>
                      <a:pt x="698133" y="1012371"/>
                    </a:cubicBezTo>
                    <a:cubicBezTo>
                      <a:pt x="671129" y="1046126"/>
                      <a:pt x="676930" y="1022119"/>
                      <a:pt x="654590" y="1066800"/>
                    </a:cubicBezTo>
                    <a:cubicBezTo>
                      <a:pt x="627766" y="1120449"/>
                      <a:pt x="663524" y="1080126"/>
                      <a:pt x="621933" y="1132114"/>
                    </a:cubicBezTo>
                    <a:cubicBezTo>
                      <a:pt x="615522" y="1140128"/>
                      <a:pt x="606572" y="1145871"/>
                      <a:pt x="600161" y="1153885"/>
                    </a:cubicBezTo>
                    <a:cubicBezTo>
                      <a:pt x="591988" y="1164101"/>
                      <a:pt x="586563" y="1176326"/>
                      <a:pt x="578390" y="1186542"/>
                    </a:cubicBezTo>
                    <a:cubicBezTo>
                      <a:pt x="571979" y="1194556"/>
                      <a:pt x="562312" y="1199774"/>
                      <a:pt x="556619" y="1208314"/>
                    </a:cubicBezTo>
                    <a:cubicBezTo>
                      <a:pt x="511934" y="1275343"/>
                      <a:pt x="557604" y="1228854"/>
                      <a:pt x="513076" y="1284514"/>
                    </a:cubicBezTo>
                    <a:cubicBezTo>
                      <a:pt x="506665" y="1292528"/>
                      <a:pt x="500105" y="1301005"/>
                      <a:pt x="491304" y="1306285"/>
                    </a:cubicBezTo>
                    <a:cubicBezTo>
                      <a:pt x="480148" y="1312978"/>
                      <a:pt x="423239" y="1326023"/>
                      <a:pt x="415104" y="1328057"/>
                    </a:cubicBezTo>
                    <a:cubicBezTo>
                      <a:pt x="382995" y="1306650"/>
                      <a:pt x="375982" y="1305058"/>
                      <a:pt x="349790" y="1273628"/>
                    </a:cubicBezTo>
                    <a:cubicBezTo>
                      <a:pt x="341415" y="1263577"/>
                      <a:pt x="336533" y="1250904"/>
                      <a:pt x="328019" y="1240971"/>
                    </a:cubicBezTo>
                    <a:cubicBezTo>
                      <a:pt x="314661" y="1225386"/>
                      <a:pt x="298990" y="1211942"/>
                      <a:pt x="284476" y="1197428"/>
                    </a:cubicBezTo>
                    <a:lnTo>
                      <a:pt x="262704" y="1175657"/>
                    </a:lnTo>
                    <a:cubicBezTo>
                      <a:pt x="255447" y="1161143"/>
                      <a:pt x="247325" y="1147029"/>
                      <a:pt x="240933" y="1132114"/>
                    </a:cubicBezTo>
                    <a:cubicBezTo>
                      <a:pt x="236413" y="1121567"/>
                      <a:pt x="235951" y="1109296"/>
                      <a:pt x="230047" y="1099457"/>
                    </a:cubicBezTo>
                    <a:cubicBezTo>
                      <a:pt x="224767" y="1090656"/>
                      <a:pt x="214687" y="1085699"/>
                      <a:pt x="208276" y="1077685"/>
                    </a:cubicBezTo>
                    <a:cubicBezTo>
                      <a:pt x="200103" y="1067469"/>
                      <a:pt x="193761" y="1055914"/>
                      <a:pt x="186504" y="1045028"/>
                    </a:cubicBezTo>
                    <a:cubicBezTo>
                      <a:pt x="160596" y="967302"/>
                      <a:pt x="177463" y="998809"/>
                      <a:pt x="142961" y="947057"/>
                    </a:cubicBezTo>
                    <a:cubicBezTo>
                      <a:pt x="139333" y="936171"/>
                      <a:pt x="135228" y="925433"/>
                      <a:pt x="132076" y="914400"/>
                    </a:cubicBezTo>
                    <a:cubicBezTo>
                      <a:pt x="127966" y="900015"/>
                      <a:pt x="125489" y="885187"/>
                      <a:pt x="121190" y="870857"/>
                    </a:cubicBezTo>
                    <a:cubicBezTo>
                      <a:pt x="114596" y="848876"/>
                      <a:pt x="99419" y="805542"/>
                      <a:pt x="99419" y="805542"/>
                    </a:cubicBezTo>
                    <a:cubicBezTo>
                      <a:pt x="95790" y="718456"/>
                      <a:pt x="96669" y="631066"/>
                      <a:pt x="88533" y="544285"/>
                    </a:cubicBezTo>
                    <a:cubicBezTo>
                      <a:pt x="85740" y="514494"/>
                      <a:pt x="72629" y="486541"/>
                      <a:pt x="66761" y="457200"/>
                    </a:cubicBezTo>
                    <a:lnTo>
                      <a:pt x="55876" y="402771"/>
                    </a:lnTo>
                    <a:cubicBezTo>
                      <a:pt x="67747" y="94095"/>
                      <a:pt x="0" y="186504"/>
                      <a:pt x="121190" y="65314"/>
                    </a:cubicBezTo>
                    <a:lnTo>
                      <a:pt x="132076" y="54428"/>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31"/>
              <p:cNvGrpSpPr/>
              <p:nvPr/>
            </p:nvGrpSpPr>
            <p:grpSpPr>
              <a:xfrm>
                <a:off x="2286000" y="2667000"/>
                <a:ext cx="304800" cy="304800"/>
                <a:chOff x="5486400" y="2895600"/>
                <a:chExt cx="2133600" cy="2209800"/>
              </a:xfrm>
            </p:grpSpPr>
            <p:sp>
              <p:nvSpPr>
                <p:cNvPr id="38" name="Oval 37"/>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41"/>
              <p:cNvGrpSpPr/>
              <p:nvPr/>
            </p:nvGrpSpPr>
            <p:grpSpPr>
              <a:xfrm>
                <a:off x="1905000" y="2667000"/>
                <a:ext cx="304800" cy="304800"/>
                <a:chOff x="5486400" y="2895600"/>
                <a:chExt cx="2133600" cy="2209800"/>
              </a:xfrm>
            </p:grpSpPr>
            <p:sp>
              <p:nvSpPr>
                <p:cNvPr id="29" name="Oval 28"/>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55"/>
              <p:cNvGrpSpPr/>
              <p:nvPr/>
            </p:nvGrpSpPr>
            <p:grpSpPr>
              <a:xfrm>
                <a:off x="1981200" y="3276600"/>
                <a:ext cx="457200" cy="206829"/>
                <a:chOff x="4910127" y="1447800"/>
                <a:chExt cx="1717196" cy="1045029"/>
              </a:xfrm>
            </p:grpSpPr>
            <p:sp>
              <p:nvSpPr>
                <p:cNvPr id="26" name="Freeform 25"/>
                <p:cNvSpPr/>
                <p:nvPr/>
              </p:nvSpPr>
              <p:spPr>
                <a:xfrm>
                  <a:off x="4910127" y="1447800"/>
                  <a:ext cx="1710334" cy="1034143"/>
                </a:xfrm>
                <a:custGeom>
                  <a:avLst/>
                  <a:gdLst>
                    <a:gd name="connsiteX0" fmla="*/ 21102 w 1710334"/>
                    <a:gd name="connsiteY0" fmla="*/ 838200 h 1034143"/>
                    <a:gd name="connsiteX1" fmla="*/ 64644 w 1710334"/>
                    <a:gd name="connsiteY1" fmla="*/ 685800 h 1034143"/>
                    <a:gd name="connsiteX2" fmla="*/ 75530 w 1710334"/>
                    <a:gd name="connsiteY2" fmla="*/ 642257 h 1034143"/>
                    <a:gd name="connsiteX3" fmla="*/ 97302 w 1710334"/>
                    <a:gd name="connsiteY3" fmla="*/ 598714 h 1034143"/>
                    <a:gd name="connsiteX4" fmla="*/ 119073 w 1710334"/>
                    <a:gd name="connsiteY4" fmla="*/ 500743 h 1034143"/>
                    <a:gd name="connsiteX5" fmla="*/ 184387 w 1710334"/>
                    <a:gd name="connsiteY5" fmla="*/ 413657 h 1034143"/>
                    <a:gd name="connsiteX6" fmla="*/ 227930 w 1710334"/>
                    <a:gd name="connsiteY6" fmla="*/ 337457 h 1034143"/>
                    <a:gd name="connsiteX7" fmla="*/ 271473 w 1710334"/>
                    <a:gd name="connsiteY7" fmla="*/ 239486 h 1034143"/>
                    <a:gd name="connsiteX8" fmla="*/ 293244 w 1710334"/>
                    <a:gd name="connsiteY8" fmla="*/ 206829 h 1034143"/>
                    <a:gd name="connsiteX9" fmla="*/ 315016 w 1710334"/>
                    <a:gd name="connsiteY9" fmla="*/ 163286 h 1034143"/>
                    <a:gd name="connsiteX10" fmla="*/ 347673 w 1710334"/>
                    <a:gd name="connsiteY10" fmla="*/ 141514 h 1034143"/>
                    <a:gd name="connsiteX11" fmla="*/ 369444 w 1710334"/>
                    <a:gd name="connsiteY11" fmla="*/ 108857 h 1034143"/>
                    <a:gd name="connsiteX12" fmla="*/ 423873 w 1710334"/>
                    <a:gd name="connsiteY12" fmla="*/ 65314 h 1034143"/>
                    <a:gd name="connsiteX13" fmla="*/ 467416 w 1710334"/>
                    <a:gd name="connsiteY13" fmla="*/ 54429 h 1034143"/>
                    <a:gd name="connsiteX14" fmla="*/ 521844 w 1710334"/>
                    <a:gd name="connsiteY14" fmla="*/ 21771 h 1034143"/>
                    <a:gd name="connsiteX15" fmla="*/ 576273 w 1710334"/>
                    <a:gd name="connsiteY15" fmla="*/ 10886 h 1034143"/>
                    <a:gd name="connsiteX16" fmla="*/ 608930 w 1710334"/>
                    <a:gd name="connsiteY16" fmla="*/ 0 h 1034143"/>
                    <a:gd name="connsiteX17" fmla="*/ 804873 w 1710334"/>
                    <a:gd name="connsiteY17" fmla="*/ 10886 h 1034143"/>
                    <a:gd name="connsiteX18" fmla="*/ 891959 w 1710334"/>
                    <a:gd name="connsiteY18" fmla="*/ 32657 h 1034143"/>
                    <a:gd name="connsiteX19" fmla="*/ 1044359 w 1710334"/>
                    <a:gd name="connsiteY19" fmla="*/ 76200 h 1034143"/>
                    <a:gd name="connsiteX20" fmla="*/ 1120559 w 1710334"/>
                    <a:gd name="connsiteY20" fmla="*/ 97971 h 1034143"/>
                    <a:gd name="connsiteX21" fmla="*/ 1164102 w 1710334"/>
                    <a:gd name="connsiteY21" fmla="*/ 119743 h 1034143"/>
                    <a:gd name="connsiteX22" fmla="*/ 1218530 w 1710334"/>
                    <a:gd name="connsiteY22" fmla="*/ 130629 h 1034143"/>
                    <a:gd name="connsiteX23" fmla="*/ 1294730 w 1710334"/>
                    <a:gd name="connsiteY23" fmla="*/ 152400 h 1034143"/>
                    <a:gd name="connsiteX24" fmla="*/ 1316502 w 1710334"/>
                    <a:gd name="connsiteY24" fmla="*/ 185057 h 1034143"/>
                    <a:gd name="connsiteX25" fmla="*/ 1425359 w 1710334"/>
                    <a:gd name="connsiteY25" fmla="*/ 261257 h 1034143"/>
                    <a:gd name="connsiteX26" fmla="*/ 1468902 w 1710334"/>
                    <a:gd name="connsiteY26" fmla="*/ 304800 h 1034143"/>
                    <a:gd name="connsiteX27" fmla="*/ 1512444 w 1710334"/>
                    <a:gd name="connsiteY27" fmla="*/ 348343 h 1034143"/>
                    <a:gd name="connsiteX28" fmla="*/ 1545102 w 1710334"/>
                    <a:gd name="connsiteY28" fmla="*/ 413657 h 1034143"/>
                    <a:gd name="connsiteX29" fmla="*/ 1555987 w 1710334"/>
                    <a:gd name="connsiteY29" fmla="*/ 446314 h 1034143"/>
                    <a:gd name="connsiteX30" fmla="*/ 1588644 w 1710334"/>
                    <a:gd name="connsiteY30" fmla="*/ 511629 h 1034143"/>
                    <a:gd name="connsiteX31" fmla="*/ 1610416 w 1710334"/>
                    <a:gd name="connsiteY31" fmla="*/ 576943 h 1034143"/>
                    <a:gd name="connsiteX32" fmla="*/ 1621302 w 1710334"/>
                    <a:gd name="connsiteY32" fmla="*/ 674914 h 1034143"/>
                    <a:gd name="connsiteX33" fmla="*/ 1632187 w 1710334"/>
                    <a:gd name="connsiteY33" fmla="*/ 707571 h 1034143"/>
                    <a:gd name="connsiteX34" fmla="*/ 1653959 w 1710334"/>
                    <a:gd name="connsiteY34" fmla="*/ 816429 h 1034143"/>
                    <a:gd name="connsiteX35" fmla="*/ 1675730 w 1710334"/>
                    <a:gd name="connsiteY35" fmla="*/ 849086 h 1034143"/>
                    <a:gd name="connsiteX36" fmla="*/ 1664844 w 1710334"/>
                    <a:gd name="connsiteY36" fmla="*/ 1023257 h 1034143"/>
                    <a:gd name="connsiteX37" fmla="*/ 1610416 w 1710334"/>
                    <a:gd name="connsiteY37" fmla="*/ 1034143 h 1034143"/>
                    <a:gd name="connsiteX38" fmla="*/ 554502 w 1710334"/>
                    <a:gd name="connsiteY38" fmla="*/ 1023257 h 1034143"/>
                    <a:gd name="connsiteX39" fmla="*/ 521844 w 1710334"/>
                    <a:gd name="connsiteY39" fmla="*/ 1012371 h 1034143"/>
                    <a:gd name="connsiteX40" fmla="*/ 434759 w 1710334"/>
                    <a:gd name="connsiteY40" fmla="*/ 968829 h 1034143"/>
                    <a:gd name="connsiteX41" fmla="*/ 260587 w 1710334"/>
                    <a:gd name="connsiteY41" fmla="*/ 936171 h 1034143"/>
                    <a:gd name="connsiteX42" fmla="*/ 227930 w 1710334"/>
                    <a:gd name="connsiteY42" fmla="*/ 925286 h 1034143"/>
                    <a:gd name="connsiteX43" fmla="*/ 151730 w 1710334"/>
                    <a:gd name="connsiteY43" fmla="*/ 892629 h 1034143"/>
                    <a:gd name="connsiteX44" fmla="*/ 42873 w 1710334"/>
                    <a:gd name="connsiteY44" fmla="*/ 881743 h 1034143"/>
                    <a:gd name="connsiteX45" fmla="*/ 10216 w 1710334"/>
                    <a:gd name="connsiteY45" fmla="*/ 870857 h 1034143"/>
                    <a:gd name="connsiteX46" fmla="*/ 21102 w 1710334"/>
                    <a:gd name="connsiteY46" fmla="*/ 838200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10334" h="1034143">
                      <a:moveTo>
                        <a:pt x="21102" y="838200"/>
                      </a:moveTo>
                      <a:cubicBezTo>
                        <a:pt x="30173" y="807357"/>
                        <a:pt x="50504" y="736705"/>
                        <a:pt x="64644" y="685800"/>
                      </a:cubicBezTo>
                      <a:cubicBezTo>
                        <a:pt x="68648" y="671385"/>
                        <a:pt x="70277" y="656265"/>
                        <a:pt x="75530" y="642257"/>
                      </a:cubicBezTo>
                      <a:cubicBezTo>
                        <a:pt x="81228" y="627063"/>
                        <a:pt x="90045" y="613228"/>
                        <a:pt x="97302" y="598714"/>
                      </a:cubicBezTo>
                      <a:cubicBezTo>
                        <a:pt x="98448" y="592984"/>
                        <a:pt x="113947" y="510995"/>
                        <a:pt x="119073" y="500743"/>
                      </a:cubicBezTo>
                      <a:cubicBezTo>
                        <a:pt x="143690" y="451510"/>
                        <a:pt x="153771" y="444275"/>
                        <a:pt x="184387" y="413657"/>
                      </a:cubicBezTo>
                      <a:cubicBezTo>
                        <a:pt x="205774" y="349498"/>
                        <a:pt x="180857" y="412774"/>
                        <a:pt x="227930" y="337457"/>
                      </a:cubicBezTo>
                      <a:cubicBezTo>
                        <a:pt x="256790" y="291282"/>
                        <a:pt x="245664" y="291105"/>
                        <a:pt x="271473" y="239486"/>
                      </a:cubicBezTo>
                      <a:cubicBezTo>
                        <a:pt x="277324" y="227784"/>
                        <a:pt x="286753" y="218188"/>
                        <a:pt x="293244" y="206829"/>
                      </a:cubicBezTo>
                      <a:cubicBezTo>
                        <a:pt x="301295" y="192740"/>
                        <a:pt x="304627" y="175752"/>
                        <a:pt x="315016" y="163286"/>
                      </a:cubicBezTo>
                      <a:cubicBezTo>
                        <a:pt x="323392" y="153235"/>
                        <a:pt x="336787" y="148771"/>
                        <a:pt x="347673" y="141514"/>
                      </a:cubicBezTo>
                      <a:cubicBezTo>
                        <a:pt x="354930" y="130628"/>
                        <a:pt x="361271" y="119073"/>
                        <a:pt x="369444" y="108857"/>
                      </a:cubicBezTo>
                      <a:cubicBezTo>
                        <a:pt x="381656" y="93592"/>
                        <a:pt x="406657" y="72692"/>
                        <a:pt x="423873" y="65314"/>
                      </a:cubicBezTo>
                      <a:cubicBezTo>
                        <a:pt x="437624" y="59421"/>
                        <a:pt x="452902" y="58057"/>
                        <a:pt x="467416" y="54429"/>
                      </a:cubicBezTo>
                      <a:cubicBezTo>
                        <a:pt x="485559" y="43543"/>
                        <a:pt x="502199" y="29629"/>
                        <a:pt x="521844" y="21771"/>
                      </a:cubicBezTo>
                      <a:cubicBezTo>
                        <a:pt x="539023" y="14899"/>
                        <a:pt x="558323" y="15373"/>
                        <a:pt x="576273" y="10886"/>
                      </a:cubicBezTo>
                      <a:cubicBezTo>
                        <a:pt x="587405" y="8103"/>
                        <a:pt x="598044" y="3629"/>
                        <a:pt x="608930" y="0"/>
                      </a:cubicBezTo>
                      <a:cubicBezTo>
                        <a:pt x="674244" y="3629"/>
                        <a:pt x="739889" y="3388"/>
                        <a:pt x="804873" y="10886"/>
                      </a:cubicBezTo>
                      <a:cubicBezTo>
                        <a:pt x="834598" y="14316"/>
                        <a:pt x="862930" y="25400"/>
                        <a:pt x="891959" y="32657"/>
                      </a:cubicBezTo>
                      <a:cubicBezTo>
                        <a:pt x="1055595" y="73566"/>
                        <a:pt x="909021" y="34558"/>
                        <a:pt x="1044359" y="76200"/>
                      </a:cubicBezTo>
                      <a:cubicBezTo>
                        <a:pt x="1069607" y="83969"/>
                        <a:pt x="1095733" y="88943"/>
                        <a:pt x="1120559" y="97971"/>
                      </a:cubicBezTo>
                      <a:cubicBezTo>
                        <a:pt x="1135810" y="103517"/>
                        <a:pt x="1148707" y="114611"/>
                        <a:pt x="1164102" y="119743"/>
                      </a:cubicBezTo>
                      <a:cubicBezTo>
                        <a:pt x="1181654" y="125594"/>
                        <a:pt x="1200469" y="126615"/>
                        <a:pt x="1218530" y="130629"/>
                      </a:cubicBezTo>
                      <a:cubicBezTo>
                        <a:pt x="1259545" y="139743"/>
                        <a:pt x="1258357" y="140275"/>
                        <a:pt x="1294730" y="152400"/>
                      </a:cubicBezTo>
                      <a:cubicBezTo>
                        <a:pt x="1301987" y="163286"/>
                        <a:pt x="1307251" y="175806"/>
                        <a:pt x="1316502" y="185057"/>
                      </a:cubicBezTo>
                      <a:cubicBezTo>
                        <a:pt x="1368358" y="236913"/>
                        <a:pt x="1371312" y="234234"/>
                        <a:pt x="1425359" y="261257"/>
                      </a:cubicBezTo>
                      <a:lnTo>
                        <a:pt x="1468902" y="304800"/>
                      </a:lnTo>
                      <a:lnTo>
                        <a:pt x="1512444" y="348343"/>
                      </a:lnTo>
                      <a:cubicBezTo>
                        <a:pt x="1539808" y="430434"/>
                        <a:pt x="1502894" y="329241"/>
                        <a:pt x="1545102" y="413657"/>
                      </a:cubicBezTo>
                      <a:cubicBezTo>
                        <a:pt x="1550234" y="423920"/>
                        <a:pt x="1551327" y="435828"/>
                        <a:pt x="1555987" y="446314"/>
                      </a:cubicBezTo>
                      <a:cubicBezTo>
                        <a:pt x="1565873" y="468558"/>
                        <a:pt x="1579282" y="489160"/>
                        <a:pt x="1588644" y="511629"/>
                      </a:cubicBezTo>
                      <a:cubicBezTo>
                        <a:pt x="1597471" y="532813"/>
                        <a:pt x="1610416" y="576943"/>
                        <a:pt x="1610416" y="576943"/>
                      </a:cubicBezTo>
                      <a:cubicBezTo>
                        <a:pt x="1614045" y="609600"/>
                        <a:pt x="1615900" y="642503"/>
                        <a:pt x="1621302" y="674914"/>
                      </a:cubicBezTo>
                      <a:cubicBezTo>
                        <a:pt x="1623188" y="686232"/>
                        <a:pt x="1629937" y="696319"/>
                        <a:pt x="1632187" y="707571"/>
                      </a:cubicBezTo>
                      <a:cubicBezTo>
                        <a:pt x="1638873" y="741003"/>
                        <a:pt x="1637563" y="783637"/>
                        <a:pt x="1653959" y="816429"/>
                      </a:cubicBezTo>
                      <a:cubicBezTo>
                        <a:pt x="1659810" y="828131"/>
                        <a:pt x="1668473" y="838200"/>
                        <a:pt x="1675730" y="849086"/>
                      </a:cubicBezTo>
                      <a:cubicBezTo>
                        <a:pt x="1676715" y="860908"/>
                        <a:pt x="1710334" y="990764"/>
                        <a:pt x="1664844" y="1023257"/>
                      </a:cubicBezTo>
                      <a:cubicBezTo>
                        <a:pt x="1649788" y="1034011"/>
                        <a:pt x="1628559" y="1030514"/>
                        <a:pt x="1610416" y="1034143"/>
                      </a:cubicBezTo>
                      <a:lnTo>
                        <a:pt x="554502" y="1023257"/>
                      </a:lnTo>
                      <a:cubicBezTo>
                        <a:pt x="543029" y="1023028"/>
                        <a:pt x="532290" y="1017119"/>
                        <a:pt x="521844" y="1012371"/>
                      </a:cubicBezTo>
                      <a:cubicBezTo>
                        <a:pt x="492298" y="998941"/>
                        <a:pt x="466245" y="976701"/>
                        <a:pt x="434759" y="968829"/>
                      </a:cubicBezTo>
                      <a:cubicBezTo>
                        <a:pt x="319292" y="939962"/>
                        <a:pt x="377364" y="950768"/>
                        <a:pt x="260587" y="936171"/>
                      </a:cubicBezTo>
                      <a:cubicBezTo>
                        <a:pt x="249701" y="932543"/>
                        <a:pt x="238477" y="929806"/>
                        <a:pt x="227930" y="925286"/>
                      </a:cubicBezTo>
                      <a:cubicBezTo>
                        <a:pt x="204526" y="915256"/>
                        <a:pt x="178285" y="896714"/>
                        <a:pt x="151730" y="892629"/>
                      </a:cubicBezTo>
                      <a:cubicBezTo>
                        <a:pt x="115687" y="887084"/>
                        <a:pt x="79159" y="885372"/>
                        <a:pt x="42873" y="881743"/>
                      </a:cubicBezTo>
                      <a:cubicBezTo>
                        <a:pt x="31987" y="878114"/>
                        <a:pt x="19176" y="878025"/>
                        <a:pt x="10216" y="870857"/>
                      </a:cubicBezTo>
                      <a:cubicBezTo>
                        <a:pt x="0" y="862684"/>
                        <a:pt x="12031" y="869043"/>
                        <a:pt x="21102" y="838200"/>
                      </a:cubicBezTo>
                      <a:close/>
                    </a:path>
                  </a:pathLst>
                </a:custGeom>
                <a:solidFill>
                  <a:srgbClr val="6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257800" y="1447800"/>
                  <a:ext cx="1197429" cy="508954"/>
                </a:xfrm>
                <a:custGeom>
                  <a:avLst/>
                  <a:gdLst>
                    <a:gd name="connsiteX0" fmla="*/ 0 w 1197429"/>
                    <a:gd name="connsiteY0" fmla="*/ 76200 h 508954"/>
                    <a:gd name="connsiteX1" fmla="*/ 10886 w 1197429"/>
                    <a:gd name="connsiteY1" fmla="*/ 119743 h 508954"/>
                    <a:gd name="connsiteX2" fmla="*/ 32657 w 1197429"/>
                    <a:gd name="connsiteY2" fmla="*/ 217714 h 508954"/>
                    <a:gd name="connsiteX3" fmla="*/ 43543 w 1197429"/>
                    <a:gd name="connsiteY3" fmla="*/ 250371 h 508954"/>
                    <a:gd name="connsiteX4" fmla="*/ 54429 w 1197429"/>
                    <a:gd name="connsiteY4" fmla="*/ 326571 h 508954"/>
                    <a:gd name="connsiteX5" fmla="*/ 65315 w 1197429"/>
                    <a:gd name="connsiteY5" fmla="*/ 283029 h 508954"/>
                    <a:gd name="connsiteX6" fmla="*/ 87086 w 1197429"/>
                    <a:gd name="connsiteY6" fmla="*/ 217714 h 508954"/>
                    <a:gd name="connsiteX7" fmla="*/ 119743 w 1197429"/>
                    <a:gd name="connsiteY7" fmla="*/ 152400 h 508954"/>
                    <a:gd name="connsiteX8" fmla="*/ 141515 w 1197429"/>
                    <a:gd name="connsiteY8" fmla="*/ 130629 h 508954"/>
                    <a:gd name="connsiteX9" fmla="*/ 174172 w 1197429"/>
                    <a:gd name="connsiteY9" fmla="*/ 152400 h 508954"/>
                    <a:gd name="connsiteX10" fmla="*/ 206829 w 1197429"/>
                    <a:gd name="connsiteY10" fmla="*/ 239486 h 508954"/>
                    <a:gd name="connsiteX11" fmla="*/ 239486 w 1197429"/>
                    <a:gd name="connsiteY11" fmla="*/ 185057 h 508954"/>
                    <a:gd name="connsiteX12" fmla="*/ 272143 w 1197429"/>
                    <a:gd name="connsiteY12" fmla="*/ 152400 h 508954"/>
                    <a:gd name="connsiteX13" fmla="*/ 304800 w 1197429"/>
                    <a:gd name="connsiteY13" fmla="*/ 174171 h 508954"/>
                    <a:gd name="connsiteX14" fmla="*/ 315686 w 1197429"/>
                    <a:gd name="connsiteY14" fmla="*/ 206829 h 508954"/>
                    <a:gd name="connsiteX15" fmla="*/ 359229 w 1197429"/>
                    <a:gd name="connsiteY15" fmla="*/ 272143 h 508954"/>
                    <a:gd name="connsiteX16" fmla="*/ 402772 w 1197429"/>
                    <a:gd name="connsiteY16" fmla="*/ 261257 h 508954"/>
                    <a:gd name="connsiteX17" fmla="*/ 457200 w 1197429"/>
                    <a:gd name="connsiteY17" fmla="*/ 195943 h 508954"/>
                    <a:gd name="connsiteX18" fmla="*/ 478972 w 1197429"/>
                    <a:gd name="connsiteY18" fmla="*/ 174171 h 508954"/>
                    <a:gd name="connsiteX19" fmla="*/ 511629 w 1197429"/>
                    <a:gd name="connsiteY19" fmla="*/ 130629 h 508954"/>
                    <a:gd name="connsiteX20" fmla="*/ 555172 w 1197429"/>
                    <a:gd name="connsiteY20" fmla="*/ 87086 h 508954"/>
                    <a:gd name="connsiteX21" fmla="*/ 587829 w 1197429"/>
                    <a:gd name="connsiteY21" fmla="*/ 141514 h 508954"/>
                    <a:gd name="connsiteX22" fmla="*/ 598715 w 1197429"/>
                    <a:gd name="connsiteY22" fmla="*/ 195943 h 508954"/>
                    <a:gd name="connsiteX23" fmla="*/ 631372 w 1197429"/>
                    <a:gd name="connsiteY23" fmla="*/ 261257 h 508954"/>
                    <a:gd name="connsiteX24" fmla="*/ 642257 w 1197429"/>
                    <a:gd name="connsiteY24" fmla="*/ 315686 h 508954"/>
                    <a:gd name="connsiteX25" fmla="*/ 674915 w 1197429"/>
                    <a:gd name="connsiteY25" fmla="*/ 293914 h 508954"/>
                    <a:gd name="connsiteX26" fmla="*/ 696686 w 1197429"/>
                    <a:gd name="connsiteY26" fmla="*/ 228600 h 508954"/>
                    <a:gd name="connsiteX27" fmla="*/ 740229 w 1197429"/>
                    <a:gd name="connsiteY27" fmla="*/ 174171 h 508954"/>
                    <a:gd name="connsiteX28" fmla="*/ 783772 w 1197429"/>
                    <a:gd name="connsiteY28" fmla="*/ 261257 h 508954"/>
                    <a:gd name="connsiteX29" fmla="*/ 827315 w 1197429"/>
                    <a:gd name="connsiteY29" fmla="*/ 228600 h 508954"/>
                    <a:gd name="connsiteX30" fmla="*/ 859972 w 1197429"/>
                    <a:gd name="connsiteY30" fmla="*/ 217714 h 508954"/>
                    <a:gd name="connsiteX31" fmla="*/ 892629 w 1197429"/>
                    <a:gd name="connsiteY31" fmla="*/ 283029 h 508954"/>
                    <a:gd name="connsiteX32" fmla="*/ 925286 w 1197429"/>
                    <a:gd name="connsiteY32" fmla="*/ 402771 h 508954"/>
                    <a:gd name="connsiteX33" fmla="*/ 936172 w 1197429"/>
                    <a:gd name="connsiteY33" fmla="*/ 435429 h 508954"/>
                    <a:gd name="connsiteX34" fmla="*/ 990600 w 1197429"/>
                    <a:gd name="connsiteY34" fmla="*/ 359229 h 508954"/>
                    <a:gd name="connsiteX35" fmla="*/ 1034143 w 1197429"/>
                    <a:gd name="connsiteY35" fmla="*/ 293914 h 508954"/>
                    <a:gd name="connsiteX36" fmla="*/ 1066800 w 1197429"/>
                    <a:gd name="connsiteY36" fmla="*/ 304800 h 508954"/>
                    <a:gd name="connsiteX37" fmla="*/ 1077686 w 1197429"/>
                    <a:gd name="connsiteY37" fmla="*/ 402771 h 508954"/>
                    <a:gd name="connsiteX38" fmla="*/ 1088572 w 1197429"/>
                    <a:gd name="connsiteY38" fmla="*/ 435429 h 508954"/>
                    <a:gd name="connsiteX39" fmla="*/ 1099457 w 1197429"/>
                    <a:gd name="connsiteY39" fmla="*/ 500743 h 508954"/>
                    <a:gd name="connsiteX40" fmla="*/ 1121229 w 1197429"/>
                    <a:gd name="connsiteY40" fmla="*/ 478971 h 508954"/>
                    <a:gd name="connsiteX41" fmla="*/ 1153886 w 1197429"/>
                    <a:gd name="connsiteY41" fmla="*/ 413657 h 508954"/>
                    <a:gd name="connsiteX42" fmla="*/ 1175657 w 1197429"/>
                    <a:gd name="connsiteY42" fmla="*/ 435429 h 508954"/>
                    <a:gd name="connsiteX43" fmla="*/ 1197429 w 1197429"/>
                    <a:gd name="connsiteY43" fmla="*/ 435429 h 508954"/>
                    <a:gd name="connsiteX44" fmla="*/ 1175657 w 1197429"/>
                    <a:gd name="connsiteY44" fmla="*/ 326571 h 508954"/>
                    <a:gd name="connsiteX45" fmla="*/ 1132115 w 1197429"/>
                    <a:gd name="connsiteY45" fmla="*/ 283029 h 508954"/>
                    <a:gd name="connsiteX46" fmla="*/ 1055915 w 1197429"/>
                    <a:gd name="connsiteY46" fmla="*/ 206829 h 508954"/>
                    <a:gd name="connsiteX47" fmla="*/ 979715 w 1197429"/>
                    <a:gd name="connsiteY47" fmla="*/ 152400 h 508954"/>
                    <a:gd name="connsiteX48" fmla="*/ 947057 w 1197429"/>
                    <a:gd name="connsiteY48" fmla="*/ 141514 h 508954"/>
                    <a:gd name="connsiteX49" fmla="*/ 881743 w 1197429"/>
                    <a:gd name="connsiteY49" fmla="*/ 97971 h 508954"/>
                    <a:gd name="connsiteX50" fmla="*/ 849086 w 1197429"/>
                    <a:gd name="connsiteY50" fmla="*/ 87086 h 508954"/>
                    <a:gd name="connsiteX51" fmla="*/ 805543 w 1197429"/>
                    <a:gd name="connsiteY51" fmla="*/ 65314 h 508954"/>
                    <a:gd name="connsiteX52" fmla="*/ 751115 w 1197429"/>
                    <a:gd name="connsiteY52" fmla="*/ 54429 h 508954"/>
                    <a:gd name="connsiteX53" fmla="*/ 718457 w 1197429"/>
                    <a:gd name="connsiteY53" fmla="*/ 43543 h 508954"/>
                    <a:gd name="connsiteX54" fmla="*/ 587829 w 1197429"/>
                    <a:gd name="connsiteY54" fmla="*/ 10886 h 508954"/>
                    <a:gd name="connsiteX55" fmla="*/ 555172 w 1197429"/>
                    <a:gd name="connsiteY55" fmla="*/ 0 h 508954"/>
                    <a:gd name="connsiteX56" fmla="*/ 217715 w 1197429"/>
                    <a:gd name="connsiteY56" fmla="*/ 10886 h 508954"/>
                    <a:gd name="connsiteX57" fmla="*/ 54429 w 1197429"/>
                    <a:gd name="connsiteY57" fmla="*/ 32657 h 508954"/>
                    <a:gd name="connsiteX58" fmla="*/ 0 w 1197429"/>
                    <a:gd name="connsiteY58" fmla="*/ 76200 h 50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7429" h="508954">
                      <a:moveTo>
                        <a:pt x="0" y="76200"/>
                      </a:moveTo>
                      <a:cubicBezTo>
                        <a:pt x="3629" y="90714"/>
                        <a:pt x="7640" y="105138"/>
                        <a:pt x="10886" y="119743"/>
                      </a:cubicBezTo>
                      <a:cubicBezTo>
                        <a:pt x="22106" y="170231"/>
                        <a:pt x="19387" y="171270"/>
                        <a:pt x="32657" y="217714"/>
                      </a:cubicBezTo>
                      <a:cubicBezTo>
                        <a:pt x="35809" y="228747"/>
                        <a:pt x="39914" y="239485"/>
                        <a:pt x="43543" y="250371"/>
                      </a:cubicBezTo>
                      <a:cubicBezTo>
                        <a:pt x="47172" y="275771"/>
                        <a:pt x="40197" y="305222"/>
                        <a:pt x="54429" y="326571"/>
                      </a:cubicBezTo>
                      <a:cubicBezTo>
                        <a:pt x="62728" y="339019"/>
                        <a:pt x="61016" y="297359"/>
                        <a:pt x="65315" y="283029"/>
                      </a:cubicBezTo>
                      <a:cubicBezTo>
                        <a:pt x="71909" y="261048"/>
                        <a:pt x="79829" y="239486"/>
                        <a:pt x="87086" y="217714"/>
                      </a:cubicBezTo>
                      <a:cubicBezTo>
                        <a:pt x="98582" y="183224"/>
                        <a:pt x="95628" y="182543"/>
                        <a:pt x="119743" y="152400"/>
                      </a:cubicBezTo>
                      <a:cubicBezTo>
                        <a:pt x="126154" y="144386"/>
                        <a:pt x="134258" y="137886"/>
                        <a:pt x="141515" y="130629"/>
                      </a:cubicBezTo>
                      <a:cubicBezTo>
                        <a:pt x="152401" y="137886"/>
                        <a:pt x="165797" y="142349"/>
                        <a:pt x="174172" y="152400"/>
                      </a:cubicBezTo>
                      <a:cubicBezTo>
                        <a:pt x="194501" y="176795"/>
                        <a:pt x="199505" y="210191"/>
                        <a:pt x="206829" y="239486"/>
                      </a:cubicBezTo>
                      <a:cubicBezTo>
                        <a:pt x="274635" y="171677"/>
                        <a:pt x="182957" y="269850"/>
                        <a:pt x="239486" y="185057"/>
                      </a:cubicBezTo>
                      <a:cubicBezTo>
                        <a:pt x="248025" y="172248"/>
                        <a:pt x="261257" y="163286"/>
                        <a:pt x="272143" y="152400"/>
                      </a:cubicBezTo>
                      <a:cubicBezTo>
                        <a:pt x="283029" y="159657"/>
                        <a:pt x="296627" y="163955"/>
                        <a:pt x="304800" y="174171"/>
                      </a:cubicBezTo>
                      <a:cubicBezTo>
                        <a:pt x="311968" y="183131"/>
                        <a:pt x="311166" y="196282"/>
                        <a:pt x="315686" y="206829"/>
                      </a:cubicBezTo>
                      <a:cubicBezTo>
                        <a:pt x="335457" y="252960"/>
                        <a:pt x="330151" y="243065"/>
                        <a:pt x="359229" y="272143"/>
                      </a:cubicBezTo>
                      <a:cubicBezTo>
                        <a:pt x="373743" y="268514"/>
                        <a:pt x="389782" y="268680"/>
                        <a:pt x="402772" y="261257"/>
                      </a:cubicBezTo>
                      <a:cubicBezTo>
                        <a:pt x="431353" y="244925"/>
                        <a:pt x="438215" y="219674"/>
                        <a:pt x="457200" y="195943"/>
                      </a:cubicBezTo>
                      <a:cubicBezTo>
                        <a:pt x="463611" y="187929"/>
                        <a:pt x="472401" y="182056"/>
                        <a:pt x="478972" y="174171"/>
                      </a:cubicBezTo>
                      <a:cubicBezTo>
                        <a:pt x="490587" y="160234"/>
                        <a:pt x="499682" y="144283"/>
                        <a:pt x="511629" y="130629"/>
                      </a:cubicBezTo>
                      <a:cubicBezTo>
                        <a:pt x="525146" y="115181"/>
                        <a:pt x="555172" y="87086"/>
                        <a:pt x="555172" y="87086"/>
                      </a:cubicBezTo>
                      <a:cubicBezTo>
                        <a:pt x="566058" y="105229"/>
                        <a:pt x="579971" y="121869"/>
                        <a:pt x="587829" y="141514"/>
                      </a:cubicBezTo>
                      <a:cubicBezTo>
                        <a:pt x="594701" y="158693"/>
                        <a:pt x="592392" y="178555"/>
                        <a:pt x="598715" y="195943"/>
                      </a:cubicBezTo>
                      <a:cubicBezTo>
                        <a:pt x="607033" y="218819"/>
                        <a:pt x="620486" y="239486"/>
                        <a:pt x="631372" y="261257"/>
                      </a:cubicBezTo>
                      <a:cubicBezTo>
                        <a:pt x="635000" y="279400"/>
                        <a:pt x="627455" y="304585"/>
                        <a:pt x="642257" y="315686"/>
                      </a:cubicBezTo>
                      <a:cubicBezTo>
                        <a:pt x="652724" y="323536"/>
                        <a:pt x="667981" y="305009"/>
                        <a:pt x="674915" y="293914"/>
                      </a:cubicBezTo>
                      <a:cubicBezTo>
                        <a:pt x="687078" y="274453"/>
                        <a:pt x="683956" y="247695"/>
                        <a:pt x="696686" y="228600"/>
                      </a:cubicBezTo>
                      <a:cubicBezTo>
                        <a:pt x="724150" y="187403"/>
                        <a:pt x="709206" y="205194"/>
                        <a:pt x="740229" y="174171"/>
                      </a:cubicBezTo>
                      <a:cubicBezTo>
                        <a:pt x="765245" y="249223"/>
                        <a:pt x="745772" y="223259"/>
                        <a:pt x="783772" y="261257"/>
                      </a:cubicBezTo>
                      <a:cubicBezTo>
                        <a:pt x="798286" y="250371"/>
                        <a:pt x="811563" y="237601"/>
                        <a:pt x="827315" y="228600"/>
                      </a:cubicBezTo>
                      <a:cubicBezTo>
                        <a:pt x="837278" y="222907"/>
                        <a:pt x="851157" y="210368"/>
                        <a:pt x="859972" y="217714"/>
                      </a:cubicBezTo>
                      <a:cubicBezTo>
                        <a:pt x="878671" y="233297"/>
                        <a:pt x="882743" y="260786"/>
                        <a:pt x="892629" y="283029"/>
                      </a:cubicBezTo>
                      <a:cubicBezTo>
                        <a:pt x="905187" y="311284"/>
                        <a:pt x="921047" y="390053"/>
                        <a:pt x="925286" y="402771"/>
                      </a:cubicBezTo>
                      <a:lnTo>
                        <a:pt x="936172" y="435429"/>
                      </a:lnTo>
                      <a:cubicBezTo>
                        <a:pt x="1016587" y="395221"/>
                        <a:pt x="953361" y="441156"/>
                        <a:pt x="990600" y="359229"/>
                      </a:cubicBezTo>
                      <a:cubicBezTo>
                        <a:pt x="1001428" y="335408"/>
                        <a:pt x="1034143" y="293914"/>
                        <a:pt x="1034143" y="293914"/>
                      </a:cubicBezTo>
                      <a:cubicBezTo>
                        <a:pt x="1045029" y="297543"/>
                        <a:pt x="1062538" y="294146"/>
                        <a:pt x="1066800" y="304800"/>
                      </a:cubicBezTo>
                      <a:cubicBezTo>
                        <a:pt x="1079003" y="335308"/>
                        <a:pt x="1072284" y="370360"/>
                        <a:pt x="1077686" y="402771"/>
                      </a:cubicBezTo>
                      <a:cubicBezTo>
                        <a:pt x="1079572" y="414090"/>
                        <a:pt x="1084943" y="424543"/>
                        <a:pt x="1088572" y="435429"/>
                      </a:cubicBezTo>
                      <a:cubicBezTo>
                        <a:pt x="1092200" y="457200"/>
                        <a:pt x="1086214" y="483086"/>
                        <a:pt x="1099457" y="500743"/>
                      </a:cubicBezTo>
                      <a:cubicBezTo>
                        <a:pt x="1105615" y="508954"/>
                        <a:pt x="1114818" y="486985"/>
                        <a:pt x="1121229" y="478971"/>
                      </a:cubicBezTo>
                      <a:cubicBezTo>
                        <a:pt x="1145345" y="448826"/>
                        <a:pt x="1142388" y="448149"/>
                        <a:pt x="1153886" y="413657"/>
                      </a:cubicBezTo>
                      <a:cubicBezTo>
                        <a:pt x="1161143" y="420914"/>
                        <a:pt x="1170377" y="426628"/>
                        <a:pt x="1175657" y="435429"/>
                      </a:cubicBezTo>
                      <a:cubicBezTo>
                        <a:pt x="1194318" y="466532"/>
                        <a:pt x="1178768" y="491412"/>
                        <a:pt x="1197429" y="435429"/>
                      </a:cubicBezTo>
                      <a:cubicBezTo>
                        <a:pt x="1197059" y="432837"/>
                        <a:pt x="1189228" y="345571"/>
                        <a:pt x="1175657" y="326571"/>
                      </a:cubicBezTo>
                      <a:cubicBezTo>
                        <a:pt x="1163727" y="309868"/>
                        <a:pt x="1144937" y="299057"/>
                        <a:pt x="1132115" y="283029"/>
                      </a:cubicBezTo>
                      <a:cubicBezTo>
                        <a:pt x="1068596" y="203630"/>
                        <a:pt x="1119364" y="227977"/>
                        <a:pt x="1055915" y="206829"/>
                      </a:cubicBezTo>
                      <a:cubicBezTo>
                        <a:pt x="1046049" y="199430"/>
                        <a:pt x="995636" y="160361"/>
                        <a:pt x="979715" y="152400"/>
                      </a:cubicBezTo>
                      <a:cubicBezTo>
                        <a:pt x="969452" y="147268"/>
                        <a:pt x="957088" y="147087"/>
                        <a:pt x="947057" y="141514"/>
                      </a:cubicBezTo>
                      <a:cubicBezTo>
                        <a:pt x="924184" y="128807"/>
                        <a:pt x="906566" y="106245"/>
                        <a:pt x="881743" y="97971"/>
                      </a:cubicBezTo>
                      <a:cubicBezTo>
                        <a:pt x="870857" y="94343"/>
                        <a:pt x="859633" y="91606"/>
                        <a:pt x="849086" y="87086"/>
                      </a:cubicBezTo>
                      <a:cubicBezTo>
                        <a:pt x="834170" y="80694"/>
                        <a:pt x="820938" y="70446"/>
                        <a:pt x="805543" y="65314"/>
                      </a:cubicBezTo>
                      <a:cubicBezTo>
                        <a:pt x="787991" y="59463"/>
                        <a:pt x="769065" y="58916"/>
                        <a:pt x="751115" y="54429"/>
                      </a:cubicBezTo>
                      <a:cubicBezTo>
                        <a:pt x="739983" y="51646"/>
                        <a:pt x="729659" y="46032"/>
                        <a:pt x="718457" y="43543"/>
                      </a:cubicBezTo>
                      <a:cubicBezTo>
                        <a:pt x="586533" y="14226"/>
                        <a:pt x="719803" y="54877"/>
                        <a:pt x="587829" y="10886"/>
                      </a:cubicBezTo>
                      <a:lnTo>
                        <a:pt x="555172" y="0"/>
                      </a:lnTo>
                      <a:lnTo>
                        <a:pt x="217715" y="10886"/>
                      </a:lnTo>
                      <a:cubicBezTo>
                        <a:pt x="160605" y="13741"/>
                        <a:pt x="109971" y="23400"/>
                        <a:pt x="54429" y="32657"/>
                      </a:cubicBezTo>
                      <a:lnTo>
                        <a:pt x="0" y="762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931229" y="2209800"/>
                  <a:ext cx="1696094" cy="283029"/>
                </a:xfrm>
                <a:custGeom>
                  <a:avLst/>
                  <a:gdLst>
                    <a:gd name="connsiteX0" fmla="*/ 0 w 1696094"/>
                    <a:gd name="connsiteY0" fmla="*/ 119743 h 283029"/>
                    <a:gd name="connsiteX1" fmla="*/ 65314 w 1696094"/>
                    <a:gd name="connsiteY1" fmla="*/ 76200 h 283029"/>
                    <a:gd name="connsiteX2" fmla="*/ 97971 w 1696094"/>
                    <a:gd name="connsiteY2" fmla="*/ 54429 h 283029"/>
                    <a:gd name="connsiteX3" fmla="*/ 152400 w 1696094"/>
                    <a:gd name="connsiteY3" fmla="*/ 10886 h 283029"/>
                    <a:gd name="connsiteX4" fmla="*/ 185057 w 1696094"/>
                    <a:gd name="connsiteY4" fmla="*/ 0 h 283029"/>
                    <a:gd name="connsiteX5" fmla="*/ 206828 w 1696094"/>
                    <a:gd name="connsiteY5" fmla="*/ 65314 h 283029"/>
                    <a:gd name="connsiteX6" fmla="*/ 217714 w 1696094"/>
                    <a:gd name="connsiteY6" fmla="*/ 130629 h 283029"/>
                    <a:gd name="connsiteX7" fmla="*/ 239485 w 1696094"/>
                    <a:gd name="connsiteY7" fmla="*/ 174171 h 283029"/>
                    <a:gd name="connsiteX8" fmla="*/ 272142 w 1696094"/>
                    <a:gd name="connsiteY8" fmla="*/ 239486 h 283029"/>
                    <a:gd name="connsiteX9" fmla="*/ 293914 w 1696094"/>
                    <a:gd name="connsiteY9" fmla="*/ 195943 h 283029"/>
                    <a:gd name="connsiteX10" fmla="*/ 337457 w 1696094"/>
                    <a:gd name="connsiteY10" fmla="*/ 108857 h 283029"/>
                    <a:gd name="connsiteX11" fmla="*/ 381000 w 1696094"/>
                    <a:gd name="connsiteY11" fmla="*/ 130629 h 283029"/>
                    <a:gd name="connsiteX12" fmla="*/ 402771 w 1696094"/>
                    <a:gd name="connsiteY12" fmla="*/ 174171 h 283029"/>
                    <a:gd name="connsiteX13" fmla="*/ 424542 w 1696094"/>
                    <a:gd name="connsiteY13" fmla="*/ 206829 h 283029"/>
                    <a:gd name="connsiteX14" fmla="*/ 489857 w 1696094"/>
                    <a:gd name="connsiteY14" fmla="*/ 174171 h 283029"/>
                    <a:gd name="connsiteX15" fmla="*/ 522514 w 1696094"/>
                    <a:gd name="connsiteY15" fmla="*/ 163286 h 283029"/>
                    <a:gd name="connsiteX16" fmla="*/ 533400 w 1696094"/>
                    <a:gd name="connsiteY16" fmla="*/ 130629 h 283029"/>
                    <a:gd name="connsiteX17" fmla="*/ 566057 w 1696094"/>
                    <a:gd name="connsiteY17" fmla="*/ 141514 h 283029"/>
                    <a:gd name="connsiteX18" fmla="*/ 576942 w 1696094"/>
                    <a:gd name="connsiteY18" fmla="*/ 228600 h 283029"/>
                    <a:gd name="connsiteX19" fmla="*/ 587828 w 1696094"/>
                    <a:gd name="connsiteY19" fmla="*/ 261257 h 283029"/>
                    <a:gd name="connsiteX20" fmla="*/ 609600 w 1696094"/>
                    <a:gd name="connsiteY20" fmla="*/ 239486 h 283029"/>
                    <a:gd name="connsiteX21" fmla="*/ 642257 w 1696094"/>
                    <a:gd name="connsiteY21" fmla="*/ 141514 h 283029"/>
                    <a:gd name="connsiteX22" fmla="*/ 696685 w 1696094"/>
                    <a:gd name="connsiteY22" fmla="*/ 152400 h 283029"/>
                    <a:gd name="connsiteX23" fmla="*/ 707571 w 1696094"/>
                    <a:gd name="connsiteY23" fmla="*/ 185057 h 283029"/>
                    <a:gd name="connsiteX24" fmla="*/ 740228 w 1696094"/>
                    <a:gd name="connsiteY24" fmla="*/ 206829 h 283029"/>
                    <a:gd name="connsiteX25" fmla="*/ 783771 w 1696094"/>
                    <a:gd name="connsiteY25" fmla="*/ 272143 h 283029"/>
                    <a:gd name="connsiteX26" fmla="*/ 816428 w 1696094"/>
                    <a:gd name="connsiteY26" fmla="*/ 283029 h 283029"/>
                    <a:gd name="connsiteX27" fmla="*/ 838200 w 1696094"/>
                    <a:gd name="connsiteY27" fmla="*/ 261257 h 283029"/>
                    <a:gd name="connsiteX28" fmla="*/ 859971 w 1696094"/>
                    <a:gd name="connsiteY28" fmla="*/ 228600 h 283029"/>
                    <a:gd name="connsiteX29" fmla="*/ 892628 w 1696094"/>
                    <a:gd name="connsiteY29" fmla="*/ 185057 h 283029"/>
                    <a:gd name="connsiteX30" fmla="*/ 914400 w 1696094"/>
                    <a:gd name="connsiteY30" fmla="*/ 163286 h 283029"/>
                    <a:gd name="connsiteX31" fmla="*/ 947057 w 1696094"/>
                    <a:gd name="connsiteY31" fmla="*/ 152400 h 283029"/>
                    <a:gd name="connsiteX32" fmla="*/ 979714 w 1696094"/>
                    <a:gd name="connsiteY32" fmla="*/ 174171 h 283029"/>
                    <a:gd name="connsiteX33" fmla="*/ 1001485 w 1696094"/>
                    <a:gd name="connsiteY33" fmla="*/ 195943 h 283029"/>
                    <a:gd name="connsiteX34" fmla="*/ 1045028 w 1696094"/>
                    <a:gd name="connsiteY34" fmla="*/ 206829 h 283029"/>
                    <a:gd name="connsiteX35" fmla="*/ 1077685 w 1696094"/>
                    <a:gd name="connsiteY35" fmla="*/ 217714 h 283029"/>
                    <a:gd name="connsiteX36" fmla="*/ 1132114 w 1696094"/>
                    <a:gd name="connsiteY36" fmla="*/ 185057 h 283029"/>
                    <a:gd name="connsiteX37" fmla="*/ 1153885 w 1696094"/>
                    <a:gd name="connsiteY37" fmla="*/ 206829 h 283029"/>
                    <a:gd name="connsiteX38" fmla="*/ 1164771 w 1696094"/>
                    <a:gd name="connsiteY38" fmla="*/ 239486 h 283029"/>
                    <a:gd name="connsiteX39" fmla="*/ 1219200 w 1696094"/>
                    <a:gd name="connsiteY39" fmla="*/ 228600 h 283029"/>
                    <a:gd name="connsiteX40" fmla="*/ 1262742 w 1696094"/>
                    <a:gd name="connsiteY40" fmla="*/ 217714 h 283029"/>
                    <a:gd name="connsiteX41" fmla="*/ 1338942 w 1696094"/>
                    <a:gd name="connsiteY41" fmla="*/ 185057 h 283029"/>
                    <a:gd name="connsiteX42" fmla="*/ 1349828 w 1696094"/>
                    <a:gd name="connsiteY42" fmla="*/ 217714 h 283029"/>
                    <a:gd name="connsiteX43" fmla="*/ 1458685 w 1696094"/>
                    <a:gd name="connsiteY43" fmla="*/ 206829 h 283029"/>
                    <a:gd name="connsiteX44" fmla="*/ 1524000 w 1696094"/>
                    <a:gd name="connsiteY44" fmla="*/ 185057 h 283029"/>
                    <a:gd name="connsiteX45" fmla="*/ 1545771 w 1696094"/>
                    <a:gd name="connsiteY45" fmla="*/ 206829 h 283029"/>
                    <a:gd name="connsiteX46" fmla="*/ 1556657 w 1696094"/>
                    <a:gd name="connsiteY46" fmla="*/ 239486 h 283029"/>
                    <a:gd name="connsiteX47" fmla="*/ 1578428 w 1696094"/>
                    <a:gd name="connsiteY47" fmla="*/ 272143 h 283029"/>
                    <a:gd name="connsiteX48" fmla="*/ 1349828 w 1696094"/>
                    <a:gd name="connsiteY48" fmla="*/ 272143 h 283029"/>
                    <a:gd name="connsiteX49" fmla="*/ 598714 w 1696094"/>
                    <a:gd name="connsiteY49" fmla="*/ 283029 h 283029"/>
                    <a:gd name="connsiteX50" fmla="*/ 468085 w 1696094"/>
                    <a:gd name="connsiteY50" fmla="*/ 272143 h 283029"/>
                    <a:gd name="connsiteX51" fmla="*/ 446314 w 1696094"/>
                    <a:gd name="connsiteY51" fmla="*/ 250371 h 283029"/>
                    <a:gd name="connsiteX52" fmla="*/ 413657 w 1696094"/>
                    <a:gd name="connsiteY52" fmla="*/ 239486 h 283029"/>
                    <a:gd name="connsiteX53" fmla="*/ 359228 w 1696094"/>
                    <a:gd name="connsiteY53" fmla="*/ 195943 h 283029"/>
                    <a:gd name="connsiteX54" fmla="*/ 315685 w 1696094"/>
                    <a:gd name="connsiteY54" fmla="*/ 185057 h 283029"/>
                    <a:gd name="connsiteX55" fmla="*/ 43542 w 1696094"/>
                    <a:gd name="connsiteY55" fmla="*/ 163286 h 283029"/>
                    <a:gd name="connsiteX56" fmla="*/ 21771 w 1696094"/>
                    <a:gd name="connsiteY56" fmla="*/ 141514 h 283029"/>
                    <a:gd name="connsiteX57" fmla="*/ 21771 w 1696094"/>
                    <a:gd name="connsiteY57" fmla="*/ 65314 h 283029"/>
                    <a:gd name="connsiteX58" fmla="*/ 43542 w 1696094"/>
                    <a:gd name="connsiteY58" fmla="*/ 43543 h 2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96094" h="283029">
                      <a:moveTo>
                        <a:pt x="0" y="119743"/>
                      </a:moveTo>
                      <a:lnTo>
                        <a:pt x="65314" y="76200"/>
                      </a:lnTo>
                      <a:cubicBezTo>
                        <a:pt x="76200" y="68943"/>
                        <a:pt x="88720" y="63680"/>
                        <a:pt x="97971" y="54429"/>
                      </a:cubicBezTo>
                      <a:cubicBezTo>
                        <a:pt x="118223" y="34176"/>
                        <a:pt x="124932" y="24620"/>
                        <a:pt x="152400" y="10886"/>
                      </a:cubicBezTo>
                      <a:cubicBezTo>
                        <a:pt x="162663" y="5754"/>
                        <a:pt x="174171" y="3629"/>
                        <a:pt x="185057" y="0"/>
                      </a:cubicBezTo>
                      <a:cubicBezTo>
                        <a:pt x="192314" y="21771"/>
                        <a:pt x="203055" y="42677"/>
                        <a:pt x="206828" y="65314"/>
                      </a:cubicBezTo>
                      <a:cubicBezTo>
                        <a:pt x="210457" y="87086"/>
                        <a:pt x="211372" y="109488"/>
                        <a:pt x="217714" y="130629"/>
                      </a:cubicBezTo>
                      <a:cubicBezTo>
                        <a:pt x="222377" y="146172"/>
                        <a:pt x="233093" y="159256"/>
                        <a:pt x="239485" y="174171"/>
                      </a:cubicBezTo>
                      <a:cubicBezTo>
                        <a:pt x="266527" y="237269"/>
                        <a:pt x="230303" y="176727"/>
                        <a:pt x="272142" y="239486"/>
                      </a:cubicBezTo>
                      <a:cubicBezTo>
                        <a:pt x="279399" y="224972"/>
                        <a:pt x="287887" y="211010"/>
                        <a:pt x="293914" y="195943"/>
                      </a:cubicBezTo>
                      <a:cubicBezTo>
                        <a:pt x="327270" y="112552"/>
                        <a:pt x="295728" y="150586"/>
                        <a:pt x="337457" y="108857"/>
                      </a:cubicBezTo>
                      <a:cubicBezTo>
                        <a:pt x="351971" y="116114"/>
                        <a:pt x="369525" y="119154"/>
                        <a:pt x="381000" y="130629"/>
                      </a:cubicBezTo>
                      <a:cubicBezTo>
                        <a:pt x="392474" y="142103"/>
                        <a:pt x="394720" y="160082"/>
                        <a:pt x="402771" y="174171"/>
                      </a:cubicBezTo>
                      <a:cubicBezTo>
                        <a:pt x="409262" y="185530"/>
                        <a:pt x="417285" y="195943"/>
                        <a:pt x="424542" y="206829"/>
                      </a:cubicBezTo>
                      <a:cubicBezTo>
                        <a:pt x="506633" y="179465"/>
                        <a:pt x="405443" y="216378"/>
                        <a:pt x="489857" y="174171"/>
                      </a:cubicBezTo>
                      <a:cubicBezTo>
                        <a:pt x="500120" y="169039"/>
                        <a:pt x="511628" y="166914"/>
                        <a:pt x="522514" y="163286"/>
                      </a:cubicBezTo>
                      <a:cubicBezTo>
                        <a:pt x="526143" y="152400"/>
                        <a:pt x="523137" y="135761"/>
                        <a:pt x="533400" y="130629"/>
                      </a:cubicBezTo>
                      <a:cubicBezTo>
                        <a:pt x="543663" y="125497"/>
                        <a:pt x="561397" y="131029"/>
                        <a:pt x="566057" y="141514"/>
                      </a:cubicBezTo>
                      <a:cubicBezTo>
                        <a:pt x="577938" y="168247"/>
                        <a:pt x="571709" y="199817"/>
                        <a:pt x="576942" y="228600"/>
                      </a:cubicBezTo>
                      <a:cubicBezTo>
                        <a:pt x="578995" y="239889"/>
                        <a:pt x="584199" y="250371"/>
                        <a:pt x="587828" y="261257"/>
                      </a:cubicBezTo>
                      <a:cubicBezTo>
                        <a:pt x="595085" y="254000"/>
                        <a:pt x="605353" y="248829"/>
                        <a:pt x="609600" y="239486"/>
                      </a:cubicBezTo>
                      <a:cubicBezTo>
                        <a:pt x="623845" y="208148"/>
                        <a:pt x="642257" y="141514"/>
                        <a:pt x="642257" y="141514"/>
                      </a:cubicBezTo>
                      <a:cubicBezTo>
                        <a:pt x="660400" y="145143"/>
                        <a:pt x="681290" y="142137"/>
                        <a:pt x="696685" y="152400"/>
                      </a:cubicBezTo>
                      <a:cubicBezTo>
                        <a:pt x="706232" y="158765"/>
                        <a:pt x="700403" y="176097"/>
                        <a:pt x="707571" y="185057"/>
                      </a:cubicBezTo>
                      <a:cubicBezTo>
                        <a:pt x="715744" y="195273"/>
                        <a:pt x="729342" y="199572"/>
                        <a:pt x="740228" y="206829"/>
                      </a:cubicBezTo>
                      <a:cubicBezTo>
                        <a:pt x="751569" y="229511"/>
                        <a:pt x="760026" y="257895"/>
                        <a:pt x="783771" y="272143"/>
                      </a:cubicBezTo>
                      <a:cubicBezTo>
                        <a:pt x="793610" y="278047"/>
                        <a:pt x="805542" y="279400"/>
                        <a:pt x="816428" y="283029"/>
                      </a:cubicBezTo>
                      <a:cubicBezTo>
                        <a:pt x="823685" y="275772"/>
                        <a:pt x="831789" y="269271"/>
                        <a:pt x="838200" y="261257"/>
                      </a:cubicBezTo>
                      <a:cubicBezTo>
                        <a:pt x="846373" y="251041"/>
                        <a:pt x="852367" y="239246"/>
                        <a:pt x="859971" y="228600"/>
                      </a:cubicBezTo>
                      <a:cubicBezTo>
                        <a:pt x="870516" y="213836"/>
                        <a:pt x="881013" y="198995"/>
                        <a:pt x="892628" y="185057"/>
                      </a:cubicBezTo>
                      <a:cubicBezTo>
                        <a:pt x="899198" y="177173"/>
                        <a:pt x="905599" y="168566"/>
                        <a:pt x="914400" y="163286"/>
                      </a:cubicBezTo>
                      <a:cubicBezTo>
                        <a:pt x="924239" y="157382"/>
                        <a:pt x="936171" y="156029"/>
                        <a:pt x="947057" y="152400"/>
                      </a:cubicBezTo>
                      <a:cubicBezTo>
                        <a:pt x="957943" y="159657"/>
                        <a:pt x="969498" y="165998"/>
                        <a:pt x="979714" y="174171"/>
                      </a:cubicBezTo>
                      <a:cubicBezTo>
                        <a:pt x="987728" y="180582"/>
                        <a:pt x="992305" y="191353"/>
                        <a:pt x="1001485" y="195943"/>
                      </a:cubicBezTo>
                      <a:cubicBezTo>
                        <a:pt x="1014866" y="202634"/>
                        <a:pt x="1030643" y="202719"/>
                        <a:pt x="1045028" y="206829"/>
                      </a:cubicBezTo>
                      <a:cubicBezTo>
                        <a:pt x="1056061" y="209981"/>
                        <a:pt x="1066799" y="214086"/>
                        <a:pt x="1077685" y="217714"/>
                      </a:cubicBezTo>
                      <a:cubicBezTo>
                        <a:pt x="1090717" y="204682"/>
                        <a:pt x="1108563" y="180347"/>
                        <a:pt x="1132114" y="185057"/>
                      </a:cubicBezTo>
                      <a:cubicBezTo>
                        <a:pt x="1142178" y="187070"/>
                        <a:pt x="1146628" y="199572"/>
                        <a:pt x="1153885" y="206829"/>
                      </a:cubicBezTo>
                      <a:cubicBezTo>
                        <a:pt x="1157514" y="217715"/>
                        <a:pt x="1156657" y="231372"/>
                        <a:pt x="1164771" y="239486"/>
                      </a:cubicBezTo>
                      <a:cubicBezTo>
                        <a:pt x="1199460" y="274174"/>
                        <a:pt x="1196206" y="240097"/>
                        <a:pt x="1219200" y="228600"/>
                      </a:cubicBezTo>
                      <a:cubicBezTo>
                        <a:pt x="1232581" y="221909"/>
                        <a:pt x="1248228" y="221343"/>
                        <a:pt x="1262742" y="217714"/>
                      </a:cubicBezTo>
                      <a:cubicBezTo>
                        <a:pt x="1277880" y="207623"/>
                        <a:pt x="1316977" y="176271"/>
                        <a:pt x="1338942" y="185057"/>
                      </a:cubicBezTo>
                      <a:cubicBezTo>
                        <a:pt x="1349596" y="189319"/>
                        <a:pt x="1346199" y="206828"/>
                        <a:pt x="1349828" y="217714"/>
                      </a:cubicBezTo>
                      <a:cubicBezTo>
                        <a:pt x="1386114" y="214086"/>
                        <a:pt x="1422843" y="213549"/>
                        <a:pt x="1458685" y="206829"/>
                      </a:cubicBezTo>
                      <a:cubicBezTo>
                        <a:pt x="1481241" y="202600"/>
                        <a:pt x="1524000" y="185057"/>
                        <a:pt x="1524000" y="185057"/>
                      </a:cubicBezTo>
                      <a:cubicBezTo>
                        <a:pt x="1531257" y="192314"/>
                        <a:pt x="1540491" y="198028"/>
                        <a:pt x="1545771" y="206829"/>
                      </a:cubicBezTo>
                      <a:cubicBezTo>
                        <a:pt x="1551675" y="216668"/>
                        <a:pt x="1551525" y="229223"/>
                        <a:pt x="1556657" y="239486"/>
                      </a:cubicBezTo>
                      <a:cubicBezTo>
                        <a:pt x="1562508" y="251188"/>
                        <a:pt x="1571171" y="261257"/>
                        <a:pt x="1578428" y="272143"/>
                      </a:cubicBezTo>
                      <a:cubicBezTo>
                        <a:pt x="1696094" y="232920"/>
                        <a:pt x="1604917" y="266657"/>
                        <a:pt x="1349828" y="272143"/>
                      </a:cubicBezTo>
                      <a:lnTo>
                        <a:pt x="598714" y="283029"/>
                      </a:lnTo>
                      <a:cubicBezTo>
                        <a:pt x="555171" y="279400"/>
                        <a:pt x="510809" y="281298"/>
                        <a:pt x="468085" y="272143"/>
                      </a:cubicBezTo>
                      <a:cubicBezTo>
                        <a:pt x="458050" y="269993"/>
                        <a:pt x="455115" y="255651"/>
                        <a:pt x="446314" y="250371"/>
                      </a:cubicBezTo>
                      <a:cubicBezTo>
                        <a:pt x="436475" y="244467"/>
                        <a:pt x="424543" y="243114"/>
                        <a:pt x="413657" y="239486"/>
                      </a:cubicBezTo>
                      <a:cubicBezTo>
                        <a:pt x="396100" y="221929"/>
                        <a:pt x="383260" y="206242"/>
                        <a:pt x="359228" y="195943"/>
                      </a:cubicBezTo>
                      <a:cubicBezTo>
                        <a:pt x="345477" y="190050"/>
                        <a:pt x="330070" y="189167"/>
                        <a:pt x="315685" y="185057"/>
                      </a:cubicBezTo>
                      <a:cubicBezTo>
                        <a:pt x="185720" y="147923"/>
                        <a:pt x="444209" y="181497"/>
                        <a:pt x="43542" y="163286"/>
                      </a:cubicBezTo>
                      <a:cubicBezTo>
                        <a:pt x="36285" y="156029"/>
                        <a:pt x="27051" y="150315"/>
                        <a:pt x="21771" y="141514"/>
                      </a:cubicBezTo>
                      <a:cubicBezTo>
                        <a:pt x="6193" y="115551"/>
                        <a:pt x="8050" y="92755"/>
                        <a:pt x="21771" y="65314"/>
                      </a:cubicBezTo>
                      <a:cubicBezTo>
                        <a:pt x="26361" y="56135"/>
                        <a:pt x="36285" y="50800"/>
                        <a:pt x="43542" y="43543"/>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Freeform 23"/>
              <p:cNvSpPr/>
              <p:nvPr/>
            </p:nvSpPr>
            <p:spPr>
              <a:xfrm>
                <a:off x="2255202" y="2474327"/>
                <a:ext cx="256130" cy="259801"/>
              </a:xfrm>
              <a:custGeom>
                <a:avLst/>
                <a:gdLst>
                  <a:gd name="connsiteX0" fmla="*/ 30798 w 256130"/>
                  <a:gd name="connsiteY0" fmla="*/ 257987 h 259801"/>
                  <a:gd name="connsiteX1" fmla="*/ 52569 w 256130"/>
                  <a:gd name="connsiteY1" fmla="*/ 192673 h 259801"/>
                  <a:gd name="connsiteX2" fmla="*/ 96112 w 256130"/>
                  <a:gd name="connsiteY2" fmla="*/ 138244 h 259801"/>
                  <a:gd name="connsiteX3" fmla="*/ 150541 w 256130"/>
                  <a:gd name="connsiteY3" fmla="*/ 83816 h 259801"/>
                  <a:gd name="connsiteX4" fmla="*/ 172312 w 256130"/>
                  <a:gd name="connsiteY4" fmla="*/ 62044 h 259801"/>
                  <a:gd name="connsiteX5" fmla="*/ 237627 w 256130"/>
                  <a:gd name="connsiteY5" fmla="*/ 18502 h 259801"/>
                  <a:gd name="connsiteX6" fmla="*/ 183198 w 256130"/>
                  <a:gd name="connsiteY6" fmla="*/ 62044 h 259801"/>
                  <a:gd name="connsiteX7" fmla="*/ 150541 w 256130"/>
                  <a:gd name="connsiteY7" fmla="*/ 127359 h 259801"/>
                  <a:gd name="connsiteX8" fmla="*/ 106998 w 256130"/>
                  <a:gd name="connsiteY8" fmla="*/ 170902 h 259801"/>
                  <a:gd name="connsiteX9" fmla="*/ 85227 w 256130"/>
                  <a:gd name="connsiteY9" fmla="*/ 203559 h 259801"/>
                  <a:gd name="connsiteX10" fmla="*/ 30798 w 256130"/>
                  <a:gd name="connsiteY10" fmla="*/ 257987 h 25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130" h="259801">
                    <a:moveTo>
                      <a:pt x="30798" y="257987"/>
                    </a:moveTo>
                    <a:cubicBezTo>
                      <a:pt x="25355" y="256173"/>
                      <a:pt x="36341" y="208900"/>
                      <a:pt x="52569" y="192673"/>
                    </a:cubicBezTo>
                    <a:cubicBezTo>
                      <a:pt x="137444" y="107802"/>
                      <a:pt x="0" y="248087"/>
                      <a:pt x="96112" y="138244"/>
                    </a:cubicBezTo>
                    <a:cubicBezTo>
                      <a:pt x="113008" y="118934"/>
                      <a:pt x="132398" y="101959"/>
                      <a:pt x="150541" y="83816"/>
                    </a:cubicBezTo>
                    <a:cubicBezTo>
                      <a:pt x="157798" y="76559"/>
                      <a:pt x="163772" y="67737"/>
                      <a:pt x="172312" y="62044"/>
                    </a:cubicBezTo>
                    <a:cubicBezTo>
                      <a:pt x="194084" y="47530"/>
                      <a:pt x="256130" y="0"/>
                      <a:pt x="237627" y="18502"/>
                    </a:cubicBezTo>
                    <a:cubicBezTo>
                      <a:pt x="206604" y="49524"/>
                      <a:pt x="224395" y="34580"/>
                      <a:pt x="183198" y="62044"/>
                    </a:cubicBezTo>
                    <a:cubicBezTo>
                      <a:pt x="172662" y="93652"/>
                      <a:pt x="173561" y="100502"/>
                      <a:pt x="150541" y="127359"/>
                    </a:cubicBezTo>
                    <a:cubicBezTo>
                      <a:pt x="137183" y="142944"/>
                      <a:pt x="118384" y="153823"/>
                      <a:pt x="106998" y="170902"/>
                    </a:cubicBezTo>
                    <a:cubicBezTo>
                      <a:pt x="99741" y="181788"/>
                      <a:pt x="93741" y="193626"/>
                      <a:pt x="85227" y="203559"/>
                    </a:cubicBezTo>
                    <a:cubicBezTo>
                      <a:pt x="85201" y="203589"/>
                      <a:pt x="36241" y="259801"/>
                      <a:pt x="30798" y="2579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907772" y="2492828"/>
                <a:ext cx="249413" cy="219529"/>
              </a:xfrm>
              <a:custGeom>
                <a:avLst/>
                <a:gdLst>
                  <a:gd name="connsiteX0" fmla="*/ 247599 w 249413"/>
                  <a:gd name="connsiteY0" fmla="*/ 217715 h 219529"/>
                  <a:gd name="connsiteX1" fmla="*/ 182285 w 249413"/>
                  <a:gd name="connsiteY1" fmla="*/ 185058 h 219529"/>
                  <a:gd name="connsiteX2" fmla="*/ 149628 w 249413"/>
                  <a:gd name="connsiteY2" fmla="*/ 141515 h 219529"/>
                  <a:gd name="connsiteX3" fmla="*/ 127857 w 249413"/>
                  <a:gd name="connsiteY3" fmla="*/ 119743 h 219529"/>
                  <a:gd name="connsiteX4" fmla="*/ 106085 w 249413"/>
                  <a:gd name="connsiteY4" fmla="*/ 87086 h 219529"/>
                  <a:gd name="connsiteX5" fmla="*/ 62542 w 249413"/>
                  <a:gd name="connsiteY5" fmla="*/ 54429 h 219529"/>
                  <a:gd name="connsiteX6" fmla="*/ 40771 w 249413"/>
                  <a:gd name="connsiteY6" fmla="*/ 21772 h 219529"/>
                  <a:gd name="connsiteX7" fmla="*/ 8114 w 249413"/>
                  <a:gd name="connsiteY7" fmla="*/ 10886 h 219529"/>
                  <a:gd name="connsiteX8" fmla="*/ 18999 w 249413"/>
                  <a:gd name="connsiteY8" fmla="*/ 87086 h 219529"/>
                  <a:gd name="connsiteX9" fmla="*/ 40771 w 249413"/>
                  <a:gd name="connsiteY9" fmla="*/ 108858 h 219529"/>
                  <a:gd name="connsiteX10" fmla="*/ 73428 w 249413"/>
                  <a:gd name="connsiteY10" fmla="*/ 130629 h 219529"/>
                  <a:gd name="connsiteX11" fmla="*/ 95199 w 249413"/>
                  <a:gd name="connsiteY11" fmla="*/ 152401 h 219529"/>
                  <a:gd name="connsiteX12" fmla="*/ 127857 w 249413"/>
                  <a:gd name="connsiteY12" fmla="*/ 163286 h 219529"/>
                  <a:gd name="connsiteX13" fmla="*/ 193171 w 249413"/>
                  <a:gd name="connsiteY13" fmla="*/ 195943 h 219529"/>
                  <a:gd name="connsiteX14" fmla="*/ 247599 w 249413"/>
                  <a:gd name="connsiteY14" fmla="*/ 217715 h 2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3" h="219529">
                    <a:moveTo>
                      <a:pt x="247599" y="217715"/>
                    </a:moveTo>
                    <a:cubicBezTo>
                      <a:pt x="245785" y="215901"/>
                      <a:pt x="203386" y="206159"/>
                      <a:pt x="182285" y="185058"/>
                    </a:cubicBezTo>
                    <a:cubicBezTo>
                      <a:pt x="169456" y="172229"/>
                      <a:pt x="161243" y="155453"/>
                      <a:pt x="149628" y="141515"/>
                    </a:cubicBezTo>
                    <a:cubicBezTo>
                      <a:pt x="143058" y="133631"/>
                      <a:pt x="134268" y="127757"/>
                      <a:pt x="127857" y="119743"/>
                    </a:cubicBezTo>
                    <a:cubicBezTo>
                      <a:pt x="119684" y="109527"/>
                      <a:pt x="115336" y="96337"/>
                      <a:pt x="106085" y="87086"/>
                    </a:cubicBezTo>
                    <a:cubicBezTo>
                      <a:pt x="93256" y="74257"/>
                      <a:pt x="77056" y="65315"/>
                      <a:pt x="62542" y="54429"/>
                    </a:cubicBezTo>
                    <a:cubicBezTo>
                      <a:pt x="55285" y="43543"/>
                      <a:pt x="50987" y="29945"/>
                      <a:pt x="40771" y="21772"/>
                    </a:cubicBezTo>
                    <a:cubicBezTo>
                      <a:pt x="31811" y="14604"/>
                      <a:pt x="11743" y="0"/>
                      <a:pt x="8114" y="10886"/>
                    </a:cubicBezTo>
                    <a:cubicBezTo>
                      <a:pt x="0" y="35227"/>
                      <a:pt x="10885" y="62745"/>
                      <a:pt x="18999" y="87086"/>
                    </a:cubicBezTo>
                    <a:cubicBezTo>
                      <a:pt x="22245" y="96823"/>
                      <a:pt x="32757" y="102447"/>
                      <a:pt x="40771" y="108858"/>
                    </a:cubicBezTo>
                    <a:cubicBezTo>
                      <a:pt x="50987" y="117031"/>
                      <a:pt x="63212" y="122456"/>
                      <a:pt x="73428" y="130629"/>
                    </a:cubicBezTo>
                    <a:cubicBezTo>
                      <a:pt x="81442" y="137040"/>
                      <a:pt x="86398" y="147121"/>
                      <a:pt x="95199" y="152401"/>
                    </a:cubicBezTo>
                    <a:cubicBezTo>
                      <a:pt x="105039" y="158305"/>
                      <a:pt x="116971" y="159658"/>
                      <a:pt x="127857" y="163286"/>
                    </a:cubicBezTo>
                    <a:cubicBezTo>
                      <a:pt x="159785" y="184572"/>
                      <a:pt x="157115" y="186930"/>
                      <a:pt x="193171" y="195943"/>
                    </a:cubicBezTo>
                    <a:cubicBezTo>
                      <a:pt x="196691" y="196823"/>
                      <a:pt x="249413" y="219529"/>
                      <a:pt x="247599" y="21771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2481943" y="2563874"/>
              <a:ext cx="2492828" cy="2513640"/>
            </a:xfrm>
            <a:custGeom>
              <a:avLst/>
              <a:gdLst>
                <a:gd name="connsiteX0" fmla="*/ 478971 w 2492828"/>
                <a:gd name="connsiteY0" fmla="*/ 157555 h 2513640"/>
                <a:gd name="connsiteX1" fmla="*/ 500743 w 2492828"/>
                <a:gd name="connsiteY1" fmla="*/ 124897 h 2513640"/>
                <a:gd name="connsiteX2" fmla="*/ 566057 w 2492828"/>
                <a:gd name="connsiteY2" fmla="*/ 92240 h 2513640"/>
                <a:gd name="connsiteX3" fmla="*/ 609600 w 2492828"/>
                <a:gd name="connsiteY3" fmla="*/ 81355 h 2513640"/>
                <a:gd name="connsiteX4" fmla="*/ 718457 w 2492828"/>
                <a:gd name="connsiteY4" fmla="*/ 92240 h 2513640"/>
                <a:gd name="connsiteX5" fmla="*/ 783771 w 2492828"/>
                <a:gd name="connsiteY5" fmla="*/ 114012 h 2513640"/>
                <a:gd name="connsiteX6" fmla="*/ 805543 w 2492828"/>
                <a:gd name="connsiteY6" fmla="*/ 135783 h 2513640"/>
                <a:gd name="connsiteX7" fmla="*/ 892628 w 2492828"/>
                <a:gd name="connsiteY7" fmla="*/ 135783 h 2513640"/>
                <a:gd name="connsiteX8" fmla="*/ 925286 w 2492828"/>
                <a:gd name="connsiteY8" fmla="*/ 70469 h 2513640"/>
                <a:gd name="connsiteX9" fmla="*/ 957943 w 2492828"/>
                <a:gd name="connsiteY9" fmla="*/ 59583 h 2513640"/>
                <a:gd name="connsiteX10" fmla="*/ 979714 w 2492828"/>
                <a:gd name="connsiteY10" fmla="*/ 26926 h 2513640"/>
                <a:gd name="connsiteX11" fmla="*/ 1132114 w 2492828"/>
                <a:gd name="connsiteY11" fmla="*/ 26926 h 2513640"/>
                <a:gd name="connsiteX12" fmla="*/ 1164771 w 2492828"/>
                <a:gd name="connsiteY12" fmla="*/ 37812 h 2513640"/>
                <a:gd name="connsiteX13" fmla="*/ 1208314 w 2492828"/>
                <a:gd name="connsiteY13" fmla="*/ 48697 h 2513640"/>
                <a:gd name="connsiteX14" fmla="*/ 1251857 w 2492828"/>
                <a:gd name="connsiteY14" fmla="*/ 103126 h 2513640"/>
                <a:gd name="connsiteX15" fmla="*/ 1240971 w 2492828"/>
                <a:gd name="connsiteY15" fmla="*/ 299069 h 2513640"/>
                <a:gd name="connsiteX16" fmla="*/ 1208314 w 2492828"/>
                <a:gd name="connsiteY16" fmla="*/ 353497 h 2513640"/>
                <a:gd name="connsiteX17" fmla="*/ 1164771 w 2492828"/>
                <a:gd name="connsiteY17" fmla="*/ 407926 h 2513640"/>
                <a:gd name="connsiteX18" fmla="*/ 1153886 w 2492828"/>
                <a:gd name="connsiteY18" fmla="*/ 440583 h 2513640"/>
                <a:gd name="connsiteX19" fmla="*/ 1132114 w 2492828"/>
                <a:gd name="connsiteY19" fmla="*/ 473240 h 2513640"/>
                <a:gd name="connsiteX20" fmla="*/ 1110343 w 2492828"/>
                <a:gd name="connsiteY20" fmla="*/ 538555 h 2513640"/>
                <a:gd name="connsiteX21" fmla="*/ 1121228 w 2492828"/>
                <a:gd name="connsiteY21" fmla="*/ 658297 h 2513640"/>
                <a:gd name="connsiteX22" fmla="*/ 1132114 w 2492828"/>
                <a:gd name="connsiteY22" fmla="*/ 1180812 h 2513640"/>
                <a:gd name="connsiteX23" fmla="*/ 1153886 w 2492828"/>
                <a:gd name="connsiteY23" fmla="*/ 1300555 h 2513640"/>
                <a:gd name="connsiteX24" fmla="*/ 1164771 w 2492828"/>
                <a:gd name="connsiteY24" fmla="*/ 1344097 h 2513640"/>
                <a:gd name="connsiteX25" fmla="*/ 1208314 w 2492828"/>
                <a:gd name="connsiteY25" fmla="*/ 1409412 h 2513640"/>
                <a:gd name="connsiteX26" fmla="*/ 1230086 w 2492828"/>
                <a:gd name="connsiteY26" fmla="*/ 1442069 h 2513640"/>
                <a:gd name="connsiteX27" fmla="*/ 1251857 w 2492828"/>
                <a:gd name="connsiteY27" fmla="*/ 1474726 h 2513640"/>
                <a:gd name="connsiteX28" fmla="*/ 1306286 w 2492828"/>
                <a:gd name="connsiteY28" fmla="*/ 1529155 h 2513640"/>
                <a:gd name="connsiteX29" fmla="*/ 1371600 w 2492828"/>
                <a:gd name="connsiteY29" fmla="*/ 1583583 h 2513640"/>
                <a:gd name="connsiteX30" fmla="*/ 1393371 w 2492828"/>
                <a:gd name="connsiteY30" fmla="*/ 1605355 h 2513640"/>
                <a:gd name="connsiteX31" fmla="*/ 1458686 w 2492828"/>
                <a:gd name="connsiteY31" fmla="*/ 1638012 h 2513640"/>
                <a:gd name="connsiteX32" fmla="*/ 1534886 w 2492828"/>
                <a:gd name="connsiteY32" fmla="*/ 1692440 h 2513640"/>
                <a:gd name="connsiteX33" fmla="*/ 1578428 w 2492828"/>
                <a:gd name="connsiteY33" fmla="*/ 1703326 h 2513640"/>
                <a:gd name="connsiteX34" fmla="*/ 1600200 w 2492828"/>
                <a:gd name="connsiteY34" fmla="*/ 1725097 h 2513640"/>
                <a:gd name="connsiteX35" fmla="*/ 1741714 w 2492828"/>
                <a:gd name="connsiteY35" fmla="*/ 1746869 h 2513640"/>
                <a:gd name="connsiteX36" fmla="*/ 1785257 w 2492828"/>
                <a:gd name="connsiteY36" fmla="*/ 1768640 h 2513640"/>
                <a:gd name="connsiteX37" fmla="*/ 1850571 w 2492828"/>
                <a:gd name="connsiteY37" fmla="*/ 1790412 h 2513640"/>
                <a:gd name="connsiteX38" fmla="*/ 1926771 w 2492828"/>
                <a:gd name="connsiteY38" fmla="*/ 1823069 h 2513640"/>
                <a:gd name="connsiteX39" fmla="*/ 1959428 w 2492828"/>
                <a:gd name="connsiteY39" fmla="*/ 1833955 h 2513640"/>
                <a:gd name="connsiteX40" fmla="*/ 2002971 w 2492828"/>
                <a:gd name="connsiteY40" fmla="*/ 1844840 h 2513640"/>
                <a:gd name="connsiteX41" fmla="*/ 2046514 w 2492828"/>
                <a:gd name="connsiteY41" fmla="*/ 1899269 h 2513640"/>
                <a:gd name="connsiteX42" fmla="*/ 2068286 w 2492828"/>
                <a:gd name="connsiteY42" fmla="*/ 1921040 h 2513640"/>
                <a:gd name="connsiteX43" fmla="*/ 2079171 w 2492828"/>
                <a:gd name="connsiteY43" fmla="*/ 1953697 h 2513640"/>
                <a:gd name="connsiteX44" fmla="*/ 2166257 w 2492828"/>
                <a:gd name="connsiteY44" fmla="*/ 2029897 h 2513640"/>
                <a:gd name="connsiteX45" fmla="*/ 2198914 w 2492828"/>
                <a:gd name="connsiteY45" fmla="*/ 2040783 h 2513640"/>
                <a:gd name="connsiteX46" fmla="*/ 2351314 w 2492828"/>
                <a:gd name="connsiteY46" fmla="*/ 2062555 h 2513640"/>
                <a:gd name="connsiteX47" fmla="*/ 2405743 w 2492828"/>
                <a:gd name="connsiteY47" fmla="*/ 2073440 h 2513640"/>
                <a:gd name="connsiteX48" fmla="*/ 2438400 w 2492828"/>
                <a:gd name="connsiteY48" fmla="*/ 2095212 h 2513640"/>
                <a:gd name="connsiteX49" fmla="*/ 2471057 w 2492828"/>
                <a:gd name="connsiteY49" fmla="*/ 2160526 h 2513640"/>
                <a:gd name="connsiteX50" fmla="*/ 2492828 w 2492828"/>
                <a:gd name="connsiteY50" fmla="*/ 2193183 h 2513640"/>
                <a:gd name="connsiteX51" fmla="*/ 2481943 w 2492828"/>
                <a:gd name="connsiteY51" fmla="*/ 2323812 h 2513640"/>
                <a:gd name="connsiteX52" fmla="*/ 2460171 w 2492828"/>
                <a:gd name="connsiteY52" fmla="*/ 2356469 h 2513640"/>
                <a:gd name="connsiteX53" fmla="*/ 2329543 w 2492828"/>
                <a:gd name="connsiteY53" fmla="*/ 2465326 h 2513640"/>
                <a:gd name="connsiteX54" fmla="*/ 2296886 w 2492828"/>
                <a:gd name="connsiteY54" fmla="*/ 2476212 h 2513640"/>
                <a:gd name="connsiteX55" fmla="*/ 1981200 w 2492828"/>
                <a:gd name="connsiteY55" fmla="*/ 2465326 h 2513640"/>
                <a:gd name="connsiteX56" fmla="*/ 1905000 w 2492828"/>
                <a:gd name="connsiteY56" fmla="*/ 2443555 h 2513640"/>
                <a:gd name="connsiteX57" fmla="*/ 1284514 w 2492828"/>
                <a:gd name="connsiteY57" fmla="*/ 2432669 h 2513640"/>
                <a:gd name="connsiteX58" fmla="*/ 1230086 w 2492828"/>
                <a:gd name="connsiteY58" fmla="*/ 2421783 h 2513640"/>
                <a:gd name="connsiteX59" fmla="*/ 1197428 w 2492828"/>
                <a:gd name="connsiteY59" fmla="*/ 2410897 h 2513640"/>
                <a:gd name="connsiteX60" fmla="*/ 1153886 w 2492828"/>
                <a:gd name="connsiteY60" fmla="*/ 2400012 h 2513640"/>
                <a:gd name="connsiteX61" fmla="*/ 968828 w 2492828"/>
                <a:gd name="connsiteY61" fmla="*/ 2410897 h 2513640"/>
                <a:gd name="connsiteX62" fmla="*/ 881743 w 2492828"/>
                <a:gd name="connsiteY62" fmla="*/ 2432669 h 2513640"/>
                <a:gd name="connsiteX63" fmla="*/ 838200 w 2492828"/>
                <a:gd name="connsiteY63" fmla="*/ 2443555 h 2513640"/>
                <a:gd name="connsiteX64" fmla="*/ 772886 w 2492828"/>
                <a:gd name="connsiteY64" fmla="*/ 2465326 h 2513640"/>
                <a:gd name="connsiteX65" fmla="*/ 696686 w 2492828"/>
                <a:gd name="connsiteY65" fmla="*/ 2476212 h 2513640"/>
                <a:gd name="connsiteX66" fmla="*/ 664028 w 2492828"/>
                <a:gd name="connsiteY66" fmla="*/ 2487097 h 2513640"/>
                <a:gd name="connsiteX67" fmla="*/ 337457 w 2492828"/>
                <a:gd name="connsiteY67" fmla="*/ 2487097 h 2513640"/>
                <a:gd name="connsiteX68" fmla="*/ 228600 w 2492828"/>
                <a:gd name="connsiteY68" fmla="*/ 2476212 h 2513640"/>
                <a:gd name="connsiteX69" fmla="*/ 87086 w 2492828"/>
                <a:gd name="connsiteY69" fmla="*/ 2465326 h 2513640"/>
                <a:gd name="connsiteX70" fmla="*/ 54428 w 2492828"/>
                <a:gd name="connsiteY70" fmla="*/ 2443555 h 2513640"/>
                <a:gd name="connsiteX71" fmla="*/ 0 w 2492828"/>
                <a:gd name="connsiteY71" fmla="*/ 2421783 h 2513640"/>
                <a:gd name="connsiteX72" fmla="*/ 21771 w 2492828"/>
                <a:gd name="connsiteY72" fmla="*/ 2302040 h 2513640"/>
                <a:gd name="connsiteX73" fmla="*/ 43543 w 2492828"/>
                <a:gd name="connsiteY73" fmla="*/ 2269383 h 2513640"/>
                <a:gd name="connsiteX74" fmla="*/ 54428 w 2492828"/>
                <a:gd name="connsiteY74" fmla="*/ 2236726 h 2513640"/>
                <a:gd name="connsiteX75" fmla="*/ 97971 w 2492828"/>
                <a:gd name="connsiteY75" fmla="*/ 2193183 h 2513640"/>
                <a:gd name="connsiteX76" fmla="*/ 163286 w 2492828"/>
                <a:gd name="connsiteY76" fmla="*/ 2106097 h 2513640"/>
                <a:gd name="connsiteX77" fmla="*/ 195943 w 2492828"/>
                <a:gd name="connsiteY77" fmla="*/ 2040783 h 2513640"/>
                <a:gd name="connsiteX78" fmla="*/ 206828 w 2492828"/>
                <a:gd name="connsiteY78" fmla="*/ 1496497 h 2513640"/>
                <a:gd name="connsiteX79" fmla="*/ 217714 w 2492828"/>
                <a:gd name="connsiteY79" fmla="*/ 1463840 h 2513640"/>
                <a:gd name="connsiteX80" fmla="*/ 261257 w 2492828"/>
                <a:gd name="connsiteY80" fmla="*/ 1420297 h 2513640"/>
                <a:gd name="connsiteX81" fmla="*/ 283028 w 2492828"/>
                <a:gd name="connsiteY81" fmla="*/ 1387640 h 2513640"/>
                <a:gd name="connsiteX82" fmla="*/ 326571 w 2492828"/>
                <a:gd name="connsiteY82" fmla="*/ 1344097 h 2513640"/>
                <a:gd name="connsiteX83" fmla="*/ 348343 w 2492828"/>
                <a:gd name="connsiteY83" fmla="*/ 1311440 h 2513640"/>
                <a:gd name="connsiteX84" fmla="*/ 424543 w 2492828"/>
                <a:gd name="connsiteY84" fmla="*/ 1246126 h 2513640"/>
                <a:gd name="connsiteX85" fmla="*/ 468086 w 2492828"/>
                <a:gd name="connsiteY85" fmla="*/ 1191697 h 2513640"/>
                <a:gd name="connsiteX86" fmla="*/ 489857 w 2492828"/>
                <a:gd name="connsiteY86" fmla="*/ 1159040 h 2513640"/>
                <a:gd name="connsiteX87" fmla="*/ 544286 w 2492828"/>
                <a:gd name="connsiteY87" fmla="*/ 1104612 h 2513640"/>
                <a:gd name="connsiteX88" fmla="*/ 576943 w 2492828"/>
                <a:gd name="connsiteY88" fmla="*/ 1006640 h 2513640"/>
                <a:gd name="connsiteX89" fmla="*/ 587828 w 2492828"/>
                <a:gd name="connsiteY89" fmla="*/ 973983 h 2513640"/>
                <a:gd name="connsiteX90" fmla="*/ 587828 w 2492828"/>
                <a:gd name="connsiteY90" fmla="*/ 516783 h 2513640"/>
                <a:gd name="connsiteX91" fmla="*/ 566057 w 2492828"/>
                <a:gd name="connsiteY91" fmla="*/ 484126 h 2513640"/>
                <a:gd name="connsiteX92" fmla="*/ 522514 w 2492828"/>
                <a:gd name="connsiteY92" fmla="*/ 397040 h 2513640"/>
                <a:gd name="connsiteX93" fmla="*/ 489857 w 2492828"/>
                <a:gd name="connsiteY93" fmla="*/ 299069 h 2513640"/>
                <a:gd name="connsiteX94" fmla="*/ 478971 w 2492828"/>
                <a:gd name="connsiteY94" fmla="*/ 266412 h 2513640"/>
                <a:gd name="connsiteX95" fmla="*/ 468086 w 2492828"/>
                <a:gd name="connsiteY95" fmla="*/ 233755 h 2513640"/>
                <a:gd name="connsiteX96" fmla="*/ 478971 w 2492828"/>
                <a:gd name="connsiteY96" fmla="*/ 157555 h 25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492828" h="2513640">
                  <a:moveTo>
                    <a:pt x="478971" y="157555"/>
                  </a:moveTo>
                  <a:cubicBezTo>
                    <a:pt x="484414" y="139412"/>
                    <a:pt x="491492" y="134148"/>
                    <a:pt x="500743" y="124897"/>
                  </a:cubicBezTo>
                  <a:cubicBezTo>
                    <a:pt x="519825" y="105815"/>
                    <a:pt x="541269" y="99322"/>
                    <a:pt x="566057" y="92240"/>
                  </a:cubicBezTo>
                  <a:cubicBezTo>
                    <a:pt x="580442" y="88130"/>
                    <a:pt x="595086" y="84983"/>
                    <a:pt x="609600" y="81355"/>
                  </a:cubicBezTo>
                  <a:cubicBezTo>
                    <a:pt x="645886" y="84983"/>
                    <a:pt x="682615" y="85520"/>
                    <a:pt x="718457" y="92240"/>
                  </a:cubicBezTo>
                  <a:cubicBezTo>
                    <a:pt x="741013" y="96469"/>
                    <a:pt x="783771" y="114012"/>
                    <a:pt x="783771" y="114012"/>
                  </a:cubicBezTo>
                  <a:cubicBezTo>
                    <a:pt x="791028" y="121269"/>
                    <a:pt x="796110" y="131740"/>
                    <a:pt x="805543" y="135783"/>
                  </a:cubicBezTo>
                  <a:cubicBezTo>
                    <a:pt x="851520" y="155487"/>
                    <a:pt x="854638" y="148447"/>
                    <a:pt x="892628" y="135783"/>
                  </a:cubicBezTo>
                  <a:cubicBezTo>
                    <a:pt x="899800" y="114269"/>
                    <a:pt x="906101" y="85817"/>
                    <a:pt x="925286" y="70469"/>
                  </a:cubicBezTo>
                  <a:cubicBezTo>
                    <a:pt x="934246" y="63301"/>
                    <a:pt x="947057" y="63212"/>
                    <a:pt x="957943" y="59583"/>
                  </a:cubicBezTo>
                  <a:cubicBezTo>
                    <a:pt x="965200" y="48697"/>
                    <a:pt x="969498" y="35099"/>
                    <a:pt x="979714" y="26926"/>
                  </a:cubicBezTo>
                  <a:cubicBezTo>
                    <a:pt x="1013371" y="0"/>
                    <a:pt x="1130256" y="26757"/>
                    <a:pt x="1132114" y="26926"/>
                  </a:cubicBezTo>
                  <a:cubicBezTo>
                    <a:pt x="1143000" y="30555"/>
                    <a:pt x="1153738" y="34660"/>
                    <a:pt x="1164771" y="37812"/>
                  </a:cubicBezTo>
                  <a:cubicBezTo>
                    <a:pt x="1179156" y="41922"/>
                    <a:pt x="1194932" y="42006"/>
                    <a:pt x="1208314" y="48697"/>
                  </a:cubicBezTo>
                  <a:cubicBezTo>
                    <a:pt x="1223826" y="56453"/>
                    <a:pt x="1244165" y="91588"/>
                    <a:pt x="1251857" y="103126"/>
                  </a:cubicBezTo>
                  <a:cubicBezTo>
                    <a:pt x="1248228" y="168440"/>
                    <a:pt x="1247173" y="233949"/>
                    <a:pt x="1240971" y="299069"/>
                  </a:cubicBezTo>
                  <a:cubicBezTo>
                    <a:pt x="1237394" y="336625"/>
                    <a:pt x="1228760" y="327939"/>
                    <a:pt x="1208314" y="353497"/>
                  </a:cubicBezTo>
                  <a:cubicBezTo>
                    <a:pt x="1153385" y="422158"/>
                    <a:pt x="1217340" y="355360"/>
                    <a:pt x="1164771" y="407926"/>
                  </a:cubicBezTo>
                  <a:cubicBezTo>
                    <a:pt x="1161143" y="418812"/>
                    <a:pt x="1159018" y="430320"/>
                    <a:pt x="1153886" y="440583"/>
                  </a:cubicBezTo>
                  <a:cubicBezTo>
                    <a:pt x="1148035" y="452285"/>
                    <a:pt x="1137428" y="461285"/>
                    <a:pt x="1132114" y="473240"/>
                  </a:cubicBezTo>
                  <a:cubicBezTo>
                    <a:pt x="1122793" y="494211"/>
                    <a:pt x="1110343" y="538555"/>
                    <a:pt x="1110343" y="538555"/>
                  </a:cubicBezTo>
                  <a:cubicBezTo>
                    <a:pt x="1113971" y="578469"/>
                    <a:pt x="1119870" y="618241"/>
                    <a:pt x="1121228" y="658297"/>
                  </a:cubicBezTo>
                  <a:cubicBezTo>
                    <a:pt x="1127130" y="832406"/>
                    <a:pt x="1125666" y="1006722"/>
                    <a:pt x="1132114" y="1180812"/>
                  </a:cubicBezTo>
                  <a:cubicBezTo>
                    <a:pt x="1132639" y="1194992"/>
                    <a:pt x="1149907" y="1282647"/>
                    <a:pt x="1153886" y="1300555"/>
                  </a:cubicBezTo>
                  <a:cubicBezTo>
                    <a:pt x="1157131" y="1315159"/>
                    <a:pt x="1158080" y="1330716"/>
                    <a:pt x="1164771" y="1344097"/>
                  </a:cubicBezTo>
                  <a:cubicBezTo>
                    <a:pt x="1176473" y="1367501"/>
                    <a:pt x="1193800" y="1387640"/>
                    <a:pt x="1208314" y="1409412"/>
                  </a:cubicBezTo>
                  <a:lnTo>
                    <a:pt x="1230086" y="1442069"/>
                  </a:lnTo>
                  <a:cubicBezTo>
                    <a:pt x="1237343" y="1452955"/>
                    <a:pt x="1242606" y="1465475"/>
                    <a:pt x="1251857" y="1474726"/>
                  </a:cubicBezTo>
                  <a:lnTo>
                    <a:pt x="1306286" y="1529155"/>
                  </a:lnTo>
                  <a:cubicBezTo>
                    <a:pt x="1383868" y="1606737"/>
                    <a:pt x="1295817" y="1522955"/>
                    <a:pt x="1371600" y="1583583"/>
                  </a:cubicBezTo>
                  <a:cubicBezTo>
                    <a:pt x="1379614" y="1589994"/>
                    <a:pt x="1385357" y="1598944"/>
                    <a:pt x="1393371" y="1605355"/>
                  </a:cubicBezTo>
                  <a:cubicBezTo>
                    <a:pt x="1423516" y="1629471"/>
                    <a:pt x="1424194" y="1626515"/>
                    <a:pt x="1458686" y="1638012"/>
                  </a:cubicBezTo>
                  <a:cubicBezTo>
                    <a:pt x="1463650" y="1641735"/>
                    <a:pt x="1522500" y="1687132"/>
                    <a:pt x="1534886" y="1692440"/>
                  </a:cubicBezTo>
                  <a:cubicBezTo>
                    <a:pt x="1548637" y="1698333"/>
                    <a:pt x="1563914" y="1699697"/>
                    <a:pt x="1578428" y="1703326"/>
                  </a:cubicBezTo>
                  <a:cubicBezTo>
                    <a:pt x="1585685" y="1710583"/>
                    <a:pt x="1590298" y="1722397"/>
                    <a:pt x="1600200" y="1725097"/>
                  </a:cubicBezTo>
                  <a:cubicBezTo>
                    <a:pt x="1688916" y="1749292"/>
                    <a:pt x="1677279" y="1722706"/>
                    <a:pt x="1741714" y="1746869"/>
                  </a:cubicBezTo>
                  <a:cubicBezTo>
                    <a:pt x="1756908" y="1752567"/>
                    <a:pt x="1770190" y="1762613"/>
                    <a:pt x="1785257" y="1768640"/>
                  </a:cubicBezTo>
                  <a:cubicBezTo>
                    <a:pt x="1806565" y="1777163"/>
                    <a:pt x="1850571" y="1790412"/>
                    <a:pt x="1850571" y="1790412"/>
                  </a:cubicBezTo>
                  <a:cubicBezTo>
                    <a:pt x="1887811" y="1827651"/>
                    <a:pt x="1857979" y="1805870"/>
                    <a:pt x="1926771" y="1823069"/>
                  </a:cubicBezTo>
                  <a:cubicBezTo>
                    <a:pt x="1937903" y="1825852"/>
                    <a:pt x="1948395" y="1830803"/>
                    <a:pt x="1959428" y="1833955"/>
                  </a:cubicBezTo>
                  <a:cubicBezTo>
                    <a:pt x="1973813" y="1838065"/>
                    <a:pt x="1988457" y="1841212"/>
                    <a:pt x="2002971" y="1844840"/>
                  </a:cubicBezTo>
                  <a:cubicBezTo>
                    <a:pt x="2055544" y="1897413"/>
                    <a:pt x="1991580" y="1830602"/>
                    <a:pt x="2046514" y="1899269"/>
                  </a:cubicBezTo>
                  <a:cubicBezTo>
                    <a:pt x="2052925" y="1907283"/>
                    <a:pt x="2061029" y="1913783"/>
                    <a:pt x="2068286" y="1921040"/>
                  </a:cubicBezTo>
                  <a:cubicBezTo>
                    <a:pt x="2071914" y="1931926"/>
                    <a:pt x="2072286" y="1944517"/>
                    <a:pt x="2079171" y="1953697"/>
                  </a:cubicBezTo>
                  <a:cubicBezTo>
                    <a:pt x="2096197" y="1976398"/>
                    <a:pt x="2136040" y="2014788"/>
                    <a:pt x="2166257" y="2029897"/>
                  </a:cubicBezTo>
                  <a:cubicBezTo>
                    <a:pt x="2176520" y="2035029"/>
                    <a:pt x="2187614" y="2038789"/>
                    <a:pt x="2198914" y="2040783"/>
                  </a:cubicBezTo>
                  <a:cubicBezTo>
                    <a:pt x="2249449" y="2049701"/>
                    <a:pt x="2300626" y="2054552"/>
                    <a:pt x="2351314" y="2062555"/>
                  </a:cubicBezTo>
                  <a:cubicBezTo>
                    <a:pt x="2369590" y="2065441"/>
                    <a:pt x="2387600" y="2069812"/>
                    <a:pt x="2405743" y="2073440"/>
                  </a:cubicBezTo>
                  <a:cubicBezTo>
                    <a:pt x="2416629" y="2080697"/>
                    <a:pt x="2429149" y="2085961"/>
                    <a:pt x="2438400" y="2095212"/>
                  </a:cubicBezTo>
                  <a:cubicBezTo>
                    <a:pt x="2469595" y="2126408"/>
                    <a:pt x="2453350" y="2125113"/>
                    <a:pt x="2471057" y="2160526"/>
                  </a:cubicBezTo>
                  <a:cubicBezTo>
                    <a:pt x="2476908" y="2172228"/>
                    <a:pt x="2485571" y="2182297"/>
                    <a:pt x="2492828" y="2193183"/>
                  </a:cubicBezTo>
                  <a:cubicBezTo>
                    <a:pt x="2489200" y="2236726"/>
                    <a:pt x="2490512" y="2280967"/>
                    <a:pt x="2481943" y="2323812"/>
                  </a:cubicBezTo>
                  <a:cubicBezTo>
                    <a:pt x="2479377" y="2336641"/>
                    <a:pt x="2468863" y="2346691"/>
                    <a:pt x="2460171" y="2356469"/>
                  </a:cubicBezTo>
                  <a:cubicBezTo>
                    <a:pt x="2434641" y="2385190"/>
                    <a:pt x="2370941" y="2451526"/>
                    <a:pt x="2329543" y="2465326"/>
                  </a:cubicBezTo>
                  <a:lnTo>
                    <a:pt x="2296886" y="2476212"/>
                  </a:lnTo>
                  <a:cubicBezTo>
                    <a:pt x="2191657" y="2472583"/>
                    <a:pt x="2086286" y="2471894"/>
                    <a:pt x="1981200" y="2465326"/>
                  </a:cubicBezTo>
                  <a:cubicBezTo>
                    <a:pt x="1813836" y="2454865"/>
                    <a:pt x="2116806" y="2450499"/>
                    <a:pt x="1905000" y="2443555"/>
                  </a:cubicBezTo>
                  <a:cubicBezTo>
                    <a:pt x="1698251" y="2436776"/>
                    <a:pt x="1491343" y="2436298"/>
                    <a:pt x="1284514" y="2432669"/>
                  </a:cubicBezTo>
                  <a:cubicBezTo>
                    <a:pt x="1266371" y="2429040"/>
                    <a:pt x="1248036" y="2426270"/>
                    <a:pt x="1230086" y="2421783"/>
                  </a:cubicBezTo>
                  <a:cubicBezTo>
                    <a:pt x="1218954" y="2419000"/>
                    <a:pt x="1208461" y="2414049"/>
                    <a:pt x="1197428" y="2410897"/>
                  </a:cubicBezTo>
                  <a:cubicBezTo>
                    <a:pt x="1183043" y="2406787"/>
                    <a:pt x="1168400" y="2403640"/>
                    <a:pt x="1153886" y="2400012"/>
                  </a:cubicBezTo>
                  <a:cubicBezTo>
                    <a:pt x="1092200" y="2403640"/>
                    <a:pt x="1030367" y="2405303"/>
                    <a:pt x="968828" y="2410897"/>
                  </a:cubicBezTo>
                  <a:cubicBezTo>
                    <a:pt x="920140" y="2415323"/>
                    <a:pt x="921415" y="2421334"/>
                    <a:pt x="881743" y="2432669"/>
                  </a:cubicBezTo>
                  <a:cubicBezTo>
                    <a:pt x="867358" y="2436779"/>
                    <a:pt x="852530" y="2439256"/>
                    <a:pt x="838200" y="2443555"/>
                  </a:cubicBezTo>
                  <a:cubicBezTo>
                    <a:pt x="816219" y="2450149"/>
                    <a:pt x="795604" y="2462080"/>
                    <a:pt x="772886" y="2465326"/>
                  </a:cubicBezTo>
                  <a:lnTo>
                    <a:pt x="696686" y="2476212"/>
                  </a:lnTo>
                  <a:cubicBezTo>
                    <a:pt x="685800" y="2479840"/>
                    <a:pt x="675230" y="2484608"/>
                    <a:pt x="664028" y="2487097"/>
                  </a:cubicBezTo>
                  <a:cubicBezTo>
                    <a:pt x="544583" y="2513640"/>
                    <a:pt x="495011" y="2493662"/>
                    <a:pt x="337457" y="2487097"/>
                  </a:cubicBezTo>
                  <a:lnTo>
                    <a:pt x="228600" y="2476212"/>
                  </a:lnTo>
                  <a:cubicBezTo>
                    <a:pt x="181467" y="2472114"/>
                    <a:pt x="133586" y="2474045"/>
                    <a:pt x="87086" y="2465326"/>
                  </a:cubicBezTo>
                  <a:cubicBezTo>
                    <a:pt x="74227" y="2462915"/>
                    <a:pt x="66130" y="2449406"/>
                    <a:pt x="54428" y="2443555"/>
                  </a:cubicBezTo>
                  <a:cubicBezTo>
                    <a:pt x="36951" y="2434816"/>
                    <a:pt x="18143" y="2429040"/>
                    <a:pt x="0" y="2421783"/>
                  </a:cubicBezTo>
                  <a:cubicBezTo>
                    <a:pt x="3751" y="2391773"/>
                    <a:pt x="4992" y="2335598"/>
                    <a:pt x="21771" y="2302040"/>
                  </a:cubicBezTo>
                  <a:cubicBezTo>
                    <a:pt x="27622" y="2290338"/>
                    <a:pt x="36286" y="2280269"/>
                    <a:pt x="43543" y="2269383"/>
                  </a:cubicBezTo>
                  <a:cubicBezTo>
                    <a:pt x="47171" y="2258497"/>
                    <a:pt x="47759" y="2246063"/>
                    <a:pt x="54428" y="2236726"/>
                  </a:cubicBezTo>
                  <a:cubicBezTo>
                    <a:pt x="66359" y="2220023"/>
                    <a:pt x="97971" y="2193183"/>
                    <a:pt x="97971" y="2193183"/>
                  </a:cubicBezTo>
                  <a:cubicBezTo>
                    <a:pt x="126295" y="2108212"/>
                    <a:pt x="79893" y="2231188"/>
                    <a:pt x="163286" y="2106097"/>
                  </a:cubicBezTo>
                  <a:cubicBezTo>
                    <a:pt x="191422" y="2063893"/>
                    <a:pt x="180920" y="2085851"/>
                    <a:pt x="195943" y="2040783"/>
                  </a:cubicBezTo>
                  <a:cubicBezTo>
                    <a:pt x="199571" y="1859354"/>
                    <a:pt x="199985" y="1677833"/>
                    <a:pt x="206828" y="1496497"/>
                  </a:cubicBezTo>
                  <a:cubicBezTo>
                    <a:pt x="207261" y="1485031"/>
                    <a:pt x="211045" y="1473177"/>
                    <a:pt x="217714" y="1463840"/>
                  </a:cubicBezTo>
                  <a:cubicBezTo>
                    <a:pt x="229645" y="1447137"/>
                    <a:pt x="249871" y="1437376"/>
                    <a:pt x="261257" y="1420297"/>
                  </a:cubicBezTo>
                  <a:cubicBezTo>
                    <a:pt x="268514" y="1409411"/>
                    <a:pt x="274514" y="1397573"/>
                    <a:pt x="283028" y="1387640"/>
                  </a:cubicBezTo>
                  <a:cubicBezTo>
                    <a:pt x="296386" y="1372055"/>
                    <a:pt x="315185" y="1361176"/>
                    <a:pt x="326571" y="1344097"/>
                  </a:cubicBezTo>
                  <a:cubicBezTo>
                    <a:pt x="333828" y="1333211"/>
                    <a:pt x="339092" y="1320691"/>
                    <a:pt x="348343" y="1311440"/>
                  </a:cubicBezTo>
                  <a:cubicBezTo>
                    <a:pt x="397585" y="1262199"/>
                    <a:pt x="372524" y="1324155"/>
                    <a:pt x="424543" y="1246126"/>
                  </a:cubicBezTo>
                  <a:cubicBezTo>
                    <a:pt x="491551" y="1145613"/>
                    <a:pt x="406041" y="1269253"/>
                    <a:pt x="468086" y="1191697"/>
                  </a:cubicBezTo>
                  <a:cubicBezTo>
                    <a:pt x="476259" y="1181481"/>
                    <a:pt x="481242" y="1168886"/>
                    <a:pt x="489857" y="1159040"/>
                  </a:cubicBezTo>
                  <a:cubicBezTo>
                    <a:pt x="506753" y="1139731"/>
                    <a:pt x="544286" y="1104612"/>
                    <a:pt x="544286" y="1104612"/>
                  </a:cubicBezTo>
                  <a:lnTo>
                    <a:pt x="576943" y="1006640"/>
                  </a:lnTo>
                  <a:lnTo>
                    <a:pt x="587828" y="973983"/>
                  </a:lnTo>
                  <a:cubicBezTo>
                    <a:pt x="611057" y="788157"/>
                    <a:pt x="612090" y="816014"/>
                    <a:pt x="587828" y="516783"/>
                  </a:cubicBezTo>
                  <a:cubicBezTo>
                    <a:pt x="586771" y="503743"/>
                    <a:pt x="571370" y="496081"/>
                    <a:pt x="566057" y="484126"/>
                  </a:cubicBezTo>
                  <a:cubicBezTo>
                    <a:pt x="526031" y="394066"/>
                    <a:pt x="567226" y="441752"/>
                    <a:pt x="522514" y="397040"/>
                  </a:cubicBezTo>
                  <a:lnTo>
                    <a:pt x="489857" y="299069"/>
                  </a:lnTo>
                  <a:lnTo>
                    <a:pt x="478971" y="266412"/>
                  </a:lnTo>
                  <a:lnTo>
                    <a:pt x="468086" y="233755"/>
                  </a:lnTo>
                  <a:cubicBezTo>
                    <a:pt x="480118" y="149523"/>
                    <a:pt x="473528" y="175698"/>
                    <a:pt x="478971" y="157555"/>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209800" y="2541224"/>
            <a:ext cx="1632046" cy="4316776"/>
            <a:chOff x="1606913" y="762000"/>
            <a:chExt cx="1632046" cy="4316776"/>
          </a:xfrm>
        </p:grpSpPr>
        <p:sp>
          <p:nvSpPr>
            <p:cNvPr id="54" name="Freeform 53"/>
            <p:cNvSpPr/>
            <p:nvPr/>
          </p:nvSpPr>
          <p:spPr>
            <a:xfrm>
              <a:off x="2170323" y="32814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606913" y="1872867"/>
              <a:ext cx="1632046" cy="1209150"/>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284164" y="16341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9"/>
            <p:cNvGrpSpPr/>
            <p:nvPr/>
          </p:nvGrpSpPr>
          <p:grpSpPr>
            <a:xfrm>
              <a:off x="2133600" y="762000"/>
              <a:ext cx="732701" cy="938401"/>
              <a:chOff x="2393369" y="2168356"/>
              <a:chExt cx="732701" cy="938401"/>
            </a:xfrm>
          </p:grpSpPr>
          <p:sp>
            <p:nvSpPr>
              <p:cNvPr id="80" name="Freeform 79"/>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10"/>
              <p:cNvGrpSpPr/>
              <p:nvPr/>
            </p:nvGrpSpPr>
            <p:grpSpPr>
              <a:xfrm>
                <a:off x="2514600" y="2438400"/>
                <a:ext cx="152400" cy="152400"/>
                <a:chOff x="4267200" y="1600200"/>
                <a:chExt cx="1371600" cy="1371600"/>
              </a:xfrm>
            </p:grpSpPr>
            <p:sp>
              <p:nvSpPr>
                <p:cNvPr id="90" name="Oval 89"/>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
                <p:cNvGrpSpPr/>
                <p:nvPr/>
              </p:nvGrpSpPr>
              <p:grpSpPr>
                <a:xfrm>
                  <a:off x="4495800" y="1981200"/>
                  <a:ext cx="914400" cy="990600"/>
                  <a:chOff x="6019800" y="1524000"/>
                  <a:chExt cx="990600" cy="1066800"/>
                </a:xfrm>
              </p:grpSpPr>
              <p:sp>
                <p:nvSpPr>
                  <p:cNvPr id="92" name="Oval 91"/>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11"/>
              <p:cNvGrpSpPr/>
              <p:nvPr/>
            </p:nvGrpSpPr>
            <p:grpSpPr>
              <a:xfrm>
                <a:off x="2743200" y="2438400"/>
                <a:ext cx="152400" cy="152400"/>
                <a:chOff x="4267200" y="1600200"/>
                <a:chExt cx="1371600" cy="1371600"/>
              </a:xfrm>
            </p:grpSpPr>
            <p:sp>
              <p:nvSpPr>
                <p:cNvPr id="86" name="Oval 85"/>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9"/>
                <p:cNvGrpSpPr/>
                <p:nvPr/>
              </p:nvGrpSpPr>
              <p:grpSpPr>
                <a:xfrm>
                  <a:off x="4495800" y="1981200"/>
                  <a:ext cx="914400" cy="990600"/>
                  <a:chOff x="6019800" y="1524000"/>
                  <a:chExt cx="990600" cy="1066800"/>
                </a:xfrm>
              </p:grpSpPr>
              <p:sp>
                <p:nvSpPr>
                  <p:cNvPr id="88"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Freeform 83"/>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8" name="Freeform 57"/>
            <p:cNvSpPr/>
            <p:nvPr/>
          </p:nvSpPr>
          <p:spPr>
            <a:xfrm>
              <a:off x="2057909" y="20932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121942" y="30832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104222" y="29003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881685" y="31875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2175832" y="31342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2828147" y="30755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2644048" y="32279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2390660" y="32059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29"/>
            <p:cNvGrpSpPr/>
            <p:nvPr/>
          </p:nvGrpSpPr>
          <p:grpSpPr>
            <a:xfrm>
              <a:off x="1981200" y="1905000"/>
              <a:ext cx="304800" cy="304800"/>
              <a:chOff x="4191000" y="2057400"/>
              <a:chExt cx="2971800" cy="2743200"/>
            </a:xfrm>
          </p:grpSpPr>
          <p:sp>
            <p:nvSpPr>
              <p:cNvPr id="73" name="Oval 72"/>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46"/>
            <p:cNvGrpSpPr/>
            <p:nvPr/>
          </p:nvGrpSpPr>
          <p:grpSpPr>
            <a:xfrm>
              <a:off x="2266319" y="4783156"/>
              <a:ext cx="462560" cy="295620"/>
              <a:chOff x="2266319" y="4783156"/>
              <a:chExt cx="462560" cy="295620"/>
            </a:xfrm>
          </p:grpSpPr>
          <p:sp>
            <p:nvSpPr>
              <p:cNvPr id="71" name="Freeform 70"/>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47"/>
            <p:cNvGrpSpPr/>
            <p:nvPr/>
          </p:nvGrpSpPr>
          <p:grpSpPr>
            <a:xfrm>
              <a:off x="2819400" y="4724416"/>
              <a:ext cx="304800" cy="219421"/>
              <a:chOff x="2266319" y="4783156"/>
              <a:chExt cx="462560" cy="295620"/>
            </a:xfrm>
          </p:grpSpPr>
          <p:sp>
            <p:nvSpPr>
              <p:cNvPr id="69" name="Freeform 68"/>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45"/>
          <p:cNvGrpSpPr/>
          <p:nvPr/>
        </p:nvGrpSpPr>
        <p:grpSpPr>
          <a:xfrm rot="14134613">
            <a:off x="8828734" y="-1713375"/>
            <a:ext cx="630532" cy="1856918"/>
            <a:chOff x="4798855" y="-1071648"/>
            <a:chExt cx="886424" cy="2157498"/>
          </a:xfrm>
        </p:grpSpPr>
        <p:sp>
          <p:nvSpPr>
            <p:cNvPr id="142" name="Freeform 141"/>
            <p:cNvSpPr/>
            <p:nvPr/>
          </p:nvSpPr>
          <p:spPr>
            <a:xfrm>
              <a:off x="4966690" y="-654844"/>
              <a:ext cx="466434" cy="1740694"/>
            </a:xfrm>
            <a:custGeom>
              <a:avLst/>
              <a:gdLst>
                <a:gd name="connsiteX0" fmla="*/ 48223 w 466434"/>
                <a:gd name="connsiteY0" fmla="*/ 154781 h 1740694"/>
                <a:gd name="connsiteX1" fmla="*/ 33935 w 466434"/>
                <a:gd name="connsiteY1" fmla="*/ 1054894 h 1740694"/>
                <a:gd name="connsiteX2" fmla="*/ 33935 w 466434"/>
                <a:gd name="connsiteY2" fmla="*/ 1397794 h 1740694"/>
                <a:gd name="connsiteX3" fmla="*/ 48223 w 466434"/>
                <a:gd name="connsiteY3" fmla="*/ 1440657 h 1740694"/>
                <a:gd name="connsiteX4" fmla="*/ 105373 w 466434"/>
                <a:gd name="connsiteY4" fmla="*/ 1526382 h 1740694"/>
                <a:gd name="connsiteX5" fmla="*/ 119660 w 466434"/>
                <a:gd name="connsiteY5" fmla="*/ 1569244 h 1740694"/>
                <a:gd name="connsiteX6" fmla="*/ 148235 w 466434"/>
                <a:gd name="connsiteY6" fmla="*/ 1612107 h 1740694"/>
                <a:gd name="connsiteX7" fmla="*/ 176810 w 466434"/>
                <a:gd name="connsiteY7" fmla="*/ 1697832 h 1740694"/>
                <a:gd name="connsiteX8" fmla="*/ 191098 w 466434"/>
                <a:gd name="connsiteY8" fmla="*/ 1740694 h 1740694"/>
                <a:gd name="connsiteX9" fmla="*/ 276823 w 466434"/>
                <a:gd name="connsiteY9" fmla="*/ 1683544 h 1740694"/>
                <a:gd name="connsiteX10" fmla="*/ 291110 w 466434"/>
                <a:gd name="connsiteY10" fmla="*/ 1640682 h 1740694"/>
                <a:gd name="connsiteX11" fmla="*/ 348260 w 466434"/>
                <a:gd name="connsiteY11" fmla="*/ 1554957 h 1740694"/>
                <a:gd name="connsiteX12" fmla="*/ 376835 w 466434"/>
                <a:gd name="connsiteY12" fmla="*/ 1512094 h 1740694"/>
                <a:gd name="connsiteX13" fmla="*/ 433985 w 466434"/>
                <a:gd name="connsiteY13" fmla="*/ 1383507 h 1740694"/>
                <a:gd name="connsiteX14" fmla="*/ 391123 w 466434"/>
                <a:gd name="connsiteY14" fmla="*/ 411956 h 1740694"/>
                <a:gd name="connsiteX15" fmla="*/ 333973 w 466434"/>
                <a:gd name="connsiteY15" fmla="*/ 111919 h 1740694"/>
                <a:gd name="connsiteX16" fmla="*/ 105373 w 466434"/>
                <a:gd name="connsiteY16" fmla="*/ 126206 h 1740694"/>
                <a:gd name="connsiteX17" fmla="*/ 48223 w 466434"/>
                <a:gd name="connsiteY17" fmla="*/ 154781 h 174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6434" h="1740694">
                  <a:moveTo>
                    <a:pt x="48223" y="154781"/>
                  </a:moveTo>
                  <a:cubicBezTo>
                    <a:pt x="36317" y="309562"/>
                    <a:pt x="42042" y="754928"/>
                    <a:pt x="33935" y="1054894"/>
                  </a:cubicBezTo>
                  <a:cubicBezTo>
                    <a:pt x="27254" y="1302104"/>
                    <a:pt x="0" y="1126311"/>
                    <a:pt x="33935" y="1397794"/>
                  </a:cubicBezTo>
                  <a:cubicBezTo>
                    <a:pt x="35803" y="1412738"/>
                    <a:pt x="40909" y="1427492"/>
                    <a:pt x="48223" y="1440657"/>
                  </a:cubicBezTo>
                  <a:cubicBezTo>
                    <a:pt x="64901" y="1470678"/>
                    <a:pt x="105373" y="1526382"/>
                    <a:pt x="105373" y="1526382"/>
                  </a:cubicBezTo>
                  <a:cubicBezTo>
                    <a:pt x="110135" y="1540669"/>
                    <a:pt x="112925" y="1555774"/>
                    <a:pt x="119660" y="1569244"/>
                  </a:cubicBezTo>
                  <a:cubicBezTo>
                    <a:pt x="127339" y="1584603"/>
                    <a:pt x="141261" y="1596415"/>
                    <a:pt x="148235" y="1612107"/>
                  </a:cubicBezTo>
                  <a:cubicBezTo>
                    <a:pt x="160468" y="1639632"/>
                    <a:pt x="167285" y="1669257"/>
                    <a:pt x="176810" y="1697832"/>
                  </a:cubicBezTo>
                  <a:lnTo>
                    <a:pt x="191098" y="1740694"/>
                  </a:lnTo>
                  <a:cubicBezTo>
                    <a:pt x="236036" y="1725715"/>
                    <a:pt x="246244" y="1729412"/>
                    <a:pt x="276823" y="1683544"/>
                  </a:cubicBezTo>
                  <a:cubicBezTo>
                    <a:pt x="285177" y="1671013"/>
                    <a:pt x="283796" y="1653847"/>
                    <a:pt x="291110" y="1640682"/>
                  </a:cubicBezTo>
                  <a:cubicBezTo>
                    <a:pt x="307788" y="1610661"/>
                    <a:pt x="329210" y="1583532"/>
                    <a:pt x="348260" y="1554957"/>
                  </a:cubicBezTo>
                  <a:cubicBezTo>
                    <a:pt x="357785" y="1540669"/>
                    <a:pt x="371405" y="1528384"/>
                    <a:pt x="376835" y="1512094"/>
                  </a:cubicBezTo>
                  <a:cubicBezTo>
                    <a:pt x="410840" y="1410079"/>
                    <a:pt x="388702" y="1451431"/>
                    <a:pt x="433985" y="1383507"/>
                  </a:cubicBezTo>
                  <a:cubicBezTo>
                    <a:pt x="383052" y="746840"/>
                    <a:pt x="418516" y="1274849"/>
                    <a:pt x="391123" y="411956"/>
                  </a:cubicBezTo>
                  <a:cubicBezTo>
                    <a:pt x="381633" y="113015"/>
                    <a:pt x="466434" y="156072"/>
                    <a:pt x="333973" y="111919"/>
                  </a:cubicBezTo>
                  <a:cubicBezTo>
                    <a:pt x="257773" y="116681"/>
                    <a:pt x="181302" y="118213"/>
                    <a:pt x="105373" y="126206"/>
                  </a:cubicBezTo>
                  <a:cubicBezTo>
                    <a:pt x="57992" y="131193"/>
                    <a:pt x="60129" y="0"/>
                    <a:pt x="48223" y="154781"/>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rot="5400000">
              <a:off x="4800600" y="1524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Freeform 139"/>
            <p:cNvSpPr/>
            <p:nvPr/>
          </p:nvSpPr>
          <p:spPr>
            <a:xfrm>
              <a:off x="4798855" y="-1071648"/>
              <a:ext cx="886424" cy="606686"/>
            </a:xfrm>
            <a:custGeom>
              <a:avLst/>
              <a:gdLst>
                <a:gd name="connsiteX0" fmla="*/ 316070 w 886424"/>
                <a:gd name="connsiteY0" fmla="*/ 400135 h 606686"/>
                <a:gd name="connsiteX1" fmla="*/ 344645 w 886424"/>
                <a:gd name="connsiteY1" fmla="*/ 100098 h 606686"/>
                <a:gd name="connsiteX2" fmla="*/ 373220 w 886424"/>
                <a:gd name="connsiteY2" fmla="*/ 14373 h 606686"/>
                <a:gd name="connsiteX3" fmla="*/ 416083 w 886424"/>
                <a:gd name="connsiteY3" fmla="*/ 85 h 606686"/>
                <a:gd name="connsiteX4" fmla="*/ 501808 w 886424"/>
                <a:gd name="connsiteY4" fmla="*/ 14373 h 606686"/>
                <a:gd name="connsiteX5" fmla="*/ 516095 w 886424"/>
                <a:gd name="connsiteY5" fmla="*/ 57235 h 606686"/>
                <a:gd name="connsiteX6" fmla="*/ 544670 w 886424"/>
                <a:gd name="connsiteY6" fmla="*/ 385848 h 606686"/>
                <a:gd name="connsiteX7" fmla="*/ 601820 w 886424"/>
                <a:gd name="connsiteY7" fmla="*/ 400135 h 606686"/>
                <a:gd name="connsiteX8" fmla="*/ 644683 w 886424"/>
                <a:gd name="connsiteY8" fmla="*/ 414423 h 606686"/>
                <a:gd name="connsiteX9" fmla="*/ 858995 w 886424"/>
                <a:gd name="connsiteY9" fmla="*/ 428710 h 606686"/>
                <a:gd name="connsiteX10" fmla="*/ 844708 w 886424"/>
                <a:gd name="connsiteY10" fmla="*/ 571585 h 606686"/>
                <a:gd name="connsiteX11" fmla="*/ 630395 w 886424"/>
                <a:gd name="connsiteY11" fmla="*/ 557298 h 606686"/>
                <a:gd name="connsiteX12" fmla="*/ 30320 w 886424"/>
                <a:gd name="connsiteY12" fmla="*/ 543010 h 606686"/>
                <a:gd name="connsiteX13" fmla="*/ 44608 w 886424"/>
                <a:gd name="connsiteY13" fmla="*/ 385848 h 606686"/>
                <a:gd name="connsiteX14" fmla="*/ 258920 w 886424"/>
                <a:gd name="connsiteY14" fmla="*/ 400135 h 606686"/>
                <a:gd name="connsiteX15" fmla="*/ 316070 w 886424"/>
                <a:gd name="connsiteY15" fmla="*/ 400135 h 60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424" h="606686">
                  <a:moveTo>
                    <a:pt x="316070" y="400135"/>
                  </a:moveTo>
                  <a:cubicBezTo>
                    <a:pt x="330358" y="350129"/>
                    <a:pt x="318549" y="195785"/>
                    <a:pt x="344645" y="100098"/>
                  </a:cubicBezTo>
                  <a:cubicBezTo>
                    <a:pt x="352570" y="71039"/>
                    <a:pt x="355713" y="38883"/>
                    <a:pt x="373220" y="14373"/>
                  </a:cubicBezTo>
                  <a:cubicBezTo>
                    <a:pt x="381974" y="2118"/>
                    <a:pt x="401795" y="4848"/>
                    <a:pt x="416083" y="85"/>
                  </a:cubicBezTo>
                  <a:cubicBezTo>
                    <a:pt x="444658" y="4848"/>
                    <a:pt x="476656" y="0"/>
                    <a:pt x="501808" y="14373"/>
                  </a:cubicBezTo>
                  <a:cubicBezTo>
                    <a:pt x="514884" y="21845"/>
                    <a:pt x="514369" y="42274"/>
                    <a:pt x="516095" y="57235"/>
                  </a:cubicBezTo>
                  <a:cubicBezTo>
                    <a:pt x="528698" y="166461"/>
                    <a:pt x="518003" y="279180"/>
                    <a:pt x="544670" y="385848"/>
                  </a:cubicBezTo>
                  <a:cubicBezTo>
                    <a:pt x="549432" y="404898"/>
                    <a:pt x="582939" y="394741"/>
                    <a:pt x="601820" y="400135"/>
                  </a:cubicBezTo>
                  <a:cubicBezTo>
                    <a:pt x="616301" y="404272"/>
                    <a:pt x="629715" y="412760"/>
                    <a:pt x="644683" y="414423"/>
                  </a:cubicBezTo>
                  <a:cubicBezTo>
                    <a:pt x="715841" y="422329"/>
                    <a:pt x="787558" y="423948"/>
                    <a:pt x="858995" y="428710"/>
                  </a:cubicBezTo>
                  <a:cubicBezTo>
                    <a:pt x="854233" y="476335"/>
                    <a:pt x="886424" y="548120"/>
                    <a:pt x="844708" y="571585"/>
                  </a:cubicBezTo>
                  <a:cubicBezTo>
                    <a:pt x="782307" y="606686"/>
                    <a:pt x="701947" y="559809"/>
                    <a:pt x="630395" y="557298"/>
                  </a:cubicBezTo>
                  <a:cubicBezTo>
                    <a:pt x="430436" y="550282"/>
                    <a:pt x="230345" y="547773"/>
                    <a:pt x="30320" y="543010"/>
                  </a:cubicBezTo>
                  <a:cubicBezTo>
                    <a:pt x="35083" y="490623"/>
                    <a:pt x="0" y="413728"/>
                    <a:pt x="44608" y="385848"/>
                  </a:cubicBezTo>
                  <a:cubicBezTo>
                    <a:pt x="105321" y="347902"/>
                    <a:pt x="187413" y="396560"/>
                    <a:pt x="258920" y="400135"/>
                  </a:cubicBezTo>
                  <a:cubicBezTo>
                    <a:pt x="282703" y="401324"/>
                    <a:pt x="301783" y="450141"/>
                    <a:pt x="316070" y="400135"/>
                  </a:cubicBezTo>
                  <a:close/>
                </a:path>
              </a:pathLst>
            </a:custGeom>
            <a:solidFill>
              <a:srgbClr val="FFD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9372600" y="-1676400"/>
            <a:ext cx="942975" cy="2167151"/>
            <a:chOff x="3657600" y="1752600"/>
            <a:chExt cx="942975" cy="2167151"/>
          </a:xfrm>
        </p:grpSpPr>
        <p:sp>
          <p:nvSpPr>
            <p:cNvPr id="94" name="Freeform 93"/>
            <p:cNvSpPr/>
            <p:nvPr/>
          </p:nvSpPr>
          <p:spPr>
            <a:xfrm>
              <a:off x="3657600" y="1752600"/>
              <a:ext cx="795340" cy="2167151"/>
            </a:xfrm>
            <a:custGeom>
              <a:avLst/>
              <a:gdLst>
                <a:gd name="connsiteX0" fmla="*/ 23815 w 795340"/>
                <a:gd name="connsiteY0" fmla="*/ 1438489 h 2167151"/>
                <a:gd name="connsiteX1" fmla="*/ 23815 w 795340"/>
                <a:gd name="connsiteY1" fmla="*/ 852701 h 2167151"/>
                <a:gd name="connsiteX2" fmla="*/ 38103 w 795340"/>
                <a:gd name="connsiteY2" fmla="*/ 809839 h 2167151"/>
                <a:gd name="connsiteX3" fmla="*/ 52390 w 795340"/>
                <a:gd name="connsiteY3" fmla="*/ 666964 h 2167151"/>
                <a:gd name="connsiteX4" fmla="*/ 66678 w 795340"/>
                <a:gd name="connsiteY4" fmla="*/ 609814 h 2167151"/>
                <a:gd name="connsiteX5" fmla="*/ 95253 w 795340"/>
                <a:gd name="connsiteY5" fmla="*/ 338351 h 2167151"/>
                <a:gd name="connsiteX6" fmla="*/ 109540 w 795340"/>
                <a:gd name="connsiteY6" fmla="*/ 238339 h 2167151"/>
                <a:gd name="connsiteX7" fmla="*/ 123828 w 795340"/>
                <a:gd name="connsiteY7" fmla="*/ 66889 h 2167151"/>
                <a:gd name="connsiteX8" fmla="*/ 138115 w 795340"/>
                <a:gd name="connsiteY8" fmla="*/ 24026 h 2167151"/>
                <a:gd name="connsiteX9" fmla="*/ 180978 w 795340"/>
                <a:gd name="connsiteY9" fmla="*/ 9739 h 2167151"/>
                <a:gd name="connsiteX10" fmla="*/ 266703 w 795340"/>
                <a:gd name="connsiteY10" fmla="*/ 66889 h 2167151"/>
                <a:gd name="connsiteX11" fmla="*/ 323853 w 795340"/>
                <a:gd name="connsiteY11" fmla="*/ 95464 h 2167151"/>
                <a:gd name="connsiteX12" fmla="*/ 366715 w 795340"/>
                <a:gd name="connsiteY12" fmla="*/ 124039 h 2167151"/>
                <a:gd name="connsiteX13" fmla="*/ 438153 w 795340"/>
                <a:gd name="connsiteY13" fmla="*/ 181189 h 2167151"/>
                <a:gd name="connsiteX14" fmla="*/ 466728 w 795340"/>
                <a:gd name="connsiteY14" fmla="*/ 224051 h 2167151"/>
                <a:gd name="connsiteX15" fmla="*/ 552453 w 795340"/>
                <a:gd name="connsiteY15" fmla="*/ 309776 h 2167151"/>
                <a:gd name="connsiteX16" fmla="*/ 566740 w 795340"/>
                <a:gd name="connsiteY16" fmla="*/ 352639 h 2167151"/>
                <a:gd name="connsiteX17" fmla="*/ 609603 w 795340"/>
                <a:gd name="connsiteY17" fmla="*/ 395501 h 2167151"/>
                <a:gd name="connsiteX18" fmla="*/ 638178 w 795340"/>
                <a:gd name="connsiteY18" fmla="*/ 438364 h 2167151"/>
                <a:gd name="connsiteX19" fmla="*/ 681040 w 795340"/>
                <a:gd name="connsiteY19" fmla="*/ 524089 h 2167151"/>
                <a:gd name="connsiteX20" fmla="*/ 723903 w 795340"/>
                <a:gd name="connsiteY20" fmla="*/ 609814 h 2167151"/>
                <a:gd name="connsiteX21" fmla="*/ 766765 w 795340"/>
                <a:gd name="connsiteY21" fmla="*/ 709826 h 2167151"/>
                <a:gd name="connsiteX22" fmla="*/ 795340 w 795340"/>
                <a:gd name="connsiteY22" fmla="*/ 795551 h 2167151"/>
                <a:gd name="connsiteX23" fmla="*/ 766765 w 795340"/>
                <a:gd name="connsiteY23" fmla="*/ 1452776 h 2167151"/>
                <a:gd name="connsiteX24" fmla="*/ 738190 w 795340"/>
                <a:gd name="connsiteY24" fmla="*/ 1552789 h 2167151"/>
                <a:gd name="connsiteX25" fmla="*/ 695328 w 795340"/>
                <a:gd name="connsiteY25" fmla="*/ 1695664 h 2167151"/>
                <a:gd name="connsiteX26" fmla="*/ 666753 w 795340"/>
                <a:gd name="connsiteY26" fmla="*/ 1752814 h 2167151"/>
                <a:gd name="connsiteX27" fmla="*/ 566740 w 795340"/>
                <a:gd name="connsiteY27" fmla="*/ 1852826 h 2167151"/>
                <a:gd name="connsiteX28" fmla="*/ 538165 w 795340"/>
                <a:gd name="connsiteY28" fmla="*/ 1895689 h 2167151"/>
                <a:gd name="connsiteX29" fmla="*/ 438153 w 795340"/>
                <a:gd name="connsiteY29" fmla="*/ 1967126 h 2167151"/>
                <a:gd name="connsiteX30" fmla="*/ 395290 w 795340"/>
                <a:gd name="connsiteY30" fmla="*/ 2009989 h 2167151"/>
                <a:gd name="connsiteX31" fmla="*/ 295278 w 795340"/>
                <a:gd name="connsiteY31" fmla="*/ 2052851 h 2167151"/>
                <a:gd name="connsiteX32" fmla="*/ 138115 w 795340"/>
                <a:gd name="connsiteY32" fmla="*/ 2138576 h 2167151"/>
                <a:gd name="connsiteX33" fmla="*/ 80965 w 795340"/>
                <a:gd name="connsiteY33" fmla="*/ 2167151 h 2167151"/>
                <a:gd name="connsiteX34" fmla="*/ 52390 w 795340"/>
                <a:gd name="connsiteY34" fmla="*/ 2038564 h 2167151"/>
                <a:gd name="connsiteX35" fmla="*/ 38103 w 795340"/>
                <a:gd name="connsiteY35" fmla="*/ 1381339 h 216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340" h="2167151">
                  <a:moveTo>
                    <a:pt x="23815" y="1438489"/>
                  </a:moveTo>
                  <a:cubicBezTo>
                    <a:pt x="1186" y="1166927"/>
                    <a:pt x="0" y="1233734"/>
                    <a:pt x="23815" y="852701"/>
                  </a:cubicBezTo>
                  <a:cubicBezTo>
                    <a:pt x="24754" y="837670"/>
                    <a:pt x="33340" y="824126"/>
                    <a:pt x="38103" y="809839"/>
                  </a:cubicBezTo>
                  <a:cubicBezTo>
                    <a:pt x="42865" y="762214"/>
                    <a:pt x="45621" y="714345"/>
                    <a:pt x="52390" y="666964"/>
                  </a:cubicBezTo>
                  <a:cubicBezTo>
                    <a:pt x="55167" y="647525"/>
                    <a:pt x="63692" y="629222"/>
                    <a:pt x="66678" y="609814"/>
                  </a:cubicBezTo>
                  <a:cubicBezTo>
                    <a:pt x="74334" y="560048"/>
                    <a:pt x="89898" y="383867"/>
                    <a:pt x="95253" y="338351"/>
                  </a:cubicBezTo>
                  <a:cubicBezTo>
                    <a:pt x="99188" y="304906"/>
                    <a:pt x="106015" y="271830"/>
                    <a:pt x="109540" y="238339"/>
                  </a:cubicBezTo>
                  <a:cubicBezTo>
                    <a:pt x="115543" y="181306"/>
                    <a:pt x="116249" y="123734"/>
                    <a:pt x="123828" y="66889"/>
                  </a:cubicBezTo>
                  <a:cubicBezTo>
                    <a:pt x="125818" y="51961"/>
                    <a:pt x="127466" y="34675"/>
                    <a:pt x="138115" y="24026"/>
                  </a:cubicBezTo>
                  <a:cubicBezTo>
                    <a:pt x="148764" y="13377"/>
                    <a:pt x="166690" y="14501"/>
                    <a:pt x="180978" y="9739"/>
                  </a:cubicBezTo>
                  <a:cubicBezTo>
                    <a:pt x="272922" y="40386"/>
                    <a:pt x="173058" y="0"/>
                    <a:pt x="266703" y="66889"/>
                  </a:cubicBezTo>
                  <a:cubicBezTo>
                    <a:pt x="284034" y="79269"/>
                    <a:pt x="305361" y="84897"/>
                    <a:pt x="323853" y="95464"/>
                  </a:cubicBezTo>
                  <a:cubicBezTo>
                    <a:pt x="338762" y="103983"/>
                    <a:pt x="352428" y="114514"/>
                    <a:pt x="366715" y="124039"/>
                  </a:cubicBezTo>
                  <a:cubicBezTo>
                    <a:pt x="448606" y="246874"/>
                    <a:pt x="339565" y="102319"/>
                    <a:pt x="438153" y="181189"/>
                  </a:cubicBezTo>
                  <a:cubicBezTo>
                    <a:pt x="451562" y="191916"/>
                    <a:pt x="455320" y="211217"/>
                    <a:pt x="466728" y="224051"/>
                  </a:cubicBezTo>
                  <a:cubicBezTo>
                    <a:pt x="493576" y="254255"/>
                    <a:pt x="552453" y="309776"/>
                    <a:pt x="552453" y="309776"/>
                  </a:cubicBezTo>
                  <a:cubicBezTo>
                    <a:pt x="557215" y="324064"/>
                    <a:pt x="558386" y="340108"/>
                    <a:pt x="566740" y="352639"/>
                  </a:cubicBezTo>
                  <a:cubicBezTo>
                    <a:pt x="577948" y="369451"/>
                    <a:pt x="596668" y="379979"/>
                    <a:pt x="609603" y="395501"/>
                  </a:cubicBezTo>
                  <a:cubicBezTo>
                    <a:pt x="620596" y="408693"/>
                    <a:pt x="628653" y="424076"/>
                    <a:pt x="638178" y="438364"/>
                  </a:cubicBezTo>
                  <a:cubicBezTo>
                    <a:pt x="674086" y="546091"/>
                    <a:pt x="625650" y="413310"/>
                    <a:pt x="681040" y="524089"/>
                  </a:cubicBezTo>
                  <a:cubicBezTo>
                    <a:pt x="740194" y="642395"/>
                    <a:pt x="642010" y="486973"/>
                    <a:pt x="723903" y="609814"/>
                  </a:cubicBezTo>
                  <a:cubicBezTo>
                    <a:pt x="769889" y="747776"/>
                    <a:pt x="696150" y="533288"/>
                    <a:pt x="766765" y="709826"/>
                  </a:cubicBezTo>
                  <a:cubicBezTo>
                    <a:pt x="777952" y="737792"/>
                    <a:pt x="795340" y="795551"/>
                    <a:pt x="795340" y="795551"/>
                  </a:cubicBezTo>
                  <a:cubicBezTo>
                    <a:pt x="791346" y="939348"/>
                    <a:pt x="794877" y="1255992"/>
                    <a:pt x="766765" y="1452776"/>
                  </a:cubicBezTo>
                  <a:cubicBezTo>
                    <a:pt x="760383" y="1497450"/>
                    <a:pt x="749823" y="1512072"/>
                    <a:pt x="738190" y="1552789"/>
                  </a:cubicBezTo>
                  <a:cubicBezTo>
                    <a:pt x="724516" y="1600647"/>
                    <a:pt x="717966" y="1650388"/>
                    <a:pt x="695328" y="1695664"/>
                  </a:cubicBezTo>
                  <a:cubicBezTo>
                    <a:pt x="685803" y="1714714"/>
                    <a:pt x="680240" y="1736330"/>
                    <a:pt x="666753" y="1752814"/>
                  </a:cubicBezTo>
                  <a:cubicBezTo>
                    <a:pt x="636898" y="1789303"/>
                    <a:pt x="592892" y="1813598"/>
                    <a:pt x="566740" y="1852826"/>
                  </a:cubicBezTo>
                  <a:cubicBezTo>
                    <a:pt x="557215" y="1867114"/>
                    <a:pt x="550307" y="1883547"/>
                    <a:pt x="538165" y="1895689"/>
                  </a:cubicBezTo>
                  <a:cubicBezTo>
                    <a:pt x="486699" y="1947155"/>
                    <a:pt x="486823" y="1926567"/>
                    <a:pt x="438153" y="1967126"/>
                  </a:cubicBezTo>
                  <a:cubicBezTo>
                    <a:pt x="422631" y="1980061"/>
                    <a:pt x="411732" y="1998245"/>
                    <a:pt x="395290" y="2009989"/>
                  </a:cubicBezTo>
                  <a:cubicBezTo>
                    <a:pt x="364393" y="2032058"/>
                    <a:pt x="330257" y="2041191"/>
                    <a:pt x="295278" y="2052851"/>
                  </a:cubicBezTo>
                  <a:cubicBezTo>
                    <a:pt x="216972" y="2105054"/>
                    <a:pt x="267774" y="2073747"/>
                    <a:pt x="138115" y="2138576"/>
                  </a:cubicBezTo>
                  <a:lnTo>
                    <a:pt x="80965" y="2167151"/>
                  </a:lnTo>
                  <a:cubicBezTo>
                    <a:pt x="64856" y="2118824"/>
                    <a:pt x="55037" y="2096791"/>
                    <a:pt x="52390" y="2038564"/>
                  </a:cubicBezTo>
                  <a:cubicBezTo>
                    <a:pt x="37101" y="1702201"/>
                    <a:pt x="38103" y="1625190"/>
                    <a:pt x="38103" y="1381339"/>
                  </a:cubicBezTo>
                </a:path>
              </a:pathLst>
            </a:custGeom>
            <a:solidFill>
              <a:srgbClr val="8A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4400550" y="2428875"/>
              <a:ext cx="200025" cy="755804"/>
            </a:xfrm>
            <a:custGeom>
              <a:avLst/>
              <a:gdLst>
                <a:gd name="connsiteX0" fmla="*/ 0 w 200025"/>
                <a:gd name="connsiteY0" fmla="*/ 0 h 755804"/>
                <a:gd name="connsiteX1" fmla="*/ 85725 w 200025"/>
                <a:gd name="connsiteY1" fmla="*/ 85725 h 755804"/>
                <a:gd name="connsiteX2" fmla="*/ 114300 w 200025"/>
                <a:gd name="connsiteY2" fmla="*/ 171450 h 755804"/>
                <a:gd name="connsiteX3" fmla="*/ 128588 w 200025"/>
                <a:gd name="connsiteY3" fmla="*/ 214313 h 755804"/>
                <a:gd name="connsiteX4" fmla="*/ 171450 w 200025"/>
                <a:gd name="connsiteY4" fmla="*/ 257175 h 755804"/>
                <a:gd name="connsiteX5" fmla="*/ 200025 w 200025"/>
                <a:gd name="connsiteY5" fmla="*/ 357188 h 755804"/>
                <a:gd name="connsiteX6" fmla="*/ 185738 w 200025"/>
                <a:gd name="connsiteY6" fmla="*/ 528638 h 755804"/>
                <a:gd name="connsiteX7" fmla="*/ 157163 w 200025"/>
                <a:gd name="connsiteY7" fmla="*/ 614363 h 755804"/>
                <a:gd name="connsiteX8" fmla="*/ 142875 w 200025"/>
                <a:gd name="connsiteY8" fmla="*/ 657225 h 755804"/>
                <a:gd name="connsiteX9" fmla="*/ 71438 w 200025"/>
                <a:gd name="connsiteY9" fmla="*/ 742950 h 755804"/>
                <a:gd name="connsiteX10" fmla="*/ 71438 w 200025"/>
                <a:gd name="connsiteY10" fmla="*/ 614363 h 755804"/>
                <a:gd name="connsiteX11" fmla="*/ 71438 w 200025"/>
                <a:gd name="connsiteY11" fmla="*/ 57150 h 7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755804">
                  <a:moveTo>
                    <a:pt x="0" y="0"/>
                  </a:moveTo>
                  <a:cubicBezTo>
                    <a:pt x="28575" y="28575"/>
                    <a:pt x="72946" y="47388"/>
                    <a:pt x="85725" y="85725"/>
                  </a:cubicBezTo>
                  <a:lnTo>
                    <a:pt x="114300" y="171450"/>
                  </a:lnTo>
                  <a:cubicBezTo>
                    <a:pt x="119063" y="185738"/>
                    <a:pt x="117939" y="203664"/>
                    <a:pt x="128588" y="214313"/>
                  </a:cubicBezTo>
                  <a:lnTo>
                    <a:pt x="171450" y="257175"/>
                  </a:lnTo>
                  <a:cubicBezTo>
                    <a:pt x="178188" y="277390"/>
                    <a:pt x="200025" y="339245"/>
                    <a:pt x="200025" y="357188"/>
                  </a:cubicBezTo>
                  <a:cubicBezTo>
                    <a:pt x="200025" y="414536"/>
                    <a:pt x="195166" y="472070"/>
                    <a:pt x="185738" y="528638"/>
                  </a:cubicBezTo>
                  <a:cubicBezTo>
                    <a:pt x="180786" y="558349"/>
                    <a:pt x="166688" y="585788"/>
                    <a:pt x="157163" y="614363"/>
                  </a:cubicBezTo>
                  <a:cubicBezTo>
                    <a:pt x="152400" y="628650"/>
                    <a:pt x="153524" y="646576"/>
                    <a:pt x="142875" y="657225"/>
                  </a:cubicBezTo>
                  <a:cubicBezTo>
                    <a:pt x="87871" y="712230"/>
                    <a:pt x="111221" y="683276"/>
                    <a:pt x="71438" y="742950"/>
                  </a:cubicBezTo>
                  <a:cubicBezTo>
                    <a:pt x="40908" y="651363"/>
                    <a:pt x="68295" y="755804"/>
                    <a:pt x="71438" y="614363"/>
                  </a:cubicBezTo>
                  <a:cubicBezTo>
                    <a:pt x="75565" y="428671"/>
                    <a:pt x="71438" y="242888"/>
                    <a:pt x="71438" y="57150"/>
                  </a:cubicBezTo>
                </a:path>
              </a:pathLst>
            </a:custGeom>
            <a:solidFill>
              <a:schemeClr val="bg1">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757613" y="2128838"/>
              <a:ext cx="657225" cy="471487"/>
            </a:xfrm>
            <a:custGeom>
              <a:avLst/>
              <a:gdLst>
                <a:gd name="connsiteX0" fmla="*/ 657225 w 657225"/>
                <a:gd name="connsiteY0" fmla="*/ 471487 h 471487"/>
                <a:gd name="connsiteX1" fmla="*/ 571500 w 657225"/>
                <a:gd name="connsiteY1" fmla="*/ 385762 h 471487"/>
                <a:gd name="connsiteX2" fmla="*/ 542925 w 657225"/>
                <a:gd name="connsiteY2" fmla="*/ 342900 h 471487"/>
                <a:gd name="connsiteX3" fmla="*/ 500062 w 657225"/>
                <a:gd name="connsiteY3" fmla="*/ 328612 h 471487"/>
                <a:gd name="connsiteX4" fmla="*/ 414337 w 657225"/>
                <a:gd name="connsiteY4" fmla="*/ 271462 h 471487"/>
                <a:gd name="connsiteX5" fmla="*/ 414337 w 657225"/>
                <a:gd name="connsiteY5" fmla="*/ 271462 h 471487"/>
                <a:gd name="connsiteX6" fmla="*/ 285750 w 657225"/>
                <a:gd name="connsiteY6" fmla="*/ 171450 h 471487"/>
                <a:gd name="connsiteX7" fmla="*/ 242887 w 657225"/>
                <a:gd name="connsiteY7" fmla="*/ 142875 h 471487"/>
                <a:gd name="connsiteX8" fmla="*/ 200025 w 657225"/>
                <a:gd name="connsiteY8" fmla="*/ 114300 h 471487"/>
                <a:gd name="connsiteX9" fmla="*/ 157162 w 657225"/>
                <a:gd name="connsiteY9" fmla="*/ 100012 h 471487"/>
                <a:gd name="connsiteX10" fmla="*/ 71437 w 657225"/>
                <a:gd name="connsiteY10" fmla="*/ 28575 h 471487"/>
                <a:gd name="connsiteX11" fmla="*/ 28575 w 657225"/>
                <a:gd name="connsiteY11" fmla="*/ 14287 h 471487"/>
                <a:gd name="connsiteX12" fmla="*/ 0 w 657225"/>
                <a:gd name="connsiteY12" fmla="*/ 0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7225" h="471487">
                  <a:moveTo>
                    <a:pt x="657225" y="471487"/>
                  </a:moveTo>
                  <a:cubicBezTo>
                    <a:pt x="628650" y="442912"/>
                    <a:pt x="593916" y="419386"/>
                    <a:pt x="571500" y="385762"/>
                  </a:cubicBezTo>
                  <a:cubicBezTo>
                    <a:pt x="561975" y="371475"/>
                    <a:pt x="556334" y="353627"/>
                    <a:pt x="542925" y="342900"/>
                  </a:cubicBezTo>
                  <a:cubicBezTo>
                    <a:pt x="531165" y="333492"/>
                    <a:pt x="513227" y="335926"/>
                    <a:pt x="500062" y="328612"/>
                  </a:cubicBezTo>
                  <a:cubicBezTo>
                    <a:pt x="470041" y="311934"/>
                    <a:pt x="442912" y="290512"/>
                    <a:pt x="414337" y="271462"/>
                  </a:cubicBezTo>
                  <a:lnTo>
                    <a:pt x="414337" y="271462"/>
                  </a:lnTo>
                  <a:cubicBezTo>
                    <a:pt x="347191" y="204316"/>
                    <a:pt x="388286" y="239807"/>
                    <a:pt x="285750" y="171450"/>
                  </a:cubicBezTo>
                  <a:lnTo>
                    <a:pt x="242887" y="142875"/>
                  </a:lnTo>
                  <a:cubicBezTo>
                    <a:pt x="228600" y="133350"/>
                    <a:pt x="216315" y="119730"/>
                    <a:pt x="200025" y="114300"/>
                  </a:cubicBezTo>
                  <a:lnTo>
                    <a:pt x="157162" y="100012"/>
                  </a:lnTo>
                  <a:cubicBezTo>
                    <a:pt x="125562" y="68412"/>
                    <a:pt x="111222" y="48468"/>
                    <a:pt x="71437" y="28575"/>
                  </a:cubicBezTo>
                  <a:cubicBezTo>
                    <a:pt x="57967" y="21840"/>
                    <a:pt x="42558" y="19880"/>
                    <a:pt x="28575" y="14287"/>
                  </a:cubicBezTo>
                  <a:cubicBezTo>
                    <a:pt x="18687" y="10332"/>
                    <a:pt x="9525" y="4762"/>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3700463" y="3000375"/>
              <a:ext cx="757237" cy="286768"/>
            </a:xfrm>
            <a:custGeom>
              <a:avLst/>
              <a:gdLst>
                <a:gd name="connsiteX0" fmla="*/ 757237 w 757237"/>
                <a:gd name="connsiteY0" fmla="*/ 0 h 286768"/>
                <a:gd name="connsiteX1" fmla="*/ 742950 w 757237"/>
                <a:gd name="connsiteY1" fmla="*/ 57150 h 286768"/>
                <a:gd name="connsiteX2" fmla="*/ 657225 w 757237"/>
                <a:gd name="connsiteY2" fmla="*/ 114300 h 286768"/>
                <a:gd name="connsiteX3" fmla="*/ 514350 w 757237"/>
                <a:gd name="connsiteY3" fmla="*/ 200025 h 286768"/>
                <a:gd name="connsiteX4" fmla="*/ 357187 w 757237"/>
                <a:gd name="connsiteY4" fmla="*/ 242888 h 286768"/>
                <a:gd name="connsiteX5" fmla="*/ 242887 w 757237"/>
                <a:gd name="connsiteY5" fmla="*/ 271463 h 286768"/>
                <a:gd name="connsiteX6" fmla="*/ 0 w 757237"/>
                <a:gd name="connsiteY6" fmla="*/ 285750 h 2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237" h="286768">
                  <a:moveTo>
                    <a:pt x="757237" y="0"/>
                  </a:moveTo>
                  <a:cubicBezTo>
                    <a:pt x="752475" y="19050"/>
                    <a:pt x="752692" y="40101"/>
                    <a:pt x="742950" y="57150"/>
                  </a:cubicBezTo>
                  <a:cubicBezTo>
                    <a:pt x="717768" y="101219"/>
                    <a:pt x="698141" y="100662"/>
                    <a:pt x="657225" y="114300"/>
                  </a:cubicBezTo>
                  <a:cubicBezTo>
                    <a:pt x="606909" y="147844"/>
                    <a:pt x="569267" y="178058"/>
                    <a:pt x="514350" y="200025"/>
                  </a:cubicBezTo>
                  <a:cubicBezTo>
                    <a:pt x="425665" y="235499"/>
                    <a:pt x="441973" y="223322"/>
                    <a:pt x="357187" y="242888"/>
                  </a:cubicBezTo>
                  <a:cubicBezTo>
                    <a:pt x="318920" y="251719"/>
                    <a:pt x="282060" y="268665"/>
                    <a:pt x="242887" y="271463"/>
                  </a:cubicBezTo>
                  <a:cubicBezTo>
                    <a:pt x="28611" y="286768"/>
                    <a:pt x="109707" y="285750"/>
                    <a:pt x="0" y="2857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0" name="15 He's A Pirate.m4a">
            <a:hlinkClick r:id="" action="ppaction://media"/>
          </p:cNvPr>
          <p:cNvPicPr>
            <a:picLocks noRot="1" noChangeAspect="1"/>
          </p:cNvPicPr>
          <p:nvPr>
            <a:audioFile r:link="rId1"/>
          </p:nvPr>
        </p:nvPicPr>
        <p:blipFill>
          <a:blip r:embed="rId4" cstate="print"/>
          <a:stretch>
            <a:fillRect/>
          </a:stretch>
        </p:blipFill>
        <p:spPr>
          <a:xfrm>
            <a:off x="10287000" y="152400"/>
            <a:ext cx="304800" cy="304800"/>
          </a:xfrm>
          <a:prstGeom prst="rect">
            <a:avLst/>
          </a:prstGeom>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556E-7 4.81481E-6 L 0.57743 0.0037 " pathEditMode="relative" rAng="0" ptsTypes="AA">
                                      <p:cBhvr>
                                        <p:cTn id="6" dur="7000" fill="hold"/>
                                        <p:tgtEl>
                                          <p:spTgt spid="53"/>
                                        </p:tgtEl>
                                        <p:attrNameLst>
                                          <p:attrName>ppt_x</p:attrName>
                                          <p:attrName>ppt_y</p:attrName>
                                        </p:attrNameLst>
                                      </p:cBhvr>
                                      <p:rCtr x="289" y="2"/>
                                    </p:animMotion>
                                  </p:childTnLst>
                                </p:cTn>
                              </p:par>
                              <p:par>
                                <p:cTn id="7" presetID="1" presetClass="mediacall" presetSubtype="0" fill="hold" nodeType="withEffect">
                                  <p:stCondLst>
                                    <p:cond delay="2000"/>
                                  </p:stCondLst>
                                  <p:childTnLst>
                                    <p:cmd type="call" cmd="playFrom(0.0)">
                                      <p:cBhvr>
                                        <p:cTn id="8" dur="1" fill="hold"/>
                                        <p:tgtEl>
                                          <p:spTgt spid="100"/>
                                        </p:tgtEl>
                                      </p:cBhvr>
                                    </p:cmd>
                                  </p:childTnLst>
                                </p:cTn>
                              </p:par>
                            </p:childTnLst>
                          </p:cTn>
                        </p:par>
                        <p:par>
                          <p:cTn id="9" fill="hold">
                            <p:stCondLst>
                              <p:cond delay="7000"/>
                            </p:stCondLst>
                            <p:childTnLst>
                              <p:par>
                                <p:cTn id="10" presetID="35" presetClass="path" presetSubtype="0" accel="50000" decel="50000" fill="hold" nodeType="afterEffect">
                                  <p:stCondLst>
                                    <p:cond delay="0"/>
                                  </p:stCondLst>
                                  <p:childTnLst>
                                    <p:animMotion origin="layout" path="M 3.33333E-6 -3.33333E-6 L -0.59584 -0.00347 " pathEditMode="relative" rAng="0" ptsTypes="AA">
                                      <p:cBhvr>
                                        <p:cTn id="11" dur="500" fill="hold"/>
                                        <p:tgtEl>
                                          <p:spTgt spid="4"/>
                                        </p:tgtEl>
                                        <p:attrNameLst>
                                          <p:attrName>ppt_x</p:attrName>
                                          <p:attrName>ppt_y</p:attrName>
                                        </p:attrNameLst>
                                      </p:cBhvr>
                                      <p:rCtr x="-298" y="-2"/>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3125 0.06991 C -0.0434 0.09352 -0.06493 0.10579 -0.07986 0.12523 C -0.08819 0.13588 -0.09444 0.15 -0.1026 0.16041 C -0.1099 0.16991 -0.11806 0.17847 -0.12552 0.18819 C -0.12743 0.19097 -0.12812 0.19514 -0.13003 0.19791 C -0.13889 0.2125 -0.13681 0.20648 -0.14514 0.21597 C -0.15295 0.2243 -0.15764 0.23588 -0.16649 0.24352 C -0.17049 0.25162 -0.17552 0.25995 -0.1816 0.26551 C -0.18472 0.27685 -0.18073 0.26574 -0.18767 0.27523 C -0.19774 0.28819 -0.18316 0.2743 -0.19531 0.28472 C -0.20087 0.29583 -0.20764 0.3044 -0.2151 0.31273 C -0.22083 0.31944 -0.22431 0.32824 -0.23021 0.33449 C -0.25451 0.36088 -0.23073 0.33125 -0.25295 0.36018 C -0.26007 0.36921 -0.26597 0.38009 -0.27274 0.38958 C -0.27656 0.39537 -0.2849 0.40579 -0.2849 0.40579 C -0.28785 0.41782 -0.29722 0.42847 -0.30312 0.43912 C -0.30903 0.4493 -0.31458 0.46134 -0.32135 0.47083 C -0.32812 0.48079 -0.33646 0.49004 -0.34253 0.50023 C -0.35052 0.51412 -0.35278 0.53171 -0.36233 0.54375 C -0.36424 0.55185 -0.3684 0.55648 -0.37135 0.56342 C -0.37795 0.57963 -0.38281 0.59838 -0.39271 0.61111 C -0.39549 0.62268 -0.39219 0.6118 -0.39878 0.62315 C -0.40503 0.6331 -0.41076 0.64421 -0.41684 0.65463 C -0.42535 0.66898 -0.43212 0.68426 -0.44115 0.69815 C -0.44722 0.70717 -0.44774 0.7081 -0.45191 0.71782 C -0.45833 0.73356 -0.45799 0.7243 -0.45799 0.73379 " pathEditMode="relative" rAng="0" ptsTypes="fffffffffffffffffffffffffA">
                                      <p:cBhvr>
                                        <p:cTn id="15" dur="2000" fill="hold"/>
                                        <p:tgtEl>
                                          <p:spTgt spid="146"/>
                                        </p:tgtEl>
                                        <p:attrNameLst>
                                          <p:attrName>ppt_x</p:attrName>
                                          <p:attrName>ppt_y</p:attrName>
                                        </p:attrNameLst>
                                      </p:cBhvr>
                                      <p:rCtr x="-214" y="332"/>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5E-6 7.40741E-7 C -0.00886 0.00301 -0.01563 0.01041 -0.02344 0.01666 C -0.03663 0.02731 -0.04966 0.03889 -0.0625 0.05 C -0.06754 0.05463 -0.0717 0.06203 -0.07656 0.06666 C -0.07847 0.06852 -0.08091 0.06898 -0.08281 0.07083 C -0.09618 0.08356 -0.08004 0.07083 -0.09063 0.08333 C -0.09445 0.08796 -0.1 0.09027 -0.10313 0.09583 C -0.11841 0.12314 -0.09879 0.09004 -0.1125 0.10833 C -0.1191 0.11713 -0.12535 0.12801 -0.13125 0.1375 C -0.13577 0.14467 -0.14375 0.16041 -0.14375 0.16041 C -0.1474 0.175 -0.15764 0.18518 -0.16563 0.19583 C -0.17275 0.20532 -0.17882 0.22014 -0.18438 0.23125 C -0.18525 0.2331 -0.18507 0.23564 -0.18594 0.2375 C -0.18716 0.24004 -0.18924 0.24143 -0.19063 0.24375 C -0.19445 0.25 -0.19358 0.25115 -0.19688 0.25833 C -0.19879 0.26273 -0.20313 0.27083 -0.20313 0.27083 C -0.2066 0.28935 -0.21563 0.30717 -0.22344 0.32291 C -0.22726 0.33055 -0.22761 0.34189 -0.23281 0.34791 C -0.2375 0.35324 -0.25191 0.36689 -0.25781 0.37083 C -0.26684 0.38865 -0.25486 0.36759 -0.26563 0.37916 C -0.2757 0.39004 -0.26163 0.38217 -0.27344 0.3875 C -0.27917 0.39907 -0.27327 0.38981 -0.28125 0.39583 C -0.29132 0.40324 -0.29931 0.41319 -0.31094 0.41666 C -0.32222 0.4199 -0.32257 0.41828 -0.33594 0.42083 C -0.35156 0.42384 -0.36806 0.43009 -0.38281 0.4375 C -0.38802 0.44004 -0.39983 0.45069 -0.40313 0.45208 C -0.40799 0.45416 -0.41719 0.45671 -0.42188 0.46041 C -0.43299 0.46944 -0.44393 0.47777 -0.45625 0.48333 C -0.4599 0.48495 -0.46233 0.48935 -0.46563 0.49166 C -0.47066 0.4949 -0.47622 0.49676 -0.48125 0.5 C -0.49931 0.51203 -0.48247 0.50625 -0.49844 0.51041 C -0.50625 0.51736 -0.51511 0.52152 -0.52344 0.52708 C -0.53733 0.53634 -0.55018 0.54907 -0.56406 0.55833 C -0.56823 0.56111 -0.57431 0.56296 -0.57813 0.56666 C -0.58525 0.57361 -0.59028 0.58217 -0.59844 0.5875 C -0.60434 0.59953 -0.60018 0.59189 -0.6125 0.60833 C -0.61406 0.61041 -0.61424 0.61412 -0.61563 0.61666 C -0.61684 0.61898 -0.61875 0.62083 -0.62031 0.62291 C -0.62327 0.63472 -0.62952 0.65185 -0.63594 0.66041 C -0.6382 0.66967 -0.64427 0.67708 -0.64844 0.68541 C -0.64931 0.68727 -0.64913 0.68981 -0.65 0.69166 C -0.65573 0.7037 -0.66285 0.71504 -0.67031 0.725 C -0.67396 0.73981 -0.66875 0.72199 -0.67656 0.7375 C -0.67847 0.74143 -0.67934 0.74606 -0.68125 0.75 C -0.68316 0.75995 -0.68177 0.75578 -0.68438 0.7625 " pathEditMode="relative" ptsTypes="ffffffffffffffffffffffffffffffffffffffffffffA">
                                      <p:cBhvr>
                                        <p:cTn id="19" dur="2000" fill="hold"/>
                                        <p:tgtEl>
                                          <p:spTgt spid="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Prev" delay="0">
                      <p:tgtEl>
                        <p:sldTgt/>
                      </p:tgtEl>
                    </p:cond>
                    <p:cond evt="onStopAudio" delay="0">
                      <p:tgtEl>
                        <p:sldTgt/>
                      </p:tgtEl>
                    </p:cond>
                  </p:endCondLst>
                </p:cTn>
                <p:tgtEl>
                  <p:spTgt spid="10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7086600"/>
          </a:xfrm>
          <a:prstGeom prst="rect">
            <a:avLst/>
          </a:prstGeom>
          <a:solidFill>
            <a:srgbClr val="4C2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85875" y="4404127"/>
            <a:ext cx="11124116" cy="3783429"/>
          </a:xfrm>
          <a:custGeom>
            <a:avLst/>
            <a:gdLst>
              <a:gd name="connsiteX0" fmla="*/ 1300163 w 11124116"/>
              <a:gd name="connsiteY0" fmla="*/ 167873 h 3783429"/>
              <a:gd name="connsiteX1" fmla="*/ 1443038 w 11124116"/>
              <a:gd name="connsiteY1" fmla="*/ 153586 h 3783429"/>
              <a:gd name="connsiteX2" fmla="*/ 1557338 w 11124116"/>
              <a:gd name="connsiteY2" fmla="*/ 110723 h 3783429"/>
              <a:gd name="connsiteX3" fmla="*/ 1628775 w 11124116"/>
              <a:gd name="connsiteY3" fmla="*/ 96436 h 3783429"/>
              <a:gd name="connsiteX4" fmla="*/ 1757363 w 11124116"/>
              <a:gd name="connsiteY4" fmla="*/ 53573 h 3783429"/>
              <a:gd name="connsiteX5" fmla="*/ 1928813 w 11124116"/>
              <a:gd name="connsiteY5" fmla="*/ 96436 h 3783429"/>
              <a:gd name="connsiteX6" fmla="*/ 2014538 w 11124116"/>
              <a:gd name="connsiteY6" fmla="*/ 139298 h 3783429"/>
              <a:gd name="connsiteX7" fmla="*/ 2057400 w 11124116"/>
              <a:gd name="connsiteY7" fmla="*/ 125011 h 3783429"/>
              <a:gd name="connsiteX8" fmla="*/ 2157413 w 11124116"/>
              <a:gd name="connsiteY8" fmla="*/ 110723 h 3783429"/>
              <a:gd name="connsiteX9" fmla="*/ 2214563 w 11124116"/>
              <a:gd name="connsiteY9" fmla="*/ 82148 h 3783429"/>
              <a:gd name="connsiteX10" fmla="*/ 2328863 w 11124116"/>
              <a:gd name="connsiteY10" fmla="*/ 53573 h 3783429"/>
              <a:gd name="connsiteX11" fmla="*/ 2471738 w 11124116"/>
              <a:gd name="connsiteY11" fmla="*/ 139298 h 3783429"/>
              <a:gd name="connsiteX12" fmla="*/ 2514600 w 11124116"/>
              <a:gd name="connsiteY12" fmla="*/ 167873 h 3783429"/>
              <a:gd name="connsiteX13" fmla="*/ 2600325 w 11124116"/>
              <a:gd name="connsiteY13" fmla="*/ 196448 h 3783429"/>
              <a:gd name="connsiteX14" fmla="*/ 2671763 w 11124116"/>
              <a:gd name="connsiteY14" fmla="*/ 182161 h 3783429"/>
              <a:gd name="connsiteX15" fmla="*/ 2786063 w 11124116"/>
              <a:gd name="connsiteY15" fmla="*/ 153586 h 3783429"/>
              <a:gd name="connsiteX16" fmla="*/ 3114675 w 11124116"/>
              <a:gd name="connsiteY16" fmla="*/ 139298 h 3783429"/>
              <a:gd name="connsiteX17" fmla="*/ 3300413 w 11124116"/>
              <a:gd name="connsiteY17" fmla="*/ 182161 h 3783429"/>
              <a:gd name="connsiteX18" fmla="*/ 3357563 w 11124116"/>
              <a:gd name="connsiteY18" fmla="*/ 210736 h 3783429"/>
              <a:gd name="connsiteX19" fmla="*/ 3471863 w 11124116"/>
              <a:gd name="connsiteY19" fmla="*/ 196448 h 3783429"/>
              <a:gd name="connsiteX20" fmla="*/ 3514725 w 11124116"/>
              <a:gd name="connsiteY20" fmla="*/ 167873 h 3783429"/>
              <a:gd name="connsiteX21" fmla="*/ 3557588 w 11124116"/>
              <a:gd name="connsiteY21" fmla="*/ 153586 h 3783429"/>
              <a:gd name="connsiteX22" fmla="*/ 3643313 w 11124116"/>
              <a:gd name="connsiteY22" fmla="*/ 96436 h 3783429"/>
              <a:gd name="connsiteX23" fmla="*/ 3729038 w 11124116"/>
              <a:gd name="connsiteY23" fmla="*/ 67861 h 3783429"/>
              <a:gd name="connsiteX24" fmla="*/ 3786188 w 11124116"/>
              <a:gd name="connsiteY24" fmla="*/ 82148 h 3783429"/>
              <a:gd name="connsiteX25" fmla="*/ 3829050 w 11124116"/>
              <a:gd name="connsiteY25" fmla="*/ 110723 h 3783429"/>
              <a:gd name="connsiteX26" fmla="*/ 3914775 w 11124116"/>
              <a:gd name="connsiteY26" fmla="*/ 125011 h 3783429"/>
              <a:gd name="connsiteX27" fmla="*/ 4143375 w 11124116"/>
              <a:gd name="connsiteY27" fmla="*/ 82148 h 3783429"/>
              <a:gd name="connsiteX28" fmla="*/ 4186238 w 11124116"/>
              <a:gd name="connsiteY28" fmla="*/ 67861 h 3783429"/>
              <a:gd name="connsiteX29" fmla="*/ 4229100 w 11124116"/>
              <a:gd name="connsiteY29" fmla="*/ 53573 h 3783429"/>
              <a:gd name="connsiteX30" fmla="*/ 4314825 w 11124116"/>
              <a:gd name="connsiteY30" fmla="*/ 110723 h 3783429"/>
              <a:gd name="connsiteX31" fmla="*/ 4371975 w 11124116"/>
              <a:gd name="connsiteY31" fmla="*/ 153586 h 3783429"/>
              <a:gd name="connsiteX32" fmla="*/ 4471988 w 11124116"/>
              <a:gd name="connsiteY32" fmla="*/ 182161 h 3783429"/>
              <a:gd name="connsiteX33" fmla="*/ 4814888 w 11124116"/>
              <a:gd name="connsiteY33" fmla="*/ 196448 h 3783429"/>
              <a:gd name="connsiteX34" fmla="*/ 4900613 w 11124116"/>
              <a:gd name="connsiteY34" fmla="*/ 225023 h 3783429"/>
              <a:gd name="connsiteX35" fmla="*/ 5214938 w 11124116"/>
              <a:gd name="connsiteY35" fmla="*/ 196448 h 3783429"/>
              <a:gd name="connsiteX36" fmla="*/ 5257800 w 11124116"/>
              <a:gd name="connsiteY36" fmla="*/ 182161 h 3783429"/>
              <a:gd name="connsiteX37" fmla="*/ 5529263 w 11124116"/>
              <a:gd name="connsiteY37" fmla="*/ 167873 h 3783429"/>
              <a:gd name="connsiteX38" fmla="*/ 5586413 w 11124116"/>
              <a:gd name="connsiteY38" fmla="*/ 153586 h 3783429"/>
              <a:gd name="connsiteX39" fmla="*/ 5629275 w 11124116"/>
              <a:gd name="connsiteY39" fmla="*/ 139298 h 3783429"/>
              <a:gd name="connsiteX40" fmla="*/ 5829300 w 11124116"/>
              <a:gd name="connsiteY40" fmla="*/ 153586 h 3783429"/>
              <a:gd name="connsiteX41" fmla="*/ 5872163 w 11124116"/>
              <a:gd name="connsiteY41" fmla="*/ 167873 h 3783429"/>
              <a:gd name="connsiteX42" fmla="*/ 6015038 w 11124116"/>
              <a:gd name="connsiteY42" fmla="*/ 139298 h 3783429"/>
              <a:gd name="connsiteX43" fmla="*/ 6057900 w 11124116"/>
              <a:gd name="connsiteY43" fmla="*/ 110723 h 3783429"/>
              <a:gd name="connsiteX44" fmla="*/ 6172200 w 11124116"/>
              <a:gd name="connsiteY44" fmla="*/ 139298 h 3783429"/>
              <a:gd name="connsiteX45" fmla="*/ 6229350 w 11124116"/>
              <a:gd name="connsiteY45" fmla="*/ 153586 h 3783429"/>
              <a:gd name="connsiteX46" fmla="*/ 6329363 w 11124116"/>
              <a:gd name="connsiteY46" fmla="*/ 182161 h 3783429"/>
              <a:gd name="connsiteX47" fmla="*/ 6443663 w 11124116"/>
              <a:gd name="connsiteY47" fmla="*/ 139298 h 3783429"/>
              <a:gd name="connsiteX48" fmla="*/ 6557963 w 11124116"/>
              <a:gd name="connsiteY48" fmla="*/ 110723 h 3783429"/>
              <a:gd name="connsiteX49" fmla="*/ 6600825 w 11124116"/>
              <a:gd name="connsiteY49" fmla="*/ 96436 h 3783429"/>
              <a:gd name="connsiteX50" fmla="*/ 6943725 w 11124116"/>
              <a:gd name="connsiteY50" fmla="*/ 82148 h 3783429"/>
              <a:gd name="connsiteX51" fmla="*/ 7000875 w 11124116"/>
              <a:gd name="connsiteY51" fmla="*/ 53573 h 3783429"/>
              <a:gd name="connsiteX52" fmla="*/ 7043738 w 11124116"/>
              <a:gd name="connsiteY52" fmla="*/ 24998 h 3783429"/>
              <a:gd name="connsiteX53" fmla="*/ 7100888 w 11124116"/>
              <a:gd name="connsiteY53" fmla="*/ 10711 h 3783429"/>
              <a:gd name="connsiteX54" fmla="*/ 7229475 w 11124116"/>
              <a:gd name="connsiteY54" fmla="*/ 53573 h 3783429"/>
              <a:gd name="connsiteX55" fmla="*/ 7315200 w 11124116"/>
              <a:gd name="connsiteY55" fmla="*/ 82148 h 3783429"/>
              <a:gd name="connsiteX56" fmla="*/ 7358063 w 11124116"/>
              <a:gd name="connsiteY56" fmla="*/ 110723 h 3783429"/>
              <a:gd name="connsiteX57" fmla="*/ 7700963 w 11124116"/>
              <a:gd name="connsiteY57" fmla="*/ 82148 h 3783429"/>
              <a:gd name="connsiteX58" fmla="*/ 7943850 w 11124116"/>
              <a:gd name="connsiteY58" fmla="*/ 96436 h 3783429"/>
              <a:gd name="connsiteX59" fmla="*/ 8015288 w 11124116"/>
              <a:gd name="connsiteY59" fmla="*/ 110723 h 3783429"/>
              <a:gd name="connsiteX60" fmla="*/ 8058150 w 11124116"/>
              <a:gd name="connsiteY60" fmla="*/ 139298 h 3783429"/>
              <a:gd name="connsiteX61" fmla="*/ 8186738 w 11124116"/>
              <a:gd name="connsiteY61" fmla="*/ 110723 h 3783429"/>
              <a:gd name="connsiteX62" fmla="*/ 8243888 w 11124116"/>
              <a:gd name="connsiteY62" fmla="*/ 96436 h 3783429"/>
              <a:gd name="connsiteX63" fmla="*/ 8429625 w 11124116"/>
              <a:gd name="connsiteY63" fmla="*/ 82148 h 3783429"/>
              <a:gd name="connsiteX64" fmla="*/ 8486775 w 11124116"/>
              <a:gd name="connsiteY64" fmla="*/ 125011 h 3783429"/>
              <a:gd name="connsiteX65" fmla="*/ 8529638 w 11124116"/>
              <a:gd name="connsiteY65" fmla="*/ 153586 h 3783429"/>
              <a:gd name="connsiteX66" fmla="*/ 8701088 w 11124116"/>
              <a:gd name="connsiteY66" fmla="*/ 182161 h 3783429"/>
              <a:gd name="connsiteX67" fmla="*/ 8886825 w 11124116"/>
              <a:gd name="connsiteY67" fmla="*/ 167873 h 3783429"/>
              <a:gd name="connsiteX68" fmla="*/ 8943975 w 11124116"/>
              <a:gd name="connsiteY68" fmla="*/ 139298 h 3783429"/>
              <a:gd name="connsiteX69" fmla="*/ 9015413 w 11124116"/>
              <a:gd name="connsiteY69" fmla="*/ 110723 h 3783429"/>
              <a:gd name="connsiteX70" fmla="*/ 9072563 w 11124116"/>
              <a:gd name="connsiteY70" fmla="*/ 96436 h 3783429"/>
              <a:gd name="connsiteX71" fmla="*/ 9229725 w 11124116"/>
              <a:gd name="connsiteY71" fmla="*/ 67861 h 3783429"/>
              <a:gd name="connsiteX72" fmla="*/ 9272588 w 11124116"/>
              <a:gd name="connsiteY72" fmla="*/ 53573 h 3783429"/>
              <a:gd name="connsiteX73" fmla="*/ 9315450 w 11124116"/>
              <a:gd name="connsiteY73" fmla="*/ 67861 h 3783429"/>
              <a:gd name="connsiteX74" fmla="*/ 9386888 w 11124116"/>
              <a:gd name="connsiteY74" fmla="*/ 82148 h 3783429"/>
              <a:gd name="connsiteX75" fmla="*/ 9472613 w 11124116"/>
              <a:gd name="connsiteY75" fmla="*/ 110723 h 3783429"/>
              <a:gd name="connsiteX76" fmla="*/ 9515475 w 11124116"/>
              <a:gd name="connsiteY76" fmla="*/ 125011 h 3783429"/>
              <a:gd name="connsiteX77" fmla="*/ 9686925 w 11124116"/>
              <a:gd name="connsiteY77" fmla="*/ 139298 h 3783429"/>
              <a:gd name="connsiteX78" fmla="*/ 9758363 w 11124116"/>
              <a:gd name="connsiteY78" fmla="*/ 153586 h 3783429"/>
              <a:gd name="connsiteX79" fmla="*/ 9801225 w 11124116"/>
              <a:gd name="connsiteY79" fmla="*/ 167873 h 3783429"/>
              <a:gd name="connsiteX80" fmla="*/ 9915525 w 11124116"/>
              <a:gd name="connsiteY80" fmla="*/ 153586 h 3783429"/>
              <a:gd name="connsiteX81" fmla="*/ 10301288 w 11124116"/>
              <a:gd name="connsiteY81" fmla="*/ 125011 h 3783429"/>
              <a:gd name="connsiteX82" fmla="*/ 10344150 w 11124116"/>
              <a:gd name="connsiteY82" fmla="*/ 110723 h 3783429"/>
              <a:gd name="connsiteX83" fmla="*/ 10458450 w 11124116"/>
              <a:gd name="connsiteY83" fmla="*/ 96436 h 3783429"/>
              <a:gd name="connsiteX84" fmla="*/ 10515600 w 11124116"/>
              <a:gd name="connsiteY84" fmla="*/ 82148 h 3783429"/>
              <a:gd name="connsiteX85" fmla="*/ 10587038 w 11124116"/>
              <a:gd name="connsiteY85" fmla="*/ 110723 h 3783429"/>
              <a:gd name="connsiteX86" fmla="*/ 10701338 w 11124116"/>
              <a:gd name="connsiteY86" fmla="*/ 210736 h 3783429"/>
              <a:gd name="connsiteX87" fmla="*/ 10729913 w 11124116"/>
              <a:gd name="connsiteY87" fmla="*/ 253598 h 3783429"/>
              <a:gd name="connsiteX88" fmla="*/ 10772775 w 11124116"/>
              <a:gd name="connsiteY88" fmla="*/ 296461 h 3783429"/>
              <a:gd name="connsiteX89" fmla="*/ 10815638 w 11124116"/>
              <a:gd name="connsiteY89" fmla="*/ 425048 h 3783429"/>
              <a:gd name="connsiteX90" fmla="*/ 10844213 w 11124116"/>
              <a:gd name="connsiteY90" fmla="*/ 510773 h 3783429"/>
              <a:gd name="connsiteX91" fmla="*/ 10901363 w 11124116"/>
              <a:gd name="connsiteY91" fmla="*/ 639361 h 3783429"/>
              <a:gd name="connsiteX92" fmla="*/ 10915650 w 11124116"/>
              <a:gd name="connsiteY92" fmla="*/ 739373 h 3783429"/>
              <a:gd name="connsiteX93" fmla="*/ 10944225 w 11124116"/>
              <a:gd name="connsiteY93" fmla="*/ 796523 h 3783429"/>
              <a:gd name="connsiteX94" fmla="*/ 11001375 w 11124116"/>
              <a:gd name="connsiteY94" fmla="*/ 1139423 h 3783429"/>
              <a:gd name="connsiteX95" fmla="*/ 11015663 w 11124116"/>
              <a:gd name="connsiteY95" fmla="*/ 1568048 h 3783429"/>
              <a:gd name="connsiteX96" fmla="*/ 11029950 w 11124116"/>
              <a:gd name="connsiteY96" fmla="*/ 1625198 h 3783429"/>
              <a:gd name="connsiteX97" fmla="*/ 11044238 w 11124116"/>
              <a:gd name="connsiteY97" fmla="*/ 1696636 h 3783429"/>
              <a:gd name="connsiteX98" fmla="*/ 11072813 w 11124116"/>
              <a:gd name="connsiteY98" fmla="*/ 1782361 h 3783429"/>
              <a:gd name="connsiteX99" fmla="*/ 11087100 w 11124116"/>
              <a:gd name="connsiteY99" fmla="*/ 1825223 h 3783429"/>
              <a:gd name="connsiteX100" fmla="*/ 11087100 w 11124116"/>
              <a:gd name="connsiteY100" fmla="*/ 2711048 h 3783429"/>
              <a:gd name="connsiteX101" fmla="*/ 11072813 w 11124116"/>
              <a:gd name="connsiteY101" fmla="*/ 2753911 h 3783429"/>
              <a:gd name="connsiteX102" fmla="*/ 11001375 w 11124116"/>
              <a:gd name="connsiteY102" fmla="*/ 2839636 h 3783429"/>
              <a:gd name="connsiteX103" fmla="*/ 10887075 w 11124116"/>
              <a:gd name="connsiteY103" fmla="*/ 2925361 h 3783429"/>
              <a:gd name="connsiteX104" fmla="*/ 10829925 w 11124116"/>
              <a:gd name="connsiteY104" fmla="*/ 2953936 h 3783429"/>
              <a:gd name="connsiteX105" fmla="*/ 10558463 w 11124116"/>
              <a:gd name="connsiteY105" fmla="*/ 3153961 h 3783429"/>
              <a:gd name="connsiteX106" fmla="*/ 10429875 w 11124116"/>
              <a:gd name="connsiteY106" fmla="*/ 3211111 h 3783429"/>
              <a:gd name="connsiteX107" fmla="*/ 10301288 w 11124116"/>
              <a:gd name="connsiteY107" fmla="*/ 3282548 h 3783429"/>
              <a:gd name="connsiteX108" fmla="*/ 10144125 w 11124116"/>
              <a:gd name="connsiteY108" fmla="*/ 3339698 h 3783429"/>
              <a:gd name="connsiteX109" fmla="*/ 10001250 w 11124116"/>
              <a:gd name="connsiteY109" fmla="*/ 3396848 h 3783429"/>
              <a:gd name="connsiteX110" fmla="*/ 9529763 w 11124116"/>
              <a:gd name="connsiteY110" fmla="*/ 3496861 h 3783429"/>
              <a:gd name="connsiteX111" fmla="*/ 9344025 w 11124116"/>
              <a:gd name="connsiteY111" fmla="*/ 3554011 h 3783429"/>
              <a:gd name="connsiteX112" fmla="*/ 8801100 w 11124116"/>
              <a:gd name="connsiteY112" fmla="*/ 3639736 h 3783429"/>
              <a:gd name="connsiteX113" fmla="*/ 8258175 w 11124116"/>
              <a:gd name="connsiteY113" fmla="*/ 3725461 h 3783429"/>
              <a:gd name="connsiteX114" fmla="*/ 7629525 w 11124116"/>
              <a:gd name="connsiteY114" fmla="*/ 3739748 h 3783429"/>
              <a:gd name="connsiteX115" fmla="*/ 6457950 w 11124116"/>
              <a:gd name="connsiteY115" fmla="*/ 3754036 h 3783429"/>
              <a:gd name="connsiteX116" fmla="*/ 6343650 w 11124116"/>
              <a:gd name="connsiteY116" fmla="*/ 3782611 h 3783429"/>
              <a:gd name="connsiteX117" fmla="*/ 5086350 w 11124116"/>
              <a:gd name="connsiteY117" fmla="*/ 3725461 h 3783429"/>
              <a:gd name="connsiteX118" fmla="*/ 3786188 w 11124116"/>
              <a:gd name="connsiteY118" fmla="*/ 3739748 h 3783429"/>
              <a:gd name="connsiteX119" fmla="*/ 2714625 w 11124116"/>
              <a:gd name="connsiteY119" fmla="*/ 3696886 h 3783429"/>
              <a:gd name="connsiteX120" fmla="*/ 1714500 w 11124116"/>
              <a:gd name="connsiteY120" fmla="*/ 3668311 h 3783429"/>
              <a:gd name="connsiteX121" fmla="*/ 1614488 w 11124116"/>
              <a:gd name="connsiteY121" fmla="*/ 3654023 h 3783429"/>
              <a:gd name="connsiteX122" fmla="*/ 1428750 w 11124116"/>
              <a:gd name="connsiteY122" fmla="*/ 3611161 h 3783429"/>
              <a:gd name="connsiteX123" fmla="*/ 1257300 w 11124116"/>
              <a:gd name="connsiteY123" fmla="*/ 3539723 h 3783429"/>
              <a:gd name="connsiteX124" fmla="*/ 1185862 w 11124116"/>
              <a:gd name="connsiteY124" fmla="*/ 3511148 h 3783429"/>
              <a:gd name="connsiteX125" fmla="*/ 1128712 w 11124116"/>
              <a:gd name="connsiteY125" fmla="*/ 3496861 h 3783429"/>
              <a:gd name="connsiteX126" fmla="*/ 1057275 w 11124116"/>
              <a:gd name="connsiteY126" fmla="*/ 3468286 h 3783429"/>
              <a:gd name="connsiteX127" fmla="*/ 942975 w 11124116"/>
              <a:gd name="connsiteY127" fmla="*/ 3411136 h 3783429"/>
              <a:gd name="connsiteX128" fmla="*/ 885825 w 11124116"/>
              <a:gd name="connsiteY128" fmla="*/ 3396848 h 3783429"/>
              <a:gd name="connsiteX129" fmla="*/ 728662 w 11124116"/>
              <a:gd name="connsiteY129" fmla="*/ 3325411 h 3783429"/>
              <a:gd name="connsiteX130" fmla="*/ 485775 w 11124116"/>
              <a:gd name="connsiteY130" fmla="*/ 3153961 h 3783429"/>
              <a:gd name="connsiteX131" fmla="*/ 400050 w 11124116"/>
              <a:gd name="connsiteY131" fmla="*/ 3025373 h 3783429"/>
              <a:gd name="connsiteX132" fmla="*/ 300037 w 11124116"/>
              <a:gd name="connsiteY132" fmla="*/ 2882498 h 3783429"/>
              <a:gd name="connsiteX133" fmla="*/ 228600 w 11124116"/>
              <a:gd name="connsiteY133" fmla="*/ 2739623 h 3783429"/>
              <a:gd name="connsiteX134" fmla="*/ 142875 w 11124116"/>
              <a:gd name="connsiteY134" fmla="*/ 2525311 h 3783429"/>
              <a:gd name="connsiteX135" fmla="*/ 114300 w 11124116"/>
              <a:gd name="connsiteY135" fmla="*/ 2453873 h 3783429"/>
              <a:gd name="connsiteX136" fmla="*/ 100012 w 11124116"/>
              <a:gd name="connsiteY136" fmla="*/ 2411011 h 3783429"/>
              <a:gd name="connsiteX137" fmla="*/ 71437 w 11124116"/>
              <a:gd name="connsiteY137" fmla="*/ 2353861 h 3783429"/>
              <a:gd name="connsiteX138" fmla="*/ 57150 w 11124116"/>
              <a:gd name="connsiteY138" fmla="*/ 2282423 h 3783429"/>
              <a:gd name="connsiteX139" fmla="*/ 28575 w 11124116"/>
              <a:gd name="connsiteY139" fmla="*/ 2068111 h 3783429"/>
              <a:gd name="connsiteX140" fmla="*/ 0 w 11124116"/>
              <a:gd name="connsiteY140" fmla="*/ 1782361 h 3783429"/>
              <a:gd name="connsiteX141" fmla="*/ 14287 w 11124116"/>
              <a:gd name="connsiteY141" fmla="*/ 1282298 h 3783429"/>
              <a:gd name="connsiteX142" fmla="*/ 42862 w 11124116"/>
              <a:gd name="connsiteY142" fmla="*/ 1225148 h 3783429"/>
              <a:gd name="connsiteX143" fmla="*/ 57150 w 11124116"/>
              <a:gd name="connsiteY143" fmla="*/ 1139423 h 3783429"/>
              <a:gd name="connsiteX144" fmla="*/ 71437 w 11124116"/>
              <a:gd name="connsiteY144" fmla="*/ 1082273 h 3783429"/>
              <a:gd name="connsiteX145" fmla="*/ 128587 w 11124116"/>
              <a:gd name="connsiteY145" fmla="*/ 810811 h 3783429"/>
              <a:gd name="connsiteX146" fmla="*/ 157162 w 11124116"/>
              <a:gd name="connsiteY146" fmla="*/ 767948 h 3783429"/>
              <a:gd name="connsiteX147" fmla="*/ 200025 w 11124116"/>
              <a:gd name="connsiteY147" fmla="*/ 639361 h 3783429"/>
              <a:gd name="connsiteX148" fmla="*/ 228600 w 11124116"/>
              <a:gd name="connsiteY148" fmla="*/ 596498 h 3783429"/>
              <a:gd name="connsiteX149" fmla="*/ 271462 w 11124116"/>
              <a:gd name="connsiteY149" fmla="*/ 567923 h 3783429"/>
              <a:gd name="connsiteX150" fmla="*/ 328612 w 11124116"/>
              <a:gd name="connsiteY150" fmla="*/ 496486 h 3783429"/>
              <a:gd name="connsiteX151" fmla="*/ 371475 w 11124116"/>
              <a:gd name="connsiteY151" fmla="*/ 453623 h 3783429"/>
              <a:gd name="connsiteX152" fmla="*/ 400050 w 11124116"/>
              <a:gd name="connsiteY152" fmla="*/ 410761 h 3783429"/>
              <a:gd name="connsiteX153" fmla="*/ 442912 w 11124116"/>
              <a:gd name="connsiteY153" fmla="*/ 382186 h 3783429"/>
              <a:gd name="connsiteX154" fmla="*/ 471487 w 11124116"/>
              <a:gd name="connsiteY154" fmla="*/ 339323 h 3783429"/>
              <a:gd name="connsiteX155" fmla="*/ 571500 w 11124116"/>
              <a:gd name="connsiteY155" fmla="*/ 296461 h 3783429"/>
              <a:gd name="connsiteX156" fmla="*/ 671512 w 11124116"/>
              <a:gd name="connsiteY156" fmla="*/ 239311 h 3783429"/>
              <a:gd name="connsiteX157" fmla="*/ 757237 w 11124116"/>
              <a:gd name="connsiteY157" fmla="*/ 182161 h 3783429"/>
              <a:gd name="connsiteX158" fmla="*/ 800100 w 11124116"/>
              <a:gd name="connsiteY158" fmla="*/ 167873 h 3783429"/>
              <a:gd name="connsiteX159" fmla="*/ 842962 w 11124116"/>
              <a:gd name="connsiteY159" fmla="*/ 139298 h 3783429"/>
              <a:gd name="connsiteX160" fmla="*/ 900112 w 11124116"/>
              <a:gd name="connsiteY160" fmla="*/ 125011 h 3783429"/>
              <a:gd name="connsiteX161" fmla="*/ 942975 w 11124116"/>
              <a:gd name="connsiteY161" fmla="*/ 110723 h 3783429"/>
              <a:gd name="connsiteX162" fmla="*/ 1200150 w 11124116"/>
              <a:gd name="connsiteY162" fmla="*/ 125011 h 3783429"/>
              <a:gd name="connsiteX163" fmla="*/ 1257300 w 11124116"/>
              <a:gd name="connsiteY163" fmla="*/ 139298 h 3783429"/>
              <a:gd name="connsiteX164" fmla="*/ 1300163 w 11124116"/>
              <a:gd name="connsiteY164" fmla="*/ 167873 h 37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1124116" h="3783429">
                <a:moveTo>
                  <a:pt x="1300163" y="167873"/>
                </a:moveTo>
                <a:cubicBezTo>
                  <a:pt x="1331119" y="170254"/>
                  <a:pt x="1395732" y="160864"/>
                  <a:pt x="1443038" y="153586"/>
                </a:cubicBezTo>
                <a:cubicBezTo>
                  <a:pt x="1462026" y="150665"/>
                  <a:pt x="1554008" y="111722"/>
                  <a:pt x="1557338" y="110723"/>
                </a:cubicBezTo>
                <a:cubicBezTo>
                  <a:pt x="1580598" y="103745"/>
                  <a:pt x="1604963" y="101198"/>
                  <a:pt x="1628775" y="96436"/>
                </a:cubicBezTo>
                <a:cubicBezTo>
                  <a:pt x="1675256" y="73196"/>
                  <a:pt x="1701970" y="53573"/>
                  <a:pt x="1757363" y="53573"/>
                </a:cubicBezTo>
                <a:cubicBezTo>
                  <a:pt x="1789499" y="53573"/>
                  <a:pt x="1902217" y="78705"/>
                  <a:pt x="1928813" y="96436"/>
                </a:cubicBezTo>
                <a:cubicBezTo>
                  <a:pt x="1984206" y="133365"/>
                  <a:pt x="1955385" y="119581"/>
                  <a:pt x="2014538" y="139298"/>
                </a:cubicBezTo>
                <a:cubicBezTo>
                  <a:pt x="2028825" y="134536"/>
                  <a:pt x="2042632" y="127965"/>
                  <a:pt x="2057400" y="125011"/>
                </a:cubicBezTo>
                <a:cubicBezTo>
                  <a:pt x="2090422" y="118407"/>
                  <a:pt x="2124923" y="119584"/>
                  <a:pt x="2157413" y="110723"/>
                </a:cubicBezTo>
                <a:cubicBezTo>
                  <a:pt x="2177961" y="105119"/>
                  <a:pt x="2194357" y="88883"/>
                  <a:pt x="2214563" y="82148"/>
                </a:cubicBezTo>
                <a:cubicBezTo>
                  <a:pt x="2251820" y="69729"/>
                  <a:pt x="2328863" y="53573"/>
                  <a:pt x="2328863" y="53573"/>
                </a:cubicBezTo>
                <a:cubicBezTo>
                  <a:pt x="2416729" y="97506"/>
                  <a:pt x="2368293" y="70334"/>
                  <a:pt x="2471738" y="139298"/>
                </a:cubicBezTo>
                <a:cubicBezTo>
                  <a:pt x="2486025" y="148823"/>
                  <a:pt x="2498310" y="162443"/>
                  <a:pt x="2514600" y="167873"/>
                </a:cubicBezTo>
                <a:lnTo>
                  <a:pt x="2600325" y="196448"/>
                </a:lnTo>
                <a:cubicBezTo>
                  <a:pt x="2624138" y="191686"/>
                  <a:pt x="2648101" y="187621"/>
                  <a:pt x="2671763" y="182161"/>
                </a:cubicBezTo>
                <a:cubicBezTo>
                  <a:pt x="2710030" y="173330"/>
                  <a:pt x="2746827" y="155292"/>
                  <a:pt x="2786063" y="153586"/>
                </a:cubicBezTo>
                <a:lnTo>
                  <a:pt x="3114675" y="139298"/>
                </a:lnTo>
                <a:cubicBezTo>
                  <a:pt x="3152820" y="146927"/>
                  <a:pt x="3248530" y="159925"/>
                  <a:pt x="3300413" y="182161"/>
                </a:cubicBezTo>
                <a:cubicBezTo>
                  <a:pt x="3319989" y="190551"/>
                  <a:pt x="3338513" y="201211"/>
                  <a:pt x="3357563" y="210736"/>
                </a:cubicBezTo>
                <a:cubicBezTo>
                  <a:pt x="3395663" y="205973"/>
                  <a:pt x="3434819" y="206551"/>
                  <a:pt x="3471863" y="196448"/>
                </a:cubicBezTo>
                <a:cubicBezTo>
                  <a:pt x="3488429" y="191930"/>
                  <a:pt x="3499366" y="175552"/>
                  <a:pt x="3514725" y="167873"/>
                </a:cubicBezTo>
                <a:cubicBezTo>
                  <a:pt x="3528196" y="161138"/>
                  <a:pt x="3543300" y="158348"/>
                  <a:pt x="3557588" y="153586"/>
                </a:cubicBezTo>
                <a:cubicBezTo>
                  <a:pt x="3586163" y="134536"/>
                  <a:pt x="3610732" y="107296"/>
                  <a:pt x="3643313" y="96436"/>
                </a:cubicBezTo>
                <a:lnTo>
                  <a:pt x="3729038" y="67861"/>
                </a:lnTo>
                <a:cubicBezTo>
                  <a:pt x="3748088" y="72623"/>
                  <a:pt x="3768139" y="74413"/>
                  <a:pt x="3786188" y="82148"/>
                </a:cubicBezTo>
                <a:cubicBezTo>
                  <a:pt x="3801971" y="88912"/>
                  <a:pt x="3812760" y="105293"/>
                  <a:pt x="3829050" y="110723"/>
                </a:cubicBezTo>
                <a:cubicBezTo>
                  <a:pt x="3856533" y="119884"/>
                  <a:pt x="3886200" y="120248"/>
                  <a:pt x="3914775" y="125011"/>
                </a:cubicBezTo>
                <a:cubicBezTo>
                  <a:pt x="4087626" y="107725"/>
                  <a:pt x="4012241" y="125859"/>
                  <a:pt x="4143375" y="82148"/>
                </a:cubicBezTo>
                <a:lnTo>
                  <a:pt x="4186238" y="67861"/>
                </a:lnTo>
                <a:lnTo>
                  <a:pt x="4229100" y="53573"/>
                </a:lnTo>
                <a:cubicBezTo>
                  <a:pt x="4257675" y="72623"/>
                  <a:pt x="4287351" y="90117"/>
                  <a:pt x="4314825" y="110723"/>
                </a:cubicBezTo>
                <a:cubicBezTo>
                  <a:pt x="4333875" y="125011"/>
                  <a:pt x="4351300" y="141772"/>
                  <a:pt x="4371975" y="153586"/>
                </a:cubicBezTo>
                <a:cubicBezTo>
                  <a:pt x="4387913" y="162694"/>
                  <a:pt x="4459621" y="179069"/>
                  <a:pt x="4471988" y="182161"/>
                </a:cubicBezTo>
                <a:cubicBezTo>
                  <a:pt x="4660141" y="166481"/>
                  <a:pt x="4628328" y="154990"/>
                  <a:pt x="4814888" y="196448"/>
                </a:cubicBezTo>
                <a:cubicBezTo>
                  <a:pt x="4844291" y="202982"/>
                  <a:pt x="4900613" y="225023"/>
                  <a:pt x="4900613" y="225023"/>
                </a:cubicBezTo>
                <a:cubicBezTo>
                  <a:pt x="4977099" y="219560"/>
                  <a:pt x="5127271" y="212387"/>
                  <a:pt x="5214938" y="196448"/>
                </a:cubicBezTo>
                <a:cubicBezTo>
                  <a:pt x="5229755" y="193754"/>
                  <a:pt x="5242802" y="183524"/>
                  <a:pt x="5257800" y="182161"/>
                </a:cubicBezTo>
                <a:cubicBezTo>
                  <a:pt x="5348041" y="173957"/>
                  <a:pt x="5438775" y="172636"/>
                  <a:pt x="5529263" y="167873"/>
                </a:cubicBezTo>
                <a:cubicBezTo>
                  <a:pt x="5548313" y="163111"/>
                  <a:pt x="5567532" y="158981"/>
                  <a:pt x="5586413" y="153586"/>
                </a:cubicBezTo>
                <a:cubicBezTo>
                  <a:pt x="5600894" y="149449"/>
                  <a:pt x="5614215" y="139298"/>
                  <a:pt x="5629275" y="139298"/>
                </a:cubicBezTo>
                <a:cubicBezTo>
                  <a:pt x="5696120" y="139298"/>
                  <a:pt x="5762625" y="148823"/>
                  <a:pt x="5829300" y="153586"/>
                </a:cubicBezTo>
                <a:cubicBezTo>
                  <a:pt x="5843588" y="158348"/>
                  <a:pt x="5857103" y="167873"/>
                  <a:pt x="5872163" y="167873"/>
                </a:cubicBezTo>
                <a:cubicBezTo>
                  <a:pt x="5898493" y="167873"/>
                  <a:pt x="5979847" y="156893"/>
                  <a:pt x="6015038" y="139298"/>
                </a:cubicBezTo>
                <a:cubicBezTo>
                  <a:pt x="6030396" y="131619"/>
                  <a:pt x="6043613" y="120248"/>
                  <a:pt x="6057900" y="110723"/>
                </a:cubicBezTo>
                <a:lnTo>
                  <a:pt x="6172200" y="139298"/>
                </a:lnTo>
                <a:cubicBezTo>
                  <a:pt x="6191250" y="144061"/>
                  <a:pt x="6210721" y="147377"/>
                  <a:pt x="6229350" y="153586"/>
                </a:cubicBezTo>
                <a:cubicBezTo>
                  <a:pt x="6290842" y="174082"/>
                  <a:pt x="6257602" y="164220"/>
                  <a:pt x="6329363" y="182161"/>
                </a:cubicBezTo>
                <a:cubicBezTo>
                  <a:pt x="6544955" y="128261"/>
                  <a:pt x="6219508" y="214016"/>
                  <a:pt x="6443663" y="139298"/>
                </a:cubicBezTo>
                <a:cubicBezTo>
                  <a:pt x="6480920" y="126879"/>
                  <a:pt x="6520706" y="123142"/>
                  <a:pt x="6557963" y="110723"/>
                </a:cubicBezTo>
                <a:cubicBezTo>
                  <a:pt x="6572250" y="105961"/>
                  <a:pt x="6585806" y="97549"/>
                  <a:pt x="6600825" y="96436"/>
                </a:cubicBezTo>
                <a:cubicBezTo>
                  <a:pt x="6714912" y="87985"/>
                  <a:pt x="6829425" y="86911"/>
                  <a:pt x="6943725" y="82148"/>
                </a:cubicBezTo>
                <a:cubicBezTo>
                  <a:pt x="6962775" y="72623"/>
                  <a:pt x="6982383" y="64140"/>
                  <a:pt x="7000875" y="53573"/>
                </a:cubicBezTo>
                <a:cubicBezTo>
                  <a:pt x="7015784" y="45054"/>
                  <a:pt x="7027955" y="31762"/>
                  <a:pt x="7043738" y="24998"/>
                </a:cubicBezTo>
                <a:cubicBezTo>
                  <a:pt x="7061787" y="17263"/>
                  <a:pt x="7081838" y="15473"/>
                  <a:pt x="7100888" y="10711"/>
                </a:cubicBezTo>
                <a:cubicBezTo>
                  <a:pt x="7293931" y="42884"/>
                  <a:pt x="7108937" y="0"/>
                  <a:pt x="7229475" y="53573"/>
                </a:cubicBezTo>
                <a:cubicBezTo>
                  <a:pt x="7257000" y="65806"/>
                  <a:pt x="7315200" y="82148"/>
                  <a:pt x="7315200" y="82148"/>
                </a:cubicBezTo>
                <a:cubicBezTo>
                  <a:pt x="7329488" y="91673"/>
                  <a:pt x="7340906" y="110008"/>
                  <a:pt x="7358063" y="110723"/>
                </a:cubicBezTo>
                <a:cubicBezTo>
                  <a:pt x="7598126" y="120726"/>
                  <a:pt x="7574397" y="124338"/>
                  <a:pt x="7700963" y="82148"/>
                </a:cubicBezTo>
                <a:cubicBezTo>
                  <a:pt x="7781925" y="86911"/>
                  <a:pt x="7863081" y="89093"/>
                  <a:pt x="7943850" y="96436"/>
                </a:cubicBezTo>
                <a:cubicBezTo>
                  <a:pt x="7968034" y="98635"/>
                  <a:pt x="7992550" y="102196"/>
                  <a:pt x="8015288" y="110723"/>
                </a:cubicBezTo>
                <a:cubicBezTo>
                  <a:pt x="8031366" y="116752"/>
                  <a:pt x="8043863" y="129773"/>
                  <a:pt x="8058150" y="139298"/>
                </a:cubicBezTo>
                <a:cubicBezTo>
                  <a:pt x="8197526" y="104455"/>
                  <a:pt x="8023491" y="147000"/>
                  <a:pt x="8186738" y="110723"/>
                </a:cubicBezTo>
                <a:cubicBezTo>
                  <a:pt x="8205907" y="106463"/>
                  <a:pt x="8224838" y="101198"/>
                  <a:pt x="8243888" y="96436"/>
                </a:cubicBezTo>
                <a:cubicBezTo>
                  <a:pt x="8321610" y="57575"/>
                  <a:pt x="8316319" y="47284"/>
                  <a:pt x="8429625" y="82148"/>
                </a:cubicBezTo>
                <a:cubicBezTo>
                  <a:pt x="8452385" y="89151"/>
                  <a:pt x="8467398" y="111170"/>
                  <a:pt x="8486775" y="125011"/>
                </a:cubicBezTo>
                <a:cubicBezTo>
                  <a:pt x="8500748" y="134992"/>
                  <a:pt x="8514279" y="145907"/>
                  <a:pt x="8529638" y="153586"/>
                </a:cubicBezTo>
                <a:cubicBezTo>
                  <a:pt x="8577508" y="177521"/>
                  <a:pt x="8660350" y="177634"/>
                  <a:pt x="8701088" y="182161"/>
                </a:cubicBezTo>
                <a:cubicBezTo>
                  <a:pt x="8763000" y="177398"/>
                  <a:pt x="8825675" y="178664"/>
                  <a:pt x="8886825" y="167873"/>
                </a:cubicBezTo>
                <a:cubicBezTo>
                  <a:pt x="8907799" y="164172"/>
                  <a:pt x="8924512" y="147948"/>
                  <a:pt x="8943975" y="139298"/>
                </a:cubicBezTo>
                <a:cubicBezTo>
                  <a:pt x="8967412" y="128882"/>
                  <a:pt x="8991082" y="118833"/>
                  <a:pt x="9015413" y="110723"/>
                </a:cubicBezTo>
                <a:cubicBezTo>
                  <a:pt x="9034042" y="104514"/>
                  <a:pt x="9053394" y="100696"/>
                  <a:pt x="9072563" y="96436"/>
                </a:cubicBezTo>
                <a:cubicBezTo>
                  <a:pt x="9132487" y="83119"/>
                  <a:pt x="9167667" y="78204"/>
                  <a:pt x="9229725" y="67861"/>
                </a:cubicBezTo>
                <a:cubicBezTo>
                  <a:pt x="9244013" y="63098"/>
                  <a:pt x="9257527" y="53573"/>
                  <a:pt x="9272588" y="53573"/>
                </a:cubicBezTo>
                <a:cubicBezTo>
                  <a:pt x="9287648" y="53573"/>
                  <a:pt x="9300839" y="64208"/>
                  <a:pt x="9315450" y="67861"/>
                </a:cubicBezTo>
                <a:cubicBezTo>
                  <a:pt x="9339009" y="73751"/>
                  <a:pt x="9363459" y="75758"/>
                  <a:pt x="9386888" y="82148"/>
                </a:cubicBezTo>
                <a:cubicBezTo>
                  <a:pt x="9415947" y="90073"/>
                  <a:pt x="9444038" y="101198"/>
                  <a:pt x="9472613" y="110723"/>
                </a:cubicBezTo>
                <a:cubicBezTo>
                  <a:pt x="9486900" y="115486"/>
                  <a:pt x="9500467" y="123760"/>
                  <a:pt x="9515475" y="125011"/>
                </a:cubicBezTo>
                <a:lnTo>
                  <a:pt x="9686925" y="139298"/>
                </a:lnTo>
                <a:cubicBezTo>
                  <a:pt x="9710738" y="144061"/>
                  <a:pt x="9734804" y="147696"/>
                  <a:pt x="9758363" y="153586"/>
                </a:cubicBezTo>
                <a:cubicBezTo>
                  <a:pt x="9772973" y="157239"/>
                  <a:pt x="9786165" y="167873"/>
                  <a:pt x="9801225" y="167873"/>
                </a:cubicBezTo>
                <a:cubicBezTo>
                  <a:pt x="9839621" y="167873"/>
                  <a:pt x="9877425" y="158348"/>
                  <a:pt x="9915525" y="153586"/>
                </a:cubicBezTo>
                <a:cubicBezTo>
                  <a:pt x="10072807" y="101157"/>
                  <a:pt x="9898596" y="154840"/>
                  <a:pt x="10301288" y="125011"/>
                </a:cubicBezTo>
                <a:cubicBezTo>
                  <a:pt x="10316307" y="123898"/>
                  <a:pt x="10329333" y="113417"/>
                  <a:pt x="10344150" y="110723"/>
                </a:cubicBezTo>
                <a:cubicBezTo>
                  <a:pt x="10381927" y="103854"/>
                  <a:pt x="10420350" y="101198"/>
                  <a:pt x="10458450" y="96436"/>
                </a:cubicBezTo>
                <a:cubicBezTo>
                  <a:pt x="10477500" y="91673"/>
                  <a:pt x="10496084" y="79980"/>
                  <a:pt x="10515600" y="82148"/>
                </a:cubicBezTo>
                <a:cubicBezTo>
                  <a:pt x="10541090" y="84980"/>
                  <a:pt x="10564619" y="98268"/>
                  <a:pt x="10587038" y="110723"/>
                </a:cubicBezTo>
                <a:cubicBezTo>
                  <a:pt x="10622862" y="130626"/>
                  <a:pt x="10675861" y="181013"/>
                  <a:pt x="10701338" y="210736"/>
                </a:cubicBezTo>
                <a:cubicBezTo>
                  <a:pt x="10712513" y="223773"/>
                  <a:pt x="10718920" y="240407"/>
                  <a:pt x="10729913" y="253598"/>
                </a:cubicBezTo>
                <a:cubicBezTo>
                  <a:pt x="10742848" y="269120"/>
                  <a:pt x="10758488" y="282173"/>
                  <a:pt x="10772775" y="296461"/>
                </a:cubicBezTo>
                <a:lnTo>
                  <a:pt x="10815638" y="425048"/>
                </a:lnTo>
                <a:cubicBezTo>
                  <a:pt x="10825163" y="453623"/>
                  <a:pt x="10827505" y="485711"/>
                  <a:pt x="10844213" y="510773"/>
                </a:cubicBezTo>
                <a:cubicBezTo>
                  <a:pt x="10889496" y="578698"/>
                  <a:pt x="10867358" y="537346"/>
                  <a:pt x="10901363" y="639361"/>
                </a:cubicBezTo>
                <a:cubicBezTo>
                  <a:pt x="10906125" y="672698"/>
                  <a:pt x="10906789" y="706884"/>
                  <a:pt x="10915650" y="739373"/>
                </a:cubicBezTo>
                <a:cubicBezTo>
                  <a:pt x="10921254" y="759921"/>
                  <a:pt x="10939762" y="775697"/>
                  <a:pt x="10944225" y="796523"/>
                </a:cubicBezTo>
                <a:cubicBezTo>
                  <a:pt x="10968505" y="909827"/>
                  <a:pt x="11001375" y="1139423"/>
                  <a:pt x="11001375" y="1139423"/>
                </a:cubicBezTo>
                <a:cubicBezTo>
                  <a:pt x="11006138" y="1282298"/>
                  <a:pt x="11007268" y="1425340"/>
                  <a:pt x="11015663" y="1568048"/>
                </a:cubicBezTo>
                <a:cubicBezTo>
                  <a:pt x="11016816" y="1587650"/>
                  <a:pt x="11025690" y="1606029"/>
                  <a:pt x="11029950" y="1625198"/>
                </a:cubicBezTo>
                <a:cubicBezTo>
                  <a:pt x="11035218" y="1648904"/>
                  <a:pt x="11037848" y="1673207"/>
                  <a:pt x="11044238" y="1696636"/>
                </a:cubicBezTo>
                <a:cubicBezTo>
                  <a:pt x="11052163" y="1725695"/>
                  <a:pt x="11063288" y="1753786"/>
                  <a:pt x="11072813" y="1782361"/>
                </a:cubicBezTo>
                <a:lnTo>
                  <a:pt x="11087100" y="1825223"/>
                </a:lnTo>
                <a:cubicBezTo>
                  <a:pt x="11124116" y="2195367"/>
                  <a:pt x="11112244" y="2019595"/>
                  <a:pt x="11087100" y="2711048"/>
                </a:cubicBezTo>
                <a:cubicBezTo>
                  <a:pt x="11086553" y="2726099"/>
                  <a:pt x="11079548" y="2740440"/>
                  <a:pt x="11072813" y="2753911"/>
                </a:cubicBezTo>
                <a:cubicBezTo>
                  <a:pt x="11057053" y="2785430"/>
                  <a:pt x="11028111" y="2817761"/>
                  <a:pt x="11001375" y="2839636"/>
                </a:cubicBezTo>
                <a:cubicBezTo>
                  <a:pt x="10964515" y="2869794"/>
                  <a:pt x="10929672" y="2904062"/>
                  <a:pt x="10887075" y="2925361"/>
                </a:cubicBezTo>
                <a:cubicBezTo>
                  <a:pt x="10868025" y="2934886"/>
                  <a:pt x="10847150" y="2941409"/>
                  <a:pt x="10829925" y="2953936"/>
                </a:cubicBezTo>
                <a:cubicBezTo>
                  <a:pt x="10712357" y="3039440"/>
                  <a:pt x="10712331" y="3085575"/>
                  <a:pt x="10558463" y="3153961"/>
                </a:cubicBezTo>
                <a:cubicBezTo>
                  <a:pt x="10515600" y="3173011"/>
                  <a:pt x="10471828" y="3190134"/>
                  <a:pt x="10429875" y="3211111"/>
                </a:cubicBezTo>
                <a:cubicBezTo>
                  <a:pt x="10386019" y="3233039"/>
                  <a:pt x="10346002" y="3262427"/>
                  <a:pt x="10301288" y="3282548"/>
                </a:cubicBezTo>
                <a:cubicBezTo>
                  <a:pt x="10250454" y="3305423"/>
                  <a:pt x="10196217" y="3319854"/>
                  <a:pt x="10144125" y="3339698"/>
                </a:cubicBezTo>
                <a:cubicBezTo>
                  <a:pt x="10096192" y="3357958"/>
                  <a:pt x="10050430" y="3382276"/>
                  <a:pt x="10001250" y="3396848"/>
                </a:cubicBezTo>
                <a:cubicBezTo>
                  <a:pt x="9709877" y="3483181"/>
                  <a:pt x="9814962" y="3428020"/>
                  <a:pt x="9529763" y="3496861"/>
                </a:cubicBezTo>
                <a:cubicBezTo>
                  <a:pt x="9466794" y="3512060"/>
                  <a:pt x="9407260" y="3539959"/>
                  <a:pt x="9344025" y="3554011"/>
                </a:cubicBezTo>
                <a:cubicBezTo>
                  <a:pt x="9063132" y="3616432"/>
                  <a:pt x="9048661" y="3601055"/>
                  <a:pt x="8801100" y="3639736"/>
                </a:cubicBezTo>
                <a:cubicBezTo>
                  <a:pt x="8652134" y="3663012"/>
                  <a:pt x="8401925" y="3716615"/>
                  <a:pt x="8258175" y="3725461"/>
                </a:cubicBezTo>
                <a:cubicBezTo>
                  <a:pt x="8048967" y="3738335"/>
                  <a:pt x="7839103" y="3736421"/>
                  <a:pt x="7629525" y="3739748"/>
                </a:cubicBezTo>
                <a:lnTo>
                  <a:pt x="6457950" y="3754036"/>
                </a:lnTo>
                <a:cubicBezTo>
                  <a:pt x="6419850" y="3763561"/>
                  <a:pt x="6382914" y="3783429"/>
                  <a:pt x="6343650" y="3782611"/>
                </a:cubicBezTo>
                <a:cubicBezTo>
                  <a:pt x="5924208" y="3773873"/>
                  <a:pt x="5086350" y="3725461"/>
                  <a:pt x="5086350" y="3725461"/>
                </a:cubicBezTo>
                <a:cubicBezTo>
                  <a:pt x="4652963" y="3730223"/>
                  <a:pt x="4219570" y="3744969"/>
                  <a:pt x="3786188" y="3739748"/>
                </a:cubicBezTo>
                <a:cubicBezTo>
                  <a:pt x="3428741" y="3735441"/>
                  <a:pt x="2714625" y="3696886"/>
                  <a:pt x="2714625" y="3696886"/>
                </a:cubicBezTo>
                <a:cubicBezTo>
                  <a:pt x="2220530" y="3655710"/>
                  <a:pt x="2828536" y="3702589"/>
                  <a:pt x="1714500" y="3668311"/>
                </a:cubicBezTo>
                <a:cubicBezTo>
                  <a:pt x="1680840" y="3667275"/>
                  <a:pt x="1647587" y="3660229"/>
                  <a:pt x="1614488" y="3654023"/>
                </a:cubicBezTo>
                <a:cubicBezTo>
                  <a:pt x="1548826" y="3641711"/>
                  <a:pt x="1491784" y="3626919"/>
                  <a:pt x="1428750" y="3611161"/>
                </a:cubicBezTo>
                <a:cubicBezTo>
                  <a:pt x="1288737" y="3541154"/>
                  <a:pt x="1399116" y="3591292"/>
                  <a:pt x="1257300" y="3539723"/>
                </a:cubicBezTo>
                <a:cubicBezTo>
                  <a:pt x="1233197" y="3530958"/>
                  <a:pt x="1210193" y="3519258"/>
                  <a:pt x="1185862" y="3511148"/>
                </a:cubicBezTo>
                <a:cubicBezTo>
                  <a:pt x="1167233" y="3504939"/>
                  <a:pt x="1147341" y="3503070"/>
                  <a:pt x="1128712" y="3496861"/>
                </a:cubicBezTo>
                <a:cubicBezTo>
                  <a:pt x="1104381" y="3488751"/>
                  <a:pt x="1080561" y="3479033"/>
                  <a:pt x="1057275" y="3468286"/>
                </a:cubicBezTo>
                <a:cubicBezTo>
                  <a:pt x="1018599" y="3450435"/>
                  <a:pt x="984300" y="3421468"/>
                  <a:pt x="942975" y="3411136"/>
                </a:cubicBezTo>
                <a:cubicBezTo>
                  <a:pt x="923925" y="3406373"/>
                  <a:pt x="904454" y="3403058"/>
                  <a:pt x="885825" y="3396848"/>
                </a:cubicBezTo>
                <a:cubicBezTo>
                  <a:pt x="839203" y="3381307"/>
                  <a:pt x="769464" y="3348726"/>
                  <a:pt x="728662" y="3325411"/>
                </a:cubicBezTo>
                <a:cubicBezTo>
                  <a:pt x="678567" y="3296785"/>
                  <a:pt x="516579" y="3195033"/>
                  <a:pt x="485775" y="3153961"/>
                </a:cubicBezTo>
                <a:cubicBezTo>
                  <a:pt x="378989" y="3011582"/>
                  <a:pt x="510278" y="3190716"/>
                  <a:pt x="400050" y="3025373"/>
                </a:cubicBezTo>
                <a:cubicBezTo>
                  <a:pt x="347281" y="2946220"/>
                  <a:pt x="354964" y="2980146"/>
                  <a:pt x="300037" y="2882498"/>
                </a:cubicBezTo>
                <a:cubicBezTo>
                  <a:pt x="273932" y="2836090"/>
                  <a:pt x="228600" y="2739623"/>
                  <a:pt x="228600" y="2739623"/>
                </a:cubicBezTo>
                <a:cubicBezTo>
                  <a:pt x="196362" y="2578439"/>
                  <a:pt x="241633" y="2772208"/>
                  <a:pt x="142875" y="2525311"/>
                </a:cubicBezTo>
                <a:cubicBezTo>
                  <a:pt x="133350" y="2501498"/>
                  <a:pt x="123305" y="2477887"/>
                  <a:pt x="114300" y="2453873"/>
                </a:cubicBezTo>
                <a:cubicBezTo>
                  <a:pt x="109012" y="2439772"/>
                  <a:pt x="105945" y="2424854"/>
                  <a:pt x="100012" y="2411011"/>
                </a:cubicBezTo>
                <a:cubicBezTo>
                  <a:pt x="91622" y="2391435"/>
                  <a:pt x="80962" y="2372911"/>
                  <a:pt x="71437" y="2353861"/>
                </a:cubicBezTo>
                <a:cubicBezTo>
                  <a:pt x="66675" y="2330048"/>
                  <a:pt x="61142" y="2306377"/>
                  <a:pt x="57150" y="2282423"/>
                </a:cubicBezTo>
                <a:cubicBezTo>
                  <a:pt x="49822" y="2238454"/>
                  <a:pt x="32912" y="2108589"/>
                  <a:pt x="28575" y="2068111"/>
                </a:cubicBezTo>
                <a:cubicBezTo>
                  <a:pt x="18377" y="1972931"/>
                  <a:pt x="0" y="1782361"/>
                  <a:pt x="0" y="1782361"/>
                </a:cubicBezTo>
                <a:cubicBezTo>
                  <a:pt x="4762" y="1615673"/>
                  <a:pt x="1498" y="1448563"/>
                  <a:pt x="14287" y="1282298"/>
                </a:cubicBezTo>
                <a:cubicBezTo>
                  <a:pt x="15921" y="1261062"/>
                  <a:pt x="36742" y="1245548"/>
                  <a:pt x="42862" y="1225148"/>
                </a:cubicBezTo>
                <a:cubicBezTo>
                  <a:pt x="51186" y="1197401"/>
                  <a:pt x="51469" y="1167830"/>
                  <a:pt x="57150" y="1139423"/>
                </a:cubicBezTo>
                <a:cubicBezTo>
                  <a:pt x="61001" y="1120168"/>
                  <a:pt x="68209" y="1101642"/>
                  <a:pt x="71437" y="1082273"/>
                </a:cubicBezTo>
                <a:cubicBezTo>
                  <a:pt x="94098" y="946305"/>
                  <a:pt x="78631" y="910723"/>
                  <a:pt x="128587" y="810811"/>
                </a:cubicBezTo>
                <a:cubicBezTo>
                  <a:pt x="136266" y="795452"/>
                  <a:pt x="147637" y="782236"/>
                  <a:pt x="157162" y="767948"/>
                </a:cubicBezTo>
                <a:cubicBezTo>
                  <a:pt x="170805" y="713379"/>
                  <a:pt x="173124" y="693162"/>
                  <a:pt x="200025" y="639361"/>
                </a:cubicBezTo>
                <a:cubicBezTo>
                  <a:pt x="207704" y="624002"/>
                  <a:pt x="216458" y="608640"/>
                  <a:pt x="228600" y="596498"/>
                </a:cubicBezTo>
                <a:cubicBezTo>
                  <a:pt x="240742" y="584356"/>
                  <a:pt x="259320" y="580065"/>
                  <a:pt x="271462" y="567923"/>
                </a:cubicBezTo>
                <a:cubicBezTo>
                  <a:pt x="293025" y="546360"/>
                  <a:pt x="308531" y="519436"/>
                  <a:pt x="328612" y="496486"/>
                </a:cubicBezTo>
                <a:cubicBezTo>
                  <a:pt x="341918" y="481280"/>
                  <a:pt x="358540" y="469145"/>
                  <a:pt x="371475" y="453623"/>
                </a:cubicBezTo>
                <a:cubicBezTo>
                  <a:pt x="382468" y="440432"/>
                  <a:pt x="387908" y="422903"/>
                  <a:pt x="400050" y="410761"/>
                </a:cubicBezTo>
                <a:cubicBezTo>
                  <a:pt x="412192" y="398619"/>
                  <a:pt x="428625" y="391711"/>
                  <a:pt x="442912" y="382186"/>
                </a:cubicBezTo>
                <a:cubicBezTo>
                  <a:pt x="452437" y="367898"/>
                  <a:pt x="458295" y="350316"/>
                  <a:pt x="471487" y="339323"/>
                </a:cubicBezTo>
                <a:cubicBezTo>
                  <a:pt x="495028" y="319705"/>
                  <a:pt x="541722" y="306387"/>
                  <a:pt x="571500" y="296461"/>
                </a:cubicBezTo>
                <a:cubicBezTo>
                  <a:pt x="719760" y="197620"/>
                  <a:pt x="490253" y="348066"/>
                  <a:pt x="671512" y="239311"/>
                </a:cubicBezTo>
                <a:cubicBezTo>
                  <a:pt x="700961" y="221642"/>
                  <a:pt x="724657" y="193021"/>
                  <a:pt x="757237" y="182161"/>
                </a:cubicBezTo>
                <a:cubicBezTo>
                  <a:pt x="771525" y="177398"/>
                  <a:pt x="786629" y="174608"/>
                  <a:pt x="800100" y="167873"/>
                </a:cubicBezTo>
                <a:cubicBezTo>
                  <a:pt x="815458" y="160194"/>
                  <a:pt x="827179" y="146062"/>
                  <a:pt x="842962" y="139298"/>
                </a:cubicBezTo>
                <a:cubicBezTo>
                  <a:pt x="861011" y="131563"/>
                  <a:pt x="881231" y="130405"/>
                  <a:pt x="900112" y="125011"/>
                </a:cubicBezTo>
                <a:cubicBezTo>
                  <a:pt x="914593" y="120874"/>
                  <a:pt x="928687" y="115486"/>
                  <a:pt x="942975" y="110723"/>
                </a:cubicBezTo>
                <a:cubicBezTo>
                  <a:pt x="1028700" y="115486"/>
                  <a:pt x="1114645" y="117238"/>
                  <a:pt x="1200150" y="125011"/>
                </a:cubicBezTo>
                <a:cubicBezTo>
                  <a:pt x="1219706" y="126789"/>
                  <a:pt x="1238045" y="135447"/>
                  <a:pt x="1257300" y="139298"/>
                </a:cubicBezTo>
                <a:cubicBezTo>
                  <a:pt x="1285707" y="144979"/>
                  <a:pt x="1269207" y="165492"/>
                  <a:pt x="1300163" y="167873"/>
                </a:cubicBezTo>
                <a:close/>
              </a:path>
            </a:pathLst>
          </a:custGeom>
          <a:solidFill>
            <a:srgbClr val="825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803657" y="6539345"/>
            <a:ext cx="1366561" cy="358330"/>
          </a:xfrm>
          <a:custGeom>
            <a:avLst/>
            <a:gdLst>
              <a:gd name="connsiteX0" fmla="*/ 36525 w 1366561"/>
              <a:gd name="connsiteY0" fmla="*/ 332510 h 358330"/>
              <a:gd name="connsiteX1" fmla="*/ 147361 w 1366561"/>
              <a:gd name="connsiteY1" fmla="*/ 235528 h 358330"/>
              <a:gd name="connsiteX2" fmla="*/ 175070 w 1366561"/>
              <a:gd name="connsiteY2" fmla="*/ 193964 h 358330"/>
              <a:gd name="connsiteX3" fmla="*/ 272052 w 1366561"/>
              <a:gd name="connsiteY3" fmla="*/ 124691 h 358330"/>
              <a:gd name="connsiteX4" fmla="*/ 327470 w 1366561"/>
              <a:gd name="connsiteY4" fmla="*/ 69273 h 358330"/>
              <a:gd name="connsiteX5" fmla="*/ 396743 w 1366561"/>
              <a:gd name="connsiteY5" fmla="*/ 27710 h 358330"/>
              <a:gd name="connsiteX6" fmla="*/ 479870 w 1366561"/>
              <a:gd name="connsiteY6" fmla="*/ 0 h 358330"/>
              <a:gd name="connsiteX7" fmla="*/ 562998 w 1366561"/>
              <a:gd name="connsiteY7" fmla="*/ 41564 h 358330"/>
              <a:gd name="connsiteX8" fmla="*/ 659979 w 1366561"/>
              <a:gd name="connsiteY8" fmla="*/ 110837 h 358330"/>
              <a:gd name="connsiteX9" fmla="*/ 840088 w 1366561"/>
              <a:gd name="connsiteY9" fmla="*/ 83128 h 358330"/>
              <a:gd name="connsiteX10" fmla="*/ 937070 w 1366561"/>
              <a:gd name="connsiteY10" fmla="*/ 110837 h 358330"/>
              <a:gd name="connsiteX11" fmla="*/ 1020198 w 1366561"/>
              <a:gd name="connsiteY11" fmla="*/ 180110 h 358330"/>
              <a:gd name="connsiteX12" fmla="*/ 1103325 w 1366561"/>
              <a:gd name="connsiteY12" fmla="*/ 124691 h 358330"/>
              <a:gd name="connsiteX13" fmla="*/ 1186452 w 1366561"/>
              <a:gd name="connsiteY13" fmla="*/ 96982 h 358330"/>
              <a:gd name="connsiteX14" fmla="*/ 1241870 w 1366561"/>
              <a:gd name="connsiteY14" fmla="*/ 124691 h 358330"/>
              <a:gd name="connsiteX15" fmla="*/ 1338852 w 1366561"/>
              <a:gd name="connsiteY15" fmla="*/ 249382 h 358330"/>
              <a:gd name="connsiteX16" fmla="*/ 1366561 w 1366561"/>
              <a:gd name="connsiteY16" fmla="*/ 277091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6561" h="358330">
                <a:moveTo>
                  <a:pt x="36525" y="332510"/>
                </a:moveTo>
                <a:cubicBezTo>
                  <a:pt x="198619" y="129891"/>
                  <a:pt x="0" y="358330"/>
                  <a:pt x="147361" y="235528"/>
                </a:cubicBezTo>
                <a:cubicBezTo>
                  <a:pt x="160153" y="224868"/>
                  <a:pt x="163296" y="205738"/>
                  <a:pt x="175070" y="193964"/>
                </a:cubicBezTo>
                <a:cubicBezTo>
                  <a:pt x="235893" y="133140"/>
                  <a:pt x="216983" y="171893"/>
                  <a:pt x="272052" y="124691"/>
                </a:cubicBezTo>
                <a:cubicBezTo>
                  <a:pt x="291887" y="107690"/>
                  <a:pt x="306849" y="85312"/>
                  <a:pt x="327470" y="69273"/>
                </a:cubicBezTo>
                <a:cubicBezTo>
                  <a:pt x="348726" y="52741"/>
                  <a:pt x="372228" y="38853"/>
                  <a:pt x="396743" y="27710"/>
                </a:cubicBezTo>
                <a:cubicBezTo>
                  <a:pt x="423333" y="15624"/>
                  <a:pt x="479870" y="0"/>
                  <a:pt x="479870" y="0"/>
                </a:cubicBezTo>
                <a:cubicBezTo>
                  <a:pt x="520098" y="13410"/>
                  <a:pt x="528816" y="12266"/>
                  <a:pt x="562998" y="41564"/>
                </a:cubicBezTo>
                <a:cubicBezTo>
                  <a:pt x="646674" y="113286"/>
                  <a:pt x="583608" y="85379"/>
                  <a:pt x="659979" y="110837"/>
                </a:cubicBezTo>
                <a:cubicBezTo>
                  <a:pt x="726066" y="88807"/>
                  <a:pt x="749005" y="77770"/>
                  <a:pt x="840088" y="83128"/>
                </a:cubicBezTo>
                <a:cubicBezTo>
                  <a:pt x="873651" y="85102"/>
                  <a:pt x="904743" y="101601"/>
                  <a:pt x="937070" y="110837"/>
                </a:cubicBezTo>
                <a:cubicBezTo>
                  <a:pt x="940887" y="114654"/>
                  <a:pt x="1004418" y="183617"/>
                  <a:pt x="1020198" y="180110"/>
                </a:cubicBezTo>
                <a:cubicBezTo>
                  <a:pt x="1052707" y="172886"/>
                  <a:pt x="1071732" y="135222"/>
                  <a:pt x="1103325" y="124691"/>
                </a:cubicBezTo>
                <a:lnTo>
                  <a:pt x="1186452" y="96982"/>
                </a:lnTo>
                <a:cubicBezTo>
                  <a:pt x="1204925" y="106218"/>
                  <a:pt x="1225064" y="112687"/>
                  <a:pt x="1241870" y="124691"/>
                </a:cubicBezTo>
                <a:cubicBezTo>
                  <a:pt x="1310120" y="173441"/>
                  <a:pt x="1267232" y="177762"/>
                  <a:pt x="1338852" y="249382"/>
                </a:cubicBezTo>
                <a:lnTo>
                  <a:pt x="1366561" y="27709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315200" y="5555673"/>
            <a:ext cx="775855" cy="193963"/>
          </a:xfrm>
          <a:custGeom>
            <a:avLst/>
            <a:gdLst>
              <a:gd name="connsiteX0" fmla="*/ 0 w 775855"/>
              <a:gd name="connsiteY0" fmla="*/ 193963 h 193963"/>
              <a:gd name="connsiteX1" fmla="*/ 41564 w 775855"/>
              <a:gd name="connsiteY1" fmla="*/ 166254 h 193963"/>
              <a:gd name="connsiteX2" fmla="*/ 96982 w 775855"/>
              <a:gd name="connsiteY2" fmla="*/ 110836 h 193963"/>
              <a:gd name="connsiteX3" fmla="*/ 138545 w 775855"/>
              <a:gd name="connsiteY3" fmla="*/ 96982 h 193963"/>
              <a:gd name="connsiteX4" fmla="*/ 207818 w 775855"/>
              <a:gd name="connsiteY4" fmla="*/ 55418 h 193963"/>
              <a:gd name="connsiteX5" fmla="*/ 249382 w 775855"/>
              <a:gd name="connsiteY5" fmla="*/ 69272 h 193963"/>
              <a:gd name="connsiteX6" fmla="*/ 290945 w 775855"/>
              <a:gd name="connsiteY6" fmla="*/ 96982 h 193963"/>
              <a:gd name="connsiteX7" fmla="*/ 318655 w 775855"/>
              <a:gd name="connsiteY7" fmla="*/ 124691 h 193963"/>
              <a:gd name="connsiteX8" fmla="*/ 360218 w 775855"/>
              <a:gd name="connsiteY8" fmla="*/ 138545 h 193963"/>
              <a:gd name="connsiteX9" fmla="*/ 401782 w 775855"/>
              <a:gd name="connsiteY9" fmla="*/ 124691 h 193963"/>
              <a:gd name="connsiteX10" fmla="*/ 443345 w 775855"/>
              <a:gd name="connsiteY10" fmla="*/ 96982 h 193963"/>
              <a:gd name="connsiteX11" fmla="*/ 498764 w 775855"/>
              <a:gd name="connsiteY11" fmla="*/ 55418 h 193963"/>
              <a:gd name="connsiteX12" fmla="*/ 554182 w 775855"/>
              <a:gd name="connsiteY12" fmla="*/ 41563 h 193963"/>
              <a:gd name="connsiteX13" fmla="*/ 637309 w 775855"/>
              <a:gd name="connsiteY13" fmla="*/ 0 h 193963"/>
              <a:gd name="connsiteX14" fmla="*/ 678873 w 775855"/>
              <a:gd name="connsiteY14" fmla="*/ 13854 h 193963"/>
              <a:gd name="connsiteX15" fmla="*/ 748145 w 775855"/>
              <a:gd name="connsiteY15" fmla="*/ 96982 h 193963"/>
              <a:gd name="connsiteX16" fmla="*/ 775855 w 775855"/>
              <a:gd name="connsiteY16" fmla="*/ 110836 h 19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5855" h="193963">
                <a:moveTo>
                  <a:pt x="0" y="193963"/>
                </a:moveTo>
                <a:cubicBezTo>
                  <a:pt x="13855" y="184727"/>
                  <a:pt x="28921" y="177090"/>
                  <a:pt x="41564" y="166254"/>
                </a:cubicBezTo>
                <a:cubicBezTo>
                  <a:pt x="61399" y="149253"/>
                  <a:pt x="75724" y="126020"/>
                  <a:pt x="96982" y="110836"/>
                </a:cubicBezTo>
                <a:cubicBezTo>
                  <a:pt x="108866" y="102348"/>
                  <a:pt x="124691" y="101600"/>
                  <a:pt x="138545" y="96982"/>
                </a:cubicBezTo>
                <a:cubicBezTo>
                  <a:pt x="160495" y="75032"/>
                  <a:pt x="171847" y="55418"/>
                  <a:pt x="207818" y="55418"/>
                </a:cubicBezTo>
                <a:cubicBezTo>
                  <a:pt x="222422" y="55418"/>
                  <a:pt x="235527" y="64654"/>
                  <a:pt x="249382" y="69272"/>
                </a:cubicBezTo>
                <a:cubicBezTo>
                  <a:pt x="263236" y="78509"/>
                  <a:pt x="277943" y="86580"/>
                  <a:pt x="290945" y="96982"/>
                </a:cubicBezTo>
                <a:cubicBezTo>
                  <a:pt x="301145" y="105142"/>
                  <a:pt x="307454" y="117971"/>
                  <a:pt x="318655" y="124691"/>
                </a:cubicBezTo>
                <a:cubicBezTo>
                  <a:pt x="331178" y="132204"/>
                  <a:pt x="346364" y="133927"/>
                  <a:pt x="360218" y="138545"/>
                </a:cubicBezTo>
                <a:cubicBezTo>
                  <a:pt x="374073" y="133927"/>
                  <a:pt x="388720" y="131222"/>
                  <a:pt x="401782" y="124691"/>
                </a:cubicBezTo>
                <a:cubicBezTo>
                  <a:pt x="416675" y="117245"/>
                  <a:pt x="429796" y="106660"/>
                  <a:pt x="443345" y="96982"/>
                </a:cubicBezTo>
                <a:cubicBezTo>
                  <a:pt x="462135" y="83560"/>
                  <a:pt x="478111" y="65745"/>
                  <a:pt x="498764" y="55418"/>
                </a:cubicBezTo>
                <a:cubicBezTo>
                  <a:pt x="515795" y="46902"/>
                  <a:pt x="535709" y="46181"/>
                  <a:pt x="554182" y="41563"/>
                </a:cubicBezTo>
                <a:cubicBezTo>
                  <a:pt x="575198" y="27552"/>
                  <a:pt x="608627" y="0"/>
                  <a:pt x="637309" y="0"/>
                </a:cubicBezTo>
                <a:cubicBezTo>
                  <a:pt x="651913" y="0"/>
                  <a:pt x="665018" y="9236"/>
                  <a:pt x="678873" y="13854"/>
                </a:cubicBezTo>
                <a:cubicBezTo>
                  <a:pt x="704498" y="52292"/>
                  <a:pt x="710049" y="66505"/>
                  <a:pt x="748145" y="96982"/>
                </a:cubicBezTo>
                <a:cubicBezTo>
                  <a:pt x="756209" y="103433"/>
                  <a:pt x="766618" y="106218"/>
                  <a:pt x="775855" y="11083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78873" y="5943600"/>
            <a:ext cx="706582" cy="290945"/>
          </a:xfrm>
          <a:custGeom>
            <a:avLst/>
            <a:gdLst>
              <a:gd name="connsiteX0" fmla="*/ 0 w 706582"/>
              <a:gd name="connsiteY0" fmla="*/ 290945 h 290945"/>
              <a:gd name="connsiteX1" fmla="*/ 83127 w 706582"/>
              <a:gd name="connsiteY1" fmla="*/ 207818 h 290945"/>
              <a:gd name="connsiteX2" fmla="*/ 221672 w 706582"/>
              <a:gd name="connsiteY2" fmla="*/ 124691 h 290945"/>
              <a:gd name="connsiteX3" fmla="*/ 290945 w 706582"/>
              <a:gd name="connsiteY3" fmla="*/ 138545 h 290945"/>
              <a:gd name="connsiteX4" fmla="*/ 332509 w 706582"/>
              <a:gd name="connsiteY4" fmla="*/ 166255 h 290945"/>
              <a:gd name="connsiteX5" fmla="*/ 360218 w 706582"/>
              <a:gd name="connsiteY5" fmla="*/ 138545 h 290945"/>
              <a:gd name="connsiteX6" fmla="*/ 401782 w 706582"/>
              <a:gd name="connsiteY6" fmla="*/ 110836 h 290945"/>
              <a:gd name="connsiteX7" fmla="*/ 457200 w 706582"/>
              <a:gd name="connsiteY7" fmla="*/ 13855 h 290945"/>
              <a:gd name="connsiteX8" fmla="*/ 498763 w 706582"/>
              <a:gd name="connsiteY8" fmla="*/ 0 h 290945"/>
              <a:gd name="connsiteX9" fmla="*/ 706582 w 706582"/>
              <a:gd name="connsiteY9" fmla="*/ 27709 h 2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582" h="290945">
                <a:moveTo>
                  <a:pt x="0" y="290945"/>
                </a:moveTo>
                <a:cubicBezTo>
                  <a:pt x="27709" y="263236"/>
                  <a:pt x="50522" y="229555"/>
                  <a:pt x="83127" y="207818"/>
                </a:cubicBezTo>
                <a:cubicBezTo>
                  <a:pt x="183438" y="140944"/>
                  <a:pt x="136468" y="167293"/>
                  <a:pt x="221672" y="124691"/>
                </a:cubicBezTo>
                <a:cubicBezTo>
                  <a:pt x="244763" y="129309"/>
                  <a:pt x="268896" y="130277"/>
                  <a:pt x="290945" y="138545"/>
                </a:cubicBezTo>
                <a:cubicBezTo>
                  <a:pt x="306536" y="144392"/>
                  <a:pt x="315858" y="166255"/>
                  <a:pt x="332509" y="166255"/>
                </a:cubicBezTo>
                <a:cubicBezTo>
                  <a:pt x="345571" y="166255"/>
                  <a:pt x="350018" y="146705"/>
                  <a:pt x="360218" y="138545"/>
                </a:cubicBezTo>
                <a:cubicBezTo>
                  <a:pt x="373220" y="128143"/>
                  <a:pt x="387927" y="120072"/>
                  <a:pt x="401782" y="110836"/>
                </a:cubicBezTo>
                <a:cubicBezTo>
                  <a:pt x="408601" y="97199"/>
                  <a:pt x="440880" y="26911"/>
                  <a:pt x="457200" y="13855"/>
                </a:cubicBezTo>
                <a:cubicBezTo>
                  <a:pt x="468604" y="4732"/>
                  <a:pt x="484909" y="4618"/>
                  <a:pt x="498763" y="0"/>
                </a:cubicBezTo>
                <a:cubicBezTo>
                  <a:pt x="621322" y="40852"/>
                  <a:pt x="552683" y="27709"/>
                  <a:pt x="706582" y="277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7"/>
          <p:cNvGrpSpPr/>
          <p:nvPr/>
        </p:nvGrpSpPr>
        <p:grpSpPr>
          <a:xfrm>
            <a:off x="3124200" y="838200"/>
            <a:ext cx="1632046" cy="4316776"/>
            <a:chOff x="1606913" y="762000"/>
            <a:chExt cx="1632046" cy="4316776"/>
          </a:xfrm>
        </p:grpSpPr>
        <p:sp>
          <p:nvSpPr>
            <p:cNvPr id="49" name="Freeform 48"/>
            <p:cNvSpPr/>
            <p:nvPr/>
          </p:nvSpPr>
          <p:spPr>
            <a:xfrm>
              <a:off x="2170323" y="3281479"/>
              <a:ext cx="907076" cy="1777494"/>
            </a:xfrm>
            <a:custGeom>
              <a:avLst/>
              <a:gdLst>
                <a:gd name="connsiteX0" fmla="*/ 11017 w 907076"/>
                <a:gd name="connsiteY0" fmla="*/ 177817 h 1777494"/>
                <a:gd name="connsiteX1" fmla="*/ 0 w 907076"/>
                <a:gd name="connsiteY1" fmla="*/ 243919 h 1777494"/>
                <a:gd name="connsiteX2" fmla="*/ 11017 w 907076"/>
                <a:gd name="connsiteY2" fmla="*/ 276969 h 1777494"/>
                <a:gd name="connsiteX3" fmla="*/ 22034 w 907076"/>
                <a:gd name="connsiteY3" fmla="*/ 321037 h 1777494"/>
                <a:gd name="connsiteX4" fmla="*/ 33050 w 907076"/>
                <a:gd name="connsiteY4" fmla="*/ 398155 h 1777494"/>
                <a:gd name="connsiteX5" fmla="*/ 55084 w 907076"/>
                <a:gd name="connsiteY5" fmla="*/ 486290 h 1777494"/>
                <a:gd name="connsiteX6" fmla="*/ 66101 w 907076"/>
                <a:gd name="connsiteY6" fmla="*/ 530357 h 1777494"/>
                <a:gd name="connsiteX7" fmla="*/ 77118 w 907076"/>
                <a:gd name="connsiteY7" fmla="*/ 673576 h 1777494"/>
                <a:gd name="connsiteX8" fmla="*/ 88135 w 907076"/>
                <a:gd name="connsiteY8" fmla="*/ 728661 h 1777494"/>
                <a:gd name="connsiteX9" fmla="*/ 99152 w 907076"/>
                <a:gd name="connsiteY9" fmla="*/ 805779 h 1777494"/>
                <a:gd name="connsiteX10" fmla="*/ 110169 w 907076"/>
                <a:gd name="connsiteY10" fmla="*/ 960015 h 1777494"/>
                <a:gd name="connsiteX11" fmla="*/ 132202 w 907076"/>
                <a:gd name="connsiteY11" fmla="*/ 1147302 h 1777494"/>
                <a:gd name="connsiteX12" fmla="*/ 154236 w 907076"/>
                <a:gd name="connsiteY12" fmla="*/ 1400690 h 1777494"/>
                <a:gd name="connsiteX13" fmla="*/ 176270 w 907076"/>
                <a:gd name="connsiteY13" fmla="*/ 1576960 h 1777494"/>
                <a:gd name="connsiteX14" fmla="*/ 198304 w 907076"/>
                <a:gd name="connsiteY14" fmla="*/ 1665094 h 1777494"/>
                <a:gd name="connsiteX15" fmla="*/ 209320 w 907076"/>
                <a:gd name="connsiteY15" fmla="*/ 1698145 h 1777494"/>
                <a:gd name="connsiteX16" fmla="*/ 231354 w 907076"/>
                <a:gd name="connsiteY16" fmla="*/ 1731196 h 1777494"/>
                <a:gd name="connsiteX17" fmla="*/ 462708 w 907076"/>
                <a:gd name="connsiteY17" fmla="*/ 1687128 h 1777494"/>
                <a:gd name="connsiteX18" fmla="*/ 473725 w 907076"/>
                <a:gd name="connsiteY18" fmla="*/ 1654078 h 1777494"/>
                <a:gd name="connsiteX19" fmla="*/ 462708 w 907076"/>
                <a:gd name="connsiteY19" fmla="*/ 1565943 h 1777494"/>
                <a:gd name="connsiteX20" fmla="*/ 396607 w 907076"/>
                <a:gd name="connsiteY20" fmla="*/ 1543909 h 1777494"/>
                <a:gd name="connsiteX21" fmla="*/ 363557 w 907076"/>
                <a:gd name="connsiteY21" fmla="*/ 1521875 h 1777494"/>
                <a:gd name="connsiteX22" fmla="*/ 341523 w 907076"/>
                <a:gd name="connsiteY22" fmla="*/ 1455774 h 1777494"/>
                <a:gd name="connsiteX23" fmla="*/ 319489 w 907076"/>
                <a:gd name="connsiteY23" fmla="*/ 1378656 h 1777494"/>
                <a:gd name="connsiteX24" fmla="*/ 297455 w 907076"/>
                <a:gd name="connsiteY24" fmla="*/ 1301538 h 1777494"/>
                <a:gd name="connsiteX25" fmla="*/ 286438 w 907076"/>
                <a:gd name="connsiteY25" fmla="*/ 1202386 h 1777494"/>
                <a:gd name="connsiteX26" fmla="*/ 275422 w 907076"/>
                <a:gd name="connsiteY26" fmla="*/ 1158319 h 1777494"/>
                <a:gd name="connsiteX27" fmla="*/ 286438 w 907076"/>
                <a:gd name="connsiteY27" fmla="*/ 1070184 h 1777494"/>
                <a:gd name="connsiteX28" fmla="*/ 308472 w 907076"/>
                <a:gd name="connsiteY28" fmla="*/ 1004082 h 1777494"/>
                <a:gd name="connsiteX29" fmla="*/ 297455 w 907076"/>
                <a:gd name="connsiteY29" fmla="*/ 805779 h 1777494"/>
                <a:gd name="connsiteX30" fmla="*/ 275422 w 907076"/>
                <a:gd name="connsiteY30" fmla="*/ 739678 h 1777494"/>
                <a:gd name="connsiteX31" fmla="*/ 264405 w 907076"/>
                <a:gd name="connsiteY31" fmla="*/ 706627 h 1777494"/>
                <a:gd name="connsiteX32" fmla="*/ 275422 w 907076"/>
                <a:gd name="connsiteY32" fmla="*/ 265952 h 1777494"/>
                <a:gd name="connsiteX33" fmla="*/ 286438 w 907076"/>
                <a:gd name="connsiteY33" fmla="*/ 232902 h 1777494"/>
                <a:gd name="connsiteX34" fmla="*/ 319489 w 907076"/>
                <a:gd name="connsiteY34" fmla="*/ 210868 h 1777494"/>
                <a:gd name="connsiteX35" fmla="*/ 374573 w 907076"/>
                <a:gd name="connsiteY35" fmla="*/ 221885 h 1777494"/>
                <a:gd name="connsiteX36" fmla="*/ 418641 w 907076"/>
                <a:gd name="connsiteY36" fmla="*/ 321037 h 1777494"/>
                <a:gd name="connsiteX37" fmla="*/ 440675 w 907076"/>
                <a:gd name="connsiteY37" fmla="*/ 387138 h 1777494"/>
                <a:gd name="connsiteX38" fmla="*/ 451691 w 907076"/>
                <a:gd name="connsiteY38" fmla="*/ 442222 h 1777494"/>
                <a:gd name="connsiteX39" fmla="*/ 462708 w 907076"/>
                <a:gd name="connsiteY39" fmla="*/ 475273 h 1777494"/>
                <a:gd name="connsiteX40" fmla="*/ 473725 w 907076"/>
                <a:gd name="connsiteY40" fmla="*/ 519340 h 1777494"/>
                <a:gd name="connsiteX41" fmla="*/ 484742 w 907076"/>
                <a:gd name="connsiteY41" fmla="*/ 607475 h 1777494"/>
                <a:gd name="connsiteX42" fmla="*/ 506776 w 907076"/>
                <a:gd name="connsiteY42" fmla="*/ 772728 h 1777494"/>
                <a:gd name="connsiteX43" fmla="*/ 517793 w 907076"/>
                <a:gd name="connsiteY43" fmla="*/ 805779 h 1777494"/>
                <a:gd name="connsiteX44" fmla="*/ 539826 w 907076"/>
                <a:gd name="connsiteY44" fmla="*/ 948998 h 1777494"/>
                <a:gd name="connsiteX45" fmla="*/ 550843 w 907076"/>
                <a:gd name="connsiteY45" fmla="*/ 1081201 h 1777494"/>
                <a:gd name="connsiteX46" fmla="*/ 561860 w 907076"/>
                <a:gd name="connsiteY46" fmla="*/ 1125268 h 1777494"/>
                <a:gd name="connsiteX47" fmla="*/ 572877 w 907076"/>
                <a:gd name="connsiteY47" fmla="*/ 1191369 h 1777494"/>
                <a:gd name="connsiteX48" fmla="*/ 583894 w 907076"/>
                <a:gd name="connsiteY48" fmla="*/ 1246454 h 1777494"/>
                <a:gd name="connsiteX49" fmla="*/ 605928 w 907076"/>
                <a:gd name="connsiteY49" fmla="*/ 1411707 h 1777494"/>
                <a:gd name="connsiteX50" fmla="*/ 627961 w 907076"/>
                <a:gd name="connsiteY50" fmla="*/ 1587976 h 1777494"/>
                <a:gd name="connsiteX51" fmla="*/ 638978 w 907076"/>
                <a:gd name="connsiteY51" fmla="*/ 1632044 h 1777494"/>
                <a:gd name="connsiteX52" fmla="*/ 672029 w 907076"/>
                <a:gd name="connsiteY52" fmla="*/ 1654078 h 1777494"/>
                <a:gd name="connsiteX53" fmla="*/ 881349 w 907076"/>
                <a:gd name="connsiteY53" fmla="*/ 1643061 h 1777494"/>
                <a:gd name="connsiteX54" fmla="*/ 903383 w 907076"/>
                <a:gd name="connsiteY54" fmla="*/ 1576960 h 1777494"/>
                <a:gd name="connsiteX55" fmla="*/ 892366 w 907076"/>
                <a:gd name="connsiteY55" fmla="*/ 1510858 h 1777494"/>
                <a:gd name="connsiteX56" fmla="*/ 826265 w 907076"/>
                <a:gd name="connsiteY56" fmla="*/ 1488825 h 1777494"/>
                <a:gd name="connsiteX57" fmla="*/ 782197 w 907076"/>
                <a:gd name="connsiteY57" fmla="*/ 1411707 h 1777494"/>
                <a:gd name="connsiteX58" fmla="*/ 749147 w 907076"/>
                <a:gd name="connsiteY58" fmla="*/ 1334588 h 1777494"/>
                <a:gd name="connsiteX59" fmla="*/ 738130 w 907076"/>
                <a:gd name="connsiteY59" fmla="*/ 1279504 h 1777494"/>
                <a:gd name="connsiteX60" fmla="*/ 738130 w 907076"/>
                <a:gd name="connsiteY60" fmla="*/ 882897 h 1777494"/>
                <a:gd name="connsiteX61" fmla="*/ 716096 w 907076"/>
                <a:gd name="connsiteY61" fmla="*/ 849846 h 1777494"/>
                <a:gd name="connsiteX62" fmla="*/ 683046 w 907076"/>
                <a:gd name="connsiteY62" fmla="*/ 783745 h 1777494"/>
                <a:gd name="connsiteX63" fmla="*/ 672029 w 907076"/>
                <a:gd name="connsiteY63" fmla="*/ 728661 h 1777494"/>
                <a:gd name="connsiteX64" fmla="*/ 649995 w 907076"/>
                <a:gd name="connsiteY64" fmla="*/ 651543 h 1777494"/>
                <a:gd name="connsiteX65" fmla="*/ 661012 w 907076"/>
                <a:gd name="connsiteY65" fmla="*/ 453239 h 1777494"/>
                <a:gd name="connsiteX66" fmla="*/ 683046 w 907076"/>
                <a:gd name="connsiteY66" fmla="*/ 387138 h 1777494"/>
                <a:gd name="connsiteX67" fmla="*/ 694063 w 907076"/>
                <a:gd name="connsiteY67" fmla="*/ 332054 h 1777494"/>
                <a:gd name="connsiteX68" fmla="*/ 661012 w 907076"/>
                <a:gd name="connsiteY68" fmla="*/ 155784 h 1777494"/>
                <a:gd name="connsiteX69" fmla="*/ 627961 w 907076"/>
                <a:gd name="connsiteY69" fmla="*/ 133750 h 1777494"/>
                <a:gd name="connsiteX70" fmla="*/ 594911 w 907076"/>
                <a:gd name="connsiteY70" fmla="*/ 89682 h 1777494"/>
                <a:gd name="connsiteX71" fmla="*/ 550843 w 907076"/>
                <a:gd name="connsiteY71" fmla="*/ 67649 h 1777494"/>
                <a:gd name="connsiteX72" fmla="*/ 517793 w 907076"/>
                <a:gd name="connsiteY72" fmla="*/ 45615 h 1777494"/>
                <a:gd name="connsiteX73" fmla="*/ 451691 w 907076"/>
                <a:gd name="connsiteY73" fmla="*/ 12564 h 1777494"/>
                <a:gd name="connsiteX74" fmla="*/ 220337 w 907076"/>
                <a:gd name="connsiteY74" fmla="*/ 34598 h 1777494"/>
                <a:gd name="connsiteX75" fmla="*/ 187287 w 907076"/>
                <a:gd name="connsiteY75" fmla="*/ 56632 h 1777494"/>
                <a:gd name="connsiteX76" fmla="*/ 110169 w 907076"/>
                <a:gd name="connsiteY76" fmla="*/ 89682 h 1777494"/>
                <a:gd name="connsiteX77" fmla="*/ 55084 w 907076"/>
                <a:gd name="connsiteY77" fmla="*/ 221885 h 1777494"/>
                <a:gd name="connsiteX78" fmla="*/ 33050 w 907076"/>
                <a:gd name="connsiteY78" fmla="*/ 254935 h 1777494"/>
                <a:gd name="connsiteX79" fmla="*/ 33050 w 907076"/>
                <a:gd name="connsiteY79" fmla="*/ 453239 h 177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07076" h="1777494">
                  <a:moveTo>
                    <a:pt x="11017" y="177817"/>
                  </a:moveTo>
                  <a:cubicBezTo>
                    <a:pt x="7345" y="199851"/>
                    <a:pt x="0" y="221581"/>
                    <a:pt x="0" y="243919"/>
                  </a:cubicBezTo>
                  <a:cubicBezTo>
                    <a:pt x="0" y="255532"/>
                    <a:pt x="7827" y="265803"/>
                    <a:pt x="11017" y="276969"/>
                  </a:cubicBezTo>
                  <a:cubicBezTo>
                    <a:pt x="15177" y="291528"/>
                    <a:pt x="19326" y="306140"/>
                    <a:pt x="22034" y="321037"/>
                  </a:cubicBezTo>
                  <a:cubicBezTo>
                    <a:pt x="26679" y="346585"/>
                    <a:pt x="27958" y="372692"/>
                    <a:pt x="33050" y="398155"/>
                  </a:cubicBezTo>
                  <a:cubicBezTo>
                    <a:pt x="38989" y="427849"/>
                    <a:pt x="47739" y="456912"/>
                    <a:pt x="55084" y="486290"/>
                  </a:cubicBezTo>
                  <a:lnTo>
                    <a:pt x="66101" y="530357"/>
                  </a:lnTo>
                  <a:cubicBezTo>
                    <a:pt x="69773" y="578097"/>
                    <a:pt x="71830" y="625988"/>
                    <a:pt x="77118" y="673576"/>
                  </a:cubicBezTo>
                  <a:cubicBezTo>
                    <a:pt x="79186" y="692187"/>
                    <a:pt x="85057" y="710190"/>
                    <a:pt x="88135" y="728661"/>
                  </a:cubicBezTo>
                  <a:cubicBezTo>
                    <a:pt x="92404" y="754275"/>
                    <a:pt x="96690" y="779929"/>
                    <a:pt x="99152" y="805779"/>
                  </a:cubicBezTo>
                  <a:cubicBezTo>
                    <a:pt x="104039" y="857090"/>
                    <a:pt x="105503" y="908684"/>
                    <a:pt x="110169" y="960015"/>
                  </a:cubicBezTo>
                  <a:cubicBezTo>
                    <a:pt x="120580" y="1074541"/>
                    <a:pt x="123227" y="1026145"/>
                    <a:pt x="132202" y="1147302"/>
                  </a:cubicBezTo>
                  <a:cubicBezTo>
                    <a:pt x="150640" y="1396214"/>
                    <a:pt x="128430" y="1271661"/>
                    <a:pt x="154236" y="1400690"/>
                  </a:cubicBezTo>
                  <a:cubicBezTo>
                    <a:pt x="162838" y="1495314"/>
                    <a:pt x="159196" y="1502972"/>
                    <a:pt x="176270" y="1576960"/>
                  </a:cubicBezTo>
                  <a:cubicBezTo>
                    <a:pt x="183079" y="1606467"/>
                    <a:pt x="190336" y="1635879"/>
                    <a:pt x="198304" y="1665094"/>
                  </a:cubicBezTo>
                  <a:cubicBezTo>
                    <a:pt x="201359" y="1676298"/>
                    <a:pt x="204127" y="1687758"/>
                    <a:pt x="209320" y="1698145"/>
                  </a:cubicBezTo>
                  <a:cubicBezTo>
                    <a:pt x="215241" y="1709988"/>
                    <a:pt x="224009" y="1720179"/>
                    <a:pt x="231354" y="1731196"/>
                  </a:cubicBezTo>
                  <a:cubicBezTo>
                    <a:pt x="371542" y="1723818"/>
                    <a:pt x="417526" y="1777494"/>
                    <a:pt x="462708" y="1687128"/>
                  </a:cubicBezTo>
                  <a:cubicBezTo>
                    <a:pt x="467901" y="1676741"/>
                    <a:pt x="470053" y="1665095"/>
                    <a:pt x="473725" y="1654078"/>
                  </a:cubicBezTo>
                  <a:cubicBezTo>
                    <a:pt x="470053" y="1624700"/>
                    <a:pt x="479686" y="1590198"/>
                    <a:pt x="462708" y="1565943"/>
                  </a:cubicBezTo>
                  <a:cubicBezTo>
                    <a:pt x="449389" y="1546916"/>
                    <a:pt x="396607" y="1543909"/>
                    <a:pt x="396607" y="1543909"/>
                  </a:cubicBezTo>
                  <a:cubicBezTo>
                    <a:pt x="385590" y="1536564"/>
                    <a:pt x="370574" y="1533103"/>
                    <a:pt x="363557" y="1521875"/>
                  </a:cubicBezTo>
                  <a:cubicBezTo>
                    <a:pt x="351248" y="1502180"/>
                    <a:pt x="348868" y="1477808"/>
                    <a:pt x="341523" y="1455774"/>
                  </a:cubicBezTo>
                  <a:cubicBezTo>
                    <a:pt x="315109" y="1376534"/>
                    <a:pt x="347154" y="1475483"/>
                    <a:pt x="319489" y="1378656"/>
                  </a:cubicBezTo>
                  <a:cubicBezTo>
                    <a:pt x="287879" y="1268022"/>
                    <a:pt x="331895" y="1439297"/>
                    <a:pt x="297455" y="1301538"/>
                  </a:cubicBezTo>
                  <a:cubicBezTo>
                    <a:pt x="293783" y="1268487"/>
                    <a:pt x="291494" y="1235253"/>
                    <a:pt x="286438" y="1202386"/>
                  </a:cubicBezTo>
                  <a:cubicBezTo>
                    <a:pt x="284136" y="1187421"/>
                    <a:pt x="275422" y="1173460"/>
                    <a:pt x="275422" y="1158319"/>
                  </a:cubicBezTo>
                  <a:cubicBezTo>
                    <a:pt x="275422" y="1128712"/>
                    <a:pt x="280235" y="1099134"/>
                    <a:pt x="286438" y="1070184"/>
                  </a:cubicBezTo>
                  <a:cubicBezTo>
                    <a:pt x="291304" y="1047474"/>
                    <a:pt x="308472" y="1004082"/>
                    <a:pt x="308472" y="1004082"/>
                  </a:cubicBezTo>
                  <a:cubicBezTo>
                    <a:pt x="304800" y="937981"/>
                    <a:pt x="305666" y="871471"/>
                    <a:pt x="297455" y="805779"/>
                  </a:cubicBezTo>
                  <a:cubicBezTo>
                    <a:pt x="294574" y="782733"/>
                    <a:pt x="282766" y="761712"/>
                    <a:pt x="275422" y="739678"/>
                  </a:cubicBezTo>
                  <a:lnTo>
                    <a:pt x="264405" y="706627"/>
                  </a:lnTo>
                  <a:cubicBezTo>
                    <a:pt x="268077" y="559735"/>
                    <a:pt x="268595" y="412731"/>
                    <a:pt x="275422" y="265952"/>
                  </a:cubicBezTo>
                  <a:cubicBezTo>
                    <a:pt x="275962" y="254352"/>
                    <a:pt x="279184" y="241970"/>
                    <a:pt x="286438" y="232902"/>
                  </a:cubicBezTo>
                  <a:cubicBezTo>
                    <a:pt x="294709" y="222563"/>
                    <a:pt x="308472" y="218213"/>
                    <a:pt x="319489" y="210868"/>
                  </a:cubicBezTo>
                  <a:cubicBezTo>
                    <a:pt x="337850" y="214540"/>
                    <a:pt x="358315" y="212595"/>
                    <a:pt x="374573" y="221885"/>
                  </a:cubicBezTo>
                  <a:cubicBezTo>
                    <a:pt x="396140" y="234209"/>
                    <a:pt x="415838" y="312629"/>
                    <a:pt x="418641" y="321037"/>
                  </a:cubicBezTo>
                  <a:cubicBezTo>
                    <a:pt x="418642" y="321041"/>
                    <a:pt x="440674" y="387135"/>
                    <a:pt x="440675" y="387138"/>
                  </a:cubicBezTo>
                  <a:cubicBezTo>
                    <a:pt x="444347" y="405499"/>
                    <a:pt x="447150" y="424056"/>
                    <a:pt x="451691" y="442222"/>
                  </a:cubicBezTo>
                  <a:cubicBezTo>
                    <a:pt x="454507" y="453488"/>
                    <a:pt x="459518" y="464107"/>
                    <a:pt x="462708" y="475273"/>
                  </a:cubicBezTo>
                  <a:cubicBezTo>
                    <a:pt x="466868" y="489832"/>
                    <a:pt x="470053" y="504651"/>
                    <a:pt x="473725" y="519340"/>
                  </a:cubicBezTo>
                  <a:cubicBezTo>
                    <a:pt x="477397" y="548718"/>
                    <a:pt x="481283" y="578071"/>
                    <a:pt x="484742" y="607475"/>
                  </a:cubicBezTo>
                  <a:cubicBezTo>
                    <a:pt x="490709" y="658194"/>
                    <a:pt x="495341" y="721272"/>
                    <a:pt x="506776" y="772728"/>
                  </a:cubicBezTo>
                  <a:cubicBezTo>
                    <a:pt x="509295" y="784064"/>
                    <a:pt x="514121" y="794762"/>
                    <a:pt x="517793" y="805779"/>
                  </a:cubicBezTo>
                  <a:cubicBezTo>
                    <a:pt x="525137" y="853519"/>
                    <a:pt x="534071" y="901041"/>
                    <a:pt x="539826" y="948998"/>
                  </a:cubicBezTo>
                  <a:cubicBezTo>
                    <a:pt x="545095" y="992903"/>
                    <a:pt x="545358" y="1037322"/>
                    <a:pt x="550843" y="1081201"/>
                  </a:cubicBezTo>
                  <a:cubicBezTo>
                    <a:pt x="552721" y="1096225"/>
                    <a:pt x="558891" y="1110421"/>
                    <a:pt x="561860" y="1125268"/>
                  </a:cubicBezTo>
                  <a:cubicBezTo>
                    <a:pt x="566241" y="1147172"/>
                    <a:pt x="568881" y="1169392"/>
                    <a:pt x="572877" y="1191369"/>
                  </a:cubicBezTo>
                  <a:cubicBezTo>
                    <a:pt x="576227" y="1209792"/>
                    <a:pt x="581419" y="1227893"/>
                    <a:pt x="583894" y="1246454"/>
                  </a:cubicBezTo>
                  <a:cubicBezTo>
                    <a:pt x="621876" y="1531316"/>
                    <a:pt x="574937" y="1241250"/>
                    <a:pt x="605928" y="1411707"/>
                  </a:cubicBezTo>
                  <a:cubicBezTo>
                    <a:pt x="633342" y="1562490"/>
                    <a:pt x="597652" y="1375816"/>
                    <a:pt x="627961" y="1587976"/>
                  </a:cubicBezTo>
                  <a:cubicBezTo>
                    <a:pt x="630102" y="1602965"/>
                    <a:pt x="630579" y="1619446"/>
                    <a:pt x="638978" y="1632044"/>
                  </a:cubicBezTo>
                  <a:cubicBezTo>
                    <a:pt x="646323" y="1643061"/>
                    <a:pt x="661012" y="1646733"/>
                    <a:pt x="672029" y="1654078"/>
                  </a:cubicBezTo>
                  <a:cubicBezTo>
                    <a:pt x="741802" y="1650406"/>
                    <a:pt x="815065" y="1665156"/>
                    <a:pt x="881349" y="1643061"/>
                  </a:cubicBezTo>
                  <a:cubicBezTo>
                    <a:pt x="903383" y="1635716"/>
                    <a:pt x="903383" y="1576960"/>
                    <a:pt x="903383" y="1576960"/>
                  </a:cubicBezTo>
                  <a:cubicBezTo>
                    <a:pt x="899711" y="1554926"/>
                    <a:pt x="907076" y="1527669"/>
                    <a:pt x="892366" y="1510858"/>
                  </a:cubicBezTo>
                  <a:cubicBezTo>
                    <a:pt x="877072" y="1493379"/>
                    <a:pt x="826265" y="1488825"/>
                    <a:pt x="826265" y="1488825"/>
                  </a:cubicBezTo>
                  <a:cubicBezTo>
                    <a:pt x="804139" y="1455636"/>
                    <a:pt x="798968" y="1450840"/>
                    <a:pt x="782197" y="1411707"/>
                  </a:cubicBezTo>
                  <a:cubicBezTo>
                    <a:pt x="733563" y="1298225"/>
                    <a:pt x="822231" y="1480757"/>
                    <a:pt x="749147" y="1334588"/>
                  </a:cubicBezTo>
                  <a:cubicBezTo>
                    <a:pt x="745475" y="1316227"/>
                    <a:pt x="738130" y="1298229"/>
                    <a:pt x="738130" y="1279504"/>
                  </a:cubicBezTo>
                  <a:cubicBezTo>
                    <a:pt x="738130" y="1203414"/>
                    <a:pt x="763458" y="992650"/>
                    <a:pt x="738130" y="882897"/>
                  </a:cubicBezTo>
                  <a:cubicBezTo>
                    <a:pt x="735153" y="869995"/>
                    <a:pt x="722018" y="861689"/>
                    <a:pt x="716096" y="849846"/>
                  </a:cubicBezTo>
                  <a:cubicBezTo>
                    <a:pt x="670479" y="758614"/>
                    <a:pt x="746196" y="878475"/>
                    <a:pt x="683046" y="783745"/>
                  </a:cubicBezTo>
                  <a:cubicBezTo>
                    <a:pt x="679374" y="765384"/>
                    <a:pt x="676571" y="746827"/>
                    <a:pt x="672029" y="728661"/>
                  </a:cubicBezTo>
                  <a:cubicBezTo>
                    <a:pt x="665545" y="702725"/>
                    <a:pt x="651064" y="678256"/>
                    <a:pt x="649995" y="651543"/>
                  </a:cubicBezTo>
                  <a:cubicBezTo>
                    <a:pt x="647349" y="585393"/>
                    <a:pt x="652800" y="518931"/>
                    <a:pt x="661012" y="453239"/>
                  </a:cubicBezTo>
                  <a:cubicBezTo>
                    <a:pt x="663893" y="430193"/>
                    <a:pt x="678491" y="409913"/>
                    <a:pt x="683046" y="387138"/>
                  </a:cubicBezTo>
                  <a:lnTo>
                    <a:pt x="694063" y="332054"/>
                  </a:lnTo>
                  <a:cubicBezTo>
                    <a:pt x="689352" y="270814"/>
                    <a:pt x="707582" y="202353"/>
                    <a:pt x="661012" y="155784"/>
                  </a:cubicBezTo>
                  <a:cubicBezTo>
                    <a:pt x="651649" y="146421"/>
                    <a:pt x="638978" y="141095"/>
                    <a:pt x="627961" y="133750"/>
                  </a:cubicBezTo>
                  <a:cubicBezTo>
                    <a:pt x="616944" y="119061"/>
                    <a:pt x="608852" y="101631"/>
                    <a:pt x="594911" y="89682"/>
                  </a:cubicBezTo>
                  <a:cubicBezTo>
                    <a:pt x="582442" y="78994"/>
                    <a:pt x="565102" y="75797"/>
                    <a:pt x="550843" y="67649"/>
                  </a:cubicBezTo>
                  <a:cubicBezTo>
                    <a:pt x="539347" y="61080"/>
                    <a:pt x="529636" y="51536"/>
                    <a:pt x="517793" y="45615"/>
                  </a:cubicBezTo>
                  <a:cubicBezTo>
                    <a:pt x="426564" y="0"/>
                    <a:pt x="546415" y="75714"/>
                    <a:pt x="451691" y="12564"/>
                  </a:cubicBezTo>
                  <a:cubicBezTo>
                    <a:pt x="444458" y="13120"/>
                    <a:pt x="253643" y="25515"/>
                    <a:pt x="220337" y="34598"/>
                  </a:cubicBezTo>
                  <a:cubicBezTo>
                    <a:pt x="207563" y="38082"/>
                    <a:pt x="198783" y="50063"/>
                    <a:pt x="187287" y="56632"/>
                  </a:cubicBezTo>
                  <a:cubicBezTo>
                    <a:pt x="149169" y="78414"/>
                    <a:pt x="147248" y="77323"/>
                    <a:pt x="110169" y="89682"/>
                  </a:cubicBezTo>
                  <a:cubicBezTo>
                    <a:pt x="17265" y="229038"/>
                    <a:pt x="101197" y="83550"/>
                    <a:pt x="55084" y="221885"/>
                  </a:cubicBezTo>
                  <a:cubicBezTo>
                    <a:pt x="50897" y="234446"/>
                    <a:pt x="34305" y="241754"/>
                    <a:pt x="33050" y="254935"/>
                  </a:cubicBezTo>
                  <a:cubicBezTo>
                    <a:pt x="26783" y="320739"/>
                    <a:pt x="33050" y="387138"/>
                    <a:pt x="33050" y="45323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606913" y="1872867"/>
              <a:ext cx="1632046" cy="1209150"/>
            </a:xfrm>
            <a:custGeom>
              <a:avLst/>
              <a:gdLst>
                <a:gd name="connsiteX0" fmla="*/ 453241 w 1632046"/>
                <a:gd name="connsiteY0" fmla="*/ 22034 h 1209150"/>
                <a:gd name="connsiteX1" fmla="*/ 508326 w 1632046"/>
                <a:gd name="connsiteY1" fmla="*/ 11017 h 1209150"/>
                <a:gd name="connsiteX2" fmla="*/ 750697 w 1632046"/>
                <a:gd name="connsiteY2" fmla="*/ 44068 h 1209150"/>
                <a:gd name="connsiteX3" fmla="*/ 960017 w 1632046"/>
                <a:gd name="connsiteY3" fmla="*/ 55085 h 1209150"/>
                <a:gd name="connsiteX4" fmla="*/ 1070186 w 1632046"/>
                <a:gd name="connsiteY4" fmla="*/ 22034 h 1209150"/>
                <a:gd name="connsiteX5" fmla="*/ 1147304 w 1632046"/>
                <a:gd name="connsiteY5" fmla="*/ 0 h 1209150"/>
                <a:gd name="connsiteX6" fmla="*/ 1279506 w 1632046"/>
                <a:gd name="connsiteY6" fmla="*/ 33051 h 1209150"/>
                <a:gd name="connsiteX7" fmla="*/ 1312557 w 1632046"/>
                <a:gd name="connsiteY7" fmla="*/ 44068 h 1209150"/>
                <a:gd name="connsiteX8" fmla="*/ 1378658 w 1632046"/>
                <a:gd name="connsiteY8" fmla="*/ 77119 h 1209150"/>
                <a:gd name="connsiteX9" fmla="*/ 1444759 w 1632046"/>
                <a:gd name="connsiteY9" fmla="*/ 110169 h 1209150"/>
                <a:gd name="connsiteX10" fmla="*/ 1499844 w 1632046"/>
                <a:gd name="connsiteY10" fmla="*/ 176270 h 1209150"/>
                <a:gd name="connsiteX11" fmla="*/ 1510860 w 1632046"/>
                <a:gd name="connsiteY11" fmla="*/ 209321 h 1209150"/>
                <a:gd name="connsiteX12" fmla="*/ 1532894 w 1632046"/>
                <a:gd name="connsiteY12" fmla="*/ 242372 h 1209150"/>
                <a:gd name="connsiteX13" fmla="*/ 1565945 w 1632046"/>
                <a:gd name="connsiteY13" fmla="*/ 363557 h 1209150"/>
                <a:gd name="connsiteX14" fmla="*/ 1587979 w 1632046"/>
                <a:gd name="connsiteY14" fmla="*/ 495760 h 1209150"/>
                <a:gd name="connsiteX15" fmla="*/ 1598995 w 1632046"/>
                <a:gd name="connsiteY15" fmla="*/ 605928 h 1209150"/>
                <a:gd name="connsiteX16" fmla="*/ 1610012 w 1632046"/>
                <a:gd name="connsiteY16" fmla="*/ 638979 h 1209150"/>
                <a:gd name="connsiteX17" fmla="*/ 1632046 w 1632046"/>
                <a:gd name="connsiteY17" fmla="*/ 727114 h 1209150"/>
                <a:gd name="connsiteX18" fmla="*/ 1621029 w 1632046"/>
                <a:gd name="connsiteY18" fmla="*/ 848299 h 1209150"/>
                <a:gd name="connsiteX19" fmla="*/ 1576962 w 1632046"/>
                <a:gd name="connsiteY19" fmla="*/ 947451 h 1209150"/>
                <a:gd name="connsiteX20" fmla="*/ 1532894 w 1632046"/>
                <a:gd name="connsiteY20" fmla="*/ 1024569 h 1209150"/>
                <a:gd name="connsiteX21" fmla="*/ 1499844 w 1632046"/>
                <a:gd name="connsiteY21" fmla="*/ 1057620 h 1209150"/>
                <a:gd name="connsiteX22" fmla="*/ 1455776 w 1632046"/>
                <a:gd name="connsiteY22" fmla="*/ 1123721 h 1209150"/>
                <a:gd name="connsiteX23" fmla="*/ 1433742 w 1632046"/>
                <a:gd name="connsiteY23" fmla="*/ 1156772 h 1209150"/>
                <a:gd name="connsiteX24" fmla="*/ 1400692 w 1632046"/>
                <a:gd name="connsiteY24" fmla="*/ 1189822 h 1209150"/>
                <a:gd name="connsiteX25" fmla="*/ 1433742 w 1632046"/>
                <a:gd name="connsiteY25" fmla="*/ 1123721 h 1209150"/>
                <a:gd name="connsiteX26" fmla="*/ 1444759 w 1632046"/>
                <a:gd name="connsiteY26" fmla="*/ 1090670 h 1209150"/>
                <a:gd name="connsiteX27" fmla="*/ 1378658 w 1632046"/>
                <a:gd name="connsiteY27" fmla="*/ 1134738 h 1209150"/>
                <a:gd name="connsiteX28" fmla="*/ 1356624 w 1632046"/>
                <a:gd name="connsiteY28" fmla="*/ 1101687 h 1209150"/>
                <a:gd name="connsiteX29" fmla="*/ 1334591 w 1632046"/>
                <a:gd name="connsiteY29" fmla="*/ 1090670 h 1209150"/>
                <a:gd name="connsiteX30" fmla="*/ 1334591 w 1632046"/>
                <a:gd name="connsiteY30" fmla="*/ 1024569 h 1209150"/>
                <a:gd name="connsiteX31" fmla="*/ 1323574 w 1632046"/>
                <a:gd name="connsiteY31" fmla="*/ 991519 h 1209150"/>
                <a:gd name="connsiteX32" fmla="*/ 1334591 w 1632046"/>
                <a:gd name="connsiteY32" fmla="*/ 925417 h 1209150"/>
                <a:gd name="connsiteX33" fmla="*/ 1378658 w 1632046"/>
                <a:gd name="connsiteY33" fmla="*/ 914400 h 1209150"/>
                <a:gd name="connsiteX34" fmla="*/ 1444759 w 1632046"/>
                <a:gd name="connsiteY34" fmla="*/ 903384 h 1209150"/>
                <a:gd name="connsiteX35" fmla="*/ 1477810 w 1632046"/>
                <a:gd name="connsiteY35" fmla="*/ 881350 h 1209150"/>
                <a:gd name="connsiteX36" fmla="*/ 1488827 w 1632046"/>
                <a:gd name="connsiteY36" fmla="*/ 848299 h 1209150"/>
                <a:gd name="connsiteX37" fmla="*/ 1510860 w 1632046"/>
                <a:gd name="connsiteY37" fmla="*/ 815249 h 1209150"/>
                <a:gd name="connsiteX38" fmla="*/ 1477810 w 1632046"/>
                <a:gd name="connsiteY38" fmla="*/ 705080 h 1209150"/>
                <a:gd name="connsiteX39" fmla="*/ 1466793 w 1632046"/>
                <a:gd name="connsiteY39" fmla="*/ 506776 h 1209150"/>
                <a:gd name="connsiteX40" fmla="*/ 1411709 w 1632046"/>
                <a:gd name="connsiteY40" fmla="*/ 429658 h 1209150"/>
                <a:gd name="connsiteX41" fmla="*/ 1345607 w 1632046"/>
                <a:gd name="connsiteY41" fmla="*/ 385591 h 1209150"/>
                <a:gd name="connsiteX42" fmla="*/ 1312557 w 1632046"/>
                <a:gd name="connsiteY42" fmla="*/ 363557 h 1209150"/>
                <a:gd name="connsiteX43" fmla="*/ 1268489 w 1632046"/>
                <a:gd name="connsiteY43" fmla="*/ 352540 h 1209150"/>
                <a:gd name="connsiteX44" fmla="*/ 1235439 w 1632046"/>
                <a:gd name="connsiteY44" fmla="*/ 341523 h 1209150"/>
                <a:gd name="connsiteX45" fmla="*/ 1092220 w 1632046"/>
                <a:gd name="connsiteY45" fmla="*/ 330506 h 1209150"/>
                <a:gd name="connsiteX46" fmla="*/ 1037135 w 1632046"/>
                <a:gd name="connsiteY46" fmla="*/ 319490 h 1209150"/>
                <a:gd name="connsiteX47" fmla="*/ 453241 w 1632046"/>
                <a:gd name="connsiteY47" fmla="*/ 319490 h 1209150"/>
                <a:gd name="connsiteX48" fmla="*/ 376123 w 1632046"/>
                <a:gd name="connsiteY48" fmla="*/ 341523 h 1209150"/>
                <a:gd name="connsiteX49" fmla="*/ 276971 w 1632046"/>
                <a:gd name="connsiteY49" fmla="*/ 418641 h 1209150"/>
                <a:gd name="connsiteX50" fmla="*/ 243921 w 1632046"/>
                <a:gd name="connsiteY50" fmla="*/ 550844 h 1209150"/>
                <a:gd name="connsiteX51" fmla="*/ 254938 w 1632046"/>
                <a:gd name="connsiteY51" fmla="*/ 694063 h 1209150"/>
                <a:gd name="connsiteX52" fmla="*/ 265954 w 1632046"/>
                <a:gd name="connsiteY52" fmla="*/ 727114 h 1209150"/>
                <a:gd name="connsiteX53" fmla="*/ 310022 w 1632046"/>
                <a:gd name="connsiteY53" fmla="*/ 793215 h 1209150"/>
                <a:gd name="connsiteX54" fmla="*/ 332056 w 1632046"/>
                <a:gd name="connsiteY54" fmla="*/ 826266 h 1209150"/>
                <a:gd name="connsiteX55" fmla="*/ 354089 w 1632046"/>
                <a:gd name="connsiteY55" fmla="*/ 859316 h 1209150"/>
                <a:gd name="connsiteX56" fmla="*/ 387140 w 1632046"/>
                <a:gd name="connsiteY56" fmla="*/ 925417 h 1209150"/>
                <a:gd name="connsiteX57" fmla="*/ 420191 w 1632046"/>
                <a:gd name="connsiteY57" fmla="*/ 947451 h 1209150"/>
                <a:gd name="connsiteX58" fmla="*/ 442224 w 1632046"/>
                <a:gd name="connsiteY58" fmla="*/ 980502 h 1209150"/>
                <a:gd name="connsiteX59" fmla="*/ 420191 w 1632046"/>
                <a:gd name="connsiteY59" fmla="*/ 1046603 h 1209150"/>
                <a:gd name="connsiteX60" fmla="*/ 420191 w 1632046"/>
                <a:gd name="connsiteY60" fmla="*/ 1112704 h 1209150"/>
                <a:gd name="connsiteX61" fmla="*/ 387140 w 1632046"/>
                <a:gd name="connsiteY61" fmla="*/ 1090670 h 1209150"/>
                <a:gd name="connsiteX62" fmla="*/ 376123 w 1632046"/>
                <a:gd name="connsiteY62" fmla="*/ 1057620 h 1209150"/>
                <a:gd name="connsiteX63" fmla="*/ 343073 w 1632046"/>
                <a:gd name="connsiteY63" fmla="*/ 1123721 h 1209150"/>
                <a:gd name="connsiteX64" fmla="*/ 321039 w 1632046"/>
                <a:gd name="connsiteY64" fmla="*/ 1090670 h 1209150"/>
                <a:gd name="connsiteX65" fmla="*/ 310022 w 1632046"/>
                <a:gd name="connsiteY65" fmla="*/ 1035586 h 1209150"/>
                <a:gd name="connsiteX66" fmla="*/ 299005 w 1632046"/>
                <a:gd name="connsiteY66" fmla="*/ 1068637 h 1209150"/>
                <a:gd name="connsiteX67" fmla="*/ 265954 w 1632046"/>
                <a:gd name="connsiteY67" fmla="*/ 1101687 h 1209150"/>
                <a:gd name="connsiteX68" fmla="*/ 243921 w 1632046"/>
                <a:gd name="connsiteY68" fmla="*/ 1057620 h 1209150"/>
                <a:gd name="connsiteX69" fmla="*/ 199853 w 1632046"/>
                <a:gd name="connsiteY69" fmla="*/ 1046603 h 1209150"/>
                <a:gd name="connsiteX70" fmla="*/ 210870 w 1632046"/>
                <a:gd name="connsiteY70" fmla="*/ 1002535 h 1209150"/>
                <a:gd name="connsiteX71" fmla="*/ 232904 w 1632046"/>
                <a:gd name="connsiteY71" fmla="*/ 936434 h 1209150"/>
                <a:gd name="connsiteX72" fmla="*/ 188836 w 1632046"/>
                <a:gd name="connsiteY72" fmla="*/ 870333 h 1209150"/>
                <a:gd name="connsiteX73" fmla="*/ 177820 w 1632046"/>
                <a:gd name="connsiteY73" fmla="*/ 837282 h 1209150"/>
                <a:gd name="connsiteX74" fmla="*/ 133752 w 1632046"/>
                <a:gd name="connsiteY74" fmla="*/ 771181 h 1209150"/>
                <a:gd name="connsiteX75" fmla="*/ 111718 w 1632046"/>
                <a:gd name="connsiteY75" fmla="*/ 738131 h 1209150"/>
                <a:gd name="connsiteX76" fmla="*/ 78668 w 1632046"/>
                <a:gd name="connsiteY76" fmla="*/ 672029 h 1209150"/>
                <a:gd name="connsiteX77" fmla="*/ 67651 w 1632046"/>
                <a:gd name="connsiteY77" fmla="*/ 638979 h 1209150"/>
                <a:gd name="connsiteX78" fmla="*/ 45617 w 1632046"/>
                <a:gd name="connsiteY78" fmla="*/ 605928 h 1209150"/>
                <a:gd name="connsiteX79" fmla="*/ 12567 w 1632046"/>
                <a:gd name="connsiteY79" fmla="*/ 539827 h 1209150"/>
                <a:gd name="connsiteX80" fmla="*/ 23583 w 1632046"/>
                <a:gd name="connsiteY80" fmla="*/ 462709 h 1209150"/>
                <a:gd name="connsiteX81" fmla="*/ 34600 w 1632046"/>
                <a:gd name="connsiteY81" fmla="*/ 429658 h 1209150"/>
                <a:gd name="connsiteX82" fmla="*/ 67651 w 1632046"/>
                <a:gd name="connsiteY82" fmla="*/ 407625 h 1209150"/>
                <a:gd name="connsiteX83" fmla="*/ 111718 w 1632046"/>
                <a:gd name="connsiteY83" fmla="*/ 341523 h 1209150"/>
                <a:gd name="connsiteX84" fmla="*/ 133752 w 1632046"/>
                <a:gd name="connsiteY84" fmla="*/ 308473 h 1209150"/>
                <a:gd name="connsiteX85" fmla="*/ 232904 w 1632046"/>
                <a:gd name="connsiteY85" fmla="*/ 242372 h 1209150"/>
                <a:gd name="connsiteX86" fmla="*/ 265954 w 1632046"/>
                <a:gd name="connsiteY86" fmla="*/ 220338 h 1209150"/>
                <a:gd name="connsiteX87" fmla="*/ 299005 w 1632046"/>
                <a:gd name="connsiteY87" fmla="*/ 198304 h 1209150"/>
                <a:gd name="connsiteX88" fmla="*/ 409174 w 1632046"/>
                <a:gd name="connsiteY88" fmla="*/ 99152 h 1209150"/>
                <a:gd name="connsiteX89" fmla="*/ 475275 w 1632046"/>
                <a:gd name="connsiteY89" fmla="*/ 55085 h 1209150"/>
                <a:gd name="connsiteX90" fmla="*/ 508326 w 1632046"/>
                <a:gd name="connsiteY90" fmla="*/ 33051 h 1209150"/>
                <a:gd name="connsiteX91" fmla="*/ 552393 w 1632046"/>
                <a:gd name="connsiteY91" fmla="*/ 11017 h 1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046" h="1209150">
                  <a:moveTo>
                    <a:pt x="453241" y="22034"/>
                  </a:moveTo>
                  <a:cubicBezTo>
                    <a:pt x="471603" y="18362"/>
                    <a:pt x="489617" y="10237"/>
                    <a:pt x="508326" y="11017"/>
                  </a:cubicBezTo>
                  <a:cubicBezTo>
                    <a:pt x="681035" y="18213"/>
                    <a:pt x="659059" y="13522"/>
                    <a:pt x="750697" y="44068"/>
                  </a:cubicBezTo>
                  <a:cubicBezTo>
                    <a:pt x="830646" y="97369"/>
                    <a:pt x="779800" y="73107"/>
                    <a:pt x="960017" y="55085"/>
                  </a:cubicBezTo>
                  <a:cubicBezTo>
                    <a:pt x="983804" y="52706"/>
                    <a:pt x="1055392" y="26965"/>
                    <a:pt x="1070186" y="22034"/>
                  </a:cubicBezTo>
                  <a:cubicBezTo>
                    <a:pt x="1117602" y="6228"/>
                    <a:pt x="1091968" y="13834"/>
                    <a:pt x="1147304" y="0"/>
                  </a:cubicBezTo>
                  <a:cubicBezTo>
                    <a:pt x="1236315" y="14835"/>
                    <a:pt x="1192213" y="3953"/>
                    <a:pt x="1279506" y="33051"/>
                  </a:cubicBezTo>
                  <a:lnTo>
                    <a:pt x="1312557" y="44068"/>
                  </a:lnTo>
                  <a:cubicBezTo>
                    <a:pt x="1407258" y="107204"/>
                    <a:pt x="1287448" y="31515"/>
                    <a:pt x="1378658" y="77119"/>
                  </a:cubicBezTo>
                  <a:cubicBezTo>
                    <a:pt x="1464087" y="119832"/>
                    <a:pt x="1361684" y="82476"/>
                    <a:pt x="1444759" y="110169"/>
                  </a:cubicBezTo>
                  <a:cubicBezTo>
                    <a:pt x="1469121" y="134531"/>
                    <a:pt x="1484508" y="145597"/>
                    <a:pt x="1499844" y="176270"/>
                  </a:cubicBezTo>
                  <a:cubicBezTo>
                    <a:pt x="1505037" y="186657"/>
                    <a:pt x="1505667" y="198934"/>
                    <a:pt x="1510860" y="209321"/>
                  </a:cubicBezTo>
                  <a:cubicBezTo>
                    <a:pt x="1516781" y="221164"/>
                    <a:pt x="1527516" y="230272"/>
                    <a:pt x="1532894" y="242372"/>
                  </a:cubicBezTo>
                  <a:cubicBezTo>
                    <a:pt x="1550944" y="282984"/>
                    <a:pt x="1558359" y="320570"/>
                    <a:pt x="1565945" y="363557"/>
                  </a:cubicBezTo>
                  <a:cubicBezTo>
                    <a:pt x="1573709" y="407553"/>
                    <a:pt x="1583534" y="451306"/>
                    <a:pt x="1587979" y="495760"/>
                  </a:cubicBezTo>
                  <a:cubicBezTo>
                    <a:pt x="1591651" y="532483"/>
                    <a:pt x="1593383" y="569451"/>
                    <a:pt x="1598995" y="605928"/>
                  </a:cubicBezTo>
                  <a:cubicBezTo>
                    <a:pt x="1600761" y="617406"/>
                    <a:pt x="1607195" y="627713"/>
                    <a:pt x="1610012" y="638979"/>
                  </a:cubicBezTo>
                  <a:lnTo>
                    <a:pt x="1632046" y="727114"/>
                  </a:lnTo>
                  <a:cubicBezTo>
                    <a:pt x="1628374" y="767509"/>
                    <a:pt x="1628078" y="808355"/>
                    <a:pt x="1621029" y="848299"/>
                  </a:cubicBezTo>
                  <a:cubicBezTo>
                    <a:pt x="1608752" y="917869"/>
                    <a:pt x="1603929" y="900258"/>
                    <a:pt x="1576962" y="947451"/>
                  </a:cubicBezTo>
                  <a:cubicBezTo>
                    <a:pt x="1557369" y="981740"/>
                    <a:pt x="1557296" y="995286"/>
                    <a:pt x="1532894" y="1024569"/>
                  </a:cubicBezTo>
                  <a:cubicBezTo>
                    <a:pt x="1522920" y="1036538"/>
                    <a:pt x="1509409" y="1045322"/>
                    <a:pt x="1499844" y="1057620"/>
                  </a:cubicBezTo>
                  <a:cubicBezTo>
                    <a:pt x="1483586" y="1078523"/>
                    <a:pt x="1470465" y="1101687"/>
                    <a:pt x="1455776" y="1123721"/>
                  </a:cubicBezTo>
                  <a:cubicBezTo>
                    <a:pt x="1448431" y="1134738"/>
                    <a:pt x="1443105" y="1147409"/>
                    <a:pt x="1433742" y="1156772"/>
                  </a:cubicBezTo>
                  <a:lnTo>
                    <a:pt x="1400692" y="1189822"/>
                  </a:lnTo>
                  <a:cubicBezTo>
                    <a:pt x="1428385" y="1106747"/>
                    <a:pt x="1391029" y="1209150"/>
                    <a:pt x="1433742" y="1123721"/>
                  </a:cubicBezTo>
                  <a:cubicBezTo>
                    <a:pt x="1438935" y="1113334"/>
                    <a:pt x="1456146" y="1088392"/>
                    <a:pt x="1444759" y="1090670"/>
                  </a:cubicBezTo>
                  <a:cubicBezTo>
                    <a:pt x="1418792" y="1095863"/>
                    <a:pt x="1378658" y="1134738"/>
                    <a:pt x="1378658" y="1134738"/>
                  </a:cubicBezTo>
                  <a:cubicBezTo>
                    <a:pt x="1371313" y="1123721"/>
                    <a:pt x="1358801" y="1114748"/>
                    <a:pt x="1356624" y="1101687"/>
                  </a:cubicBezTo>
                  <a:cubicBezTo>
                    <a:pt x="1351303" y="1069760"/>
                    <a:pt x="1400706" y="1046594"/>
                    <a:pt x="1334591" y="1090670"/>
                  </a:cubicBezTo>
                  <a:cubicBezTo>
                    <a:pt x="1305213" y="1002538"/>
                    <a:pt x="1334591" y="1112703"/>
                    <a:pt x="1334591" y="1024569"/>
                  </a:cubicBezTo>
                  <a:cubicBezTo>
                    <a:pt x="1334591" y="1012956"/>
                    <a:pt x="1327246" y="1002536"/>
                    <a:pt x="1323574" y="991519"/>
                  </a:cubicBezTo>
                  <a:cubicBezTo>
                    <a:pt x="1327246" y="969485"/>
                    <a:pt x="1321607" y="943594"/>
                    <a:pt x="1334591" y="925417"/>
                  </a:cubicBezTo>
                  <a:cubicBezTo>
                    <a:pt x="1343391" y="913096"/>
                    <a:pt x="1363811" y="917369"/>
                    <a:pt x="1378658" y="914400"/>
                  </a:cubicBezTo>
                  <a:cubicBezTo>
                    <a:pt x="1400562" y="910019"/>
                    <a:pt x="1422725" y="907056"/>
                    <a:pt x="1444759" y="903384"/>
                  </a:cubicBezTo>
                  <a:cubicBezTo>
                    <a:pt x="1455776" y="896039"/>
                    <a:pt x="1469539" y="891689"/>
                    <a:pt x="1477810" y="881350"/>
                  </a:cubicBezTo>
                  <a:cubicBezTo>
                    <a:pt x="1485065" y="872282"/>
                    <a:pt x="1483634" y="858686"/>
                    <a:pt x="1488827" y="848299"/>
                  </a:cubicBezTo>
                  <a:cubicBezTo>
                    <a:pt x="1494748" y="836456"/>
                    <a:pt x="1503516" y="826266"/>
                    <a:pt x="1510860" y="815249"/>
                  </a:cubicBezTo>
                  <a:cubicBezTo>
                    <a:pt x="1501321" y="786628"/>
                    <a:pt x="1480173" y="724775"/>
                    <a:pt x="1477810" y="705080"/>
                  </a:cubicBezTo>
                  <a:cubicBezTo>
                    <a:pt x="1469922" y="639348"/>
                    <a:pt x="1473070" y="572681"/>
                    <a:pt x="1466793" y="506776"/>
                  </a:cubicBezTo>
                  <a:cubicBezTo>
                    <a:pt x="1463407" y="471224"/>
                    <a:pt x="1438584" y="451158"/>
                    <a:pt x="1411709" y="429658"/>
                  </a:cubicBezTo>
                  <a:cubicBezTo>
                    <a:pt x="1391030" y="413115"/>
                    <a:pt x="1367641" y="400280"/>
                    <a:pt x="1345607" y="385591"/>
                  </a:cubicBezTo>
                  <a:cubicBezTo>
                    <a:pt x="1334590" y="378247"/>
                    <a:pt x="1325402" y="366768"/>
                    <a:pt x="1312557" y="363557"/>
                  </a:cubicBezTo>
                  <a:cubicBezTo>
                    <a:pt x="1297868" y="359885"/>
                    <a:pt x="1283048" y="356700"/>
                    <a:pt x="1268489" y="352540"/>
                  </a:cubicBezTo>
                  <a:cubicBezTo>
                    <a:pt x="1257323" y="349350"/>
                    <a:pt x="1246962" y="342963"/>
                    <a:pt x="1235439" y="341523"/>
                  </a:cubicBezTo>
                  <a:cubicBezTo>
                    <a:pt x="1187928" y="335584"/>
                    <a:pt x="1139960" y="334178"/>
                    <a:pt x="1092220" y="330506"/>
                  </a:cubicBezTo>
                  <a:cubicBezTo>
                    <a:pt x="1073858" y="326834"/>
                    <a:pt x="1055836" y="320449"/>
                    <a:pt x="1037135" y="319490"/>
                  </a:cubicBezTo>
                  <a:cubicBezTo>
                    <a:pt x="686248" y="301496"/>
                    <a:pt x="734987" y="304661"/>
                    <a:pt x="453241" y="319490"/>
                  </a:cubicBezTo>
                  <a:cubicBezTo>
                    <a:pt x="442866" y="322084"/>
                    <a:pt x="389056" y="334338"/>
                    <a:pt x="376123" y="341523"/>
                  </a:cubicBezTo>
                  <a:cubicBezTo>
                    <a:pt x="316827" y="374466"/>
                    <a:pt x="317117" y="378497"/>
                    <a:pt x="276971" y="418641"/>
                  </a:cubicBezTo>
                  <a:cubicBezTo>
                    <a:pt x="263004" y="460542"/>
                    <a:pt x="245859" y="508197"/>
                    <a:pt x="243921" y="550844"/>
                  </a:cubicBezTo>
                  <a:cubicBezTo>
                    <a:pt x="241747" y="598675"/>
                    <a:pt x="248999" y="646552"/>
                    <a:pt x="254938" y="694063"/>
                  </a:cubicBezTo>
                  <a:cubicBezTo>
                    <a:pt x="256378" y="705586"/>
                    <a:pt x="260314" y="716963"/>
                    <a:pt x="265954" y="727114"/>
                  </a:cubicBezTo>
                  <a:cubicBezTo>
                    <a:pt x="278814" y="750263"/>
                    <a:pt x="295333" y="771181"/>
                    <a:pt x="310022" y="793215"/>
                  </a:cubicBezTo>
                  <a:lnTo>
                    <a:pt x="332056" y="826266"/>
                  </a:lnTo>
                  <a:cubicBezTo>
                    <a:pt x="339400" y="837283"/>
                    <a:pt x="349902" y="846755"/>
                    <a:pt x="354089" y="859316"/>
                  </a:cubicBezTo>
                  <a:cubicBezTo>
                    <a:pt x="363050" y="886198"/>
                    <a:pt x="365783" y="904060"/>
                    <a:pt x="387140" y="925417"/>
                  </a:cubicBezTo>
                  <a:cubicBezTo>
                    <a:pt x="396503" y="934780"/>
                    <a:pt x="409174" y="940106"/>
                    <a:pt x="420191" y="947451"/>
                  </a:cubicBezTo>
                  <a:cubicBezTo>
                    <a:pt x="427535" y="958468"/>
                    <a:pt x="442224" y="967261"/>
                    <a:pt x="442224" y="980502"/>
                  </a:cubicBezTo>
                  <a:cubicBezTo>
                    <a:pt x="442224" y="1003727"/>
                    <a:pt x="420191" y="1046603"/>
                    <a:pt x="420191" y="1046603"/>
                  </a:cubicBezTo>
                  <a:cubicBezTo>
                    <a:pt x="422451" y="1053383"/>
                    <a:pt x="447308" y="1105925"/>
                    <a:pt x="420191" y="1112704"/>
                  </a:cubicBezTo>
                  <a:cubicBezTo>
                    <a:pt x="407346" y="1115915"/>
                    <a:pt x="398157" y="1098015"/>
                    <a:pt x="387140" y="1090670"/>
                  </a:cubicBezTo>
                  <a:cubicBezTo>
                    <a:pt x="383468" y="1079653"/>
                    <a:pt x="387736" y="1057620"/>
                    <a:pt x="376123" y="1057620"/>
                  </a:cubicBezTo>
                  <a:cubicBezTo>
                    <a:pt x="361883" y="1057620"/>
                    <a:pt x="345790" y="1115571"/>
                    <a:pt x="343073" y="1123721"/>
                  </a:cubicBezTo>
                  <a:cubicBezTo>
                    <a:pt x="335728" y="1112704"/>
                    <a:pt x="325688" y="1103068"/>
                    <a:pt x="321039" y="1090670"/>
                  </a:cubicBezTo>
                  <a:cubicBezTo>
                    <a:pt x="314464" y="1073137"/>
                    <a:pt x="323263" y="1048826"/>
                    <a:pt x="310022" y="1035586"/>
                  </a:cubicBezTo>
                  <a:cubicBezTo>
                    <a:pt x="301810" y="1027375"/>
                    <a:pt x="305447" y="1058974"/>
                    <a:pt x="299005" y="1068637"/>
                  </a:cubicBezTo>
                  <a:cubicBezTo>
                    <a:pt x="290363" y="1081600"/>
                    <a:pt x="276971" y="1090670"/>
                    <a:pt x="265954" y="1101687"/>
                  </a:cubicBezTo>
                  <a:cubicBezTo>
                    <a:pt x="258610" y="1086998"/>
                    <a:pt x="259169" y="1063719"/>
                    <a:pt x="243921" y="1057620"/>
                  </a:cubicBezTo>
                  <a:cubicBezTo>
                    <a:pt x="183684" y="1033525"/>
                    <a:pt x="230426" y="1138320"/>
                    <a:pt x="199853" y="1046603"/>
                  </a:cubicBezTo>
                  <a:cubicBezTo>
                    <a:pt x="203525" y="1031914"/>
                    <a:pt x="206519" y="1017038"/>
                    <a:pt x="210870" y="1002535"/>
                  </a:cubicBezTo>
                  <a:cubicBezTo>
                    <a:pt x="217544" y="980289"/>
                    <a:pt x="232904" y="936434"/>
                    <a:pt x="232904" y="936434"/>
                  </a:cubicBezTo>
                  <a:cubicBezTo>
                    <a:pt x="218215" y="914400"/>
                    <a:pt x="197209" y="895456"/>
                    <a:pt x="188836" y="870333"/>
                  </a:cubicBezTo>
                  <a:cubicBezTo>
                    <a:pt x="185164" y="859316"/>
                    <a:pt x="183460" y="847433"/>
                    <a:pt x="177820" y="837282"/>
                  </a:cubicBezTo>
                  <a:cubicBezTo>
                    <a:pt x="164960" y="814133"/>
                    <a:pt x="148441" y="793215"/>
                    <a:pt x="133752" y="771181"/>
                  </a:cubicBezTo>
                  <a:lnTo>
                    <a:pt x="111718" y="738131"/>
                  </a:lnTo>
                  <a:cubicBezTo>
                    <a:pt x="84027" y="655059"/>
                    <a:pt x="121379" y="757452"/>
                    <a:pt x="78668" y="672029"/>
                  </a:cubicBezTo>
                  <a:cubicBezTo>
                    <a:pt x="73475" y="661642"/>
                    <a:pt x="72844" y="649366"/>
                    <a:pt x="67651" y="638979"/>
                  </a:cubicBezTo>
                  <a:cubicBezTo>
                    <a:pt x="61729" y="627136"/>
                    <a:pt x="51539" y="617771"/>
                    <a:pt x="45617" y="605928"/>
                  </a:cubicBezTo>
                  <a:cubicBezTo>
                    <a:pt x="0" y="514696"/>
                    <a:pt x="75717" y="634557"/>
                    <a:pt x="12567" y="539827"/>
                  </a:cubicBezTo>
                  <a:cubicBezTo>
                    <a:pt x="16239" y="514121"/>
                    <a:pt x="18491" y="488172"/>
                    <a:pt x="23583" y="462709"/>
                  </a:cubicBezTo>
                  <a:cubicBezTo>
                    <a:pt x="25860" y="451322"/>
                    <a:pt x="27345" y="438726"/>
                    <a:pt x="34600" y="429658"/>
                  </a:cubicBezTo>
                  <a:cubicBezTo>
                    <a:pt x="42871" y="419319"/>
                    <a:pt x="56634" y="414969"/>
                    <a:pt x="67651" y="407625"/>
                  </a:cubicBezTo>
                  <a:cubicBezTo>
                    <a:pt x="87012" y="349543"/>
                    <a:pt x="65873" y="396538"/>
                    <a:pt x="111718" y="341523"/>
                  </a:cubicBezTo>
                  <a:cubicBezTo>
                    <a:pt x="120194" y="331351"/>
                    <a:pt x="123787" y="317192"/>
                    <a:pt x="133752" y="308473"/>
                  </a:cubicBezTo>
                  <a:cubicBezTo>
                    <a:pt x="133771" y="308456"/>
                    <a:pt x="216368" y="253396"/>
                    <a:pt x="232904" y="242372"/>
                  </a:cubicBezTo>
                  <a:lnTo>
                    <a:pt x="265954" y="220338"/>
                  </a:lnTo>
                  <a:cubicBezTo>
                    <a:pt x="276971" y="212993"/>
                    <a:pt x="289642" y="207667"/>
                    <a:pt x="299005" y="198304"/>
                  </a:cubicBezTo>
                  <a:cubicBezTo>
                    <a:pt x="358574" y="138735"/>
                    <a:pt x="351678" y="139399"/>
                    <a:pt x="409174" y="99152"/>
                  </a:cubicBezTo>
                  <a:cubicBezTo>
                    <a:pt x="430868" y="83966"/>
                    <a:pt x="453241" y="69774"/>
                    <a:pt x="475275" y="55085"/>
                  </a:cubicBezTo>
                  <a:lnTo>
                    <a:pt x="508326" y="33051"/>
                  </a:lnTo>
                  <a:cubicBezTo>
                    <a:pt x="544432" y="8980"/>
                    <a:pt x="528135" y="11017"/>
                    <a:pt x="552393" y="11017"/>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284164" y="1634169"/>
              <a:ext cx="271749" cy="304800"/>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9"/>
            <p:cNvGrpSpPr/>
            <p:nvPr/>
          </p:nvGrpSpPr>
          <p:grpSpPr>
            <a:xfrm>
              <a:off x="2133600" y="762000"/>
              <a:ext cx="732701" cy="938401"/>
              <a:chOff x="2393369" y="2168356"/>
              <a:chExt cx="732701" cy="938401"/>
            </a:xfrm>
          </p:grpSpPr>
          <p:sp>
            <p:nvSpPr>
              <p:cNvPr id="75" name="Freeform 74"/>
              <p:cNvSpPr/>
              <p:nvPr/>
            </p:nvSpPr>
            <p:spPr>
              <a:xfrm>
                <a:off x="2412694" y="2266656"/>
                <a:ext cx="588177" cy="840101"/>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5"/>
              <p:cNvSpPr/>
              <p:nvPr/>
            </p:nvSpPr>
            <p:spPr>
              <a:xfrm>
                <a:off x="2644048" y="2622014"/>
                <a:ext cx="94168" cy="202340"/>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7" name="Group 10"/>
              <p:cNvGrpSpPr/>
              <p:nvPr/>
            </p:nvGrpSpPr>
            <p:grpSpPr>
              <a:xfrm>
                <a:off x="2514600" y="2438400"/>
                <a:ext cx="152400" cy="152400"/>
                <a:chOff x="4267200" y="1600200"/>
                <a:chExt cx="1371600" cy="1371600"/>
              </a:xfrm>
            </p:grpSpPr>
            <p:sp>
              <p:nvSpPr>
                <p:cNvPr id="85" name="Oval 84"/>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9"/>
                <p:cNvGrpSpPr/>
                <p:nvPr/>
              </p:nvGrpSpPr>
              <p:grpSpPr>
                <a:xfrm>
                  <a:off x="4495800" y="1981200"/>
                  <a:ext cx="914400" cy="990600"/>
                  <a:chOff x="6019800" y="1524000"/>
                  <a:chExt cx="990600" cy="1066800"/>
                </a:xfrm>
              </p:grpSpPr>
              <p:sp>
                <p:nvSpPr>
                  <p:cNvPr id="87" name="Oval 86"/>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11"/>
              <p:cNvGrpSpPr/>
              <p:nvPr/>
            </p:nvGrpSpPr>
            <p:grpSpPr>
              <a:xfrm>
                <a:off x="2743200" y="2438400"/>
                <a:ext cx="152400" cy="152400"/>
                <a:chOff x="4267200" y="1600200"/>
                <a:chExt cx="1371600" cy="1371600"/>
              </a:xfrm>
            </p:grpSpPr>
            <p:sp>
              <p:nvSpPr>
                <p:cNvPr id="81" name="Oval 80"/>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9"/>
                <p:cNvGrpSpPr/>
                <p:nvPr/>
              </p:nvGrpSpPr>
              <p:grpSpPr>
                <a:xfrm>
                  <a:off x="4495800" y="1981200"/>
                  <a:ext cx="914400" cy="990600"/>
                  <a:chOff x="6019800" y="1524000"/>
                  <a:chExt cx="990600" cy="1066800"/>
                </a:xfrm>
              </p:grpSpPr>
              <p:sp>
                <p:nvSpPr>
                  <p:cNvPr id="83" name="Oval 14"/>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5"/>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Freeform 78"/>
              <p:cNvSpPr/>
              <p:nvPr/>
            </p:nvSpPr>
            <p:spPr>
              <a:xfrm>
                <a:off x="2588964" y="2908453"/>
                <a:ext cx="187287" cy="66101"/>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393369" y="2168356"/>
                <a:ext cx="732701" cy="383664"/>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 name="Freeform 52"/>
            <p:cNvSpPr/>
            <p:nvPr/>
          </p:nvSpPr>
          <p:spPr>
            <a:xfrm>
              <a:off x="2057909" y="2093205"/>
              <a:ext cx="931334" cy="1488195"/>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121942" y="3083239"/>
              <a:ext cx="764477" cy="402803"/>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2104222" y="2900387"/>
              <a:ext cx="769220" cy="341492"/>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881685" y="3187547"/>
              <a:ext cx="310672" cy="656987"/>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175832" y="3134298"/>
              <a:ext cx="328482" cy="707280"/>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2828147" y="3075542"/>
              <a:ext cx="217369" cy="640559"/>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644048" y="3227942"/>
              <a:ext cx="220338" cy="640573"/>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390660" y="3205908"/>
              <a:ext cx="243530" cy="616945"/>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9"/>
            <p:cNvGrpSpPr/>
            <p:nvPr/>
          </p:nvGrpSpPr>
          <p:grpSpPr>
            <a:xfrm>
              <a:off x="1981200" y="1905000"/>
              <a:ext cx="304800" cy="304800"/>
              <a:chOff x="4191000" y="2057400"/>
              <a:chExt cx="2971800" cy="2743200"/>
            </a:xfrm>
          </p:grpSpPr>
          <p:sp>
            <p:nvSpPr>
              <p:cNvPr id="68" name="Oval 67"/>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46"/>
            <p:cNvGrpSpPr/>
            <p:nvPr/>
          </p:nvGrpSpPr>
          <p:grpSpPr>
            <a:xfrm>
              <a:off x="2266319" y="4783156"/>
              <a:ext cx="462560" cy="295620"/>
              <a:chOff x="2266319" y="4783156"/>
              <a:chExt cx="462560" cy="295620"/>
            </a:xfrm>
          </p:grpSpPr>
          <p:sp>
            <p:nvSpPr>
              <p:cNvPr id="66" name="Freeform 65"/>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47"/>
            <p:cNvGrpSpPr/>
            <p:nvPr/>
          </p:nvGrpSpPr>
          <p:grpSpPr>
            <a:xfrm>
              <a:off x="2819400" y="4724416"/>
              <a:ext cx="304800" cy="219421"/>
              <a:chOff x="2266319" y="4783156"/>
              <a:chExt cx="462560" cy="295620"/>
            </a:xfrm>
          </p:grpSpPr>
          <p:sp>
            <p:nvSpPr>
              <p:cNvPr id="64" name="Freeform 63"/>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58"/>
          <p:cNvGrpSpPr/>
          <p:nvPr/>
        </p:nvGrpSpPr>
        <p:grpSpPr>
          <a:xfrm>
            <a:off x="3276600" y="2057400"/>
            <a:ext cx="2819398" cy="1709056"/>
            <a:chOff x="364046" y="1719943"/>
            <a:chExt cx="3808094" cy="1970314"/>
          </a:xfrm>
        </p:grpSpPr>
        <p:sp>
          <p:nvSpPr>
            <p:cNvPr id="10" name="Freeform 9"/>
            <p:cNvSpPr/>
            <p:nvPr/>
          </p:nvSpPr>
          <p:spPr>
            <a:xfrm>
              <a:off x="762000" y="2819400"/>
              <a:ext cx="1230036" cy="795131"/>
            </a:xfrm>
            <a:custGeom>
              <a:avLst/>
              <a:gdLst>
                <a:gd name="connsiteX0" fmla="*/ 1204686 w 1230036"/>
                <a:gd name="connsiteY0" fmla="*/ 11359 h 795131"/>
                <a:gd name="connsiteX1" fmla="*/ 1172028 w 1230036"/>
                <a:gd name="connsiteY1" fmla="*/ 474 h 795131"/>
                <a:gd name="connsiteX2" fmla="*/ 1117600 w 1230036"/>
                <a:gd name="connsiteY2" fmla="*/ 11359 h 795131"/>
                <a:gd name="connsiteX3" fmla="*/ 1063171 w 1230036"/>
                <a:gd name="connsiteY3" fmla="*/ 109331 h 795131"/>
                <a:gd name="connsiteX4" fmla="*/ 1052286 w 1230036"/>
                <a:gd name="connsiteY4" fmla="*/ 152874 h 795131"/>
                <a:gd name="connsiteX5" fmla="*/ 1041400 w 1230036"/>
                <a:gd name="connsiteY5" fmla="*/ 218188 h 795131"/>
                <a:gd name="connsiteX6" fmla="*/ 1019628 w 1230036"/>
                <a:gd name="connsiteY6" fmla="*/ 457674 h 795131"/>
                <a:gd name="connsiteX7" fmla="*/ 1008743 w 1230036"/>
                <a:gd name="connsiteY7" fmla="*/ 490331 h 795131"/>
                <a:gd name="connsiteX8" fmla="*/ 986971 w 1230036"/>
                <a:gd name="connsiteY8" fmla="*/ 522988 h 795131"/>
                <a:gd name="connsiteX9" fmla="*/ 954314 w 1230036"/>
                <a:gd name="connsiteY9" fmla="*/ 588302 h 795131"/>
                <a:gd name="connsiteX10" fmla="*/ 932543 w 1230036"/>
                <a:gd name="connsiteY10" fmla="*/ 610074 h 795131"/>
                <a:gd name="connsiteX11" fmla="*/ 910771 w 1230036"/>
                <a:gd name="connsiteY11" fmla="*/ 642731 h 795131"/>
                <a:gd name="connsiteX12" fmla="*/ 845457 w 1230036"/>
                <a:gd name="connsiteY12" fmla="*/ 686274 h 795131"/>
                <a:gd name="connsiteX13" fmla="*/ 812800 w 1230036"/>
                <a:gd name="connsiteY13" fmla="*/ 708045 h 795131"/>
                <a:gd name="connsiteX14" fmla="*/ 725714 w 1230036"/>
                <a:gd name="connsiteY14" fmla="*/ 718931 h 795131"/>
                <a:gd name="connsiteX15" fmla="*/ 627743 w 1230036"/>
                <a:gd name="connsiteY15" fmla="*/ 708045 h 795131"/>
                <a:gd name="connsiteX16" fmla="*/ 562428 w 1230036"/>
                <a:gd name="connsiteY16" fmla="*/ 686274 h 795131"/>
                <a:gd name="connsiteX17" fmla="*/ 529771 w 1230036"/>
                <a:gd name="connsiteY17" fmla="*/ 664502 h 795131"/>
                <a:gd name="connsiteX18" fmla="*/ 486228 w 1230036"/>
                <a:gd name="connsiteY18" fmla="*/ 642731 h 795131"/>
                <a:gd name="connsiteX19" fmla="*/ 464457 w 1230036"/>
                <a:gd name="connsiteY19" fmla="*/ 620959 h 795131"/>
                <a:gd name="connsiteX20" fmla="*/ 420914 w 1230036"/>
                <a:gd name="connsiteY20" fmla="*/ 599188 h 795131"/>
                <a:gd name="connsiteX21" fmla="*/ 377371 w 1230036"/>
                <a:gd name="connsiteY21" fmla="*/ 533874 h 795131"/>
                <a:gd name="connsiteX22" fmla="*/ 355600 w 1230036"/>
                <a:gd name="connsiteY22" fmla="*/ 501216 h 795131"/>
                <a:gd name="connsiteX23" fmla="*/ 301171 w 1230036"/>
                <a:gd name="connsiteY23" fmla="*/ 457674 h 795131"/>
                <a:gd name="connsiteX24" fmla="*/ 279400 w 1230036"/>
                <a:gd name="connsiteY24" fmla="*/ 425016 h 795131"/>
                <a:gd name="connsiteX25" fmla="*/ 224971 w 1230036"/>
                <a:gd name="connsiteY25" fmla="*/ 381474 h 795131"/>
                <a:gd name="connsiteX26" fmla="*/ 192314 w 1230036"/>
                <a:gd name="connsiteY26" fmla="*/ 370588 h 795131"/>
                <a:gd name="connsiteX27" fmla="*/ 170543 w 1230036"/>
                <a:gd name="connsiteY27" fmla="*/ 348816 h 795131"/>
                <a:gd name="connsiteX28" fmla="*/ 29028 w 1230036"/>
                <a:gd name="connsiteY28" fmla="*/ 348816 h 795131"/>
                <a:gd name="connsiteX29" fmla="*/ 7257 w 1230036"/>
                <a:gd name="connsiteY29" fmla="*/ 414131 h 795131"/>
                <a:gd name="connsiteX30" fmla="*/ 50800 w 1230036"/>
                <a:gd name="connsiteY30" fmla="*/ 490331 h 795131"/>
                <a:gd name="connsiteX31" fmla="*/ 116114 w 1230036"/>
                <a:gd name="connsiteY31" fmla="*/ 512102 h 795131"/>
                <a:gd name="connsiteX32" fmla="*/ 192314 w 1230036"/>
                <a:gd name="connsiteY32" fmla="*/ 533874 h 795131"/>
                <a:gd name="connsiteX33" fmla="*/ 224971 w 1230036"/>
                <a:gd name="connsiteY33" fmla="*/ 555645 h 795131"/>
                <a:gd name="connsiteX34" fmla="*/ 246743 w 1230036"/>
                <a:gd name="connsiteY34" fmla="*/ 577416 h 795131"/>
                <a:gd name="connsiteX35" fmla="*/ 279400 w 1230036"/>
                <a:gd name="connsiteY35" fmla="*/ 588302 h 795131"/>
                <a:gd name="connsiteX36" fmla="*/ 312057 w 1230036"/>
                <a:gd name="connsiteY36" fmla="*/ 664502 h 795131"/>
                <a:gd name="connsiteX37" fmla="*/ 344714 w 1230036"/>
                <a:gd name="connsiteY37" fmla="*/ 718931 h 795131"/>
                <a:gd name="connsiteX38" fmla="*/ 355600 w 1230036"/>
                <a:gd name="connsiteY38" fmla="*/ 751588 h 795131"/>
                <a:gd name="connsiteX39" fmla="*/ 388257 w 1230036"/>
                <a:gd name="connsiteY39" fmla="*/ 773359 h 795131"/>
                <a:gd name="connsiteX40" fmla="*/ 464457 w 1230036"/>
                <a:gd name="connsiteY40" fmla="*/ 795131 h 795131"/>
                <a:gd name="connsiteX41" fmla="*/ 682171 w 1230036"/>
                <a:gd name="connsiteY41" fmla="*/ 784245 h 795131"/>
                <a:gd name="connsiteX42" fmla="*/ 856343 w 1230036"/>
                <a:gd name="connsiteY42" fmla="*/ 740702 h 795131"/>
                <a:gd name="connsiteX43" fmla="*/ 932543 w 1230036"/>
                <a:gd name="connsiteY43" fmla="*/ 718931 h 795131"/>
                <a:gd name="connsiteX44" fmla="*/ 954314 w 1230036"/>
                <a:gd name="connsiteY44" fmla="*/ 599188 h 795131"/>
                <a:gd name="connsiteX45" fmla="*/ 965200 w 1230036"/>
                <a:gd name="connsiteY45" fmla="*/ 566531 h 795131"/>
                <a:gd name="connsiteX46" fmla="*/ 976086 w 1230036"/>
                <a:gd name="connsiteY46" fmla="*/ 522988 h 795131"/>
                <a:gd name="connsiteX47" fmla="*/ 997857 w 1230036"/>
                <a:gd name="connsiteY47" fmla="*/ 490331 h 795131"/>
                <a:gd name="connsiteX48" fmla="*/ 1008743 w 1230036"/>
                <a:gd name="connsiteY48" fmla="*/ 446788 h 795131"/>
                <a:gd name="connsiteX49" fmla="*/ 1052286 w 1230036"/>
                <a:gd name="connsiteY49" fmla="*/ 403245 h 795131"/>
                <a:gd name="connsiteX50" fmla="*/ 1074057 w 1230036"/>
                <a:gd name="connsiteY50" fmla="*/ 370588 h 795131"/>
                <a:gd name="connsiteX51" fmla="*/ 1084943 w 1230036"/>
                <a:gd name="connsiteY51" fmla="*/ 185531 h 795131"/>
                <a:gd name="connsiteX52" fmla="*/ 1095828 w 1230036"/>
                <a:gd name="connsiteY52" fmla="*/ 152874 h 795131"/>
                <a:gd name="connsiteX53" fmla="*/ 1139371 w 1230036"/>
                <a:gd name="connsiteY53" fmla="*/ 87559 h 795131"/>
                <a:gd name="connsiteX54" fmla="*/ 1161143 w 1230036"/>
                <a:gd name="connsiteY54" fmla="*/ 65788 h 795131"/>
                <a:gd name="connsiteX55" fmla="*/ 1204686 w 1230036"/>
                <a:gd name="connsiteY55" fmla="*/ 11359 h 79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30036" h="795131">
                  <a:moveTo>
                    <a:pt x="1204686" y="11359"/>
                  </a:moveTo>
                  <a:cubicBezTo>
                    <a:pt x="1206500" y="474"/>
                    <a:pt x="1183503" y="474"/>
                    <a:pt x="1172028" y="474"/>
                  </a:cubicBezTo>
                  <a:cubicBezTo>
                    <a:pt x="1153526" y="474"/>
                    <a:pt x="1132205" y="0"/>
                    <a:pt x="1117600" y="11359"/>
                  </a:cubicBezTo>
                  <a:cubicBezTo>
                    <a:pt x="1088961" y="33634"/>
                    <a:pt x="1073005" y="74911"/>
                    <a:pt x="1063171" y="109331"/>
                  </a:cubicBezTo>
                  <a:cubicBezTo>
                    <a:pt x="1059061" y="123716"/>
                    <a:pt x="1055220" y="138204"/>
                    <a:pt x="1052286" y="152874"/>
                  </a:cubicBezTo>
                  <a:cubicBezTo>
                    <a:pt x="1047957" y="174517"/>
                    <a:pt x="1045029" y="196417"/>
                    <a:pt x="1041400" y="218188"/>
                  </a:cubicBezTo>
                  <a:cubicBezTo>
                    <a:pt x="1036166" y="301927"/>
                    <a:pt x="1037410" y="377652"/>
                    <a:pt x="1019628" y="457674"/>
                  </a:cubicBezTo>
                  <a:cubicBezTo>
                    <a:pt x="1017139" y="468875"/>
                    <a:pt x="1013875" y="480068"/>
                    <a:pt x="1008743" y="490331"/>
                  </a:cubicBezTo>
                  <a:cubicBezTo>
                    <a:pt x="1002892" y="502033"/>
                    <a:pt x="994228" y="512102"/>
                    <a:pt x="986971" y="522988"/>
                  </a:cubicBezTo>
                  <a:cubicBezTo>
                    <a:pt x="975473" y="557483"/>
                    <a:pt x="978433" y="558154"/>
                    <a:pt x="954314" y="588302"/>
                  </a:cubicBezTo>
                  <a:cubicBezTo>
                    <a:pt x="947903" y="596316"/>
                    <a:pt x="938954" y="602060"/>
                    <a:pt x="932543" y="610074"/>
                  </a:cubicBezTo>
                  <a:cubicBezTo>
                    <a:pt x="924370" y="620290"/>
                    <a:pt x="920617" y="634116"/>
                    <a:pt x="910771" y="642731"/>
                  </a:cubicBezTo>
                  <a:cubicBezTo>
                    <a:pt x="891079" y="659961"/>
                    <a:pt x="867228" y="671760"/>
                    <a:pt x="845457" y="686274"/>
                  </a:cubicBezTo>
                  <a:cubicBezTo>
                    <a:pt x="834571" y="693531"/>
                    <a:pt x="825782" y="706422"/>
                    <a:pt x="812800" y="708045"/>
                  </a:cubicBezTo>
                  <a:lnTo>
                    <a:pt x="725714" y="718931"/>
                  </a:lnTo>
                  <a:cubicBezTo>
                    <a:pt x="693057" y="715302"/>
                    <a:pt x="659963" y="714489"/>
                    <a:pt x="627743" y="708045"/>
                  </a:cubicBezTo>
                  <a:cubicBezTo>
                    <a:pt x="605239" y="703544"/>
                    <a:pt x="562428" y="686274"/>
                    <a:pt x="562428" y="686274"/>
                  </a:cubicBezTo>
                  <a:cubicBezTo>
                    <a:pt x="551542" y="679017"/>
                    <a:pt x="541130" y="670993"/>
                    <a:pt x="529771" y="664502"/>
                  </a:cubicBezTo>
                  <a:cubicBezTo>
                    <a:pt x="515682" y="656451"/>
                    <a:pt x="499730" y="651732"/>
                    <a:pt x="486228" y="642731"/>
                  </a:cubicBezTo>
                  <a:cubicBezTo>
                    <a:pt x="477689" y="637038"/>
                    <a:pt x="472996" y="626652"/>
                    <a:pt x="464457" y="620959"/>
                  </a:cubicBezTo>
                  <a:cubicBezTo>
                    <a:pt x="450955" y="611958"/>
                    <a:pt x="435428" y="606445"/>
                    <a:pt x="420914" y="599188"/>
                  </a:cubicBezTo>
                  <a:lnTo>
                    <a:pt x="377371" y="533874"/>
                  </a:lnTo>
                  <a:cubicBezTo>
                    <a:pt x="370114" y="522988"/>
                    <a:pt x="366486" y="508473"/>
                    <a:pt x="355600" y="501216"/>
                  </a:cubicBezTo>
                  <a:cubicBezTo>
                    <a:pt x="331355" y="485053"/>
                    <a:pt x="318896" y="479831"/>
                    <a:pt x="301171" y="457674"/>
                  </a:cubicBezTo>
                  <a:cubicBezTo>
                    <a:pt x="292998" y="447458"/>
                    <a:pt x="287573" y="435232"/>
                    <a:pt x="279400" y="425016"/>
                  </a:cubicBezTo>
                  <a:cubicBezTo>
                    <a:pt x="265901" y="408142"/>
                    <a:pt x="243829" y="390903"/>
                    <a:pt x="224971" y="381474"/>
                  </a:cubicBezTo>
                  <a:cubicBezTo>
                    <a:pt x="214708" y="376342"/>
                    <a:pt x="203200" y="374217"/>
                    <a:pt x="192314" y="370588"/>
                  </a:cubicBezTo>
                  <a:cubicBezTo>
                    <a:pt x="185057" y="363331"/>
                    <a:pt x="179344" y="354096"/>
                    <a:pt x="170543" y="348816"/>
                  </a:cubicBezTo>
                  <a:cubicBezTo>
                    <a:pt x="128913" y="323838"/>
                    <a:pt x="67872" y="344932"/>
                    <a:pt x="29028" y="348816"/>
                  </a:cubicBezTo>
                  <a:cubicBezTo>
                    <a:pt x="21771" y="370588"/>
                    <a:pt x="0" y="392359"/>
                    <a:pt x="7257" y="414131"/>
                  </a:cubicBezTo>
                  <a:cubicBezTo>
                    <a:pt x="16735" y="442564"/>
                    <a:pt x="22557" y="471502"/>
                    <a:pt x="50800" y="490331"/>
                  </a:cubicBezTo>
                  <a:cubicBezTo>
                    <a:pt x="69895" y="503061"/>
                    <a:pt x="94343" y="504845"/>
                    <a:pt x="116114" y="512102"/>
                  </a:cubicBezTo>
                  <a:cubicBezTo>
                    <a:pt x="162970" y="527721"/>
                    <a:pt x="137632" y="520203"/>
                    <a:pt x="192314" y="533874"/>
                  </a:cubicBezTo>
                  <a:cubicBezTo>
                    <a:pt x="203200" y="541131"/>
                    <a:pt x="214755" y="547472"/>
                    <a:pt x="224971" y="555645"/>
                  </a:cubicBezTo>
                  <a:cubicBezTo>
                    <a:pt x="232985" y="562056"/>
                    <a:pt x="237942" y="572136"/>
                    <a:pt x="246743" y="577416"/>
                  </a:cubicBezTo>
                  <a:cubicBezTo>
                    <a:pt x="256582" y="583320"/>
                    <a:pt x="268514" y="584673"/>
                    <a:pt x="279400" y="588302"/>
                  </a:cubicBezTo>
                  <a:cubicBezTo>
                    <a:pt x="304930" y="664888"/>
                    <a:pt x="271703" y="570341"/>
                    <a:pt x="312057" y="664502"/>
                  </a:cubicBezTo>
                  <a:cubicBezTo>
                    <a:pt x="333253" y="713961"/>
                    <a:pt x="308510" y="682726"/>
                    <a:pt x="344714" y="718931"/>
                  </a:cubicBezTo>
                  <a:cubicBezTo>
                    <a:pt x="348343" y="729817"/>
                    <a:pt x="348432" y="742628"/>
                    <a:pt x="355600" y="751588"/>
                  </a:cubicBezTo>
                  <a:cubicBezTo>
                    <a:pt x="363773" y="761804"/>
                    <a:pt x="376555" y="767508"/>
                    <a:pt x="388257" y="773359"/>
                  </a:cubicBezTo>
                  <a:cubicBezTo>
                    <a:pt x="403875" y="781168"/>
                    <a:pt x="450504" y="791643"/>
                    <a:pt x="464457" y="795131"/>
                  </a:cubicBezTo>
                  <a:cubicBezTo>
                    <a:pt x="537028" y="791502"/>
                    <a:pt x="609870" y="791475"/>
                    <a:pt x="682171" y="784245"/>
                  </a:cubicBezTo>
                  <a:cubicBezTo>
                    <a:pt x="815916" y="770871"/>
                    <a:pt x="754444" y="766177"/>
                    <a:pt x="856343" y="740702"/>
                  </a:cubicBezTo>
                  <a:cubicBezTo>
                    <a:pt x="911018" y="727033"/>
                    <a:pt x="885693" y="734547"/>
                    <a:pt x="932543" y="718931"/>
                  </a:cubicBezTo>
                  <a:cubicBezTo>
                    <a:pt x="957507" y="644034"/>
                    <a:pt x="929694" y="734594"/>
                    <a:pt x="954314" y="599188"/>
                  </a:cubicBezTo>
                  <a:cubicBezTo>
                    <a:pt x="956367" y="587899"/>
                    <a:pt x="962048" y="577564"/>
                    <a:pt x="965200" y="566531"/>
                  </a:cubicBezTo>
                  <a:cubicBezTo>
                    <a:pt x="969310" y="552146"/>
                    <a:pt x="970193" y="536739"/>
                    <a:pt x="976086" y="522988"/>
                  </a:cubicBezTo>
                  <a:cubicBezTo>
                    <a:pt x="981240" y="510963"/>
                    <a:pt x="990600" y="501217"/>
                    <a:pt x="997857" y="490331"/>
                  </a:cubicBezTo>
                  <a:cubicBezTo>
                    <a:pt x="1001486" y="475817"/>
                    <a:pt x="1000814" y="459475"/>
                    <a:pt x="1008743" y="446788"/>
                  </a:cubicBezTo>
                  <a:cubicBezTo>
                    <a:pt x="1019622" y="429382"/>
                    <a:pt x="1040900" y="420324"/>
                    <a:pt x="1052286" y="403245"/>
                  </a:cubicBezTo>
                  <a:lnTo>
                    <a:pt x="1074057" y="370588"/>
                  </a:lnTo>
                  <a:cubicBezTo>
                    <a:pt x="1077686" y="308902"/>
                    <a:pt x="1078795" y="247017"/>
                    <a:pt x="1084943" y="185531"/>
                  </a:cubicBezTo>
                  <a:cubicBezTo>
                    <a:pt x="1086085" y="174114"/>
                    <a:pt x="1090256" y="162904"/>
                    <a:pt x="1095828" y="152874"/>
                  </a:cubicBezTo>
                  <a:cubicBezTo>
                    <a:pt x="1108535" y="130001"/>
                    <a:pt x="1120868" y="106061"/>
                    <a:pt x="1139371" y="87559"/>
                  </a:cubicBezTo>
                  <a:cubicBezTo>
                    <a:pt x="1146628" y="80302"/>
                    <a:pt x="1151533" y="69392"/>
                    <a:pt x="1161143" y="65788"/>
                  </a:cubicBezTo>
                  <a:cubicBezTo>
                    <a:pt x="1230036" y="39953"/>
                    <a:pt x="1202872" y="22244"/>
                    <a:pt x="1204686" y="11359"/>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42257" y="2438456"/>
              <a:ext cx="1251857" cy="315534"/>
            </a:xfrm>
            <a:custGeom>
              <a:avLst/>
              <a:gdLst>
                <a:gd name="connsiteX0" fmla="*/ 1251857 w 1251857"/>
                <a:gd name="connsiteY0" fmla="*/ 174115 h 315534"/>
                <a:gd name="connsiteX1" fmla="*/ 707572 w 1251857"/>
                <a:gd name="connsiteY1" fmla="*/ 195887 h 315534"/>
                <a:gd name="connsiteX2" fmla="*/ 674914 w 1251857"/>
                <a:gd name="connsiteY2" fmla="*/ 206773 h 315534"/>
                <a:gd name="connsiteX3" fmla="*/ 631372 w 1251857"/>
                <a:gd name="connsiteY3" fmla="*/ 217658 h 315534"/>
                <a:gd name="connsiteX4" fmla="*/ 566057 w 1251857"/>
                <a:gd name="connsiteY4" fmla="*/ 239430 h 315534"/>
                <a:gd name="connsiteX5" fmla="*/ 446314 w 1251857"/>
                <a:gd name="connsiteY5" fmla="*/ 250315 h 315534"/>
                <a:gd name="connsiteX6" fmla="*/ 413657 w 1251857"/>
                <a:gd name="connsiteY6" fmla="*/ 261201 h 315534"/>
                <a:gd name="connsiteX7" fmla="*/ 21772 w 1251857"/>
                <a:gd name="connsiteY7" fmla="*/ 228544 h 315534"/>
                <a:gd name="connsiteX8" fmla="*/ 0 w 1251857"/>
                <a:gd name="connsiteY8" fmla="*/ 206773 h 315534"/>
                <a:gd name="connsiteX9" fmla="*/ 10886 w 1251857"/>
                <a:gd name="connsiteY9" fmla="*/ 174115 h 315534"/>
                <a:gd name="connsiteX10" fmla="*/ 108857 w 1251857"/>
                <a:gd name="connsiteY10" fmla="*/ 174115 h 315534"/>
                <a:gd name="connsiteX11" fmla="*/ 174172 w 1251857"/>
                <a:gd name="connsiteY11" fmla="*/ 206773 h 315534"/>
                <a:gd name="connsiteX12" fmla="*/ 370114 w 1251857"/>
                <a:gd name="connsiteY12" fmla="*/ 195887 h 315534"/>
                <a:gd name="connsiteX13" fmla="*/ 435429 w 1251857"/>
                <a:gd name="connsiteY13" fmla="*/ 174115 h 315534"/>
                <a:gd name="connsiteX14" fmla="*/ 468086 w 1251857"/>
                <a:gd name="connsiteY14" fmla="*/ 163230 h 315534"/>
                <a:gd name="connsiteX15" fmla="*/ 500743 w 1251857"/>
                <a:gd name="connsiteY15" fmla="*/ 152344 h 315534"/>
                <a:gd name="connsiteX16" fmla="*/ 544286 w 1251857"/>
                <a:gd name="connsiteY16" fmla="*/ 119687 h 315534"/>
                <a:gd name="connsiteX17" fmla="*/ 620486 w 1251857"/>
                <a:gd name="connsiteY17" fmla="*/ 87030 h 315534"/>
                <a:gd name="connsiteX18" fmla="*/ 674914 w 1251857"/>
                <a:gd name="connsiteY18" fmla="*/ 54373 h 315534"/>
                <a:gd name="connsiteX19" fmla="*/ 696686 w 1251857"/>
                <a:gd name="connsiteY19" fmla="*/ 32601 h 315534"/>
                <a:gd name="connsiteX20" fmla="*/ 762000 w 1251857"/>
                <a:gd name="connsiteY20" fmla="*/ 21715 h 315534"/>
                <a:gd name="connsiteX21" fmla="*/ 794657 w 1251857"/>
                <a:gd name="connsiteY21" fmla="*/ 10830 h 315534"/>
                <a:gd name="connsiteX22" fmla="*/ 968829 w 1251857"/>
                <a:gd name="connsiteY22" fmla="*/ 43487 h 315534"/>
                <a:gd name="connsiteX23" fmla="*/ 1034143 w 1251857"/>
                <a:gd name="connsiteY23" fmla="*/ 65258 h 315534"/>
                <a:gd name="connsiteX24" fmla="*/ 1066800 w 1251857"/>
                <a:gd name="connsiteY24" fmla="*/ 87030 h 315534"/>
                <a:gd name="connsiteX25" fmla="*/ 1240972 w 1251857"/>
                <a:gd name="connsiteY25" fmla="*/ 97915 h 31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857" h="315534">
                  <a:moveTo>
                    <a:pt x="1251857" y="174115"/>
                  </a:moveTo>
                  <a:cubicBezTo>
                    <a:pt x="1179801" y="176299"/>
                    <a:pt x="832237" y="183420"/>
                    <a:pt x="707572" y="195887"/>
                  </a:cubicBezTo>
                  <a:cubicBezTo>
                    <a:pt x="696154" y="197029"/>
                    <a:pt x="685947" y="203621"/>
                    <a:pt x="674914" y="206773"/>
                  </a:cubicBezTo>
                  <a:cubicBezTo>
                    <a:pt x="660529" y="210883"/>
                    <a:pt x="645702" y="213359"/>
                    <a:pt x="631372" y="217658"/>
                  </a:cubicBezTo>
                  <a:cubicBezTo>
                    <a:pt x="609390" y="224252"/>
                    <a:pt x="588912" y="237352"/>
                    <a:pt x="566057" y="239430"/>
                  </a:cubicBezTo>
                  <a:lnTo>
                    <a:pt x="446314" y="250315"/>
                  </a:lnTo>
                  <a:cubicBezTo>
                    <a:pt x="435428" y="253944"/>
                    <a:pt x="425132" y="261201"/>
                    <a:pt x="413657" y="261201"/>
                  </a:cubicBezTo>
                  <a:cubicBezTo>
                    <a:pt x="257405" y="261201"/>
                    <a:pt x="130512" y="315534"/>
                    <a:pt x="21772" y="228544"/>
                  </a:cubicBezTo>
                  <a:cubicBezTo>
                    <a:pt x="13758" y="222133"/>
                    <a:pt x="7257" y="214030"/>
                    <a:pt x="0" y="206773"/>
                  </a:cubicBezTo>
                  <a:cubicBezTo>
                    <a:pt x="3629" y="195887"/>
                    <a:pt x="3718" y="183075"/>
                    <a:pt x="10886" y="174115"/>
                  </a:cubicBezTo>
                  <a:cubicBezTo>
                    <a:pt x="43571" y="133259"/>
                    <a:pt x="64577" y="159355"/>
                    <a:pt x="108857" y="174115"/>
                  </a:cubicBezTo>
                  <a:cubicBezTo>
                    <a:pt x="153925" y="189138"/>
                    <a:pt x="131968" y="178637"/>
                    <a:pt x="174172" y="206773"/>
                  </a:cubicBezTo>
                  <a:cubicBezTo>
                    <a:pt x="239486" y="203144"/>
                    <a:pt x="305204" y="204001"/>
                    <a:pt x="370114" y="195887"/>
                  </a:cubicBezTo>
                  <a:cubicBezTo>
                    <a:pt x="392886" y="193040"/>
                    <a:pt x="413657" y="181372"/>
                    <a:pt x="435429" y="174115"/>
                  </a:cubicBezTo>
                  <a:lnTo>
                    <a:pt x="468086" y="163230"/>
                  </a:lnTo>
                  <a:lnTo>
                    <a:pt x="500743" y="152344"/>
                  </a:lnTo>
                  <a:cubicBezTo>
                    <a:pt x="515257" y="141458"/>
                    <a:pt x="528901" y="129303"/>
                    <a:pt x="544286" y="119687"/>
                  </a:cubicBezTo>
                  <a:cubicBezTo>
                    <a:pt x="575036" y="100468"/>
                    <a:pt x="588737" y="97612"/>
                    <a:pt x="620486" y="87030"/>
                  </a:cubicBezTo>
                  <a:cubicBezTo>
                    <a:pt x="675647" y="31866"/>
                    <a:pt x="604260" y="96765"/>
                    <a:pt x="674914" y="54373"/>
                  </a:cubicBezTo>
                  <a:cubicBezTo>
                    <a:pt x="683715" y="49093"/>
                    <a:pt x="687076" y="36205"/>
                    <a:pt x="696686" y="32601"/>
                  </a:cubicBezTo>
                  <a:cubicBezTo>
                    <a:pt x="717352" y="24851"/>
                    <a:pt x="740454" y="26503"/>
                    <a:pt x="762000" y="21715"/>
                  </a:cubicBezTo>
                  <a:cubicBezTo>
                    <a:pt x="773201" y="19226"/>
                    <a:pt x="783771" y="14458"/>
                    <a:pt x="794657" y="10830"/>
                  </a:cubicBezTo>
                  <a:cubicBezTo>
                    <a:pt x="1011716" y="28917"/>
                    <a:pt x="860112" y="0"/>
                    <a:pt x="968829" y="43487"/>
                  </a:cubicBezTo>
                  <a:cubicBezTo>
                    <a:pt x="990137" y="52010"/>
                    <a:pt x="1034143" y="65258"/>
                    <a:pt x="1034143" y="65258"/>
                  </a:cubicBezTo>
                  <a:cubicBezTo>
                    <a:pt x="1045029" y="72515"/>
                    <a:pt x="1054052" y="84088"/>
                    <a:pt x="1066800" y="87030"/>
                  </a:cubicBezTo>
                  <a:cubicBezTo>
                    <a:pt x="1123355" y="100081"/>
                    <a:pt x="1183350" y="97915"/>
                    <a:pt x="1240972" y="97915"/>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4"/>
            <p:cNvSpPr/>
            <p:nvPr/>
          </p:nvSpPr>
          <p:spPr>
            <a:xfrm>
              <a:off x="2294591" y="2090057"/>
              <a:ext cx="1395666" cy="617701"/>
            </a:xfrm>
            <a:custGeom>
              <a:avLst/>
              <a:gdLst>
                <a:gd name="connsiteX0" fmla="*/ 67609 w 1395666"/>
                <a:gd name="connsiteY0" fmla="*/ 315686 h 617701"/>
                <a:gd name="connsiteX1" fmla="*/ 100266 w 1395666"/>
                <a:gd name="connsiteY1" fmla="*/ 239486 h 617701"/>
                <a:gd name="connsiteX2" fmla="*/ 111152 w 1395666"/>
                <a:gd name="connsiteY2" fmla="*/ 206829 h 617701"/>
                <a:gd name="connsiteX3" fmla="*/ 143809 w 1395666"/>
                <a:gd name="connsiteY3" fmla="*/ 195943 h 617701"/>
                <a:gd name="connsiteX4" fmla="*/ 241780 w 1395666"/>
                <a:gd name="connsiteY4" fmla="*/ 141514 h 617701"/>
                <a:gd name="connsiteX5" fmla="*/ 459495 w 1395666"/>
                <a:gd name="connsiteY5" fmla="*/ 163286 h 617701"/>
                <a:gd name="connsiteX6" fmla="*/ 513923 w 1395666"/>
                <a:gd name="connsiteY6" fmla="*/ 206829 h 617701"/>
                <a:gd name="connsiteX7" fmla="*/ 546580 w 1395666"/>
                <a:gd name="connsiteY7" fmla="*/ 217714 h 617701"/>
                <a:gd name="connsiteX8" fmla="*/ 568352 w 1395666"/>
                <a:gd name="connsiteY8" fmla="*/ 239486 h 617701"/>
                <a:gd name="connsiteX9" fmla="*/ 622780 w 1395666"/>
                <a:gd name="connsiteY9" fmla="*/ 315686 h 617701"/>
                <a:gd name="connsiteX10" fmla="*/ 644552 w 1395666"/>
                <a:gd name="connsiteY10" fmla="*/ 402772 h 617701"/>
                <a:gd name="connsiteX11" fmla="*/ 688095 w 1395666"/>
                <a:gd name="connsiteY11" fmla="*/ 457200 h 617701"/>
                <a:gd name="connsiteX12" fmla="*/ 698980 w 1395666"/>
                <a:gd name="connsiteY12" fmla="*/ 489857 h 617701"/>
                <a:gd name="connsiteX13" fmla="*/ 786066 w 1395666"/>
                <a:gd name="connsiteY13" fmla="*/ 566057 h 617701"/>
                <a:gd name="connsiteX14" fmla="*/ 862266 w 1395666"/>
                <a:gd name="connsiteY14" fmla="*/ 587829 h 617701"/>
                <a:gd name="connsiteX15" fmla="*/ 894923 w 1395666"/>
                <a:gd name="connsiteY15" fmla="*/ 598714 h 617701"/>
                <a:gd name="connsiteX16" fmla="*/ 1221495 w 1395666"/>
                <a:gd name="connsiteY16" fmla="*/ 576943 h 617701"/>
                <a:gd name="connsiteX17" fmla="*/ 1265038 w 1395666"/>
                <a:gd name="connsiteY17" fmla="*/ 555172 h 617701"/>
                <a:gd name="connsiteX18" fmla="*/ 1330352 w 1395666"/>
                <a:gd name="connsiteY18" fmla="*/ 489857 h 617701"/>
                <a:gd name="connsiteX19" fmla="*/ 1395666 w 1395666"/>
                <a:gd name="connsiteY19" fmla="*/ 381000 h 617701"/>
                <a:gd name="connsiteX20" fmla="*/ 1384780 w 1395666"/>
                <a:gd name="connsiteY20" fmla="*/ 152400 h 617701"/>
                <a:gd name="connsiteX21" fmla="*/ 1330352 w 1395666"/>
                <a:gd name="connsiteY21" fmla="*/ 76200 h 617701"/>
                <a:gd name="connsiteX22" fmla="*/ 1308580 w 1395666"/>
                <a:gd name="connsiteY22" fmla="*/ 54429 h 617701"/>
                <a:gd name="connsiteX23" fmla="*/ 1254152 w 1395666"/>
                <a:gd name="connsiteY23" fmla="*/ 10886 h 617701"/>
                <a:gd name="connsiteX24" fmla="*/ 1221495 w 1395666"/>
                <a:gd name="connsiteY24" fmla="*/ 0 h 617701"/>
                <a:gd name="connsiteX25" fmla="*/ 1069095 w 1395666"/>
                <a:gd name="connsiteY25" fmla="*/ 10886 h 617701"/>
                <a:gd name="connsiteX26" fmla="*/ 1047323 w 1395666"/>
                <a:gd name="connsiteY26" fmla="*/ 32657 h 617701"/>
                <a:gd name="connsiteX27" fmla="*/ 1090866 w 1395666"/>
                <a:gd name="connsiteY27" fmla="*/ 119743 h 617701"/>
                <a:gd name="connsiteX28" fmla="*/ 1265038 w 1395666"/>
                <a:gd name="connsiteY28" fmla="*/ 130629 h 617701"/>
                <a:gd name="connsiteX29" fmla="*/ 1319466 w 1395666"/>
                <a:gd name="connsiteY29" fmla="*/ 174172 h 617701"/>
                <a:gd name="connsiteX30" fmla="*/ 1308580 w 1395666"/>
                <a:gd name="connsiteY30" fmla="*/ 348343 h 617701"/>
                <a:gd name="connsiteX31" fmla="*/ 1297695 w 1395666"/>
                <a:gd name="connsiteY31" fmla="*/ 381000 h 617701"/>
                <a:gd name="connsiteX32" fmla="*/ 1275923 w 1395666"/>
                <a:gd name="connsiteY32" fmla="*/ 402772 h 617701"/>
                <a:gd name="connsiteX33" fmla="*/ 1210609 w 1395666"/>
                <a:gd name="connsiteY33" fmla="*/ 478972 h 617701"/>
                <a:gd name="connsiteX34" fmla="*/ 1177952 w 1395666"/>
                <a:gd name="connsiteY34" fmla="*/ 511629 h 617701"/>
                <a:gd name="connsiteX35" fmla="*/ 873152 w 1395666"/>
                <a:gd name="connsiteY35" fmla="*/ 500743 h 617701"/>
                <a:gd name="connsiteX36" fmla="*/ 786066 w 1395666"/>
                <a:gd name="connsiteY36" fmla="*/ 435429 h 617701"/>
                <a:gd name="connsiteX37" fmla="*/ 742523 w 1395666"/>
                <a:gd name="connsiteY37" fmla="*/ 413657 h 617701"/>
                <a:gd name="connsiteX38" fmla="*/ 720752 w 1395666"/>
                <a:gd name="connsiteY38" fmla="*/ 381000 h 617701"/>
                <a:gd name="connsiteX39" fmla="*/ 644552 w 1395666"/>
                <a:gd name="connsiteY39" fmla="*/ 293914 h 617701"/>
                <a:gd name="connsiteX40" fmla="*/ 601009 w 1395666"/>
                <a:gd name="connsiteY40" fmla="*/ 228600 h 617701"/>
                <a:gd name="connsiteX41" fmla="*/ 579238 w 1395666"/>
                <a:gd name="connsiteY41" fmla="*/ 195943 h 617701"/>
                <a:gd name="connsiteX42" fmla="*/ 557466 w 1395666"/>
                <a:gd name="connsiteY42" fmla="*/ 174172 h 617701"/>
                <a:gd name="connsiteX43" fmla="*/ 513923 w 1395666"/>
                <a:gd name="connsiteY43" fmla="*/ 108857 h 617701"/>
                <a:gd name="connsiteX44" fmla="*/ 481266 w 1395666"/>
                <a:gd name="connsiteY44" fmla="*/ 76200 h 617701"/>
                <a:gd name="connsiteX45" fmla="*/ 415952 w 1395666"/>
                <a:gd name="connsiteY45" fmla="*/ 54429 h 617701"/>
                <a:gd name="connsiteX46" fmla="*/ 209123 w 1395666"/>
                <a:gd name="connsiteY46" fmla="*/ 65314 h 617701"/>
                <a:gd name="connsiteX47" fmla="*/ 143809 w 1395666"/>
                <a:gd name="connsiteY47" fmla="*/ 87086 h 617701"/>
                <a:gd name="connsiteX48" fmla="*/ 89380 w 1395666"/>
                <a:gd name="connsiteY48" fmla="*/ 141514 h 617701"/>
                <a:gd name="connsiteX49" fmla="*/ 67609 w 1395666"/>
                <a:gd name="connsiteY49" fmla="*/ 163286 h 617701"/>
                <a:gd name="connsiteX50" fmla="*/ 24066 w 1395666"/>
                <a:gd name="connsiteY50" fmla="*/ 217714 h 617701"/>
                <a:gd name="connsiteX51" fmla="*/ 2295 w 1395666"/>
                <a:gd name="connsiteY51" fmla="*/ 304800 h 6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95666" h="617701">
                  <a:moveTo>
                    <a:pt x="67609" y="315686"/>
                  </a:moveTo>
                  <a:cubicBezTo>
                    <a:pt x="93139" y="239100"/>
                    <a:pt x="59912" y="333647"/>
                    <a:pt x="100266" y="239486"/>
                  </a:cubicBezTo>
                  <a:cubicBezTo>
                    <a:pt x="104786" y="228939"/>
                    <a:pt x="103038" y="214943"/>
                    <a:pt x="111152" y="206829"/>
                  </a:cubicBezTo>
                  <a:cubicBezTo>
                    <a:pt x="119266" y="198715"/>
                    <a:pt x="133778" y="201516"/>
                    <a:pt x="143809" y="195943"/>
                  </a:cubicBezTo>
                  <a:cubicBezTo>
                    <a:pt x="256101" y="133558"/>
                    <a:pt x="167885" y="166146"/>
                    <a:pt x="241780" y="141514"/>
                  </a:cubicBezTo>
                  <a:cubicBezTo>
                    <a:pt x="314352" y="148771"/>
                    <a:pt x="387640" y="150789"/>
                    <a:pt x="459495" y="163286"/>
                  </a:cubicBezTo>
                  <a:cubicBezTo>
                    <a:pt x="490178" y="168622"/>
                    <a:pt x="491149" y="193164"/>
                    <a:pt x="513923" y="206829"/>
                  </a:cubicBezTo>
                  <a:cubicBezTo>
                    <a:pt x="523762" y="212733"/>
                    <a:pt x="535694" y="214086"/>
                    <a:pt x="546580" y="217714"/>
                  </a:cubicBezTo>
                  <a:cubicBezTo>
                    <a:pt x="553837" y="224971"/>
                    <a:pt x="561782" y="231601"/>
                    <a:pt x="568352" y="239486"/>
                  </a:cubicBezTo>
                  <a:cubicBezTo>
                    <a:pt x="590856" y="266491"/>
                    <a:pt x="603927" y="287406"/>
                    <a:pt x="622780" y="315686"/>
                  </a:cubicBezTo>
                  <a:cubicBezTo>
                    <a:pt x="626921" y="336388"/>
                    <a:pt x="633394" y="380456"/>
                    <a:pt x="644552" y="402772"/>
                  </a:cubicBezTo>
                  <a:cubicBezTo>
                    <a:pt x="658285" y="430238"/>
                    <a:pt x="667844" y="436949"/>
                    <a:pt x="688095" y="457200"/>
                  </a:cubicBezTo>
                  <a:cubicBezTo>
                    <a:pt x="691723" y="468086"/>
                    <a:pt x="692095" y="480677"/>
                    <a:pt x="698980" y="489857"/>
                  </a:cubicBezTo>
                  <a:cubicBezTo>
                    <a:pt x="709657" y="504092"/>
                    <a:pt x="759086" y="555265"/>
                    <a:pt x="786066" y="566057"/>
                  </a:cubicBezTo>
                  <a:cubicBezTo>
                    <a:pt x="810593" y="575868"/>
                    <a:pt x="836964" y="580238"/>
                    <a:pt x="862266" y="587829"/>
                  </a:cubicBezTo>
                  <a:cubicBezTo>
                    <a:pt x="873257" y="591126"/>
                    <a:pt x="884037" y="595086"/>
                    <a:pt x="894923" y="598714"/>
                  </a:cubicBezTo>
                  <a:cubicBezTo>
                    <a:pt x="939172" y="597075"/>
                    <a:pt x="1126394" y="617701"/>
                    <a:pt x="1221495" y="576943"/>
                  </a:cubicBezTo>
                  <a:cubicBezTo>
                    <a:pt x="1236410" y="570551"/>
                    <a:pt x="1250524" y="562429"/>
                    <a:pt x="1265038" y="555172"/>
                  </a:cubicBezTo>
                  <a:cubicBezTo>
                    <a:pt x="1286809" y="533400"/>
                    <a:pt x="1313273" y="515475"/>
                    <a:pt x="1330352" y="489857"/>
                  </a:cubicBezTo>
                  <a:cubicBezTo>
                    <a:pt x="1382896" y="411041"/>
                    <a:pt x="1362193" y="447947"/>
                    <a:pt x="1395666" y="381000"/>
                  </a:cubicBezTo>
                  <a:cubicBezTo>
                    <a:pt x="1392037" y="304800"/>
                    <a:pt x="1391115" y="228423"/>
                    <a:pt x="1384780" y="152400"/>
                  </a:cubicBezTo>
                  <a:cubicBezTo>
                    <a:pt x="1381621" y="114486"/>
                    <a:pt x="1356578" y="102425"/>
                    <a:pt x="1330352" y="76200"/>
                  </a:cubicBezTo>
                  <a:lnTo>
                    <a:pt x="1308580" y="54429"/>
                  </a:lnTo>
                  <a:cubicBezTo>
                    <a:pt x="1288327" y="34176"/>
                    <a:pt x="1281621" y="24620"/>
                    <a:pt x="1254152" y="10886"/>
                  </a:cubicBezTo>
                  <a:cubicBezTo>
                    <a:pt x="1243889" y="5754"/>
                    <a:pt x="1232381" y="3629"/>
                    <a:pt x="1221495" y="0"/>
                  </a:cubicBezTo>
                  <a:cubicBezTo>
                    <a:pt x="1170695" y="3629"/>
                    <a:pt x="1119152" y="1500"/>
                    <a:pt x="1069095" y="10886"/>
                  </a:cubicBezTo>
                  <a:cubicBezTo>
                    <a:pt x="1059008" y="12777"/>
                    <a:pt x="1048596" y="22473"/>
                    <a:pt x="1047323" y="32657"/>
                  </a:cubicBezTo>
                  <a:cubicBezTo>
                    <a:pt x="1043355" y="64398"/>
                    <a:pt x="1049923" y="113278"/>
                    <a:pt x="1090866" y="119743"/>
                  </a:cubicBezTo>
                  <a:cubicBezTo>
                    <a:pt x="1148325" y="128815"/>
                    <a:pt x="1206981" y="127000"/>
                    <a:pt x="1265038" y="130629"/>
                  </a:cubicBezTo>
                  <a:cubicBezTo>
                    <a:pt x="1267450" y="132237"/>
                    <a:pt x="1318869" y="163432"/>
                    <a:pt x="1319466" y="174172"/>
                  </a:cubicBezTo>
                  <a:cubicBezTo>
                    <a:pt x="1322692" y="232253"/>
                    <a:pt x="1314669" y="290492"/>
                    <a:pt x="1308580" y="348343"/>
                  </a:cubicBezTo>
                  <a:cubicBezTo>
                    <a:pt x="1307379" y="359754"/>
                    <a:pt x="1303598" y="371161"/>
                    <a:pt x="1297695" y="381000"/>
                  </a:cubicBezTo>
                  <a:cubicBezTo>
                    <a:pt x="1292415" y="389801"/>
                    <a:pt x="1282334" y="394758"/>
                    <a:pt x="1275923" y="402772"/>
                  </a:cubicBezTo>
                  <a:cubicBezTo>
                    <a:pt x="1209608" y="485666"/>
                    <a:pt x="1315427" y="374154"/>
                    <a:pt x="1210609" y="478972"/>
                  </a:cubicBezTo>
                  <a:lnTo>
                    <a:pt x="1177952" y="511629"/>
                  </a:lnTo>
                  <a:cubicBezTo>
                    <a:pt x="1076352" y="508000"/>
                    <a:pt x="974373" y="510232"/>
                    <a:pt x="873152" y="500743"/>
                  </a:cubicBezTo>
                  <a:cubicBezTo>
                    <a:pt x="819619" y="495724"/>
                    <a:pt x="830497" y="457645"/>
                    <a:pt x="786066" y="435429"/>
                  </a:cubicBezTo>
                  <a:lnTo>
                    <a:pt x="742523" y="413657"/>
                  </a:lnTo>
                  <a:cubicBezTo>
                    <a:pt x="735266" y="402771"/>
                    <a:pt x="729266" y="390933"/>
                    <a:pt x="720752" y="381000"/>
                  </a:cubicBezTo>
                  <a:cubicBezTo>
                    <a:pt x="647005" y="294962"/>
                    <a:pt x="704882" y="380100"/>
                    <a:pt x="644552" y="293914"/>
                  </a:cubicBezTo>
                  <a:cubicBezTo>
                    <a:pt x="629547" y="272478"/>
                    <a:pt x="615523" y="250371"/>
                    <a:pt x="601009" y="228600"/>
                  </a:cubicBezTo>
                  <a:cubicBezTo>
                    <a:pt x="593752" y="217714"/>
                    <a:pt x="588489" y="205194"/>
                    <a:pt x="579238" y="195943"/>
                  </a:cubicBezTo>
                  <a:cubicBezTo>
                    <a:pt x="571981" y="188686"/>
                    <a:pt x="563624" y="182383"/>
                    <a:pt x="557466" y="174172"/>
                  </a:cubicBezTo>
                  <a:cubicBezTo>
                    <a:pt x="541766" y="153239"/>
                    <a:pt x="532425" y="127359"/>
                    <a:pt x="513923" y="108857"/>
                  </a:cubicBezTo>
                  <a:cubicBezTo>
                    <a:pt x="503037" y="97971"/>
                    <a:pt x="494723" y="83676"/>
                    <a:pt x="481266" y="76200"/>
                  </a:cubicBezTo>
                  <a:cubicBezTo>
                    <a:pt x="461205" y="65055"/>
                    <a:pt x="415952" y="54429"/>
                    <a:pt x="415952" y="54429"/>
                  </a:cubicBezTo>
                  <a:cubicBezTo>
                    <a:pt x="347009" y="58057"/>
                    <a:pt x="277670" y="57088"/>
                    <a:pt x="209123" y="65314"/>
                  </a:cubicBezTo>
                  <a:cubicBezTo>
                    <a:pt x="186337" y="68048"/>
                    <a:pt x="143809" y="87086"/>
                    <a:pt x="143809" y="87086"/>
                  </a:cubicBezTo>
                  <a:lnTo>
                    <a:pt x="89380" y="141514"/>
                  </a:lnTo>
                  <a:cubicBezTo>
                    <a:pt x="82123" y="148771"/>
                    <a:pt x="73302" y="154746"/>
                    <a:pt x="67609" y="163286"/>
                  </a:cubicBezTo>
                  <a:cubicBezTo>
                    <a:pt x="40145" y="204483"/>
                    <a:pt x="55089" y="186692"/>
                    <a:pt x="24066" y="217714"/>
                  </a:cubicBezTo>
                  <a:cubicBezTo>
                    <a:pt x="0" y="289914"/>
                    <a:pt x="2295" y="260080"/>
                    <a:pt x="2295" y="30480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558143" y="2524063"/>
              <a:ext cx="1132702" cy="1048033"/>
            </a:xfrm>
            <a:custGeom>
              <a:avLst/>
              <a:gdLst>
                <a:gd name="connsiteX0" fmla="*/ 0 w 1132702"/>
                <a:gd name="connsiteY0" fmla="*/ 88508 h 1048033"/>
                <a:gd name="connsiteX1" fmla="*/ 43543 w 1132702"/>
                <a:gd name="connsiteY1" fmla="*/ 66737 h 1048033"/>
                <a:gd name="connsiteX2" fmla="*/ 108857 w 1132702"/>
                <a:gd name="connsiteY2" fmla="*/ 88508 h 1048033"/>
                <a:gd name="connsiteX3" fmla="*/ 206828 w 1132702"/>
                <a:gd name="connsiteY3" fmla="*/ 110280 h 1048033"/>
                <a:gd name="connsiteX4" fmla="*/ 239486 w 1132702"/>
                <a:gd name="connsiteY4" fmla="*/ 142937 h 1048033"/>
                <a:gd name="connsiteX5" fmla="*/ 272143 w 1132702"/>
                <a:gd name="connsiteY5" fmla="*/ 164708 h 1048033"/>
                <a:gd name="connsiteX6" fmla="*/ 315686 w 1132702"/>
                <a:gd name="connsiteY6" fmla="*/ 230023 h 1048033"/>
                <a:gd name="connsiteX7" fmla="*/ 337457 w 1132702"/>
                <a:gd name="connsiteY7" fmla="*/ 262680 h 1048033"/>
                <a:gd name="connsiteX8" fmla="*/ 348343 w 1132702"/>
                <a:gd name="connsiteY8" fmla="*/ 306223 h 1048033"/>
                <a:gd name="connsiteX9" fmla="*/ 359228 w 1132702"/>
                <a:gd name="connsiteY9" fmla="*/ 360651 h 1048033"/>
                <a:gd name="connsiteX10" fmla="*/ 381000 w 1132702"/>
                <a:gd name="connsiteY10" fmla="*/ 393308 h 1048033"/>
                <a:gd name="connsiteX11" fmla="*/ 402771 w 1132702"/>
                <a:gd name="connsiteY11" fmla="*/ 469508 h 1048033"/>
                <a:gd name="connsiteX12" fmla="*/ 413657 w 1132702"/>
                <a:gd name="connsiteY12" fmla="*/ 513051 h 1048033"/>
                <a:gd name="connsiteX13" fmla="*/ 435428 w 1132702"/>
                <a:gd name="connsiteY13" fmla="*/ 545708 h 1048033"/>
                <a:gd name="connsiteX14" fmla="*/ 457200 w 1132702"/>
                <a:gd name="connsiteY14" fmla="*/ 643680 h 1048033"/>
                <a:gd name="connsiteX15" fmla="*/ 478971 w 1132702"/>
                <a:gd name="connsiteY15" fmla="*/ 676337 h 1048033"/>
                <a:gd name="connsiteX16" fmla="*/ 533400 w 1132702"/>
                <a:gd name="connsiteY16" fmla="*/ 774308 h 1048033"/>
                <a:gd name="connsiteX17" fmla="*/ 609600 w 1132702"/>
                <a:gd name="connsiteY17" fmla="*/ 861394 h 1048033"/>
                <a:gd name="connsiteX18" fmla="*/ 674914 w 1132702"/>
                <a:gd name="connsiteY18" fmla="*/ 904937 h 1048033"/>
                <a:gd name="connsiteX19" fmla="*/ 740228 w 1132702"/>
                <a:gd name="connsiteY19" fmla="*/ 959366 h 1048033"/>
                <a:gd name="connsiteX20" fmla="*/ 772886 w 1132702"/>
                <a:gd name="connsiteY20" fmla="*/ 970251 h 1048033"/>
                <a:gd name="connsiteX21" fmla="*/ 805543 w 1132702"/>
                <a:gd name="connsiteY21" fmla="*/ 992023 h 1048033"/>
                <a:gd name="connsiteX22" fmla="*/ 859971 w 1132702"/>
                <a:gd name="connsiteY22" fmla="*/ 1002908 h 1048033"/>
                <a:gd name="connsiteX23" fmla="*/ 1034143 w 1132702"/>
                <a:gd name="connsiteY23" fmla="*/ 1024680 h 1048033"/>
                <a:gd name="connsiteX24" fmla="*/ 1121228 w 1132702"/>
                <a:gd name="connsiteY24" fmla="*/ 1024680 h 1048033"/>
                <a:gd name="connsiteX25" fmla="*/ 1132114 w 1132702"/>
                <a:gd name="connsiteY25" fmla="*/ 992023 h 1048033"/>
                <a:gd name="connsiteX26" fmla="*/ 1121228 w 1132702"/>
                <a:gd name="connsiteY26" fmla="*/ 915823 h 1048033"/>
                <a:gd name="connsiteX27" fmla="*/ 1001486 w 1132702"/>
                <a:gd name="connsiteY27" fmla="*/ 839623 h 1048033"/>
                <a:gd name="connsiteX28" fmla="*/ 762000 w 1132702"/>
                <a:gd name="connsiteY28" fmla="*/ 817851 h 1048033"/>
                <a:gd name="connsiteX29" fmla="*/ 729343 w 1132702"/>
                <a:gd name="connsiteY29" fmla="*/ 806966 h 1048033"/>
                <a:gd name="connsiteX30" fmla="*/ 707571 w 1132702"/>
                <a:gd name="connsiteY30" fmla="*/ 785194 h 1048033"/>
                <a:gd name="connsiteX31" fmla="*/ 631371 w 1132702"/>
                <a:gd name="connsiteY31" fmla="*/ 730766 h 1048033"/>
                <a:gd name="connsiteX32" fmla="*/ 609600 w 1132702"/>
                <a:gd name="connsiteY32" fmla="*/ 698108 h 1048033"/>
                <a:gd name="connsiteX33" fmla="*/ 555171 w 1132702"/>
                <a:gd name="connsiteY33" fmla="*/ 643680 h 1048033"/>
                <a:gd name="connsiteX34" fmla="*/ 533400 w 1132702"/>
                <a:gd name="connsiteY34" fmla="*/ 621908 h 1048033"/>
                <a:gd name="connsiteX35" fmla="*/ 511628 w 1132702"/>
                <a:gd name="connsiteY35" fmla="*/ 589251 h 1048033"/>
                <a:gd name="connsiteX36" fmla="*/ 489857 w 1132702"/>
                <a:gd name="connsiteY36" fmla="*/ 513051 h 1048033"/>
                <a:gd name="connsiteX37" fmla="*/ 468086 w 1132702"/>
                <a:gd name="connsiteY37" fmla="*/ 447737 h 1048033"/>
                <a:gd name="connsiteX38" fmla="*/ 457200 w 1132702"/>
                <a:gd name="connsiteY38" fmla="*/ 415080 h 1048033"/>
                <a:gd name="connsiteX39" fmla="*/ 435428 w 1132702"/>
                <a:gd name="connsiteY39" fmla="*/ 327994 h 1048033"/>
                <a:gd name="connsiteX40" fmla="*/ 424543 w 1132702"/>
                <a:gd name="connsiteY40" fmla="*/ 295337 h 1048033"/>
                <a:gd name="connsiteX41" fmla="*/ 402771 w 1132702"/>
                <a:gd name="connsiteY41" fmla="*/ 273566 h 1048033"/>
                <a:gd name="connsiteX42" fmla="*/ 381000 w 1132702"/>
                <a:gd name="connsiteY42" fmla="*/ 240908 h 1048033"/>
                <a:gd name="connsiteX43" fmla="*/ 370114 w 1132702"/>
                <a:gd name="connsiteY43" fmla="*/ 208251 h 1048033"/>
                <a:gd name="connsiteX44" fmla="*/ 272143 w 1132702"/>
                <a:gd name="connsiteY44" fmla="*/ 88508 h 1048033"/>
                <a:gd name="connsiteX45" fmla="*/ 217714 w 1132702"/>
                <a:gd name="connsiteY45" fmla="*/ 44966 h 1048033"/>
                <a:gd name="connsiteX46" fmla="*/ 130628 w 1132702"/>
                <a:gd name="connsiteY46" fmla="*/ 23194 h 1048033"/>
                <a:gd name="connsiteX47" fmla="*/ 97971 w 1132702"/>
                <a:gd name="connsiteY47" fmla="*/ 12308 h 1048033"/>
                <a:gd name="connsiteX48" fmla="*/ 21771 w 1132702"/>
                <a:gd name="connsiteY48" fmla="*/ 1423 h 104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2702" h="1048033">
                  <a:moveTo>
                    <a:pt x="0" y="88508"/>
                  </a:moveTo>
                  <a:cubicBezTo>
                    <a:pt x="14514" y="81251"/>
                    <a:pt x="27316" y="66737"/>
                    <a:pt x="43543" y="66737"/>
                  </a:cubicBezTo>
                  <a:cubicBezTo>
                    <a:pt x="66492" y="66737"/>
                    <a:pt x="87086" y="81251"/>
                    <a:pt x="108857" y="88508"/>
                  </a:cubicBezTo>
                  <a:cubicBezTo>
                    <a:pt x="162456" y="106374"/>
                    <a:pt x="130189" y="97506"/>
                    <a:pt x="206828" y="110280"/>
                  </a:cubicBezTo>
                  <a:cubicBezTo>
                    <a:pt x="217714" y="121166"/>
                    <a:pt x="227659" y="133082"/>
                    <a:pt x="239486" y="142937"/>
                  </a:cubicBezTo>
                  <a:cubicBezTo>
                    <a:pt x="249537" y="151312"/>
                    <a:pt x="263528" y="154862"/>
                    <a:pt x="272143" y="164708"/>
                  </a:cubicBezTo>
                  <a:cubicBezTo>
                    <a:pt x="289374" y="184400"/>
                    <a:pt x="301172" y="208251"/>
                    <a:pt x="315686" y="230023"/>
                  </a:cubicBezTo>
                  <a:lnTo>
                    <a:pt x="337457" y="262680"/>
                  </a:lnTo>
                  <a:cubicBezTo>
                    <a:pt x="341086" y="277194"/>
                    <a:pt x="345098" y="291618"/>
                    <a:pt x="348343" y="306223"/>
                  </a:cubicBezTo>
                  <a:cubicBezTo>
                    <a:pt x="352357" y="324284"/>
                    <a:pt x="352732" y="343327"/>
                    <a:pt x="359228" y="360651"/>
                  </a:cubicBezTo>
                  <a:cubicBezTo>
                    <a:pt x="363822" y="372901"/>
                    <a:pt x="373743" y="382422"/>
                    <a:pt x="381000" y="393308"/>
                  </a:cubicBezTo>
                  <a:cubicBezTo>
                    <a:pt x="415032" y="529432"/>
                    <a:pt x="371538" y="360190"/>
                    <a:pt x="402771" y="469508"/>
                  </a:cubicBezTo>
                  <a:cubicBezTo>
                    <a:pt x="406881" y="483893"/>
                    <a:pt x="407764" y="499300"/>
                    <a:pt x="413657" y="513051"/>
                  </a:cubicBezTo>
                  <a:cubicBezTo>
                    <a:pt x="418811" y="525076"/>
                    <a:pt x="428171" y="534822"/>
                    <a:pt x="435428" y="545708"/>
                  </a:cubicBezTo>
                  <a:cubicBezTo>
                    <a:pt x="439609" y="570796"/>
                    <a:pt x="443800" y="616880"/>
                    <a:pt x="457200" y="643680"/>
                  </a:cubicBezTo>
                  <a:cubicBezTo>
                    <a:pt x="463051" y="655382"/>
                    <a:pt x="473120" y="664635"/>
                    <a:pt x="478971" y="676337"/>
                  </a:cubicBezTo>
                  <a:cubicBezTo>
                    <a:pt x="521399" y="761194"/>
                    <a:pt x="430433" y="637018"/>
                    <a:pt x="533400" y="774308"/>
                  </a:cubicBezTo>
                  <a:cubicBezTo>
                    <a:pt x="553460" y="801055"/>
                    <a:pt x="581413" y="842603"/>
                    <a:pt x="609600" y="861394"/>
                  </a:cubicBezTo>
                  <a:cubicBezTo>
                    <a:pt x="631371" y="875908"/>
                    <a:pt x="656411" y="886435"/>
                    <a:pt x="674914" y="904937"/>
                  </a:cubicBezTo>
                  <a:cubicBezTo>
                    <a:pt x="697313" y="927335"/>
                    <a:pt x="710045" y="942119"/>
                    <a:pt x="740228" y="959366"/>
                  </a:cubicBezTo>
                  <a:cubicBezTo>
                    <a:pt x="750191" y="965059"/>
                    <a:pt x="762000" y="966623"/>
                    <a:pt x="772886" y="970251"/>
                  </a:cubicBezTo>
                  <a:cubicBezTo>
                    <a:pt x="783772" y="977508"/>
                    <a:pt x="793293" y="987429"/>
                    <a:pt x="805543" y="992023"/>
                  </a:cubicBezTo>
                  <a:cubicBezTo>
                    <a:pt x="822867" y="998519"/>
                    <a:pt x="841768" y="999598"/>
                    <a:pt x="859971" y="1002908"/>
                  </a:cubicBezTo>
                  <a:cubicBezTo>
                    <a:pt x="942506" y="1017914"/>
                    <a:pt x="934302" y="1014696"/>
                    <a:pt x="1034143" y="1024680"/>
                  </a:cubicBezTo>
                  <a:cubicBezTo>
                    <a:pt x="1065344" y="1035081"/>
                    <a:pt x="1086198" y="1048033"/>
                    <a:pt x="1121228" y="1024680"/>
                  </a:cubicBezTo>
                  <a:cubicBezTo>
                    <a:pt x="1130775" y="1018315"/>
                    <a:pt x="1128485" y="1002909"/>
                    <a:pt x="1132114" y="992023"/>
                  </a:cubicBezTo>
                  <a:cubicBezTo>
                    <a:pt x="1128485" y="966623"/>
                    <a:pt x="1132702" y="938772"/>
                    <a:pt x="1121228" y="915823"/>
                  </a:cubicBezTo>
                  <a:cubicBezTo>
                    <a:pt x="1092965" y="859297"/>
                    <a:pt x="1053224" y="856869"/>
                    <a:pt x="1001486" y="839623"/>
                  </a:cubicBezTo>
                  <a:cubicBezTo>
                    <a:pt x="903332" y="806905"/>
                    <a:pt x="980294" y="829340"/>
                    <a:pt x="762000" y="817851"/>
                  </a:cubicBezTo>
                  <a:cubicBezTo>
                    <a:pt x="751114" y="814223"/>
                    <a:pt x="739182" y="812869"/>
                    <a:pt x="729343" y="806966"/>
                  </a:cubicBezTo>
                  <a:cubicBezTo>
                    <a:pt x="720542" y="801686"/>
                    <a:pt x="715456" y="791764"/>
                    <a:pt x="707571" y="785194"/>
                  </a:cubicBezTo>
                  <a:cubicBezTo>
                    <a:pt x="680566" y="762690"/>
                    <a:pt x="659651" y="749619"/>
                    <a:pt x="631371" y="730766"/>
                  </a:cubicBezTo>
                  <a:cubicBezTo>
                    <a:pt x="624114" y="719880"/>
                    <a:pt x="618215" y="707954"/>
                    <a:pt x="609600" y="698108"/>
                  </a:cubicBezTo>
                  <a:cubicBezTo>
                    <a:pt x="592704" y="678798"/>
                    <a:pt x="573314" y="661823"/>
                    <a:pt x="555171" y="643680"/>
                  </a:cubicBezTo>
                  <a:cubicBezTo>
                    <a:pt x="547914" y="636423"/>
                    <a:pt x="539093" y="630447"/>
                    <a:pt x="533400" y="621908"/>
                  </a:cubicBezTo>
                  <a:lnTo>
                    <a:pt x="511628" y="589251"/>
                  </a:lnTo>
                  <a:cubicBezTo>
                    <a:pt x="475037" y="479473"/>
                    <a:pt x="530874" y="649775"/>
                    <a:pt x="489857" y="513051"/>
                  </a:cubicBezTo>
                  <a:cubicBezTo>
                    <a:pt x="483263" y="491070"/>
                    <a:pt x="475343" y="469508"/>
                    <a:pt x="468086" y="447737"/>
                  </a:cubicBezTo>
                  <a:cubicBezTo>
                    <a:pt x="464457" y="436851"/>
                    <a:pt x="459983" y="426212"/>
                    <a:pt x="457200" y="415080"/>
                  </a:cubicBezTo>
                  <a:cubicBezTo>
                    <a:pt x="449943" y="386051"/>
                    <a:pt x="444890" y="356381"/>
                    <a:pt x="435428" y="327994"/>
                  </a:cubicBezTo>
                  <a:cubicBezTo>
                    <a:pt x="431800" y="317108"/>
                    <a:pt x="430447" y="305176"/>
                    <a:pt x="424543" y="295337"/>
                  </a:cubicBezTo>
                  <a:cubicBezTo>
                    <a:pt x="419263" y="286536"/>
                    <a:pt x="409182" y="281580"/>
                    <a:pt x="402771" y="273566"/>
                  </a:cubicBezTo>
                  <a:cubicBezTo>
                    <a:pt x="394598" y="263350"/>
                    <a:pt x="386851" y="252610"/>
                    <a:pt x="381000" y="240908"/>
                  </a:cubicBezTo>
                  <a:cubicBezTo>
                    <a:pt x="375868" y="230645"/>
                    <a:pt x="375687" y="218282"/>
                    <a:pt x="370114" y="208251"/>
                  </a:cubicBezTo>
                  <a:cubicBezTo>
                    <a:pt x="334006" y="143257"/>
                    <a:pt x="323826" y="140191"/>
                    <a:pt x="272143" y="88508"/>
                  </a:cubicBezTo>
                  <a:cubicBezTo>
                    <a:pt x="251895" y="68260"/>
                    <a:pt x="245176" y="58697"/>
                    <a:pt x="217714" y="44966"/>
                  </a:cubicBezTo>
                  <a:cubicBezTo>
                    <a:pt x="192829" y="32523"/>
                    <a:pt x="155473" y="29405"/>
                    <a:pt x="130628" y="23194"/>
                  </a:cubicBezTo>
                  <a:cubicBezTo>
                    <a:pt x="119496" y="20411"/>
                    <a:pt x="109103" y="15091"/>
                    <a:pt x="97971" y="12308"/>
                  </a:cubicBezTo>
                  <a:cubicBezTo>
                    <a:pt x="48738" y="0"/>
                    <a:pt x="57216" y="1423"/>
                    <a:pt x="21771" y="142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431730" y="2122714"/>
              <a:ext cx="984679" cy="805543"/>
            </a:xfrm>
            <a:custGeom>
              <a:avLst/>
              <a:gdLst>
                <a:gd name="connsiteX0" fmla="*/ 93756 w 984679"/>
                <a:gd name="connsiteY0" fmla="*/ 337457 h 805543"/>
                <a:gd name="connsiteX1" fmla="*/ 126413 w 984679"/>
                <a:gd name="connsiteY1" fmla="*/ 315686 h 805543"/>
                <a:gd name="connsiteX2" fmla="*/ 398556 w 984679"/>
                <a:gd name="connsiteY2" fmla="*/ 348343 h 805543"/>
                <a:gd name="connsiteX3" fmla="*/ 420327 w 984679"/>
                <a:gd name="connsiteY3" fmla="*/ 381000 h 805543"/>
                <a:gd name="connsiteX4" fmla="*/ 452984 w 984679"/>
                <a:gd name="connsiteY4" fmla="*/ 402772 h 805543"/>
                <a:gd name="connsiteX5" fmla="*/ 496527 w 984679"/>
                <a:gd name="connsiteY5" fmla="*/ 446315 h 805543"/>
                <a:gd name="connsiteX6" fmla="*/ 518299 w 984679"/>
                <a:gd name="connsiteY6" fmla="*/ 468086 h 805543"/>
                <a:gd name="connsiteX7" fmla="*/ 540070 w 984679"/>
                <a:gd name="connsiteY7" fmla="*/ 555172 h 805543"/>
                <a:gd name="connsiteX8" fmla="*/ 583613 w 984679"/>
                <a:gd name="connsiteY8" fmla="*/ 631372 h 805543"/>
                <a:gd name="connsiteX9" fmla="*/ 594499 w 984679"/>
                <a:gd name="connsiteY9" fmla="*/ 664029 h 805543"/>
                <a:gd name="connsiteX10" fmla="*/ 627156 w 984679"/>
                <a:gd name="connsiteY10" fmla="*/ 696686 h 805543"/>
                <a:gd name="connsiteX11" fmla="*/ 670699 w 984679"/>
                <a:gd name="connsiteY11" fmla="*/ 762000 h 805543"/>
                <a:gd name="connsiteX12" fmla="*/ 736013 w 984679"/>
                <a:gd name="connsiteY12" fmla="*/ 805543 h 805543"/>
                <a:gd name="connsiteX13" fmla="*/ 910184 w 984679"/>
                <a:gd name="connsiteY13" fmla="*/ 794657 h 805543"/>
                <a:gd name="connsiteX14" fmla="*/ 931956 w 984679"/>
                <a:gd name="connsiteY14" fmla="*/ 772886 h 805543"/>
                <a:gd name="connsiteX15" fmla="*/ 975499 w 984679"/>
                <a:gd name="connsiteY15" fmla="*/ 707572 h 805543"/>
                <a:gd name="connsiteX16" fmla="*/ 964613 w 984679"/>
                <a:gd name="connsiteY16" fmla="*/ 457200 h 805543"/>
                <a:gd name="connsiteX17" fmla="*/ 931956 w 984679"/>
                <a:gd name="connsiteY17" fmla="*/ 381000 h 805543"/>
                <a:gd name="connsiteX18" fmla="*/ 921070 w 984679"/>
                <a:gd name="connsiteY18" fmla="*/ 348343 h 805543"/>
                <a:gd name="connsiteX19" fmla="*/ 877527 w 984679"/>
                <a:gd name="connsiteY19" fmla="*/ 272143 h 805543"/>
                <a:gd name="connsiteX20" fmla="*/ 833984 w 984679"/>
                <a:gd name="connsiteY20" fmla="*/ 185057 h 805543"/>
                <a:gd name="connsiteX21" fmla="*/ 790441 w 984679"/>
                <a:gd name="connsiteY21" fmla="*/ 87086 h 805543"/>
                <a:gd name="connsiteX22" fmla="*/ 779556 w 984679"/>
                <a:gd name="connsiteY22" fmla="*/ 54429 h 805543"/>
                <a:gd name="connsiteX23" fmla="*/ 757784 w 984679"/>
                <a:gd name="connsiteY23" fmla="*/ 32657 h 805543"/>
                <a:gd name="connsiteX24" fmla="*/ 692470 w 984679"/>
                <a:gd name="connsiteY24" fmla="*/ 0 h 805543"/>
                <a:gd name="connsiteX25" fmla="*/ 627156 w 984679"/>
                <a:gd name="connsiteY25" fmla="*/ 10886 h 805543"/>
                <a:gd name="connsiteX26" fmla="*/ 594499 w 984679"/>
                <a:gd name="connsiteY26" fmla="*/ 87086 h 805543"/>
                <a:gd name="connsiteX27" fmla="*/ 605384 w 984679"/>
                <a:gd name="connsiteY27" fmla="*/ 130629 h 805543"/>
                <a:gd name="connsiteX28" fmla="*/ 638041 w 984679"/>
                <a:gd name="connsiteY28" fmla="*/ 119743 h 805543"/>
                <a:gd name="connsiteX29" fmla="*/ 725127 w 984679"/>
                <a:gd name="connsiteY29" fmla="*/ 130629 h 805543"/>
                <a:gd name="connsiteX30" fmla="*/ 746899 w 984679"/>
                <a:gd name="connsiteY30" fmla="*/ 152400 h 805543"/>
                <a:gd name="connsiteX31" fmla="*/ 757784 w 984679"/>
                <a:gd name="connsiteY31" fmla="*/ 195943 h 805543"/>
                <a:gd name="connsiteX32" fmla="*/ 768670 w 984679"/>
                <a:gd name="connsiteY32" fmla="*/ 228600 h 805543"/>
                <a:gd name="connsiteX33" fmla="*/ 801327 w 984679"/>
                <a:gd name="connsiteY33" fmla="*/ 381000 h 805543"/>
                <a:gd name="connsiteX34" fmla="*/ 823099 w 984679"/>
                <a:gd name="connsiteY34" fmla="*/ 413657 h 805543"/>
                <a:gd name="connsiteX35" fmla="*/ 812213 w 984679"/>
                <a:gd name="connsiteY35" fmla="*/ 631372 h 805543"/>
                <a:gd name="connsiteX36" fmla="*/ 768670 w 984679"/>
                <a:gd name="connsiteY36" fmla="*/ 674915 h 805543"/>
                <a:gd name="connsiteX37" fmla="*/ 746899 w 984679"/>
                <a:gd name="connsiteY37" fmla="*/ 707572 h 805543"/>
                <a:gd name="connsiteX38" fmla="*/ 714241 w 984679"/>
                <a:gd name="connsiteY38" fmla="*/ 696686 h 805543"/>
                <a:gd name="connsiteX39" fmla="*/ 638041 w 984679"/>
                <a:gd name="connsiteY39" fmla="*/ 631372 h 805543"/>
                <a:gd name="connsiteX40" fmla="*/ 605384 w 984679"/>
                <a:gd name="connsiteY40" fmla="*/ 609600 h 805543"/>
                <a:gd name="connsiteX41" fmla="*/ 583613 w 984679"/>
                <a:gd name="connsiteY41" fmla="*/ 576943 h 805543"/>
                <a:gd name="connsiteX42" fmla="*/ 561841 w 984679"/>
                <a:gd name="connsiteY42" fmla="*/ 555172 h 805543"/>
                <a:gd name="connsiteX43" fmla="*/ 518299 w 984679"/>
                <a:gd name="connsiteY43" fmla="*/ 489857 h 805543"/>
                <a:gd name="connsiteX44" fmla="*/ 496527 w 984679"/>
                <a:gd name="connsiteY44" fmla="*/ 468086 h 805543"/>
                <a:gd name="connsiteX45" fmla="*/ 452984 w 984679"/>
                <a:gd name="connsiteY45" fmla="*/ 413657 h 805543"/>
                <a:gd name="connsiteX46" fmla="*/ 420327 w 984679"/>
                <a:gd name="connsiteY46" fmla="*/ 391886 h 805543"/>
                <a:gd name="connsiteX47" fmla="*/ 387670 w 984679"/>
                <a:gd name="connsiteY47" fmla="*/ 337457 h 805543"/>
                <a:gd name="connsiteX48" fmla="*/ 344127 w 984679"/>
                <a:gd name="connsiteY48" fmla="*/ 326572 h 805543"/>
                <a:gd name="connsiteX49" fmla="*/ 169956 w 984679"/>
                <a:gd name="connsiteY49" fmla="*/ 304800 h 805543"/>
                <a:gd name="connsiteX50" fmla="*/ 82870 w 984679"/>
                <a:gd name="connsiteY50" fmla="*/ 315686 h 805543"/>
                <a:gd name="connsiteX51" fmla="*/ 6670 w 984679"/>
                <a:gd name="connsiteY51" fmla="*/ 326572 h 805543"/>
                <a:gd name="connsiteX52" fmla="*/ 6670 w 984679"/>
                <a:gd name="connsiteY52" fmla="*/ 348343 h 80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84679" h="805543">
                  <a:moveTo>
                    <a:pt x="93756" y="337457"/>
                  </a:moveTo>
                  <a:cubicBezTo>
                    <a:pt x="104642" y="330200"/>
                    <a:pt x="113341" y="316209"/>
                    <a:pt x="126413" y="315686"/>
                  </a:cubicBezTo>
                  <a:cubicBezTo>
                    <a:pt x="348428" y="306806"/>
                    <a:pt x="304409" y="285579"/>
                    <a:pt x="398556" y="348343"/>
                  </a:cubicBezTo>
                  <a:cubicBezTo>
                    <a:pt x="405813" y="359229"/>
                    <a:pt x="411076" y="371749"/>
                    <a:pt x="420327" y="381000"/>
                  </a:cubicBezTo>
                  <a:cubicBezTo>
                    <a:pt x="429578" y="390251"/>
                    <a:pt x="443051" y="394258"/>
                    <a:pt x="452984" y="402772"/>
                  </a:cubicBezTo>
                  <a:cubicBezTo>
                    <a:pt x="468569" y="416130"/>
                    <a:pt x="482013" y="431801"/>
                    <a:pt x="496527" y="446315"/>
                  </a:cubicBezTo>
                  <a:lnTo>
                    <a:pt x="518299" y="468086"/>
                  </a:lnTo>
                  <a:cubicBezTo>
                    <a:pt x="522440" y="488793"/>
                    <a:pt x="528911" y="532853"/>
                    <a:pt x="540070" y="555172"/>
                  </a:cubicBezTo>
                  <a:cubicBezTo>
                    <a:pt x="594734" y="664500"/>
                    <a:pt x="526355" y="497774"/>
                    <a:pt x="583613" y="631372"/>
                  </a:cubicBezTo>
                  <a:cubicBezTo>
                    <a:pt x="588133" y="641919"/>
                    <a:pt x="588134" y="654482"/>
                    <a:pt x="594499" y="664029"/>
                  </a:cubicBezTo>
                  <a:cubicBezTo>
                    <a:pt x="603038" y="676838"/>
                    <a:pt x="617705" y="684534"/>
                    <a:pt x="627156" y="696686"/>
                  </a:cubicBezTo>
                  <a:cubicBezTo>
                    <a:pt x="643220" y="717340"/>
                    <a:pt x="648928" y="747486"/>
                    <a:pt x="670699" y="762000"/>
                  </a:cubicBezTo>
                  <a:lnTo>
                    <a:pt x="736013" y="805543"/>
                  </a:lnTo>
                  <a:cubicBezTo>
                    <a:pt x="794070" y="801914"/>
                    <a:pt x="852805" y="804220"/>
                    <a:pt x="910184" y="794657"/>
                  </a:cubicBezTo>
                  <a:cubicBezTo>
                    <a:pt x="920308" y="792970"/>
                    <a:pt x="926263" y="781425"/>
                    <a:pt x="931956" y="772886"/>
                  </a:cubicBezTo>
                  <a:cubicBezTo>
                    <a:pt x="984679" y="693803"/>
                    <a:pt x="925579" y="757489"/>
                    <a:pt x="975499" y="707572"/>
                  </a:cubicBezTo>
                  <a:cubicBezTo>
                    <a:pt x="971870" y="624115"/>
                    <a:pt x="970784" y="540508"/>
                    <a:pt x="964613" y="457200"/>
                  </a:cubicBezTo>
                  <a:cubicBezTo>
                    <a:pt x="960673" y="404010"/>
                    <a:pt x="953177" y="423442"/>
                    <a:pt x="931956" y="381000"/>
                  </a:cubicBezTo>
                  <a:cubicBezTo>
                    <a:pt x="926824" y="370737"/>
                    <a:pt x="925590" y="358890"/>
                    <a:pt x="921070" y="348343"/>
                  </a:cubicBezTo>
                  <a:cubicBezTo>
                    <a:pt x="904495" y="309668"/>
                    <a:pt x="899394" y="304943"/>
                    <a:pt x="877527" y="272143"/>
                  </a:cubicBezTo>
                  <a:cubicBezTo>
                    <a:pt x="850796" y="165221"/>
                    <a:pt x="889496" y="296083"/>
                    <a:pt x="833984" y="185057"/>
                  </a:cubicBezTo>
                  <a:cubicBezTo>
                    <a:pt x="756265" y="29617"/>
                    <a:pt x="854480" y="183142"/>
                    <a:pt x="790441" y="87086"/>
                  </a:cubicBezTo>
                  <a:cubicBezTo>
                    <a:pt x="786813" y="76200"/>
                    <a:pt x="785459" y="64268"/>
                    <a:pt x="779556" y="54429"/>
                  </a:cubicBezTo>
                  <a:cubicBezTo>
                    <a:pt x="774276" y="45628"/>
                    <a:pt x="765798" y="39068"/>
                    <a:pt x="757784" y="32657"/>
                  </a:cubicBezTo>
                  <a:cubicBezTo>
                    <a:pt x="727639" y="8541"/>
                    <a:pt x="726962" y="11498"/>
                    <a:pt x="692470" y="0"/>
                  </a:cubicBezTo>
                  <a:cubicBezTo>
                    <a:pt x="670699" y="3629"/>
                    <a:pt x="646897" y="1015"/>
                    <a:pt x="627156" y="10886"/>
                  </a:cubicBezTo>
                  <a:cubicBezTo>
                    <a:pt x="605676" y="21626"/>
                    <a:pt x="598733" y="70148"/>
                    <a:pt x="594499" y="87086"/>
                  </a:cubicBezTo>
                  <a:cubicBezTo>
                    <a:pt x="598127" y="101600"/>
                    <a:pt x="593415" y="121652"/>
                    <a:pt x="605384" y="130629"/>
                  </a:cubicBezTo>
                  <a:cubicBezTo>
                    <a:pt x="614564" y="137514"/>
                    <a:pt x="626566" y="119743"/>
                    <a:pt x="638041" y="119743"/>
                  </a:cubicBezTo>
                  <a:cubicBezTo>
                    <a:pt x="667296" y="119743"/>
                    <a:pt x="696098" y="127000"/>
                    <a:pt x="725127" y="130629"/>
                  </a:cubicBezTo>
                  <a:cubicBezTo>
                    <a:pt x="732384" y="137886"/>
                    <a:pt x="742309" y="143220"/>
                    <a:pt x="746899" y="152400"/>
                  </a:cubicBezTo>
                  <a:cubicBezTo>
                    <a:pt x="753590" y="165781"/>
                    <a:pt x="753674" y="181558"/>
                    <a:pt x="757784" y="195943"/>
                  </a:cubicBezTo>
                  <a:cubicBezTo>
                    <a:pt x="760936" y="206976"/>
                    <a:pt x="765041" y="217714"/>
                    <a:pt x="768670" y="228600"/>
                  </a:cubicBezTo>
                  <a:cubicBezTo>
                    <a:pt x="773276" y="265446"/>
                    <a:pt x="777465" y="345207"/>
                    <a:pt x="801327" y="381000"/>
                  </a:cubicBezTo>
                  <a:lnTo>
                    <a:pt x="823099" y="413657"/>
                  </a:lnTo>
                  <a:cubicBezTo>
                    <a:pt x="819470" y="486229"/>
                    <a:pt x="827033" y="560237"/>
                    <a:pt x="812213" y="631372"/>
                  </a:cubicBezTo>
                  <a:cubicBezTo>
                    <a:pt x="808027" y="651467"/>
                    <a:pt x="780056" y="657836"/>
                    <a:pt x="768670" y="674915"/>
                  </a:cubicBezTo>
                  <a:lnTo>
                    <a:pt x="746899" y="707572"/>
                  </a:lnTo>
                  <a:cubicBezTo>
                    <a:pt x="736013" y="703943"/>
                    <a:pt x="724204" y="702379"/>
                    <a:pt x="714241" y="696686"/>
                  </a:cubicBezTo>
                  <a:cubicBezTo>
                    <a:pt x="662363" y="667041"/>
                    <a:pt x="680151" y="666463"/>
                    <a:pt x="638041" y="631372"/>
                  </a:cubicBezTo>
                  <a:cubicBezTo>
                    <a:pt x="627990" y="622996"/>
                    <a:pt x="616270" y="616857"/>
                    <a:pt x="605384" y="609600"/>
                  </a:cubicBezTo>
                  <a:cubicBezTo>
                    <a:pt x="598127" y="598714"/>
                    <a:pt x="591786" y="587159"/>
                    <a:pt x="583613" y="576943"/>
                  </a:cubicBezTo>
                  <a:cubicBezTo>
                    <a:pt x="577202" y="568929"/>
                    <a:pt x="567999" y="563383"/>
                    <a:pt x="561841" y="555172"/>
                  </a:cubicBezTo>
                  <a:cubicBezTo>
                    <a:pt x="546141" y="534239"/>
                    <a:pt x="532813" y="511629"/>
                    <a:pt x="518299" y="489857"/>
                  </a:cubicBezTo>
                  <a:cubicBezTo>
                    <a:pt x="512606" y="481317"/>
                    <a:pt x="502938" y="476100"/>
                    <a:pt x="496527" y="468086"/>
                  </a:cubicBezTo>
                  <a:cubicBezTo>
                    <a:pt x="471379" y="436651"/>
                    <a:pt x="482190" y="437022"/>
                    <a:pt x="452984" y="413657"/>
                  </a:cubicBezTo>
                  <a:cubicBezTo>
                    <a:pt x="442768" y="405484"/>
                    <a:pt x="431213" y="399143"/>
                    <a:pt x="420327" y="391886"/>
                  </a:cubicBezTo>
                  <a:cubicBezTo>
                    <a:pt x="412879" y="369542"/>
                    <a:pt x="411577" y="349410"/>
                    <a:pt x="387670" y="337457"/>
                  </a:cubicBezTo>
                  <a:cubicBezTo>
                    <a:pt x="374289" y="330766"/>
                    <a:pt x="358512" y="330682"/>
                    <a:pt x="344127" y="326572"/>
                  </a:cubicBezTo>
                  <a:cubicBezTo>
                    <a:pt x="248896" y="299364"/>
                    <a:pt x="395853" y="322177"/>
                    <a:pt x="169956" y="304800"/>
                  </a:cubicBezTo>
                  <a:lnTo>
                    <a:pt x="82870" y="315686"/>
                  </a:lnTo>
                  <a:cubicBezTo>
                    <a:pt x="57437" y="319077"/>
                    <a:pt x="30253" y="316465"/>
                    <a:pt x="6670" y="326572"/>
                  </a:cubicBezTo>
                  <a:cubicBezTo>
                    <a:pt x="0" y="329431"/>
                    <a:pt x="6670" y="341086"/>
                    <a:pt x="6670" y="348343"/>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569029" y="2590800"/>
              <a:ext cx="1603111" cy="706891"/>
            </a:xfrm>
            <a:custGeom>
              <a:avLst/>
              <a:gdLst>
                <a:gd name="connsiteX0" fmla="*/ 43542 w 1603111"/>
                <a:gd name="connsiteY0" fmla="*/ 87086 h 706891"/>
                <a:gd name="connsiteX1" fmla="*/ 130628 w 1603111"/>
                <a:gd name="connsiteY1" fmla="*/ 97971 h 706891"/>
                <a:gd name="connsiteX2" fmla="*/ 163285 w 1603111"/>
                <a:gd name="connsiteY2" fmla="*/ 119743 h 706891"/>
                <a:gd name="connsiteX3" fmla="*/ 206828 w 1603111"/>
                <a:gd name="connsiteY3" fmla="*/ 130629 h 706891"/>
                <a:gd name="connsiteX4" fmla="*/ 261257 w 1603111"/>
                <a:gd name="connsiteY4" fmla="*/ 185057 h 706891"/>
                <a:gd name="connsiteX5" fmla="*/ 283028 w 1603111"/>
                <a:gd name="connsiteY5" fmla="*/ 206829 h 706891"/>
                <a:gd name="connsiteX6" fmla="*/ 326571 w 1603111"/>
                <a:gd name="connsiteY6" fmla="*/ 272143 h 706891"/>
                <a:gd name="connsiteX7" fmla="*/ 370114 w 1603111"/>
                <a:gd name="connsiteY7" fmla="*/ 337457 h 706891"/>
                <a:gd name="connsiteX8" fmla="*/ 391885 w 1603111"/>
                <a:gd name="connsiteY8" fmla="*/ 370114 h 706891"/>
                <a:gd name="connsiteX9" fmla="*/ 478971 w 1603111"/>
                <a:gd name="connsiteY9" fmla="*/ 446314 h 706891"/>
                <a:gd name="connsiteX10" fmla="*/ 500742 w 1603111"/>
                <a:gd name="connsiteY10" fmla="*/ 468086 h 706891"/>
                <a:gd name="connsiteX11" fmla="*/ 555171 w 1603111"/>
                <a:gd name="connsiteY11" fmla="*/ 533400 h 706891"/>
                <a:gd name="connsiteX12" fmla="*/ 620485 w 1603111"/>
                <a:gd name="connsiteY12" fmla="*/ 576943 h 706891"/>
                <a:gd name="connsiteX13" fmla="*/ 674914 w 1603111"/>
                <a:gd name="connsiteY13" fmla="*/ 587829 h 706891"/>
                <a:gd name="connsiteX14" fmla="*/ 762000 w 1603111"/>
                <a:gd name="connsiteY14" fmla="*/ 609600 h 706891"/>
                <a:gd name="connsiteX15" fmla="*/ 816428 w 1603111"/>
                <a:gd name="connsiteY15" fmla="*/ 620486 h 706891"/>
                <a:gd name="connsiteX16" fmla="*/ 849085 w 1603111"/>
                <a:gd name="connsiteY16" fmla="*/ 631371 h 706891"/>
                <a:gd name="connsiteX17" fmla="*/ 903514 w 1603111"/>
                <a:gd name="connsiteY17" fmla="*/ 642257 h 706891"/>
                <a:gd name="connsiteX18" fmla="*/ 936171 w 1603111"/>
                <a:gd name="connsiteY18" fmla="*/ 664029 h 706891"/>
                <a:gd name="connsiteX19" fmla="*/ 1491342 w 1603111"/>
                <a:gd name="connsiteY19" fmla="*/ 642257 h 706891"/>
                <a:gd name="connsiteX20" fmla="*/ 1513114 w 1603111"/>
                <a:gd name="connsiteY20" fmla="*/ 620486 h 706891"/>
                <a:gd name="connsiteX21" fmla="*/ 1545771 w 1603111"/>
                <a:gd name="connsiteY21" fmla="*/ 598714 h 706891"/>
                <a:gd name="connsiteX22" fmla="*/ 1567542 w 1603111"/>
                <a:gd name="connsiteY22" fmla="*/ 566057 h 706891"/>
                <a:gd name="connsiteX23" fmla="*/ 1600200 w 1603111"/>
                <a:gd name="connsiteY23" fmla="*/ 533400 h 706891"/>
                <a:gd name="connsiteX24" fmla="*/ 1589314 w 1603111"/>
                <a:gd name="connsiteY24" fmla="*/ 359229 h 706891"/>
                <a:gd name="connsiteX25" fmla="*/ 1567542 w 1603111"/>
                <a:gd name="connsiteY25" fmla="*/ 337457 h 706891"/>
                <a:gd name="connsiteX26" fmla="*/ 1556657 w 1603111"/>
                <a:gd name="connsiteY26" fmla="*/ 304800 h 706891"/>
                <a:gd name="connsiteX27" fmla="*/ 1513114 w 1603111"/>
                <a:gd name="connsiteY27" fmla="*/ 261257 h 706891"/>
                <a:gd name="connsiteX28" fmla="*/ 1491342 w 1603111"/>
                <a:gd name="connsiteY28" fmla="*/ 239486 h 706891"/>
                <a:gd name="connsiteX29" fmla="*/ 1426028 w 1603111"/>
                <a:gd name="connsiteY29" fmla="*/ 195943 h 706891"/>
                <a:gd name="connsiteX30" fmla="*/ 1338942 w 1603111"/>
                <a:gd name="connsiteY30" fmla="*/ 228600 h 706891"/>
                <a:gd name="connsiteX31" fmla="*/ 1328057 w 1603111"/>
                <a:gd name="connsiteY31" fmla="*/ 261257 h 706891"/>
                <a:gd name="connsiteX32" fmla="*/ 1338942 w 1603111"/>
                <a:gd name="connsiteY32" fmla="*/ 315686 h 706891"/>
                <a:gd name="connsiteX33" fmla="*/ 1360714 w 1603111"/>
                <a:gd name="connsiteY33" fmla="*/ 359229 h 706891"/>
                <a:gd name="connsiteX34" fmla="*/ 1393371 w 1603111"/>
                <a:gd name="connsiteY34" fmla="*/ 370114 h 706891"/>
                <a:gd name="connsiteX35" fmla="*/ 1469571 w 1603111"/>
                <a:gd name="connsiteY35" fmla="*/ 381000 h 706891"/>
                <a:gd name="connsiteX36" fmla="*/ 1545771 w 1603111"/>
                <a:gd name="connsiteY36" fmla="*/ 424543 h 706891"/>
                <a:gd name="connsiteX37" fmla="*/ 1578428 w 1603111"/>
                <a:gd name="connsiteY37" fmla="*/ 435429 h 706891"/>
                <a:gd name="connsiteX38" fmla="*/ 1600200 w 1603111"/>
                <a:gd name="connsiteY38" fmla="*/ 457200 h 706891"/>
                <a:gd name="connsiteX39" fmla="*/ 1589314 w 1603111"/>
                <a:gd name="connsiteY39" fmla="*/ 544286 h 706891"/>
                <a:gd name="connsiteX40" fmla="*/ 1513114 w 1603111"/>
                <a:gd name="connsiteY40" fmla="*/ 609600 h 706891"/>
                <a:gd name="connsiteX41" fmla="*/ 1317171 w 1603111"/>
                <a:gd name="connsiteY41" fmla="*/ 598714 h 706891"/>
                <a:gd name="connsiteX42" fmla="*/ 805542 w 1603111"/>
                <a:gd name="connsiteY42" fmla="*/ 587829 h 706891"/>
                <a:gd name="connsiteX43" fmla="*/ 783771 w 1603111"/>
                <a:gd name="connsiteY43" fmla="*/ 566057 h 706891"/>
                <a:gd name="connsiteX44" fmla="*/ 751114 w 1603111"/>
                <a:gd name="connsiteY44" fmla="*/ 555171 h 706891"/>
                <a:gd name="connsiteX45" fmla="*/ 729342 w 1603111"/>
                <a:gd name="connsiteY45" fmla="*/ 533400 h 706891"/>
                <a:gd name="connsiteX46" fmla="*/ 664028 w 1603111"/>
                <a:gd name="connsiteY46" fmla="*/ 500743 h 706891"/>
                <a:gd name="connsiteX47" fmla="*/ 642257 w 1603111"/>
                <a:gd name="connsiteY47" fmla="*/ 478971 h 706891"/>
                <a:gd name="connsiteX48" fmla="*/ 609600 w 1603111"/>
                <a:gd name="connsiteY48" fmla="*/ 457200 h 706891"/>
                <a:gd name="connsiteX49" fmla="*/ 566057 w 1603111"/>
                <a:gd name="connsiteY49" fmla="*/ 413657 h 706891"/>
                <a:gd name="connsiteX50" fmla="*/ 522514 w 1603111"/>
                <a:gd name="connsiteY50" fmla="*/ 370114 h 706891"/>
                <a:gd name="connsiteX51" fmla="*/ 500742 w 1603111"/>
                <a:gd name="connsiteY51" fmla="*/ 337457 h 706891"/>
                <a:gd name="connsiteX52" fmla="*/ 489857 w 1603111"/>
                <a:gd name="connsiteY52" fmla="*/ 304800 h 706891"/>
                <a:gd name="connsiteX53" fmla="*/ 446314 w 1603111"/>
                <a:gd name="connsiteY53" fmla="*/ 261257 h 706891"/>
                <a:gd name="connsiteX54" fmla="*/ 424542 w 1603111"/>
                <a:gd name="connsiteY54" fmla="*/ 239486 h 706891"/>
                <a:gd name="connsiteX55" fmla="*/ 359228 w 1603111"/>
                <a:gd name="connsiteY55" fmla="*/ 163286 h 706891"/>
                <a:gd name="connsiteX56" fmla="*/ 293914 w 1603111"/>
                <a:gd name="connsiteY56" fmla="*/ 119743 h 706891"/>
                <a:gd name="connsiteX57" fmla="*/ 195942 w 1603111"/>
                <a:gd name="connsiteY57" fmla="*/ 54429 h 706891"/>
                <a:gd name="connsiteX58" fmla="*/ 97971 w 1603111"/>
                <a:gd name="connsiteY58" fmla="*/ 10886 h 706891"/>
                <a:gd name="connsiteX59" fmla="*/ 65314 w 1603111"/>
                <a:gd name="connsiteY59" fmla="*/ 0 h 706891"/>
                <a:gd name="connsiteX60" fmla="*/ 0 w 1603111"/>
                <a:gd name="connsiteY60" fmla="*/ 0 h 70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03111" h="706891">
                  <a:moveTo>
                    <a:pt x="43542" y="87086"/>
                  </a:moveTo>
                  <a:cubicBezTo>
                    <a:pt x="72571" y="90714"/>
                    <a:pt x="102404" y="90274"/>
                    <a:pt x="130628" y="97971"/>
                  </a:cubicBezTo>
                  <a:cubicBezTo>
                    <a:pt x="143250" y="101413"/>
                    <a:pt x="151260" y="114589"/>
                    <a:pt x="163285" y="119743"/>
                  </a:cubicBezTo>
                  <a:cubicBezTo>
                    <a:pt x="177036" y="125637"/>
                    <a:pt x="192314" y="127000"/>
                    <a:pt x="206828" y="130629"/>
                  </a:cubicBezTo>
                  <a:lnTo>
                    <a:pt x="261257" y="185057"/>
                  </a:lnTo>
                  <a:cubicBezTo>
                    <a:pt x="268514" y="192314"/>
                    <a:pt x="277335" y="198290"/>
                    <a:pt x="283028" y="206829"/>
                  </a:cubicBezTo>
                  <a:lnTo>
                    <a:pt x="326571" y="272143"/>
                  </a:lnTo>
                  <a:lnTo>
                    <a:pt x="370114" y="337457"/>
                  </a:lnTo>
                  <a:cubicBezTo>
                    <a:pt x="377371" y="348343"/>
                    <a:pt x="380999" y="362857"/>
                    <a:pt x="391885" y="370114"/>
                  </a:cubicBezTo>
                  <a:cubicBezTo>
                    <a:pt x="445889" y="406118"/>
                    <a:pt x="415294" y="382637"/>
                    <a:pt x="478971" y="446314"/>
                  </a:cubicBezTo>
                  <a:cubicBezTo>
                    <a:pt x="486228" y="453571"/>
                    <a:pt x="495049" y="459547"/>
                    <a:pt x="500742" y="468086"/>
                  </a:cubicBezTo>
                  <a:cubicBezTo>
                    <a:pt x="520094" y="497114"/>
                    <a:pt x="526158" y="510835"/>
                    <a:pt x="555171" y="533400"/>
                  </a:cubicBezTo>
                  <a:cubicBezTo>
                    <a:pt x="575825" y="549464"/>
                    <a:pt x="594827" y="571811"/>
                    <a:pt x="620485" y="576943"/>
                  </a:cubicBezTo>
                  <a:cubicBezTo>
                    <a:pt x="638628" y="580572"/>
                    <a:pt x="656885" y="583669"/>
                    <a:pt x="674914" y="587829"/>
                  </a:cubicBezTo>
                  <a:cubicBezTo>
                    <a:pt x="704070" y="594557"/>
                    <a:pt x="732659" y="603732"/>
                    <a:pt x="762000" y="609600"/>
                  </a:cubicBezTo>
                  <a:cubicBezTo>
                    <a:pt x="780143" y="613229"/>
                    <a:pt x="798478" y="615999"/>
                    <a:pt x="816428" y="620486"/>
                  </a:cubicBezTo>
                  <a:cubicBezTo>
                    <a:pt x="827560" y="623269"/>
                    <a:pt x="837953" y="628588"/>
                    <a:pt x="849085" y="631371"/>
                  </a:cubicBezTo>
                  <a:cubicBezTo>
                    <a:pt x="867035" y="635858"/>
                    <a:pt x="885371" y="638628"/>
                    <a:pt x="903514" y="642257"/>
                  </a:cubicBezTo>
                  <a:cubicBezTo>
                    <a:pt x="914400" y="649514"/>
                    <a:pt x="923090" y="663773"/>
                    <a:pt x="936171" y="664029"/>
                  </a:cubicBezTo>
                  <a:cubicBezTo>
                    <a:pt x="1408971" y="673300"/>
                    <a:pt x="1297446" y="706891"/>
                    <a:pt x="1491342" y="642257"/>
                  </a:cubicBezTo>
                  <a:cubicBezTo>
                    <a:pt x="1498599" y="635000"/>
                    <a:pt x="1505100" y="626897"/>
                    <a:pt x="1513114" y="620486"/>
                  </a:cubicBezTo>
                  <a:cubicBezTo>
                    <a:pt x="1523330" y="612313"/>
                    <a:pt x="1536520" y="607965"/>
                    <a:pt x="1545771" y="598714"/>
                  </a:cubicBezTo>
                  <a:cubicBezTo>
                    <a:pt x="1555022" y="589463"/>
                    <a:pt x="1559166" y="576107"/>
                    <a:pt x="1567542" y="566057"/>
                  </a:cubicBezTo>
                  <a:cubicBezTo>
                    <a:pt x="1577398" y="554230"/>
                    <a:pt x="1589314" y="544286"/>
                    <a:pt x="1600200" y="533400"/>
                  </a:cubicBezTo>
                  <a:cubicBezTo>
                    <a:pt x="1596571" y="475343"/>
                    <a:pt x="1598877" y="416608"/>
                    <a:pt x="1589314" y="359229"/>
                  </a:cubicBezTo>
                  <a:cubicBezTo>
                    <a:pt x="1587627" y="349105"/>
                    <a:pt x="1572822" y="346258"/>
                    <a:pt x="1567542" y="337457"/>
                  </a:cubicBezTo>
                  <a:cubicBezTo>
                    <a:pt x="1561639" y="327618"/>
                    <a:pt x="1563326" y="314137"/>
                    <a:pt x="1556657" y="304800"/>
                  </a:cubicBezTo>
                  <a:cubicBezTo>
                    <a:pt x="1544726" y="288097"/>
                    <a:pt x="1527628" y="275771"/>
                    <a:pt x="1513114" y="261257"/>
                  </a:cubicBezTo>
                  <a:cubicBezTo>
                    <a:pt x="1505857" y="254000"/>
                    <a:pt x="1499881" y="245179"/>
                    <a:pt x="1491342" y="239486"/>
                  </a:cubicBezTo>
                  <a:lnTo>
                    <a:pt x="1426028" y="195943"/>
                  </a:lnTo>
                  <a:cubicBezTo>
                    <a:pt x="1386320" y="202561"/>
                    <a:pt x="1359707" y="193991"/>
                    <a:pt x="1338942" y="228600"/>
                  </a:cubicBezTo>
                  <a:cubicBezTo>
                    <a:pt x="1333038" y="238439"/>
                    <a:pt x="1331685" y="250371"/>
                    <a:pt x="1328057" y="261257"/>
                  </a:cubicBezTo>
                  <a:cubicBezTo>
                    <a:pt x="1331685" y="279400"/>
                    <a:pt x="1333091" y="298133"/>
                    <a:pt x="1338942" y="315686"/>
                  </a:cubicBezTo>
                  <a:cubicBezTo>
                    <a:pt x="1344074" y="331081"/>
                    <a:pt x="1349239" y="347754"/>
                    <a:pt x="1360714" y="359229"/>
                  </a:cubicBezTo>
                  <a:cubicBezTo>
                    <a:pt x="1368828" y="367343"/>
                    <a:pt x="1382119" y="367864"/>
                    <a:pt x="1393371" y="370114"/>
                  </a:cubicBezTo>
                  <a:cubicBezTo>
                    <a:pt x="1418531" y="375146"/>
                    <a:pt x="1444171" y="377371"/>
                    <a:pt x="1469571" y="381000"/>
                  </a:cubicBezTo>
                  <a:cubicBezTo>
                    <a:pt x="1502367" y="402864"/>
                    <a:pt x="1507101" y="407970"/>
                    <a:pt x="1545771" y="424543"/>
                  </a:cubicBezTo>
                  <a:cubicBezTo>
                    <a:pt x="1556318" y="429063"/>
                    <a:pt x="1567542" y="431800"/>
                    <a:pt x="1578428" y="435429"/>
                  </a:cubicBezTo>
                  <a:cubicBezTo>
                    <a:pt x="1585685" y="442686"/>
                    <a:pt x="1599179" y="446988"/>
                    <a:pt x="1600200" y="457200"/>
                  </a:cubicBezTo>
                  <a:cubicBezTo>
                    <a:pt x="1603111" y="486309"/>
                    <a:pt x="1600566" y="517282"/>
                    <a:pt x="1589314" y="544286"/>
                  </a:cubicBezTo>
                  <a:cubicBezTo>
                    <a:pt x="1579161" y="568653"/>
                    <a:pt x="1535672" y="594562"/>
                    <a:pt x="1513114" y="609600"/>
                  </a:cubicBezTo>
                  <a:cubicBezTo>
                    <a:pt x="1447800" y="605971"/>
                    <a:pt x="1382555" y="600726"/>
                    <a:pt x="1317171" y="598714"/>
                  </a:cubicBezTo>
                  <a:cubicBezTo>
                    <a:pt x="1146670" y="593468"/>
                    <a:pt x="975805" y="598253"/>
                    <a:pt x="805542" y="587829"/>
                  </a:cubicBezTo>
                  <a:cubicBezTo>
                    <a:pt x="795298" y="587202"/>
                    <a:pt x="792572" y="571338"/>
                    <a:pt x="783771" y="566057"/>
                  </a:cubicBezTo>
                  <a:cubicBezTo>
                    <a:pt x="773932" y="560153"/>
                    <a:pt x="762000" y="558800"/>
                    <a:pt x="751114" y="555171"/>
                  </a:cubicBezTo>
                  <a:cubicBezTo>
                    <a:pt x="743857" y="547914"/>
                    <a:pt x="738143" y="538680"/>
                    <a:pt x="729342" y="533400"/>
                  </a:cubicBezTo>
                  <a:cubicBezTo>
                    <a:pt x="648871" y="485118"/>
                    <a:pt x="746598" y="566800"/>
                    <a:pt x="664028" y="500743"/>
                  </a:cubicBezTo>
                  <a:cubicBezTo>
                    <a:pt x="656014" y="494332"/>
                    <a:pt x="650271" y="485382"/>
                    <a:pt x="642257" y="478971"/>
                  </a:cubicBezTo>
                  <a:cubicBezTo>
                    <a:pt x="632041" y="470798"/>
                    <a:pt x="619533" y="465714"/>
                    <a:pt x="609600" y="457200"/>
                  </a:cubicBezTo>
                  <a:cubicBezTo>
                    <a:pt x="594015" y="443842"/>
                    <a:pt x="580571" y="428171"/>
                    <a:pt x="566057" y="413657"/>
                  </a:cubicBezTo>
                  <a:lnTo>
                    <a:pt x="522514" y="370114"/>
                  </a:lnTo>
                  <a:lnTo>
                    <a:pt x="500742" y="337457"/>
                  </a:lnTo>
                  <a:cubicBezTo>
                    <a:pt x="497114" y="326571"/>
                    <a:pt x="496526" y="314137"/>
                    <a:pt x="489857" y="304800"/>
                  </a:cubicBezTo>
                  <a:cubicBezTo>
                    <a:pt x="477926" y="288097"/>
                    <a:pt x="460828" y="275771"/>
                    <a:pt x="446314" y="261257"/>
                  </a:cubicBezTo>
                  <a:cubicBezTo>
                    <a:pt x="439057" y="254000"/>
                    <a:pt x="430235" y="248026"/>
                    <a:pt x="424542" y="239486"/>
                  </a:cubicBezTo>
                  <a:cubicBezTo>
                    <a:pt x="404844" y="209939"/>
                    <a:pt x="390905" y="184404"/>
                    <a:pt x="359228" y="163286"/>
                  </a:cubicBezTo>
                  <a:cubicBezTo>
                    <a:pt x="337457" y="148772"/>
                    <a:pt x="312416" y="138245"/>
                    <a:pt x="293914" y="119743"/>
                  </a:cubicBezTo>
                  <a:cubicBezTo>
                    <a:pt x="228906" y="54735"/>
                    <a:pt x="264377" y="71537"/>
                    <a:pt x="195942" y="54429"/>
                  </a:cubicBezTo>
                  <a:cubicBezTo>
                    <a:pt x="144190" y="19926"/>
                    <a:pt x="175698" y="36795"/>
                    <a:pt x="97971" y="10886"/>
                  </a:cubicBezTo>
                  <a:cubicBezTo>
                    <a:pt x="87085" y="7257"/>
                    <a:pt x="76789" y="0"/>
                    <a:pt x="65314" y="0"/>
                  </a:cubicBezTo>
                  <a:lnTo>
                    <a:pt x="0" y="0"/>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057400" y="1719943"/>
              <a:ext cx="434759" cy="655439"/>
            </a:xfrm>
            <a:custGeom>
              <a:avLst/>
              <a:gdLst>
                <a:gd name="connsiteX0" fmla="*/ 206829 w 434759"/>
                <a:gd name="connsiteY0" fmla="*/ 642257 h 655439"/>
                <a:gd name="connsiteX1" fmla="*/ 141514 w 434759"/>
                <a:gd name="connsiteY1" fmla="*/ 598714 h 655439"/>
                <a:gd name="connsiteX2" fmla="*/ 65314 w 434759"/>
                <a:gd name="connsiteY2" fmla="*/ 489857 h 655439"/>
                <a:gd name="connsiteX3" fmla="*/ 43543 w 434759"/>
                <a:gd name="connsiteY3" fmla="*/ 457200 h 655439"/>
                <a:gd name="connsiteX4" fmla="*/ 0 w 434759"/>
                <a:gd name="connsiteY4" fmla="*/ 370114 h 655439"/>
                <a:gd name="connsiteX5" fmla="*/ 10886 w 434759"/>
                <a:gd name="connsiteY5" fmla="*/ 97971 h 655439"/>
                <a:gd name="connsiteX6" fmla="*/ 76200 w 434759"/>
                <a:gd name="connsiteY6" fmla="*/ 21771 h 655439"/>
                <a:gd name="connsiteX7" fmla="*/ 141514 w 434759"/>
                <a:gd name="connsiteY7" fmla="*/ 0 h 655439"/>
                <a:gd name="connsiteX8" fmla="*/ 370114 w 434759"/>
                <a:gd name="connsiteY8" fmla="*/ 21771 h 655439"/>
                <a:gd name="connsiteX9" fmla="*/ 402771 w 434759"/>
                <a:gd name="connsiteY9" fmla="*/ 32657 h 655439"/>
                <a:gd name="connsiteX10" fmla="*/ 413657 w 434759"/>
                <a:gd name="connsiteY10" fmla="*/ 65314 h 655439"/>
                <a:gd name="connsiteX11" fmla="*/ 413657 w 434759"/>
                <a:gd name="connsiteY11" fmla="*/ 206828 h 655439"/>
                <a:gd name="connsiteX12" fmla="*/ 381000 w 434759"/>
                <a:gd name="connsiteY12" fmla="*/ 217714 h 655439"/>
                <a:gd name="connsiteX13" fmla="*/ 348343 w 434759"/>
                <a:gd name="connsiteY13" fmla="*/ 195943 h 655439"/>
                <a:gd name="connsiteX14" fmla="*/ 337457 w 434759"/>
                <a:gd name="connsiteY14" fmla="*/ 163286 h 655439"/>
                <a:gd name="connsiteX15" fmla="*/ 326571 w 434759"/>
                <a:gd name="connsiteY15" fmla="*/ 119743 h 655439"/>
                <a:gd name="connsiteX16" fmla="*/ 293914 w 434759"/>
                <a:gd name="connsiteY16" fmla="*/ 108857 h 655439"/>
                <a:gd name="connsiteX17" fmla="*/ 174171 w 434759"/>
                <a:gd name="connsiteY17" fmla="*/ 87086 h 655439"/>
                <a:gd name="connsiteX18" fmla="*/ 141514 w 434759"/>
                <a:gd name="connsiteY18" fmla="*/ 97971 h 655439"/>
                <a:gd name="connsiteX19" fmla="*/ 76200 w 434759"/>
                <a:gd name="connsiteY19" fmla="*/ 174171 h 655439"/>
                <a:gd name="connsiteX20" fmla="*/ 65314 w 434759"/>
                <a:gd name="connsiteY20" fmla="*/ 206828 h 655439"/>
                <a:gd name="connsiteX21" fmla="*/ 76200 w 434759"/>
                <a:gd name="connsiteY21" fmla="*/ 337457 h 655439"/>
                <a:gd name="connsiteX22" fmla="*/ 108857 w 434759"/>
                <a:gd name="connsiteY22" fmla="*/ 468086 h 655439"/>
                <a:gd name="connsiteX23" fmla="*/ 195943 w 434759"/>
                <a:gd name="connsiteY23" fmla="*/ 544286 h 655439"/>
                <a:gd name="connsiteX24" fmla="*/ 206829 w 434759"/>
                <a:gd name="connsiteY24" fmla="*/ 576943 h 655439"/>
                <a:gd name="connsiteX25" fmla="*/ 206829 w 434759"/>
                <a:gd name="connsiteY25" fmla="*/ 642257 h 65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759" h="655439">
                  <a:moveTo>
                    <a:pt x="206829" y="642257"/>
                  </a:moveTo>
                  <a:cubicBezTo>
                    <a:pt x="195943" y="645885"/>
                    <a:pt x="157214" y="619647"/>
                    <a:pt x="141514" y="598714"/>
                  </a:cubicBezTo>
                  <a:cubicBezTo>
                    <a:pt x="93160" y="534242"/>
                    <a:pt x="118917" y="570262"/>
                    <a:pt x="65314" y="489857"/>
                  </a:cubicBezTo>
                  <a:cubicBezTo>
                    <a:pt x="58057" y="478971"/>
                    <a:pt x="49394" y="468902"/>
                    <a:pt x="43543" y="457200"/>
                  </a:cubicBezTo>
                  <a:lnTo>
                    <a:pt x="0" y="370114"/>
                  </a:lnTo>
                  <a:cubicBezTo>
                    <a:pt x="3629" y="279400"/>
                    <a:pt x="1214" y="188241"/>
                    <a:pt x="10886" y="97971"/>
                  </a:cubicBezTo>
                  <a:cubicBezTo>
                    <a:pt x="12692" y="81118"/>
                    <a:pt x="72594" y="22973"/>
                    <a:pt x="76200" y="21771"/>
                  </a:cubicBezTo>
                  <a:lnTo>
                    <a:pt x="141514" y="0"/>
                  </a:lnTo>
                  <a:cubicBezTo>
                    <a:pt x="207789" y="4734"/>
                    <a:pt x="299779" y="7704"/>
                    <a:pt x="370114" y="21771"/>
                  </a:cubicBezTo>
                  <a:cubicBezTo>
                    <a:pt x="381366" y="24021"/>
                    <a:pt x="391885" y="29028"/>
                    <a:pt x="402771" y="32657"/>
                  </a:cubicBezTo>
                  <a:cubicBezTo>
                    <a:pt x="406400" y="43543"/>
                    <a:pt x="410874" y="54182"/>
                    <a:pt x="413657" y="65314"/>
                  </a:cubicBezTo>
                  <a:cubicBezTo>
                    <a:pt x="425271" y="111768"/>
                    <a:pt x="434759" y="159349"/>
                    <a:pt x="413657" y="206828"/>
                  </a:cubicBezTo>
                  <a:cubicBezTo>
                    <a:pt x="408997" y="217314"/>
                    <a:pt x="391886" y="214085"/>
                    <a:pt x="381000" y="217714"/>
                  </a:cubicBezTo>
                  <a:cubicBezTo>
                    <a:pt x="370114" y="210457"/>
                    <a:pt x="356516" y="206159"/>
                    <a:pt x="348343" y="195943"/>
                  </a:cubicBezTo>
                  <a:cubicBezTo>
                    <a:pt x="341175" y="186983"/>
                    <a:pt x="340609" y="174319"/>
                    <a:pt x="337457" y="163286"/>
                  </a:cubicBezTo>
                  <a:cubicBezTo>
                    <a:pt x="333347" y="148901"/>
                    <a:pt x="335917" y="131426"/>
                    <a:pt x="326571" y="119743"/>
                  </a:cubicBezTo>
                  <a:cubicBezTo>
                    <a:pt x="319403" y="110783"/>
                    <a:pt x="305046" y="111640"/>
                    <a:pt x="293914" y="108857"/>
                  </a:cubicBezTo>
                  <a:cubicBezTo>
                    <a:pt x="263475" y="101247"/>
                    <a:pt x="203299" y="91940"/>
                    <a:pt x="174171" y="87086"/>
                  </a:cubicBezTo>
                  <a:cubicBezTo>
                    <a:pt x="163285" y="90714"/>
                    <a:pt x="150851" y="91302"/>
                    <a:pt x="141514" y="97971"/>
                  </a:cubicBezTo>
                  <a:cubicBezTo>
                    <a:pt x="120682" y="112851"/>
                    <a:pt x="88985" y="148600"/>
                    <a:pt x="76200" y="174171"/>
                  </a:cubicBezTo>
                  <a:cubicBezTo>
                    <a:pt x="71068" y="184434"/>
                    <a:pt x="68943" y="195942"/>
                    <a:pt x="65314" y="206828"/>
                  </a:cubicBezTo>
                  <a:cubicBezTo>
                    <a:pt x="68943" y="250371"/>
                    <a:pt x="71852" y="293980"/>
                    <a:pt x="76200" y="337457"/>
                  </a:cubicBezTo>
                  <a:cubicBezTo>
                    <a:pt x="80988" y="385332"/>
                    <a:pt x="78502" y="429059"/>
                    <a:pt x="108857" y="468086"/>
                  </a:cubicBezTo>
                  <a:cubicBezTo>
                    <a:pt x="143144" y="512169"/>
                    <a:pt x="156925" y="518273"/>
                    <a:pt x="195943" y="544286"/>
                  </a:cubicBezTo>
                  <a:cubicBezTo>
                    <a:pt x="199572" y="555172"/>
                    <a:pt x="205206" y="565584"/>
                    <a:pt x="206829" y="576943"/>
                  </a:cubicBezTo>
                  <a:cubicBezTo>
                    <a:pt x="218043" y="655439"/>
                    <a:pt x="217715" y="638629"/>
                    <a:pt x="206829" y="642257"/>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247606" y="1850571"/>
              <a:ext cx="756851" cy="457201"/>
            </a:xfrm>
            <a:custGeom>
              <a:avLst/>
              <a:gdLst>
                <a:gd name="connsiteX0" fmla="*/ 27508 w 756851"/>
                <a:gd name="connsiteY0" fmla="*/ 446315 h 457201"/>
                <a:gd name="connsiteX1" fmla="*/ 49280 w 756851"/>
                <a:gd name="connsiteY1" fmla="*/ 413658 h 457201"/>
                <a:gd name="connsiteX2" fmla="*/ 60165 w 756851"/>
                <a:gd name="connsiteY2" fmla="*/ 381000 h 457201"/>
                <a:gd name="connsiteX3" fmla="*/ 81937 w 756851"/>
                <a:gd name="connsiteY3" fmla="*/ 359229 h 457201"/>
                <a:gd name="connsiteX4" fmla="*/ 103708 w 756851"/>
                <a:gd name="connsiteY4" fmla="*/ 326572 h 457201"/>
                <a:gd name="connsiteX5" fmla="*/ 136365 w 756851"/>
                <a:gd name="connsiteY5" fmla="*/ 315686 h 457201"/>
                <a:gd name="connsiteX6" fmla="*/ 179908 w 756851"/>
                <a:gd name="connsiteY6" fmla="*/ 272143 h 457201"/>
                <a:gd name="connsiteX7" fmla="*/ 256108 w 756851"/>
                <a:gd name="connsiteY7" fmla="*/ 239486 h 457201"/>
                <a:gd name="connsiteX8" fmla="*/ 277880 w 756851"/>
                <a:gd name="connsiteY8" fmla="*/ 217715 h 457201"/>
                <a:gd name="connsiteX9" fmla="*/ 354080 w 756851"/>
                <a:gd name="connsiteY9" fmla="*/ 195943 h 457201"/>
                <a:gd name="connsiteX10" fmla="*/ 419394 w 756851"/>
                <a:gd name="connsiteY10" fmla="*/ 174172 h 457201"/>
                <a:gd name="connsiteX11" fmla="*/ 582680 w 756851"/>
                <a:gd name="connsiteY11" fmla="*/ 185058 h 457201"/>
                <a:gd name="connsiteX12" fmla="*/ 669765 w 756851"/>
                <a:gd name="connsiteY12" fmla="*/ 195943 h 457201"/>
                <a:gd name="connsiteX13" fmla="*/ 745965 w 756851"/>
                <a:gd name="connsiteY13" fmla="*/ 185058 h 457201"/>
                <a:gd name="connsiteX14" fmla="*/ 756851 w 756851"/>
                <a:gd name="connsiteY14" fmla="*/ 152400 h 457201"/>
                <a:gd name="connsiteX15" fmla="*/ 745965 w 756851"/>
                <a:gd name="connsiteY15" fmla="*/ 119743 h 457201"/>
                <a:gd name="connsiteX16" fmla="*/ 735080 w 756851"/>
                <a:gd name="connsiteY16" fmla="*/ 76200 h 457201"/>
                <a:gd name="connsiteX17" fmla="*/ 713308 w 756851"/>
                <a:gd name="connsiteY17" fmla="*/ 54429 h 457201"/>
                <a:gd name="connsiteX18" fmla="*/ 691537 w 756851"/>
                <a:gd name="connsiteY18" fmla="*/ 21772 h 457201"/>
                <a:gd name="connsiteX19" fmla="*/ 626223 w 756851"/>
                <a:gd name="connsiteY19" fmla="*/ 0 h 457201"/>
                <a:gd name="connsiteX20" fmla="*/ 582680 w 756851"/>
                <a:gd name="connsiteY20" fmla="*/ 10886 h 457201"/>
                <a:gd name="connsiteX21" fmla="*/ 582680 w 756851"/>
                <a:gd name="connsiteY21" fmla="*/ 87086 h 457201"/>
                <a:gd name="connsiteX22" fmla="*/ 637108 w 756851"/>
                <a:gd name="connsiteY22" fmla="*/ 97972 h 457201"/>
                <a:gd name="connsiteX23" fmla="*/ 626223 w 756851"/>
                <a:gd name="connsiteY23" fmla="*/ 130629 h 457201"/>
                <a:gd name="connsiteX24" fmla="*/ 473823 w 756851"/>
                <a:gd name="connsiteY24" fmla="*/ 163286 h 457201"/>
                <a:gd name="connsiteX25" fmla="*/ 223451 w 756851"/>
                <a:gd name="connsiteY25" fmla="*/ 174172 h 457201"/>
                <a:gd name="connsiteX26" fmla="*/ 190794 w 756851"/>
                <a:gd name="connsiteY26" fmla="*/ 185058 h 457201"/>
                <a:gd name="connsiteX27" fmla="*/ 114594 w 756851"/>
                <a:gd name="connsiteY27" fmla="*/ 250372 h 457201"/>
                <a:gd name="connsiteX28" fmla="*/ 92823 w 756851"/>
                <a:gd name="connsiteY28" fmla="*/ 283029 h 457201"/>
                <a:gd name="connsiteX29" fmla="*/ 49280 w 756851"/>
                <a:gd name="connsiteY29" fmla="*/ 326572 h 457201"/>
                <a:gd name="connsiteX30" fmla="*/ 27508 w 756851"/>
                <a:gd name="connsiteY30" fmla="*/ 348343 h 457201"/>
                <a:gd name="connsiteX31" fmla="*/ 27508 w 756851"/>
                <a:gd name="connsiteY31" fmla="*/ 446315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851" h="457201">
                  <a:moveTo>
                    <a:pt x="27508" y="446315"/>
                  </a:moveTo>
                  <a:cubicBezTo>
                    <a:pt x="31137" y="457201"/>
                    <a:pt x="43429" y="425360"/>
                    <a:pt x="49280" y="413658"/>
                  </a:cubicBezTo>
                  <a:cubicBezTo>
                    <a:pt x="54412" y="403395"/>
                    <a:pt x="54261" y="390840"/>
                    <a:pt x="60165" y="381000"/>
                  </a:cubicBezTo>
                  <a:cubicBezTo>
                    <a:pt x="65445" y="372199"/>
                    <a:pt x="75526" y="367243"/>
                    <a:pt x="81937" y="359229"/>
                  </a:cubicBezTo>
                  <a:cubicBezTo>
                    <a:pt x="90110" y="349013"/>
                    <a:pt x="93492" y="334745"/>
                    <a:pt x="103708" y="326572"/>
                  </a:cubicBezTo>
                  <a:cubicBezTo>
                    <a:pt x="112668" y="319404"/>
                    <a:pt x="125479" y="319315"/>
                    <a:pt x="136365" y="315686"/>
                  </a:cubicBezTo>
                  <a:cubicBezTo>
                    <a:pt x="150879" y="301172"/>
                    <a:pt x="161549" y="281323"/>
                    <a:pt x="179908" y="272143"/>
                  </a:cubicBezTo>
                  <a:cubicBezTo>
                    <a:pt x="233714" y="245241"/>
                    <a:pt x="208056" y="255504"/>
                    <a:pt x="256108" y="239486"/>
                  </a:cubicBezTo>
                  <a:cubicBezTo>
                    <a:pt x="263365" y="232229"/>
                    <a:pt x="269079" y="222995"/>
                    <a:pt x="277880" y="217715"/>
                  </a:cubicBezTo>
                  <a:cubicBezTo>
                    <a:pt x="290076" y="210398"/>
                    <a:pt x="344590" y="198790"/>
                    <a:pt x="354080" y="195943"/>
                  </a:cubicBezTo>
                  <a:cubicBezTo>
                    <a:pt x="376061" y="189349"/>
                    <a:pt x="419394" y="174172"/>
                    <a:pt x="419394" y="174172"/>
                  </a:cubicBezTo>
                  <a:cubicBezTo>
                    <a:pt x="473823" y="177801"/>
                    <a:pt x="528336" y="180332"/>
                    <a:pt x="582680" y="185058"/>
                  </a:cubicBezTo>
                  <a:cubicBezTo>
                    <a:pt x="611824" y="187592"/>
                    <a:pt x="640511" y="195943"/>
                    <a:pt x="669765" y="195943"/>
                  </a:cubicBezTo>
                  <a:cubicBezTo>
                    <a:pt x="695423" y="195943"/>
                    <a:pt x="720565" y="188686"/>
                    <a:pt x="745965" y="185058"/>
                  </a:cubicBezTo>
                  <a:cubicBezTo>
                    <a:pt x="749594" y="174172"/>
                    <a:pt x="756851" y="163875"/>
                    <a:pt x="756851" y="152400"/>
                  </a:cubicBezTo>
                  <a:cubicBezTo>
                    <a:pt x="756851" y="140925"/>
                    <a:pt x="749117" y="130776"/>
                    <a:pt x="745965" y="119743"/>
                  </a:cubicBezTo>
                  <a:cubicBezTo>
                    <a:pt x="741855" y="105358"/>
                    <a:pt x="741771" y="89581"/>
                    <a:pt x="735080" y="76200"/>
                  </a:cubicBezTo>
                  <a:cubicBezTo>
                    <a:pt x="730490" y="67020"/>
                    <a:pt x="719719" y="62443"/>
                    <a:pt x="713308" y="54429"/>
                  </a:cubicBezTo>
                  <a:cubicBezTo>
                    <a:pt x="705135" y="44213"/>
                    <a:pt x="702631" y="28706"/>
                    <a:pt x="691537" y="21772"/>
                  </a:cubicBezTo>
                  <a:cubicBezTo>
                    <a:pt x="672076" y="9609"/>
                    <a:pt x="626223" y="0"/>
                    <a:pt x="626223" y="0"/>
                  </a:cubicBezTo>
                  <a:cubicBezTo>
                    <a:pt x="611709" y="3629"/>
                    <a:pt x="594363" y="1540"/>
                    <a:pt x="582680" y="10886"/>
                  </a:cubicBezTo>
                  <a:cubicBezTo>
                    <a:pt x="566353" y="23948"/>
                    <a:pt x="569937" y="76466"/>
                    <a:pt x="582680" y="87086"/>
                  </a:cubicBezTo>
                  <a:cubicBezTo>
                    <a:pt x="596894" y="98931"/>
                    <a:pt x="618965" y="94343"/>
                    <a:pt x="637108" y="97972"/>
                  </a:cubicBezTo>
                  <a:cubicBezTo>
                    <a:pt x="633480" y="108858"/>
                    <a:pt x="635560" y="123960"/>
                    <a:pt x="626223" y="130629"/>
                  </a:cubicBezTo>
                  <a:cubicBezTo>
                    <a:pt x="595743" y="152400"/>
                    <a:pt x="503896" y="161346"/>
                    <a:pt x="473823" y="163286"/>
                  </a:cubicBezTo>
                  <a:cubicBezTo>
                    <a:pt x="390460" y="168664"/>
                    <a:pt x="306908" y="170543"/>
                    <a:pt x="223451" y="174172"/>
                  </a:cubicBezTo>
                  <a:cubicBezTo>
                    <a:pt x="212565" y="177801"/>
                    <a:pt x="201057" y="179926"/>
                    <a:pt x="190794" y="185058"/>
                  </a:cubicBezTo>
                  <a:cubicBezTo>
                    <a:pt x="166172" y="197369"/>
                    <a:pt x="127986" y="230284"/>
                    <a:pt x="114594" y="250372"/>
                  </a:cubicBezTo>
                  <a:cubicBezTo>
                    <a:pt x="107337" y="261258"/>
                    <a:pt x="101337" y="273096"/>
                    <a:pt x="92823" y="283029"/>
                  </a:cubicBezTo>
                  <a:cubicBezTo>
                    <a:pt x="79465" y="298614"/>
                    <a:pt x="63794" y="312058"/>
                    <a:pt x="49280" y="326572"/>
                  </a:cubicBezTo>
                  <a:lnTo>
                    <a:pt x="27508" y="348343"/>
                  </a:lnTo>
                  <a:cubicBezTo>
                    <a:pt x="0" y="430870"/>
                    <a:pt x="23879" y="435429"/>
                    <a:pt x="27508" y="446315"/>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916468" y="2141863"/>
              <a:ext cx="1336875" cy="459823"/>
            </a:xfrm>
            <a:custGeom>
              <a:avLst/>
              <a:gdLst>
                <a:gd name="connsiteX0" fmla="*/ 1271561 w 1336875"/>
                <a:gd name="connsiteY0" fmla="*/ 231223 h 459823"/>
                <a:gd name="connsiteX1" fmla="*/ 1173589 w 1336875"/>
                <a:gd name="connsiteY1" fmla="*/ 133251 h 459823"/>
                <a:gd name="connsiteX2" fmla="*/ 1097389 w 1336875"/>
                <a:gd name="connsiteY2" fmla="*/ 111480 h 459823"/>
                <a:gd name="connsiteX3" fmla="*/ 1021189 w 1336875"/>
                <a:gd name="connsiteY3" fmla="*/ 89708 h 459823"/>
                <a:gd name="connsiteX4" fmla="*/ 988532 w 1336875"/>
                <a:gd name="connsiteY4" fmla="*/ 78823 h 459823"/>
                <a:gd name="connsiteX5" fmla="*/ 944989 w 1336875"/>
                <a:gd name="connsiteY5" fmla="*/ 67937 h 459823"/>
                <a:gd name="connsiteX6" fmla="*/ 749046 w 1336875"/>
                <a:gd name="connsiteY6" fmla="*/ 78823 h 459823"/>
                <a:gd name="connsiteX7" fmla="*/ 716389 w 1336875"/>
                <a:gd name="connsiteY7" fmla="*/ 89708 h 459823"/>
                <a:gd name="connsiteX8" fmla="*/ 672846 w 1336875"/>
                <a:gd name="connsiteY8" fmla="*/ 133251 h 459823"/>
                <a:gd name="connsiteX9" fmla="*/ 651075 w 1336875"/>
                <a:gd name="connsiteY9" fmla="*/ 155023 h 459823"/>
                <a:gd name="connsiteX10" fmla="*/ 629303 w 1336875"/>
                <a:gd name="connsiteY10" fmla="*/ 176794 h 459823"/>
                <a:gd name="connsiteX11" fmla="*/ 585761 w 1336875"/>
                <a:gd name="connsiteY11" fmla="*/ 242108 h 459823"/>
                <a:gd name="connsiteX12" fmla="*/ 563989 w 1336875"/>
                <a:gd name="connsiteY12" fmla="*/ 263880 h 459823"/>
                <a:gd name="connsiteX13" fmla="*/ 542218 w 1336875"/>
                <a:gd name="connsiteY13" fmla="*/ 296537 h 459823"/>
                <a:gd name="connsiteX14" fmla="*/ 509561 w 1336875"/>
                <a:gd name="connsiteY14" fmla="*/ 318308 h 459823"/>
                <a:gd name="connsiteX15" fmla="*/ 400703 w 1336875"/>
                <a:gd name="connsiteY15" fmla="*/ 416280 h 459823"/>
                <a:gd name="connsiteX16" fmla="*/ 357161 w 1336875"/>
                <a:gd name="connsiteY16" fmla="*/ 427166 h 459823"/>
                <a:gd name="connsiteX17" fmla="*/ 215646 w 1336875"/>
                <a:gd name="connsiteY17" fmla="*/ 459823 h 459823"/>
                <a:gd name="connsiteX18" fmla="*/ 85018 w 1336875"/>
                <a:gd name="connsiteY18" fmla="*/ 438051 h 459823"/>
                <a:gd name="connsiteX19" fmla="*/ 52361 w 1336875"/>
                <a:gd name="connsiteY19" fmla="*/ 416280 h 459823"/>
                <a:gd name="connsiteX20" fmla="*/ 19703 w 1336875"/>
                <a:gd name="connsiteY20" fmla="*/ 383623 h 459823"/>
                <a:gd name="connsiteX21" fmla="*/ 19703 w 1336875"/>
                <a:gd name="connsiteY21" fmla="*/ 296537 h 459823"/>
                <a:gd name="connsiteX22" fmla="*/ 41475 w 1336875"/>
                <a:gd name="connsiteY22" fmla="*/ 274766 h 459823"/>
                <a:gd name="connsiteX23" fmla="*/ 106789 w 1336875"/>
                <a:gd name="connsiteY23" fmla="*/ 307423 h 459823"/>
                <a:gd name="connsiteX24" fmla="*/ 117675 w 1336875"/>
                <a:gd name="connsiteY24" fmla="*/ 350966 h 459823"/>
                <a:gd name="connsiteX25" fmla="*/ 128561 w 1336875"/>
                <a:gd name="connsiteY25" fmla="*/ 383623 h 459823"/>
                <a:gd name="connsiteX26" fmla="*/ 302732 w 1336875"/>
                <a:gd name="connsiteY26" fmla="*/ 372737 h 459823"/>
                <a:gd name="connsiteX27" fmla="*/ 389818 w 1336875"/>
                <a:gd name="connsiteY27" fmla="*/ 307423 h 459823"/>
                <a:gd name="connsiteX28" fmla="*/ 455132 w 1336875"/>
                <a:gd name="connsiteY28" fmla="*/ 274766 h 459823"/>
                <a:gd name="connsiteX29" fmla="*/ 487789 w 1336875"/>
                <a:gd name="connsiteY29" fmla="*/ 242108 h 459823"/>
                <a:gd name="connsiteX30" fmla="*/ 520446 w 1336875"/>
                <a:gd name="connsiteY30" fmla="*/ 220337 h 459823"/>
                <a:gd name="connsiteX31" fmla="*/ 563989 w 1336875"/>
                <a:gd name="connsiteY31" fmla="*/ 165908 h 459823"/>
                <a:gd name="connsiteX32" fmla="*/ 596646 w 1336875"/>
                <a:gd name="connsiteY32" fmla="*/ 144137 h 459823"/>
                <a:gd name="connsiteX33" fmla="*/ 651075 w 1336875"/>
                <a:gd name="connsiteY33" fmla="*/ 100594 h 459823"/>
                <a:gd name="connsiteX34" fmla="*/ 694618 w 1336875"/>
                <a:gd name="connsiteY34" fmla="*/ 78823 h 459823"/>
                <a:gd name="connsiteX35" fmla="*/ 803475 w 1336875"/>
                <a:gd name="connsiteY35" fmla="*/ 13508 h 459823"/>
                <a:gd name="connsiteX36" fmla="*/ 1021189 w 1336875"/>
                <a:gd name="connsiteY36" fmla="*/ 24394 h 459823"/>
                <a:gd name="connsiteX37" fmla="*/ 1151818 w 1336875"/>
                <a:gd name="connsiteY37" fmla="*/ 89708 h 459823"/>
                <a:gd name="connsiteX38" fmla="*/ 1238903 w 1336875"/>
                <a:gd name="connsiteY38" fmla="*/ 122366 h 459823"/>
                <a:gd name="connsiteX39" fmla="*/ 1293332 w 1336875"/>
                <a:gd name="connsiteY39" fmla="*/ 165908 h 459823"/>
                <a:gd name="connsiteX40" fmla="*/ 1315103 w 1336875"/>
                <a:gd name="connsiteY40" fmla="*/ 187680 h 459823"/>
                <a:gd name="connsiteX41" fmla="*/ 1336875 w 1336875"/>
                <a:gd name="connsiteY41" fmla="*/ 252994 h 45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6875" h="459823">
                  <a:moveTo>
                    <a:pt x="1271561" y="231223"/>
                  </a:moveTo>
                  <a:cubicBezTo>
                    <a:pt x="1237849" y="180657"/>
                    <a:pt x="1242801" y="181700"/>
                    <a:pt x="1173589" y="133251"/>
                  </a:cubicBezTo>
                  <a:cubicBezTo>
                    <a:pt x="1164716" y="127040"/>
                    <a:pt x="1102547" y="112887"/>
                    <a:pt x="1097389" y="111480"/>
                  </a:cubicBezTo>
                  <a:cubicBezTo>
                    <a:pt x="1071903" y="104529"/>
                    <a:pt x="1046491" y="97299"/>
                    <a:pt x="1021189" y="89708"/>
                  </a:cubicBezTo>
                  <a:cubicBezTo>
                    <a:pt x="1010198" y="86411"/>
                    <a:pt x="999565" y="81975"/>
                    <a:pt x="988532" y="78823"/>
                  </a:cubicBezTo>
                  <a:cubicBezTo>
                    <a:pt x="974147" y="74713"/>
                    <a:pt x="959503" y="71566"/>
                    <a:pt x="944989" y="67937"/>
                  </a:cubicBezTo>
                  <a:cubicBezTo>
                    <a:pt x="879675" y="71566"/>
                    <a:pt x="814166" y="72621"/>
                    <a:pt x="749046" y="78823"/>
                  </a:cubicBezTo>
                  <a:cubicBezTo>
                    <a:pt x="737623" y="79911"/>
                    <a:pt x="725726" y="83039"/>
                    <a:pt x="716389" y="89708"/>
                  </a:cubicBezTo>
                  <a:cubicBezTo>
                    <a:pt x="699686" y="101639"/>
                    <a:pt x="687360" y="118737"/>
                    <a:pt x="672846" y="133251"/>
                  </a:cubicBezTo>
                  <a:lnTo>
                    <a:pt x="651075" y="155023"/>
                  </a:lnTo>
                  <a:cubicBezTo>
                    <a:pt x="643818" y="162280"/>
                    <a:pt x="634996" y="168254"/>
                    <a:pt x="629303" y="176794"/>
                  </a:cubicBezTo>
                  <a:cubicBezTo>
                    <a:pt x="614789" y="198565"/>
                    <a:pt x="604263" y="223606"/>
                    <a:pt x="585761" y="242108"/>
                  </a:cubicBezTo>
                  <a:cubicBezTo>
                    <a:pt x="578504" y="249365"/>
                    <a:pt x="570400" y="255866"/>
                    <a:pt x="563989" y="263880"/>
                  </a:cubicBezTo>
                  <a:cubicBezTo>
                    <a:pt x="555816" y="274096"/>
                    <a:pt x="551469" y="287286"/>
                    <a:pt x="542218" y="296537"/>
                  </a:cubicBezTo>
                  <a:cubicBezTo>
                    <a:pt x="532967" y="305788"/>
                    <a:pt x="519339" y="309616"/>
                    <a:pt x="509561" y="318308"/>
                  </a:cubicBezTo>
                  <a:cubicBezTo>
                    <a:pt x="483465" y="341505"/>
                    <a:pt x="438209" y="397527"/>
                    <a:pt x="400703" y="416280"/>
                  </a:cubicBezTo>
                  <a:cubicBezTo>
                    <a:pt x="387322" y="422971"/>
                    <a:pt x="371491" y="422867"/>
                    <a:pt x="357161" y="427166"/>
                  </a:cubicBezTo>
                  <a:cubicBezTo>
                    <a:pt x="248491" y="459767"/>
                    <a:pt x="335822" y="442655"/>
                    <a:pt x="215646" y="459823"/>
                  </a:cubicBezTo>
                  <a:cubicBezTo>
                    <a:pt x="184600" y="456373"/>
                    <a:pt x="121493" y="456288"/>
                    <a:pt x="85018" y="438051"/>
                  </a:cubicBezTo>
                  <a:cubicBezTo>
                    <a:pt x="73316" y="432200"/>
                    <a:pt x="62412" y="424655"/>
                    <a:pt x="52361" y="416280"/>
                  </a:cubicBezTo>
                  <a:cubicBezTo>
                    <a:pt x="40534" y="406425"/>
                    <a:pt x="30589" y="394509"/>
                    <a:pt x="19703" y="383623"/>
                  </a:cubicBezTo>
                  <a:cubicBezTo>
                    <a:pt x="7041" y="345634"/>
                    <a:pt x="0" y="342512"/>
                    <a:pt x="19703" y="296537"/>
                  </a:cubicBezTo>
                  <a:cubicBezTo>
                    <a:pt x="23746" y="287104"/>
                    <a:pt x="34218" y="282023"/>
                    <a:pt x="41475" y="274766"/>
                  </a:cubicBezTo>
                  <a:cubicBezTo>
                    <a:pt x="60106" y="280976"/>
                    <a:pt x="94730" y="289334"/>
                    <a:pt x="106789" y="307423"/>
                  </a:cubicBezTo>
                  <a:cubicBezTo>
                    <a:pt x="115088" y="319871"/>
                    <a:pt x="113565" y="336581"/>
                    <a:pt x="117675" y="350966"/>
                  </a:cubicBezTo>
                  <a:cubicBezTo>
                    <a:pt x="120827" y="361999"/>
                    <a:pt x="124932" y="372737"/>
                    <a:pt x="128561" y="383623"/>
                  </a:cubicBezTo>
                  <a:cubicBezTo>
                    <a:pt x="186618" y="379994"/>
                    <a:pt x="246008" y="385629"/>
                    <a:pt x="302732" y="372737"/>
                  </a:cubicBezTo>
                  <a:cubicBezTo>
                    <a:pt x="355774" y="360682"/>
                    <a:pt x="357707" y="333112"/>
                    <a:pt x="389818" y="307423"/>
                  </a:cubicBezTo>
                  <a:cubicBezTo>
                    <a:pt x="419966" y="283304"/>
                    <a:pt x="420637" y="286264"/>
                    <a:pt x="455132" y="274766"/>
                  </a:cubicBezTo>
                  <a:cubicBezTo>
                    <a:pt x="466018" y="263880"/>
                    <a:pt x="475962" y="251964"/>
                    <a:pt x="487789" y="242108"/>
                  </a:cubicBezTo>
                  <a:cubicBezTo>
                    <a:pt x="497839" y="233732"/>
                    <a:pt x="511195" y="229588"/>
                    <a:pt x="520446" y="220337"/>
                  </a:cubicBezTo>
                  <a:cubicBezTo>
                    <a:pt x="577022" y="163762"/>
                    <a:pt x="510131" y="208995"/>
                    <a:pt x="563989" y="165908"/>
                  </a:cubicBezTo>
                  <a:cubicBezTo>
                    <a:pt x="574205" y="157735"/>
                    <a:pt x="586430" y="152310"/>
                    <a:pt x="596646" y="144137"/>
                  </a:cubicBezTo>
                  <a:cubicBezTo>
                    <a:pt x="641345" y="108379"/>
                    <a:pt x="592446" y="134097"/>
                    <a:pt x="651075" y="100594"/>
                  </a:cubicBezTo>
                  <a:cubicBezTo>
                    <a:pt x="665164" y="92543"/>
                    <a:pt x="680703" y="87172"/>
                    <a:pt x="694618" y="78823"/>
                  </a:cubicBezTo>
                  <a:cubicBezTo>
                    <a:pt x="825991" y="0"/>
                    <a:pt x="703934" y="63280"/>
                    <a:pt x="803475" y="13508"/>
                  </a:cubicBezTo>
                  <a:cubicBezTo>
                    <a:pt x="876046" y="17137"/>
                    <a:pt x="949006" y="16065"/>
                    <a:pt x="1021189" y="24394"/>
                  </a:cubicBezTo>
                  <a:cubicBezTo>
                    <a:pt x="1111654" y="34833"/>
                    <a:pt x="1067034" y="55793"/>
                    <a:pt x="1151818" y="89708"/>
                  </a:cubicBezTo>
                  <a:cubicBezTo>
                    <a:pt x="1216900" y="115742"/>
                    <a:pt x="1187708" y="105301"/>
                    <a:pt x="1238903" y="122366"/>
                  </a:cubicBezTo>
                  <a:cubicBezTo>
                    <a:pt x="1291481" y="174941"/>
                    <a:pt x="1224659" y="110969"/>
                    <a:pt x="1293332" y="165908"/>
                  </a:cubicBezTo>
                  <a:cubicBezTo>
                    <a:pt x="1301346" y="172319"/>
                    <a:pt x="1307846" y="180423"/>
                    <a:pt x="1315103" y="187680"/>
                  </a:cubicBezTo>
                  <a:lnTo>
                    <a:pt x="1336875" y="252994"/>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64046" y="2397203"/>
              <a:ext cx="1617154" cy="803197"/>
            </a:xfrm>
            <a:custGeom>
              <a:avLst/>
              <a:gdLst>
                <a:gd name="connsiteX0" fmla="*/ 1540954 w 1617154"/>
                <a:gd name="connsiteY0" fmla="*/ 139168 h 803197"/>
                <a:gd name="connsiteX1" fmla="*/ 1508297 w 1617154"/>
                <a:gd name="connsiteY1" fmla="*/ 84740 h 803197"/>
                <a:gd name="connsiteX2" fmla="*/ 1366783 w 1617154"/>
                <a:gd name="connsiteY2" fmla="*/ 95626 h 803197"/>
                <a:gd name="connsiteX3" fmla="*/ 1257925 w 1617154"/>
                <a:gd name="connsiteY3" fmla="*/ 139168 h 803197"/>
                <a:gd name="connsiteX4" fmla="*/ 1181725 w 1617154"/>
                <a:gd name="connsiteY4" fmla="*/ 215368 h 803197"/>
                <a:gd name="connsiteX5" fmla="*/ 1159954 w 1617154"/>
                <a:gd name="connsiteY5" fmla="*/ 237140 h 803197"/>
                <a:gd name="connsiteX6" fmla="*/ 1127297 w 1617154"/>
                <a:gd name="connsiteY6" fmla="*/ 258911 h 803197"/>
                <a:gd name="connsiteX7" fmla="*/ 1061983 w 1617154"/>
                <a:gd name="connsiteY7" fmla="*/ 356883 h 803197"/>
                <a:gd name="connsiteX8" fmla="*/ 1040211 w 1617154"/>
                <a:gd name="connsiteY8" fmla="*/ 389540 h 803197"/>
                <a:gd name="connsiteX9" fmla="*/ 996668 w 1617154"/>
                <a:gd name="connsiteY9" fmla="*/ 465740 h 803197"/>
                <a:gd name="connsiteX10" fmla="*/ 953125 w 1617154"/>
                <a:gd name="connsiteY10" fmla="*/ 531054 h 803197"/>
                <a:gd name="connsiteX11" fmla="*/ 931354 w 1617154"/>
                <a:gd name="connsiteY11" fmla="*/ 552826 h 803197"/>
                <a:gd name="connsiteX12" fmla="*/ 909583 w 1617154"/>
                <a:gd name="connsiteY12" fmla="*/ 585483 h 803197"/>
                <a:gd name="connsiteX13" fmla="*/ 811611 w 1617154"/>
                <a:gd name="connsiteY13" fmla="*/ 672568 h 803197"/>
                <a:gd name="connsiteX14" fmla="*/ 746297 w 1617154"/>
                <a:gd name="connsiteY14" fmla="*/ 694340 h 803197"/>
                <a:gd name="connsiteX15" fmla="*/ 691868 w 1617154"/>
                <a:gd name="connsiteY15" fmla="*/ 726997 h 803197"/>
                <a:gd name="connsiteX16" fmla="*/ 659211 w 1617154"/>
                <a:gd name="connsiteY16" fmla="*/ 748768 h 803197"/>
                <a:gd name="connsiteX17" fmla="*/ 604783 w 1617154"/>
                <a:gd name="connsiteY17" fmla="*/ 759654 h 803197"/>
                <a:gd name="connsiteX18" fmla="*/ 495925 w 1617154"/>
                <a:gd name="connsiteY18" fmla="*/ 803197 h 803197"/>
                <a:gd name="connsiteX19" fmla="*/ 158468 w 1617154"/>
                <a:gd name="connsiteY19" fmla="*/ 781426 h 803197"/>
                <a:gd name="connsiteX20" fmla="*/ 104040 w 1617154"/>
                <a:gd name="connsiteY20" fmla="*/ 748768 h 803197"/>
                <a:gd name="connsiteX21" fmla="*/ 38725 w 1617154"/>
                <a:gd name="connsiteY21" fmla="*/ 716111 h 803197"/>
                <a:gd name="connsiteX22" fmla="*/ 16954 w 1617154"/>
                <a:gd name="connsiteY22" fmla="*/ 683454 h 803197"/>
                <a:gd name="connsiteX23" fmla="*/ 16954 w 1617154"/>
                <a:gd name="connsiteY23" fmla="*/ 585483 h 803197"/>
                <a:gd name="connsiteX24" fmla="*/ 82268 w 1617154"/>
                <a:gd name="connsiteY24" fmla="*/ 552826 h 803197"/>
                <a:gd name="connsiteX25" fmla="*/ 114925 w 1617154"/>
                <a:gd name="connsiteY25" fmla="*/ 563711 h 803197"/>
                <a:gd name="connsiteX26" fmla="*/ 125811 w 1617154"/>
                <a:gd name="connsiteY26" fmla="*/ 596368 h 803197"/>
                <a:gd name="connsiteX27" fmla="*/ 136697 w 1617154"/>
                <a:gd name="connsiteY27" fmla="*/ 639911 h 803197"/>
                <a:gd name="connsiteX28" fmla="*/ 169354 w 1617154"/>
                <a:gd name="connsiteY28" fmla="*/ 737883 h 803197"/>
                <a:gd name="connsiteX29" fmla="*/ 202011 w 1617154"/>
                <a:gd name="connsiteY29" fmla="*/ 748768 h 803197"/>
                <a:gd name="connsiteX30" fmla="*/ 408840 w 1617154"/>
                <a:gd name="connsiteY30" fmla="*/ 737883 h 803197"/>
                <a:gd name="connsiteX31" fmla="*/ 441497 w 1617154"/>
                <a:gd name="connsiteY31" fmla="*/ 726997 h 803197"/>
                <a:gd name="connsiteX32" fmla="*/ 495925 w 1617154"/>
                <a:gd name="connsiteY32" fmla="*/ 672568 h 803197"/>
                <a:gd name="connsiteX33" fmla="*/ 517697 w 1617154"/>
                <a:gd name="connsiteY33" fmla="*/ 650797 h 803197"/>
                <a:gd name="connsiteX34" fmla="*/ 550354 w 1617154"/>
                <a:gd name="connsiteY34" fmla="*/ 629026 h 803197"/>
                <a:gd name="connsiteX35" fmla="*/ 593897 w 1617154"/>
                <a:gd name="connsiteY35" fmla="*/ 585483 h 803197"/>
                <a:gd name="connsiteX36" fmla="*/ 659211 w 1617154"/>
                <a:gd name="connsiteY36" fmla="*/ 541940 h 803197"/>
                <a:gd name="connsiteX37" fmla="*/ 680983 w 1617154"/>
                <a:gd name="connsiteY37" fmla="*/ 520168 h 803197"/>
                <a:gd name="connsiteX38" fmla="*/ 746297 w 1617154"/>
                <a:gd name="connsiteY38" fmla="*/ 476626 h 803197"/>
                <a:gd name="connsiteX39" fmla="*/ 778954 w 1617154"/>
                <a:gd name="connsiteY39" fmla="*/ 454854 h 803197"/>
                <a:gd name="connsiteX40" fmla="*/ 811611 w 1617154"/>
                <a:gd name="connsiteY40" fmla="*/ 433083 h 803197"/>
                <a:gd name="connsiteX41" fmla="*/ 866040 w 1617154"/>
                <a:gd name="connsiteY41" fmla="*/ 389540 h 803197"/>
                <a:gd name="connsiteX42" fmla="*/ 909583 w 1617154"/>
                <a:gd name="connsiteY42" fmla="*/ 345997 h 803197"/>
                <a:gd name="connsiteX43" fmla="*/ 964011 w 1617154"/>
                <a:gd name="connsiteY43" fmla="*/ 291568 h 803197"/>
                <a:gd name="connsiteX44" fmla="*/ 985783 w 1617154"/>
                <a:gd name="connsiteY44" fmla="*/ 269797 h 803197"/>
                <a:gd name="connsiteX45" fmla="*/ 1018440 w 1617154"/>
                <a:gd name="connsiteY45" fmla="*/ 258911 h 803197"/>
                <a:gd name="connsiteX46" fmla="*/ 1040211 w 1617154"/>
                <a:gd name="connsiteY46" fmla="*/ 226254 h 803197"/>
                <a:gd name="connsiteX47" fmla="*/ 1116411 w 1617154"/>
                <a:gd name="connsiteY47" fmla="*/ 171826 h 803197"/>
                <a:gd name="connsiteX48" fmla="*/ 1170840 w 1617154"/>
                <a:gd name="connsiteY48" fmla="*/ 160940 h 803197"/>
                <a:gd name="connsiteX49" fmla="*/ 1247040 w 1617154"/>
                <a:gd name="connsiteY49" fmla="*/ 117397 h 803197"/>
                <a:gd name="connsiteX50" fmla="*/ 1279697 w 1617154"/>
                <a:gd name="connsiteY50" fmla="*/ 106511 h 803197"/>
                <a:gd name="connsiteX51" fmla="*/ 1377668 w 1617154"/>
                <a:gd name="connsiteY51" fmla="*/ 52083 h 803197"/>
                <a:gd name="connsiteX52" fmla="*/ 1399440 w 1617154"/>
                <a:gd name="connsiteY52" fmla="*/ 30311 h 803197"/>
                <a:gd name="connsiteX53" fmla="*/ 1432097 w 1617154"/>
                <a:gd name="connsiteY53" fmla="*/ 19426 h 803197"/>
                <a:gd name="connsiteX54" fmla="*/ 1617154 w 1617154"/>
                <a:gd name="connsiteY54" fmla="*/ 8540 h 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7154" h="803197">
                  <a:moveTo>
                    <a:pt x="1540954" y="139168"/>
                  </a:moveTo>
                  <a:cubicBezTo>
                    <a:pt x="1530068" y="121025"/>
                    <a:pt x="1528823" y="89871"/>
                    <a:pt x="1508297" y="84740"/>
                  </a:cubicBezTo>
                  <a:cubicBezTo>
                    <a:pt x="1462399" y="73266"/>
                    <a:pt x="1413515" y="88247"/>
                    <a:pt x="1366783" y="95626"/>
                  </a:cubicBezTo>
                  <a:cubicBezTo>
                    <a:pt x="1327462" y="101835"/>
                    <a:pt x="1292729" y="121767"/>
                    <a:pt x="1257925" y="139168"/>
                  </a:cubicBezTo>
                  <a:lnTo>
                    <a:pt x="1181725" y="215368"/>
                  </a:lnTo>
                  <a:cubicBezTo>
                    <a:pt x="1174468" y="222625"/>
                    <a:pt x="1168494" y="231447"/>
                    <a:pt x="1159954" y="237140"/>
                  </a:cubicBezTo>
                  <a:lnTo>
                    <a:pt x="1127297" y="258911"/>
                  </a:lnTo>
                  <a:lnTo>
                    <a:pt x="1061983" y="356883"/>
                  </a:lnTo>
                  <a:cubicBezTo>
                    <a:pt x="1054726" y="367769"/>
                    <a:pt x="1044348" y="377128"/>
                    <a:pt x="1040211" y="389540"/>
                  </a:cubicBezTo>
                  <a:cubicBezTo>
                    <a:pt x="1022072" y="443955"/>
                    <a:pt x="1038606" y="405829"/>
                    <a:pt x="996668" y="465740"/>
                  </a:cubicBezTo>
                  <a:cubicBezTo>
                    <a:pt x="981663" y="487176"/>
                    <a:pt x="971627" y="512551"/>
                    <a:pt x="953125" y="531054"/>
                  </a:cubicBezTo>
                  <a:cubicBezTo>
                    <a:pt x="945868" y="538311"/>
                    <a:pt x="937765" y="544812"/>
                    <a:pt x="931354" y="552826"/>
                  </a:cubicBezTo>
                  <a:cubicBezTo>
                    <a:pt x="923181" y="563042"/>
                    <a:pt x="918275" y="575705"/>
                    <a:pt x="909583" y="585483"/>
                  </a:cubicBezTo>
                  <a:cubicBezTo>
                    <a:pt x="893494" y="603582"/>
                    <a:pt x="845039" y="657711"/>
                    <a:pt x="811611" y="672568"/>
                  </a:cubicBezTo>
                  <a:cubicBezTo>
                    <a:pt x="790640" y="681889"/>
                    <a:pt x="746297" y="694340"/>
                    <a:pt x="746297" y="694340"/>
                  </a:cubicBezTo>
                  <a:cubicBezTo>
                    <a:pt x="703771" y="736864"/>
                    <a:pt x="748393" y="698734"/>
                    <a:pt x="691868" y="726997"/>
                  </a:cubicBezTo>
                  <a:cubicBezTo>
                    <a:pt x="680166" y="732848"/>
                    <a:pt x="671461" y="744174"/>
                    <a:pt x="659211" y="748768"/>
                  </a:cubicBezTo>
                  <a:cubicBezTo>
                    <a:pt x="641887" y="755265"/>
                    <a:pt x="622633" y="754786"/>
                    <a:pt x="604783" y="759654"/>
                  </a:cubicBezTo>
                  <a:cubicBezTo>
                    <a:pt x="545597" y="775796"/>
                    <a:pt x="544775" y="778772"/>
                    <a:pt x="495925" y="803197"/>
                  </a:cubicBezTo>
                  <a:cubicBezTo>
                    <a:pt x="383439" y="795940"/>
                    <a:pt x="270751" y="791333"/>
                    <a:pt x="158468" y="781426"/>
                  </a:cubicBezTo>
                  <a:cubicBezTo>
                    <a:pt x="121283" y="778145"/>
                    <a:pt x="129266" y="768949"/>
                    <a:pt x="104040" y="748768"/>
                  </a:cubicBezTo>
                  <a:cubicBezTo>
                    <a:pt x="73895" y="724652"/>
                    <a:pt x="73217" y="727608"/>
                    <a:pt x="38725" y="716111"/>
                  </a:cubicBezTo>
                  <a:cubicBezTo>
                    <a:pt x="31468" y="705225"/>
                    <a:pt x="22805" y="695156"/>
                    <a:pt x="16954" y="683454"/>
                  </a:cubicBezTo>
                  <a:cubicBezTo>
                    <a:pt x="1262" y="652070"/>
                    <a:pt x="0" y="619390"/>
                    <a:pt x="16954" y="585483"/>
                  </a:cubicBezTo>
                  <a:cubicBezTo>
                    <a:pt x="25396" y="568599"/>
                    <a:pt x="66810" y="557978"/>
                    <a:pt x="82268" y="552826"/>
                  </a:cubicBezTo>
                  <a:cubicBezTo>
                    <a:pt x="93154" y="556454"/>
                    <a:pt x="106811" y="555597"/>
                    <a:pt x="114925" y="563711"/>
                  </a:cubicBezTo>
                  <a:cubicBezTo>
                    <a:pt x="123039" y="571825"/>
                    <a:pt x="122659" y="585335"/>
                    <a:pt x="125811" y="596368"/>
                  </a:cubicBezTo>
                  <a:cubicBezTo>
                    <a:pt x="129921" y="610753"/>
                    <a:pt x="133763" y="625240"/>
                    <a:pt x="136697" y="639911"/>
                  </a:cubicBezTo>
                  <a:cubicBezTo>
                    <a:pt x="143273" y="672791"/>
                    <a:pt x="139169" y="713735"/>
                    <a:pt x="169354" y="737883"/>
                  </a:cubicBezTo>
                  <a:cubicBezTo>
                    <a:pt x="178314" y="745051"/>
                    <a:pt x="191125" y="745140"/>
                    <a:pt x="202011" y="748768"/>
                  </a:cubicBezTo>
                  <a:cubicBezTo>
                    <a:pt x="270954" y="745140"/>
                    <a:pt x="340085" y="744133"/>
                    <a:pt x="408840" y="737883"/>
                  </a:cubicBezTo>
                  <a:cubicBezTo>
                    <a:pt x="420267" y="736844"/>
                    <a:pt x="432317" y="733882"/>
                    <a:pt x="441497" y="726997"/>
                  </a:cubicBezTo>
                  <a:cubicBezTo>
                    <a:pt x="462023" y="711602"/>
                    <a:pt x="477782" y="690711"/>
                    <a:pt x="495925" y="672568"/>
                  </a:cubicBezTo>
                  <a:cubicBezTo>
                    <a:pt x="503182" y="665311"/>
                    <a:pt x="509157" y="656490"/>
                    <a:pt x="517697" y="650797"/>
                  </a:cubicBezTo>
                  <a:cubicBezTo>
                    <a:pt x="528583" y="643540"/>
                    <a:pt x="540421" y="637540"/>
                    <a:pt x="550354" y="629026"/>
                  </a:cubicBezTo>
                  <a:cubicBezTo>
                    <a:pt x="565939" y="615668"/>
                    <a:pt x="576818" y="596869"/>
                    <a:pt x="593897" y="585483"/>
                  </a:cubicBezTo>
                  <a:cubicBezTo>
                    <a:pt x="615668" y="570969"/>
                    <a:pt x="640709" y="560442"/>
                    <a:pt x="659211" y="541940"/>
                  </a:cubicBezTo>
                  <a:cubicBezTo>
                    <a:pt x="666468" y="534683"/>
                    <a:pt x="672772" y="526326"/>
                    <a:pt x="680983" y="520168"/>
                  </a:cubicBezTo>
                  <a:cubicBezTo>
                    <a:pt x="701916" y="504469"/>
                    <a:pt x="724526" y="491140"/>
                    <a:pt x="746297" y="476626"/>
                  </a:cubicBezTo>
                  <a:lnTo>
                    <a:pt x="778954" y="454854"/>
                  </a:lnTo>
                  <a:cubicBezTo>
                    <a:pt x="789840" y="447597"/>
                    <a:pt x="802360" y="442334"/>
                    <a:pt x="811611" y="433083"/>
                  </a:cubicBezTo>
                  <a:cubicBezTo>
                    <a:pt x="885726" y="358968"/>
                    <a:pt x="769914" y="471933"/>
                    <a:pt x="866040" y="389540"/>
                  </a:cubicBezTo>
                  <a:cubicBezTo>
                    <a:pt x="881625" y="376182"/>
                    <a:pt x="895069" y="360511"/>
                    <a:pt x="909583" y="345997"/>
                  </a:cubicBezTo>
                  <a:lnTo>
                    <a:pt x="964011" y="291568"/>
                  </a:lnTo>
                  <a:cubicBezTo>
                    <a:pt x="971268" y="284311"/>
                    <a:pt x="976047" y="273043"/>
                    <a:pt x="985783" y="269797"/>
                  </a:cubicBezTo>
                  <a:lnTo>
                    <a:pt x="1018440" y="258911"/>
                  </a:lnTo>
                  <a:cubicBezTo>
                    <a:pt x="1025697" y="248025"/>
                    <a:pt x="1031697" y="236187"/>
                    <a:pt x="1040211" y="226254"/>
                  </a:cubicBezTo>
                  <a:cubicBezTo>
                    <a:pt x="1073999" y="186834"/>
                    <a:pt x="1074269" y="182361"/>
                    <a:pt x="1116411" y="171826"/>
                  </a:cubicBezTo>
                  <a:cubicBezTo>
                    <a:pt x="1134361" y="167339"/>
                    <a:pt x="1152697" y="164569"/>
                    <a:pt x="1170840" y="160940"/>
                  </a:cubicBezTo>
                  <a:cubicBezTo>
                    <a:pt x="1203640" y="139073"/>
                    <a:pt x="1208365" y="133972"/>
                    <a:pt x="1247040" y="117397"/>
                  </a:cubicBezTo>
                  <a:cubicBezTo>
                    <a:pt x="1257587" y="112877"/>
                    <a:pt x="1269666" y="112084"/>
                    <a:pt x="1279697" y="106511"/>
                  </a:cubicBezTo>
                  <a:cubicBezTo>
                    <a:pt x="1391984" y="44129"/>
                    <a:pt x="1303776" y="76712"/>
                    <a:pt x="1377668" y="52083"/>
                  </a:cubicBezTo>
                  <a:cubicBezTo>
                    <a:pt x="1384925" y="44826"/>
                    <a:pt x="1390639" y="35591"/>
                    <a:pt x="1399440" y="30311"/>
                  </a:cubicBezTo>
                  <a:cubicBezTo>
                    <a:pt x="1409279" y="24408"/>
                    <a:pt x="1420965" y="22209"/>
                    <a:pt x="1432097" y="19426"/>
                  </a:cubicBezTo>
                  <a:cubicBezTo>
                    <a:pt x="1509801" y="0"/>
                    <a:pt x="1513730" y="8540"/>
                    <a:pt x="1617154" y="854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001486" y="2677886"/>
              <a:ext cx="892628" cy="533400"/>
            </a:xfrm>
            <a:custGeom>
              <a:avLst/>
              <a:gdLst>
                <a:gd name="connsiteX0" fmla="*/ 892628 w 892628"/>
                <a:gd name="connsiteY0" fmla="*/ 32657 h 533400"/>
                <a:gd name="connsiteX1" fmla="*/ 827314 w 892628"/>
                <a:gd name="connsiteY1" fmla="*/ 43543 h 533400"/>
                <a:gd name="connsiteX2" fmla="*/ 772885 w 892628"/>
                <a:gd name="connsiteY2" fmla="*/ 87085 h 533400"/>
                <a:gd name="connsiteX3" fmla="*/ 751114 w 892628"/>
                <a:gd name="connsiteY3" fmla="*/ 119743 h 533400"/>
                <a:gd name="connsiteX4" fmla="*/ 718457 w 892628"/>
                <a:gd name="connsiteY4" fmla="*/ 152400 h 533400"/>
                <a:gd name="connsiteX5" fmla="*/ 664028 w 892628"/>
                <a:gd name="connsiteY5" fmla="*/ 217714 h 533400"/>
                <a:gd name="connsiteX6" fmla="*/ 631371 w 892628"/>
                <a:gd name="connsiteY6" fmla="*/ 293914 h 533400"/>
                <a:gd name="connsiteX7" fmla="*/ 609600 w 892628"/>
                <a:gd name="connsiteY7" fmla="*/ 381000 h 533400"/>
                <a:gd name="connsiteX8" fmla="*/ 598714 w 892628"/>
                <a:gd name="connsiteY8" fmla="*/ 413657 h 533400"/>
                <a:gd name="connsiteX9" fmla="*/ 555171 w 892628"/>
                <a:gd name="connsiteY9" fmla="*/ 478971 h 533400"/>
                <a:gd name="connsiteX10" fmla="*/ 511628 w 892628"/>
                <a:gd name="connsiteY10" fmla="*/ 533400 h 533400"/>
                <a:gd name="connsiteX11" fmla="*/ 478971 w 892628"/>
                <a:gd name="connsiteY11" fmla="*/ 522514 h 533400"/>
                <a:gd name="connsiteX12" fmla="*/ 370114 w 892628"/>
                <a:gd name="connsiteY12" fmla="*/ 500743 h 533400"/>
                <a:gd name="connsiteX13" fmla="*/ 283028 w 892628"/>
                <a:gd name="connsiteY13" fmla="*/ 478971 h 533400"/>
                <a:gd name="connsiteX14" fmla="*/ 239485 w 892628"/>
                <a:gd name="connsiteY14" fmla="*/ 468085 h 533400"/>
                <a:gd name="connsiteX15" fmla="*/ 174171 w 892628"/>
                <a:gd name="connsiteY15" fmla="*/ 446314 h 533400"/>
                <a:gd name="connsiteX16" fmla="*/ 152400 w 892628"/>
                <a:gd name="connsiteY16" fmla="*/ 413657 h 533400"/>
                <a:gd name="connsiteX17" fmla="*/ 97971 w 892628"/>
                <a:gd name="connsiteY17" fmla="*/ 381000 h 533400"/>
                <a:gd name="connsiteX18" fmla="*/ 54428 w 892628"/>
                <a:gd name="connsiteY18" fmla="*/ 315685 h 533400"/>
                <a:gd name="connsiteX19" fmla="*/ 32657 w 892628"/>
                <a:gd name="connsiteY19" fmla="*/ 283028 h 533400"/>
                <a:gd name="connsiteX20" fmla="*/ 0 w 892628"/>
                <a:gd name="connsiteY20" fmla="*/ 217714 h 533400"/>
                <a:gd name="connsiteX21" fmla="*/ 21771 w 892628"/>
                <a:gd name="connsiteY21" fmla="*/ 76200 h 533400"/>
                <a:gd name="connsiteX22" fmla="*/ 43543 w 892628"/>
                <a:gd name="connsiteY22" fmla="*/ 54428 h 533400"/>
                <a:gd name="connsiteX23" fmla="*/ 76200 w 892628"/>
                <a:gd name="connsiteY23" fmla="*/ 32657 h 533400"/>
                <a:gd name="connsiteX24" fmla="*/ 130628 w 892628"/>
                <a:gd name="connsiteY24" fmla="*/ 43543 h 533400"/>
                <a:gd name="connsiteX25" fmla="*/ 141514 w 892628"/>
                <a:gd name="connsiteY25" fmla="*/ 239485 h 533400"/>
                <a:gd name="connsiteX26" fmla="*/ 152400 w 892628"/>
                <a:gd name="connsiteY26" fmla="*/ 293914 h 533400"/>
                <a:gd name="connsiteX27" fmla="*/ 195943 w 892628"/>
                <a:gd name="connsiteY27" fmla="*/ 348343 h 533400"/>
                <a:gd name="connsiteX28" fmla="*/ 228600 w 892628"/>
                <a:gd name="connsiteY28" fmla="*/ 370114 h 533400"/>
                <a:gd name="connsiteX29" fmla="*/ 315685 w 892628"/>
                <a:gd name="connsiteY29" fmla="*/ 391885 h 533400"/>
                <a:gd name="connsiteX30" fmla="*/ 424543 w 892628"/>
                <a:gd name="connsiteY30" fmla="*/ 381000 h 533400"/>
                <a:gd name="connsiteX31" fmla="*/ 468085 w 892628"/>
                <a:gd name="connsiteY31" fmla="*/ 359228 h 533400"/>
                <a:gd name="connsiteX32" fmla="*/ 500743 w 892628"/>
                <a:gd name="connsiteY32" fmla="*/ 348343 h 533400"/>
                <a:gd name="connsiteX33" fmla="*/ 555171 w 892628"/>
                <a:gd name="connsiteY33" fmla="*/ 304800 h 533400"/>
                <a:gd name="connsiteX34" fmla="*/ 609600 w 892628"/>
                <a:gd name="connsiteY34" fmla="*/ 261257 h 533400"/>
                <a:gd name="connsiteX35" fmla="*/ 653143 w 892628"/>
                <a:gd name="connsiteY35" fmla="*/ 195943 h 533400"/>
                <a:gd name="connsiteX36" fmla="*/ 674914 w 892628"/>
                <a:gd name="connsiteY36" fmla="*/ 163285 h 533400"/>
                <a:gd name="connsiteX37" fmla="*/ 685800 w 892628"/>
                <a:gd name="connsiteY37" fmla="*/ 130628 h 533400"/>
                <a:gd name="connsiteX38" fmla="*/ 751114 w 892628"/>
                <a:gd name="connsiteY38" fmla="*/ 54428 h 533400"/>
                <a:gd name="connsiteX39" fmla="*/ 783771 w 892628"/>
                <a:gd name="connsiteY39" fmla="*/ 32657 h 533400"/>
                <a:gd name="connsiteX40" fmla="*/ 849085 w 892628"/>
                <a:gd name="connsiteY40" fmla="*/ 10885 h 533400"/>
                <a:gd name="connsiteX41" fmla="*/ 881743 w 892628"/>
                <a:gd name="connsiteY41" fmla="*/ 0 h 533400"/>
                <a:gd name="connsiteX42" fmla="*/ 892628 w 892628"/>
                <a:gd name="connsiteY42" fmla="*/ 32657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2628" h="533400">
                  <a:moveTo>
                    <a:pt x="892628" y="32657"/>
                  </a:moveTo>
                  <a:cubicBezTo>
                    <a:pt x="870857" y="36286"/>
                    <a:pt x="848253" y="36563"/>
                    <a:pt x="827314" y="43543"/>
                  </a:cubicBezTo>
                  <a:cubicBezTo>
                    <a:pt x="811885" y="48686"/>
                    <a:pt x="783694" y="73573"/>
                    <a:pt x="772885" y="87085"/>
                  </a:cubicBezTo>
                  <a:cubicBezTo>
                    <a:pt x="764712" y="97301"/>
                    <a:pt x="759490" y="109692"/>
                    <a:pt x="751114" y="119743"/>
                  </a:cubicBezTo>
                  <a:cubicBezTo>
                    <a:pt x="741259" y="131570"/>
                    <a:pt x="728312" y="140574"/>
                    <a:pt x="718457" y="152400"/>
                  </a:cubicBezTo>
                  <a:cubicBezTo>
                    <a:pt x="642679" y="243332"/>
                    <a:pt x="759435" y="122307"/>
                    <a:pt x="664028" y="217714"/>
                  </a:cubicBezTo>
                  <a:cubicBezTo>
                    <a:pt x="646188" y="253394"/>
                    <a:pt x="640980" y="258679"/>
                    <a:pt x="631371" y="293914"/>
                  </a:cubicBezTo>
                  <a:cubicBezTo>
                    <a:pt x="623498" y="322782"/>
                    <a:pt x="619062" y="352614"/>
                    <a:pt x="609600" y="381000"/>
                  </a:cubicBezTo>
                  <a:cubicBezTo>
                    <a:pt x="605971" y="391886"/>
                    <a:pt x="604287" y="403626"/>
                    <a:pt x="598714" y="413657"/>
                  </a:cubicBezTo>
                  <a:cubicBezTo>
                    <a:pt x="586007" y="436530"/>
                    <a:pt x="569685" y="457200"/>
                    <a:pt x="555171" y="478971"/>
                  </a:cubicBezTo>
                  <a:cubicBezTo>
                    <a:pt x="527706" y="520169"/>
                    <a:pt x="542652" y="502376"/>
                    <a:pt x="511628" y="533400"/>
                  </a:cubicBezTo>
                  <a:cubicBezTo>
                    <a:pt x="500742" y="529771"/>
                    <a:pt x="490152" y="525094"/>
                    <a:pt x="478971" y="522514"/>
                  </a:cubicBezTo>
                  <a:cubicBezTo>
                    <a:pt x="442914" y="514193"/>
                    <a:pt x="405219" y="512445"/>
                    <a:pt x="370114" y="500743"/>
                  </a:cubicBezTo>
                  <a:cubicBezTo>
                    <a:pt x="311758" y="481290"/>
                    <a:pt x="361845" y="496486"/>
                    <a:pt x="283028" y="478971"/>
                  </a:cubicBezTo>
                  <a:cubicBezTo>
                    <a:pt x="268423" y="475725"/>
                    <a:pt x="253815" y="472384"/>
                    <a:pt x="239485" y="468085"/>
                  </a:cubicBezTo>
                  <a:cubicBezTo>
                    <a:pt x="217504" y="461491"/>
                    <a:pt x="174171" y="446314"/>
                    <a:pt x="174171" y="446314"/>
                  </a:cubicBezTo>
                  <a:cubicBezTo>
                    <a:pt x="166914" y="435428"/>
                    <a:pt x="162616" y="421830"/>
                    <a:pt x="152400" y="413657"/>
                  </a:cubicBezTo>
                  <a:cubicBezTo>
                    <a:pt x="93797" y="366774"/>
                    <a:pt x="142355" y="440178"/>
                    <a:pt x="97971" y="381000"/>
                  </a:cubicBezTo>
                  <a:cubicBezTo>
                    <a:pt x="82271" y="360067"/>
                    <a:pt x="68942" y="337457"/>
                    <a:pt x="54428" y="315685"/>
                  </a:cubicBezTo>
                  <a:cubicBezTo>
                    <a:pt x="47171" y="304799"/>
                    <a:pt x="36794" y="295439"/>
                    <a:pt x="32657" y="283028"/>
                  </a:cubicBezTo>
                  <a:cubicBezTo>
                    <a:pt x="17634" y="237960"/>
                    <a:pt x="28136" y="259918"/>
                    <a:pt x="0" y="217714"/>
                  </a:cubicBezTo>
                  <a:cubicBezTo>
                    <a:pt x="629" y="211425"/>
                    <a:pt x="2939" y="107585"/>
                    <a:pt x="21771" y="76200"/>
                  </a:cubicBezTo>
                  <a:cubicBezTo>
                    <a:pt x="27052" y="67399"/>
                    <a:pt x="35529" y="60839"/>
                    <a:pt x="43543" y="54428"/>
                  </a:cubicBezTo>
                  <a:cubicBezTo>
                    <a:pt x="53759" y="46255"/>
                    <a:pt x="65314" y="39914"/>
                    <a:pt x="76200" y="32657"/>
                  </a:cubicBezTo>
                  <a:cubicBezTo>
                    <a:pt x="94343" y="36286"/>
                    <a:pt x="125056" y="25900"/>
                    <a:pt x="130628" y="43543"/>
                  </a:cubicBezTo>
                  <a:cubicBezTo>
                    <a:pt x="150326" y="105921"/>
                    <a:pt x="135847" y="174316"/>
                    <a:pt x="141514" y="239485"/>
                  </a:cubicBezTo>
                  <a:cubicBezTo>
                    <a:pt x="143117" y="257918"/>
                    <a:pt x="145903" y="276590"/>
                    <a:pt x="152400" y="293914"/>
                  </a:cubicBezTo>
                  <a:cubicBezTo>
                    <a:pt x="158462" y="310080"/>
                    <a:pt x="181710" y="336956"/>
                    <a:pt x="195943" y="348343"/>
                  </a:cubicBezTo>
                  <a:cubicBezTo>
                    <a:pt x="206159" y="356516"/>
                    <a:pt x="216305" y="365643"/>
                    <a:pt x="228600" y="370114"/>
                  </a:cubicBezTo>
                  <a:cubicBezTo>
                    <a:pt x="256720" y="380339"/>
                    <a:pt x="315685" y="391885"/>
                    <a:pt x="315685" y="391885"/>
                  </a:cubicBezTo>
                  <a:cubicBezTo>
                    <a:pt x="351971" y="388257"/>
                    <a:pt x="388886" y="388641"/>
                    <a:pt x="424543" y="381000"/>
                  </a:cubicBezTo>
                  <a:cubicBezTo>
                    <a:pt x="440410" y="377600"/>
                    <a:pt x="453170" y="365620"/>
                    <a:pt x="468085" y="359228"/>
                  </a:cubicBezTo>
                  <a:cubicBezTo>
                    <a:pt x="478632" y="354708"/>
                    <a:pt x="489857" y="351971"/>
                    <a:pt x="500743" y="348343"/>
                  </a:cubicBezTo>
                  <a:cubicBezTo>
                    <a:pt x="553306" y="295778"/>
                    <a:pt x="486516" y="359724"/>
                    <a:pt x="555171" y="304800"/>
                  </a:cubicBezTo>
                  <a:cubicBezTo>
                    <a:pt x="632727" y="242755"/>
                    <a:pt x="509087" y="328265"/>
                    <a:pt x="609600" y="261257"/>
                  </a:cubicBezTo>
                  <a:lnTo>
                    <a:pt x="653143" y="195943"/>
                  </a:lnTo>
                  <a:cubicBezTo>
                    <a:pt x="660400" y="185057"/>
                    <a:pt x="670777" y="175697"/>
                    <a:pt x="674914" y="163285"/>
                  </a:cubicBezTo>
                  <a:cubicBezTo>
                    <a:pt x="678543" y="152399"/>
                    <a:pt x="680668" y="140891"/>
                    <a:pt x="685800" y="130628"/>
                  </a:cubicBezTo>
                  <a:cubicBezTo>
                    <a:pt x="698111" y="106006"/>
                    <a:pt x="731026" y="67820"/>
                    <a:pt x="751114" y="54428"/>
                  </a:cubicBezTo>
                  <a:cubicBezTo>
                    <a:pt x="762000" y="47171"/>
                    <a:pt x="771816" y="37970"/>
                    <a:pt x="783771" y="32657"/>
                  </a:cubicBezTo>
                  <a:cubicBezTo>
                    <a:pt x="804742" y="23336"/>
                    <a:pt x="827314" y="18142"/>
                    <a:pt x="849085" y="10885"/>
                  </a:cubicBezTo>
                  <a:cubicBezTo>
                    <a:pt x="859971" y="7256"/>
                    <a:pt x="871480" y="5132"/>
                    <a:pt x="881743" y="0"/>
                  </a:cubicBezTo>
                  <a:lnTo>
                    <a:pt x="892628" y="32657"/>
                  </a:ln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828800" y="2362200"/>
              <a:ext cx="796104" cy="1328057"/>
            </a:xfrm>
            <a:custGeom>
              <a:avLst/>
              <a:gdLst>
                <a:gd name="connsiteX0" fmla="*/ 88533 w 796104"/>
                <a:gd name="connsiteY0" fmla="*/ 87085 h 1328057"/>
                <a:gd name="connsiteX1" fmla="*/ 132076 w 796104"/>
                <a:gd name="connsiteY1" fmla="*/ 65314 h 1328057"/>
                <a:gd name="connsiteX2" fmla="*/ 164733 w 796104"/>
                <a:gd name="connsiteY2" fmla="*/ 32657 h 1328057"/>
                <a:gd name="connsiteX3" fmla="*/ 273590 w 796104"/>
                <a:gd name="connsiteY3" fmla="*/ 0 h 1328057"/>
                <a:gd name="connsiteX4" fmla="*/ 556619 w 796104"/>
                <a:gd name="connsiteY4" fmla="*/ 10885 h 1328057"/>
                <a:gd name="connsiteX5" fmla="*/ 621933 w 796104"/>
                <a:gd name="connsiteY5" fmla="*/ 43542 h 1328057"/>
                <a:gd name="connsiteX6" fmla="*/ 643704 w 796104"/>
                <a:gd name="connsiteY6" fmla="*/ 65314 h 1328057"/>
                <a:gd name="connsiteX7" fmla="*/ 676361 w 796104"/>
                <a:gd name="connsiteY7" fmla="*/ 76200 h 1328057"/>
                <a:gd name="connsiteX8" fmla="*/ 719904 w 796104"/>
                <a:gd name="connsiteY8" fmla="*/ 130628 h 1328057"/>
                <a:gd name="connsiteX9" fmla="*/ 730790 w 796104"/>
                <a:gd name="connsiteY9" fmla="*/ 163285 h 1328057"/>
                <a:gd name="connsiteX10" fmla="*/ 774333 w 796104"/>
                <a:gd name="connsiteY10" fmla="*/ 261257 h 1328057"/>
                <a:gd name="connsiteX11" fmla="*/ 796104 w 796104"/>
                <a:gd name="connsiteY11" fmla="*/ 348342 h 1328057"/>
                <a:gd name="connsiteX12" fmla="*/ 785219 w 796104"/>
                <a:gd name="connsiteY12" fmla="*/ 827314 h 1328057"/>
                <a:gd name="connsiteX13" fmla="*/ 774333 w 796104"/>
                <a:gd name="connsiteY13" fmla="*/ 870857 h 1328057"/>
                <a:gd name="connsiteX14" fmla="*/ 752561 w 796104"/>
                <a:gd name="connsiteY14" fmla="*/ 903514 h 1328057"/>
                <a:gd name="connsiteX15" fmla="*/ 741676 w 796104"/>
                <a:gd name="connsiteY15" fmla="*/ 936171 h 1328057"/>
                <a:gd name="connsiteX16" fmla="*/ 698133 w 796104"/>
                <a:gd name="connsiteY16" fmla="*/ 1012371 h 1328057"/>
                <a:gd name="connsiteX17" fmla="*/ 654590 w 796104"/>
                <a:gd name="connsiteY17" fmla="*/ 1066800 h 1328057"/>
                <a:gd name="connsiteX18" fmla="*/ 621933 w 796104"/>
                <a:gd name="connsiteY18" fmla="*/ 1132114 h 1328057"/>
                <a:gd name="connsiteX19" fmla="*/ 600161 w 796104"/>
                <a:gd name="connsiteY19" fmla="*/ 1153885 h 1328057"/>
                <a:gd name="connsiteX20" fmla="*/ 578390 w 796104"/>
                <a:gd name="connsiteY20" fmla="*/ 1186542 h 1328057"/>
                <a:gd name="connsiteX21" fmla="*/ 556619 w 796104"/>
                <a:gd name="connsiteY21" fmla="*/ 1208314 h 1328057"/>
                <a:gd name="connsiteX22" fmla="*/ 513076 w 796104"/>
                <a:gd name="connsiteY22" fmla="*/ 1284514 h 1328057"/>
                <a:gd name="connsiteX23" fmla="*/ 491304 w 796104"/>
                <a:gd name="connsiteY23" fmla="*/ 1306285 h 1328057"/>
                <a:gd name="connsiteX24" fmla="*/ 415104 w 796104"/>
                <a:gd name="connsiteY24" fmla="*/ 1328057 h 1328057"/>
                <a:gd name="connsiteX25" fmla="*/ 349790 w 796104"/>
                <a:gd name="connsiteY25" fmla="*/ 1273628 h 1328057"/>
                <a:gd name="connsiteX26" fmla="*/ 328019 w 796104"/>
                <a:gd name="connsiteY26" fmla="*/ 1240971 h 1328057"/>
                <a:gd name="connsiteX27" fmla="*/ 284476 w 796104"/>
                <a:gd name="connsiteY27" fmla="*/ 1197428 h 1328057"/>
                <a:gd name="connsiteX28" fmla="*/ 262704 w 796104"/>
                <a:gd name="connsiteY28" fmla="*/ 1175657 h 1328057"/>
                <a:gd name="connsiteX29" fmla="*/ 240933 w 796104"/>
                <a:gd name="connsiteY29" fmla="*/ 1132114 h 1328057"/>
                <a:gd name="connsiteX30" fmla="*/ 230047 w 796104"/>
                <a:gd name="connsiteY30" fmla="*/ 1099457 h 1328057"/>
                <a:gd name="connsiteX31" fmla="*/ 208276 w 796104"/>
                <a:gd name="connsiteY31" fmla="*/ 1077685 h 1328057"/>
                <a:gd name="connsiteX32" fmla="*/ 186504 w 796104"/>
                <a:gd name="connsiteY32" fmla="*/ 1045028 h 1328057"/>
                <a:gd name="connsiteX33" fmla="*/ 142961 w 796104"/>
                <a:gd name="connsiteY33" fmla="*/ 947057 h 1328057"/>
                <a:gd name="connsiteX34" fmla="*/ 132076 w 796104"/>
                <a:gd name="connsiteY34" fmla="*/ 914400 h 1328057"/>
                <a:gd name="connsiteX35" fmla="*/ 121190 w 796104"/>
                <a:gd name="connsiteY35" fmla="*/ 870857 h 1328057"/>
                <a:gd name="connsiteX36" fmla="*/ 99419 w 796104"/>
                <a:gd name="connsiteY36" fmla="*/ 805542 h 1328057"/>
                <a:gd name="connsiteX37" fmla="*/ 88533 w 796104"/>
                <a:gd name="connsiteY37" fmla="*/ 544285 h 1328057"/>
                <a:gd name="connsiteX38" fmla="*/ 66761 w 796104"/>
                <a:gd name="connsiteY38" fmla="*/ 457200 h 1328057"/>
                <a:gd name="connsiteX39" fmla="*/ 55876 w 796104"/>
                <a:gd name="connsiteY39" fmla="*/ 402771 h 1328057"/>
                <a:gd name="connsiteX40" fmla="*/ 121190 w 796104"/>
                <a:gd name="connsiteY40" fmla="*/ 65314 h 1328057"/>
                <a:gd name="connsiteX41" fmla="*/ 132076 w 796104"/>
                <a:gd name="connsiteY41" fmla="*/ 54428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104" h="1328057">
                  <a:moveTo>
                    <a:pt x="88533" y="87085"/>
                  </a:moveTo>
                  <a:cubicBezTo>
                    <a:pt x="103047" y="79828"/>
                    <a:pt x="118871" y="74746"/>
                    <a:pt x="132076" y="65314"/>
                  </a:cubicBezTo>
                  <a:cubicBezTo>
                    <a:pt x="144603" y="56366"/>
                    <a:pt x="151276" y="40133"/>
                    <a:pt x="164733" y="32657"/>
                  </a:cubicBezTo>
                  <a:cubicBezTo>
                    <a:pt x="186422" y="20607"/>
                    <a:pt x="245476" y="7028"/>
                    <a:pt x="273590" y="0"/>
                  </a:cubicBezTo>
                  <a:cubicBezTo>
                    <a:pt x="367933" y="3628"/>
                    <a:pt x="462430" y="4389"/>
                    <a:pt x="556619" y="10885"/>
                  </a:cubicBezTo>
                  <a:cubicBezTo>
                    <a:pt x="578636" y="12403"/>
                    <a:pt x="606011" y="30804"/>
                    <a:pt x="621933" y="43542"/>
                  </a:cubicBezTo>
                  <a:cubicBezTo>
                    <a:pt x="629947" y="49953"/>
                    <a:pt x="634903" y="60033"/>
                    <a:pt x="643704" y="65314"/>
                  </a:cubicBezTo>
                  <a:cubicBezTo>
                    <a:pt x="653543" y="71218"/>
                    <a:pt x="665475" y="72571"/>
                    <a:pt x="676361" y="76200"/>
                  </a:cubicBezTo>
                  <a:cubicBezTo>
                    <a:pt x="696613" y="96451"/>
                    <a:pt x="706171" y="103162"/>
                    <a:pt x="719904" y="130628"/>
                  </a:cubicBezTo>
                  <a:cubicBezTo>
                    <a:pt x="725036" y="140891"/>
                    <a:pt x="725658" y="153022"/>
                    <a:pt x="730790" y="163285"/>
                  </a:cubicBezTo>
                  <a:cubicBezTo>
                    <a:pt x="766530" y="234765"/>
                    <a:pt x="746250" y="148925"/>
                    <a:pt x="774333" y="261257"/>
                  </a:cubicBezTo>
                  <a:lnTo>
                    <a:pt x="796104" y="348342"/>
                  </a:lnTo>
                  <a:cubicBezTo>
                    <a:pt x="792476" y="507999"/>
                    <a:pt x="791867" y="667754"/>
                    <a:pt x="785219" y="827314"/>
                  </a:cubicBezTo>
                  <a:cubicBezTo>
                    <a:pt x="784596" y="842262"/>
                    <a:pt x="780227" y="857106"/>
                    <a:pt x="774333" y="870857"/>
                  </a:cubicBezTo>
                  <a:cubicBezTo>
                    <a:pt x="769179" y="882882"/>
                    <a:pt x="759818" y="892628"/>
                    <a:pt x="752561" y="903514"/>
                  </a:cubicBezTo>
                  <a:cubicBezTo>
                    <a:pt x="748933" y="914400"/>
                    <a:pt x="746196" y="925624"/>
                    <a:pt x="741676" y="936171"/>
                  </a:cubicBezTo>
                  <a:cubicBezTo>
                    <a:pt x="731363" y="960235"/>
                    <a:pt x="714950" y="991350"/>
                    <a:pt x="698133" y="1012371"/>
                  </a:cubicBezTo>
                  <a:cubicBezTo>
                    <a:pt x="671129" y="1046126"/>
                    <a:pt x="676930" y="1022119"/>
                    <a:pt x="654590" y="1066800"/>
                  </a:cubicBezTo>
                  <a:cubicBezTo>
                    <a:pt x="627766" y="1120449"/>
                    <a:pt x="663524" y="1080126"/>
                    <a:pt x="621933" y="1132114"/>
                  </a:cubicBezTo>
                  <a:cubicBezTo>
                    <a:pt x="615522" y="1140128"/>
                    <a:pt x="606572" y="1145871"/>
                    <a:pt x="600161" y="1153885"/>
                  </a:cubicBezTo>
                  <a:cubicBezTo>
                    <a:pt x="591988" y="1164101"/>
                    <a:pt x="586563" y="1176326"/>
                    <a:pt x="578390" y="1186542"/>
                  </a:cubicBezTo>
                  <a:cubicBezTo>
                    <a:pt x="571979" y="1194556"/>
                    <a:pt x="562312" y="1199774"/>
                    <a:pt x="556619" y="1208314"/>
                  </a:cubicBezTo>
                  <a:cubicBezTo>
                    <a:pt x="511934" y="1275343"/>
                    <a:pt x="557604" y="1228854"/>
                    <a:pt x="513076" y="1284514"/>
                  </a:cubicBezTo>
                  <a:cubicBezTo>
                    <a:pt x="506665" y="1292528"/>
                    <a:pt x="500105" y="1301005"/>
                    <a:pt x="491304" y="1306285"/>
                  </a:cubicBezTo>
                  <a:cubicBezTo>
                    <a:pt x="480148" y="1312978"/>
                    <a:pt x="423239" y="1326023"/>
                    <a:pt x="415104" y="1328057"/>
                  </a:cubicBezTo>
                  <a:cubicBezTo>
                    <a:pt x="382995" y="1306650"/>
                    <a:pt x="375982" y="1305058"/>
                    <a:pt x="349790" y="1273628"/>
                  </a:cubicBezTo>
                  <a:cubicBezTo>
                    <a:pt x="341415" y="1263577"/>
                    <a:pt x="336533" y="1250904"/>
                    <a:pt x="328019" y="1240971"/>
                  </a:cubicBezTo>
                  <a:cubicBezTo>
                    <a:pt x="314661" y="1225386"/>
                    <a:pt x="298990" y="1211942"/>
                    <a:pt x="284476" y="1197428"/>
                  </a:cubicBezTo>
                  <a:lnTo>
                    <a:pt x="262704" y="1175657"/>
                  </a:lnTo>
                  <a:cubicBezTo>
                    <a:pt x="255447" y="1161143"/>
                    <a:pt x="247325" y="1147029"/>
                    <a:pt x="240933" y="1132114"/>
                  </a:cubicBezTo>
                  <a:cubicBezTo>
                    <a:pt x="236413" y="1121567"/>
                    <a:pt x="235951" y="1109296"/>
                    <a:pt x="230047" y="1099457"/>
                  </a:cubicBezTo>
                  <a:cubicBezTo>
                    <a:pt x="224767" y="1090656"/>
                    <a:pt x="214687" y="1085699"/>
                    <a:pt x="208276" y="1077685"/>
                  </a:cubicBezTo>
                  <a:cubicBezTo>
                    <a:pt x="200103" y="1067469"/>
                    <a:pt x="193761" y="1055914"/>
                    <a:pt x="186504" y="1045028"/>
                  </a:cubicBezTo>
                  <a:cubicBezTo>
                    <a:pt x="160596" y="967302"/>
                    <a:pt x="177463" y="998809"/>
                    <a:pt x="142961" y="947057"/>
                  </a:cubicBezTo>
                  <a:cubicBezTo>
                    <a:pt x="139333" y="936171"/>
                    <a:pt x="135228" y="925433"/>
                    <a:pt x="132076" y="914400"/>
                  </a:cubicBezTo>
                  <a:cubicBezTo>
                    <a:pt x="127966" y="900015"/>
                    <a:pt x="125489" y="885187"/>
                    <a:pt x="121190" y="870857"/>
                  </a:cubicBezTo>
                  <a:cubicBezTo>
                    <a:pt x="114596" y="848876"/>
                    <a:pt x="99419" y="805542"/>
                    <a:pt x="99419" y="805542"/>
                  </a:cubicBezTo>
                  <a:cubicBezTo>
                    <a:pt x="95790" y="718456"/>
                    <a:pt x="96669" y="631066"/>
                    <a:pt x="88533" y="544285"/>
                  </a:cubicBezTo>
                  <a:cubicBezTo>
                    <a:pt x="85740" y="514494"/>
                    <a:pt x="72629" y="486541"/>
                    <a:pt x="66761" y="457200"/>
                  </a:cubicBezTo>
                  <a:lnTo>
                    <a:pt x="55876" y="402771"/>
                  </a:lnTo>
                  <a:cubicBezTo>
                    <a:pt x="67747" y="94095"/>
                    <a:pt x="0" y="186504"/>
                    <a:pt x="121190" y="65314"/>
                  </a:cubicBezTo>
                  <a:lnTo>
                    <a:pt x="132076" y="54428"/>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31"/>
            <p:cNvGrpSpPr/>
            <p:nvPr/>
          </p:nvGrpSpPr>
          <p:grpSpPr>
            <a:xfrm>
              <a:off x="2286000" y="2667000"/>
              <a:ext cx="304800" cy="304800"/>
              <a:chOff x="5486400" y="2895600"/>
              <a:chExt cx="2133600" cy="2209800"/>
            </a:xfrm>
          </p:grpSpPr>
          <p:sp>
            <p:nvSpPr>
              <p:cNvPr id="39" name="Oval 38"/>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41"/>
            <p:cNvGrpSpPr/>
            <p:nvPr/>
          </p:nvGrpSpPr>
          <p:grpSpPr>
            <a:xfrm>
              <a:off x="1905000" y="2667000"/>
              <a:ext cx="304800" cy="304800"/>
              <a:chOff x="5486400" y="2895600"/>
              <a:chExt cx="2133600" cy="2209800"/>
            </a:xfrm>
          </p:grpSpPr>
          <p:sp>
            <p:nvSpPr>
              <p:cNvPr id="30" name="Oval 29"/>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55"/>
            <p:cNvGrpSpPr/>
            <p:nvPr/>
          </p:nvGrpSpPr>
          <p:grpSpPr>
            <a:xfrm>
              <a:off x="1981200" y="3276600"/>
              <a:ext cx="457200" cy="206829"/>
              <a:chOff x="4910127" y="1447800"/>
              <a:chExt cx="1717196" cy="1045029"/>
            </a:xfrm>
          </p:grpSpPr>
          <p:sp>
            <p:nvSpPr>
              <p:cNvPr id="27" name="Freeform 26"/>
              <p:cNvSpPr/>
              <p:nvPr/>
            </p:nvSpPr>
            <p:spPr>
              <a:xfrm>
                <a:off x="4910127" y="1447800"/>
                <a:ext cx="1710334" cy="1034143"/>
              </a:xfrm>
              <a:custGeom>
                <a:avLst/>
                <a:gdLst>
                  <a:gd name="connsiteX0" fmla="*/ 21102 w 1710334"/>
                  <a:gd name="connsiteY0" fmla="*/ 838200 h 1034143"/>
                  <a:gd name="connsiteX1" fmla="*/ 64644 w 1710334"/>
                  <a:gd name="connsiteY1" fmla="*/ 685800 h 1034143"/>
                  <a:gd name="connsiteX2" fmla="*/ 75530 w 1710334"/>
                  <a:gd name="connsiteY2" fmla="*/ 642257 h 1034143"/>
                  <a:gd name="connsiteX3" fmla="*/ 97302 w 1710334"/>
                  <a:gd name="connsiteY3" fmla="*/ 598714 h 1034143"/>
                  <a:gd name="connsiteX4" fmla="*/ 119073 w 1710334"/>
                  <a:gd name="connsiteY4" fmla="*/ 500743 h 1034143"/>
                  <a:gd name="connsiteX5" fmla="*/ 184387 w 1710334"/>
                  <a:gd name="connsiteY5" fmla="*/ 413657 h 1034143"/>
                  <a:gd name="connsiteX6" fmla="*/ 227930 w 1710334"/>
                  <a:gd name="connsiteY6" fmla="*/ 337457 h 1034143"/>
                  <a:gd name="connsiteX7" fmla="*/ 271473 w 1710334"/>
                  <a:gd name="connsiteY7" fmla="*/ 239486 h 1034143"/>
                  <a:gd name="connsiteX8" fmla="*/ 293244 w 1710334"/>
                  <a:gd name="connsiteY8" fmla="*/ 206829 h 1034143"/>
                  <a:gd name="connsiteX9" fmla="*/ 315016 w 1710334"/>
                  <a:gd name="connsiteY9" fmla="*/ 163286 h 1034143"/>
                  <a:gd name="connsiteX10" fmla="*/ 347673 w 1710334"/>
                  <a:gd name="connsiteY10" fmla="*/ 141514 h 1034143"/>
                  <a:gd name="connsiteX11" fmla="*/ 369444 w 1710334"/>
                  <a:gd name="connsiteY11" fmla="*/ 108857 h 1034143"/>
                  <a:gd name="connsiteX12" fmla="*/ 423873 w 1710334"/>
                  <a:gd name="connsiteY12" fmla="*/ 65314 h 1034143"/>
                  <a:gd name="connsiteX13" fmla="*/ 467416 w 1710334"/>
                  <a:gd name="connsiteY13" fmla="*/ 54429 h 1034143"/>
                  <a:gd name="connsiteX14" fmla="*/ 521844 w 1710334"/>
                  <a:gd name="connsiteY14" fmla="*/ 21771 h 1034143"/>
                  <a:gd name="connsiteX15" fmla="*/ 576273 w 1710334"/>
                  <a:gd name="connsiteY15" fmla="*/ 10886 h 1034143"/>
                  <a:gd name="connsiteX16" fmla="*/ 608930 w 1710334"/>
                  <a:gd name="connsiteY16" fmla="*/ 0 h 1034143"/>
                  <a:gd name="connsiteX17" fmla="*/ 804873 w 1710334"/>
                  <a:gd name="connsiteY17" fmla="*/ 10886 h 1034143"/>
                  <a:gd name="connsiteX18" fmla="*/ 891959 w 1710334"/>
                  <a:gd name="connsiteY18" fmla="*/ 32657 h 1034143"/>
                  <a:gd name="connsiteX19" fmla="*/ 1044359 w 1710334"/>
                  <a:gd name="connsiteY19" fmla="*/ 76200 h 1034143"/>
                  <a:gd name="connsiteX20" fmla="*/ 1120559 w 1710334"/>
                  <a:gd name="connsiteY20" fmla="*/ 97971 h 1034143"/>
                  <a:gd name="connsiteX21" fmla="*/ 1164102 w 1710334"/>
                  <a:gd name="connsiteY21" fmla="*/ 119743 h 1034143"/>
                  <a:gd name="connsiteX22" fmla="*/ 1218530 w 1710334"/>
                  <a:gd name="connsiteY22" fmla="*/ 130629 h 1034143"/>
                  <a:gd name="connsiteX23" fmla="*/ 1294730 w 1710334"/>
                  <a:gd name="connsiteY23" fmla="*/ 152400 h 1034143"/>
                  <a:gd name="connsiteX24" fmla="*/ 1316502 w 1710334"/>
                  <a:gd name="connsiteY24" fmla="*/ 185057 h 1034143"/>
                  <a:gd name="connsiteX25" fmla="*/ 1425359 w 1710334"/>
                  <a:gd name="connsiteY25" fmla="*/ 261257 h 1034143"/>
                  <a:gd name="connsiteX26" fmla="*/ 1468902 w 1710334"/>
                  <a:gd name="connsiteY26" fmla="*/ 304800 h 1034143"/>
                  <a:gd name="connsiteX27" fmla="*/ 1512444 w 1710334"/>
                  <a:gd name="connsiteY27" fmla="*/ 348343 h 1034143"/>
                  <a:gd name="connsiteX28" fmla="*/ 1545102 w 1710334"/>
                  <a:gd name="connsiteY28" fmla="*/ 413657 h 1034143"/>
                  <a:gd name="connsiteX29" fmla="*/ 1555987 w 1710334"/>
                  <a:gd name="connsiteY29" fmla="*/ 446314 h 1034143"/>
                  <a:gd name="connsiteX30" fmla="*/ 1588644 w 1710334"/>
                  <a:gd name="connsiteY30" fmla="*/ 511629 h 1034143"/>
                  <a:gd name="connsiteX31" fmla="*/ 1610416 w 1710334"/>
                  <a:gd name="connsiteY31" fmla="*/ 576943 h 1034143"/>
                  <a:gd name="connsiteX32" fmla="*/ 1621302 w 1710334"/>
                  <a:gd name="connsiteY32" fmla="*/ 674914 h 1034143"/>
                  <a:gd name="connsiteX33" fmla="*/ 1632187 w 1710334"/>
                  <a:gd name="connsiteY33" fmla="*/ 707571 h 1034143"/>
                  <a:gd name="connsiteX34" fmla="*/ 1653959 w 1710334"/>
                  <a:gd name="connsiteY34" fmla="*/ 816429 h 1034143"/>
                  <a:gd name="connsiteX35" fmla="*/ 1675730 w 1710334"/>
                  <a:gd name="connsiteY35" fmla="*/ 849086 h 1034143"/>
                  <a:gd name="connsiteX36" fmla="*/ 1664844 w 1710334"/>
                  <a:gd name="connsiteY36" fmla="*/ 1023257 h 1034143"/>
                  <a:gd name="connsiteX37" fmla="*/ 1610416 w 1710334"/>
                  <a:gd name="connsiteY37" fmla="*/ 1034143 h 1034143"/>
                  <a:gd name="connsiteX38" fmla="*/ 554502 w 1710334"/>
                  <a:gd name="connsiteY38" fmla="*/ 1023257 h 1034143"/>
                  <a:gd name="connsiteX39" fmla="*/ 521844 w 1710334"/>
                  <a:gd name="connsiteY39" fmla="*/ 1012371 h 1034143"/>
                  <a:gd name="connsiteX40" fmla="*/ 434759 w 1710334"/>
                  <a:gd name="connsiteY40" fmla="*/ 968829 h 1034143"/>
                  <a:gd name="connsiteX41" fmla="*/ 260587 w 1710334"/>
                  <a:gd name="connsiteY41" fmla="*/ 936171 h 1034143"/>
                  <a:gd name="connsiteX42" fmla="*/ 227930 w 1710334"/>
                  <a:gd name="connsiteY42" fmla="*/ 925286 h 1034143"/>
                  <a:gd name="connsiteX43" fmla="*/ 151730 w 1710334"/>
                  <a:gd name="connsiteY43" fmla="*/ 892629 h 1034143"/>
                  <a:gd name="connsiteX44" fmla="*/ 42873 w 1710334"/>
                  <a:gd name="connsiteY44" fmla="*/ 881743 h 1034143"/>
                  <a:gd name="connsiteX45" fmla="*/ 10216 w 1710334"/>
                  <a:gd name="connsiteY45" fmla="*/ 870857 h 1034143"/>
                  <a:gd name="connsiteX46" fmla="*/ 21102 w 1710334"/>
                  <a:gd name="connsiteY46" fmla="*/ 838200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10334" h="1034143">
                    <a:moveTo>
                      <a:pt x="21102" y="838200"/>
                    </a:moveTo>
                    <a:cubicBezTo>
                      <a:pt x="30173" y="807357"/>
                      <a:pt x="50504" y="736705"/>
                      <a:pt x="64644" y="685800"/>
                    </a:cubicBezTo>
                    <a:cubicBezTo>
                      <a:pt x="68648" y="671385"/>
                      <a:pt x="70277" y="656265"/>
                      <a:pt x="75530" y="642257"/>
                    </a:cubicBezTo>
                    <a:cubicBezTo>
                      <a:pt x="81228" y="627063"/>
                      <a:pt x="90045" y="613228"/>
                      <a:pt x="97302" y="598714"/>
                    </a:cubicBezTo>
                    <a:cubicBezTo>
                      <a:pt x="98448" y="592984"/>
                      <a:pt x="113947" y="510995"/>
                      <a:pt x="119073" y="500743"/>
                    </a:cubicBezTo>
                    <a:cubicBezTo>
                      <a:pt x="143690" y="451510"/>
                      <a:pt x="153771" y="444275"/>
                      <a:pt x="184387" y="413657"/>
                    </a:cubicBezTo>
                    <a:cubicBezTo>
                      <a:pt x="205774" y="349498"/>
                      <a:pt x="180857" y="412774"/>
                      <a:pt x="227930" y="337457"/>
                    </a:cubicBezTo>
                    <a:cubicBezTo>
                      <a:pt x="256790" y="291282"/>
                      <a:pt x="245664" y="291105"/>
                      <a:pt x="271473" y="239486"/>
                    </a:cubicBezTo>
                    <a:cubicBezTo>
                      <a:pt x="277324" y="227784"/>
                      <a:pt x="286753" y="218188"/>
                      <a:pt x="293244" y="206829"/>
                    </a:cubicBezTo>
                    <a:cubicBezTo>
                      <a:pt x="301295" y="192740"/>
                      <a:pt x="304627" y="175752"/>
                      <a:pt x="315016" y="163286"/>
                    </a:cubicBezTo>
                    <a:cubicBezTo>
                      <a:pt x="323392" y="153235"/>
                      <a:pt x="336787" y="148771"/>
                      <a:pt x="347673" y="141514"/>
                    </a:cubicBezTo>
                    <a:cubicBezTo>
                      <a:pt x="354930" y="130628"/>
                      <a:pt x="361271" y="119073"/>
                      <a:pt x="369444" y="108857"/>
                    </a:cubicBezTo>
                    <a:cubicBezTo>
                      <a:pt x="381656" y="93592"/>
                      <a:pt x="406657" y="72692"/>
                      <a:pt x="423873" y="65314"/>
                    </a:cubicBezTo>
                    <a:cubicBezTo>
                      <a:pt x="437624" y="59421"/>
                      <a:pt x="452902" y="58057"/>
                      <a:pt x="467416" y="54429"/>
                    </a:cubicBezTo>
                    <a:cubicBezTo>
                      <a:pt x="485559" y="43543"/>
                      <a:pt x="502199" y="29629"/>
                      <a:pt x="521844" y="21771"/>
                    </a:cubicBezTo>
                    <a:cubicBezTo>
                      <a:pt x="539023" y="14899"/>
                      <a:pt x="558323" y="15373"/>
                      <a:pt x="576273" y="10886"/>
                    </a:cubicBezTo>
                    <a:cubicBezTo>
                      <a:pt x="587405" y="8103"/>
                      <a:pt x="598044" y="3629"/>
                      <a:pt x="608930" y="0"/>
                    </a:cubicBezTo>
                    <a:cubicBezTo>
                      <a:pt x="674244" y="3629"/>
                      <a:pt x="739889" y="3388"/>
                      <a:pt x="804873" y="10886"/>
                    </a:cubicBezTo>
                    <a:cubicBezTo>
                      <a:pt x="834598" y="14316"/>
                      <a:pt x="862930" y="25400"/>
                      <a:pt x="891959" y="32657"/>
                    </a:cubicBezTo>
                    <a:cubicBezTo>
                      <a:pt x="1055595" y="73566"/>
                      <a:pt x="909021" y="34558"/>
                      <a:pt x="1044359" y="76200"/>
                    </a:cubicBezTo>
                    <a:cubicBezTo>
                      <a:pt x="1069607" y="83969"/>
                      <a:pt x="1095733" y="88943"/>
                      <a:pt x="1120559" y="97971"/>
                    </a:cubicBezTo>
                    <a:cubicBezTo>
                      <a:pt x="1135810" y="103517"/>
                      <a:pt x="1148707" y="114611"/>
                      <a:pt x="1164102" y="119743"/>
                    </a:cubicBezTo>
                    <a:cubicBezTo>
                      <a:pt x="1181654" y="125594"/>
                      <a:pt x="1200469" y="126615"/>
                      <a:pt x="1218530" y="130629"/>
                    </a:cubicBezTo>
                    <a:cubicBezTo>
                      <a:pt x="1259545" y="139743"/>
                      <a:pt x="1258357" y="140275"/>
                      <a:pt x="1294730" y="152400"/>
                    </a:cubicBezTo>
                    <a:cubicBezTo>
                      <a:pt x="1301987" y="163286"/>
                      <a:pt x="1307251" y="175806"/>
                      <a:pt x="1316502" y="185057"/>
                    </a:cubicBezTo>
                    <a:cubicBezTo>
                      <a:pt x="1368358" y="236913"/>
                      <a:pt x="1371312" y="234234"/>
                      <a:pt x="1425359" y="261257"/>
                    </a:cubicBezTo>
                    <a:lnTo>
                      <a:pt x="1468902" y="304800"/>
                    </a:lnTo>
                    <a:lnTo>
                      <a:pt x="1512444" y="348343"/>
                    </a:lnTo>
                    <a:cubicBezTo>
                      <a:pt x="1539808" y="430434"/>
                      <a:pt x="1502894" y="329241"/>
                      <a:pt x="1545102" y="413657"/>
                    </a:cubicBezTo>
                    <a:cubicBezTo>
                      <a:pt x="1550234" y="423920"/>
                      <a:pt x="1551327" y="435828"/>
                      <a:pt x="1555987" y="446314"/>
                    </a:cubicBezTo>
                    <a:cubicBezTo>
                      <a:pt x="1565873" y="468558"/>
                      <a:pt x="1579282" y="489160"/>
                      <a:pt x="1588644" y="511629"/>
                    </a:cubicBezTo>
                    <a:cubicBezTo>
                      <a:pt x="1597471" y="532813"/>
                      <a:pt x="1610416" y="576943"/>
                      <a:pt x="1610416" y="576943"/>
                    </a:cubicBezTo>
                    <a:cubicBezTo>
                      <a:pt x="1614045" y="609600"/>
                      <a:pt x="1615900" y="642503"/>
                      <a:pt x="1621302" y="674914"/>
                    </a:cubicBezTo>
                    <a:cubicBezTo>
                      <a:pt x="1623188" y="686232"/>
                      <a:pt x="1629937" y="696319"/>
                      <a:pt x="1632187" y="707571"/>
                    </a:cubicBezTo>
                    <a:cubicBezTo>
                      <a:pt x="1638873" y="741003"/>
                      <a:pt x="1637563" y="783637"/>
                      <a:pt x="1653959" y="816429"/>
                    </a:cubicBezTo>
                    <a:cubicBezTo>
                      <a:pt x="1659810" y="828131"/>
                      <a:pt x="1668473" y="838200"/>
                      <a:pt x="1675730" y="849086"/>
                    </a:cubicBezTo>
                    <a:cubicBezTo>
                      <a:pt x="1676715" y="860908"/>
                      <a:pt x="1710334" y="990764"/>
                      <a:pt x="1664844" y="1023257"/>
                    </a:cubicBezTo>
                    <a:cubicBezTo>
                      <a:pt x="1649788" y="1034011"/>
                      <a:pt x="1628559" y="1030514"/>
                      <a:pt x="1610416" y="1034143"/>
                    </a:cubicBezTo>
                    <a:lnTo>
                      <a:pt x="554502" y="1023257"/>
                    </a:lnTo>
                    <a:cubicBezTo>
                      <a:pt x="543029" y="1023028"/>
                      <a:pt x="532290" y="1017119"/>
                      <a:pt x="521844" y="1012371"/>
                    </a:cubicBezTo>
                    <a:cubicBezTo>
                      <a:pt x="492298" y="998941"/>
                      <a:pt x="466245" y="976701"/>
                      <a:pt x="434759" y="968829"/>
                    </a:cubicBezTo>
                    <a:cubicBezTo>
                      <a:pt x="319292" y="939962"/>
                      <a:pt x="377364" y="950768"/>
                      <a:pt x="260587" y="936171"/>
                    </a:cubicBezTo>
                    <a:cubicBezTo>
                      <a:pt x="249701" y="932543"/>
                      <a:pt x="238477" y="929806"/>
                      <a:pt x="227930" y="925286"/>
                    </a:cubicBezTo>
                    <a:cubicBezTo>
                      <a:pt x="204526" y="915256"/>
                      <a:pt x="178285" y="896714"/>
                      <a:pt x="151730" y="892629"/>
                    </a:cubicBezTo>
                    <a:cubicBezTo>
                      <a:pt x="115687" y="887084"/>
                      <a:pt x="79159" y="885372"/>
                      <a:pt x="42873" y="881743"/>
                    </a:cubicBezTo>
                    <a:cubicBezTo>
                      <a:pt x="31987" y="878114"/>
                      <a:pt x="19176" y="878025"/>
                      <a:pt x="10216" y="870857"/>
                    </a:cubicBezTo>
                    <a:cubicBezTo>
                      <a:pt x="0" y="862684"/>
                      <a:pt x="12031" y="869043"/>
                      <a:pt x="21102" y="838200"/>
                    </a:cubicBezTo>
                    <a:close/>
                  </a:path>
                </a:pathLst>
              </a:custGeom>
              <a:solidFill>
                <a:srgbClr val="6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257800" y="1447800"/>
                <a:ext cx="1197429" cy="508954"/>
              </a:xfrm>
              <a:custGeom>
                <a:avLst/>
                <a:gdLst>
                  <a:gd name="connsiteX0" fmla="*/ 0 w 1197429"/>
                  <a:gd name="connsiteY0" fmla="*/ 76200 h 508954"/>
                  <a:gd name="connsiteX1" fmla="*/ 10886 w 1197429"/>
                  <a:gd name="connsiteY1" fmla="*/ 119743 h 508954"/>
                  <a:gd name="connsiteX2" fmla="*/ 32657 w 1197429"/>
                  <a:gd name="connsiteY2" fmla="*/ 217714 h 508954"/>
                  <a:gd name="connsiteX3" fmla="*/ 43543 w 1197429"/>
                  <a:gd name="connsiteY3" fmla="*/ 250371 h 508954"/>
                  <a:gd name="connsiteX4" fmla="*/ 54429 w 1197429"/>
                  <a:gd name="connsiteY4" fmla="*/ 326571 h 508954"/>
                  <a:gd name="connsiteX5" fmla="*/ 65315 w 1197429"/>
                  <a:gd name="connsiteY5" fmla="*/ 283029 h 508954"/>
                  <a:gd name="connsiteX6" fmla="*/ 87086 w 1197429"/>
                  <a:gd name="connsiteY6" fmla="*/ 217714 h 508954"/>
                  <a:gd name="connsiteX7" fmla="*/ 119743 w 1197429"/>
                  <a:gd name="connsiteY7" fmla="*/ 152400 h 508954"/>
                  <a:gd name="connsiteX8" fmla="*/ 141515 w 1197429"/>
                  <a:gd name="connsiteY8" fmla="*/ 130629 h 508954"/>
                  <a:gd name="connsiteX9" fmla="*/ 174172 w 1197429"/>
                  <a:gd name="connsiteY9" fmla="*/ 152400 h 508954"/>
                  <a:gd name="connsiteX10" fmla="*/ 206829 w 1197429"/>
                  <a:gd name="connsiteY10" fmla="*/ 239486 h 508954"/>
                  <a:gd name="connsiteX11" fmla="*/ 239486 w 1197429"/>
                  <a:gd name="connsiteY11" fmla="*/ 185057 h 508954"/>
                  <a:gd name="connsiteX12" fmla="*/ 272143 w 1197429"/>
                  <a:gd name="connsiteY12" fmla="*/ 152400 h 508954"/>
                  <a:gd name="connsiteX13" fmla="*/ 304800 w 1197429"/>
                  <a:gd name="connsiteY13" fmla="*/ 174171 h 508954"/>
                  <a:gd name="connsiteX14" fmla="*/ 315686 w 1197429"/>
                  <a:gd name="connsiteY14" fmla="*/ 206829 h 508954"/>
                  <a:gd name="connsiteX15" fmla="*/ 359229 w 1197429"/>
                  <a:gd name="connsiteY15" fmla="*/ 272143 h 508954"/>
                  <a:gd name="connsiteX16" fmla="*/ 402772 w 1197429"/>
                  <a:gd name="connsiteY16" fmla="*/ 261257 h 508954"/>
                  <a:gd name="connsiteX17" fmla="*/ 457200 w 1197429"/>
                  <a:gd name="connsiteY17" fmla="*/ 195943 h 508954"/>
                  <a:gd name="connsiteX18" fmla="*/ 478972 w 1197429"/>
                  <a:gd name="connsiteY18" fmla="*/ 174171 h 508954"/>
                  <a:gd name="connsiteX19" fmla="*/ 511629 w 1197429"/>
                  <a:gd name="connsiteY19" fmla="*/ 130629 h 508954"/>
                  <a:gd name="connsiteX20" fmla="*/ 555172 w 1197429"/>
                  <a:gd name="connsiteY20" fmla="*/ 87086 h 508954"/>
                  <a:gd name="connsiteX21" fmla="*/ 587829 w 1197429"/>
                  <a:gd name="connsiteY21" fmla="*/ 141514 h 508954"/>
                  <a:gd name="connsiteX22" fmla="*/ 598715 w 1197429"/>
                  <a:gd name="connsiteY22" fmla="*/ 195943 h 508954"/>
                  <a:gd name="connsiteX23" fmla="*/ 631372 w 1197429"/>
                  <a:gd name="connsiteY23" fmla="*/ 261257 h 508954"/>
                  <a:gd name="connsiteX24" fmla="*/ 642257 w 1197429"/>
                  <a:gd name="connsiteY24" fmla="*/ 315686 h 508954"/>
                  <a:gd name="connsiteX25" fmla="*/ 674915 w 1197429"/>
                  <a:gd name="connsiteY25" fmla="*/ 293914 h 508954"/>
                  <a:gd name="connsiteX26" fmla="*/ 696686 w 1197429"/>
                  <a:gd name="connsiteY26" fmla="*/ 228600 h 508954"/>
                  <a:gd name="connsiteX27" fmla="*/ 740229 w 1197429"/>
                  <a:gd name="connsiteY27" fmla="*/ 174171 h 508954"/>
                  <a:gd name="connsiteX28" fmla="*/ 783772 w 1197429"/>
                  <a:gd name="connsiteY28" fmla="*/ 261257 h 508954"/>
                  <a:gd name="connsiteX29" fmla="*/ 827315 w 1197429"/>
                  <a:gd name="connsiteY29" fmla="*/ 228600 h 508954"/>
                  <a:gd name="connsiteX30" fmla="*/ 859972 w 1197429"/>
                  <a:gd name="connsiteY30" fmla="*/ 217714 h 508954"/>
                  <a:gd name="connsiteX31" fmla="*/ 892629 w 1197429"/>
                  <a:gd name="connsiteY31" fmla="*/ 283029 h 508954"/>
                  <a:gd name="connsiteX32" fmla="*/ 925286 w 1197429"/>
                  <a:gd name="connsiteY32" fmla="*/ 402771 h 508954"/>
                  <a:gd name="connsiteX33" fmla="*/ 936172 w 1197429"/>
                  <a:gd name="connsiteY33" fmla="*/ 435429 h 508954"/>
                  <a:gd name="connsiteX34" fmla="*/ 990600 w 1197429"/>
                  <a:gd name="connsiteY34" fmla="*/ 359229 h 508954"/>
                  <a:gd name="connsiteX35" fmla="*/ 1034143 w 1197429"/>
                  <a:gd name="connsiteY35" fmla="*/ 293914 h 508954"/>
                  <a:gd name="connsiteX36" fmla="*/ 1066800 w 1197429"/>
                  <a:gd name="connsiteY36" fmla="*/ 304800 h 508954"/>
                  <a:gd name="connsiteX37" fmla="*/ 1077686 w 1197429"/>
                  <a:gd name="connsiteY37" fmla="*/ 402771 h 508954"/>
                  <a:gd name="connsiteX38" fmla="*/ 1088572 w 1197429"/>
                  <a:gd name="connsiteY38" fmla="*/ 435429 h 508954"/>
                  <a:gd name="connsiteX39" fmla="*/ 1099457 w 1197429"/>
                  <a:gd name="connsiteY39" fmla="*/ 500743 h 508954"/>
                  <a:gd name="connsiteX40" fmla="*/ 1121229 w 1197429"/>
                  <a:gd name="connsiteY40" fmla="*/ 478971 h 508954"/>
                  <a:gd name="connsiteX41" fmla="*/ 1153886 w 1197429"/>
                  <a:gd name="connsiteY41" fmla="*/ 413657 h 508954"/>
                  <a:gd name="connsiteX42" fmla="*/ 1175657 w 1197429"/>
                  <a:gd name="connsiteY42" fmla="*/ 435429 h 508954"/>
                  <a:gd name="connsiteX43" fmla="*/ 1197429 w 1197429"/>
                  <a:gd name="connsiteY43" fmla="*/ 435429 h 508954"/>
                  <a:gd name="connsiteX44" fmla="*/ 1175657 w 1197429"/>
                  <a:gd name="connsiteY44" fmla="*/ 326571 h 508954"/>
                  <a:gd name="connsiteX45" fmla="*/ 1132115 w 1197429"/>
                  <a:gd name="connsiteY45" fmla="*/ 283029 h 508954"/>
                  <a:gd name="connsiteX46" fmla="*/ 1055915 w 1197429"/>
                  <a:gd name="connsiteY46" fmla="*/ 206829 h 508954"/>
                  <a:gd name="connsiteX47" fmla="*/ 979715 w 1197429"/>
                  <a:gd name="connsiteY47" fmla="*/ 152400 h 508954"/>
                  <a:gd name="connsiteX48" fmla="*/ 947057 w 1197429"/>
                  <a:gd name="connsiteY48" fmla="*/ 141514 h 508954"/>
                  <a:gd name="connsiteX49" fmla="*/ 881743 w 1197429"/>
                  <a:gd name="connsiteY49" fmla="*/ 97971 h 508954"/>
                  <a:gd name="connsiteX50" fmla="*/ 849086 w 1197429"/>
                  <a:gd name="connsiteY50" fmla="*/ 87086 h 508954"/>
                  <a:gd name="connsiteX51" fmla="*/ 805543 w 1197429"/>
                  <a:gd name="connsiteY51" fmla="*/ 65314 h 508954"/>
                  <a:gd name="connsiteX52" fmla="*/ 751115 w 1197429"/>
                  <a:gd name="connsiteY52" fmla="*/ 54429 h 508954"/>
                  <a:gd name="connsiteX53" fmla="*/ 718457 w 1197429"/>
                  <a:gd name="connsiteY53" fmla="*/ 43543 h 508954"/>
                  <a:gd name="connsiteX54" fmla="*/ 587829 w 1197429"/>
                  <a:gd name="connsiteY54" fmla="*/ 10886 h 508954"/>
                  <a:gd name="connsiteX55" fmla="*/ 555172 w 1197429"/>
                  <a:gd name="connsiteY55" fmla="*/ 0 h 508954"/>
                  <a:gd name="connsiteX56" fmla="*/ 217715 w 1197429"/>
                  <a:gd name="connsiteY56" fmla="*/ 10886 h 508954"/>
                  <a:gd name="connsiteX57" fmla="*/ 54429 w 1197429"/>
                  <a:gd name="connsiteY57" fmla="*/ 32657 h 508954"/>
                  <a:gd name="connsiteX58" fmla="*/ 0 w 1197429"/>
                  <a:gd name="connsiteY58" fmla="*/ 76200 h 50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7429" h="508954">
                    <a:moveTo>
                      <a:pt x="0" y="76200"/>
                    </a:moveTo>
                    <a:cubicBezTo>
                      <a:pt x="3629" y="90714"/>
                      <a:pt x="7640" y="105138"/>
                      <a:pt x="10886" y="119743"/>
                    </a:cubicBezTo>
                    <a:cubicBezTo>
                      <a:pt x="22106" y="170231"/>
                      <a:pt x="19387" y="171270"/>
                      <a:pt x="32657" y="217714"/>
                    </a:cubicBezTo>
                    <a:cubicBezTo>
                      <a:pt x="35809" y="228747"/>
                      <a:pt x="39914" y="239485"/>
                      <a:pt x="43543" y="250371"/>
                    </a:cubicBezTo>
                    <a:cubicBezTo>
                      <a:pt x="47172" y="275771"/>
                      <a:pt x="40197" y="305222"/>
                      <a:pt x="54429" y="326571"/>
                    </a:cubicBezTo>
                    <a:cubicBezTo>
                      <a:pt x="62728" y="339019"/>
                      <a:pt x="61016" y="297359"/>
                      <a:pt x="65315" y="283029"/>
                    </a:cubicBezTo>
                    <a:cubicBezTo>
                      <a:pt x="71909" y="261048"/>
                      <a:pt x="79829" y="239486"/>
                      <a:pt x="87086" y="217714"/>
                    </a:cubicBezTo>
                    <a:cubicBezTo>
                      <a:pt x="98582" y="183224"/>
                      <a:pt x="95628" y="182543"/>
                      <a:pt x="119743" y="152400"/>
                    </a:cubicBezTo>
                    <a:cubicBezTo>
                      <a:pt x="126154" y="144386"/>
                      <a:pt x="134258" y="137886"/>
                      <a:pt x="141515" y="130629"/>
                    </a:cubicBezTo>
                    <a:cubicBezTo>
                      <a:pt x="152401" y="137886"/>
                      <a:pt x="165797" y="142349"/>
                      <a:pt x="174172" y="152400"/>
                    </a:cubicBezTo>
                    <a:cubicBezTo>
                      <a:pt x="194501" y="176795"/>
                      <a:pt x="199505" y="210191"/>
                      <a:pt x="206829" y="239486"/>
                    </a:cubicBezTo>
                    <a:cubicBezTo>
                      <a:pt x="274635" y="171677"/>
                      <a:pt x="182957" y="269850"/>
                      <a:pt x="239486" y="185057"/>
                    </a:cubicBezTo>
                    <a:cubicBezTo>
                      <a:pt x="248025" y="172248"/>
                      <a:pt x="261257" y="163286"/>
                      <a:pt x="272143" y="152400"/>
                    </a:cubicBezTo>
                    <a:cubicBezTo>
                      <a:pt x="283029" y="159657"/>
                      <a:pt x="296627" y="163955"/>
                      <a:pt x="304800" y="174171"/>
                    </a:cubicBezTo>
                    <a:cubicBezTo>
                      <a:pt x="311968" y="183131"/>
                      <a:pt x="311166" y="196282"/>
                      <a:pt x="315686" y="206829"/>
                    </a:cubicBezTo>
                    <a:cubicBezTo>
                      <a:pt x="335457" y="252960"/>
                      <a:pt x="330151" y="243065"/>
                      <a:pt x="359229" y="272143"/>
                    </a:cubicBezTo>
                    <a:cubicBezTo>
                      <a:pt x="373743" y="268514"/>
                      <a:pt x="389782" y="268680"/>
                      <a:pt x="402772" y="261257"/>
                    </a:cubicBezTo>
                    <a:cubicBezTo>
                      <a:pt x="431353" y="244925"/>
                      <a:pt x="438215" y="219674"/>
                      <a:pt x="457200" y="195943"/>
                    </a:cubicBezTo>
                    <a:cubicBezTo>
                      <a:pt x="463611" y="187929"/>
                      <a:pt x="472401" y="182056"/>
                      <a:pt x="478972" y="174171"/>
                    </a:cubicBezTo>
                    <a:cubicBezTo>
                      <a:pt x="490587" y="160234"/>
                      <a:pt x="499682" y="144283"/>
                      <a:pt x="511629" y="130629"/>
                    </a:cubicBezTo>
                    <a:cubicBezTo>
                      <a:pt x="525146" y="115181"/>
                      <a:pt x="555172" y="87086"/>
                      <a:pt x="555172" y="87086"/>
                    </a:cubicBezTo>
                    <a:cubicBezTo>
                      <a:pt x="566058" y="105229"/>
                      <a:pt x="579971" y="121869"/>
                      <a:pt x="587829" y="141514"/>
                    </a:cubicBezTo>
                    <a:cubicBezTo>
                      <a:pt x="594701" y="158693"/>
                      <a:pt x="592392" y="178555"/>
                      <a:pt x="598715" y="195943"/>
                    </a:cubicBezTo>
                    <a:cubicBezTo>
                      <a:pt x="607033" y="218819"/>
                      <a:pt x="620486" y="239486"/>
                      <a:pt x="631372" y="261257"/>
                    </a:cubicBezTo>
                    <a:cubicBezTo>
                      <a:pt x="635000" y="279400"/>
                      <a:pt x="627455" y="304585"/>
                      <a:pt x="642257" y="315686"/>
                    </a:cubicBezTo>
                    <a:cubicBezTo>
                      <a:pt x="652724" y="323536"/>
                      <a:pt x="667981" y="305009"/>
                      <a:pt x="674915" y="293914"/>
                    </a:cubicBezTo>
                    <a:cubicBezTo>
                      <a:pt x="687078" y="274453"/>
                      <a:pt x="683956" y="247695"/>
                      <a:pt x="696686" y="228600"/>
                    </a:cubicBezTo>
                    <a:cubicBezTo>
                      <a:pt x="724150" y="187403"/>
                      <a:pt x="709206" y="205194"/>
                      <a:pt x="740229" y="174171"/>
                    </a:cubicBezTo>
                    <a:cubicBezTo>
                      <a:pt x="765245" y="249223"/>
                      <a:pt x="745772" y="223259"/>
                      <a:pt x="783772" y="261257"/>
                    </a:cubicBezTo>
                    <a:cubicBezTo>
                      <a:pt x="798286" y="250371"/>
                      <a:pt x="811563" y="237601"/>
                      <a:pt x="827315" y="228600"/>
                    </a:cubicBezTo>
                    <a:cubicBezTo>
                      <a:pt x="837278" y="222907"/>
                      <a:pt x="851157" y="210368"/>
                      <a:pt x="859972" y="217714"/>
                    </a:cubicBezTo>
                    <a:cubicBezTo>
                      <a:pt x="878671" y="233297"/>
                      <a:pt x="882743" y="260786"/>
                      <a:pt x="892629" y="283029"/>
                    </a:cubicBezTo>
                    <a:cubicBezTo>
                      <a:pt x="905187" y="311284"/>
                      <a:pt x="921047" y="390053"/>
                      <a:pt x="925286" y="402771"/>
                    </a:cubicBezTo>
                    <a:lnTo>
                      <a:pt x="936172" y="435429"/>
                    </a:lnTo>
                    <a:cubicBezTo>
                      <a:pt x="1016587" y="395221"/>
                      <a:pt x="953361" y="441156"/>
                      <a:pt x="990600" y="359229"/>
                    </a:cubicBezTo>
                    <a:cubicBezTo>
                      <a:pt x="1001428" y="335408"/>
                      <a:pt x="1034143" y="293914"/>
                      <a:pt x="1034143" y="293914"/>
                    </a:cubicBezTo>
                    <a:cubicBezTo>
                      <a:pt x="1045029" y="297543"/>
                      <a:pt x="1062538" y="294146"/>
                      <a:pt x="1066800" y="304800"/>
                    </a:cubicBezTo>
                    <a:cubicBezTo>
                      <a:pt x="1079003" y="335308"/>
                      <a:pt x="1072284" y="370360"/>
                      <a:pt x="1077686" y="402771"/>
                    </a:cubicBezTo>
                    <a:cubicBezTo>
                      <a:pt x="1079572" y="414090"/>
                      <a:pt x="1084943" y="424543"/>
                      <a:pt x="1088572" y="435429"/>
                    </a:cubicBezTo>
                    <a:cubicBezTo>
                      <a:pt x="1092200" y="457200"/>
                      <a:pt x="1086214" y="483086"/>
                      <a:pt x="1099457" y="500743"/>
                    </a:cubicBezTo>
                    <a:cubicBezTo>
                      <a:pt x="1105615" y="508954"/>
                      <a:pt x="1114818" y="486985"/>
                      <a:pt x="1121229" y="478971"/>
                    </a:cubicBezTo>
                    <a:cubicBezTo>
                      <a:pt x="1145345" y="448826"/>
                      <a:pt x="1142388" y="448149"/>
                      <a:pt x="1153886" y="413657"/>
                    </a:cubicBezTo>
                    <a:cubicBezTo>
                      <a:pt x="1161143" y="420914"/>
                      <a:pt x="1170377" y="426628"/>
                      <a:pt x="1175657" y="435429"/>
                    </a:cubicBezTo>
                    <a:cubicBezTo>
                      <a:pt x="1194318" y="466532"/>
                      <a:pt x="1178768" y="491412"/>
                      <a:pt x="1197429" y="435429"/>
                    </a:cubicBezTo>
                    <a:cubicBezTo>
                      <a:pt x="1197059" y="432837"/>
                      <a:pt x="1189228" y="345571"/>
                      <a:pt x="1175657" y="326571"/>
                    </a:cubicBezTo>
                    <a:cubicBezTo>
                      <a:pt x="1163727" y="309868"/>
                      <a:pt x="1144937" y="299057"/>
                      <a:pt x="1132115" y="283029"/>
                    </a:cubicBezTo>
                    <a:cubicBezTo>
                      <a:pt x="1068596" y="203630"/>
                      <a:pt x="1119364" y="227977"/>
                      <a:pt x="1055915" y="206829"/>
                    </a:cubicBezTo>
                    <a:cubicBezTo>
                      <a:pt x="1046049" y="199430"/>
                      <a:pt x="995636" y="160361"/>
                      <a:pt x="979715" y="152400"/>
                    </a:cubicBezTo>
                    <a:cubicBezTo>
                      <a:pt x="969452" y="147268"/>
                      <a:pt x="957088" y="147087"/>
                      <a:pt x="947057" y="141514"/>
                    </a:cubicBezTo>
                    <a:cubicBezTo>
                      <a:pt x="924184" y="128807"/>
                      <a:pt x="906566" y="106245"/>
                      <a:pt x="881743" y="97971"/>
                    </a:cubicBezTo>
                    <a:cubicBezTo>
                      <a:pt x="870857" y="94343"/>
                      <a:pt x="859633" y="91606"/>
                      <a:pt x="849086" y="87086"/>
                    </a:cubicBezTo>
                    <a:cubicBezTo>
                      <a:pt x="834170" y="80694"/>
                      <a:pt x="820938" y="70446"/>
                      <a:pt x="805543" y="65314"/>
                    </a:cubicBezTo>
                    <a:cubicBezTo>
                      <a:pt x="787991" y="59463"/>
                      <a:pt x="769065" y="58916"/>
                      <a:pt x="751115" y="54429"/>
                    </a:cubicBezTo>
                    <a:cubicBezTo>
                      <a:pt x="739983" y="51646"/>
                      <a:pt x="729659" y="46032"/>
                      <a:pt x="718457" y="43543"/>
                    </a:cubicBezTo>
                    <a:cubicBezTo>
                      <a:pt x="586533" y="14226"/>
                      <a:pt x="719803" y="54877"/>
                      <a:pt x="587829" y="10886"/>
                    </a:cubicBezTo>
                    <a:lnTo>
                      <a:pt x="555172" y="0"/>
                    </a:lnTo>
                    <a:lnTo>
                      <a:pt x="217715" y="10886"/>
                    </a:lnTo>
                    <a:cubicBezTo>
                      <a:pt x="160605" y="13741"/>
                      <a:pt x="109971" y="23400"/>
                      <a:pt x="54429" y="32657"/>
                    </a:cubicBezTo>
                    <a:lnTo>
                      <a:pt x="0" y="762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931229" y="2209800"/>
                <a:ext cx="1696094" cy="283029"/>
              </a:xfrm>
              <a:custGeom>
                <a:avLst/>
                <a:gdLst>
                  <a:gd name="connsiteX0" fmla="*/ 0 w 1696094"/>
                  <a:gd name="connsiteY0" fmla="*/ 119743 h 283029"/>
                  <a:gd name="connsiteX1" fmla="*/ 65314 w 1696094"/>
                  <a:gd name="connsiteY1" fmla="*/ 76200 h 283029"/>
                  <a:gd name="connsiteX2" fmla="*/ 97971 w 1696094"/>
                  <a:gd name="connsiteY2" fmla="*/ 54429 h 283029"/>
                  <a:gd name="connsiteX3" fmla="*/ 152400 w 1696094"/>
                  <a:gd name="connsiteY3" fmla="*/ 10886 h 283029"/>
                  <a:gd name="connsiteX4" fmla="*/ 185057 w 1696094"/>
                  <a:gd name="connsiteY4" fmla="*/ 0 h 283029"/>
                  <a:gd name="connsiteX5" fmla="*/ 206828 w 1696094"/>
                  <a:gd name="connsiteY5" fmla="*/ 65314 h 283029"/>
                  <a:gd name="connsiteX6" fmla="*/ 217714 w 1696094"/>
                  <a:gd name="connsiteY6" fmla="*/ 130629 h 283029"/>
                  <a:gd name="connsiteX7" fmla="*/ 239485 w 1696094"/>
                  <a:gd name="connsiteY7" fmla="*/ 174171 h 283029"/>
                  <a:gd name="connsiteX8" fmla="*/ 272142 w 1696094"/>
                  <a:gd name="connsiteY8" fmla="*/ 239486 h 283029"/>
                  <a:gd name="connsiteX9" fmla="*/ 293914 w 1696094"/>
                  <a:gd name="connsiteY9" fmla="*/ 195943 h 283029"/>
                  <a:gd name="connsiteX10" fmla="*/ 337457 w 1696094"/>
                  <a:gd name="connsiteY10" fmla="*/ 108857 h 283029"/>
                  <a:gd name="connsiteX11" fmla="*/ 381000 w 1696094"/>
                  <a:gd name="connsiteY11" fmla="*/ 130629 h 283029"/>
                  <a:gd name="connsiteX12" fmla="*/ 402771 w 1696094"/>
                  <a:gd name="connsiteY12" fmla="*/ 174171 h 283029"/>
                  <a:gd name="connsiteX13" fmla="*/ 424542 w 1696094"/>
                  <a:gd name="connsiteY13" fmla="*/ 206829 h 283029"/>
                  <a:gd name="connsiteX14" fmla="*/ 489857 w 1696094"/>
                  <a:gd name="connsiteY14" fmla="*/ 174171 h 283029"/>
                  <a:gd name="connsiteX15" fmla="*/ 522514 w 1696094"/>
                  <a:gd name="connsiteY15" fmla="*/ 163286 h 283029"/>
                  <a:gd name="connsiteX16" fmla="*/ 533400 w 1696094"/>
                  <a:gd name="connsiteY16" fmla="*/ 130629 h 283029"/>
                  <a:gd name="connsiteX17" fmla="*/ 566057 w 1696094"/>
                  <a:gd name="connsiteY17" fmla="*/ 141514 h 283029"/>
                  <a:gd name="connsiteX18" fmla="*/ 576942 w 1696094"/>
                  <a:gd name="connsiteY18" fmla="*/ 228600 h 283029"/>
                  <a:gd name="connsiteX19" fmla="*/ 587828 w 1696094"/>
                  <a:gd name="connsiteY19" fmla="*/ 261257 h 283029"/>
                  <a:gd name="connsiteX20" fmla="*/ 609600 w 1696094"/>
                  <a:gd name="connsiteY20" fmla="*/ 239486 h 283029"/>
                  <a:gd name="connsiteX21" fmla="*/ 642257 w 1696094"/>
                  <a:gd name="connsiteY21" fmla="*/ 141514 h 283029"/>
                  <a:gd name="connsiteX22" fmla="*/ 696685 w 1696094"/>
                  <a:gd name="connsiteY22" fmla="*/ 152400 h 283029"/>
                  <a:gd name="connsiteX23" fmla="*/ 707571 w 1696094"/>
                  <a:gd name="connsiteY23" fmla="*/ 185057 h 283029"/>
                  <a:gd name="connsiteX24" fmla="*/ 740228 w 1696094"/>
                  <a:gd name="connsiteY24" fmla="*/ 206829 h 283029"/>
                  <a:gd name="connsiteX25" fmla="*/ 783771 w 1696094"/>
                  <a:gd name="connsiteY25" fmla="*/ 272143 h 283029"/>
                  <a:gd name="connsiteX26" fmla="*/ 816428 w 1696094"/>
                  <a:gd name="connsiteY26" fmla="*/ 283029 h 283029"/>
                  <a:gd name="connsiteX27" fmla="*/ 838200 w 1696094"/>
                  <a:gd name="connsiteY27" fmla="*/ 261257 h 283029"/>
                  <a:gd name="connsiteX28" fmla="*/ 859971 w 1696094"/>
                  <a:gd name="connsiteY28" fmla="*/ 228600 h 283029"/>
                  <a:gd name="connsiteX29" fmla="*/ 892628 w 1696094"/>
                  <a:gd name="connsiteY29" fmla="*/ 185057 h 283029"/>
                  <a:gd name="connsiteX30" fmla="*/ 914400 w 1696094"/>
                  <a:gd name="connsiteY30" fmla="*/ 163286 h 283029"/>
                  <a:gd name="connsiteX31" fmla="*/ 947057 w 1696094"/>
                  <a:gd name="connsiteY31" fmla="*/ 152400 h 283029"/>
                  <a:gd name="connsiteX32" fmla="*/ 979714 w 1696094"/>
                  <a:gd name="connsiteY32" fmla="*/ 174171 h 283029"/>
                  <a:gd name="connsiteX33" fmla="*/ 1001485 w 1696094"/>
                  <a:gd name="connsiteY33" fmla="*/ 195943 h 283029"/>
                  <a:gd name="connsiteX34" fmla="*/ 1045028 w 1696094"/>
                  <a:gd name="connsiteY34" fmla="*/ 206829 h 283029"/>
                  <a:gd name="connsiteX35" fmla="*/ 1077685 w 1696094"/>
                  <a:gd name="connsiteY35" fmla="*/ 217714 h 283029"/>
                  <a:gd name="connsiteX36" fmla="*/ 1132114 w 1696094"/>
                  <a:gd name="connsiteY36" fmla="*/ 185057 h 283029"/>
                  <a:gd name="connsiteX37" fmla="*/ 1153885 w 1696094"/>
                  <a:gd name="connsiteY37" fmla="*/ 206829 h 283029"/>
                  <a:gd name="connsiteX38" fmla="*/ 1164771 w 1696094"/>
                  <a:gd name="connsiteY38" fmla="*/ 239486 h 283029"/>
                  <a:gd name="connsiteX39" fmla="*/ 1219200 w 1696094"/>
                  <a:gd name="connsiteY39" fmla="*/ 228600 h 283029"/>
                  <a:gd name="connsiteX40" fmla="*/ 1262742 w 1696094"/>
                  <a:gd name="connsiteY40" fmla="*/ 217714 h 283029"/>
                  <a:gd name="connsiteX41" fmla="*/ 1338942 w 1696094"/>
                  <a:gd name="connsiteY41" fmla="*/ 185057 h 283029"/>
                  <a:gd name="connsiteX42" fmla="*/ 1349828 w 1696094"/>
                  <a:gd name="connsiteY42" fmla="*/ 217714 h 283029"/>
                  <a:gd name="connsiteX43" fmla="*/ 1458685 w 1696094"/>
                  <a:gd name="connsiteY43" fmla="*/ 206829 h 283029"/>
                  <a:gd name="connsiteX44" fmla="*/ 1524000 w 1696094"/>
                  <a:gd name="connsiteY44" fmla="*/ 185057 h 283029"/>
                  <a:gd name="connsiteX45" fmla="*/ 1545771 w 1696094"/>
                  <a:gd name="connsiteY45" fmla="*/ 206829 h 283029"/>
                  <a:gd name="connsiteX46" fmla="*/ 1556657 w 1696094"/>
                  <a:gd name="connsiteY46" fmla="*/ 239486 h 283029"/>
                  <a:gd name="connsiteX47" fmla="*/ 1578428 w 1696094"/>
                  <a:gd name="connsiteY47" fmla="*/ 272143 h 283029"/>
                  <a:gd name="connsiteX48" fmla="*/ 1349828 w 1696094"/>
                  <a:gd name="connsiteY48" fmla="*/ 272143 h 283029"/>
                  <a:gd name="connsiteX49" fmla="*/ 598714 w 1696094"/>
                  <a:gd name="connsiteY49" fmla="*/ 283029 h 283029"/>
                  <a:gd name="connsiteX50" fmla="*/ 468085 w 1696094"/>
                  <a:gd name="connsiteY50" fmla="*/ 272143 h 283029"/>
                  <a:gd name="connsiteX51" fmla="*/ 446314 w 1696094"/>
                  <a:gd name="connsiteY51" fmla="*/ 250371 h 283029"/>
                  <a:gd name="connsiteX52" fmla="*/ 413657 w 1696094"/>
                  <a:gd name="connsiteY52" fmla="*/ 239486 h 283029"/>
                  <a:gd name="connsiteX53" fmla="*/ 359228 w 1696094"/>
                  <a:gd name="connsiteY53" fmla="*/ 195943 h 283029"/>
                  <a:gd name="connsiteX54" fmla="*/ 315685 w 1696094"/>
                  <a:gd name="connsiteY54" fmla="*/ 185057 h 283029"/>
                  <a:gd name="connsiteX55" fmla="*/ 43542 w 1696094"/>
                  <a:gd name="connsiteY55" fmla="*/ 163286 h 283029"/>
                  <a:gd name="connsiteX56" fmla="*/ 21771 w 1696094"/>
                  <a:gd name="connsiteY56" fmla="*/ 141514 h 283029"/>
                  <a:gd name="connsiteX57" fmla="*/ 21771 w 1696094"/>
                  <a:gd name="connsiteY57" fmla="*/ 65314 h 283029"/>
                  <a:gd name="connsiteX58" fmla="*/ 43542 w 1696094"/>
                  <a:gd name="connsiteY58" fmla="*/ 43543 h 2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96094" h="283029">
                    <a:moveTo>
                      <a:pt x="0" y="119743"/>
                    </a:moveTo>
                    <a:lnTo>
                      <a:pt x="65314" y="76200"/>
                    </a:lnTo>
                    <a:cubicBezTo>
                      <a:pt x="76200" y="68943"/>
                      <a:pt x="88720" y="63680"/>
                      <a:pt x="97971" y="54429"/>
                    </a:cubicBezTo>
                    <a:cubicBezTo>
                      <a:pt x="118223" y="34176"/>
                      <a:pt x="124932" y="24620"/>
                      <a:pt x="152400" y="10886"/>
                    </a:cubicBezTo>
                    <a:cubicBezTo>
                      <a:pt x="162663" y="5754"/>
                      <a:pt x="174171" y="3629"/>
                      <a:pt x="185057" y="0"/>
                    </a:cubicBezTo>
                    <a:cubicBezTo>
                      <a:pt x="192314" y="21771"/>
                      <a:pt x="203055" y="42677"/>
                      <a:pt x="206828" y="65314"/>
                    </a:cubicBezTo>
                    <a:cubicBezTo>
                      <a:pt x="210457" y="87086"/>
                      <a:pt x="211372" y="109488"/>
                      <a:pt x="217714" y="130629"/>
                    </a:cubicBezTo>
                    <a:cubicBezTo>
                      <a:pt x="222377" y="146172"/>
                      <a:pt x="233093" y="159256"/>
                      <a:pt x="239485" y="174171"/>
                    </a:cubicBezTo>
                    <a:cubicBezTo>
                      <a:pt x="266527" y="237269"/>
                      <a:pt x="230303" y="176727"/>
                      <a:pt x="272142" y="239486"/>
                    </a:cubicBezTo>
                    <a:cubicBezTo>
                      <a:pt x="279399" y="224972"/>
                      <a:pt x="287887" y="211010"/>
                      <a:pt x="293914" y="195943"/>
                    </a:cubicBezTo>
                    <a:cubicBezTo>
                      <a:pt x="327270" y="112552"/>
                      <a:pt x="295728" y="150586"/>
                      <a:pt x="337457" y="108857"/>
                    </a:cubicBezTo>
                    <a:cubicBezTo>
                      <a:pt x="351971" y="116114"/>
                      <a:pt x="369525" y="119154"/>
                      <a:pt x="381000" y="130629"/>
                    </a:cubicBezTo>
                    <a:cubicBezTo>
                      <a:pt x="392474" y="142103"/>
                      <a:pt x="394720" y="160082"/>
                      <a:pt x="402771" y="174171"/>
                    </a:cubicBezTo>
                    <a:cubicBezTo>
                      <a:pt x="409262" y="185530"/>
                      <a:pt x="417285" y="195943"/>
                      <a:pt x="424542" y="206829"/>
                    </a:cubicBezTo>
                    <a:cubicBezTo>
                      <a:pt x="506633" y="179465"/>
                      <a:pt x="405443" y="216378"/>
                      <a:pt x="489857" y="174171"/>
                    </a:cubicBezTo>
                    <a:cubicBezTo>
                      <a:pt x="500120" y="169039"/>
                      <a:pt x="511628" y="166914"/>
                      <a:pt x="522514" y="163286"/>
                    </a:cubicBezTo>
                    <a:cubicBezTo>
                      <a:pt x="526143" y="152400"/>
                      <a:pt x="523137" y="135761"/>
                      <a:pt x="533400" y="130629"/>
                    </a:cubicBezTo>
                    <a:cubicBezTo>
                      <a:pt x="543663" y="125497"/>
                      <a:pt x="561397" y="131029"/>
                      <a:pt x="566057" y="141514"/>
                    </a:cubicBezTo>
                    <a:cubicBezTo>
                      <a:pt x="577938" y="168247"/>
                      <a:pt x="571709" y="199817"/>
                      <a:pt x="576942" y="228600"/>
                    </a:cubicBezTo>
                    <a:cubicBezTo>
                      <a:pt x="578995" y="239889"/>
                      <a:pt x="584199" y="250371"/>
                      <a:pt x="587828" y="261257"/>
                    </a:cubicBezTo>
                    <a:cubicBezTo>
                      <a:pt x="595085" y="254000"/>
                      <a:pt x="605353" y="248829"/>
                      <a:pt x="609600" y="239486"/>
                    </a:cubicBezTo>
                    <a:cubicBezTo>
                      <a:pt x="623845" y="208148"/>
                      <a:pt x="642257" y="141514"/>
                      <a:pt x="642257" y="141514"/>
                    </a:cubicBezTo>
                    <a:cubicBezTo>
                      <a:pt x="660400" y="145143"/>
                      <a:pt x="681290" y="142137"/>
                      <a:pt x="696685" y="152400"/>
                    </a:cubicBezTo>
                    <a:cubicBezTo>
                      <a:pt x="706232" y="158765"/>
                      <a:pt x="700403" y="176097"/>
                      <a:pt x="707571" y="185057"/>
                    </a:cubicBezTo>
                    <a:cubicBezTo>
                      <a:pt x="715744" y="195273"/>
                      <a:pt x="729342" y="199572"/>
                      <a:pt x="740228" y="206829"/>
                    </a:cubicBezTo>
                    <a:cubicBezTo>
                      <a:pt x="751569" y="229511"/>
                      <a:pt x="760026" y="257895"/>
                      <a:pt x="783771" y="272143"/>
                    </a:cubicBezTo>
                    <a:cubicBezTo>
                      <a:pt x="793610" y="278047"/>
                      <a:pt x="805542" y="279400"/>
                      <a:pt x="816428" y="283029"/>
                    </a:cubicBezTo>
                    <a:cubicBezTo>
                      <a:pt x="823685" y="275772"/>
                      <a:pt x="831789" y="269271"/>
                      <a:pt x="838200" y="261257"/>
                    </a:cubicBezTo>
                    <a:cubicBezTo>
                      <a:pt x="846373" y="251041"/>
                      <a:pt x="852367" y="239246"/>
                      <a:pt x="859971" y="228600"/>
                    </a:cubicBezTo>
                    <a:cubicBezTo>
                      <a:pt x="870516" y="213836"/>
                      <a:pt x="881013" y="198995"/>
                      <a:pt x="892628" y="185057"/>
                    </a:cubicBezTo>
                    <a:cubicBezTo>
                      <a:pt x="899198" y="177173"/>
                      <a:pt x="905599" y="168566"/>
                      <a:pt x="914400" y="163286"/>
                    </a:cubicBezTo>
                    <a:cubicBezTo>
                      <a:pt x="924239" y="157382"/>
                      <a:pt x="936171" y="156029"/>
                      <a:pt x="947057" y="152400"/>
                    </a:cubicBezTo>
                    <a:cubicBezTo>
                      <a:pt x="957943" y="159657"/>
                      <a:pt x="969498" y="165998"/>
                      <a:pt x="979714" y="174171"/>
                    </a:cubicBezTo>
                    <a:cubicBezTo>
                      <a:pt x="987728" y="180582"/>
                      <a:pt x="992305" y="191353"/>
                      <a:pt x="1001485" y="195943"/>
                    </a:cubicBezTo>
                    <a:cubicBezTo>
                      <a:pt x="1014866" y="202634"/>
                      <a:pt x="1030643" y="202719"/>
                      <a:pt x="1045028" y="206829"/>
                    </a:cubicBezTo>
                    <a:cubicBezTo>
                      <a:pt x="1056061" y="209981"/>
                      <a:pt x="1066799" y="214086"/>
                      <a:pt x="1077685" y="217714"/>
                    </a:cubicBezTo>
                    <a:cubicBezTo>
                      <a:pt x="1090717" y="204682"/>
                      <a:pt x="1108563" y="180347"/>
                      <a:pt x="1132114" y="185057"/>
                    </a:cubicBezTo>
                    <a:cubicBezTo>
                      <a:pt x="1142178" y="187070"/>
                      <a:pt x="1146628" y="199572"/>
                      <a:pt x="1153885" y="206829"/>
                    </a:cubicBezTo>
                    <a:cubicBezTo>
                      <a:pt x="1157514" y="217715"/>
                      <a:pt x="1156657" y="231372"/>
                      <a:pt x="1164771" y="239486"/>
                    </a:cubicBezTo>
                    <a:cubicBezTo>
                      <a:pt x="1199460" y="274174"/>
                      <a:pt x="1196206" y="240097"/>
                      <a:pt x="1219200" y="228600"/>
                    </a:cubicBezTo>
                    <a:cubicBezTo>
                      <a:pt x="1232581" y="221909"/>
                      <a:pt x="1248228" y="221343"/>
                      <a:pt x="1262742" y="217714"/>
                    </a:cubicBezTo>
                    <a:cubicBezTo>
                      <a:pt x="1277880" y="207623"/>
                      <a:pt x="1316977" y="176271"/>
                      <a:pt x="1338942" y="185057"/>
                    </a:cubicBezTo>
                    <a:cubicBezTo>
                      <a:pt x="1349596" y="189319"/>
                      <a:pt x="1346199" y="206828"/>
                      <a:pt x="1349828" y="217714"/>
                    </a:cubicBezTo>
                    <a:cubicBezTo>
                      <a:pt x="1386114" y="214086"/>
                      <a:pt x="1422843" y="213549"/>
                      <a:pt x="1458685" y="206829"/>
                    </a:cubicBezTo>
                    <a:cubicBezTo>
                      <a:pt x="1481241" y="202600"/>
                      <a:pt x="1524000" y="185057"/>
                      <a:pt x="1524000" y="185057"/>
                    </a:cubicBezTo>
                    <a:cubicBezTo>
                      <a:pt x="1531257" y="192314"/>
                      <a:pt x="1540491" y="198028"/>
                      <a:pt x="1545771" y="206829"/>
                    </a:cubicBezTo>
                    <a:cubicBezTo>
                      <a:pt x="1551675" y="216668"/>
                      <a:pt x="1551525" y="229223"/>
                      <a:pt x="1556657" y="239486"/>
                    </a:cubicBezTo>
                    <a:cubicBezTo>
                      <a:pt x="1562508" y="251188"/>
                      <a:pt x="1571171" y="261257"/>
                      <a:pt x="1578428" y="272143"/>
                    </a:cubicBezTo>
                    <a:cubicBezTo>
                      <a:pt x="1696094" y="232920"/>
                      <a:pt x="1604917" y="266657"/>
                      <a:pt x="1349828" y="272143"/>
                    </a:cubicBezTo>
                    <a:lnTo>
                      <a:pt x="598714" y="283029"/>
                    </a:lnTo>
                    <a:cubicBezTo>
                      <a:pt x="555171" y="279400"/>
                      <a:pt x="510809" y="281298"/>
                      <a:pt x="468085" y="272143"/>
                    </a:cubicBezTo>
                    <a:cubicBezTo>
                      <a:pt x="458050" y="269993"/>
                      <a:pt x="455115" y="255651"/>
                      <a:pt x="446314" y="250371"/>
                    </a:cubicBezTo>
                    <a:cubicBezTo>
                      <a:pt x="436475" y="244467"/>
                      <a:pt x="424543" y="243114"/>
                      <a:pt x="413657" y="239486"/>
                    </a:cubicBezTo>
                    <a:cubicBezTo>
                      <a:pt x="396100" y="221929"/>
                      <a:pt x="383260" y="206242"/>
                      <a:pt x="359228" y="195943"/>
                    </a:cubicBezTo>
                    <a:cubicBezTo>
                      <a:pt x="345477" y="190050"/>
                      <a:pt x="330070" y="189167"/>
                      <a:pt x="315685" y="185057"/>
                    </a:cubicBezTo>
                    <a:cubicBezTo>
                      <a:pt x="185720" y="147923"/>
                      <a:pt x="444209" y="181497"/>
                      <a:pt x="43542" y="163286"/>
                    </a:cubicBezTo>
                    <a:cubicBezTo>
                      <a:pt x="36285" y="156029"/>
                      <a:pt x="27051" y="150315"/>
                      <a:pt x="21771" y="141514"/>
                    </a:cubicBezTo>
                    <a:cubicBezTo>
                      <a:pt x="6193" y="115551"/>
                      <a:pt x="8050" y="92755"/>
                      <a:pt x="21771" y="65314"/>
                    </a:cubicBezTo>
                    <a:cubicBezTo>
                      <a:pt x="26361" y="56135"/>
                      <a:pt x="36285" y="50800"/>
                      <a:pt x="43542" y="43543"/>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Freeform 24"/>
            <p:cNvSpPr/>
            <p:nvPr/>
          </p:nvSpPr>
          <p:spPr>
            <a:xfrm>
              <a:off x="2255202" y="2474327"/>
              <a:ext cx="256130" cy="259801"/>
            </a:xfrm>
            <a:custGeom>
              <a:avLst/>
              <a:gdLst>
                <a:gd name="connsiteX0" fmla="*/ 30798 w 256130"/>
                <a:gd name="connsiteY0" fmla="*/ 257987 h 259801"/>
                <a:gd name="connsiteX1" fmla="*/ 52569 w 256130"/>
                <a:gd name="connsiteY1" fmla="*/ 192673 h 259801"/>
                <a:gd name="connsiteX2" fmla="*/ 96112 w 256130"/>
                <a:gd name="connsiteY2" fmla="*/ 138244 h 259801"/>
                <a:gd name="connsiteX3" fmla="*/ 150541 w 256130"/>
                <a:gd name="connsiteY3" fmla="*/ 83816 h 259801"/>
                <a:gd name="connsiteX4" fmla="*/ 172312 w 256130"/>
                <a:gd name="connsiteY4" fmla="*/ 62044 h 259801"/>
                <a:gd name="connsiteX5" fmla="*/ 237627 w 256130"/>
                <a:gd name="connsiteY5" fmla="*/ 18502 h 259801"/>
                <a:gd name="connsiteX6" fmla="*/ 183198 w 256130"/>
                <a:gd name="connsiteY6" fmla="*/ 62044 h 259801"/>
                <a:gd name="connsiteX7" fmla="*/ 150541 w 256130"/>
                <a:gd name="connsiteY7" fmla="*/ 127359 h 259801"/>
                <a:gd name="connsiteX8" fmla="*/ 106998 w 256130"/>
                <a:gd name="connsiteY8" fmla="*/ 170902 h 259801"/>
                <a:gd name="connsiteX9" fmla="*/ 85227 w 256130"/>
                <a:gd name="connsiteY9" fmla="*/ 203559 h 259801"/>
                <a:gd name="connsiteX10" fmla="*/ 30798 w 256130"/>
                <a:gd name="connsiteY10" fmla="*/ 257987 h 25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130" h="259801">
                  <a:moveTo>
                    <a:pt x="30798" y="257987"/>
                  </a:moveTo>
                  <a:cubicBezTo>
                    <a:pt x="25355" y="256173"/>
                    <a:pt x="36341" y="208900"/>
                    <a:pt x="52569" y="192673"/>
                  </a:cubicBezTo>
                  <a:cubicBezTo>
                    <a:pt x="137444" y="107802"/>
                    <a:pt x="0" y="248087"/>
                    <a:pt x="96112" y="138244"/>
                  </a:cubicBezTo>
                  <a:cubicBezTo>
                    <a:pt x="113008" y="118934"/>
                    <a:pt x="132398" y="101959"/>
                    <a:pt x="150541" y="83816"/>
                  </a:cubicBezTo>
                  <a:cubicBezTo>
                    <a:pt x="157798" y="76559"/>
                    <a:pt x="163772" y="67737"/>
                    <a:pt x="172312" y="62044"/>
                  </a:cubicBezTo>
                  <a:cubicBezTo>
                    <a:pt x="194084" y="47530"/>
                    <a:pt x="256130" y="0"/>
                    <a:pt x="237627" y="18502"/>
                  </a:cubicBezTo>
                  <a:cubicBezTo>
                    <a:pt x="206604" y="49524"/>
                    <a:pt x="224395" y="34580"/>
                    <a:pt x="183198" y="62044"/>
                  </a:cubicBezTo>
                  <a:cubicBezTo>
                    <a:pt x="172662" y="93652"/>
                    <a:pt x="173561" y="100502"/>
                    <a:pt x="150541" y="127359"/>
                  </a:cubicBezTo>
                  <a:cubicBezTo>
                    <a:pt x="137183" y="142944"/>
                    <a:pt x="118384" y="153823"/>
                    <a:pt x="106998" y="170902"/>
                  </a:cubicBezTo>
                  <a:cubicBezTo>
                    <a:pt x="99741" y="181788"/>
                    <a:pt x="93741" y="193626"/>
                    <a:pt x="85227" y="203559"/>
                  </a:cubicBezTo>
                  <a:cubicBezTo>
                    <a:pt x="85201" y="203589"/>
                    <a:pt x="36241" y="259801"/>
                    <a:pt x="30798" y="2579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907772" y="2492828"/>
              <a:ext cx="249413" cy="219529"/>
            </a:xfrm>
            <a:custGeom>
              <a:avLst/>
              <a:gdLst>
                <a:gd name="connsiteX0" fmla="*/ 247599 w 249413"/>
                <a:gd name="connsiteY0" fmla="*/ 217715 h 219529"/>
                <a:gd name="connsiteX1" fmla="*/ 182285 w 249413"/>
                <a:gd name="connsiteY1" fmla="*/ 185058 h 219529"/>
                <a:gd name="connsiteX2" fmla="*/ 149628 w 249413"/>
                <a:gd name="connsiteY2" fmla="*/ 141515 h 219529"/>
                <a:gd name="connsiteX3" fmla="*/ 127857 w 249413"/>
                <a:gd name="connsiteY3" fmla="*/ 119743 h 219529"/>
                <a:gd name="connsiteX4" fmla="*/ 106085 w 249413"/>
                <a:gd name="connsiteY4" fmla="*/ 87086 h 219529"/>
                <a:gd name="connsiteX5" fmla="*/ 62542 w 249413"/>
                <a:gd name="connsiteY5" fmla="*/ 54429 h 219529"/>
                <a:gd name="connsiteX6" fmla="*/ 40771 w 249413"/>
                <a:gd name="connsiteY6" fmla="*/ 21772 h 219529"/>
                <a:gd name="connsiteX7" fmla="*/ 8114 w 249413"/>
                <a:gd name="connsiteY7" fmla="*/ 10886 h 219529"/>
                <a:gd name="connsiteX8" fmla="*/ 18999 w 249413"/>
                <a:gd name="connsiteY8" fmla="*/ 87086 h 219529"/>
                <a:gd name="connsiteX9" fmla="*/ 40771 w 249413"/>
                <a:gd name="connsiteY9" fmla="*/ 108858 h 219529"/>
                <a:gd name="connsiteX10" fmla="*/ 73428 w 249413"/>
                <a:gd name="connsiteY10" fmla="*/ 130629 h 219529"/>
                <a:gd name="connsiteX11" fmla="*/ 95199 w 249413"/>
                <a:gd name="connsiteY11" fmla="*/ 152401 h 219529"/>
                <a:gd name="connsiteX12" fmla="*/ 127857 w 249413"/>
                <a:gd name="connsiteY12" fmla="*/ 163286 h 219529"/>
                <a:gd name="connsiteX13" fmla="*/ 193171 w 249413"/>
                <a:gd name="connsiteY13" fmla="*/ 195943 h 219529"/>
                <a:gd name="connsiteX14" fmla="*/ 247599 w 249413"/>
                <a:gd name="connsiteY14" fmla="*/ 217715 h 2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3" h="219529">
                  <a:moveTo>
                    <a:pt x="247599" y="217715"/>
                  </a:moveTo>
                  <a:cubicBezTo>
                    <a:pt x="245785" y="215901"/>
                    <a:pt x="203386" y="206159"/>
                    <a:pt x="182285" y="185058"/>
                  </a:cubicBezTo>
                  <a:cubicBezTo>
                    <a:pt x="169456" y="172229"/>
                    <a:pt x="161243" y="155453"/>
                    <a:pt x="149628" y="141515"/>
                  </a:cubicBezTo>
                  <a:cubicBezTo>
                    <a:pt x="143058" y="133631"/>
                    <a:pt x="134268" y="127757"/>
                    <a:pt x="127857" y="119743"/>
                  </a:cubicBezTo>
                  <a:cubicBezTo>
                    <a:pt x="119684" y="109527"/>
                    <a:pt x="115336" y="96337"/>
                    <a:pt x="106085" y="87086"/>
                  </a:cubicBezTo>
                  <a:cubicBezTo>
                    <a:pt x="93256" y="74257"/>
                    <a:pt x="77056" y="65315"/>
                    <a:pt x="62542" y="54429"/>
                  </a:cubicBezTo>
                  <a:cubicBezTo>
                    <a:pt x="55285" y="43543"/>
                    <a:pt x="50987" y="29945"/>
                    <a:pt x="40771" y="21772"/>
                  </a:cubicBezTo>
                  <a:cubicBezTo>
                    <a:pt x="31811" y="14604"/>
                    <a:pt x="11743" y="0"/>
                    <a:pt x="8114" y="10886"/>
                  </a:cubicBezTo>
                  <a:cubicBezTo>
                    <a:pt x="0" y="35227"/>
                    <a:pt x="10885" y="62745"/>
                    <a:pt x="18999" y="87086"/>
                  </a:cubicBezTo>
                  <a:cubicBezTo>
                    <a:pt x="22245" y="96823"/>
                    <a:pt x="32757" y="102447"/>
                    <a:pt x="40771" y="108858"/>
                  </a:cubicBezTo>
                  <a:cubicBezTo>
                    <a:pt x="50987" y="117031"/>
                    <a:pt x="63212" y="122456"/>
                    <a:pt x="73428" y="130629"/>
                  </a:cubicBezTo>
                  <a:cubicBezTo>
                    <a:pt x="81442" y="137040"/>
                    <a:pt x="86398" y="147121"/>
                    <a:pt x="95199" y="152401"/>
                  </a:cubicBezTo>
                  <a:cubicBezTo>
                    <a:pt x="105039" y="158305"/>
                    <a:pt x="116971" y="159658"/>
                    <a:pt x="127857" y="163286"/>
                  </a:cubicBezTo>
                  <a:cubicBezTo>
                    <a:pt x="159785" y="184572"/>
                    <a:pt x="157115" y="186930"/>
                    <a:pt x="193171" y="195943"/>
                  </a:cubicBezTo>
                  <a:cubicBezTo>
                    <a:pt x="196691" y="196823"/>
                    <a:pt x="249413" y="219529"/>
                    <a:pt x="247599" y="21771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3733800" y="4830545"/>
            <a:ext cx="3649191" cy="2027455"/>
            <a:chOff x="4100945" y="3583636"/>
            <a:chExt cx="3649191" cy="2027455"/>
          </a:xfrm>
        </p:grpSpPr>
        <p:grpSp>
          <p:nvGrpSpPr>
            <p:cNvPr id="95" name="Group 116"/>
            <p:cNvGrpSpPr/>
            <p:nvPr/>
          </p:nvGrpSpPr>
          <p:grpSpPr>
            <a:xfrm rot="4650767">
              <a:off x="6324600" y="3497342"/>
              <a:ext cx="1339241" cy="1511830"/>
              <a:chOff x="6324600" y="3497342"/>
              <a:chExt cx="1339241" cy="1511830"/>
            </a:xfrm>
          </p:grpSpPr>
          <p:sp>
            <p:nvSpPr>
              <p:cNvPr id="97" name="Freeform 96"/>
              <p:cNvSpPr/>
              <p:nvPr/>
            </p:nvSpPr>
            <p:spPr>
              <a:xfrm>
                <a:off x="6324600" y="3733800"/>
                <a:ext cx="1339241" cy="1275372"/>
              </a:xfrm>
              <a:custGeom>
                <a:avLst/>
                <a:gdLst>
                  <a:gd name="connsiteX0" fmla="*/ 709056 w 1339241"/>
                  <a:gd name="connsiteY0" fmla="*/ 85785 h 1275372"/>
                  <a:gd name="connsiteX1" fmla="*/ 775157 w 1339241"/>
                  <a:gd name="connsiteY1" fmla="*/ 74769 h 1275372"/>
                  <a:gd name="connsiteX2" fmla="*/ 797190 w 1339241"/>
                  <a:gd name="connsiteY2" fmla="*/ 41718 h 1275372"/>
                  <a:gd name="connsiteX3" fmla="*/ 863292 w 1339241"/>
                  <a:gd name="connsiteY3" fmla="*/ 19684 h 1275372"/>
                  <a:gd name="connsiteX4" fmla="*/ 1050578 w 1339241"/>
                  <a:gd name="connsiteY4" fmla="*/ 52735 h 1275372"/>
                  <a:gd name="connsiteX5" fmla="*/ 1083629 w 1339241"/>
                  <a:gd name="connsiteY5" fmla="*/ 63752 h 1275372"/>
                  <a:gd name="connsiteX6" fmla="*/ 1149730 w 1339241"/>
                  <a:gd name="connsiteY6" fmla="*/ 107819 h 1275372"/>
                  <a:gd name="connsiteX7" fmla="*/ 1193798 w 1339241"/>
                  <a:gd name="connsiteY7" fmla="*/ 162903 h 1275372"/>
                  <a:gd name="connsiteX8" fmla="*/ 1237865 w 1339241"/>
                  <a:gd name="connsiteY8" fmla="*/ 229005 h 1275372"/>
                  <a:gd name="connsiteX9" fmla="*/ 1259899 w 1339241"/>
                  <a:gd name="connsiteY9" fmla="*/ 262055 h 1275372"/>
                  <a:gd name="connsiteX10" fmla="*/ 1292949 w 1339241"/>
                  <a:gd name="connsiteY10" fmla="*/ 361207 h 1275372"/>
                  <a:gd name="connsiteX11" fmla="*/ 1303966 w 1339241"/>
                  <a:gd name="connsiteY11" fmla="*/ 394258 h 1275372"/>
                  <a:gd name="connsiteX12" fmla="*/ 1314983 w 1339241"/>
                  <a:gd name="connsiteY12" fmla="*/ 427308 h 1275372"/>
                  <a:gd name="connsiteX13" fmla="*/ 1303966 w 1339241"/>
                  <a:gd name="connsiteY13" fmla="*/ 812899 h 1275372"/>
                  <a:gd name="connsiteX14" fmla="*/ 1292949 w 1339241"/>
                  <a:gd name="connsiteY14" fmla="*/ 856966 h 1275372"/>
                  <a:gd name="connsiteX15" fmla="*/ 1270916 w 1339241"/>
                  <a:gd name="connsiteY15" fmla="*/ 989169 h 1275372"/>
                  <a:gd name="connsiteX16" fmla="*/ 1281933 w 1339241"/>
                  <a:gd name="connsiteY16" fmla="*/ 1099337 h 1275372"/>
                  <a:gd name="connsiteX17" fmla="*/ 1314983 w 1339241"/>
                  <a:gd name="connsiteY17" fmla="*/ 1132388 h 1275372"/>
                  <a:gd name="connsiteX18" fmla="*/ 1337017 w 1339241"/>
                  <a:gd name="connsiteY18" fmla="*/ 1209506 h 1275372"/>
                  <a:gd name="connsiteX19" fmla="*/ 1326000 w 1339241"/>
                  <a:gd name="connsiteY19" fmla="*/ 1264590 h 1275372"/>
                  <a:gd name="connsiteX20" fmla="*/ 1292949 w 1339241"/>
                  <a:gd name="connsiteY20" fmla="*/ 1253573 h 1275372"/>
                  <a:gd name="connsiteX21" fmla="*/ 1270916 w 1339241"/>
                  <a:gd name="connsiteY21" fmla="*/ 1176455 h 1275372"/>
                  <a:gd name="connsiteX22" fmla="*/ 1259899 w 1339241"/>
                  <a:gd name="connsiteY22" fmla="*/ 1264590 h 1275372"/>
                  <a:gd name="connsiteX23" fmla="*/ 1248882 w 1339241"/>
                  <a:gd name="connsiteY23" fmla="*/ 1231540 h 1275372"/>
                  <a:gd name="connsiteX24" fmla="*/ 1237865 w 1339241"/>
                  <a:gd name="connsiteY24" fmla="*/ 1165438 h 1275372"/>
                  <a:gd name="connsiteX25" fmla="*/ 1226848 w 1339241"/>
                  <a:gd name="connsiteY25" fmla="*/ 1220523 h 1275372"/>
                  <a:gd name="connsiteX26" fmla="*/ 1215831 w 1339241"/>
                  <a:gd name="connsiteY26" fmla="*/ 1253573 h 1275372"/>
                  <a:gd name="connsiteX27" fmla="*/ 1204815 w 1339241"/>
                  <a:gd name="connsiteY27" fmla="*/ 1220523 h 1275372"/>
                  <a:gd name="connsiteX28" fmla="*/ 1182781 w 1339241"/>
                  <a:gd name="connsiteY28" fmla="*/ 1253573 h 1275372"/>
                  <a:gd name="connsiteX29" fmla="*/ 1149730 w 1339241"/>
                  <a:gd name="connsiteY29" fmla="*/ 1242556 h 1275372"/>
                  <a:gd name="connsiteX30" fmla="*/ 1138713 w 1339241"/>
                  <a:gd name="connsiteY30" fmla="*/ 1132388 h 1275372"/>
                  <a:gd name="connsiteX31" fmla="*/ 1105663 w 1339241"/>
                  <a:gd name="connsiteY31" fmla="*/ 1121371 h 1275372"/>
                  <a:gd name="connsiteX32" fmla="*/ 1116680 w 1339241"/>
                  <a:gd name="connsiteY32" fmla="*/ 1055270 h 1275372"/>
                  <a:gd name="connsiteX33" fmla="*/ 1149730 w 1339241"/>
                  <a:gd name="connsiteY33" fmla="*/ 1044253 h 1275372"/>
                  <a:gd name="connsiteX34" fmla="*/ 1171764 w 1339241"/>
                  <a:gd name="connsiteY34" fmla="*/ 1011202 h 1275372"/>
                  <a:gd name="connsiteX35" fmla="*/ 1182781 w 1339241"/>
                  <a:gd name="connsiteY35" fmla="*/ 956118 h 1275372"/>
                  <a:gd name="connsiteX36" fmla="*/ 1204815 w 1339241"/>
                  <a:gd name="connsiteY36" fmla="*/ 923067 h 1275372"/>
                  <a:gd name="connsiteX37" fmla="*/ 1215831 w 1339241"/>
                  <a:gd name="connsiteY37" fmla="*/ 834932 h 1275372"/>
                  <a:gd name="connsiteX38" fmla="*/ 1204815 w 1339241"/>
                  <a:gd name="connsiteY38" fmla="*/ 515443 h 1275372"/>
                  <a:gd name="connsiteX39" fmla="*/ 1182781 w 1339241"/>
                  <a:gd name="connsiteY39" fmla="*/ 482393 h 1275372"/>
                  <a:gd name="connsiteX40" fmla="*/ 1171764 w 1339241"/>
                  <a:gd name="connsiteY40" fmla="*/ 449342 h 1275372"/>
                  <a:gd name="connsiteX41" fmla="*/ 1116680 w 1339241"/>
                  <a:gd name="connsiteY41" fmla="*/ 383241 h 1275372"/>
                  <a:gd name="connsiteX42" fmla="*/ 984477 w 1339241"/>
                  <a:gd name="connsiteY42" fmla="*/ 394258 h 1275372"/>
                  <a:gd name="connsiteX43" fmla="*/ 907359 w 1339241"/>
                  <a:gd name="connsiteY43" fmla="*/ 427308 h 1275372"/>
                  <a:gd name="connsiteX44" fmla="*/ 874309 w 1339241"/>
                  <a:gd name="connsiteY44" fmla="*/ 449342 h 1275372"/>
                  <a:gd name="connsiteX45" fmla="*/ 830241 w 1339241"/>
                  <a:gd name="connsiteY45" fmla="*/ 460359 h 1275372"/>
                  <a:gd name="connsiteX46" fmla="*/ 334482 w 1339241"/>
                  <a:gd name="connsiteY46" fmla="*/ 460359 h 1275372"/>
                  <a:gd name="connsiteX47" fmla="*/ 301431 w 1339241"/>
                  <a:gd name="connsiteY47" fmla="*/ 493409 h 1275372"/>
                  <a:gd name="connsiteX48" fmla="*/ 279398 w 1339241"/>
                  <a:gd name="connsiteY48" fmla="*/ 581544 h 1275372"/>
                  <a:gd name="connsiteX49" fmla="*/ 246347 w 1339241"/>
                  <a:gd name="connsiteY49" fmla="*/ 856966 h 1275372"/>
                  <a:gd name="connsiteX50" fmla="*/ 257364 w 1339241"/>
                  <a:gd name="connsiteY50" fmla="*/ 1044253 h 1275372"/>
                  <a:gd name="connsiteX51" fmla="*/ 279398 w 1339241"/>
                  <a:gd name="connsiteY51" fmla="*/ 1110354 h 1275372"/>
                  <a:gd name="connsiteX52" fmla="*/ 290415 w 1339241"/>
                  <a:gd name="connsiteY52" fmla="*/ 1143405 h 1275372"/>
                  <a:gd name="connsiteX53" fmla="*/ 279398 w 1339241"/>
                  <a:gd name="connsiteY53" fmla="*/ 1187472 h 1275372"/>
                  <a:gd name="connsiteX54" fmla="*/ 213296 w 1339241"/>
                  <a:gd name="connsiteY54" fmla="*/ 1154422 h 1275372"/>
                  <a:gd name="connsiteX55" fmla="*/ 180246 w 1339241"/>
                  <a:gd name="connsiteY55" fmla="*/ 1132388 h 1275372"/>
                  <a:gd name="connsiteX56" fmla="*/ 169229 w 1339241"/>
                  <a:gd name="connsiteY56" fmla="*/ 1165438 h 1275372"/>
                  <a:gd name="connsiteX57" fmla="*/ 136178 w 1339241"/>
                  <a:gd name="connsiteY57" fmla="*/ 1154422 h 1275372"/>
                  <a:gd name="connsiteX58" fmla="*/ 103128 w 1339241"/>
                  <a:gd name="connsiteY58" fmla="*/ 1154422 h 1275372"/>
                  <a:gd name="connsiteX59" fmla="*/ 48043 w 1339241"/>
                  <a:gd name="connsiteY59" fmla="*/ 1143405 h 1275372"/>
                  <a:gd name="connsiteX60" fmla="*/ 26010 w 1339241"/>
                  <a:gd name="connsiteY60" fmla="*/ 1088320 h 1275372"/>
                  <a:gd name="connsiteX61" fmla="*/ 3976 w 1339241"/>
                  <a:gd name="connsiteY61" fmla="*/ 1055270 h 1275372"/>
                  <a:gd name="connsiteX62" fmla="*/ 26010 w 1339241"/>
                  <a:gd name="connsiteY62" fmla="*/ 956118 h 1275372"/>
                  <a:gd name="connsiteX63" fmla="*/ 37027 w 1339241"/>
                  <a:gd name="connsiteY63" fmla="*/ 912050 h 1275372"/>
                  <a:gd name="connsiteX64" fmla="*/ 136178 w 1339241"/>
                  <a:gd name="connsiteY64" fmla="*/ 901034 h 1275372"/>
                  <a:gd name="connsiteX65" fmla="*/ 169229 w 1339241"/>
                  <a:gd name="connsiteY65" fmla="*/ 757814 h 1275372"/>
                  <a:gd name="connsiteX66" fmla="*/ 191263 w 1339241"/>
                  <a:gd name="connsiteY66" fmla="*/ 691713 h 1275372"/>
                  <a:gd name="connsiteX67" fmla="*/ 202280 w 1339241"/>
                  <a:gd name="connsiteY67" fmla="*/ 581544 h 1275372"/>
                  <a:gd name="connsiteX68" fmla="*/ 213296 w 1339241"/>
                  <a:gd name="connsiteY68" fmla="*/ 537477 h 1275372"/>
                  <a:gd name="connsiteX69" fmla="*/ 224313 w 1339241"/>
                  <a:gd name="connsiteY69" fmla="*/ 471376 h 1275372"/>
                  <a:gd name="connsiteX70" fmla="*/ 235330 w 1339241"/>
                  <a:gd name="connsiteY70" fmla="*/ 394258 h 1275372"/>
                  <a:gd name="connsiteX71" fmla="*/ 257364 w 1339241"/>
                  <a:gd name="connsiteY71" fmla="*/ 328156 h 1275372"/>
                  <a:gd name="connsiteX72" fmla="*/ 312448 w 1339241"/>
                  <a:gd name="connsiteY72" fmla="*/ 217988 h 1275372"/>
                  <a:gd name="connsiteX73" fmla="*/ 334482 w 1339241"/>
                  <a:gd name="connsiteY73" fmla="*/ 184937 h 1275372"/>
                  <a:gd name="connsiteX74" fmla="*/ 367533 w 1339241"/>
                  <a:gd name="connsiteY74" fmla="*/ 173920 h 1275372"/>
                  <a:gd name="connsiteX75" fmla="*/ 433634 w 1339241"/>
                  <a:gd name="connsiteY75" fmla="*/ 129853 h 1275372"/>
                  <a:gd name="connsiteX76" fmla="*/ 499735 w 1339241"/>
                  <a:gd name="connsiteY76" fmla="*/ 107819 h 1275372"/>
                  <a:gd name="connsiteX77" fmla="*/ 598887 w 1339241"/>
                  <a:gd name="connsiteY77" fmla="*/ 63752 h 1275372"/>
                  <a:gd name="connsiteX78" fmla="*/ 742106 w 1339241"/>
                  <a:gd name="connsiteY78" fmla="*/ 30701 h 1275372"/>
                  <a:gd name="connsiteX79" fmla="*/ 819224 w 1339241"/>
                  <a:gd name="connsiteY79" fmla="*/ 19684 h 12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39241" h="1275372">
                    <a:moveTo>
                      <a:pt x="709056" y="85785"/>
                    </a:moveTo>
                    <a:cubicBezTo>
                      <a:pt x="731090" y="82113"/>
                      <a:pt x="755178" y="84759"/>
                      <a:pt x="775157" y="74769"/>
                    </a:cubicBezTo>
                    <a:cubicBezTo>
                      <a:pt x="787000" y="68848"/>
                      <a:pt x="785962" y="48736"/>
                      <a:pt x="797190" y="41718"/>
                    </a:cubicBezTo>
                    <a:cubicBezTo>
                      <a:pt x="816885" y="29408"/>
                      <a:pt x="863292" y="19684"/>
                      <a:pt x="863292" y="19684"/>
                    </a:cubicBezTo>
                    <a:cubicBezTo>
                      <a:pt x="1145699" y="39856"/>
                      <a:pt x="945110" y="0"/>
                      <a:pt x="1050578" y="52735"/>
                    </a:cubicBezTo>
                    <a:cubicBezTo>
                      <a:pt x="1060965" y="57929"/>
                      <a:pt x="1073477" y="58112"/>
                      <a:pt x="1083629" y="63752"/>
                    </a:cubicBezTo>
                    <a:cubicBezTo>
                      <a:pt x="1106778" y="76612"/>
                      <a:pt x="1149730" y="107819"/>
                      <a:pt x="1149730" y="107819"/>
                    </a:cubicBezTo>
                    <a:cubicBezTo>
                      <a:pt x="1174541" y="182251"/>
                      <a:pt x="1140131" y="101570"/>
                      <a:pt x="1193798" y="162903"/>
                    </a:cubicBezTo>
                    <a:cubicBezTo>
                      <a:pt x="1211236" y="182832"/>
                      <a:pt x="1223176" y="206971"/>
                      <a:pt x="1237865" y="229005"/>
                    </a:cubicBezTo>
                    <a:lnTo>
                      <a:pt x="1259899" y="262055"/>
                    </a:lnTo>
                    <a:lnTo>
                      <a:pt x="1292949" y="361207"/>
                    </a:lnTo>
                    <a:lnTo>
                      <a:pt x="1303966" y="394258"/>
                    </a:lnTo>
                    <a:lnTo>
                      <a:pt x="1314983" y="427308"/>
                    </a:lnTo>
                    <a:cubicBezTo>
                      <a:pt x="1311311" y="555838"/>
                      <a:pt x="1310551" y="684485"/>
                      <a:pt x="1303966" y="812899"/>
                    </a:cubicBezTo>
                    <a:cubicBezTo>
                      <a:pt x="1303191" y="828020"/>
                      <a:pt x="1295739" y="842084"/>
                      <a:pt x="1292949" y="856966"/>
                    </a:cubicBezTo>
                    <a:cubicBezTo>
                      <a:pt x="1284716" y="900876"/>
                      <a:pt x="1270916" y="989169"/>
                      <a:pt x="1270916" y="989169"/>
                    </a:cubicBezTo>
                    <a:cubicBezTo>
                      <a:pt x="1274588" y="1025892"/>
                      <a:pt x="1271080" y="1064063"/>
                      <a:pt x="1281933" y="1099337"/>
                    </a:cubicBezTo>
                    <a:cubicBezTo>
                      <a:pt x="1286515" y="1114228"/>
                      <a:pt x="1306341" y="1119424"/>
                      <a:pt x="1314983" y="1132388"/>
                    </a:cubicBezTo>
                    <a:cubicBezTo>
                      <a:pt x="1321306" y="1141872"/>
                      <a:pt x="1335548" y="1203628"/>
                      <a:pt x="1337017" y="1209506"/>
                    </a:cubicBezTo>
                    <a:cubicBezTo>
                      <a:pt x="1333345" y="1227867"/>
                      <a:pt x="1339241" y="1251350"/>
                      <a:pt x="1326000" y="1264590"/>
                    </a:cubicBezTo>
                    <a:cubicBezTo>
                      <a:pt x="1317788" y="1272801"/>
                      <a:pt x="1301161" y="1261785"/>
                      <a:pt x="1292949" y="1253573"/>
                    </a:cubicBezTo>
                    <a:cubicBezTo>
                      <a:pt x="1287682" y="1248306"/>
                      <a:pt x="1271011" y="1176833"/>
                      <a:pt x="1270916" y="1176455"/>
                    </a:cubicBezTo>
                    <a:cubicBezTo>
                      <a:pt x="1267244" y="1205833"/>
                      <a:pt x="1270895" y="1237101"/>
                      <a:pt x="1259899" y="1264590"/>
                    </a:cubicBezTo>
                    <a:cubicBezTo>
                      <a:pt x="1255586" y="1275372"/>
                      <a:pt x="1251401" y="1242876"/>
                      <a:pt x="1248882" y="1231540"/>
                    </a:cubicBezTo>
                    <a:cubicBezTo>
                      <a:pt x="1244036" y="1209734"/>
                      <a:pt x="1241537" y="1187472"/>
                      <a:pt x="1237865" y="1165438"/>
                    </a:cubicBezTo>
                    <a:cubicBezTo>
                      <a:pt x="1234193" y="1183800"/>
                      <a:pt x="1231390" y="1202357"/>
                      <a:pt x="1226848" y="1220523"/>
                    </a:cubicBezTo>
                    <a:cubicBezTo>
                      <a:pt x="1224031" y="1231789"/>
                      <a:pt x="1227444" y="1253573"/>
                      <a:pt x="1215831" y="1253573"/>
                    </a:cubicBezTo>
                    <a:cubicBezTo>
                      <a:pt x="1204218" y="1253573"/>
                      <a:pt x="1208487" y="1231540"/>
                      <a:pt x="1204815" y="1220523"/>
                    </a:cubicBezTo>
                    <a:cubicBezTo>
                      <a:pt x="1197470" y="1231540"/>
                      <a:pt x="1195075" y="1248656"/>
                      <a:pt x="1182781" y="1253573"/>
                    </a:cubicBezTo>
                    <a:cubicBezTo>
                      <a:pt x="1171999" y="1257886"/>
                      <a:pt x="1153699" y="1253470"/>
                      <a:pt x="1149730" y="1242556"/>
                    </a:cubicBezTo>
                    <a:cubicBezTo>
                      <a:pt x="1137118" y="1207872"/>
                      <a:pt x="1151325" y="1167072"/>
                      <a:pt x="1138713" y="1132388"/>
                    </a:cubicBezTo>
                    <a:cubicBezTo>
                      <a:pt x="1134744" y="1121475"/>
                      <a:pt x="1116680" y="1125043"/>
                      <a:pt x="1105663" y="1121371"/>
                    </a:cubicBezTo>
                    <a:cubicBezTo>
                      <a:pt x="1109335" y="1099337"/>
                      <a:pt x="1105598" y="1074665"/>
                      <a:pt x="1116680" y="1055270"/>
                    </a:cubicBezTo>
                    <a:cubicBezTo>
                      <a:pt x="1122441" y="1045187"/>
                      <a:pt x="1140662" y="1051507"/>
                      <a:pt x="1149730" y="1044253"/>
                    </a:cubicBezTo>
                    <a:cubicBezTo>
                      <a:pt x="1160069" y="1035981"/>
                      <a:pt x="1164419" y="1022219"/>
                      <a:pt x="1171764" y="1011202"/>
                    </a:cubicBezTo>
                    <a:cubicBezTo>
                      <a:pt x="1175436" y="992841"/>
                      <a:pt x="1176206" y="973651"/>
                      <a:pt x="1182781" y="956118"/>
                    </a:cubicBezTo>
                    <a:cubicBezTo>
                      <a:pt x="1187430" y="943720"/>
                      <a:pt x="1201331" y="935841"/>
                      <a:pt x="1204815" y="923067"/>
                    </a:cubicBezTo>
                    <a:cubicBezTo>
                      <a:pt x="1212605" y="894503"/>
                      <a:pt x="1212159" y="864310"/>
                      <a:pt x="1215831" y="834932"/>
                    </a:cubicBezTo>
                    <a:cubicBezTo>
                      <a:pt x="1212159" y="728436"/>
                      <a:pt x="1214761" y="621537"/>
                      <a:pt x="1204815" y="515443"/>
                    </a:cubicBezTo>
                    <a:cubicBezTo>
                      <a:pt x="1203579" y="502260"/>
                      <a:pt x="1188702" y="494236"/>
                      <a:pt x="1182781" y="482393"/>
                    </a:cubicBezTo>
                    <a:cubicBezTo>
                      <a:pt x="1177587" y="472006"/>
                      <a:pt x="1176957" y="459729"/>
                      <a:pt x="1171764" y="449342"/>
                    </a:cubicBezTo>
                    <a:cubicBezTo>
                      <a:pt x="1156426" y="418666"/>
                      <a:pt x="1141045" y="407606"/>
                      <a:pt x="1116680" y="383241"/>
                    </a:cubicBezTo>
                    <a:cubicBezTo>
                      <a:pt x="1072612" y="386913"/>
                      <a:pt x="1028310" y="388414"/>
                      <a:pt x="984477" y="394258"/>
                    </a:cubicBezTo>
                    <a:cubicBezTo>
                      <a:pt x="964328" y="396945"/>
                      <a:pt x="921534" y="419208"/>
                      <a:pt x="907359" y="427308"/>
                    </a:cubicBezTo>
                    <a:cubicBezTo>
                      <a:pt x="895863" y="433877"/>
                      <a:pt x="886479" y="444126"/>
                      <a:pt x="874309" y="449342"/>
                    </a:cubicBezTo>
                    <a:cubicBezTo>
                      <a:pt x="860392" y="455307"/>
                      <a:pt x="844930" y="456687"/>
                      <a:pt x="830241" y="460359"/>
                    </a:cubicBezTo>
                    <a:cubicBezTo>
                      <a:pt x="823387" y="460145"/>
                      <a:pt x="434655" y="435316"/>
                      <a:pt x="334482" y="460359"/>
                    </a:cubicBezTo>
                    <a:cubicBezTo>
                      <a:pt x="319367" y="464138"/>
                      <a:pt x="312448" y="482392"/>
                      <a:pt x="301431" y="493409"/>
                    </a:cubicBezTo>
                    <a:cubicBezTo>
                      <a:pt x="287793" y="534328"/>
                      <a:pt x="287374" y="531029"/>
                      <a:pt x="279398" y="581544"/>
                    </a:cubicBezTo>
                    <a:cubicBezTo>
                      <a:pt x="255595" y="732294"/>
                      <a:pt x="258967" y="718144"/>
                      <a:pt x="246347" y="856966"/>
                    </a:cubicBezTo>
                    <a:cubicBezTo>
                      <a:pt x="250019" y="919395"/>
                      <a:pt x="249275" y="982241"/>
                      <a:pt x="257364" y="1044253"/>
                    </a:cubicBezTo>
                    <a:cubicBezTo>
                      <a:pt x="260368" y="1067283"/>
                      <a:pt x="272053" y="1088320"/>
                      <a:pt x="279398" y="1110354"/>
                    </a:cubicBezTo>
                    <a:lnTo>
                      <a:pt x="290415" y="1143405"/>
                    </a:lnTo>
                    <a:cubicBezTo>
                      <a:pt x="286743" y="1158094"/>
                      <a:pt x="291511" y="1178388"/>
                      <a:pt x="279398" y="1187472"/>
                    </a:cubicBezTo>
                    <a:cubicBezTo>
                      <a:pt x="268666" y="1195521"/>
                      <a:pt x="216240" y="1156385"/>
                      <a:pt x="213296" y="1154422"/>
                    </a:cubicBezTo>
                    <a:cubicBezTo>
                      <a:pt x="184510" y="1068061"/>
                      <a:pt x="198177" y="1069630"/>
                      <a:pt x="180246" y="1132388"/>
                    </a:cubicBezTo>
                    <a:cubicBezTo>
                      <a:pt x="177056" y="1143554"/>
                      <a:pt x="172901" y="1154421"/>
                      <a:pt x="169229" y="1165438"/>
                    </a:cubicBezTo>
                    <a:cubicBezTo>
                      <a:pt x="158212" y="1161766"/>
                      <a:pt x="143432" y="1163490"/>
                      <a:pt x="136178" y="1154422"/>
                    </a:cubicBezTo>
                    <a:cubicBezTo>
                      <a:pt x="108486" y="1119807"/>
                      <a:pt x="145701" y="1069276"/>
                      <a:pt x="103128" y="1154422"/>
                    </a:cubicBezTo>
                    <a:cubicBezTo>
                      <a:pt x="84766" y="1150750"/>
                      <a:pt x="56417" y="1160153"/>
                      <a:pt x="48043" y="1143405"/>
                    </a:cubicBezTo>
                    <a:cubicBezTo>
                      <a:pt x="17430" y="1082181"/>
                      <a:pt x="102847" y="1037096"/>
                      <a:pt x="26010" y="1088320"/>
                    </a:cubicBezTo>
                    <a:cubicBezTo>
                      <a:pt x="18665" y="1077303"/>
                      <a:pt x="5438" y="1068430"/>
                      <a:pt x="3976" y="1055270"/>
                    </a:cubicBezTo>
                    <a:cubicBezTo>
                      <a:pt x="0" y="1019484"/>
                      <a:pt x="16717" y="988645"/>
                      <a:pt x="26010" y="956118"/>
                    </a:cubicBezTo>
                    <a:cubicBezTo>
                      <a:pt x="30170" y="941559"/>
                      <a:pt x="23484" y="918821"/>
                      <a:pt x="37027" y="912050"/>
                    </a:cubicBezTo>
                    <a:cubicBezTo>
                      <a:pt x="66770" y="897178"/>
                      <a:pt x="103128" y="904706"/>
                      <a:pt x="136178" y="901034"/>
                    </a:cubicBezTo>
                    <a:cubicBezTo>
                      <a:pt x="184071" y="829194"/>
                      <a:pt x="141878" y="903682"/>
                      <a:pt x="169229" y="757814"/>
                    </a:cubicBezTo>
                    <a:cubicBezTo>
                      <a:pt x="173509" y="734986"/>
                      <a:pt x="191263" y="691713"/>
                      <a:pt x="191263" y="691713"/>
                    </a:cubicBezTo>
                    <a:cubicBezTo>
                      <a:pt x="194935" y="654990"/>
                      <a:pt x="197061" y="618079"/>
                      <a:pt x="202280" y="581544"/>
                    </a:cubicBezTo>
                    <a:cubicBezTo>
                      <a:pt x="204421" y="566555"/>
                      <a:pt x="210327" y="552324"/>
                      <a:pt x="213296" y="537477"/>
                    </a:cubicBezTo>
                    <a:cubicBezTo>
                      <a:pt x="217677" y="515573"/>
                      <a:pt x="220916" y="493454"/>
                      <a:pt x="224313" y="471376"/>
                    </a:cubicBezTo>
                    <a:cubicBezTo>
                      <a:pt x="228262" y="445711"/>
                      <a:pt x="229491" y="419560"/>
                      <a:pt x="235330" y="394258"/>
                    </a:cubicBezTo>
                    <a:cubicBezTo>
                      <a:pt x="240553" y="371627"/>
                      <a:pt x="251731" y="350688"/>
                      <a:pt x="257364" y="328156"/>
                    </a:cubicBezTo>
                    <a:cubicBezTo>
                      <a:pt x="274804" y="258399"/>
                      <a:pt x="259982" y="296687"/>
                      <a:pt x="312448" y="217988"/>
                    </a:cubicBezTo>
                    <a:cubicBezTo>
                      <a:pt x="319793" y="206971"/>
                      <a:pt x="321921" y="189124"/>
                      <a:pt x="334482" y="184937"/>
                    </a:cubicBezTo>
                    <a:cubicBezTo>
                      <a:pt x="345499" y="181265"/>
                      <a:pt x="357381" y="179560"/>
                      <a:pt x="367533" y="173920"/>
                    </a:cubicBezTo>
                    <a:cubicBezTo>
                      <a:pt x="390682" y="161060"/>
                      <a:pt x="408512" y="138227"/>
                      <a:pt x="433634" y="129853"/>
                    </a:cubicBezTo>
                    <a:cubicBezTo>
                      <a:pt x="455668" y="122508"/>
                      <a:pt x="480410" y="120702"/>
                      <a:pt x="499735" y="107819"/>
                    </a:cubicBezTo>
                    <a:cubicBezTo>
                      <a:pt x="543143" y="78880"/>
                      <a:pt x="535955" y="79485"/>
                      <a:pt x="598887" y="63752"/>
                    </a:cubicBezTo>
                    <a:cubicBezTo>
                      <a:pt x="650344" y="50888"/>
                      <a:pt x="691240" y="39179"/>
                      <a:pt x="742106" y="30701"/>
                    </a:cubicBezTo>
                    <a:cubicBezTo>
                      <a:pt x="767720" y="26432"/>
                      <a:pt x="819224" y="19684"/>
                      <a:pt x="819224" y="19684"/>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951029" y="3497342"/>
                <a:ext cx="281416" cy="354999"/>
              </a:xfrm>
              <a:custGeom>
                <a:avLst/>
                <a:gdLst>
                  <a:gd name="connsiteX0" fmla="*/ 23586 w 281416"/>
                  <a:gd name="connsiteY0" fmla="*/ 307828 h 354999"/>
                  <a:gd name="connsiteX1" fmla="*/ 34472 w 281416"/>
                  <a:gd name="connsiteY1" fmla="*/ 24800 h 354999"/>
                  <a:gd name="connsiteX2" fmla="*/ 56243 w 281416"/>
                  <a:gd name="connsiteY2" fmla="*/ 3028 h 354999"/>
                  <a:gd name="connsiteX3" fmla="*/ 165100 w 281416"/>
                  <a:gd name="connsiteY3" fmla="*/ 13914 h 354999"/>
                  <a:gd name="connsiteX4" fmla="*/ 175986 w 281416"/>
                  <a:gd name="connsiteY4" fmla="*/ 307828 h 354999"/>
                  <a:gd name="connsiteX5" fmla="*/ 23586 w 281416"/>
                  <a:gd name="connsiteY5" fmla="*/ 307828 h 35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16" h="354999">
                    <a:moveTo>
                      <a:pt x="23586" y="307828"/>
                    </a:moveTo>
                    <a:cubicBezTo>
                      <a:pt x="0" y="260657"/>
                      <a:pt x="24414" y="118675"/>
                      <a:pt x="34472" y="24800"/>
                    </a:cubicBezTo>
                    <a:cubicBezTo>
                      <a:pt x="35565" y="14595"/>
                      <a:pt x="46015" y="3880"/>
                      <a:pt x="56243" y="3028"/>
                    </a:cubicBezTo>
                    <a:cubicBezTo>
                      <a:pt x="92584" y="0"/>
                      <a:pt x="128814" y="10285"/>
                      <a:pt x="165100" y="13914"/>
                    </a:cubicBezTo>
                    <a:cubicBezTo>
                      <a:pt x="240428" y="89238"/>
                      <a:pt x="281416" y="119560"/>
                      <a:pt x="175986" y="307828"/>
                    </a:cubicBezTo>
                    <a:cubicBezTo>
                      <a:pt x="152938" y="348985"/>
                      <a:pt x="47172" y="354999"/>
                      <a:pt x="23586" y="307828"/>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Freeform 95"/>
            <p:cNvSpPr/>
            <p:nvPr/>
          </p:nvSpPr>
          <p:spPr>
            <a:xfrm>
              <a:off x="4100945" y="3865418"/>
              <a:ext cx="3186546" cy="1745673"/>
            </a:xfrm>
            <a:custGeom>
              <a:avLst/>
              <a:gdLst>
                <a:gd name="connsiteX0" fmla="*/ 2812473 w 3186546"/>
                <a:gd name="connsiteY0" fmla="*/ 27709 h 1745673"/>
                <a:gd name="connsiteX1" fmla="*/ 2951019 w 3186546"/>
                <a:gd name="connsiteY1" fmla="*/ 55418 h 1745673"/>
                <a:gd name="connsiteX2" fmla="*/ 3034146 w 3186546"/>
                <a:gd name="connsiteY2" fmla="*/ 110837 h 1745673"/>
                <a:gd name="connsiteX3" fmla="*/ 3034146 w 3186546"/>
                <a:gd name="connsiteY3" fmla="*/ 235527 h 1745673"/>
                <a:gd name="connsiteX4" fmla="*/ 3006437 w 3186546"/>
                <a:gd name="connsiteY4" fmla="*/ 263237 h 1745673"/>
                <a:gd name="connsiteX5" fmla="*/ 2978728 w 3186546"/>
                <a:gd name="connsiteY5" fmla="*/ 318655 h 1745673"/>
                <a:gd name="connsiteX6" fmla="*/ 2992582 w 3186546"/>
                <a:gd name="connsiteY6" fmla="*/ 401782 h 1745673"/>
                <a:gd name="connsiteX7" fmla="*/ 3034146 w 3186546"/>
                <a:gd name="connsiteY7" fmla="*/ 429491 h 1745673"/>
                <a:gd name="connsiteX8" fmla="*/ 3117273 w 3186546"/>
                <a:gd name="connsiteY8" fmla="*/ 512618 h 1745673"/>
                <a:gd name="connsiteX9" fmla="*/ 3186546 w 3186546"/>
                <a:gd name="connsiteY9" fmla="*/ 568037 h 1745673"/>
                <a:gd name="connsiteX10" fmla="*/ 3117273 w 3186546"/>
                <a:gd name="connsiteY10" fmla="*/ 734291 h 1745673"/>
                <a:gd name="connsiteX11" fmla="*/ 3075710 w 3186546"/>
                <a:gd name="connsiteY11" fmla="*/ 748146 h 1745673"/>
                <a:gd name="connsiteX12" fmla="*/ 2964873 w 3186546"/>
                <a:gd name="connsiteY12" fmla="*/ 803564 h 1745673"/>
                <a:gd name="connsiteX13" fmla="*/ 2923310 w 3186546"/>
                <a:gd name="connsiteY13" fmla="*/ 817418 h 1745673"/>
                <a:gd name="connsiteX14" fmla="*/ 2881746 w 3186546"/>
                <a:gd name="connsiteY14" fmla="*/ 831273 h 1745673"/>
                <a:gd name="connsiteX15" fmla="*/ 2618510 w 3186546"/>
                <a:gd name="connsiteY15" fmla="*/ 817418 h 1745673"/>
                <a:gd name="connsiteX16" fmla="*/ 2576946 w 3186546"/>
                <a:gd name="connsiteY16" fmla="*/ 803564 h 1745673"/>
                <a:gd name="connsiteX17" fmla="*/ 2313710 w 3186546"/>
                <a:gd name="connsiteY17" fmla="*/ 817418 h 1745673"/>
                <a:gd name="connsiteX18" fmla="*/ 2175164 w 3186546"/>
                <a:gd name="connsiteY18" fmla="*/ 886691 h 1745673"/>
                <a:gd name="connsiteX19" fmla="*/ 2175164 w 3186546"/>
                <a:gd name="connsiteY19" fmla="*/ 886691 h 1745673"/>
                <a:gd name="connsiteX20" fmla="*/ 2133600 w 3186546"/>
                <a:gd name="connsiteY20" fmla="*/ 900546 h 1745673"/>
                <a:gd name="connsiteX21" fmla="*/ 2008910 w 3186546"/>
                <a:gd name="connsiteY21" fmla="*/ 1011382 h 1745673"/>
                <a:gd name="connsiteX22" fmla="*/ 1981200 w 3186546"/>
                <a:gd name="connsiteY22" fmla="*/ 1039091 h 1745673"/>
                <a:gd name="connsiteX23" fmla="*/ 1953491 w 3186546"/>
                <a:gd name="connsiteY23" fmla="*/ 1080655 h 1745673"/>
                <a:gd name="connsiteX24" fmla="*/ 1925782 w 3186546"/>
                <a:gd name="connsiteY24" fmla="*/ 1136073 h 1745673"/>
                <a:gd name="connsiteX25" fmla="*/ 1884219 w 3186546"/>
                <a:gd name="connsiteY25" fmla="*/ 1177637 h 1745673"/>
                <a:gd name="connsiteX26" fmla="*/ 1856510 w 3186546"/>
                <a:gd name="connsiteY26" fmla="*/ 1219200 h 1745673"/>
                <a:gd name="connsiteX27" fmla="*/ 1828800 w 3186546"/>
                <a:gd name="connsiteY27" fmla="*/ 1246909 h 1745673"/>
                <a:gd name="connsiteX28" fmla="*/ 1773382 w 3186546"/>
                <a:gd name="connsiteY28" fmla="*/ 1330037 h 1745673"/>
                <a:gd name="connsiteX29" fmla="*/ 1731819 w 3186546"/>
                <a:gd name="connsiteY29" fmla="*/ 1385455 h 1745673"/>
                <a:gd name="connsiteX30" fmla="*/ 1676400 w 3186546"/>
                <a:gd name="connsiteY30" fmla="*/ 1454727 h 1745673"/>
                <a:gd name="connsiteX31" fmla="*/ 1690255 w 3186546"/>
                <a:gd name="connsiteY31" fmla="*/ 1593273 h 1745673"/>
                <a:gd name="connsiteX32" fmla="*/ 1648691 w 3186546"/>
                <a:gd name="connsiteY32" fmla="*/ 1676400 h 1745673"/>
                <a:gd name="connsiteX33" fmla="*/ 1607128 w 3186546"/>
                <a:gd name="connsiteY33" fmla="*/ 1690255 h 1745673"/>
                <a:gd name="connsiteX34" fmla="*/ 1565564 w 3186546"/>
                <a:gd name="connsiteY34" fmla="*/ 1717964 h 1745673"/>
                <a:gd name="connsiteX35" fmla="*/ 1510146 w 3186546"/>
                <a:gd name="connsiteY35" fmla="*/ 1745673 h 1745673"/>
                <a:gd name="connsiteX36" fmla="*/ 1288473 w 3186546"/>
                <a:gd name="connsiteY36" fmla="*/ 1731818 h 1745673"/>
                <a:gd name="connsiteX37" fmla="*/ 1122219 w 3186546"/>
                <a:gd name="connsiteY37" fmla="*/ 1648691 h 1745673"/>
                <a:gd name="connsiteX38" fmla="*/ 1122219 w 3186546"/>
                <a:gd name="connsiteY38" fmla="*/ 1648691 h 1745673"/>
                <a:gd name="connsiteX39" fmla="*/ 1052946 w 3186546"/>
                <a:gd name="connsiteY39" fmla="*/ 1634837 h 1745673"/>
                <a:gd name="connsiteX40" fmla="*/ 955964 w 3186546"/>
                <a:gd name="connsiteY40" fmla="*/ 1648691 h 1745673"/>
                <a:gd name="connsiteX41" fmla="*/ 803564 w 3186546"/>
                <a:gd name="connsiteY41" fmla="*/ 1676400 h 1745673"/>
                <a:gd name="connsiteX42" fmla="*/ 595746 w 3186546"/>
                <a:gd name="connsiteY42" fmla="*/ 1662546 h 1745673"/>
                <a:gd name="connsiteX43" fmla="*/ 512619 w 3186546"/>
                <a:gd name="connsiteY43" fmla="*/ 1634837 h 1745673"/>
                <a:gd name="connsiteX44" fmla="*/ 429491 w 3186546"/>
                <a:gd name="connsiteY44" fmla="*/ 1565564 h 1745673"/>
                <a:gd name="connsiteX45" fmla="*/ 401782 w 3186546"/>
                <a:gd name="connsiteY45" fmla="*/ 1524000 h 1745673"/>
                <a:gd name="connsiteX46" fmla="*/ 346364 w 3186546"/>
                <a:gd name="connsiteY46" fmla="*/ 1413164 h 1745673"/>
                <a:gd name="connsiteX47" fmla="*/ 290946 w 3186546"/>
                <a:gd name="connsiteY47" fmla="*/ 1357746 h 1745673"/>
                <a:gd name="connsiteX48" fmla="*/ 152400 w 3186546"/>
                <a:gd name="connsiteY48" fmla="*/ 1302327 h 1745673"/>
                <a:gd name="connsiteX49" fmla="*/ 41564 w 3186546"/>
                <a:gd name="connsiteY49" fmla="*/ 1274618 h 1745673"/>
                <a:gd name="connsiteX50" fmla="*/ 0 w 3186546"/>
                <a:gd name="connsiteY50" fmla="*/ 1246909 h 1745673"/>
                <a:gd name="connsiteX51" fmla="*/ 13855 w 3186546"/>
                <a:gd name="connsiteY51" fmla="*/ 1094509 h 1745673"/>
                <a:gd name="connsiteX52" fmla="*/ 27710 w 3186546"/>
                <a:gd name="connsiteY52" fmla="*/ 1052946 h 1745673"/>
                <a:gd name="connsiteX53" fmla="*/ 138546 w 3186546"/>
                <a:gd name="connsiteY53" fmla="*/ 955964 h 1745673"/>
                <a:gd name="connsiteX54" fmla="*/ 277091 w 3186546"/>
                <a:gd name="connsiteY54" fmla="*/ 942109 h 1745673"/>
                <a:gd name="connsiteX55" fmla="*/ 374073 w 3186546"/>
                <a:gd name="connsiteY55" fmla="*/ 900546 h 1745673"/>
                <a:gd name="connsiteX56" fmla="*/ 387928 w 3186546"/>
                <a:gd name="connsiteY56" fmla="*/ 817418 h 1745673"/>
                <a:gd name="connsiteX57" fmla="*/ 374073 w 3186546"/>
                <a:gd name="connsiteY57" fmla="*/ 748146 h 1745673"/>
                <a:gd name="connsiteX58" fmla="*/ 360219 w 3186546"/>
                <a:gd name="connsiteY58" fmla="*/ 706582 h 1745673"/>
                <a:gd name="connsiteX59" fmla="*/ 374073 w 3186546"/>
                <a:gd name="connsiteY59" fmla="*/ 609600 h 1745673"/>
                <a:gd name="connsiteX60" fmla="*/ 387928 w 3186546"/>
                <a:gd name="connsiteY60" fmla="*/ 568037 h 1745673"/>
                <a:gd name="connsiteX61" fmla="*/ 540328 w 3186546"/>
                <a:gd name="connsiteY61" fmla="*/ 526473 h 1745673"/>
                <a:gd name="connsiteX62" fmla="*/ 1052946 w 3186546"/>
                <a:gd name="connsiteY62" fmla="*/ 554182 h 1745673"/>
                <a:gd name="connsiteX63" fmla="*/ 1136073 w 3186546"/>
                <a:gd name="connsiteY63" fmla="*/ 526473 h 1745673"/>
                <a:gd name="connsiteX64" fmla="*/ 1219200 w 3186546"/>
                <a:gd name="connsiteY64" fmla="*/ 471055 h 1745673"/>
                <a:gd name="connsiteX65" fmla="*/ 1260764 w 3186546"/>
                <a:gd name="connsiteY65" fmla="*/ 443346 h 1745673"/>
                <a:gd name="connsiteX66" fmla="*/ 1302328 w 3186546"/>
                <a:gd name="connsiteY66" fmla="*/ 429491 h 1745673"/>
                <a:gd name="connsiteX67" fmla="*/ 1343891 w 3186546"/>
                <a:gd name="connsiteY67" fmla="*/ 401782 h 1745673"/>
                <a:gd name="connsiteX68" fmla="*/ 1496291 w 3186546"/>
                <a:gd name="connsiteY68" fmla="*/ 360218 h 1745673"/>
                <a:gd name="connsiteX69" fmla="*/ 1607128 w 3186546"/>
                <a:gd name="connsiteY69" fmla="*/ 332509 h 1745673"/>
                <a:gd name="connsiteX70" fmla="*/ 1759528 w 3186546"/>
                <a:gd name="connsiteY70" fmla="*/ 318655 h 1745673"/>
                <a:gd name="connsiteX71" fmla="*/ 1856510 w 3186546"/>
                <a:gd name="connsiteY71" fmla="*/ 290946 h 1745673"/>
                <a:gd name="connsiteX72" fmla="*/ 1953491 w 3186546"/>
                <a:gd name="connsiteY72" fmla="*/ 277091 h 1745673"/>
                <a:gd name="connsiteX73" fmla="*/ 2036619 w 3186546"/>
                <a:gd name="connsiteY73" fmla="*/ 249382 h 1745673"/>
                <a:gd name="connsiteX74" fmla="*/ 2078182 w 3186546"/>
                <a:gd name="connsiteY74" fmla="*/ 235527 h 1745673"/>
                <a:gd name="connsiteX75" fmla="*/ 2161310 w 3186546"/>
                <a:gd name="connsiteY75" fmla="*/ 193964 h 1745673"/>
                <a:gd name="connsiteX76" fmla="*/ 2202873 w 3186546"/>
                <a:gd name="connsiteY76" fmla="*/ 110837 h 1745673"/>
                <a:gd name="connsiteX77" fmla="*/ 2244437 w 3186546"/>
                <a:gd name="connsiteY77" fmla="*/ 96982 h 1745673"/>
                <a:gd name="connsiteX78" fmla="*/ 2286000 w 3186546"/>
                <a:gd name="connsiteY78" fmla="*/ 69273 h 1745673"/>
                <a:gd name="connsiteX79" fmla="*/ 2341419 w 3186546"/>
                <a:gd name="connsiteY79" fmla="*/ 55418 h 1745673"/>
                <a:gd name="connsiteX80" fmla="*/ 2466110 w 3186546"/>
                <a:gd name="connsiteY80" fmla="*/ 0 h 1745673"/>
                <a:gd name="connsiteX81" fmla="*/ 2798619 w 3186546"/>
                <a:gd name="connsiteY81" fmla="*/ 13855 h 1745673"/>
                <a:gd name="connsiteX82" fmla="*/ 2909455 w 3186546"/>
                <a:gd name="connsiteY82" fmla="*/ 41564 h 1745673"/>
                <a:gd name="connsiteX83" fmla="*/ 2937164 w 3186546"/>
                <a:gd name="connsiteY83" fmla="*/ 69273 h 17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86546" h="1745673">
                  <a:moveTo>
                    <a:pt x="2812473" y="27709"/>
                  </a:moveTo>
                  <a:cubicBezTo>
                    <a:pt x="2836559" y="31150"/>
                    <a:pt x="2917541" y="36819"/>
                    <a:pt x="2951019" y="55418"/>
                  </a:cubicBezTo>
                  <a:cubicBezTo>
                    <a:pt x="2980130" y="71591"/>
                    <a:pt x="3034146" y="110837"/>
                    <a:pt x="3034146" y="110837"/>
                  </a:cubicBezTo>
                  <a:cubicBezTo>
                    <a:pt x="3051912" y="164137"/>
                    <a:pt x="3059963" y="166681"/>
                    <a:pt x="3034146" y="235527"/>
                  </a:cubicBezTo>
                  <a:cubicBezTo>
                    <a:pt x="3029560" y="247758"/>
                    <a:pt x="3013683" y="252368"/>
                    <a:pt x="3006437" y="263237"/>
                  </a:cubicBezTo>
                  <a:cubicBezTo>
                    <a:pt x="2994981" y="280421"/>
                    <a:pt x="2987964" y="300182"/>
                    <a:pt x="2978728" y="318655"/>
                  </a:cubicBezTo>
                  <a:cubicBezTo>
                    <a:pt x="2983346" y="346364"/>
                    <a:pt x="2980019" y="376656"/>
                    <a:pt x="2992582" y="401782"/>
                  </a:cubicBezTo>
                  <a:cubicBezTo>
                    <a:pt x="3000029" y="416675"/>
                    <a:pt x="3021701" y="418429"/>
                    <a:pt x="3034146" y="429491"/>
                  </a:cubicBezTo>
                  <a:cubicBezTo>
                    <a:pt x="3063434" y="455525"/>
                    <a:pt x="3084668" y="490881"/>
                    <a:pt x="3117273" y="512618"/>
                  </a:cubicBezTo>
                  <a:cubicBezTo>
                    <a:pt x="3169706" y="547573"/>
                    <a:pt x="3147063" y="528553"/>
                    <a:pt x="3186546" y="568037"/>
                  </a:cubicBezTo>
                  <a:cubicBezTo>
                    <a:pt x="3179547" y="610031"/>
                    <a:pt x="3173655" y="715496"/>
                    <a:pt x="3117273" y="734291"/>
                  </a:cubicBezTo>
                  <a:lnTo>
                    <a:pt x="3075710" y="748146"/>
                  </a:lnTo>
                  <a:cubicBezTo>
                    <a:pt x="3027347" y="796508"/>
                    <a:pt x="3060392" y="771725"/>
                    <a:pt x="2964873" y="803564"/>
                  </a:cubicBezTo>
                  <a:lnTo>
                    <a:pt x="2923310" y="817418"/>
                  </a:lnTo>
                  <a:lnTo>
                    <a:pt x="2881746" y="831273"/>
                  </a:lnTo>
                  <a:cubicBezTo>
                    <a:pt x="2794001" y="826655"/>
                    <a:pt x="2706016" y="825373"/>
                    <a:pt x="2618510" y="817418"/>
                  </a:cubicBezTo>
                  <a:cubicBezTo>
                    <a:pt x="2603966" y="816096"/>
                    <a:pt x="2591550" y="803564"/>
                    <a:pt x="2576946" y="803564"/>
                  </a:cubicBezTo>
                  <a:cubicBezTo>
                    <a:pt x="2489079" y="803564"/>
                    <a:pt x="2401455" y="812800"/>
                    <a:pt x="2313710" y="817418"/>
                  </a:cubicBezTo>
                  <a:cubicBezTo>
                    <a:pt x="2225983" y="839350"/>
                    <a:pt x="2274135" y="820711"/>
                    <a:pt x="2175164" y="886691"/>
                  </a:cubicBezTo>
                  <a:lnTo>
                    <a:pt x="2175164" y="886691"/>
                  </a:lnTo>
                  <a:cubicBezTo>
                    <a:pt x="2161309" y="891309"/>
                    <a:pt x="2146662" y="894015"/>
                    <a:pt x="2133600" y="900546"/>
                  </a:cubicBezTo>
                  <a:cubicBezTo>
                    <a:pt x="2084155" y="925269"/>
                    <a:pt x="2045628" y="974665"/>
                    <a:pt x="2008910" y="1011382"/>
                  </a:cubicBezTo>
                  <a:cubicBezTo>
                    <a:pt x="1999673" y="1020618"/>
                    <a:pt x="1988446" y="1028222"/>
                    <a:pt x="1981200" y="1039091"/>
                  </a:cubicBezTo>
                  <a:cubicBezTo>
                    <a:pt x="1971964" y="1052946"/>
                    <a:pt x="1961752" y="1066198"/>
                    <a:pt x="1953491" y="1080655"/>
                  </a:cubicBezTo>
                  <a:cubicBezTo>
                    <a:pt x="1943244" y="1098587"/>
                    <a:pt x="1937786" y="1119267"/>
                    <a:pt x="1925782" y="1136073"/>
                  </a:cubicBezTo>
                  <a:cubicBezTo>
                    <a:pt x="1914394" y="1152017"/>
                    <a:pt x="1896762" y="1162585"/>
                    <a:pt x="1884219" y="1177637"/>
                  </a:cubicBezTo>
                  <a:cubicBezTo>
                    <a:pt x="1873559" y="1190429"/>
                    <a:pt x="1866912" y="1206198"/>
                    <a:pt x="1856510" y="1219200"/>
                  </a:cubicBezTo>
                  <a:cubicBezTo>
                    <a:pt x="1848350" y="1229400"/>
                    <a:pt x="1836637" y="1236459"/>
                    <a:pt x="1828800" y="1246909"/>
                  </a:cubicBezTo>
                  <a:cubicBezTo>
                    <a:pt x="1808819" y="1273551"/>
                    <a:pt x="1793363" y="1303395"/>
                    <a:pt x="1773382" y="1330037"/>
                  </a:cubicBezTo>
                  <a:cubicBezTo>
                    <a:pt x="1759528" y="1348510"/>
                    <a:pt x="1745240" y="1366665"/>
                    <a:pt x="1731819" y="1385455"/>
                  </a:cubicBezTo>
                  <a:cubicBezTo>
                    <a:pt x="1688128" y="1446622"/>
                    <a:pt x="1722737" y="1408391"/>
                    <a:pt x="1676400" y="1454727"/>
                  </a:cubicBezTo>
                  <a:cubicBezTo>
                    <a:pt x="1681018" y="1500909"/>
                    <a:pt x="1690255" y="1546861"/>
                    <a:pt x="1690255" y="1593273"/>
                  </a:cubicBezTo>
                  <a:cubicBezTo>
                    <a:pt x="1690255" y="1613352"/>
                    <a:pt x="1662701" y="1665192"/>
                    <a:pt x="1648691" y="1676400"/>
                  </a:cubicBezTo>
                  <a:cubicBezTo>
                    <a:pt x="1637287" y="1685523"/>
                    <a:pt x="1620190" y="1683724"/>
                    <a:pt x="1607128" y="1690255"/>
                  </a:cubicBezTo>
                  <a:cubicBezTo>
                    <a:pt x="1592235" y="1697702"/>
                    <a:pt x="1580021" y="1709703"/>
                    <a:pt x="1565564" y="1717964"/>
                  </a:cubicBezTo>
                  <a:cubicBezTo>
                    <a:pt x="1547632" y="1728211"/>
                    <a:pt x="1528619" y="1736437"/>
                    <a:pt x="1510146" y="1745673"/>
                  </a:cubicBezTo>
                  <a:cubicBezTo>
                    <a:pt x="1436255" y="1741055"/>
                    <a:pt x="1361829" y="1741821"/>
                    <a:pt x="1288473" y="1731818"/>
                  </a:cubicBezTo>
                  <a:cubicBezTo>
                    <a:pt x="1216363" y="1721985"/>
                    <a:pt x="1181065" y="1687922"/>
                    <a:pt x="1122219" y="1648691"/>
                  </a:cubicBezTo>
                  <a:lnTo>
                    <a:pt x="1122219" y="1648691"/>
                  </a:lnTo>
                  <a:lnTo>
                    <a:pt x="1052946" y="1634837"/>
                  </a:lnTo>
                  <a:lnTo>
                    <a:pt x="955964" y="1648691"/>
                  </a:lnTo>
                  <a:cubicBezTo>
                    <a:pt x="825417" y="1666097"/>
                    <a:pt x="882498" y="1650090"/>
                    <a:pt x="803564" y="1676400"/>
                  </a:cubicBezTo>
                  <a:cubicBezTo>
                    <a:pt x="734291" y="1671782"/>
                    <a:pt x="664475" y="1672364"/>
                    <a:pt x="595746" y="1662546"/>
                  </a:cubicBezTo>
                  <a:cubicBezTo>
                    <a:pt x="566832" y="1658415"/>
                    <a:pt x="512619" y="1634837"/>
                    <a:pt x="512619" y="1634837"/>
                  </a:cubicBezTo>
                  <a:cubicBezTo>
                    <a:pt x="445111" y="1533573"/>
                    <a:pt x="534959" y="1653453"/>
                    <a:pt x="429491" y="1565564"/>
                  </a:cubicBezTo>
                  <a:cubicBezTo>
                    <a:pt x="416699" y="1554904"/>
                    <a:pt x="409755" y="1538618"/>
                    <a:pt x="401782" y="1524000"/>
                  </a:cubicBezTo>
                  <a:cubicBezTo>
                    <a:pt x="382003" y="1487737"/>
                    <a:pt x="375572" y="1442372"/>
                    <a:pt x="346364" y="1413164"/>
                  </a:cubicBezTo>
                  <a:cubicBezTo>
                    <a:pt x="327891" y="1394691"/>
                    <a:pt x="311845" y="1373421"/>
                    <a:pt x="290946" y="1357746"/>
                  </a:cubicBezTo>
                  <a:cubicBezTo>
                    <a:pt x="264078" y="1337595"/>
                    <a:pt x="177799" y="1307407"/>
                    <a:pt x="152400" y="1302327"/>
                  </a:cubicBezTo>
                  <a:cubicBezTo>
                    <a:pt x="126047" y="1297057"/>
                    <a:pt x="69968" y="1288820"/>
                    <a:pt x="41564" y="1274618"/>
                  </a:cubicBezTo>
                  <a:cubicBezTo>
                    <a:pt x="26671" y="1267171"/>
                    <a:pt x="13855" y="1256145"/>
                    <a:pt x="0" y="1246909"/>
                  </a:cubicBezTo>
                  <a:cubicBezTo>
                    <a:pt x="4618" y="1196109"/>
                    <a:pt x="6641" y="1145006"/>
                    <a:pt x="13855" y="1094509"/>
                  </a:cubicBezTo>
                  <a:cubicBezTo>
                    <a:pt x="15920" y="1080052"/>
                    <a:pt x="20618" y="1065712"/>
                    <a:pt x="27710" y="1052946"/>
                  </a:cubicBezTo>
                  <a:cubicBezTo>
                    <a:pt x="71827" y="973536"/>
                    <a:pt x="63320" y="966711"/>
                    <a:pt x="138546" y="955964"/>
                  </a:cubicBezTo>
                  <a:cubicBezTo>
                    <a:pt x="184492" y="949400"/>
                    <a:pt x="230909" y="946727"/>
                    <a:pt x="277091" y="942109"/>
                  </a:cubicBezTo>
                  <a:cubicBezTo>
                    <a:pt x="298647" y="936720"/>
                    <a:pt x="360404" y="927884"/>
                    <a:pt x="374073" y="900546"/>
                  </a:cubicBezTo>
                  <a:cubicBezTo>
                    <a:pt x="386636" y="875420"/>
                    <a:pt x="383310" y="845127"/>
                    <a:pt x="387928" y="817418"/>
                  </a:cubicBezTo>
                  <a:cubicBezTo>
                    <a:pt x="383310" y="794327"/>
                    <a:pt x="379784" y="770991"/>
                    <a:pt x="374073" y="748146"/>
                  </a:cubicBezTo>
                  <a:cubicBezTo>
                    <a:pt x="370531" y="733978"/>
                    <a:pt x="360219" y="721186"/>
                    <a:pt x="360219" y="706582"/>
                  </a:cubicBezTo>
                  <a:cubicBezTo>
                    <a:pt x="360219" y="673926"/>
                    <a:pt x="367669" y="641621"/>
                    <a:pt x="374073" y="609600"/>
                  </a:cubicBezTo>
                  <a:cubicBezTo>
                    <a:pt x="376937" y="595280"/>
                    <a:pt x="376044" y="576525"/>
                    <a:pt x="387928" y="568037"/>
                  </a:cubicBezTo>
                  <a:cubicBezTo>
                    <a:pt x="415275" y="548503"/>
                    <a:pt x="505397" y="533459"/>
                    <a:pt x="540328" y="526473"/>
                  </a:cubicBezTo>
                  <a:cubicBezTo>
                    <a:pt x="913918" y="577418"/>
                    <a:pt x="742815" y="574858"/>
                    <a:pt x="1052946" y="554182"/>
                  </a:cubicBezTo>
                  <a:cubicBezTo>
                    <a:pt x="1080655" y="544946"/>
                    <a:pt x="1111771" y="542675"/>
                    <a:pt x="1136073" y="526473"/>
                  </a:cubicBezTo>
                  <a:lnTo>
                    <a:pt x="1219200" y="471055"/>
                  </a:lnTo>
                  <a:cubicBezTo>
                    <a:pt x="1233055" y="461819"/>
                    <a:pt x="1244967" y="448612"/>
                    <a:pt x="1260764" y="443346"/>
                  </a:cubicBezTo>
                  <a:cubicBezTo>
                    <a:pt x="1274619" y="438728"/>
                    <a:pt x="1289266" y="436022"/>
                    <a:pt x="1302328" y="429491"/>
                  </a:cubicBezTo>
                  <a:cubicBezTo>
                    <a:pt x="1317221" y="422044"/>
                    <a:pt x="1328675" y="408545"/>
                    <a:pt x="1343891" y="401782"/>
                  </a:cubicBezTo>
                  <a:cubicBezTo>
                    <a:pt x="1420314" y="367816"/>
                    <a:pt x="1421794" y="378842"/>
                    <a:pt x="1496291" y="360218"/>
                  </a:cubicBezTo>
                  <a:cubicBezTo>
                    <a:pt x="1571681" y="341370"/>
                    <a:pt x="1505013" y="345273"/>
                    <a:pt x="1607128" y="332509"/>
                  </a:cubicBezTo>
                  <a:cubicBezTo>
                    <a:pt x="1657744" y="326182"/>
                    <a:pt x="1708728" y="323273"/>
                    <a:pt x="1759528" y="318655"/>
                  </a:cubicBezTo>
                  <a:cubicBezTo>
                    <a:pt x="1795146" y="306782"/>
                    <a:pt x="1818228" y="297906"/>
                    <a:pt x="1856510" y="290946"/>
                  </a:cubicBezTo>
                  <a:cubicBezTo>
                    <a:pt x="1888638" y="285104"/>
                    <a:pt x="1921164" y="281709"/>
                    <a:pt x="1953491" y="277091"/>
                  </a:cubicBezTo>
                  <a:lnTo>
                    <a:pt x="2036619" y="249382"/>
                  </a:lnTo>
                  <a:cubicBezTo>
                    <a:pt x="2050473" y="244764"/>
                    <a:pt x="2066031" y="243628"/>
                    <a:pt x="2078182" y="235527"/>
                  </a:cubicBezTo>
                  <a:cubicBezTo>
                    <a:pt x="2131897" y="199717"/>
                    <a:pt x="2103949" y="213083"/>
                    <a:pt x="2161310" y="193964"/>
                  </a:cubicBezTo>
                  <a:cubicBezTo>
                    <a:pt x="2170437" y="166583"/>
                    <a:pt x="2178456" y="130370"/>
                    <a:pt x="2202873" y="110837"/>
                  </a:cubicBezTo>
                  <a:cubicBezTo>
                    <a:pt x="2214277" y="101714"/>
                    <a:pt x="2231375" y="103513"/>
                    <a:pt x="2244437" y="96982"/>
                  </a:cubicBezTo>
                  <a:cubicBezTo>
                    <a:pt x="2259330" y="89535"/>
                    <a:pt x="2270695" y="75832"/>
                    <a:pt x="2286000" y="69273"/>
                  </a:cubicBezTo>
                  <a:cubicBezTo>
                    <a:pt x="2303502" y="61772"/>
                    <a:pt x="2323181" y="60890"/>
                    <a:pt x="2341419" y="55418"/>
                  </a:cubicBezTo>
                  <a:cubicBezTo>
                    <a:pt x="2431350" y="28439"/>
                    <a:pt x="2405370" y="40493"/>
                    <a:pt x="2466110" y="0"/>
                  </a:cubicBezTo>
                  <a:cubicBezTo>
                    <a:pt x="2576946" y="4618"/>
                    <a:pt x="2688171" y="3500"/>
                    <a:pt x="2798619" y="13855"/>
                  </a:cubicBezTo>
                  <a:cubicBezTo>
                    <a:pt x="2836535" y="17410"/>
                    <a:pt x="2882527" y="14636"/>
                    <a:pt x="2909455" y="41564"/>
                  </a:cubicBezTo>
                  <a:lnTo>
                    <a:pt x="2937164" y="69273"/>
                  </a:lnTo>
                </a:path>
              </a:pathLst>
            </a:custGeom>
            <a:solidFill>
              <a:srgbClr val="C4BD97"/>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92" name="02 The Medallion Calls.m4a">
            <a:hlinkClick r:id="" action="ppaction://media"/>
          </p:cNvPr>
          <p:cNvPicPr>
            <a:picLocks noRot="1" noChangeAspect="1"/>
          </p:cNvPicPr>
          <p:nvPr>
            <a:audioFile r:link="rId1"/>
          </p:nvPr>
        </p:nvPicPr>
        <p:blipFill>
          <a:blip r:embed="rId4" cstate="print"/>
          <a:stretch>
            <a:fillRect/>
          </a:stretch>
        </p:blipFill>
        <p:spPr>
          <a:xfrm>
            <a:off x="9525000" y="1371600"/>
            <a:ext cx="304800" cy="304800"/>
          </a:xfrm>
          <a:prstGeom prst="rect">
            <a:avLst/>
          </a:prstGeom>
        </p:spPr>
      </p:pic>
    </p:spTree>
  </p:cSld>
  <p:clrMapOvr>
    <a:masterClrMapping/>
  </p:clrMapOvr>
  <p:transition advTm="4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p:cTn id="7" fill="hold" display="0">
                  <p:stCondLst>
                    <p:cond delay="indefinite"/>
                  </p:stCondLst>
                  <p:endCondLst>
                    <p:cond evt="onPrev" delay="0">
                      <p:tgtEl>
                        <p:sldTgt/>
                      </p:tgtEl>
                    </p:cond>
                    <p:cond evt="onStopAudio" delay="0">
                      <p:tgtEl>
                        <p:sldTgt/>
                      </p:tgtEl>
                    </p:cond>
                  </p:endCondLst>
                </p:cTn>
                <p:tgtEl>
                  <p:spTgt spid="9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sp>
        <p:nvSpPr>
          <p:cNvPr id="3" name="Content Placeholder 2"/>
          <p:cNvSpPr>
            <a:spLocks noGrp="1"/>
          </p:cNvSpPr>
          <p:nvPr>
            <p:ph idx="1"/>
          </p:nvPr>
        </p:nvSpPr>
        <p:spPr/>
        <p:txBody>
          <a:bodyPr/>
          <a:lstStyle/>
          <a:p>
            <a:endParaRPr lang="en-US"/>
          </a:p>
        </p:txBody>
      </p:sp>
      <p:sp>
        <p:nvSpPr>
          <p:cNvPr id="4" name="Flowchart: Process 3"/>
          <p:cNvSpPr/>
          <p:nvPr/>
        </p:nvSpPr>
        <p:spPr>
          <a:xfrm>
            <a:off x="0" y="0"/>
            <a:ext cx="9448800" cy="7467600"/>
          </a:xfrm>
          <a:prstGeom prst="flowChartProcess">
            <a:avLst/>
          </a:prstGeom>
          <a:solidFill>
            <a:srgbClr val="C9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1066800" y="-1485900"/>
            <a:ext cx="5181600" cy="2971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0" y="6858000"/>
            <a:ext cx="9448800" cy="369332"/>
          </a:xfrm>
          <a:prstGeom prst="rect">
            <a:avLst/>
          </a:prstGeom>
          <a:noFill/>
        </p:spPr>
        <p:txBody>
          <a:bodyPr wrap="square" rtlCol="0">
            <a:spAutoFit/>
          </a:bodyPr>
          <a:lstStyle/>
          <a:p>
            <a:endParaRPr lang="en-US" dirty="0"/>
          </a:p>
        </p:txBody>
      </p:sp>
      <p:sp>
        <p:nvSpPr>
          <p:cNvPr id="65" name="TextBox 64"/>
          <p:cNvSpPr txBox="1"/>
          <p:nvPr/>
        </p:nvSpPr>
        <p:spPr>
          <a:xfrm>
            <a:off x="0" y="6380946"/>
            <a:ext cx="9448800" cy="477054"/>
          </a:xfrm>
          <a:prstGeom prst="rect">
            <a:avLst/>
          </a:prstGeom>
          <a:noFill/>
        </p:spPr>
        <p:txBody>
          <a:bodyPr wrap="square" rtlCol="0">
            <a:spAutoFit/>
          </a:bodyPr>
          <a:lstStyle/>
          <a:p>
            <a:pPr algn="ctr"/>
            <a:r>
              <a:rPr lang="en-US" sz="2500" b="1" dirty="0" err="1" smtClean="0">
                <a:latin typeface="Century" pitchFamily="18" charset="0"/>
              </a:rPr>
              <a:t>Perseus</a:t>
            </a:r>
            <a:r>
              <a:rPr lang="en-US" sz="2500" b="1" dirty="0" smtClean="0">
                <a:latin typeface="Century" pitchFamily="18" charset="0"/>
              </a:rPr>
              <a:t> began his journey home.</a:t>
            </a:r>
            <a:endParaRPr lang="en-US" sz="2500" b="1" dirty="0">
              <a:latin typeface="Century" pitchFamily="18" charset="0"/>
            </a:endParaRPr>
          </a:p>
        </p:txBody>
      </p:sp>
      <p:grpSp>
        <p:nvGrpSpPr>
          <p:cNvPr id="107" name="Group 106"/>
          <p:cNvGrpSpPr/>
          <p:nvPr/>
        </p:nvGrpSpPr>
        <p:grpSpPr>
          <a:xfrm>
            <a:off x="-6705600" y="6858000"/>
            <a:ext cx="7114309" cy="6511636"/>
            <a:chOff x="-6705600" y="6858000"/>
            <a:chExt cx="7114309" cy="6511636"/>
          </a:xfrm>
        </p:grpSpPr>
        <p:grpSp>
          <p:nvGrpSpPr>
            <p:cNvPr id="5" name="Group 62"/>
            <p:cNvGrpSpPr/>
            <p:nvPr/>
          </p:nvGrpSpPr>
          <p:grpSpPr>
            <a:xfrm>
              <a:off x="-6705600" y="6858000"/>
              <a:ext cx="7114309" cy="6511636"/>
              <a:chOff x="1039091" y="457200"/>
              <a:chExt cx="7114309" cy="6511636"/>
            </a:xfrm>
          </p:grpSpPr>
          <p:grpSp>
            <p:nvGrpSpPr>
              <p:cNvPr id="6" name="Group 5"/>
              <p:cNvGrpSpPr/>
              <p:nvPr/>
            </p:nvGrpSpPr>
            <p:grpSpPr>
              <a:xfrm>
                <a:off x="2286000" y="457200"/>
                <a:ext cx="5867400" cy="5257800"/>
                <a:chOff x="5164481" y="160219"/>
                <a:chExt cx="4076501" cy="3623313"/>
              </a:xfrm>
            </p:grpSpPr>
            <p:sp>
              <p:nvSpPr>
                <p:cNvPr id="7" name="Freeform 6"/>
                <p:cNvSpPr/>
                <p:nvPr/>
              </p:nvSpPr>
              <p:spPr>
                <a:xfrm>
                  <a:off x="6511636" y="921713"/>
                  <a:ext cx="820881" cy="990988"/>
                </a:xfrm>
                <a:custGeom>
                  <a:avLst/>
                  <a:gdLst>
                    <a:gd name="connsiteX0" fmla="*/ 748146 w 820881"/>
                    <a:gd name="connsiteY0" fmla="*/ 145087 h 990988"/>
                    <a:gd name="connsiteX1" fmla="*/ 609600 w 820881"/>
                    <a:gd name="connsiteY1" fmla="*/ 103523 h 990988"/>
                    <a:gd name="connsiteX2" fmla="*/ 568037 w 820881"/>
                    <a:gd name="connsiteY2" fmla="*/ 89669 h 990988"/>
                    <a:gd name="connsiteX3" fmla="*/ 526473 w 820881"/>
                    <a:gd name="connsiteY3" fmla="*/ 75814 h 990988"/>
                    <a:gd name="connsiteX4" fmla="*/ 471055 w 820881"/>
                    <a:gd name="connsiteY4" fmla="*/ 61960 h 990988"/>
                    <a:gd name="connsiteX5" fmla="*/ 318655 w 820881"/>
                    <a:gd name="connsiteY5" fmla="*/ 34251 h 990988"/>
                    <a:gd name="connsiteX6" fmla="*/ 55419 w 820881"/>
                    <a:gd name="connsiteY6" fmla="*/ 34251 h 990988"/>
                    <a:gd name="connsiteX7" fmla="*/ 13855 w 820881"/>
                    <a:gd name="connsiteY7" fmla="*/ 61960 h 990988"/>
                    <a:gd name="connsiteX8" fmla="*/ 0 w 820881"/>
                    <a:gd name="connsiteY8" fmla="*/ 103523 h 990988"/>
                    <a:gd name="connsiteX9" fmla="*/ 27709 w 820881"/>
                    <a:gd name="connsiteY9" fmla="*/ 269778 h 990988"/>
                    <a:gd name="connsiteX10" fmla="*/ 55419 w 820881"/>
                    <a:gd name="connsiteY10" fmla="*/ 311342 h 990988"/>
                    <a:gd name="connsiteX11" fmla="*/ 96982 w 820881"/>
                    <a:gd name="connsiteY11" fmla="*/ 394469 h 990988"/>
                    <a:gd name="connsiteX12" fmla="*/ 110837 w 820881"/>
                    <a:gd name="connsiteY12" fmla="*/ 436032 h 990988"/>
                    <a:gd name="connsiteX13" fmla="*/ 138546 w 820881"/>
                    <a:gd name="connsiteY13" fmla="*/ 463742 h 990988"/>
                    <a:gd name="connsiteX14" fmla="*/ 166255 w 820881"/>
                    <a:gd name="connsiteY14" fmla="*/ 505305 h 990988"/>
                    <a:gd name="connsiteX15" fmla="*/ 180109 w 820881"/>
                    <a:gd name="connsiteY15" fmla="*/ 546869 h 990988"/>
                    <a:gd name="connsiteX16" fmla="*/ 235528 w 820881"/>
                    <a:gd name="connsiteY16" fmla="*/ 629996 h 990988"/>
                    <a:gd name="connsiteX17" fmla="*/ 277091 w 820881"/>
                    <a:gd name="connsiteY17" fmla="*/ 713123 h 990988"/>
                    <a:gd name="connsiteX18" fmla="*/ 318655 w 820881"/>
                    <a:gd name="connsiteY18" fmla="*/ 796251 h 990988"/>
                    <a:gd name="connsiteX19" fmla="*/ 304800 w 820881"/>
                    <a:gd name="connsiteY19" fmla="*/ 893232 h 990988"/>
                    <a:gd name="connsiteX20" fmla="*/ 290946 w 820881"/>
                    <a:gd name="connsiteY20" fmla="*/ 934796 h 990988"/>
                    <a:gd name="connsiteX21" fmla="*/ 304800 w 820881"/>
                    <a:gd name="connsiteY21" fmla="*/ 990214 h 990988"/>
                    <a:gd name="connsiteX22" fmla="*/ 360219 w 820881"/>
                    <a:gd name="connsiteY22" fmla="*/ 976360 h 990988"/>
                    <a:gd name="connsiteX23" fmla="*/ 387928 w 820881"/>
                    <a:gd name="connsiteY23" fmla="*/ 948651 h 990988"/>
                    <a:gd name="connsiteX24" fmla="*/ 471055 w 820881"/>
                    <a:gd name="connsiteY24" fmla="*/ 934796 h 990988"/>
                    <a:gd name="connsiteX25" fmla="*/ 415637 w 820881"/>
                    <a:gd name="connsiteY25" fmla="*/ 851669 h 990988"/>
                    <a:gd name="connsiteX26" fmla="*/ 457200 w 820881"/>
                    <a:gd name="connsiteY26" fmla="*/ 837814 h 990988"/>
                    <a:gd name="connsiteX27" fmla="*/ 498764 w 820881"/>
                    <a:gd name="connsiteY27" fmla="*/ 796251 h 990988"/>
                    <a:gd name="connsiteX28" fmla="*/ 484909 w 820881"/>
                    <a:gd name="connsiteY28" fmla="*/ 754687 h 990988"/>
                    <a:gd name="connsiteX29" fmla="*/ 401782 w 820881"/>
                    <a:gd name="connsiteY29" fmla="*/ 713123 h 990988"/>
                    <a:gd name="connsiteX30" fmla="*/ 346364 w 820881"/>
                    <a:gd name="connsiteY30" fmla="*/ 616142 h 990988"/>
                    <a:gd name="connsiteX31" fmla="*/ 318655 w 820881"/>
                    <a:gd name="connsiteY31" fmla="*/ 574578 h 990988"/>
                    <a:gd name="connsiteX32" fmla="*/ 277091 w 820881"/>
                    <a:gd name="connsiteY32" fmla="*/ 491451 h 990988"/>
                    <a:gd name="connsiteX33" fmla="*/ 235528 w 820881"/>
                    <a:gd name="connsiteY33" fmla="*/ 366760 h 990988"/>
                    <a:gd name="connsiteX34" fmla="*/ 207819 w 820881"/>
                    <a:gd name="connsiteY34" fmla="*/ 283632 h 990988"/>
                    <a:gd name="connsiteX35" fmla="*/ 193964 w 820881"/>
                    <a:gd name="connsiteY35" fmla="*/ 214360 h 990988"/>
                    <a:gd name="connsiteX36" fmla="*/ 235528 w 820881"/>
                    <a:gd name="connsiteY36" fmla="*/ 186651 h 990988"/>
                    <a:gd name="connsiteX37" fmla="*/ 277091 w 820881"/>
                    <a:gd name="connsiteY37" fmla="*/ 200505 h 990988"/>
                    <a:gd name="connsiteX38" fmla="*/ 512619 w 820881"/>
                    <a:gd name="connsiteY38" fmla="*/ 228214 h 990988"/>
                    <a:gd name="connsiteX39" fmla="*/ 692728 w 820881"/>
                    <a:gd name="connsiteY39" fmla="*/ 255923 h 990988"/>
                    <a:gd name="connsiteX40" fmla="*/ 748146 w 820881"/>
                    <a:gd name="connsiteY40" fmla="*/ 269778 h 990988"/>
                    <a:gd name="connsiteX41" fmla="*/ 817419 w 820881"/>
                    <a:gd name="connsiteY41" fmla="*/ 228214 h 990988"/>
                    <a:gd name="connsiteX42" fmla="*/ 775855 w 820881"/>
                    <a:gd name="connsiteY42" fmla="*/ 145087 h 990988"/>
                    <a:gd name="connsiteX43" fmla="*/ 748146 w 820881"/>
                    <a:gd name="connsiteY43" fmla="*/ 145087 h 99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0881" h="990988">
                      <a:moveTo>
                        <a:pt x="748146" y="145087"/>
                      </a:moveTo>
                      <a:cubicBezTo>
                        <a:pt x="664391" y="124147"/>
                        <a:pt x="710794" y="137254"/>
                        <a:pt x="609600" y="103523"/>
                      </a:cubicBezTo>
                      <a:lnTo>
                        <a:pt x="568037" y="89669"/>
                      </a:lnTo>
                      <a:cubicBezTo>
                        <a:pt x="554182" y="85051"/>
                        <a:pt x="540641" y="79356"/>
                        <a:pt x="526473" y="75814"/>
                      </a:cubicBezTo>
                      <a:cubicBezTo>
                        <a:pt x="508000" y="71196"/>
                        <a:pt x="489643" y="66091"/>
                        <a:pt x="471055" y="61960"/>
                      </a:cubicBezTo>
                      <a:cubicBezTo>
                        <a:pt x="412949" y="49048"/>
                        <a:pt x="378829" y="44280"/>
                        <a:pt x="318655" y="34251"/>
                      </a:cubicBezTo>
                      <a:cubicBezTo>
                        <a:pt x="215905" y="0"/>
                        <a:pt x="245789" y="4192"/>
                        <a:pt x="55419" y="34251"/>
                      </a:cubicBezTo>
                      <a:cubicBezTo>
                        <a:pt x="38972" y="36848"/>
                        <a:pt x="27710" y="52724"/>
                        <a:pt x="13855" y="61960"/>
                      </a:cubicBezTo>
                      <a:cubicBezTo>
                        <a:pt x="9237" y="75814"/>
                        <a:pt x="0" y="88919"/>
                        <a:pt x="0" y="103523"/>
                      </a:cubicBezTo>
                      <a:cubicBezTo>
                        <a:pt x="0" y="134243"/>
                        <a:pt x="6033" y="226425"/>
                        <a:pt x="27709" y="269778"/>
                      </a:cubicBezTo>
                      <a:cubicBezTo>
                        <a:pt x="35156" y="284671"/>
                        <a:pt x="46182" y="297487"/>
                        <a:pt x="55419" y="311342"/>
                      </a:cubicBezTo>
                      <a:cubicBezTo>
                        <a:pt x="90239" y="415804"/>
                        <a:pt x="43271" y="287048"/>
                        <a:pt x="96982" y="394469"/>
                      </a:cubicBezTo>
                      <a:cubicBezTo>
                        <a:pt x="103513" y="407531"/>
                        <a:pt x="103323" y="423509"/>
                        <a:pt x="110837" y="436032"/>
                      </a:cubicBezTo>
                      <a:cubicBezTo>
                        <a:pt x="117558" y="447233"/>
                        <a:pt x="130386" y="453542"/>
                        <a:pt x="138546" y="463742"/>
                      </a:cubicBezTo>
                      <a:cubicBezTo>
                        <a:pt x="148948" y="476744"/>
                        <a:pt x="157019" y="491451"/>
                        <a:pt x="166255" y="505305"/>
                      </a:cubicBezTo>
                      <a:cubicBezTo>
                        <a:pt x="170873" y="519160"/>
                        <a:pt x="173017" y="534103"/>
                        <a:pt x="180109" y="546869"/>
                      </a:cubicBezTo>
                      <a:cubicBezTo>
                        <a:pt x="196282" y="575980"/>
                        <a:pt x="235528" y="629996"/>
                        <a:pt x="235528" y="629996"/>
                      </a:cubicBezTo>
                      <a:cubicBezTo>
                        <a:pt x="270348" y="734462"/>
                        <a:pt x="223379" y="605701"/>
                        <a:pt x="277091" y="713123"/>
                      </a:cubicBezTo>
                      <a:cubicBezTo>
                        <a:pt x="334454" y="827848"/>
                        <a:pt x="239242" y="677130"/>
                        <a:pt x="318655" y="796251"/>
                      </a:cubicBezTo>
                      <a:cubicBezTo>
                        <a:pt x="314037" y="828578"/>
                        <a:pt x="311204" y="861211"/>
                        <a:pt x="304800" y="893232"/>
                      </a:cubicBezTo>
                      <a:cubicBezTo>
                        <a:pt x="301936" y="907552"/>
                        <a:pt x="290946" y="920192"/>
                        <a:pt x="290946" y="934796"/>
                      </a:cubicBezTo>
                      <a:cubicBezTo>
                        <a:pt x="290946" y="953837"/>
                        <a:pt x="300182" y="971741"/>
                        <a:pt x="304800" y="990214"/>
                      </a:cubicBezTo>
                      <a:cubicBezTo>
                        <a:pt x="323273" y="985596"/>
                        <a:pt x="348029" y="990988"/>
                        <a:pt x="360219" y="976360"/>
                      </a:cubicBezTo>
                      <a:cubicBezTo>
                        <a:pt x="392064" y="938146"/>
                        <a:pt x="357245" y="856604"/>
                        <a:pt x="387928" y="948651"/>
                      </a:cubicBezTo>
                      <a:cubicBezTo>
                        <a:pt x="415637" y="944033"/>
                        <a:pt x="451192" y="954660"/>
                        <a:pt x="471055" y="934796"/>
                      </a:cubicBezTo>
                      <a:cubicBezTo>
                        <a:pt x="506840" y="899010"/>
                        <a:pt x="426103" y="858646"/>
                        <a:pt x="415637" y="851669"/>
                      </a:cubicBezTo>
                      <a:cubicBezTo>
                        <a:pt x="429491" y="847051"/>
                        <a:pt x="445049" y="845915"/>
                        <a:pt x="457200" y="837814"/>
                      </a:cubicBezTo>
                      <a:cubicBezTo>
                        <a:pt x="473503" y="826946"/>
                        <a:pt x="492568" y="814839"/>
                        <a:pt x="498764" y="796251"/>
                      </a:cubicBezTo>
                      <a:cubicBezTo>
                        <a:pt x="503382" y="782396"/>
                        <a:pt x="494032" y="766091"/>
                        <a:pt x="484909" y="754687"/>
                      </a:cubicBezTo>
                      <a:cubicBezTo>
                        <a:pt x="465377" y="730271"/>
                        <a:pt x="429162" y="722250"/>
                        <a:pt x="401782" y="713123"/>
                      </a:cubicBezTo>
                      <a:cubicBezTo>
                        <a:pt x="334278" y="611868"/>
                        <a:pt x="416670" y="739178"/>
                        <a:pt x="346364" y="616142"/>
                      </a:cubicBezTo>
                      <a:cubicBezTo>
                        <a:pt x="338103" y="601685"/>
                        <a:pt x="326102" y="589471"/>
                        <a:pt x="318655" y="574578"/>
                      </a:cubicBezTo>
                      <a:cubicBezTo>
                        <a:pt x="261297" y="459863"/>
                        <a:pt x="356497" y="610558"/>
                        <a:pt x="277091" y="491451"/>
                      </a:cubicBezTo>
                      <a:lnTo>
                        <a:pt x="235528" y="366760"/>
                      </a:lnTo>
                      <a:lnTo>
                        <a:pt x="207819" y="283632"/>
                      </a:lnTo>
                      <a:lnTo>
                        <a:pt x="193964" y="214360"/>
                      </a:lnTo>
                      <a:cubicBezTo>
                        <a:pt x="207819" y="205124"/>
                        <a:pt x="219103" y="189389"/>
                        <a:pt x="235528" y="186651"/>
                      </a:cubicBezTo>
                      <a:cubicBezTo>
                        <a:pt x="249933" y="184250"/>
                        <a:pt x="262771" y="197641"/>
                        <a:pt x="277091" y="200505"/>
                      </a:cubicBezTo>
                      <a:cubicBezTo>
                        <a:pt x="338356" y="212758"/>
                        <a:pt x="457645" y="222717"/>
                        <a:pt x="512619" y="228214"/>
                      </a:cubicBezTo>
                      <a:cubicBezTo>
                        <a:pt x="637670" y="259478"/>
                        <a:pt x="485283" y="224009"/>
                        <a:pt x="692728" y="255923"/>
                      </a:cubicBezTo>
                      <a:cubicBezTo>
                        <a:pt x="711548" y="258818"/>
                        <a:pt x="729673" y="265160"/>
                        <a:pt x="748146" y="269778"/>
                      </a:cubicBezTo>
                      <a:cubicBezTo>
                        <a:pt x="765651" y="263943"/>
                        <a:pt x="811985" y="255381"/>
                        <a:pt x="817419" y="228214"/>
                      </a:cubicBezTo>
                      <a:cubicBezTo>
                        <a:pt x="820881" y="210906"/>
                        <a:pt x="785916" y="153136"/>
                        <a:pt x="775855" y="145087"/>
                      </a:cubicBezTo>
                      <a:cubicBezTo>
                        <a:pt x="764451" y="135964"/>
                        <a:pt x="734291" y="131232"/>
                        <a:pt x="748146" y="145087"/>
                      </a:cubicBez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319822" y="637309"/>
                  <a:ext cx="1921160" cy="1052946"/>
                </a:xfrm>
                <a:custGeom>
                  <a:avLst/>
                  <a:gdLst>
                    <a:gd name="connsiteX0" fmla="*/ 23087 w 1921160"/>
                    <a:gd name="connsiteY0" fmla="*/ 318655 h 1052946"/>
                    <a:gd name="connsiteX1" fmla="*/ 92360 w 1921160"/>
                    <a:gd name="connsiteY1" fmla="*/ 387927 h 1052946"/>
                    <a:gd name="connsiteX2" fmla="*/ 133923 w 1921160"/>
                    <a:gd name="connsiteY2" fmla="*/ 415636 h 1052946"/>
                    <a:gd name="connsiteX3" fmla="*/ 161633 w 1921160"/>
                    <a:gd name="connsiteY3" fmla="*/ 443346 h 1052946"/>
                    <a:gd name="connsiteX4" fmla="*/ 314033 w 1921160"/>
                    <a:gd name="connsiteY4" fmla="*/ 471055 h 1052946"/>
                    <a:gd name="connsiteX5" fmla="*/ 452578 w 1921160"/>
                    <a:gd name="connsiteY5" fmla="*/ 526473 h 1052946"/>
                    <a:gd name="connsiteX6" fmla="*/ 494142 w 1921160"/>
                    <a:gd name="connsiteY6" fmla="*/ 540327 h 1052946"/>
                    <a:gd name="connsiteX7" fmla="*/ 535705 w 1921160"/>
                    <a:gd name="connsiteY7" fmla="*/ 554182 h 1052946"/>
                    <a:gd name="connsiteX8" fmla="*/ 577269 w 1921160"/>
                    <a:gd name="connsiteY8" fmla="*/ 595746 h 1052946"/>
                    <a:gd name="connsiteX9" fmla="*/ 618833 w 1921160"/>
                    <a:gd name="connsiteY9" fmla="*/ 609600 h 1052946"/>
                    <a:gd name="connsiteX10" fmla="*/ 660396 w 1921160"/>
                    <a:gd name="connsiteY10" fmla="*/ 637309 h 1052946"/>
                    <a:gd name="connsiteX11" fmla="*/ 757378 w 1921160"/>
                    <a:gd name="connsiteY11" fmla="*/ 734291 h 1052946"/>
                    <a:gd name="connsiteX12" fmla="*/ 798942 w 1921160"/>
                    <a:gd name="connsiteY12" fmla="*/ 706582 h 1052946"/>
                    <a:gd name="connsiteX13" fmla="*/ 826651 w 1921160"/>
                    <a:gd name="connsiteY13" fmla="*/ 665018 h 1052946"/>
                    <a:gd name="connsiteX14" fmla="*/ 868214 w 1921160"/>
                    <a:gd name="connsiteY14" fmla="*/ 651164 h 1052946"/>
                    <a:gd name="connsiteX15" fmla="*/ 937487 w 1921160"/>
                    <a:gd name="connsiteY15" fmla="*/ 595746 h 1052946"/>
                    <a:gd name="connsiteX16" fmla="*/ 1006760 w 1921160"/>
                    <a:gd name="connsiteY16" fmla="*/ 526473 h 1052946"/>
                    <a:gd name="connsiteX17" fmla="*/ 1089887 w 1921160"/>
                    <a:gd name="connsiteY17" fmla="*/ 484909 h 1052946"/>
                    <a:gd name="connsiteX18" fmla="*/ 1131451 w 1921160"/>
                    <a:gd name="connsiteY18" fmla="*/ 471055 h 1052946"/>
                    <a:gd name="connsiteX19" fmla="*/ 1173014 w 1921160"/>
                    <a:gd name="connsiteY19" fmla="*/ 429491 h 1052946"/>
                    <a:gd name="connsiteX20" fmla="*/ 1256142 w 1921160"/>
                    <a:gd name="connsiteY20" fmla="*/ 401782 h 1052946"/>
                    <a:gd name="connsiteX21" fmla="*/ 1297705 w 1921160"/>
                    <a:gd name="connsiteY21" fmla="*/ 360218 h 1052946"/>
                    <a:gd name="connsiteX22" fmla="*/ 1339269 w 1921160"/>
                    <a:gd name="connsiteY22" fmla="*/ 346364 h 1052946"/>
                    <a:gd name="connsiteX23" fmla="*/ 1380833 w 1921160"/>
                    <a:gd name="connsiteY23" fmla="*/ 318655 h 1052946"/>
                    <a:gd name="connsiteX24" fmla="*/ 1422396 w 1921160"/>
                    <a:gd name="connsiteY24" fmla="*/ 304800 h 1052946"/>
                    <a:gd name="connsiteX25" fmla="*/ 1505523 w 1921160"/>
                    <a:gd name="connsiteY25" fmla="*/ 249382 h 1052946"/>
                    <a:gd name="connsiteX26" fmla="*/ 1547087 w 1921160"/>
                    <a:gd name="connsiteY26" fmla="*/ 221673 h 1052946"/>
                    <a:gd name="connsiteX27" fmla="*/ 1588651 w 1921160"/>
                    <a:gd name="connsiteY27" fmla="*/ 193964 h 1052946"/>
                    <a:gd name="connsiteX28" fmla="*/ 1616360 w 1921160"/>
                    <a:gd name="connsiteY28" fmla="*/ 96982 h 1052946"/>
                    <a:gd name="connsiteX29" fmla="*/ 1644069 w 1921160"/>
                    <a:gd name="connsiteY29" fmla="*/ 13855 h 1052946"/>
                    <a:gd name="connsiteX30" fmla="*/ 1685633 w 1921160"/>
                    <a:gd name="connsiteY30" fmla="*/ 0 h 1052946"/>
                    <a:gd name="connsiteX31" fmla="*/ 1699487 w 1921160"/>
                    <a:gd name="connsiteY31" fmla="*/ 110836 h 1052946"/>
                    <a:gd name="connsiteX32" fmla="*/ 1685633 w 1921160"/>
                    <a:gd name="connsiteY32" fmla="*/ 152400 h 1052946"/>
                    <a:gd name="connsiteX33" fmla="*/ 1741051 w 1921160"/>
                    <a:gd name="connsiteY33" fmla="*/ 69273 h 1052946"/>
                    <a:gd name="connsiteX34" fmla="*/ 1838033 w 1921160"/>
                    <a:gd name="connsiteY34" fmla="*/ 83127 h 1052946"/>
                    <a:gd name="connsiteX35" fmla="*/ 1851887 w 1921160"/>
                    <a:gd name="connsiteY35" fmla="*/ 124691 h 1052946"/>
                    <a:gd name="connsiteX36" fmla="*/ 1838033 w 1921160"/>
                    <a:gd name="connsiteY36" fmla="*/ 166255 h 1052946"/>
                    <a:gd name="connsiteX37" fmla="*/ 1810323 w 1921160"/>
                    <a:gd name="connsiteY37" fmla="*/ 207818 h 1052946"/>
                    <a:gd name="connsiteX38" fmla="*/ 1838033 w 1921160"/>
                    <a:gd name="connsiteY38" fmla="*/ 180109 h 1052946"/>
                    <a:gd name="connsiteX39" fmla="*/ 1879596 w 1921160"/>
                    <a:gd name="connsiteY39" fmla="*/ 193964 h 1052946"/>
                    <a:gd name="connsiteX40" fmla="*/ 1921160 w 1921160"/>
                    <a:gd name="connsiteY40" fmla="*/ 277091 h 1052946"/>
                    <a:gd name="connsiteX41" fmla="*/ 1865742 w 1921160"/>
                    <a:gd name="connsiteY41" fmla="*/ 290946 h 1052946"/>
                    <a:gd name="connsiteX42" fmla="*/ 1796469 w 1921160"/>
                    <a:gd name="connsiteY42" fmla="*/ 346364 h 1052946"/>
                    <a:gd name="connsiteX43" fmla="*/ 1574796 w 1921160"/>
                    <a:gd name="connsiteY43" fmla="*/ 360218 h 1052946"/>
                    <a:gd name="connsiteX44" fmla="*/ 1491669 w 1921160"/>
                    <a:gd name="connsiteY44" fmla="*/ 415636 h 1052946"/>
                    <a:gd name="connsiteX45" fmla="*/ 1450105 w 1921160"/>
                    <a:gd name="connsiteY45" fmla="*/ 443346 h 1052946"/>
                    <a:gd name="connsiteX46" fmla="*/ 1408542 w 1921160"/>
                    <a:gd name="connsiteY46" fmla="*/ 457200 h 1052946"/>
                    <a:gd name="connsiteX47" fmla="*/ 1380833 w 1921160"/>
                    <a:gd name="connsiteY47" fmla="*/ 498764 h 1052946"/>
                    <a:gd name="connsiteX48" fmla="*/ 1339269 w 1921160"/>
                    <a:gd name="connsiteY48" fmla="*/ 512618 h 1052946"/>
                    <a:gd name="connsiteX49" fmla="*/ 1256142 w 1921160"/>
                    <a:gd name="connsiteY49" fmla="*/ 568036 h 1052946"/>
                    <a:gd name="connsiteX50" fmla="*/ 1256142 w 1921160"/>
                    <a:gd name="connsiteY50" fmla="*/ 568036 h 1052946"/>
                    <a:gd name="connsiteX51" fmla="*/ 1173014 w 1921160"/>
                    <a:gd name="connsiteY51" fmla="*/ 623455 h 1052946"/>
                    <a:gd name="connsiteX52" fmla="*/ 1089887 w 1921160"/>
                    <a:gd name="connsiteY52" fmla="*/ 665018 h 1052946"/>
                    <a:gd name="connsiteX53" fmla="*/ 1006760 w 1921160"/>
                    <a:gd name="connsiteY53" fmla="*/ 720436 h 1052946"/>
                    <a:gd name="connsiteX54" fmla="*/ 965196 w 1921160"/>
                    <a:gd name="connsiteY54" fmla="*/ 748146 h 1052946"/>
                    <a:gd name="connsiteX55" fmla="*/ 882069 w 1921160"/>
                    <a:gd name="connsiteY55" fmla="*/ 775855 h 1052946"/>
                    <a:gd name="connsiteX56" fmla="*/ 785087 w 1921160"/>
                    <a:gd name="connsiteY56" fmla="*/ 845127 h 1052946"/>
                    <a:gd name="connsiteX57" fmla="*/ 743523 w 1921160"/>
                    <a:gd name="connsiteY57" fmla="*/ 872836 h 1052946"/>
                    <a:gd name="connsiteX58" fmla="*/ 674251 w 1921160"/>
                    <a:gd name="connsiteY58" fmla="*/ 942109 h 1052946"/>
                    <a:gd name="connsiteX59" fmla="*/ 646542 w 1921160"/>
                    <a:gd name="connsiteY59" fmla="*/ 983673 h 1052946"/>
                    <a:gd name="connsiteX60" fmla="*/ 604978 w 1921160"/>
                    <a:gd name="connsiteY60" fmla="*/ 1011382 h 1052946"/>
                    <a:gd name="connsiteX61" fmla="*/ 563414 w 1921160"/>
                    <a:gd name="connsiteY61" fmla="*/ 1052946 h 1052946"/>
                    <a:gd name="connsiteX62" fmla="*/ 397160 w 1921160"/>
                    <a:gd name="connsiteY62" fmla="*/ 1025236 h 1052946"/>
                    <a:gd name="connsiteX63" fmla="*/ 286323 w 1921160"/>
                    <a:gd name="connsiteY63" fmla="*/ 942109 h 1052946"/>
                    <a:gd name="connsiteX64" fmla="*/ 203196 w 1921160"/>
                    <a:gd name="connsiteY64" fmla="*/ 886691 h 1052946"/>
                    <a:gd name="connsiteX65" fmla="*/ 133923 w 1921160"/>
                    <a:gd name="connsiteY65" fmla="*/ 831273 h 1052946"/>
                    <a:gd name="connsiteX66" fmla="*/ 78505 w 1921160"/>
                    <a:gd name="connsiteY66" fmla="*/ 748146 h 1052946"/>
                    <a:gd name="connsiteX67" fmla="*/ 64651 w 1921160"/>
                    <a:gd name="connsiteY67" fmla="*/ 692727 h 1052946"/>
                    <a:gd name="connsiteX68" fmla="*/ 36942 w 1921160"/>
                    <a:gd name="connsiteY68" fmla="*/ 651164 h 1052946"/>
                    <a:gd name="connsiteX69" fmla="*/ 23087 w 1921160"/>
                    <a:gd name="connsiteY69" fmla="*/ 609600 h 1052946"/>
                    <a:gd name="connsiteX70" fmla="*/ 36942 w 1921160"/>
                    <a:gd name="connsiteY70" fmla="*/ 429491 h 105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21160" h="1052946">
                      <a:moveTo>
                        <a:pt x="23087" y="318655"/>
                      </a:moveTo>
                      <a:cubicBezTo>
                        <a:pt x="133921" y="392544"/>
                        <a:pt x="0" y="295567"/>
                        <a:pt x="92360" y="387927"/>
                      </a:cubicBezTo>
                      <a:cubicBezTo>
                        <a:pt x="104134" y="399701"/>
                        <a:pt x="120921" y="405234"/>
                        <a:pt x="133923" y="415636"/>
                      </a:cubicBezTo>
                      <a:cubicBezTo>
                        <a:pt x="144123" y="423796"/>
                        <a:pt x="149949" y="437504"/>
                        <a:pt x="161633" y="443346"/>
                      </a:cubicBezTo>
                      <a:cubicBezTo>
                        <a:pt x="187760" y="456409"/>
                        <a:pt x="302768" y="469446"/>
                        <a:pt x="314033" y="471055"/>
                      </a:cubicBezTo>
                      <a:cubicBezTo>
                        <a:pt x="395573" y="511825"/>
                        <a:pt x="349861" y="492235"/>
                        <a:pt x="452578" y="526473"/>
                      </a:cubicBezTo>
                      <a:lnTo>
                        <a:pt x="494142" y="540327"/>
                      </a:lnTo>
                      <a:lnTo>
                        <a:pt x="535705" y="554182"/>
                      </a:lnTo>
                      <a:cubicBezTo>
                        <a:pt x="549560" y="568037"/>
                        <a:pt x="560966" y="584878"/>
                        <a:pt x="577269" y="595746"/>
                      </a:cubicBezTo>
                      <a:cubicBezTo>
                        <a:pt x="589420" y="603847"/>
                        <a:pt x="605771" y="603069"/>
                        <a:pt x="618833" y="609600"/>
                      </a:cubicBezTo>
                      <a:cubicBezTo>
                        <a:pt x="633726" y="617046"/>
                        <a:pt x="646542" y="628073"/>
                        <a:pt x="660396" y="637309"/>
                      </a:cubicBezTo>
                      <a:cubicBezTo>
                        <a:pt x="723915" y="732587"/>
                        <a:pt x="684221" y="709905"/>
                        <a:pt x="757378" y="734291"/>
                      </a:cubicBezTo>
                      <a:cubicBezTo>
                        <a:pt x="771233" y="725055"/>
                        <a:pt x="787168" y="718356"/>
                        <a:pt x="798942" y="706582"/>
                      </a:cubicBezTo>
                      <a:cubicBezTo>
                        <a:pt x="810716" y="694808"/>
                        <a:pt x="813649" y="675420"/>
                        <a:pt x="826651" y="665018"/>
                      </a:cubicBezTo>
                      <a:cubicBezTo>
                        <a:pt x="838055" y="655895"/>
                        <a:pt x="854360" y="655782"/>
                        <a:pt x="868214" y="651164"/>
                      </a:cubicBezTo>
                      <a:cubicBezTo>
                        <a:pt x="940358" y="542947"/>
                        <a:pt x="848259" y="662666"/>
                        <a:pt x="937487" y="595746"/>
                      </a:cubicBezTo>
                      <a:cubicBezTo>
                        <a:pt x="963612" y="576153"/>
                        <a:pt x="975780" y="536800"/>
                        <a:pt x="1006760" y="526473"/>
                      </a:cubicBezTo>
                      <a:cubicBezTo>
                        <a:pt x="1111239" y="491645"/>
                        <a:pt x="982446" y="538628"/>
                        <a:pt x="1089887" y="484909"/>
                      </a:cubicBezTo>
                      <a:cubicBezTo>
                        <a:pt x="1102949" y="478378"/>
                        <a:pt x="1117596" y="475673"/>
                        <a:pt x="1131451" y="471055"/>
                      </a:cubicBezTo>
                      <a:cubicBezTo>
                        <a:pt x="1145305" y="457200"/>
                        <a:pt x="1155886" y="439006"/>
                        <a:pt x="1173014" y="429491"/>
                      </a:cubicBezTo>
                      <a:cubicBezTo>
                        <a:pt x="1198547" y="415306"/>
                        <a:pt x="1256142" y="401782"/>
                        <a:pt x="1256142" y="401782"/>
                      </a:cubicBezTo>
                      <a:cubicBezTo>
                        <a:pt x="1269996" y="387927"/>
                        <a:pt x="1281402" y="371086"/>
                        <a:pt x="1297705" y="360218"/>
                      </a:cubicBezTo>
                      <a:cubicBezTo>
                        <a:pt x="1309856" y="352117"/>
                        <a:pt x="1326207" y="352895"/>
                        <a:pt x="1339269" y="346364"/>
                      </a:cubicBezTo>
                      <a:cubicBezTo>
                        <a:pt x="1354162" y="338918"/>
                        <a:pt x="1365940" y="326102"/>
                        <a:pt x="1380833" y="318655"/>
                      </a:cubicBezTo>
                      <a:cubicBezTo>
                        <a:pt x="1393895" y="312124"/>
                        <a:pt x="1409630" y="311892"/>
                        <a:pt x="1422396" y="304800"/>
                      </a:cubicBezTo>
                      <a:cubicBezTo>
                        <a:pt x="1451507" y="288627"/>
                        <a:pt x="1477814" y="267855"/>
                        <a:pt x="1505523" y="249382"/>
                      </a:cubicBezTo>
                      <a:lnTo>
                        <a:pt x="1547087" y="221673"/>
                      </a:lnTo>
                      <a:lnTo>
                        <a:pt x="1588651" y="193964"/>
                      </a:lnTo>
                      <a:cubicBezTo>
                        <a:pt x="1635223" y="54242"/>
                        <a:pt x="1564155" y="270997"/>
                        <a:pt x="1616360" y="96982"/>
                      </a:cubicBezTo>
                      <a:cubicBezTo>
                        <a:pt x="1624753" y="69006"/>
                        <a:pt x="1616360" y="23092"/>
                        <a:pt x="1644069" y="13855"/>
                      </a:cubicBezTo>
                      <a:lnTo>
                        <a:pt x="1685633" y="0"/>
                      </a:lnTo>
                      <a:cubicBezTo>
                        <a:pt x="1724203" y="57856"/>
                        <a:pt x="1719720" y="29905"/>
                        <a:pt x="1699487" y="110836"/>
                      </a:cubicBezTo>
                      <a:cubicBezTo>
                        <a:pt x="1695945" y="125004"/>
                        <a:pt x="1685633" y="167004"/>
                        <a:pt x="1685633" y="152400"/>
                      </a:cubicBezTo>
                      <a:cubicBezTo>
                        <a:pt x="1685633" y="92756"/>
                        <a:pt x="1699290" y="97113"/>
                        <a:pt x="1741051" y="69273"/>
                      </a:cubicBezTo>
                      <a:cubicBezTo>
                        <a:pt x="1773378" y="73891"/>
                        <a:pt x="1808825" y="68523"/>
                        <a:pt x="1838033" y="83127"/>
                      </a:cubicBezTo>
                      <a:cubicBezTo>
                        <a:pt x="1851095" y="89658"/>
                        <a:pt x="1851887" y="110087"/>
                        <a:pt x="1851887" y="124691"/>
                      </a:cubicBezTo>
                      <a:cubicBezTo>
                        <a:pt x="1851887" y="139295"/>
                        <a:pt x="1844564" y="153193"/>
                        <a:pt x="1838033" y="166255"/>
                      </a:cubicBezTo>
                      <a:cubicBezTo>
                        <a:pt x="1830586" y="181148"/>
                        <a:pt x="1810323" y="191167"/>
                        <a:pt x="1810323" y="207818"/>
                      </a:cubicBezTo>
                      <a:lnTo>
                        <a:pt x="1838033" y="180109"/>
                      </a:lnTo>
                      <a:cubicBezTo>
                        <a:pt x="1851887" y="184727"/>
                        <a:pt x="1868192" y="184841"/>
                        <a:pt x="1879596" y="193964"/>
                      </a:cubicBezTo>
                      <a:cubicBezTo>
                        <a:pt x="1904012" y="213497"/>
                        <a:pt x="1912033" y="249710"/>
                        <a:pt x="1921160" y="277091"/>
                      </a:cubicBezTo>
                      <a:cubicBezTo>
                        <a:pt x="1902687" y="281709"/>
                        <a:pt x="1881585" y="280384"/>
                        <a:pt x="1865742" y="290946"/>
                      </a:cubicBezTo>
                      <a:cubicBezTo>
                        <a:pt x="1803347" y="332542"/>
                        <a:pt x="1877146" y="337872"/>
                        <a:pt x="1796469" y="346364"/>
                      </a:cubicBezTo>
                      <a:cubicBezTo>
                        <a:pt x="1722841" y="354114"/>
                        <a:pt x="1648687" y="355600"/>
                        <a:pt x="1574796" y="360218"/>
                      </a:cubicBezTo>
                      <a:lnTo>
                        <a:pt x="1491669" y="415636"/>
                      </a:lnTo>
                      <a:cubicBezTo>
                        <a:pt x="1477814" y="424873"/>
                        <a:pt x="1465902" y="438080"/>
                        <a:pt x="1450105" y="443346"/>
                      </a:cubicBezTo>
                      <a:lnTo>
                        <a:pt x="1408542" y="457200"/>
                      </a:lnTo>
                      <a:cubicBezTo>
                        <a:pt x="1399306" y="471055"/>
                        <a:pt x="1393835" y="488362"/>
                        <a:pt x="1380833" y="498764"/>
                      </a:cubicBezTo>
                      <a:cubicBezTo>
                        <a:pt x="1369429" y="507887"/>
                        <a:pt x="1352035" y="505526"/>
                        <a:pt x="1339269" y="512618"/>
                      </a:cubicBezTo>
                      <a:cubicBezTo>
                        <a:pt x="1310158" y="528791"/>
                        <a:pt x="1283851" y="549563"/>
                        <a:pt x="1256142" y="568036"/>
                      </a:cubicBezTo>
                      <a:lnTo>
                        <a:pt x="1256142" y="568036"/>
                      </a:lnTo>
                      <a:cubicBezTo>
                        <a:pt x="1177351" y="646827"/>
                        <a:pt x="1253217" y="583353"/>
                        <a:pt x="1173014" y="623455"/>
                      </a:cubicBezTo>
                      <a:cubicBezTo>
                        <a:pt x="1065592" y="677167"/>
                        <a:pt x="1194353" y="630198"/>
                        <a:pt x="1089887" y="665018"/>
                      </a:cubicBezTo>
                      <a:lnTo>
                        <a:pt x="1006760" y="720436"/>
                      </a:lnTo>
                      <a:cubicBezTo>
                        <a:pt x="992905" y="729673"/>
                        <a:pt x="980993" y="742880"/>
                        <a:pt x="965196" y="748146"/>
                      </a:cubicBezTo>
                      <a:cubicBezTo>
                        <a:pt x="937487" y="757382"/>
                        <a:pt x="906371" y="759654"/>
                        <a:pt x="882069" y="775855"/>
                      </a:cubicBezTo>
                      <a:cubicBezTo>
                        <a:pt x="784115" y="841157"/>
                        <a:pt x="905381" y="759204"/>
                        <a:pt x="785087" y="845127"/>
                      </a:cubicBezTo>
                      <a:cubicBezTo>
                        <a:pt x="771537" y="854805"/>
                        <a:pt x="757378" y="863600"/>
                        <a:pt x="743523" y="872836"/>
                      </a:cubicBezTo>
                      <a:cubicBezTo>
                        <a:pt x="669632" y="983674"/>
                        <a:pt x="766614" y="849745"/>
                        <a:pt x="674251" y="942109"/>
                      </a:cubicBezTo>
                      <a:cubicBezTo>
                        <a:pt x="662477" y="953883"/>
                        <a:pt x="658316" y="971899"/>
                        <a:pt x="646542" y="983673"/>
                      </a:cubicBezTo>
                      <a:cubicBezTo>
                        <a:pt x="634768" y="995447"/>
                        <a:pt x="617770" y="1000722"/>
                        <a:pt x="604978" y="1011382"/>
                      </a:cubicBezTo>
                      <a:cubicBezTo>
                        <a:pt x="589926" y="1023925"/>
                        <a:pt x="577269" y="1039091"/>
                        <a:pt x="563414" y="1052946"/>
                      </a:cubicBezTo>
                      <a:cubicBezTo>
                        <a:pt x="540517" y="1050402"/>
                        <a:pt x="437780" y="1047803"/>
                        <a:pt x="397160" y="1025236"/>
                      </a:cubicBezTo>
                      <a:cubicBezTo>
                        <a:pt x="188866" y="909516"/>
                        <a:pt x="382414" y="1014177"/>
                        <a:pt x="286323" y="942109"/>
                      </a:cubicBezTo>
                      <a:cubicBezTo>
                        <a:pt x="259681" y="922128"/>
                        <a:pt x="230905" y="905164"/>
                        <a:pt x="203196" y="886691"/>
                      </a:cubicBezTo>
                      <a:cubicBezTo>
                        <a:pt x="175933" y="868515"/>
                        <a:pt x="153663" y="857593"/>
                        <a:pt x="133923" y="831273"/>
                      </a:cubicBezTo>
                      <a:cubicBezTo>
                        <a:pt x="113942" y="804631"/>
                        <a:pt x="78505" y="748146"/>
                        <a:pt x="78505" y="748146"/>
                      </a:cubicBezTo>
                      <a:cubicBezTo>
                        <a:pt x="73887" y="729673"/>
                        <a:pt x="72152" y="710229"/>
                        <a:pt x="64651" y="692727"/>
                      </a:cubicBezTo>
                      <a:cubicBezTo>
                        <a:pt x="58092" y="677422"/>
                        <a:pt x="44389" y="666057"/>
                        <a:pt x="36942" y="651164"/>
                      </a:cubicBezTo>
                      <a:cubicBezTo>
                        <a:pt x="30411" y="638102"/>
                        <a:pt x="27705" y="623455"/>
                        <a:pt x="23087" y="609600"/>
                      </a:cubicBezTo>
                      <a:cubicBezTo>
                        <a:pt x="38321" y="457269"/>
                        <a:pt x="36942" y="517467"/>
                        <a:pt x="36942" y="429491"/>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1463724">
                  <a:off x="7593929" y="884099"/>
                  <a:ext cx="288193" cy="305032"/>
                </a:xfrm>
                <a:custGeom>
                  <a:avLst/>
                  <a:gdLst>
                    <a:gd name="connsiteX0" fmla="*/ 29378 w 271749"/>
                    <a:gd name="connsiteY0" fmla="*/ 18361 h 304800"/>
                    <a:gd name="connsiteX1" fmla="*/ 40395 w 271749"/>
                    <a:gd name="connsiteY1" fmla="*/ 128530 h 304800"/>
                    <a:gd name="connsiteX2" fmla="*/ 62429 w 271749"/>
                    <a:gd name="connsiteY2" fmla="*/ 260732 h 304800"/>
                    <a:gd name="connsiteX3" fmla="*/ 84463 w 271749"/>
                    <a:gd name="connsiteY3" fmla="*/ 293783 h 304800"/>
                    <a:gd name="connsiteX4" fmla="*/ 117513 w 271749"/>
                    <a:gd name="connsiteY4" fmla="*/ 304800 h 304800"/>
                    <a:gd name="connsiteX5" fmla="*/ 216665 w 271749"/>
                    <a:gd name="connsiteY5" fmla="*/ 293783 h 304800"/>
                    <a:gd name="connsiteX6" fmla="*/ 249716 w 271749"/>
                    <a:gd name="connsiteY6" fmla="*/ 282766 h 304800"/>
                    <a:gd name="connsiteX7" fmla="*/ 271749 w 271749"/>
                    <a:gd name="connsiteY7" fmla="*/ 249715 h 304800"/>
                    <a:gd name="connsiteX8" fmla="*/ 260732 w 271749"/>
                    <a:gd name="connsiteY8" fmla="*/ 62429 h 304800"/>
                    <a:gd name="connsiteX9" fmla="*/ 249716 w 271749"/>
                    <a:gd name="connsiteY9" fmla="*/ 29378 h 304800"/>
                    <a:gd name="connsiteX10" fmla="*/ 216665 w 271749"/>
                    <a:gd name="connsiteY10" fmla="*/ 18361 h 304800"/>
                    <a:gd name="connsiteX11" fmla="*/ 29378 w 271749"/>
                    <a:gd name="connsiteY11" fmla="*/ 1836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9" h="304800">
                      <a:moveTo>
                        <a:pt x="29378" y="18361"/>
                      </a:moveTo>
                      <a:cubicBezTo>
                        <a:pt x="0" y="36723"/>
                        <a:pt x="36531" y="91827"/>
                        <a:pt x="40395" y="128530"/>
                      </a:cubicBezTo>
                      <a:cubicBezTo>
                        <a:pt x="43653" y="159483"/>
                        <a:pt x="44053" y="223981"/>
                        <a:pt x="62429" y="260732"/>
                      </a:cubicBezTo>
                      <a:cubicBezTo>
                        <a:pt x="68351" y="272575"/>
                        <a:pt x="74124" y="285511"/>
                        <a:pt x="84463" y="293783"/>
                      </a:cubicBezTo>
                      <a:cubicBezTo>
                        <a:pt x="93531" y="301037"/>
                        <a:pt x="106496" y="301128"/>
                        <a:pt x="117513" y="304800"/>
                      </a:cubicBezTo>
                      <a:cubicBezTo>
                        <a:pt x="150564" y="301128"/>
                        <a:pt x="183863" y="299250"/>
                        <a:pt x="216665" y="293783"/>
                      </a:cubicBezTo>
                      <a:cubicBezTo>
                        <a:pt x="228120" y="291874"/>
                        <a:pt x="240648" y="290021"/>
                        <a:pt x="249716" y="282766"/>
                      </a:cubicBezTo>
                      <a:cubicBezTo>
                        <a:pt x="260055" y="274495"/>
                        <a:pt x="264405" y="260732"/>
                        <a:pt x="271749" y="249715"/>
                      </a:cubicBezTo>
                      <a:cubicBezTo>
                        <a:pt x="268077" y="187286"/>
                        <a:pt x="266954" y="124655"/>
                        <a:pt x="260732" y="62429"/>
                      </a:cubicBezTo>
                      <a:cubicBezTo>
                        <a:pt x="259577" y="50874"/>
                        <a:pt x="257927" y="37590"/>
                        <a:pt x="249716" y="29378"/>
                      </a:cubicBezTo>
                      <a:cubicBezTo>
                        <a:pt x="241505" y="21166"/>
                        <a:pt x="228265" y="18913"/>
                        <a:pt x="216665" y="18361"/>
                      </a:cubicBezTo>
                      <a:cubicBezTo>
                        <a:pt x="150638" y="15217"/>
                        <a:pt x="58756" y="0"/>
                        <a:pt x="29378" y="18361"/>
                      </a:cubicBezTo>
                      <a:close/>
                    </a:path>
                  </a:pathLst>
                </a:custGeom>
                <a:solidFill>
                  <a:srgbClr val="F2AD7A"/>
                </a:solidFill>
                <a:ln>
                  <a:solidFill>
                    <a:srgbClr val="593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049709" y="2452255"/>
                  <a:ext cx="930509" cy="1274618"/>
                </a:xfrm>
                <a:custGeom>
                  <a:avLst/>
                  <a:gdLst>
                    <a:gd name="connsiteX0" fmla="*/ 168509 w 930509"/>
                    <a:gd name="connsiteY0" fmla="*/ 96981 h 1274618"/>
                    <a:gd name="connsiteX1" fmla="*/ 251636 w 930509"/>
                    <a:gd name="connsiteY1" fmla="*/ 69272 h 1274618"/>
                    <a:gd name="connsiteX2" fmla="*/ 293200 w 930509"/>
                    <a:gd name="connsiteY2" fmla="*/ 55418 h 1274618"/>
                    <a:gd name="connsiteX3" fmla="*/ 404036 w 930509"/>
                    <a:gd name="connsiteY3" fmla="*/ 27709 h 1274618"/>
                    <a:gd name="connsiteX4" fmla="*/ 445600 w 930509"/>
                    <a:gd name="connsiteY4" fmla="*/ 13854 h 1274618"/>
                    <a:gd name="connsiteX5" fmla="*/ 694982 w 930509"/>
                    <a:gd name="connsiteY5" fmla="*/ 0 h 1274618"/>
                    <a:gd name="connsiteX6" fmla="*/ 778109 w 930509"/>
                    <a:gd name="connsiteY6" fmla="*/ 13854 h 1274618"/>
                    <a:gd name="connsiteX7" fmla="*/ 819673 w 930509"/>
                    <a:gd name="connsiteY7" fmla="*/ 41563 h 1274618"/>
                    <a:gd name="connsiteX8" fmla="*/ 888946 w 930509"/>
                    <a:gd name="connsiteY8" fmla="*/ 124690 h 1274618"/>
                    <a:gd name="connsiteX9" fmla="*/ 902800 w 930509"/>
                    <a:gd name="connsiteY9" fmla="*/ 180109 h 1274618"/>
                    <a:gd name="connsiteX10" fmla="*/ 930509 w 930509"/>
                    <a:gd name="connsiteY10" fmla="*/ 263236 h 1274618"/>
                    <a:gd name="connsiteX11" fmla="*/ 888946 w 930509"/>
                    <a:gd name="connsiteY11" fmla="*/ 346363 h 1274618"/>
                    <a:gd name="connsiteX12" fmla="*/ 861236 w 930509"/>
                    <a:gd name="connsiteY12" fmla="*/ 374072 h 1274618"/>
                    <a:gd name="connsiteX13" fmla="*/ 791964 w 930509"/>
                    <a:gd name="connsiteY13" fmla="*/ 443345 h 1274618"/>
                    <a:gd name="connsiteX14" fmla="*/ 764255 w 930509"/>
                    <a:gd name="connsiteY14" fmla="*/ 484909 h 1274618"/>
                    <a:gd name="connsiteX15" fmla="*/ 722691 w 930509"/>
                    <a:gd name="connsiteY15" fmla="*/ 512618 h 1274618"/>
                    <a:gd name="connsiteX16" fmla="*/ 708836 w 930509"/>
                    <a:gd name="connsiteY16" fmla="*/ 554181 h 1274618"/>
                    <a:gd name="connsiteX17" fmla="*/ 625709 w 930509"/>
                    <a:gd name="connsiteY17" fmla="*/ 609600 h 1274618"/>
                    <a:gd name="connsiteX18" fmla="*/ 514873 w 930509"/>
                    <a:gd name="connsiteY18" fmla="*/ 706581 h 1274618"/>
                    <a:gd name="connsiteX19" fmla="*/ 431746 w 930509"/>
                    <a:gd name="connsiteY19" fmla="*/ 775854 h 1274618"/>
                    <a:gd name="connsiteX20" fmla="*/ 404036 w 930509"/>
                    <a:gd name="connsiteY20" fmla="*/ 803563 h 1274618"/>
                    <a:gd name="connsiteX21" fmla="*/ 362473 w 930509"/>
                    <a:gd name="connsiteY21" fmla="*/ 831272 h 1274618"/>
                    <a:gd name="connsiteX22" fmla="*/ 279346 w 930509"/>
                    <a:gd name="connsiteY22" fmla="*/ 886690 h 1274618"/>
                    <a:gd name="connsiteX23" fmla="*/ 251636 w 930509"/>
                    <a:gd name="connsiteY23" fmla="*/ 914400 h 1274618"/>
                    <a:gd name="connsiteX24" fmla="*/ 223927 w 930509"/>
                    <a:gd name="connsiteY24" fmla="*/ 955963 h 1274618"/>
                    <a:gd name="connsiteX25" fmla="*/ 182364 w 930509"/>
                    <a:gd name="connsiteY25" fmla="*/ 969818 h 1274618"/>
                    <a:gd name="connsiteX26" fmla="*/ 154655 w 930509"/>
                    <a:gd name="connsiteY26" fmla="*/ 1011381 h 1274618"/>
                    <a:gd name="connsiteX27" fmla="*/ 196218 w 930509"/>
                    <a:gd name="connsiteY27" fmla="*/ 1025236 h 1274618"/>
                    <a:gd name="connsiteX28" fmla="*/ 265491 w 930509"/>
                    <a:gd name="connsiteY28" fmla="*/ 1149927 h 1274618"/>
                    <a:gd name="connsiteX29" fmla="*/ 251636 w 930509"/>
                    <a:gd name="connsiteY29" fmla="*/ 1233054 h 1274618"/>
                    <a:gd name="connsiteX30" fmla="*/ 168509 w 930509"/>
                    <a:gd name="connsiteY30" fmla="*/ 1274618 h 1274618"/>
                    <a:gd name="connsiteX31" fmla="*/ 99236 w 930509"/>
                    <a:gd name="connsiteY31" fmla="*/ 1233054 h 1274618"/>
                    <a:gd name="connsiteX32" fmla="*/ 71527 w 930509"/>
                    <a:gd name="connsiteY32" fmla="*/ 1149927 h 1274618"/>
                    <a:gd name="connsiteX33" fmla="*/ 57673 w 930509"/>
                    <a:gd name="connsiteY33" fmla="*/ 1108363 h 1274618"/>
                    <a:gd name="connsiteX34" fmla="*/ 29964 w 930509"/>
                    <a:gd name="connsiteY34" fmla="*/ 1066800 h 1274618"/>
                    <a:gd name="connsiteX35" fmla="*/ 2255 w 930509"/>
                    <a:gd name="connsiteY35" fmla="*/ 983672 h 1274618"/>
                    <a:gd name="connsiteX36" fmla="*/ 16109 w 930509"/>
                    <a:gd name="connsiteY36" fmla="*/ 900545 h 1274618"/>
                    <a:gd name="connsiteX37" fmla="*/ 99236 w 930509"/>
                    <a:gd name="connsiteY37" fmla="*/ 845127 h 1274618"/>
                    <a:gd name="connsiteX38" fmla="*/ 126946 w 930509"/>
                    <a:gd name="connsiteY38" fmla="*/ 817418 h 1274618"/>
                    <a:gd name="connsiteX39" fmla="*/ 210073 w 930509"/>
                    <a:gd name="connsiteY39" fmla="*/ 789709 h 1274618"/>
                    <a:gd name="connsiteX40" fmla="*/ 251636 w 930509"/>
                    <a:gd name="connsiteY40" fmla="*/ 762000 h 1274618"/>
                    <a:gd name="connsiteX41" fmla="*/ 279346 w 930509"/>
                    <a:gd name="connsiteY41" fmla="*/ 720436 h 1274618"/>
                    <a:gd name="connsiteX42" fmla="*/ 362473 w 930509"/>
                    <a:gd name="connsiteY42" fmla="*/ 665018 h 1274618"/>
                    <a:gd name="connsiteX43" fmla="*/ 431746 w 930509"/>
                    <a:gd name="connsiteY43" fmla="*/ 595745 h 1274618"/>
                    <a:gd name="connsiteX44" fmla="*/ 514873 w 930509"/>
                    <a:gd name="connsiteY44" fmla="*/ 540327 h 1274618"/>
                    <a:gd name="connsiteX45" fmla="*/ 542582 w 930509"/>
                    <a:gd name="connsiteY45" fmla="*/ 498763 h 1274618"/>
                    <a:gd name="connsiteX46" fmla="*/ 639564 w 930509"/>
                    <a:gd name="connsiteY46" fmla="*/ 387927 h 1274618"/>
                    <a:gd name="connsiteX47" fmla="*/ 542582 w 930509"/>
                    <a:gd name="connsiteY47" fmla="*/ 360218 h 1274618"/>
                    <a:gd name="connsiteX48" fmla="*/ 431746 w 930509"/>
                    <a:gd name="connsiteY48" fmla="*/ 332509 h 1274618"/>
                    <a:gd name="connsiteX49" fmla="*/ 182364 w 930509"/>
                    <a:gd name="connsiteY49" fmla="*/ 304800 h 1274618"/>
                    <a:gd name="connsiteX50" fmla="*/ 113091 w 930509"/>
                    <a:gd name="connsiteY50" fmla="*/ 249381 h 1274618"/>
                    <a:gd name="connsiteX51" fmla="*/ 85382 w 930509"/>
                    <a:gd name="connsiteY51" fmla="*/ 166254 h 1274618"/>
                    <a:gd name="connsiteX52" fmla="*/ 113091 w 930509"/>
                    <a:gd name="connsiteY52" fmla="*/ 124690 h 1274618"/>
                    <a:gd name="connsiteX53" fmla="*/ 154655 w 930509"/>
                    <a:gd name="connsiteY53" fmla="*/ 110836 h 1274618"/>
                    <a:gd name="connsiteX54" fmla="*/ 168509 w 930509"/>
                    <a:gd name="connsiteY54" fmla="*/ 96981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0509" h="1274618">
                      <a:moveTo>
                        <a:pt x="168509" y="96981"/>
                      </a:moveTo>
                      <a:cubicBezTo>
                        <a:pt x="184672" y="90054"/>
                        <a:pt x="223927" y="78508"/>
                        <a:pt x="251636" y="69272"/>
                      </a:cubicBezTo>
                      <a:cubicBezTo>
                        <a:pt x="265491" y="64654"/>
                        <a:pt x="279032" y="58960"/>
                        <a:pt x="293200" y="55418"/>
                      </a:cubicBezTo>
                      <a:cubicBezTo>
                        <a:pt x="330145" y="46182"/>
                        <a:pt x="367908" y="39752"/>
                        <a:pt x="404036" y="27709"/>
                      </a:cubicBezTo>
                      <a:cubicBezTo>
                        <a:pt x="417891" y="23091"/>
                        <a:pt x="431062" y="15239"/>
                        <a:pt x="445600" y="13854"/>
                      </a:cubicBezTo>
                      <a:cubicBezTo>
                        <a:pt x="528480" y="5961"/>
                        <a:pt x="611855" y="4618"/>
                        <a:pt x="694982" y="0"/>
                      </a:cubicBezTo>
                      <a:cubicBezTo>
                        <a:pt x="722691" y="4618"/>
                        <a:pt x="751459" y="4971"/>
                        <a:pt x="778109" y="13854"/>
                      </a:cubicBezTo>
                      <a:cubicBezTo>
                        <a:pt x="793906" y="19119"/>
                        <a:pt x="806881" y="30903"/>
                        <a:pt x="819673" y="41563"/>
                      </a:cubicBezTo>
                      <a:cubicBezTo>
                        <a:pt x="859673" y="74896"/>
                        <a:pt x="861702" y="83826"/>
                        <a:pt x="888946" y="124690"/>
                      </a:cubicBezTo>
                      <a:cubicBezTo>
                        <a:pt x="893564" y="143163"/>
                        <a:pt x="897329" y="161871"/>
                        <a:pt x="902800" y="180109"/>
                      </a:cubicBezTo>
                      <a:cubicBezTo>
                        <a:pt x="911193" y="208085"/>
                        <a:pt x="930509" y="263236"/>
                        <a:pt x="930509" y="263236"/>
                      </a:cubicBezTo>
                      <a:cubicBezTo>
                        <a:pt x="915876" y="307136"/>
                        <a:pt x="919640" y="307996"/>
                        <a:pt x="888946" y="346363"/>
                      </a:cubicBezTo>
                      <a:cubicBezTo>
                        <a:pt x="880786" y="356563"/>
                        <a:pt x="869396" y="363872"/>
                        <a:pt x="861236" y="374072"/>
                      </a:cubicBezTo>
                      <a:cubicBezTo>
                        <a:pt x="808455" y="440048"/>
                        <a:pt x="863218" y="395842"/>
                        <a:pt x="791964" y="443345"/>
                      </a:cubicBezTo>
                      <a:cubicBezTo>
                        <a:pt x="782728" y="457200"/>
                        <a:pt x="776029" y="473135"/>
                        <a:pt x="764255" y="484909"/>
                      </a:cubicBezTo>
                      <a:cubicBezTo>
                        <a:pt x="752481" y="496683"/>
                        <a:pt x="733093" y="499616"/>
                        <a:pt x="722691" y="512618"/>
                      </a:cubicBezTo>
                      <a:cubicBezTo>
                        <a:pt x="713568" y="524022"/>
                        <a:pt x="719162" y="543855"/>
                        <a:pt x="708836" y="554181"/>
                      </a:cubicBezTo>
                      <a:cubicBezTo>
                        <a:pt x="685288" y="577729"/>
                        <a:pt x="625709" y="609600"/>
                        <a:pt x="625709" y="609600"/>
                      </a:cubicBezTo>
                      <a:cubicBezTo>
                        <a:pt x="547199" y="727363"/>
                        <a:pt x="676511" y="544943"/>
                        <a:pt x="514873" y="706581"/>
                      </a:cubicBezTo>
                      <a:cubicBezTo>
                        <a:pt x="416147" y="805307"/>
                        <a:pt x="528184" y="698704"/>
                        <a:pt x="431746" y="775854"/>
                      </a:cubicBezTo>
                      <a:cubicBezTo>
                        <a:pt x="421546" y="784014"/>
                        <a:pt x="414236" y="795403"/>
                        <a:pt x="404036" y="803563"/>
                      </a:cubicBezTo>
                      <a:cubicBezTo>
                        <a:pt x="391034" y="813965"/>
                        <a:pt x="375265" y="820612"/>
                        <a:pt x="362473" y="831272"/>
                      </a:cubicBezTo>
                      <a:cubicBezTo>
                        <a:pt x="293287" y="888927"/>
                        <a:pt x="352388" y="862343"/>
                        <a:pt x="279346" y="886690"/>
                      </a:cubicBezTo>
                      <a:cubicBezTo>
                        <a:pt x="270109" y="895927"/>
                        <a:pt x="259796" y="904200"/>
                        <a:pt x="251636" y="914400"/>
                      </a:cubicBezTo>
                      <a:cubicBezTo>
                        <a:pt x="241234" y="927402"/>
                        <a:pt x="236929" y="945561"/>
                        <a:pt x="223927" y="955963"/>
                      </a:cubicBezTo>
                      <a:cubicBezTo>
                        <a:pt x="212523" y="965086"/>
                        <a:pt x="196218" y="965200"/>
                        <a:pt x="182364" y="969818"/>
                      </a:cubicBezTo>
                      <a:cubicBezTo>
                        <a:pt x="173128" y="983672"/>
                        <a:pt x="150617" y="995227"/>
                        <a:pt x="154655" y="1011381"/>
                      </a:cubicBezTo>
                      <a:cubicBezTo>
                        <a:pt x="158197" y="1025549"/>
                        <a:pt x="185892" y="1014909"/>
                        <a:pt x="196218" y="1025236"/>
                      </a:cubicBezTo>
                      <a:cubicBezTo>
                        <a:pt x="243857" y="1072875"/>
                        <a:pt x="248069" y="1097661"/>
                        <a:pt x="265491" y="1149927"/>
                      </a:cubicBezTo>
                      <a:cubicBezTo>
                        <a:pt x="260873" y="1177636"/>
                        <a:pt x="264199" y="1207928"/>
                        <a:pt x="251636" y="1233054"/>
                      </a:cubicBezTo>
                      <a:cubicBezTo>
                        <a:pt x="240893" y="1254540"/>
                        <a:pt x="188180" y="1268061"/>
                        <a:pt x="168509" y="1274618"/>
                      </a:cubicBezTo>
                      <a:cubicBezTo>
                        <a:pt x="140070" y="1265138"/>
                        <a:pt x="114450" y="1263481"/>
                        <a:pt x="99236" y="1233054"/>
                      </a:cubicBezTo>
                      <a:cubicBezTo>
                        <a:pt x="86174" y="1206930"/>
                        <a:pt x="80763" y="1177636"/>
                        <a:pt x="71527" y="1149927"/>
                      </a:cubicBezTo>
                      <a:cubicBezTo>
                        <a:pt x="66909" y="1136072"/>
                        <a:pt x="65774" y="1120514"/>
                        <a:pt x="57673" y="1108363"/>
                      </a:cubicBezTo>
                      <a:cubicBezTo>
                        <a:pt x="48437" y="1094509"/>
                        <a:pt x="36727" y="1082016"/>
                        <a:pt x="29964" y="1066800"/>
                      </a:cubicBezTo>
                      <a:cubicBezTo>
                        <a:pt x="18101" y="1040109"/>
                        <a:pt x="2255" y="983672"/>
                        <a:pt x="2255" y="983672"/>
                      </a:cubicBezTo>
                      <a:cubicBezTo>
                        <a:pt x="6873" y="955963"/>
                        <a:pt x="0" y="923558"/>
                        <a:pt x="16109" y="900545"/>
                      </a:cubicBezTo>
                      <a:cubicBezTo>
                        <a:pt x="35206" y="873263"/>
                        <a:pt x="75687" y="868675"/>
                        <a:pt x="99236" y="845127"/>
                      </a:cubicBezTo>
                      <a:cubicBezTo>
                        <a:pt x="108473" y="835891"/>
                        <a:pt x="115263" y="823260"/>
                        <a:pt x="126946" y="817418"/>
                      </a:cubicBezTo>
                      <a:cubicBezTo>
                        <a:pt x="153070" y="804356"/>
                        <a:pt x="210073" y="789709"/>
                        <a:pt x="210073" y="789709"/>
                      </a:cubicBezTo>
                      <a:cubicBezTo>
                        <a:pt x="223927" y="780473"/>
                        <a:pt x="239862" y="773774"/>
                        <a:pt x="251636" y="762000"/>
                      </a:cubicBezTo>
                      <a:cubicBezTo>
                        <a:pt x="263410" y="750226"/>
                        <a:pt x="266815" y="731401"/>
                        <a:pt x="279346" y="720436"/>
                      </a:cubicBezTo>
                      <a:cubicBezTo>
                        <a:pt x="304408" y="698506"/>
                        <a:pt x="338925" y="688566"/>
                        <a:pt x="362473" y="665018"/>
                      </a:cubicBezTo>
                      <a:cubicBezTo>
                        <a:pt x="385564" y="641927"/>
                        <a:pt x="404575" y="613859"/>
                        <a:pt x="431746" y="595745"/>
                      </a:cubicBezTo>
                      <a:lnTo>
                        <a:pt x="514873" y="540327"/>
                      </a:lnTo>
                      <a:cubicBezTo>
                        <a:pt x="524109" y="526472"/>
                        <a:pt x="531617" y="511294"/>
                        <a:pt x="542582" y="498763"/>
                      </a:cubicBezTo>
                      <a:cubicBezTo>
                        <a:pt x="656051" y="369084"/>
                        <a:pt x="577209" y="481458"/>
                        <a:pt x="639564" y="387927"/>
                      </a:cubicBezTo>
                      <a:cubicBezTo>
                        <a:pt x="539907" y="354707"/>
                        <a:pt x="664358" y="395011"/>
                        <a:pt x="542582" y="360218"/>
                      </a:cubicBezTo>
                      <a:cubicBezTo>
                        <a:pt x="473741" y="340549"/>
                        <a:pt x="523301" y="346594"/>
                        <a:pt x="431746" y="332509"/>
                      </a:cubicBezTo>
                      <a:cubicBezTo>
                        <a:pt x="358888" y="321300"/>
                        <a:pt x="253209" y="311884"/>
                        <a:pt x="182364" y="304800"/>
                      </a:cubicBezTo>
                      <a:cubicBezTo>
                        <a:pt x="137293" y="289776"/>
                        <a:pt x="134888" y="298426"/>
                        <a:pt x="113091" y="249381"/>
                      </a:cubicBezTo>
                      <a:cubicBezTo>
                        <a:pt x="101229" y="222691"/>
                        <a:pt x="85382" y="166254"/>
                        <a:pt x="85382" y="166254"/>
                      </a:cubicBezTo>
                      <a:cubicBezTo>
                        <a:pt x="94618" y="152399"/>
                        <a:pt x="100089" y="135092"/>
                        <a:pt x="113091" y="124690"/>
                      </a:cubicBezTo>
                      <a:cubicBezTo>
                        <a:pt x="124495" y="115567"/>
                        <a:pt x="140051" y="110836"/>
                        <a:pt x="154655" y="110836"/>
                      </a:cubicBezTo>
                      <a:cubicBezTo>
                        <a:pt x="164981" y="110836"/>
                        <a:pt x="152346" y="103908"/>
                        <a:pt x="168509" y="96981"/>
                      </a:cubicBez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2209800"/>
                  <a:ext cx="1436257" cy="1468582"/>
                </a:xfrm>
                <a:custGeom>
                  <a:avLst/>
                  <a:gdLst>
                    <a:gd name="connsiteX0" fmla="*/ 1145311 w 1436257"/>
                    <a:gd name="connsiteY0" fmla="*/ 221673 h 1468582"/>
                    <a:gd name="connsiteX1" fmla="*/ 1076039 w 1436257"/>
                    <a:gd name="connsiteY1" fmla="*/ 304800 h 1468582"/>
                    <a:gd name="connsiteX2" fmla="*/ 1048330 w 1436257"/>
                    <a:gd name="connsiteY2" fmla="*/ 346364 h 1468582"/>
                    <a:gd name="connsiteX3" fmla="*/ 1006766 w 1436257"/>
                    <a:gd name="connsiteY3" fmla="*/ 387928 h 1468582"/>
                    <a:gd name="connsiteX4" fmla="*/ 909784 w 1436257"/>
                    <a:gd name="connsiteY4" fmla="*/ 484909 h 1468582"/>
                    <a:gd name="connsiteX5" fmla="*/ 798948 w 1436257"/>
                    <a:gd name="connsiteY5" fmla="*/ 568037 h 1468582"/>
                    <a:gd name="connsiteX6" fmla="*/ 743530 w 1436257"/>
                    <a:gd name="connsiteY6" fmla="*/ 609600 h 1468582"/>
                    <a:gd name="connsiteX7" fmla="*/ 715821 w 1436257"/>
                    <a:gd name="connsiteY7" fmla="*/ 651164 h 1468582"/>
                    <a:gd name="connsiteX8" fmla="*/ 674257 w 1436257"/>
                    <a:gd name="connsiteY8" fmla="*/ 665019 h 1468582"/>
                    <a:gd name="connsiteX9" fmla="*/ 632693 w 1436257"/>
                    <a:gd name="connsiteY9" fmla="*/ 692728 h 1468582"/>
                    <a:gd name="connsiteX10" fmla="*/ 577275 w 1436257"/>
                    <a:gd name="connsiteY10" fmla="*/ 734291 h 1468582"/>
                    <a:gd name="connsiteX11" fmla="*/ 494148 w 1436257"/>
                    <a:gd name="connsiteY11" fmla="*/ 789709 h 1468582"/>
                    <a:gd name="connsiteX12" fmla="*/ 424875 w 1436257"/>
                    <a:gd name="connsiteY12" fmla="*/ 845128 h 1468582"/>
                    <a:gd name="connsiteX13" fmla="*/ 355602 w 1436257"/>
                    <a:gd name="connsiteY13" fmla="*/ 900546 h 1468582"/>
                    <a:gd name="connsiteX14" fmla="*/ 272475 w 1436257"/>
                    <a:gd name="connsiteY14" fmla="*/ 969819 h 1468582"/>
                    <a:gd name="connsiteX15" fmla="*/ 203202 w 1436257"/>
                    <a:gd name="connsiteY15" fmla="*/ 1039091 h 1468582"/>
                    <a:gd name="connsiteX16" fmla="*/ 120075 w 1436257"/>
                    <a:gd name="connsiteY16" fmla="*/ 1108364 h 1468582"/>
                    <a:gd name="connsiteX17" fmla="*/ 92366 w 1436257"/>
                    <a:gd name="connsiteY17" fmla="*/ 1149928 h 1468582"/>
                    <a:gd name="connsiteX18" fmla="*/ 23093 w 1436257"/>
                    <a:gd name="connsiteY18" fmla="*/ 1219200 h 1468582"/>
                    <a:gd name="connsiteX19" fmla="*/ 64657 w 1436257"/>
                    <a:gd name="connsiteY19" fmla="*/ 1233055 h 1468582"/>
                    <a:gd name="connsiteX20" fmla="*/ 120075 w 1436257"/>
                    <a:gd name="connsiteY20" fmla="*/ 1316182 h 1468582"/>
                    <a:gd name="connsiteX21" fmla="*/ 147784 w 1436257"/>
                    <a:gd name="connsiteY21" fmla="*/ 1357746 h 1468582"/>
                    <a:gd name="connsiteX22" fmla="*/ 244766 w 1436257"/>
                    <a:gd name="connsiteY22" fmla="*/ 1468582 h 1468582"/>
                    <a:gd name="connsiteX23" fmla="*/ 300184 w 1436257"/>
                    <a:gd name="connsiteY23" fmla="*/ 1454728 h 1468582"/>
                    <a:gd name="connsiteX24" fmla="*/ 300184 w 1436257"/>
                    <a:gd name="connsiteY24" fmla="*/ 1330037 h 1468582"/>
                    <a:gd name="connsiteX25" fmla="*/ 286330 w 1436257"/>
                    <a:gd name="connsiteY25" fmla="*/ 1288473 h 1468582"/>
                    <a:gd name="connsiteX26" fmla="*/ 244766 w 1436257"/>
                    <a:gd name="connsiteY26" fmla="*/ 1205346 h 1468582"/>
                    <a:gd name="connsiteX27" fmla="*/ 327893 w 1436257"/>
                    <a:gd name="connsiteY27" fmla="*/ 1149928 h 1468582"/>
                    <a:gd name="connsiteX28" fmla="*/ 369457 w 1436257"/>
                    <a:gd name="connsiteY28" fmla="*/ 1122219 h 1468582"/>
                    <a:gd name="connsiteX29" fmla="*/ 438730 w 1436257"/>
                    <a:gd name="connsiteY29" fmla="*/ 1080655 h 1468582"/>
                    <a:gd name="connsiteX30" fmla="*/ 521857 w 1436257"/>
                    <a:gd name="connsiteY30" fmla="*/ 1025237 h 1468582"/>
                    <a:gd name="connsiteX31" fmla="*/ 604984 w 1436257"/>
                    <a:gd name="connsiteY31" fmla="*/ 997528 h 1468582"/>
                    <a:gd name="connsiteX32" fmla="*/ 646548 w 1436257"/>
                    <a:gd name="connsiteY32" fmla="*/ 983673 h 1468582"/>
                    <a:gd name="connsiteX33" fmla="*/ 701966 w 1436257"/>
                    <a:gd name="connsiteY33" fmla="*/ 969819 h 1468582"/>
                    <a:gd name="connsiteX34" fmla="*/ 757384 w 1436257"/>
                    <a:gd name="connsiteY34" fmla="*/ 858982 h 1468582"/>
                    <a:gd name="connsiteX35" fmla="*/ 771239 w 1436257"/>
                    <a:gd name="connsiteY35" fmla="*/ 817419 h 1468582"/>
                    <a:gd name="connsiteX36" fmla="*/ 854366 w 1436257"/>
                    <a:gd name="connsiteY36" fmla="*/ 748146 h 1468582"/>
                    <a:gd name="connsiteX37" fmla="*/ 937493 w 1436257"/>
                    <a:gd name="connsiteY37" fmla="*/ 692728 h 1468582"/>
                    <a:gd name="connsiteX38" fmla="*/ 979057 w 1436257"/>
                    <a:gd name="connsiteY38" fmla="*/ 665019 h 1468582"/>
                    <a:gd name="connsiteX39" fmla="*/ 1062184 w 1436257"/>
                    <a:gd name="connsiteY39" fmla="*/ 609600 h 1468582"/>
                    <a:gd name="connsiteX40" fmla="*/ 1089893 w 1436257"/>
                    <a:gd name="connsiteY40" fmla="*/ 568037 h 1468582"/>
                    <a:gd name="connsiteX41" fmla="*/ 1131457 w 1436257"/>
                    <a:gd name="connsiteY41" fmla="*/ 554182 h 1468582"/>
                    <a:gd name="connsiteX42" fmla="*/ 1173021 w 1436257"/>
                    <a:gd name="connsiteY42" fmla="*/ 526473 h 1468582"/>
                    <a:gd name="connsiteX43" fmla="*/ 1242293 w 1436257"/>
                    <a:gd name="connsiteY43" fmla="*/ 471055 h 1468582"/>
                    <a:gd name="connsiteX44" fmla="*/ 1270002 w 1436257"/>
                    <a:gd name="connsiteY44" fmla="*/ 429491 h 1468582"/>
                    <a:gd name="connsiteX45" fmla="*/ 1311566 w 1436257"/>
                    <a:gd name="connsiteY45" fmla="*/ 401782 h 1468582"/>
                    <a:gd name="connsiteX46" fmla="*/ 1366984 w 1436257"/>
                    <a:gd name="connsiteY46" fmla="*/ 318655 h 1468582"/>
                    <a:gd name="connsiteX47" fmla="*/ 1394693 w 1436257"/>
                    <a:gd name="connsiteY47" fmla="*/ 277091 h 1468582"/>
                    <a:gd name="connsiteX48" fmla="*/ 1436257 w 1436257"/>
                    <a:gd name="connsiteY48" fmla="*/ 235528 h 1468582"/>
                    <a:gd name="connsiteX49" fmla="*/ 1408548 w 1436257"/>
                    <a:gd name="connsiteY49" fmla="*/ 55419 h 1468582"/>
                    <a:gd name="connsiteX50" fmla="*/ 1380839 w 1436257"/>
                    <a:gd name="connsiteY50" fmla="*/ 13855 h 1468582"/>
                    <a:gd name="connsiteX51" fmla="*/ 1339275 w 1436257"/>
                    <a:gd name="connsiteY51" fmla="*/ 0 h 1468582"/>
                    <a:gd name="connsiteX52" fmla="*/ 1242293 w 1436257"/>
                    <a:gd name="connsiteY52" fmla="*/ 41564 h 1468582"/>
                    <a:gd name="connsiteX53" fmla="*/ 1214584 w 1436257"/>
                    <a:gd name="connsiteY53" fmla="*/ 83128 h 1468582"/>
                    <a:gd name="connsiteX54" fmla="*/ 1200730 w 1436257"/>
                    <a:gd name="connsiteY54" fmla="*/ 138546 h 1468582"/>
                    <a:gd name="connsiteX55" fmla="*/ 1186875 w 1436257"/>
                    <a:gd name="connsiteY55" fmla="*/ 180109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36257" h="1468582">
                      <a:moveTo>
                        <a:pt x="1145311" y="221673"/>
                      </a:moveTo>
                      <a:cubicBezTo>
                        <a:pt x="1076514" y="324869"/>
                        <a:pt x="1164935" y="198124"/>
                        <a:pt x="1076039" y="304800"/>
                      </a:cubicBezTo>
                      <a:cubicBezTo>
                        <a:pt x="1065379" y="317592"/>
                        <a:pt x="1058990" y="333572"/>
                        <a:pt x="1048330" y="346364"/>
                      </a:cubicBezTo>
                      <a:cubicBezTo>
                        <a:pt x="1035787" y="361416"/>
                        <a:pt x="1018795" y="372462"/>
                        <a:pt x="1006766" y="387928"/>
                      </a:cubicBezTo>
                      <a:cubicBezTo>
                        <a:pt x="928956" y="487970"/>
                        <a:pt x="989209" y="458435"/>
                        <a:pt x="909784" y="484909"/>
                      </a:cubicBezTo>
                      <a:cubicBezTo>
                        <a:pt x="846241" y="548454"/>
                        <a:pt x="924266" y="474049"/>
                        <a:pt x="798948" y="568037"/>
                      </a:cubicBezTo>
                      <a:lnTo>
                        <a:pt x="743530" y="609600"/>
                      </a:lnTo>
                      <a:cubicBezTo>
                        <a:pt x="734294" y="623455"/>
                        <a:pt x="728823" y="640762"/>
                        <a:pt x="715821" y="651164"/>
                      </a:cubicBezTo>
                      <a:cubicBezTo>
                        <a:pt x="704417" y="660287"/>
                        <a:pt x="687319" y="658488"/>
                        <a:pt x="674257" y="665019"/>
                      </a:cubicBezTo>
                      <a:cubicBezTo>
                        <a:pt x="659364" y="672466"/>
                        <a:pt x="646243" y="683050"/>
                        <a:pt x="632693" y="692728"/>
                      </a:cubicBezTo>
                      <a:cubicBezTo>
                        <a:pt x="613903" y="706149"/>
                        <a:pt x="596192" y="721049"/>
                        <a:pt x="577275" y="734291"/>
                      </a:cubicBezTo>
                      <a:cubicBezTo>
                        <a:pt x="549993" y="753388"/>
                        <a:pt x="517696" y="766160"/>
                        <a:pt x="494148" y="789709"/>
                      </a:cubicBezTo>
                      <a:cubicBezTo>
                        <a:pt x="454665" y="829193"/>
                        <a:pt x="477308" y="810173"/>
                        <a:pt x="424875" y="845128"/>
                      </a:cubicBezTo>
                      <a:cubicBezTo>
                        <a:pt x="340014" y="972418"/>
                        <a:pt x="455984" y="816894"/>
                        <a:pt x="355602" y="900546"/>
                      </a:cubicBezTo>
                      <a:cubicBezTo>
                        <a:pt x="254950" y="984423"/>
                        <a:pt x="367775" y="938052"/>
                        <a:pt x="272475" y="969819"/>
                      </a:cubicBezTo>
                      <a:cubicBezTo>
                        <a:pt x="221673" y="1046020"/>
                        <a:pt x="272477" y="981362"/>
                        <a:pt x="203202" y="1039091"/>
                      </a:cubicBezTo>
                      <a:cubicBezTo>
                        <a:pt x="96527" y="1127988"/>
                        <a:pt x="223271" y="1039568"/>
                        <a:pt x="120075" y="1108364"/>
                      </a:cubicBezTo>
                      <a:cubicBezTo>
                        <a:pt x="110839" y="1122219"/>
                        <a:pt x="104140" y="1138154"/>
                        <a:pt x="92366" y="1149928"/>
                      </a:cubicBezTo>
                      <a:cubicBezTo>
                        <a:pt x="0" y="1242294"/>
                        <a:pt x="96986" y="1108362"/>
                        <a:pt x="23093" y="1219200"/>
                      </a:cubicBezTo>
                      <a:cubicBezTo>
                        <a:pt x="36948" y="1223818"/>
                        <a:pt x="54330" y="1222728"/>
                        <a:pt x="64657" y="1233055"/>
                      </a:cubicBezTo>
                      <a:cubicBezTo>
                        <a:pt x="88205" y="1256603"/>
                        <a:pt x="101602" y="1288473"/>
                        <a:pt x="120075" y="1316182"/>
                      </a:cubicBezTo>
                      <a:cubicBezTo>
                        <a:pt x="129311" y="1330037"/>
                        <a:pt x="136010" y="1345972"/>
                        <a:pt x="147784" y="1357746"/>
                      </a:cubicBezTo>
                      <a:cubicBezTo>
                        <a:pt x="228831" y="1438793"/>
                        <a:pt x="198943" y="1399848"/>
                        <a:pt x="244766" y="1468582"/>
                      </a:cubicBezTo>
                      <a:cubicBezTo>
                        <a:pt x="263239" y="1463964"/>
                        <a:pt x="284341" y="1465290"/>
                        <a:pt x="300184" y="1454728"/>
                      </a:cubicBezTo>
                      <a:cubicBezTo>
                        <a:pt x="354074" y="1418801"/>
                        <a:pt x="315653" y="1376444"/>
                        <a:pt x="300184" y="1330037"/>
                      </a:cubicBezTo>
                      <a:cubicBezTo>
                        <a:pt x="295566" y="1316182"/>
                        <a:pt x="294431" y="1300624"/>
                        <a:pt x="286330" y="1288473"/>
                      </a:cubicBezTo>
                      <a:cubicBezTo>
                        <a:pt x="250520" y="1234758"/>
                        <a:pt x="263887" y="1262706"/>
                        <a:pt x="244766" y="1205346"/>
                      </a:cubicBezTo>
                      <a:lnTo>
                        <a:pt x="327893" y="1149928"/>
                      </a:lnTo>
                      <a:cubicBezTo>
                        <a:pt x="341748" y="1140692"/>
                        <a:pt x="357683" y="1133993"/>
                        <a:pt x="369457" y="1122219"/>
                      </a:cubicBezTo>
                      <a:cubicBezTo>
                        <a:pt x="407492" y="1084182"/>
                        <a:pt x="384774" y="1098640"/>
                        <a:pt x="438730" y="1080655"/>
                      </a:cubicBezTo>
                      <a:cubicBezTo>
                        <a:pt x="466439" y="1062182"/>
                        <a:pt x="490264" y="1035768"/>
                        <a:pt x="521857" y="1025237"/>
                      </a:cubicBezTo>
                      <a:lnTo>
                        <a:pt x="604984" y="997528"/>
                      </a:lnTo>
                      <a:cubicBezTo>
                        <a:pt x="618839" y="992910"/>
                        <a:pt x="632380" y="987215"/>
                        <a:pt x="646548" y="983673"/>
                      </a:cubicBezTo>
                      <a:lnTo>
                        <a:pt x="701966" y="969819"/>
                      </a:lnTo>
                      <a:cubicBezTo>
                        <a:pt x="750328" y="921455"/>
                        <a:pt x="725544" y="954502"/>
                        <a:pt x="757384" y="858982"/>
                      </a:cubicBezTo>
                      <a:cubicBezTo>
                        <a:pt x="762002" y="845128"/>
                        <a:pt x="759088" y="825520"/>
                        <a:pt x="771239" y="817419"/>
                      </a:cubicBezTo>
                      <a:cubicBezTo>
                        <a:pt x="919787" y="718382"/>
                        <a:pt x="694322" y="872624"/>
                        <a:pt x="854366" y="748146"/>
                      </a:cubicBezTo>
                      <a:cubicBezTo>
                        <a:pt x="880653" y="727701"/>
                        <a:pt x="909784" y="711201"/>
                        <a:pt x="937493" y="692728"/>
                      </a:cubicBezTo>
                      <a:cubicBezTo>
                        <a:pt x="951348" y="683492"/>
                        <a:pt x="967283" y="676793"/>
                        <a:pt x="979057" y="665019"/>
                      </a:cubicBezTo>
                      <a:cubicBezTo>
                        <a:pt x="1021370" y="622705"/>
                        <a:pt x="995083" y="643151"/>
                        <a:pt x="1062184" y="609600"/>
                      </a:cubicBezTo>
                      <a:cubicBezTo>
                        <a:pt x="1071420" y="595746"/>
                        <a:pt x="1076891" y="578439"/>
                        <a:pt x="1089893" y="568037"/>
                      </a:cubicBezTo>
                      <a:cubicBezTo>
                        <a:pt x="1101297" y="558914"/>
                        <a:pt x="1118395" y="560713"/>
                        <a:pt x="1131457" y="554182"/>
                      </a:cubicBezTo>
                      <a:cubicBezTo>
                        <a:pt x="1146350" y="546735"/>
                        <a:pt x="1159166" y="535709"/>
                        <a:pt x="1173021" y="526473"/>
                      </a:cubicBezTo>
                      <a:cubicBezTo>
                        <a:pt x="1252432" y="407355"/>
                        <a:pt x="1146693" y="547536"/>
                        <a:pt x="1242293" y="471055"/>
                      </a:cubicBezTo>
                      <a:cubicBezTo>
                        <a:pt x="1255295" y="460653"/>
                        <a:pt x="1258228" y="441265"/>
                        <a:pt x="1270002" y="429491"/>
                      </a:cubicBezTo>
                      <a:cubicBezTo>
                        <a:pt x="1281776" y="417717"/>
                        <a:pt x="1297711" y="411018"/>
                        <a:pt x="1311566" y="401782"/>
                      </a:cubicBezTo>
                      <a:lnTo>
                        <a:pt x="1366984" y="318655"/>
                      </a:lnTo>
                      <a:cubicBezTo>
                        <a:pt x="1376220" y="304800"/>
                        <a:pt x="1382919" y="288865"/>
                        <a:pt x="1394693" y="277091"/>
                      </a:cubicBezTo>
                      <a:lnTo>
                        <a:pt x="1436257" y="235528"/>
                      </a:lnTo>
                      <a:cubicBezTo>
                        <a:pt x="1432284" y="195799"/>
                        <a:pt x="1433512" y="105347"/>
                        <a:pt x="1408548" y="55419"/>
                      </a:cubicBezTo>
                      <a:cubicBezTo>
                        <a:pt x="1401101" y="40526"/>
                        <a:pt x="1393841" y="24257"/>
                        <a:pt x="1380839" y="13855"/>
                      </a:cubicBezTo>
                      <a:cubicBezTo>
                        <a:pt x="1369435" y="4732"/>
                        <a:pt x="1353130" y="4618"/>
                        <a:pt x="1339275" y="0"/>
                      </a:cubicBezTo>
                      <a:cubicBezTo>
                        <a:pt x="1296881" y="10599"/>
                        <a:pt x="1274185" y="9672"/>
                        <a:pt x="1242293" y="41564"/>
                      </a:cubicBezTo>
                      <a:cubicBezTo>
                        <a:pt x="1230519" y="53338"/>
                        <a:pt x="1223820" y="69273"/>
                        <a:pt x="1214584" y="83128"/>
                      </a:cubicBezTo>
                      <a:cubicBezTo>
                        <a:pt x="1209966" y="101601"/>
                        <a:pt x="1205961" y="120237"/>
                        <a:pt x="1200730" y="138546"/>
                      </a:cubicBezTo>
                      <a:cubicBezTo>
                        <a:pt x="1196718" y="152588"/>
                        <a:pt x="1186875" y="180109"/>
                        <a:pt x="1186875" y="180109"/>
                      </a:cubicBezTo>
                    </a:path>
                  </a:pathLst>
                </a:custGeom>
                <a:solidFill>
                  <a:srgbClr val="F2AD7A"/>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rot="1463724">
                  <a:off x="7699833" y="200914"/>
                  <a:ext cx="686548" cy="804484"/>
                </a:xfrm>
                <a:custGeom>
                  <a:avLst/>
                  <a:gdLst>
                    <a:gd name="connsiteX0" fmla="*/ 165253 w 588177"/>
                    <a:gd name="connsiteY0" fmla="*/ 46886 h 840101"/>
                    <a:gd name="connsiteX1" fmla="*/ 220337 w 588177"/>
                    <a:gd name="connsiteY1" fmla="*/ 24852 h 840101"/>
                    <a:gd name="connsiteX2" fmla="*/ 253388 w 588177"/>
                    <a:gd name="connsiteY2" fmla="*/ 2819 h 840101"/>
                    <a:gd name="connsiteX3" fmla="*/ 374573 w 588177"/>
                    <a:gd name="connsiteY3" fmla="*/ 24852 h 840101"/>
                    <a:gd name="connsiteX4" fmla="*/ 440675 w 588177"/>
                    <a:gd name="connsiteY4" fmla="*/ 68920 h 840101"/>
                    <a:gd name="connsiteX5" fmla="*/ 528810 w 588177"/>
                    <a:gd name="connsiteY5" fmla="*/ 168072 h 840101"/>
                    <a:gd name="connsiteX6" fmla="*/ 561860 w 588177"/>
                    <a:gd name="connsiteY6" fmla="*/ 278240 h 840101"/>
                    <a:gd name="connsiteX7" fmla="*/ 583894 w 588177"/>
                    <a:gd name="connsiteY7" fmla="*/ 399426 h 840101"/>
                    <a:gd name="connsiteX8" fmla="*/ 572877 w 588177"/>
                    <a:gd name="connsiteY8" fmla="*/ 498578 h 840101"/>
                    <a:gd name="connsiteX9" fmla="*/ 528810 w 588177"/>
                    <a:gd name="connsiteY9" fmla="*/ 597730 h 840101"/>
                    <a:gd name="connsiteX10" fmla="*/ 495759 w 588177"/>
                    <a:gd name="connsiteY10" fmla="*/ 630780 h 840101"/>
                    <a:gd name="connsiteX11" fmla="*/ 451692 w 588177"/>
                    <a:gd name="connsiteY11" fmla="*/ 696881 h 840101"/>
                    <a:gd name="connsiteX12" fmla="*/ 429658 w 588177"/>
                    <a:gd name="connsiteY12" fmla="*/ 729932 h 840101"/>
                    <a:gd name="connsiteX13" fmla="*/ 385590 w 588177"/>
                    <a:gd name="connsiteY13" fmla="*/ 796033 h 840101"/>
                    <a:gd name="connsiteX14" fmla="*/ 319489 w 588177"/>
                    <a:gd name="connsiteY14" fmla="*/ 840101 h 840101"/>
                    <a:gd name="connsiteX15" fmla="*/ 154236 w 588177"/>
                    <a:gd name="connsiteY15" fmla="*/ 818067 h 840101"/>
                    <a:gd name="connsiteX16" fmla="*/ 121186 w 588177"/>
                    <a:gd name="connsiteY16" fmla="*/ 796033 h 840101"/>
                    <a:gd name="connsiteX17" fmla="*/ 77118 w 588177"/>
                    <a:gd name="connsiteY17" fmla="*/ 729932 h 840101"/>
                    <a:gd name="connsiteX18" fmla="*/ 66101 w 588177"/>
                    <a:gd name="connsiteY18" fmla="*/ 696881 h 840101"/>
                    <a:gd name="connsiteX19" fmla="*/ 44067 w 588177"/>
                    <a:gd name="connsiteY19" fmla="*/ 619763 h 840101"/>
                    <a:gd name="connsiteX20" fmla="*/ 22034 w 588177"/>
                    <a:gd name="connsiteY20" fmla="*/ 586713 h 840101"/>
                    <a:gd name="connsiteX21" fmla="*/ 0 w 588177"/>
                    <a:gd name="connsiteY21" fmla="*/ 498578 h 840101"/>
                    <a:gd name="connsiteX22" fmla="*/ 11017 w 588177"/>
                    <a:gd name="connsiteY22" fmla="*/ 223156 h 840101"/>
                    <a:gd name="connsiteX23" fmla="*/ 22034 w 588177"/>
                    <a:gd name="connsiteY23" fmla="*/ 190105 h 840101"/>
                    <a:gd name="connsiteX24" fmla="*/ 55084 w 588177"/>
                    <a:gd name="connsiteY24" fmla="*/ 168072 h 840101"/>
                    <a:gd name="connsiteX25" fmla="*/ 66101 w 588177"/>
                    <a:gd name="connsiteY25" fmla="*/ 135021 h 840101"/>
                    <a:gd name="connsiteX26" fmla="*/ 143219 w 588177"/>
                    <a:gd name="connsiteY26" fmla="*/ 79937 h 840101"/>
                    <a:gd name="connsiteX27" fmla="*/ 165253 w 588177"/>
                    <a:gd name="connsiteY27" fmla="*/ 46886 h 840101"/>
                    <a:gd name="connsiteX28" fmla="*/ 165253 w 588177"/>
                    <a:gd name="connsiteY28" fmla="*/ 46886 h 84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8177" h="840101">
                      <a:moveTo>
                        <a:pt x="165253" y="46886"/>
                      </a:moveTo>
                      <a:cubicBezTo>
                        <a:pt x="174433" y="43214"/>
                        <a:pt x="202649" y="33696"/>
                        <a:pt x="220337" y="24852"/>
                      </a:cubicBezTo>
                      <a:cubicBezTo>
                        <a:pt x="232180" y="18931"/>
                        <a:pt x="240213" y="4136"/>
                        <a:pt x="253388" y="2819"/>
                      </a:cubicBezTo>
                      <a:cubicBezTo>
                        <a:pt x="281581" y="0"/>
                        <a:pt x="342582" y="16855"/>
                        <a:pt x="374573" y="24852"/>
                      </a:cubicBezTo>
                      <a:cubicBezTo>
                        <a:pt x="396607" y="39541"/>
                        <a:pt x="421950" y="50195"/>
                        <a:pt x="440675" y="68920"/>
                      </a:cubicBezTo>
                      <a:cubicBezTo>
                        <a:pt x="516139" y="144384"/>
                        <a:pt x="489491" y="109094"/>
                        <a:pt x="528810" y="168072"/>
                      </a:cubicBezTo>
                      <a:cubicBezTo>
                        <a:pt x="540306" y="202560"/>
                        <a:pt x="555201" y="241614"/>
                        <a:pt x="561860" y="278240"/>
                      </a:cubicBezTo>
                      <a:cubicBezTo>
                        <a:pt x="588177" y="422984"/>
                        <a:pt x="558906" y="299474"/>
                        <a:pt x="583894" y="399426"/>
                      </a:cubicBezTo>
                      <a:cubicBezTo>
                        <a:pt x="580222" y="432477"/>
                        <a:pt x="579845" y="466062"/>
                        <a:pt x="572877" y="498578"/>
                      </a:cubicBezTo>
                      <a:cubicBezTo>
                        <a:pt x="570234" y="510913"/>
                        <a:pt x="538518" y="584139"/>
                        <a:pt x="528810" y="597730"/>
                      </a:cubicBezTo>
                      <a:cubicBezTo>
                        <a:pt x="519754" y="610408"/>
                        <a:pt x="505324" y="618482"/>
                        <a:pt x="495759" y="630780"/>
                      </a:cubicBezTo>
                      <a:cubicBezTo>
                        <a:pt x="479501" y="651683"/>
                        <a:pt x="466381" y="674847"/>
                        <a:pt x="451692" y="696881"/>
                      </a:cubicBezTo>
                      <a:lnTo>
                        <a:pt x="429658" y="729932"/>
                      </a:lnTo>
                      <a:cubicBezTo>
                        <a:pt x="429657" y="729933"/>
                        <a:pt x="385592" y="796032"/>
                        <a:pt x="385590" y="796033"/>
                      </a:cubicBezTo>
                      <a:lnTo>
                        <a:pt x="319489" y="840101"/>
                      </a:lnTo>
                      <a:cubicBezTo>
                        <a:pt x="308563" y="838887"/>
                        <a:pt x="178962" y="826309"/>
                        <a:pt x="154236" y="818067"/>
                      </a:cubicBezTo>
                      <a:cubicBezTo>
                        <a:pt x="141675" y="813880"/>
                        <a:pt x="132203" y="803378"/>
                        <a:pt x="121186" y="796033"/>
                      </a:cubicBezTo>
                      <a:cubicBezTo>
                        <a:pt x="106497" y="773999"/>
                        <a:pt x="85492" y="755054"/>
                        <a:pt x="77118" y="729932"/>
                      </a:cubicBezTo>
                      <a:cubicBezTo>
                        <a:pt x="73446" y="718915"/>
                        <a:pt x="69291" y="708047"/>
                        <a:pt x="66101" y="696881"/>
                      </a:cubicBezTo>
                      <a:cubicBezTo>
                        <a:pt x="61395" y="680409"/>
                        <a:pt x="52872" y="637373"/>
                        <a:pt x="44067" y="619763"/>
                      </a:cubicBezTo>
                      <a:cubicBezTo>
                        <a:pt x="38146" y="607920"/>
                        <a:pt x="27955" y="598556"/>
                        <a:pt x="22034" y="586713"/>
                      </a:cubicBezTo>
                      <a:cubicBezTo>
                        <a:pt x="10742" y="564128"/>
                        <a:pt x="4190" y="519530"/>
                        <a:pt x="0" y="498578"/>
                      </a:cubicBezTo>
                      <a:cubicBezTo>
                        <a:pt x="3672" y="406771"/>
                        <a:pt x="4471" y="314803"/>
                        <a:pt x="11017" y="223156"/>
                      </a:cubicBezTo>
                      <a:cubicBezTo>
                        <a:pt x="11844" y="211573"/>
                        <a:pt x="14779" y="199173"/>
                        <a:pt x="22034" y="190105"/>
                      </a:cubicBezTo>
                      <a:cubicBezTo>
                        <a:pt x="30305" y="179766"/>
                        <a:pt x="44067" y="175416"/>
                        <a:pt x="55084" y="168072"/>
                      </a:cubicBezTo>
                      <a:cubicBezTo>
                        <a:pt x="58756" y="157055"/>
                        <a:pt x="58667" y="143942"/>
                        <a:pt x="66101" y="135021"/>
                      </a:cubicBezTo>
                      <a:cubicBezTo>
                        <a:pt x="74638" y="124777"/>
                        <a:pt x="128151" y="89982"/>
                        <a:pt x="143219" y="79937"/>
                      </a:cubicBezTo>
                      <a:cubicBezTo>
                        <a:pt x="150564" y="68920"/>
                        <a:pt x="155890" y="56249"/>
                        <a:pt x="165253" y="46886"/>
                      </a:cubicBezTo>
                      <a:lnTo>
                        <a:pt x="165253" y="46886"/>
                      </a:lnTo>
                      <a:close/>
                    </a:path>
                  </a:pathLst>
                </a:custGeom>
                <a:solidFill>
                  <a:srgbClr val="F2AD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p:cNvSpPr/>
                <p:nvPr/>
              </p:nvSpPr>
              <p:spPr>
                <a:xfrm rot="1463724">
                  <a:off x="7957084" y="530542"/>
                  <a:ext cx="109917" cy="193762"/>
                </a:xfrm>
                <a:custGeom>
                  <a:avLst/>
                  <a:gdLst>
                    <a:gd name="connsiteX0" fmla="*/ 44068 w 94168"/>
                    <a:gd name="connsiteY0" fmla="*/ 0 h 202340"/>
                    <a:gd name="connsiteX1" fmla="*/ 66101 w 94168"/>
                    <a:gd name="connsiteY1" fmla="*/ 55085 h 202340"/>
                    <a:gd name="connsiteX2" fmla="*/ 88135 w 94168"/>
                    <a:gd name="connsiteY2" fmla="*/ 88135 h 202340"/>
                    <a:gd name="connsiteX3" fmla="*/ 44068 w 94168"/>
                    <a:gd name="connsiteY3" fmla="*/ 198304 h 202340"/>
                    <a:gd name="connsiteX4" fmla="*/ 0 w 94168"/>
                    <a:gd name="connsiteY4" fmla="*/ 198304 h 2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 h="202340">
                      <a:moveTo>
                        <a:pt x="44068" y="0"/>
                      </a:moveTo>
                      <a:cubicBezTo>
                        <a:pt x="51412" y="18362"/>
                        <a:pt x="57257" y="37397"/>
                        <a:pt x="66101" y="55085"/>
                      </a:cubicBezTo>
                      <a:cubicBezTo>
                        <a:pt x="72022" y="66928"/>
                        <a:pt x="86936" y="74949"/>
                        <a:pt x="88135" y="88135"/>
                      </a:cubicBezTo>
                      <a:cubicBezTo>
                        <a:pt x="92434" y="135423"/>
                        <a:pt x="94168" y="183989"/>
                        <a:pt x="44068" y="198304"/>
                      </a:cubicBezTo>
                      <a:cubicBezTo>
                        <a:pt x="29944" y="202340"/>
                        <a:pt x="14689" y="198304"/>
                        <a:pt x="0" y="19830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0"/>
                <p:cNvGrpSpPr/>
                <p:nvPr/>
              </p:nvGrpSpPr>
              <p:grpSpPr>
                <a:xfrm rot="16200000">
                  <a:off x="7848600" y="381001"/>
                  <a:ext cx="152400" cy="152399"/>
                  <a:chOff x="4267200" y="1600200"/>
                  <a:chExt cx="1371600" cy="1371600"/>
                </a:xfrm>
              </p:grpSpPr>
              <p:sp>
                <p:nvSpPr>
                  <p:cNvPr id="55" name="Oval 54"/>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9"/>
                  <p:cNvGrpSpPr/>
                  <p:nvPr/>
                </p:nvGrpSpPr>
                <p:grpSpPr>
                  <a:xfrm>
                    <a:off x="4495800" y="1981200"/>
                    <a:ext cx="914400" cy="990600"/>
                    <a:chOff x="6019800" y="1524000"/>
                    <a:chExt cx="990600" cy="1066800"/>
                  </a:xfrm>
                </p:grpSpPr>
                <p:sp>
                  <p:nvSpPr>
                    <p:cNvPr id="57" name="Oval 56"/>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Freeform 14"/>
                <p:cNvSpPr/>
                <p:nvPr/>
              </p:nvSpPr>
              <p:spPr>
                <a:xfrm rot="1463724">
                  <a:off x="7807326" y="782062"/>
                  <a:ext cx="218610" cy="63299"/>
                </a:xfrm>
                <a:custGeom>
                  <a:avLst/>
                  <a:gdLst>
                    <a:gd name="connsiteX0" fmla="*/ 0 w 187287"/>
                    <a:gd name="connsiteY0" fmla="*/ 66101 h 66101"/>
                    <a:gd name="connsiteX1" fmla="*/ 55084 w 187287"/>
                    <a:gd name="connsiteY1" fmla="*/ 55084 h 66101"/>
                    <a:gd name="connsiteX2" fmla="*/ 121185 w 187287"/>
                    <a:gd name="connsiteY2" fmla="*/ 44067 h 66101"/>
                    <a:gd name="connsiteX3" fmla="*/ 154236 w 187287"/>
                    <a:gd name="connsiteY3" fmla="*/ 33051 h 66101"/>
                    <a:gd name="connsiteX4" fmla="*/ 187287 w 187287"/>
                    <a:gd name="connsiteY4" fmla="*/ 0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87" h="66101">
                      <a:moveTo>
                        <a:pt x="0" y="66101"/>
                      </a:moveTo>
                      <a:lnTo>
                        <a:pt x="55084" y="55084"/>
                      </a:lnTo>
                      <a:cubicBezTo>
                        <a:pt x="77061" y="51088"/>
                        <a:pt x="99379" y="48913"/>
                        <a:pt x="121185" y="44067"/>
                      </a:cubicBezTo>
                      <a:cubicBezTo>
                        <a:pt x="132521" y="41548"/>
                        <a:pt x="143219" y="36723"/>
                        <a:pt x="154236" y="33051"/>
                      </a:cubicBezTo>
                      <a:lnTo>
                        <a:pt x="187287"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1463724">
                  <a:off x="7800904" y="160219"/>
                  <a:ext cx="855243" cy="367398"/>
                </a:xfrm>
                <a:custGeom>
                  <a:avLst/>
                  <a:gdLst>
                    <a:gd name="connsiteX0" fmla="*/ 74409 w 732701"/>
                    <a:gd name="connsiteY0" fmla="*/ 233321 h 383664"/>
                    <a:gd name="connsiteX1" fmla="*/ 118477 w 732701"/>
                    <a:gd name="connsiteY1" fmla="*/ 101119 h 383664"/>
                    <a:gd name="connsiteX2" fmla="*/ 162544 w 732701"/>
                    <a:gd name="connsiteY2" fmla="*/ 90102 h 383664"/>
                    <a:gd name="connsiteX3" fmla="*/ 195595 w 732701"/>
                    <a:gd name="connsiteY3" fmla="*/ 68068 h 383664"/>
                    <a:gd name="connsiteX4" fmla="*/ 228645 w 732701"/>
                    <a:gd name="connsiteY4" fmla="*/ 35017 h 383664"/>
                    <a:gd name="connsiteX5" fmla="*/ 294747 w 732701"/>
                    <a:gd name="connsiteY5" fmla="*/ 12984 h 383664"/>
                    <a:gd name="connsiteX6" fmla="*/ 327797 w 732701"/>
                    <a:gd name="connsiteY6" fmla="*/ 1967 h 383664"/>
                    <a:gd name="connsiteX7" fmla="*/ 371865 w 732701"/>
                    <a:gd name="connsiteY7" fmla="*/ 12984 h 383664"/>
                    <a:gd name="connsiteX8" fmla="*/ 327797 w 732701"/>
                    <a:gd name="connsiteY8" fmla="*/ 79085 h 383664"/>
                    <a:gd name="connsiteX9" fmla="*/ 426949 w 732701"/>
                    <a:gd name="connsiteY9" fmla="*/ 79085 h 383664"/>
                    <a:gd name="connsiteX10" fmla="*/ 493050 w 732701"/>
                    <a:gd name="connsiteY10" fmla="*/ 90102 h 383664"/>
                    <a:gd name="connsiteX11" fmla="*/ 471017 w 732701"/>
                    <a:gd name="connsiteY11" fmla="*/ 123152 h 383664"/>
                    <a:gd name="connsiteX12" fmla="*/ 504067 w 732701"/>
                    <a:gd name="connsiteY12" fmla="*/ 134169 h 383664"/>
                    <a:gd name="connsiteX13" fmla="*/ 581185 w 732701"/>
                    <a:gd name="connsiteY13" fmla="*/ 145186 h 383664"/>
                    <a:gd name="connsiteX14" fmla="*/ 647286 w 732701"/>
                    <a:gd name="connsiteY14" fmla="*/ 178237 h 383664"/>
                    <a:gd name="connsiteX15" fmla="*/ 713388 w 732701"/>
                    <a:gd name="connsiteY15" fmla="*/ 211287 h 383664"/>
                    <a:gd name="connsiteX16" fmla="*/ 680337 w 732701"/>
                    <a:gd name="connsiteY16" fmla="*/ 222304 h 383664"/>
                    <a:gd name="connsiteX17" fmla="*/ 603219 w 732701"/>
                    <a:gd name="connsiteY17" fmla="*/ 233321 h 383664"/>
                    <a:gd name="connsiteX18" fmla="*/ 669320 w 732701"/>
                    <a:gd name="connsiteY18" fmla="*/ 277389 h 383664"/>
                    <a:gd name="connsiteX19" fmla="*/ 658303 w 732701"/>
                    <a:gd name="connsiteY19" fmla="*/ 299422 h 383664"/>
                    <a:gd name="connsiteX20" fmla="*/ 625253 w 732701"/>
                    <a:gd name="connsiteY20" fmla="*/ 288405 h 383664"/>
                    <a:gd name="connsiteX21" fmla="*/ 570168 w 732701"/>
                    <a:gd name="connsiteY21" fmla="*/ 299422 h 383664"/>
                    <a:gd name="connsiteX22" fmla="*/ 537118 w 732701"/>
                    <a:gd name="connsiteY22" fmla="*/ 310439 h 383664"/>
                    <a:gd name="connsiteX23" fmla="*/ 460000 w 732701"/>
                    <a:gd name="connsiteY23" fmla="*/ 288405 h 383664"/>
                    <a:gd name="connsiteX24" fmla="*/ 382882 w 732701"/>
                    <a:gd name="connsiteY24" fmla="*/ 266372 h 383664"/>
                    <a:gd name="connsiteX25" fmla="*/ 349831 w 732701"/>
                    <a:gd name="connsiteY25" fmla="*/ 288405 h 383664"/>
                    <a:gd name="connsiteX26" fmla="*/ 294747 w 732701"/>
                    <a:gd name="connsiteY26" fmla="*/ 244338 h 383664"/>
                    <a:gd name="connsiteX27" fmla="*/ 261696 w 732701"/>
                    <a:gd name="connsiteY27" fmla="*/ 233321 h 383664"/>
                    <a:gd name="connsiteX28" fmla="*/ 228645 w 732701"/>
                    <a:gd name="connsiteY28" fmla="*/ 310439 h 383664"/>
                    <a:gd name="connsiteX29" fmla="*/ 217629 w 732701"/>
                    <a:gd name="connsiteY29" fmla="*/ 277389 h 383664"/>
                    <a:gd name="connsiteX30" fmla="*/ 118477 w 732701"/>
                    <a:gd name="connsiteY30" fmla="*/ 222304 h 383664"/>
                    <a:gd name="connsiteX31" fmla="*/ 85426 w 732701"/>
                    <a:gd name="connsiteY31" fmla="*/ 233321 h 383664"/>
                    <a:gd name="connsiteX32" fmla="*/ 19325 w 732701"/>
                    <a:gd name="connsiteY32" fmla="*/ 266372 h 383664"/>
                    <a:gd name="connsiteX33" fmla="*/ 8308 w 732701"/>
                    <a:gd name="connsiteY33" fmla="*/ 233321 h 383664"/>
                    <a:gd name="connsiteX34" fmla="*/ 52376 w 732701"/>
                    <a:gd name="connsiteY34" fmla="*/ 178237 h 383664"/>
                    <a:gd name="connsiteX35" fmla="*/ 74409 w 732701"/>
                    <a:gd name="connsiteY35" fmla="*/ 145186 h 383664"/>
                    <a:gd name="connsiteX36" fmla="*/ 107460 w 732701"/>
                    <a:gd name="connsiteY36" fmla="*/ 134169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701" h="383664">
                      <a:moveTo>
                        <a:pt x="74409" y="233321"/>
                      </a:moveTo>
                      <a:cubicBezTo>
                        <a:pt x="76258" y="225926"/>
                        <a:pt x="96007" y="119844"/>
                        <a:pt x="118477" y="101119"/>
                      </a:cubicBezTo>
                      <a:cubicBezTo>
                        <a:pt x="130109" y="91426"/>
                        <a:pt x="147855" y="93774"/>
                        <a:pt x="162544" y="90102"/>
                      </a:cubicBezTo>
                      <a:cubicBezTo>
                        <a:pt x="173561" y="82757"/>
                        <a:pt x="185423" y="76545"/>
                        <a:pt x="195595" y="68068"/>
                      </a:cubicBezTo>
                      <a:cubicBezTo>
                        <a:pt x="207564" y="58094"/>
                        <a:pt x="215025" y="42583"/>
                        <a:pt x="228645" y="35017"/>
                      </a:cubicBezTo>
                      <a:cubicBezTo>
                        <a:pt x="248948" y="23738"/>
                        <a:pt x="272713" y="20328"/>
                        <a:pt x="294747" y="12984"/>
                      </a:cubicBezTo>
                      <a:lnTo>
                        <a:pt x="327797" y="1967"/>
                      </a:lnTo>
                      <a:cubicBezTo>
                        <a:pt x="342486" y="5639"/>
                        <a:pt x="364075" y="0"/>
                        <a:pt x="371865" y="12984"/>
                      </a:cubicBezTo>
                      <a:cubicBezTo>
                        <a:pt x="392191" y="46860"/>
                        <a:pt x="343228" y="68797"/>
                        <a:pt x="327797" y="79085"/>
                      </a:cubicBezTo>
                      <a:cubicBezTo>
                        <a:pt x="435270" y="105953"/>
                        <a:pt x="301072" y="79085"/>
                        <a:pt x="426949" y="79085"/>
                      </a:cubicBezTo>
                      <a:cubicBezTo>
                        <a:pt x="449287" y="79085"/>
                        <a:pt x="471016" y="86430"/>
                        <a:pt x="493050" y="90102"/>
                      </a:cubicBezTo>
                      <a:cubicBezTo>
                        <a:pt x="485706" y="101119"/>
                        <a:pt x="467806" y="110307"/>
                        <a:pt x="471017" y="123152"/>
                      </a:cubicBezTo>
                      <a:cubicBezTo>
                        <a:pt x="473834" y="134418"/>
                        <a:pt x="492680" y="131892"/>
                        <a:pt x="504067" y="134169"/>
                      </a:cubicBezTo>
                      <a:cubicBezTo>
                        <a:pt x="529530" y="139262"/>
                        <a:pt x="555479" y="141514"/>
                        <a:pt x="581185" y="145186"/>
                      </a:cubicBezTo>
                      <a:cubicBezTo>
                        <a:pt x="675906" y="208333"/>
                        <a:pt x="556062" y="132624"/>
                        <a:pt x="647286" y="178237"/>
                      </a:cubicBezTo>
                      <a:cubicBezTo>
                        <a:pt x="732701" y="220945"/>
                        <a:pt x="630324" y="183601"/>
                        <a:pt x="713388" y="211287"/>
                      </a:cubicBezTo>
                      <a:cubicBezTo>
                        <a:pt x="702371" y="214959"/>
                        <a:pt x="691724" y="220026"/>
                        <a:pt x="680337" y="222304"/>
                      </a:cubicBezTo>
                      <a:cubicBezTo>
                        <a:pt x="654874" y="227397"/>
                        <a:pt x="608312" y="207858"/>
                        <a:pt x="603219" y="233321"/>
                      </a:cubicBezTo>
                      <a:cubicBezTo>
                        <a:pt x="598026" y="259288"/>
                        <a:pt x="669320" y="277389"/>
                        <a:pt x="669320" y="277389"/>
                      </a:cubicBezTo>
                      <a:cubicBezTo>
                        <a:pt x="690575" y="383664"/>
                        <a:pt x="685320" y="321036"/>
                        <a:pt x="658303" y="299422"/>
                      </a:cubicBezTo>
                      <a:cubicBezTo>
                        <a:pt x="649235" y="292168"/>
                        <a:pt x="636270" y="292077"/>
                        <a:pt x="625253" y="288405"/>
                      </a:cubicBezTo>
                      <a:cubicBezTo>
                        <a:pt x="606891" y="292077"/>
                        <a:pt x="588334" y="294880"/>
                        <a:pt x="570168" y="299422"/>
                      </a:cubicBezTo>
                      <a:cubicBezTo>
                        <a:pt x="558902" y="302239"/>
                        <a:pt x="548731" y="310439"/>
                        <a:pt x="537118" y="310439"/>
                      </a:cubicBezTo>
                      <a:cubicBezTo>
                        <a:pt x="519895" y="310439"/>
                        <a:pt x="478186" y="293601"/>
                        <a:pt x="460000" y="288405"/>
                      </a:cubicBezTo>
                      <a:cubicBezTo>
                        <a:pt x="363167" y="260739"/>
                        <a:pt x="462124" y="292787"/>
                        <a:pt x="382882" y="266372"/>
                      </a:cubicBezTo>
                      <a:cubicBezTo>
                        <a:pt x="371865" y="273716"/>
                        <a:pt x="362891" y="286228"/>
                        <a:pt x="349831" y="288405"/>
                      </a:cubicBezTo>
                      <a:cubicBezTo>
                        <a:pt x="309724" y="295090"/>
                        <a:pt x="316945" y="262096"/>
                        <a:pt x="294747" y="244338"/>
                      </a:cubicBezTo>
                      <a:cubicBezTo>
                        <a:pt x="285679" y="237083"/>
                        <a:pt x="272713" y="236993"/>
                        <a:pt x="261696" y="233321"/>
                      </a:cubicBezTo>
                      <a:cubicBezTo>
                        <a:pt x="260518" y="238032"/>
                        <a:pt x="247666" y="310439"/>
                        <a:pt x="228645" y="310439"/>
                      </a:cubicBezTo>
                      <a:cubicBezTo>
                        <a:pt x="217032" y="310439"/>
                        <a:pt x="225840" y="285600"/>
                        <a:pt x="217629" y="277389"/>
                      </a:cubicBezTo>
                      <a:cubicBezTo>
                        <a:pt x="179747" y="239507"/>
                        <a:pt x="160037" y="236158"/>
                        <a:pt x="118477" y="222304"/>
                      </a:cubicBezTo>
                      <a:cubicBezTo>
                        <a:pt x="107460" y="225976"/>
                        <a:pt x="95813" y="228127"/>
                        <a:pt x="85426" y="233321"/>
                      </a:cubicBezTo>
                      <a:cubicBezTo>
                        <a:pt x="0" y="276035"/>
                        <a:pt x="102400" y="238680"/>
                        <a:pt x="19325" y="266372"/>
                      </a:cubicBezTo>
                      <a:cubicBezTo>
                        <a:pt x="15653" y="255355"/>
                        <a:pt x="8308" y="244934"/>
                        <a:pt x="8308" y="233321"/>
                      </a:cubicBezTo>
                      <a:cubicBezTo>
                        <a:pt x="8308" y="197846"/>
                        <a:pt x="26999" y="195155"/>
                        <a:pt x="52376" y="178237"/>
                      </a:cubicBezTo>
                      <a:cubicBezTo>
                        <a:pt x="59720" y="167220"/>
                        <a:pt x="64070" y="153457"/>
                        <a:pt x="74409" y="145186"/>
                      </a:cubicBezTo>
                      <a:cubicBezTo>
                        <a:pt x="83477" y="137931"/>
                        <a:pt x="107460" y="134169"/>
                        <a:pt x="107460" y="134169"/>
                      </a:cubicBezTo>
                    </a:path>
                  </a:pathLst>
                </a:custGeom>
                <a:solidFill>
                  <a:srgbClr val="593B1D"/>
                </a:solidFill>
                <a:ln>
                  <a:solidFill>
                    <a:srgbClr val="593B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328"/>
                <p:cNvGrpSpPr/>
                <p:nvPr/>
              </p:nvGrpSpPr>
              <p:grpSpPr>
                <a:xfrm rot="1963324">
                  <a:off x="6539724" y="1055326"/>
                  <a:ext cx="1358477" cy="1880270"/>
                  <a:chOff x="4435527" y="1475542"/>
                  <a:chExt cx="1358477" cy="1880270"/>
                </a:xfrm>
              </p:grpSpPr>
              <p:sp>
                <p:nvSpPr>
                  <p:cNvPr id="39" name="Freeform 38"/>
                  <p:cNvSpPr/>
                  <p:nvPr/>
                </p:nvSpPr>
                <p:spPr>
                  <a:xfrm>
                    <a:off x="4641224" y="1655767"/>
                    <a:ext cx="1087096" cy="1425102"/>
                  </a:xfrm>
                  <a:custGeom>
                    <a:avLst/>
                    <a:gdLst>
                      <a:gd name="connsiteX0" fmla="*/ 123431 w 931334"/>
                      <a:gd name="connsiteY0" fmla="*/ 22034 h 1824629"/>
                      <a:gd name="connsiteX1" fmla="*/ 178515 w 931334"/>
                      <a:gd name="connsiteY1" fmla="*/ 0 h 1824629"/>
                      <a:gd name="connsiteX2" fmla="*/ 343768 w 931334"/>
                      <a:gd name="connsiteY2" fmla="*/ 33050 h 1824629"/>
                      <a:gd name="connsiteX3" fmla="*/ 398852 w 931334"/>
                      <a:gd name="connsiteY3" fmla="*/ 44067 h 1824629"/>
                      <a:gd name="connsiteX4" fmla="*/ 464954 w 931334"/>
                      <a:gd name="connsiteY4" fmla="*/ 66101 h 1824629"/>
                      <a:gd name="connsiteX5" fmla="*/ 586139 w 931334"/>
                      <a:gd name="connsiteY5" fmla="*/ 88135 h 1824629"/>
                      <a:gd name="connsiteX6" fmla="*/ 663257 w 931334"/>
                      <a:gd name="connsiteY6" fmla="*/ 121185 h 1824629"/>
                      <a:gd name="connsiteX7" fmla="*/ 751392 w 931334"/>
                      <a:gd name="connsiteY7" fmla="*/ 143219 h 1824629"/>
                      <a:gd name="connsiteX8" fmla="*/ 773426 w 931334"/>
                      <a:gd name="connsiteY8" fmla="*/ 187287 h 1824629"/>
                      <a:gd name="connsiteX9" fmla="*/ 795460 w 931334"/>
                      <a:gd name="connsiteY9" fmla="*/ 253388 h 1824629"/>
                      <a:gd name="connsiteX10" fmla="*/ 806477 w 931334"/>
                      <a:gd name="connsiteY10" fmla="*/ 330506 h 1824629"/>
                      <a:gd name="connsiteX11" fmla="*/ 817493 w 931334"/>
                      <a:gd name="connsiteY11" fmla="*/ 363556 h 1824629"/>
                      <a:gd name="connsiteX12" fmla="*/ 828510 w 931334"/>
                      <a:gd name="connsiteY12" fmla="*/ 594911 h 1824629"/>
                      <a:gd name="connsiteX13" fmla="*/ 817493 w 931334"/>
                      <a:gd name="connsiteY13" fmla="*/ 991518 h 1824629"/>
                      <a:gd name="connsiteX14" fmla="*/ 795460 w 931334"/>
                      <a:gd name="connsiteY14" fmla="*/ 1178805 h 1824629"/>
                      <a:gd name="connsiteX15" fmla="*/ 806477 w 931334"/>
                      <a:gd name="connsiteY15" fmla="*/ 1355075 h 1824629"/>
                      <a:gd name="connsiteX16" fmla="*/ 828510 w 931334"/>
                      <a:gd name="connsiteY16" fmla="*/ 1421176 h 1824629"/>
                      <a:gd name="connsiteX17" fmla="*/ 861561 w 931334"/>
                      <a:gd name="connsiteY17" fmla="*/ 1487277 h 1824629"/>
                      <a:gd name="connsiteX18" fmla="*/ 872578 w 931334"/>
                      <a:gd name="connsiteY18" fmla="*/ 1531344 h 1824629"/>
                      <a:gd name="connsiteX19" fmla="*/ 894611 w 931334"/>
                      <a:gd name="connsiteY19" fmla="*/ 1597446 h 1824629"/>
                      <a:gd name="connsiteX20" fmla="*/ 905628 w 931334"/>
                      <a:gd name="connsiteY20" fmla="*/ 1718631 h 1824629"/>
                      <a:gd name="connsiteX21" fmla="*/ 905628 w 931334"/>
                      <a:gd name="connsiteY21" fmla="*/ 1784732 h 1824629"/>
                      <a:gd name="connsiteX22" fmla="*/ 872578 w 931334"/>
                      <a:gd name="connsiteY22" fmla="*/ 1795749 h 1824629"/>
                      <a:gd name="connsiteX23" fmla="*/ 630207 w 931334"/>
                      <a:gd name="connsiteY23" fmla="*/ 1784732 h 1824629"/>
                      <a:gd name="connsiteX24" fmla="*/ 112414 w 931334"/>
                      <a:gd name="connsiteY24" fmla="*/ 1806766 h 1824629"/>
                      <a:gd name="connsiteX25" fmla="*/ 24279 w 931334"/>
                      <a:gd name="connsiteY25" fmla="*/ 1795749 h 1824629"/>
                      <a:gd name="connsiteX26" fmla="*/ 35296 w 931334"/>
                      <a:gd name="connsiteY26" fmla="*/ 1465243 h 1824629"/>
                      <a:gd name="connsiteX27" fmla="*/ 57330 w 931334"/>
                      <a:gd name="connsiteY27" fmla="*/ 1399142 h 1824629"/>
                      <a:gd name="connsiteX28" fmla="*/ 68346 w 931334"/>
                      <a:gd name="connsiteY28" fmla="*/ 1366091 h 1824629"/>
                      <a:gd name="connsiteX29" fmla="*/ 79363 w 931334"/>
                      <a:gd name="connsiteY29" fmla="*/ 1333041 h 1824629"/>
                      <a:gd name="connsiteX30" fmla="*/ 90380 w 931334"/>
                      <a:gd name="connsiteY30" fmla="*/ 1288973 h 1824629"/>
                      <a:gd name="connsiteX31" fmla="*/ 79363 w 931334"/>
                      <a:gd name="connsiteY31" fmla="*/ 925417 h 1824629"/>
                      <a:gd name="connsiteX32" fmla="*/ 57330 w 931334"/>
                      <a:gd name="connsiteY32" fmla="*/ 815248 h 1824629"/>
                      <a:gd name="connsiteX33" fmla="*/ 46313 w 931334"/>
                      <a:gd name="connsiteY33" fmla="*/ 782197 h 1824629"/>
                      <a:gd name="connsiteX34" fmla="*/ 35296 w 931334"/>
                      <a:gd name="connsiteY34" fmla="*/ 716096 h 1824629"/>
                      <a:gd name="connsiteX35" fmla="*/ 24279 w 931334"/>
                      <a:gd name="connsiteY35" fmla="*/ 561860 h 1824629"/>
                      <a:gd name="connsiteX36" fmla="*/ 13262 w 931334"/>
                      <a:gd name="connsiteY36" fmla="*/ 528809 h 1824629"/>
                      <a:gd name="connsiteX37" fmla="*/ 2245 w 931334"/>
                      <a:gd name="connsiteY37" fmla="*/ 484742 h 1824629"/>
                      <a:gd name="connsiteX38" fmla="*/ 13262 w 931334"/>
                      <a:gd name="connsiteY38" fmla="*/ 143219 h 1824629"/>
                      <a:gd name="connsiteX39" fmla="*/ 46313 w 931334"/>
                      <a:gd name="connsiteY39" fmla="*/ 77118 h 1824629"/>
                      <a:gd name="connsiteX40" fmla="*/ 123431 w 931334"/>
                      <a:gd name="connsiteY40" fmla="*/ 44067 h 1824629"/>
                      <a:gd name="connsiteX41" fmla="*/ 123431 w 931334"/>
                      <a:gd name="connsiteY41" fmla="*/ 22034 h 18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1334" h="1824629">
                        <a:moveTo>
                          <a:pt x="123431" y="22034"/>
                        </a:moveTo>
                        <a:cubicBezTo>
                          <a:pt x="141792" y="14689"/>
                          <a:pt x="158739" y="0"/>
                          <a:pt x="178515" y="0"/>
                        </a:cubicBezTo>
                        <a:cubicBezTo>
                          <a:pt x="323119" y="0"/>
                          <a:pt x="268089" y="14131"/>
                          <a:pt x="343768" y="33050"/>
                        </a:cubicBezTo>
                        <a:cubicBezTo>
                          <a:pt x="361934" y="37591"/>
                          <a:pt x="380787" y="39140"/>
                          <a:pt x="398852" y="44067"/>
                        </a:cubicBezTo>
                        <a:cubicBezTo>
                          <a:pt x="421259" y="50178"/>
                          <a:pt x="441962" y="62816"/>
                          <a:pt x="464954" y="66101"/>
                        </a:cubicBezTo>
                        <a:cubicBezTo>
                          <a:pt x="527368" y="75017"/>
                          <a:pt x="534194" y="73293"/>
                          <a:pt x="586139" y="88135"/>
                        </a:cubicBezTo>
                        <a:cubicBezTo>
                          <a:pt x="637813" y="102899"/>
                          <a:pt x="604500" y="96004"/>
                          <a:pt x="663257" y="121185"/>
                        </a:cubicBezTo>
                        <a:cubicBezTo>
                          <a:pt x="692900" y="133889"/>
                          <a:pt x="719059" y="136752"/>
                          <a:pt x="751392" y="143219"/>
                        </a:cubicBezTo>
                        <a:cubicBezTo>
                          <a:pt x="758737" y="157908"/>
                          <a:pt x="767327" y="172038"/>
                          <a:pt x="773426" y="187287"/>
                        </a:cubicBezTo>
                        <a:cubicBezTo>
                          <a:pt x="782052" y="208851"/>
                          <a:pt x="795460" y="253388"/>
                          <a:pt x="795460" y="253388"/>
                        </a:cubicBezTo>
                        <a:cubicBezTo>
                          <a:pt x="799132" y="279094"/>
                          <a:pt x="801385" y="305043"/>
                          <a:pt x="806477" y="330506"/>
                        </a:cubicBezTo>
                        <a:cubicBezTo>
                          <a:pt x="808754" y="341893"/>
                          <a:pt x="816529" y="351984"/>
                          <a:pt x="817493" y="363556"/>
                        </a:cubicBezTo>
                        <a:cubicBezTo>
                          <a:pt x="823904" y="440495"/>
                          <a:pt x="824838" y="517793"/>
                          <a:pt x="828510" y="594911"/>
                        </a:cubicBezTo>
                        <a:cubicBezTo>
                          <a:pt x="824838" y="727113"/>
                          <a:pt x="823365" y="859395"/>
                          <a:pt x="817493" y="991518"/>
                        </a:cubicBezTo>
                        <a:cubicBezTo>
                          <a:pt x="816507" y="1013702"/>
                          <a:pt x="798761" y="1152398"/>
                          <a:pt x="795460" y="1178805"/>
                        </a:cubicBezTo>
                        <a:cubicBezTo>
                          <a:pt x="799132" y="1237562"/>
                          <a:pt x="798523" y="1296744"/>
                          <a:pt x="806477" y="1355075"/>
                        </a:cubicBezTo>
                        <a:cubicBezTo>
                          <a:pt x="809615" y="1378087"/>
                          <a:pt x="821166" y="1399142"/>
                          <a:pt x="828510" y="1421176"/>
                        </a:cubicBezTo>
                        <a:cubicBezTo>
                          <a:pt x="843713" y="1466785"/>
                          <a:pt x="833087" y="1444566"/>
                          <a:pt x="861561" y="1487277"/>
                        </a:cubicBezTo>
                        <a:cubicBezTo>
                          <a:pt x="865233" y="1501966"/>
                          <a:pt x="868227" y="1516841"/>
                          <a:pt x="872578" y="1531344"/>
                        </a:cubicBezTo>
                        <a:cubicBezTo>
                          <a:pt x="879252" y="1553590"/>
                          <a:pt x="894611" y="1597446"/>
                          <a:pt x="894611" y="1597446"/>
                        </a:cubicBezTo>
                        <a:cubicBezTo>
                          <a:pt x="898283" y="1637841"/>
                          <a:pt x="899892" y="1678477"/>
                          <a:pt x="905628" y="1718631"/>
                        </a:cubicBezTo>
                        <a:cubicBezTo>
                          <a:pt x="909300" y="1744337"/>
                          <a:pt x="931334" y="1759026"/>
                          <a:pt x="905628" y="1784732"/>
                        </a:cubicBezTo>
                        <a:cubicBezTo>
                          <a:pt x="897417" y="1792943"/>
                          <a:pt x="883595" y="1792077"/>
                          <a:pt x="872578" y="1795749"/>
                        </a:cubicBezTo>
                        <a:cubicBezTo>
                          <a:pt x="791788" y="1792077"/>
                          <a:pt x="711081" y="1784732"/>
                          <a:pt x="630207" y="1784732"/>
                        </a:cubicBezTo>
                        <a:cubicBezTo>
                          <a:pt x="206091" y="1784732"/>
                          <a:pt x="311826" y="1766883"/>
                          <a:pt x="112414" y="1806766"/>
                        </a:cubicBezTo>
                        <a:cubicBezTo>
                          <a:pt x="83036" y="1803094"/>
                          <a:pt x="30800" y="1824629"/>
                          <a:pt x="24279" y="1795749"/>
                        </a:cubicBezTo>
                        <a:cubicBezTo>
                          <a:pt x="0" y="1688226"/>
                          <a:pt x="26142" y="1575092"/>
                          <a:pt x="35296" y="1465243"/>
                        </a:cubicBezTo>
                        <a:cubicBezTo>
                          <a:pt x="37225" y="1442098"/>
                          <a:pt x="49986" y="1421176"/>
                          <a:pt x="57330" y="1399142"/>
                        </a:cubicBezTo>
                        <a:lnTo>
                          <a:pt x="68346" y="1366091"/>
                        </a:lnTo>
                        <a:cubicBezTo>
                          <a:pt x="72018" y="1355074"/>
                          <a:pt x="76547" y="1344307"/>
                          <a:pt x="79363" y="1333041"/>
                        </a:cubicBezTo>
                        <a:lnTo>
                          <a:pt x="90380" y="1288973"/>
                        </a:lnTo>
                        <a:cubicBezTo>
                          <a:pt x="86708" y="1167788"/>
                          <a:pt x="85572" y="1046499"/>
                          <a:pt x="79363" y="925417"/>
                        </a:cubicBezTo>
                        <a:cubicBezTo>
                          <a:pt x="78011" y="899046"/>
                          <a:pt x="65525" y="843933"/>
                          <a:pt x="57330" y="815248"/>
                        </a:cubicBezTo>
                        <a:cubicBezTo>
                          <a:pt x="54140" y="804082"/>
                          <a:pt x="48832" y="793533"/>
                          <a:pt x="46313" y="782197"/>
                        </a:cubicBezTo>
                        <a:cubicBezTo>
                          <a:pt x="41467" y="760391"/>
                          <a:pt x="38968" y="738130"/>
                          <a:pt x="35296" y="716096"/>
                        </a:cubicBezTo>
                        <a:cubicBezTo>
                          <a:pt x="31624" y="664684"/>
                          <a:pt x="30301" y="613050"/>
                          <a:pt x="24279" y="561860"/>
                        </a:cubicBezTo>
                        <a:cubicBezTo>
                          <a:pt x="22922" y="550327"/>
                          <a:pt x="16452" y="539975"/>
                          <a:pt x="13262" y="528809"/>
                        </a:cubicBezTo>
                        <a:cubicBezTo>
                          <a:pt x="9102" y="514250"/>
                          <a:pt x="5917" y="499431"/>
                          <a:pt x="2245" y="484742"/>
                        </a:cubicBezTo>
                        <a:cubicBezTo>
                          <a:pt x="5917" y="370901"/>
                          <a:pt x="6573" y="256923"/>
                          <a:pt x="13262" y="143219"/>
                        </a:cubicBezTo>
                        <a:cubicBezTo>
                          <a:pt x="14382" y="124177"/>
                          <a:pt x="33895" y="89536"/>
                          <a:pt x="46313" y="77118"/>
                        </a:cubicBezTo>
                        <a:cubicBezTo>
                          <a:pt x="71674" y="51757"/>
                          <a:pt x="89717" y="52495"/>
                          <a:pt x="123431" y="44067"/>
                        </a:cubicBezTo>
                        <a:lnTo>
                          <a:pt x="123431" y="22034"/>
                        </a:lnTo>
                        <a:close/>
                      </a:path>
                    </a:pathLst>
                  </a:cu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715966" y="2603828"/>
                    <a:ext cx="892333" cy="385726"/>
                  </a:xfrm>
                  <a:custGeom>
                    <a:avLst/>
                    <a:gdLst>
                      <a:gd name="connsiteX0" fmla="*/ 720410 w 764477"/>
                      <a:gd name="connsiteY0" fmla="*/ 45551 h 402803"/>
                      <a:gd name="connsiteX1" fmla="*/ 588207 w 764477"/>
                      <a:gd name="connsiteY1" fmla="*/ 34534 h 402803"/>
                      <a:gd name="connsiteX2" fmla="*/ 489056 w 764477"/>
                      <a:gd name="connsiteY2" fmla="*/ 12501 h 402803"/>
                      <a:gd name="connsiteX3" fmla="*/ 367870 w 764477"/>
                      <a:gd name="connsiteY3" fmla="*/ 1484 h 402803"/>
                      <a:gd name="connsiteX4" fmla="*/ 213634 w 764477"/>
                      <a:gd name="connsiteY4" fmla="*/ 12501 h 402803"/>
                      <a:gd name="connsiteX5" fmla="*/ 147533 w 764477"/>
                      <a:gd name="connsiteY5" fmla="*/ 56568 h 402803"/>
                      <a:gd name="connsiteX6" fmla="*/ 114482 w 764477"/>
                      <a:gd name="connsiteY6" fmla="*/ 67585 h 402803"/>
                      <a:gd name="connsiteX7" fmla="*/ 48381 w 764477"/>
                      <a:gd name="connsiteY7" fmla="*/ 122669 h 402803"/>
                      <a:gd name="connsiteX8" fmla="*/ 15330 w 764477"/>
                      <a:gd name="connsiteY8" fmla="*/ 155720 h 402803"/>
                      <a:gd name="connsiteX9" fmla="*/ 4313 w 764477"/>
                      <a:gd name="connsiteY9" fmla="*/ 188771 h 402803"/>
                      <a:gd name="connsiteX10" fmla="*/ 81431 w 764477"/>
                      <a:gd name="connsiteY10" fmla="*/ 221821 h 402803"/>
                      <a:gd name="connsiteX11" fmla="*/ 158550 w 764477"/>
                      <a:gd name="connsiteY11" fmla="*/ 243855 h 402803"/>
                      <a:gd name="connsiteX12" fmla="*/ 279735 w 764477"/>
                      <a:gd name="connsiteY12" fmla="*/ 276906 h 402803"/>
                      <a:gd name="connsiteX13" fmla="*/ 312786 w 764477"/>
                      <a:gd name="connsiteY13" fmla="*/ 298939 h 402803"/>
                      <a:gd name="connsiteX14" fmla="*/ 356853 w 764477"/>
                      <a:gd name="connsiteY14" fmla="*/ 309956 h 402803"/>
                      <a:gd name="connsiteX15" fmla="*/ 433971 w 764477"/>
                      <a:gd name="connsiteY15" fmla="*/ 331990 h 402803"/>
                      <a:gd name="connsiteX16" fmla="*/ 753460 w 764477"/>
                      <a:gd name="connsiteY16" fmla="*/ 287922 h 402803"/>
                      <a:gd name="connsiteX17" fmla="*/ 764477 w 764477"/>
                      <a:gd name="connsiteY17" fmla="*/ 254872 h 402803"/>
                      <a:gd name="connsiteX18" fmla="*/ 753460 w 764477"/>
                      <a:gd name="connsiteY18" fmla="*/ 144703 h 402803"/>
                      <a:gd name="connsiteX19" fmla="*/ 731427 w 764477"/>
                      <a:gd name="connsiteY19" fmla="*/ 78602 h 402803"/>
                      <a:gd name="connsiteX20" fmla="*/ 720410 w 764477"/>
                      <a:gd name="connsiteY20" fmla="*/ 45551 h 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477" h="402803">
                        <a:moveTo>
                          <a:pt x="720410" y="45551"/>
                        </a:moveTo>
                        <a:cubicBezTo>
                          <a:pt x="696540" y="38206"/>
                          <a:pt x="631983" y="40788"/>
                          <a:pt x="588207" y="34534"/>
                        </a:cubicBezTo>
                        <a:cubicBezTo>
                          <a:pt x="554691" y="29746"/>
                          <a:pt x="522538" y="17523"/>
                          <a:pt x="489056" y="12501"/>
                        </a:cubicBezTo>
                        <a:cubicBezTo>
                          <a:pt x="448943" y="6484"/>
                          <a:pt x="408265" y="5156"/>
                          <a:pt x="367870" y="1484"/>
                        </a:cubicBezTo>
                        <a:cubicBezTo>
                          <a:pt x="316458" y="5156"/>
                          <a:pt x="263638" y="0"/>
                          <a:pt x="213634" y="12501"/>
                        </a:cubicBezTo>
                        <a:cubicBezTo>
                          <a:pt x="187944" y="18924"/>
                          <a:pt x="172655" y="48194"/>
                          <a:pt x="147533" y="56568"/>
                        </a:cubicBezTo>
                        <a:lnTo>
                          <a:pt x="114482" y="67585"/>
                        </a:lnTo>
                        <a:cubicBezTo>
                          <a:pt x="17921" y="164146"/>
                          <a:pt x="140410" y="45979"/>
                          <a:pt x="48381" y="122669"/>
                        </a:cubicBezTo>
                        <a:cubicBezTo>
                          <a:pt x="36412" y="132643"/>
                          <a:pt x="26347" y="144703"/>
                          <a:pt x="15330" y="155720"/>
                        </a:cubicBezTo>
                        <a:cubicBezTo>
                          <a:pt x="11658" y="166737"/>
                          <a:pt x="0" y="177989"/>
                          <a:pt x="4313" y="188771"/>
                        </a:cubicBezTo>
                        <a:cubicBezTo>
                          <a:pt x="12894" y="210224"/>
                          <a:pt x="66907" y="217860"/>
                          <a:pt x="81431" y="221821"/>
                        </a:cubicBezTo>
                        <a:cubicBezTo>
                          <a:pt x="107224" y="228855"/>
                          <a:pt x="132613" y="237371"/>
                          <a:pt x="158550" y="243855"/>
                        </a:cubicBezTo>
                        <a:cubicBezTo>
                          <a:pt x="191662" y="252133"/>
                          <a:pt x="251371" y="257997"/>
                          <a:pt x="279735" y="276906"/>
                        </a:cubicBezTo>
                        <a:cubicBezTo>
                          <a:pt x="290752" y="284250"/>
                          <a:pt x="300616" y="293723"/>
                          <a:pt x="312786" y="298939"/>
                        </a:cubicBezTo>
                        <a:cubicBezTo>
                          <a:pt x="326703" y="304903"/>
                          <a:pt x="342294" y="305796"/>
                          <a:pt x="356853" y="309956"/>
                        </a:cubicBezTo>
                        <a:cubicBezTo>
                          <a:pt x="467487" y="341566"/>
                          <a:pt x="296212" y="297550"/>
                          <a:pt x="433971" y="331990"/>
                        </a:cubicBezTo>
                        <a:cubicBezTo>
                          <a:pt x="597567" y="325931"/>
                          <a:pt x="696020" y="402803"/>
                          <a:pt x="753460" y="287922"/>
                        </a:cubicBezTo>
                        <a:cubicBezTo>
                          <a:pt x="758653" y="277535"/>
                          <a:pt x="760805" y="265889"/>
                          <a:pt x="764477" y="254872"/>
                        </a:cubicBezTo>
                        <a:cubicBezTo>
                          <a:pt x="760805" y="218149"/>
                          <a:pt x="760261" y="180977"/>
                          <a:pt x="753460" y="144703"/>
                        </a:cubicBezTo>
                        <a:cubicBezTo>
                          <a:pt x="749180" y="121875"/>
                          <a:pt x="750752" y="91485"/>
                          <a:pt x="731427" y="78602"/>
                        </a:cubicBezTo>
                        <a:cubicBezTo>
                          <a:pt x="694055" y="53687"/>
                          <a:pt x="744280" y="52896"/>
                          <a:pt x="720410" y="4555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695282" y="2428728"/>
                    <a:ext cx="897869" cy="327015"/>
                  </a:xfrm>
                  <a:custGeom>
                    <a:avLst/>
                    <a:gdLst>
                      <a:gd name="connsiteX0" fmla="*/ 55084 w 769220"/>
                      <a:gd name="connsiteY0" fmla="*/ 184336 h 341492"/>
                      <a:gd name="connsiteX1" fmla="*/ 330506 w 769220"/>
                      <a:gd name="connsiteY1" fmla="*/ 140268 h 341492"/>
                      <a:gd name="connsiteX2" fmla="*/ 429658 w 769220"/>
                      <a:gd name="connsiteY2" fmla="*/ 118235 h 341492"/>
                      <a:gd name="connsiteX3" fmla="*/ 462708 w 769220"/>
                      <a:gd name="connsiteY3" fmla="*/ 107218 h 341492"/>
                      <a:gd name="connsiteX4" fmla="*/ 528809 w 769220"/>
                      <a:gd name="connsiteY4" fmla="*/ 96201 h 341492"/>
                      <a:gd name="connsiteX5" fmla="*/ 594911 w 769220"/>
                      <a:gd name="connsiteY5" fmla="*/ 74167 h 341492"/>
                      <a:gd name="connsiteX6" fmla="*/ 638978 w 769220"/>
                      <a:gd name="connsiteY6" fmla="*/ 63150 h 341492"/>
                      <a:gd name="connsiteX7" fmla="*/ 705079 w 769220"/>
                      <a:gd name="connsiteY7" fmla="*/ 30100 h 341492"/>
                      <a:gd name="connsiteX8" fmla="*/ 738130 w 769220"/>
                      <a:gd name="connsiteY8" fmla="*/ 8066 h 341492"/>
                      <a:gd name="connsiteX9" fmla="*/ 760164 w 769220"/>
                      <a:gd name="connsiteY9" fmla="*/ 41117 h 341492"/>
                      <a:gd name="connsiteX10" fmla="*/ 749147 w 769220"/>
                      <a:gd name="connsiteY10" fmla="*/ 239420 h 341492"/>
                      <a:gd name="connsiteX11" fmla="*/ 594911 w 769220"/>
                      <a:gd name="connsiteY11" fmla="*/ 305521 h 341492"/>
                      <a:gd name="connsiteX12" fmla="*/ 242371 w 769220"/>
                      <a:gd name="connsiteY12" fmla="*/ 327555 h 341492"/>
                      <a:gd name="connsiteX13" fmla="*/ 44067 w 769220"/>
                      <a:gd name="connsiteY13" fmla="*/ 316538 h 341492"/>
                      <a:gd name="connsiteX14" fmla="*/ 0 w 769220"/>
                      <a:gd name="connsiteY14" fmla="*/ 250437 h 341492"/>
                      <a:gd name="connsiteX15" fmla="*/ 44067 w 769220"/>
                      <a:gd name="connsiteY15" fmla="*/ 184336 h 341492"/>
                      <a:gd name="connsiteX16" fmla="*/ 55084 w 769220"/>
                      <a:gd name="connsiteY16" fmla="*/ 184336 h 34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220" h="341492">
                        <a:moveTo>
                          <a:pt x="55084" y="184336"/>
                        </a:moveTo>
                        <a:cubicBezTo>
                          <a:pt x="102824" y="176991"/>
                          <a:pt x="74838" y="160721"/>
                          <a:pt x="330506" y="140268"/>
                        </a:cubicBezTo>
                        <a:cubicBezTo>
                          <a:pt x="346287" y="139006"/>
                          <a:pt x="411212" y="123505"/>
                          <a:pt x="429658" y="118235"/>
                        </a:cubicBezTo>
                        <a:cubicBezTo>
                          <a:pt x="440824" y="115045"/>
                          <a:pt x="451372" y="109737"/>
                          <a:pt x="462708" y="107218"/>
                        </a:cubicBezTo>
                        <a:cubicBezTo>
                          <a:pt x="484514" y="102372"/>
                          <a:pt x="507138" y="101619"/>
                          <a:pt x="528809" y="96201"/>
                        </a:cubicBezTo>
                        <a:cubicBezTo>
                          <a:pt x="551341" y="90568"/>
                          <a:pt x="572379" y="79800"/>
                          <a:pt x="594911" y="74167"/>
                        </a:cubicBezTo>
                        <a:lnTo>
                          <a:pt x="638978" y="63150"/>
                        </a:lnTo>
                        <a:cubicBezTo>
                          <a:pt x="733708" y="0"/>
                          <a:pt x="613847" y="75717"/>
                          <a:pt x="705079" y="30100"/>
                        </a:cubicBezTo>
                        <a:cubicBezTo>
                          <a:pt x="716922" y="24178"/>
                          <a:pt x="727113" y="15411"/>
                          <a:pt x="738130" y="8066"/>
                        </a:cubicBezTo>
                        <a:cubicBezTo>
                          <a:pt x="745475" y="19083"/>
                          <a:pt x="759534" y="27891"/>
                          <a:pt x="760164" y="41117"/>
                        </a:cubicBezTo>
                        <a:cubicBezTo>
                          <a:pt x="763313" y="107245"/>
                          <a:pt x="769220" y="176334"/>
                          <a:pt x="749147" y="239420"/>
                        </a:cubicBezTo>
                        <a:cubicBezTo>
                          <a:pt x="735997" y="280749"/>
                          <a:pt x="619372" y="299406"/>
                          <a:pt x="594911" y="305521"/>
                        </a:cubicBezTo>
                        <a:cubicBezTo>
                          <a:pt x="451023" y="341492"/>
                          <a:pt x="565992" y="315997"/>
                          <a:pt x="242371" y="327555"/>
                        </a:cubicBezTo>
                        <a:cubicBezTo>
                          <a:pt x="176270" y="323883"/>
                          <a:pt x="107154" y="336611"/>
                          <a:pt x="44067" y="316538"/>
                        </a:cubicBezTo>
                        <a:cubicBezTo>
                          <a:pt x="18832" y="308509"/>
                          <a:pt x="0" y="250437"/>
                          <a:pt x="0" y="250437"/>
                        </a:cubicBezTo>
                        <a:cubicBezTo>
                          <a:pt x="11742" y="203468"/>
                          <a:pt x="593" y="206074"/>
                          <a:pt x="44067" y="184336"/>
                        </a:cubicBezTo>
                        <a:cubicBezTo>
                          <a:pt x="47352" y="182694"/>
                          <a:pt x="7344" y="191681"/>
                          <a:pt x="55084" y="184336"/>
                        </a:cubicBezTo>
                        <a:close/>
                      </a:path>
                    </a:pathLst>
                  </a:custGeom>
                  <a:solidFill>
                    <a:srgbClr val="8D1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435527" y="2703715"/>
                    <a:ext cx="362631" cy="629134"/>
                  </a:xfrm>
                  <a:custGeom>
                    <a:avLst/>
                    <a:gdLst>
                      <a:gd name="connsiteX0" fmla="*/ 233554 w 310672"/>
                      <a:gd name="connsiteY0" fmla="*/ 29378 h 656987"/>
                      <a:gd name="connsiteX1" fmla="*/ 200503 w 310672"/>
                      <a:gd name="connsiteY1" fmla="*/ 95480 h 656987"/>
                      <a:gd name="connsiteX2" fmla="*/ 178469 w 310672"/>
                      <a:gd name="connsiteY2" fmla="*/ 128530 h 656987"/>
                      <a:gd name="connsiteX3" fmla="*/ 167452 w 310672"/>
                      <a:gd name="connsiteY3" fmla="*/ 172598 h 656987"/>
                      <a:gd name="connsiteX4" fmla="*/ 145419 w 310672"/>
                      <a:gd name="connsiteY4" fmla="*/ 205648 h 656987"/>
                      <a:gd name="connsiteX5" fmla="*/ 112368 w 310672"/>
                      <a:gd name="connsiteY5" fmla="*/ 271749 h 656987"/>
                      <a:gd name="connsiteX6" fmla="*/ 68301 w 310672"/>
                      <a:gd name="connsiteY6" fmla="*/ 403952 h 656987"/>
                      <a:gd name="connsiteX7" fmla="*/ 57284 w 310672"/>
                      <a:gd name="connsiteY7" fmla="*/ 437002 h 656987"/>
                      <a:gd name="connsiteX8" fmla="*/ 35250 w 310672"/>
                      <a:gd name="connsiteY8" fmla="*/ 470053 h 656987"/>
                      <a:gd name="connsiteX9" fmla="*/ 35250 w 310672"/>
                      <a:gd name="connsiteY9" fmla="*/ 646323 h 656987"/>
                      <a:gd name="connsiteX10" fmla="*/ 134402 w 310672"/>
                      <a:gd name="connsiteY10" fmla="*/ 624289 h 656987"/>
                      <a:gd name="connsiteX11" fmla="*/ 211520 w 310672"/>
                      <a:gd name="connsiteY11" fmla="*/ 536154 h 656987"/>
                      <a:gd name="connsiteX12" fmla="*/ 255587 w 310672"/>
                      <a:gd name="connsiteY12" fmla="*/ 470053 h 656987"/>
                      <a:gd name="connsiteX13" fmla="*/ 299655 w 310672"/>
                      <a:gd name="connsiteY13" fmla="*/ 315817 h 656987"/>
                      <a:gd name="connsiteX14" fmla="*/ 310672 w 310672"/>
                      <a:gd name="connsiteY14" fmla="*/ 238699 h 656987"/>
                      <a:gd name="connsiteX15" fmla="*/ 299655 w 310672"/>
                      <a:gd name="connsiteY15" fmla="*/ 62429 h 656987"/>
                      <a:gd name="connsiteX16" fmla="*/ 277621 w 310672"/>
                      <a:gd name="connsiteY16" fmla="*/ 29378 h 656987"/>
                      <a:gd name="connsiteX17" fmla="*/ 222537 w 310672"/>
                      <a:gd name="connsiteY17" fmla="*/ 18361 h 656987"/>
                      <a:gd name="connsiteX18" fmla="*/ 233554 w 310672"/>
                      <a:gd name="connsiteY18" fmla="*/ 29378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72" h="656987">
                        <a:moveTo>
                          <a:pt x="233554" y="29378"/>
                        </a:moveTo>
                        <a:cubicBezTo>
                          <a:pt x="229882" y="42231"/>
                          <a:pt x="212467" y="73945"/>
                          <a:pt x="200503" y="95480"/>
                        </a:cubicBezTo>
                        <a:cubicBezTo>
                          <a:pt x="194073" y="107054"/>
                          <a:pt x="183685" y="116360"/>
                          <a:pt x="178469" y="128530"/>
                        </a:cubicBezTo>
                        <a:cubicBezTo>
                          <a:pt x="172504" y="142447"/>
                          <a:pt x="173416" y="158681"/>
                          <a:pt x="167452" y="172598"/>
                        </a:cubicBezTo>
                        <a:cubicBezTo>
                          <a:pt x="162236" y="184768"/>
                          <a:pt x="151340" y="193805"/>
                          <a:pt x="145419" y="205648"/>
                        </a:cubicBezTo>
                        <a:cubicBezTo>
                          <a:pt x="99812" y="296862"/>
                          <a:pt x="175507" y="177043"/>
                          <a:pt x="112368" y="271749"/>
                        </a:cubicBezTo>
                        <a:lnTo>
                          <a:pt x="68301" y="403952"/>
                        </a:lnTo>
                        <a:cubicBezTo>
                          <a:pt x="64629" y="414969"/>
                          <a:pt x="63726" y="427340"/>
                          <a:pt x="57284" y="437002"/>
                        </a:cubicBezTo>
                        <a:lnTo>
                          <a:pt x="35250" y="470053"/>
                        </a:lnTo>
                        <a:cubicBezTo>
                          <a:pt x="21375" y="525554"/>
                          <a:pt x="0" y="590930"/>
                          <a:pt x="35250" y="646323"/>
                        </a:cubicBezTo>
                        <a:cubicBezTo>
                          <a:pt x="42036" y="656987"/>
                          <a:pt x="116952" y="630106"/>
                          <a:pt x="134402" y="624289"/>
                        </a:cubicBezTo>
                        <a:cubicBezTo>
                          <a:pt x="189486" y="587565"/>
                          <a:pt x="160107" y="613272"/>
                          <a:pt x="211520" y="536154"/>
                        </a:cubicBezTo>
                        <a:lnTo>
                          <a:pt x="255587" y="470053"/>
                        </a:lnTo>
                        <a:cubicBezTo>
                          <a:pt x="271283" y="422967"/>
                          <a:pt x="292738" y="364234"/>
                          <a:pt x="299655" y="315817"/>
                        </a:cubicBezTo>
                        <a:lnTo>
                          <a:pt x="310672" y="238699"/>
                        </a:lnTo>
                        <a:cubicBezTo>
                          <a:pt x="307000" y="179942"/>
                          <a:pt x="308837" y="120580"/>
                          <a:pt x="299655" y="62429"/>
                        </a:cubicBezTo>
                        <a:cubicBezTo>
                          <a:pt x="297590" y="49350"/>
                          <a:pt x="289117" y="35947"/>
                          <a:pt x="277621" y="29378"/>
                        </a:cubicBezTo>
                        <a:cubicBezTo>
                          <a:pt x="261363" y="20088"/>
                          <a:pt x="222537" y="37086"/>
                          <a:pt x="222537" y="18361"/>
                        </a:cubicBezTo>
                        <a:cubicBezTo>
                          <a:pt x="222537" y="0"/>
                          <a:pt x="237226" y="16525"/>
                          <a:pt x="233554" y="2937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778869" y="2652722"/>
                    <a:ext cx="383419" cy="677294"/>
                  </a:xfrm>
                  <a:custGeom>
                    <a:avLst/>
                    <a:gdLst>
                      <a:gd name="connsiteX0" fmla="*/ 5508 w 328482"/>
                      <a:gd name="connsiteY0" fmla="*/ 71610 h 707280"/>
                      <a:gd name="connsiteX1" fmla="*/ 16525 w 328482"/>
                      <a:gd name="connsiteY1" fmla="*/ 556353 h 707280"/>
                      <a:gd name="connsiteX2" fmla="*/ 49575 w 328482"/>
                      <a:gd name="connsiteY2" fmla="*/ 622454 h 707280"/>
                      <a:gd name="connsiteX3" fmla="*/ 104660 w 328482"/>
                      <a:gd name="connsiteY3" fmla="*/ 688555 h 707280"/>
                      <a:gd name="connsiteX4" fmla="*/ 302963 w 328482"/>
                      <a:gd name="connsiteY4" fmla="*/ 666521 h 707280"/>
                      <a:gd name="connsiteX5" fmla="*/ 291946 w 328482"/>
                      <a:gd name="connsiteY5" fmla="*/ 578386 h 707280"/>
                      <a:gd name="connsiteX6" fmla="*/ 280929 w 328482"/>
                      <a:gd name="connsiteY6" fmla="*/ 457201 h 707280"/>
                      <a:gd name="connsiteX7" fmla="*/ 258896 w 328482"/>
                      <a:gd name="connsiteY7" fmla="*/ 391100 h 707280"/>
                      <a:gd name="connsiteX8" fmla="*/ 236862 w 328482"/>
                      <a:gd name="connsiteY8" fmla="*/ 291948 h 707280"/>
                      <a:gd name="connsiteX9" fmla="*/ 214828 w 328482"/>
                      <a:gd name="connsiteY9" fmla="*/ 258897 h 707280"/>
                      <a:gd name="connsiteX10" fmla="*/ 203811 w 328482"/>
                      <a:gd name="connsiteY10" fmla="*/ 225847 h 707280"/>
                      <a:gd name="connsiteX11" fmla="*/ 137710 w 328482"/>
                      <a:gd name="connsiteY11" fmla="*/ 159745 h 707280"/>
                      <a:gd name="connsiteX12" fmla="*/ 104660 w 328482"/>
                      <a:gd name="connsiteY12" fmla="*/ 137712 h 707280"/>
                      <a:gd name="connsiteX13" fmla="*/ 49575 w 328482"/>
                      <a:gd name="connsiteY13" fmla="*/ 126695 h 707280"/>
                      <a:gd name="connsiteX14" fmla="*/ 5508 w 328482"/>
                      <a:gd name="connsiteY14" fmla="*/ 71610 h 70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82" h="707280">
                        <a:moveTo>
                          <a:pt x="5508" y="71610"/>
                        </a:moveTo>
                        <a:cubicBezTo>
                          <a:pt x="0" y="143220"/>
                          <a:pt x="9654" y="394876"/>
                          <a:pt x="16525" y="556353"/>
                        </a:cubicBezTo>
                        <a:cubicBezTo>
                          <a:pt x="17416" y="577298"/>
                          <a:pt x="37418" y="607866"/>
                          <a:pt x="49575" y="622454"/>
                        </a:cubicBezTo>
                        <a:cubicBezTo>
                          <a:pt x="120265" y="707280"/>
                          <a:pt x="49953" y="606495"/>
                          <a:pt x="104660" y="688555"/>
                        </a:cubicBezTo>
                        <a:cubicBezTo>
                          <a:pt x="170761" y="681210"/>
                          <a:pt x="245638" y="700242"/>
                          <a:pt x="302963" y="666521"/>
                        </a:cubicBezTo>
                        <a:cubicBezTo>
                          <a:pt x="328482" y="651510"/>
                          <a:pt x="295045" y="607830"/>
                          <a:pt x="291946" y="578386"/>
                        </a:cubicBezTo>
                        <a:cubicBezTo>
                          <a:pt x="287700" y="538047"/>
                          <a:pt x="287978" y="497145"/>
                          <a:pt x="280929" y="457201"/>
                        </a:cubicBezTo>
                        <a:cubicBezTo>
                          <a:pt x="276893" y="434329"/>
                          <a:pt x="263451" y="413874"/>
                          <a:pt x="258896" y="391100"/>
                        </a:cubicBezTo>
                        <a:cubicBezTo>
                          <a:pt x="256935" y="381295"/>
                          <a:pt x="242697" y="305563"/>
                          <a:pt x="236862" y="291948"/>
                        </a:cubicBezTo>
                        <a:cubicBezTo>
                          <a:pt x="231646" y="279778"/>
                          <a:pt x="220750" y="270740"/>
                          <a:pt x="214828" y="258897"/>
                        </a:cubicBezTo>
                        <a:cubicBezTo>
                          <a:pt x="209635" y="248510"/>
                          <a:pt x="209004" y="236234"/>
                          <a:pt x="203811" y="225847"/>
                        </a:cubicBezTo>
                        <a:cubicBezTo>
                          <a:pt x="185216" y="188656"/>
                          <a:pt x="173479" y="185294"/>
                          <a:pt x="137710" y="159745"/>
                        </a:cubicBezTo>
                        <a:cubicBezTo>
                          <a:pt x="126936" y="152049"/>
                          <a:pt x="117057" y="142361"/>
                          <a:pt x="104660" y="137712"/>
                        </a:cubicBezTo>
                        <a:cubicBezTo>
                          <a:pt x="87127" y="131137"/>
                          <a:pt x="67937" y="130367"/>
                          <a:pt x="49575" y="126695"/>
                        </a:cubicBezTo>
                        <a:cubicBezTo>
                          <a:pt x="13928" y="91047"/>
                          <a:pt x="11016" y="0"/>
                          <a:pt x="5508" y="7161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540281" y="2596457"/>
                    <a:ext cx="253723" cy="613402"/>
                  </a:xfrm>
                  <a:custGeom>
                    <a:avLst/>
                    <a:gdLst>
                      <a:gd name="connsiteX0" fmla="*/ 36239 w 217369"/>
                      <a:gd name="connsiteY0" fmla="*/ 53248 h 640559"/>
                      <a:gd name="connsiteX1" fmla="*/ 69289 w 217369"/>
                      <a:gd name="connsiteY1" fmla="*/ 119350 h 640559"/>
                      <a:gd name="connsiteX2" fmla="*/ 80306 w 217369"/>
                      <a:gd name="connsiteY2" fmla="*/ 163417 h 640559"/>
                      <a:gd name="connsiteX3" fmla="*/ 102340 w 217369"/>
                      <a:gd name="connsiteY3" fmla="*/ 229518 h 640559"/>
                      <a:gd name="connsiteX4" fmla="*/ 113357 w 217369"/>
                      <a:gd name="connsiteY4" fmla="*/ 262569 h 640559"/>
                      <a:gd name="connsiteX5" fmla="*/ 146407 w 217369"/>
                      <a:gd name="connsiteY5" fmla="*/ 328670 h 640559"/>
                      <a:gd name="connsiteX6" fmla="*/ 168441 w 217369"/>
                      <a:gd name="connsiteY6" fmla="*/ 372738 h 640559"/>
                      <a:gd name="connsiteX7" fmla="*/ 190475 w 217369"/>
                      <a:gd name="connsiteY7" fmla="*/ 471889 h 640559"/>
                      <a:gd name="connsiteX8" fmla="*/ 201492 w 217369"/>
                      <a:gd name="connsiteY8" fmla="*/ 504940 h 640559"/>
                      <a:gd name="connsiteX9" fmla="*/ 190475 w 217369"/>
                      <a:gd name="connsiteY9" fmla="*/ 604092 h 640559"/>
                      <a:gd name="connsiteX10" fmla="*/ 47255 w 217369"/>
                      <a:gd name="connsiteY10" fmla="*/ 571041 h 640559"/>
                      <a:gd name="connsiteX11" fmla="*/ 36239 w 217369"/>
                      <a:gd name="connsiteY11" fmla="*/ 537991 h 640559"/>
                      <a:gd name="connsiteX12" fmla="*/ 14205 w 217369"/>
                      <a:gd name="connsiteY12" fmla="*/ 493923 h 640559"/>
                      <a:gd name="connsiteX13" fmla="*/ 3188 w 217369"/>
                      <a:gd name="connsiteY13" fmla="*/ 438839 h 640559"/>
                      <a:gd name="connsiteX14" fmla="*/ 36239 w 217369"/>
                      <a:gd name="connsiteY14" fmla="*/ 53248 h 6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69" h="640559">
                        <a:moveTo>
                          <a:pt x="36239" y="53248"/>
                        </a:moveTo>
                        <a:cubicBezTo>
                          <a:pt x="47256" y="0"/>
                          <a:pt x="60140" y="96477"/>
                          <a:pt x="69289" y="119350"/>
                        </a:cubicBezTo>
                        <a:cubicBezTo>
                          <a:pt x="74912" y="133408"/>
                          <a:pt x="75955" y="148914"/>
                          <a:pt x="80306" y="163417"/>
                        </a:cubicBezTo>
                        <a:cubicBezTo>
                          <a:pt x="86980" y="185663"/>
                          <a:pt x="94995" y="207484"/>
                          <a:pt x="102340" y="229518"/>
                        </a:cubicBezTo>
                        <a:cubicBezTo>
                          <a:pt x="106012" y="240535"/>
                          <a:pt x="106915" y="252906"/>
                          <a:pt x="113357" y="262569"/>
                        </a:cubicBezTo>
                        <a:cubicBezTo>
                          <a:pt x="155700" y="326084"/>
                          <a:pt x="119040" y="264813"/>
                          <a:pt x="146407" y="328670"/>
                        </a:cubicBezTo>
                        <a:cubicBezTo>
                          <a:pt x="152876" y="343765"/>
                          <a:pt x="162674" y="357361"/>
                          <a:pt x="168441" y="372738"/>
                        </a:cubicBezTo>
                        <a:cubicBezTo>
                          <a:pt x="176923" y="395357"/>
                          <a:pt x="185240" y="450948"/>
                          <a:pt x="190475" y="471889"/>
                        </a:cubicBezTo>
                        <a:cubicBezTo>
                          <a:pt x="193292" y="483155"/>
                          <a:pt x="197820" y="493923"/>
                          <a:pt x="201492" y="504940"/>
                        </a:cubicBezTo>
                        <a:cubicBezTo>
                          <a:pt x="197820" y="537991"/>
                          <a:pt x="217369" y="584533"/>
                          <a:pt x="190475" y="604092"/>
                        </a:cubicBezTo>
                        <a:cubicBezTo>
                          <a:pt x="140333" y="640559"/>
                          <a:pt x="84751" y="596038"/>
                          <a:pt x="47255" y="571041"/>
                        </a:cubicBezTo>
                        <a:cubicBezTo>
                          <a:pt x="43583" y="560024"/>
                          <a:pt x="40813" y="548665"/>
                          <a:pt x="36239" y="537991"/>
                        </a:cubicBezTo>
                        <a:cubicBezTo>
                          <a:pt x="29770" y="522896"/>
                          <a:pt x="19399" y="509503"/>
                          <a:pt x="14205" y="493923"/>
                        </a:cubicBezTo>
                        <a:cubicBezTo>
                          <a:pt x="8284" y="476159"/>
                          <a:pt x="3681" y="457557"/>
                          <a:pt x="3188" y="438839"/>
                        </a:cubicBezTo>
                        <a:cubicBezTo>
                          <a:pt x="0" y="317695"/>
                          <a:pt x="25222" y="106496"/>
                          <a:pt x="36239" y="5324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325392" y="2742396"/>
                    <a:ext cx="257189" cy="613416"/>
                  </a:xfrm>
                  <a:custGeom>
                    <a:avLst/>
                    <a:gdLst>
                      <a:gd name="connsiteX0" fmla="*/ 0 w 220338"/>
                      <a:gd name="connsiteY0" fmla="*/ 0 h 640573"/>
                      <a:gd name="connsiteX1" fmla="*/ 11017 w 220338"/>
                      <a:gd name="connsiteY1" fmla="*/ 363557 h 640573"/>
                      <a:gd name="connsiteX2" fmla="*/ 44068 w 220338"/>
                      <a:gd name="connsiteY2" fmla="*/ 550844 h 640573"/>
                      <a:gd name="connsiteX3" fmla="*/ 66101 w 220338"/>
                      <a:gd name="connsiteY3" fmla="*/ 616945 h 640573"/>
                      <a:gd name="connsiteX4" fmla="*/ 99152 w 220338"/>
                      <a:gd name="connsiteY4" fmla="*/ 638978 h 640573"/>
                      <a:gd name="connsiteX5" fmla="*/ 176270 w 220338"/>
                      <a:gd name="connsiteY5" fmla="*/ 627962 h 640573"/>
                      <a:gd name="connsiteX6" fmla="*/ 198304 w 220338"/>
                      <a:gd name="connsiteY6" fmla="*/ 583894 h 640573"/>
                      <a:gd name="connsiteX7" fmla="*/ 220338 w 220338"/>
                      <a:gd name="connsiteY7" fmla="*/ 506776 h 640573"/>
                      <a:gd name="connsiteX8" fmla="*/ 209321 w 220338"/>
                      <a:gd name="connsiteY8" fmla="*/ 253388 h 640573"/>
                      <a:gd name="connsiteX9" fmla="*/ 187287 w 220338"/>
                      <a:gd name="connsiteY9" fmla="*/ 187287 h 640573"/>
                      <a:gd name="connsiteX10" fmla="*/ 165253 w 220338"/>
                      <a:gd name="connsiteY10" fmla="*/ 154236 h 640573"/>
                      <a:gd name="connsiteX11" fmla="*/ 132203 w 220338"/>
                      <a:gd name="connsiteY11" fmla="*/ 132203 h 640573"/>
                      <a:gd name="connsiteX12" fmla="*/ 77118 w 220338"/>
                      <a:gd name="connsiteY12" fmla="*/ 66101 h 640573"/>
                      <a:gd name="connsiteX13" fmla="*/ 44068 w 220338"/>
                      <a:gd name="connsiteY13" fmla="*/ 55085 h 640573"/>
                      <a:gd name="connsiteX14" fmla="*/ 0 w 220338"/>
                      <a:gd name="connsiteY14" fmla="*/ 0 h 6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338" h="640573">
                        <a:moveTo>
                          <a:pt x="0" y="0"/>
                        </a:moveTo>
                        <a:cubicBezTo>
                          <a:pt x="3672" y="121186"/>
                          <a:pt x="4962" y="242467"/>
                          <a:pt x="11017" y="363557"/>
                        </a:cubicBezTo>
                        <a:cubicBezTo>
                          <a:pt x="12643" y="396069"/>
                          <a:pt x="38124" y="533013"/>
                          <a:pt x="44068" y="550844"/>
                        </a:cubicBezTo>
                        <a:cubicBezTo>
                          <a:pt x="51412" y="572878"/>
                          <a:pt x="46776" y="604062"/>
                          <a:pt x="66101" y="616945"/>
                        </a:cubicBezTo>
                        <a:lnTo>
                          <a:pt x="99152" y="638978"/>
                        </a:lnTo>
                        <a:cubicBezTo>
                          <a:pt x="124858" y="635306"/>
                          <a:pt x="153571" y="640573"/>
                          <a:pt x="176270" y="627962"/>
                        </a:cubicBezTo>
                        <a:cubicBezTo>
                          <a:pt x="190626" y="619986"/>
                          <a:pt x="191835" y="598989"/>
                          <a:pt x="198304" y="583894"/>
                        </a:cubicBezTo>
                        <a:cubicBezTo>
                          <a:pt x="207788" y="561765"/>
                          <a:pt x="214747" y="529141"/>
                          <a:pt x="220338" y="506776"/>
                        </a:cubicBezTo>
                        <a:cubicBezTo>
                          <a:pt x="216666" y="422313"/>
                          <a:pt x="218020" y="337482"/>
                          <a:pt x="209321" y="253388"/>
                        </a:cubicBezTo>
                        <a:cubicBezTo>
                          <a:pt x="206931" y="230286"/>
                          <a:pt x="200170" y="206612"/>
                          <a:pt x="187287" y="187287"/>
                        </a:cubicBezTo>
                        <a:cubicBezTo>
                          <a:pt x="179942" y="176270"/>
                          <a:pt x="174616" y="163599"/>
                          <a:pt x="165253" y="154236"/>
                        </a:cubicBezTo>
                        <a:cubicBezTo>
                          <a:pt x="155891" y="144874"/>
                          <a:pt x="143220" y="139547"/>
                          <a:pt x="132203" y="132203"/>
                        </a:cubicBezTo>
                        <a:cubicBezTo>
                          <a:pt x="115945" y="107815"/>
                          <a:pt x="102566" y="83066"/>
                          <a:pt x="77118" y="66101"/>
                        </a:cubicBezTo>
                        <a:cubicBezTo>
                          <a:pt x="67456" y="59660"/>
                          <a:pt x="55085" y="58757"/>
                          <a:pt x="44068" y="55085"/>
                        </a:cubicBezTo>
                        <a:lnTo>
                          <a:pt x="0"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029626" y="2721297"/>
                    <a:ext cx="284260" cy="590790"/>
                  </a:xfrm>
                  <a:custGeom>
                    <a:avLst/>
                    <a:gdLst>
                      <a:gd name="connsiteX0" fmla="*/ 55085 w 243530"/>
                      <a:gd name="connsiteY0" fmla="*/ 0 h 616945"/>
                      <a:gd name="connsiteX1" fmla="*/ 22034 w 243530"/>
                      <a:gd name="connsiteY1" fmla="*/ 55085 h 616945"/>
                      <a:gd name="connsiteX2" fmla="*/ 0 w 243530"/>
                      <a:gd name="connsiteY2" fmla="*/ 176270 h 616945"/>
                      <a:gd name="connsiteX3" fmla="*/ 11017 w 243530"/>
                      <a:gd name="connsiteY3" fmla="*/ 418641 h 616945"/>
                      <a:gd name="connsiteX4" fmla="*/ 33051 w 243530"/>
                      <a:gd name="connsiteY4" fmla="*/ 451692 h 616945"/>
                      <a:gd name="connsiteX5" fmla="*/ 88135 w 243530"/>
                      <a:gd name="connsiteY5" fmla="*/ 517793 h 616945"/>
                      <a:gd name="connsiteX6" fmla="*/ 99152 w 243530"/>
                      <a:gd name="connsiteY6" fmla="*/ 550844 h 616945"/>
                      <a:gd name="connsiteX7" fmla="*/ 154236 w 243530"/>
                      <a:gd name="connsiteY7" fmla="*/ 616945 h 616945"/>
                      <a:gd name="connsiteX8" fmla="*/ 209321 w 243530"/>
                      <a:gd name="connsiteY8" fmla="*/ 539827 h 616945"/>
                      <a:gd name="connsiteX9" fmla="*/ 220338 w 243530"/>
                      <a:gd name="connsiteY9" fmla="*/ 506776 h 616945"/>
                      <a:gd name="connsiteX10" fmla="*/ 220338 w 243530"/>
                      <a:gd name="connsiteY10" fmla="*/ 110169 h 616945"/>
                      <a:gd name="connsiteX11" fmla="*/ 176270 w 243530"/>
                      <a:gd name="connsiteY11" fmla="*/ 44068 h 616945"/>
                      <a:gd name="connsiteX12" fmla="*/ 110169 w 243530"/>
                      <a:gd name="connsiteY12" fmla="*/ 22034 h 616945"/>
                      <a:gd name="connsiteX13" fmla="*/ 77118 w 243530"/>
                      <a:gd name="connsiteY13" fmla="*/ 11017 h 616945"/>
                      <a:gd name="connsiteX14" fmla="*/ 44068 w 243530"/>
                      <a:gd name="connsiteY14" fmla="*/ 0 h 616945"/>
                      <a:gd name="connsiteX15" fmla="*/ 55085 w 243530"/>
                      <a:gd name="connsiteY15" fmla="*/ 0 h 6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30" h="616945">
                        <a:moveTo>
                          <a:pt x="55085" y="0"/>
                        </a:moveTo>
                        <a:cubicBezTo>
                          <a:pt x="44068" y="18362"/>
                          <a:pt x="30731" y="35517"/>
                          <a:pt x="22034" y="55085"/>
                        </a:cubicBezTo>
                        <a:cubicBezTo>
                          <a:pt x="11098" y="79691"/>
                          <a:pt x="2218" y="160743"/>
                          <a:pt x="0" y="176270"/>
                        </a:cubicBezTo>
                        <a:cubicBezTo>
                          <a:pt x="3672" y="257060"/>
                          <a:pt x="1381" y="338343"/>
                          <a:pt x="11017" y="418641"/>
                        </a:cubicBezTo>
                        <a:cubicBezTo>
                          <a:pt x="12595" y="431787"/>
                          <a:pt x="24575" y="441520"/>
                          <a:pt x="33051" y="451692"/>
                        </a:cubicBezTo>
                        <a:cubicBezTo>
                          <a:pt x="103743" y="536524"/>
                          <a:pt x="33425" y="435731"/>
                          <a:pt x="88135" y="517793"/>
                        </a:cubicBezTo>
                        <a:cubicBezTo>
                          <a:pt x="91807" y="528810"/>
                          <a:pt x="93958" y="540457"/>
                          <a:pt x="99152" y="550844"/>
                        </a:cubicBezTo>
                        <a:cubicBezTo>
                          <a:pt x="114489" y="581517"/>
                          <a:pt x="129874" y="592582"/>
                          <a:pt x="154236" y="616945"/>
                        </a:cubicBezTo>
                        <a:cubicBezTo>
                          <a:pt x="209321" y="598583"/>
                          <a:pt x="183615" y="616945"/>
                          <a:pt x="209321" y="539827"/>
                        </a:cubicBezTo>
                        <a:lnTo>
                          <a:pt x="220338" y="506776"/>
                        </a:lnTo>
                        <a:cubicBezTo>
                          <a:pt x="226522" y="395454"/>
                          <a:pt x="243530" y="221491"/>
                          <a:pt x="220338" y="110169"/>
                        </a:cubicBezTo>
                        <a:cubicBezTo>
                          <a:pt x="214937" y="84244"/>
                          <a:pt x="201392" y="52442"/>
                          <a:pt x="176270" y="44068"/>
                        </a:cubicBezTo>
                        <a:lnTo>
                          <a:pt x="110169" y="22034"/>
                        </a:lnTo>
                        <a:lnTo>
                          <a:pt x="77118" y="11017"/>
                        </a:lnTo>
                        <a:cubicBezTo>
                          <a:pt x="66101" y="7345"/>
                          <a:pt x="55681" y="0"/>
                          <a:pt x="44068" y="0"/>
                        </a:cubicBezTo>
                        <a:lnTo>
                          <a:pt x="55085" y="0"/>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9"/>
                  <p:cNvGrpSpPr/>
                  <p:nvPr/>
                </p:nvGrpSpPr>
                <p:grpSpPr>
                  <a:xfrm>
                    <a:off x="4551685" y="1475542"/>
                    <a:ext cx="355777" cy="291878"/>
                    <a:chOff x="4191000" y="2057400"/>
                    <a:chExt cx="2971800" cy="2743200"/>
                  </a:xfrm>
                </p:grpSpPr>
                <p:sp>
                  <p:nvSpPr>
                    <p:cNvPr id="48" name="Oval 47"/>
                    <p:cNvSpPr/>
                    <p:nvPr/>
                  </p:nvSpPr>
                  <p:spPr>
                    <a:xfrm>
                      <a:off x="4191000" y="2057400"/>
                      <a:ext cx="2971800" cy="2743200"/>
                    </a:xfrm>
                    <a:prstGeom prst="ellipse">
                      <a:avLst/>
                    </a:prstGeom>
                    <a:solidFill>
                      <a:srgbClr val="FFC000"/>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2209800"/>
                      <a:ext cx="2667000" cy="2438400"/>
                    </a:xfrm>
                    <a:prstGeom prst="ellipse">
                      <a:avLst/>
                    </a:prstGeom>
                    <a:solidFill>
                      <a:srgbClr val="FFCD2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648200" y="2514600"/>
                      <a:ext cx="2057400" cy="1828800"/>
                    </a:xfrm>
                    <a:prstGeom prst="ellipse">
                      <a:avLst/>
                    </a:prstGeom>
                    <a:solidFill>
                      <a:srgbClr val="FFD54F"/>
                    </a:solidFill>
                    <a:ln>
                      <a:solidFill>
                        <a:srgbClr val="9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20988885">
                      <a:off x="5181914" y="2777276"/>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518854" y="2676745"/>
                      <a:ext cx="321831" cy="705433"/>
                    </a:xfrm>
                    <a:custGeom>
                      <a:avLst/>
                      <a:gdLst>
                        <a:gd name="connsiteX0" fmla="*/ 121782 w 321831"/>
                        <a:gd name="connsiteY0" fmla="*/ 518147 h 705433"/>
                        <a:gd name="connsiteX1" fmla="*/ 88732 w 321831"/>
                        <a:gd name="connsiteY1" fmla="*/ 430012 h 705433"/>
                        <a:gd name="connsiteX2" fmla="*/ 77715 w 321831"/>
                        <a:gd name="connsiteY2" fmla="*/ 385944 h 705433"/>
                        <a:gd name="connsiteX3" fmla="*/ 55681 w 321831"/>
                        <a:gd name="connsiteY3" fmla="*/ 319843 h 705433"/>
                        <a:gd name="connsiteX4" fmla="*/ 44664 w 321831"/>
                        <a:gd name="connsiteY4" fmla="*/ 264759 h 705433"/>
                        <a:gd name="connsiteX5" fmla="*/ 22630 w 321831"/>
                        <a:gd name="connsiteY5" fmla="*/ 198657 h 705433"/>
                        <a:gd name="connsiteX6" fmla="*/ 11613 w 321831"/>
                        <a:gd name="connsiteY6" fmla="*/ 165607 h 705433"/>
                        <a:gd name="connsiteX7" fmla="*/ 597 w 321831"/>
                        <a:gd name="connsiteY7" fmla="*/ 55438 h 705433"/>
                        <a:gd name="connsiteX8" fmla="*/ 11613 w 321831"/>
                        <a:gd name="connsiteY8" fmla="*/ 22388 h 705433"/>
                        <a:gd name="connsiteX9" fmla="*/ 33647 w 321831"/>
                        <a:gd name="connsiteY9" fmla="*/ 55438 h 705433"/>
                        <a:gd name="connsiteX10" fmla="*/ 44664 w 321831"/>
                        <a:gd name="connsiteY10" fmla="*/ 88489 h 705433"/>
                        <a:gd name="connsiteX11" fmla="*/ 88732 w 321831"/>
                        <a:gd name="connsiteY11" fmla="*/ 154590 h 705433"/>
                        <a:gd name="connsiteX12" fmla="*/ 121782 w 321831"/>
                        <a:gd name="connsiteY12" fmla="*/ 253742 h 705433"/>
                        <a:gd name="connsiteX13" fmla="*/ 132799 w 321831"/>
                        <a:gd name="connsiteY13" fmla="*/ 220691 h 705433"/>
                        <a:gd name="connsiteX14" fmla="*/ 143816 w 321831"/>
                        <a:gd name="connsiteY14" fmla="*/ 176624 h 705433"/>
                        <a:gd name="connsiteX15" fmla="*/ 176866 w 321831"/>
                        <a:gd name="connsiteY15" fmla="*/ 11371 h 705433"/>
                        <a:gd name="connsiteX16" fmla="*/ 209917 w 321831"/>
                        <a:gd name="connsiteY16" fmla="*/ 275775 h 705433"/>
                        <a:gd name="connsiteX17" fmla="*/ 220934 w 321831"/>
                        <a:gd name="connsiteY17" fmla="*/ 231708 h 705433"/>
                        <a:gd name="connsiteX18" fmla="*/ 265001 w 321831"/>
                        <a:gd name="connsiteY18" fmla="*/ 132556 h 705433"/>
                        <a:gd name="connsiteX19" fmla="*/ 276018 w 321831"/>
                        <a:gd name="connsiteY19" fmla="*/ 165607 h 705433"/>
                        <a:gd name="connsiteX20" fmla="*/ 276018 w 321831"/>
                        <a:gd name="connsiteY20" fmla="*/ 639332 h 705433"/>
                        <a:gd name="connsiteX21" fmla="*/ 265001 w 321831"/>
                        <a:gd name="connsiteY21" fmla="*/ 672383 h 705433"/>
                        <a:gd name="connsiteX22" fmla="*/ 198900 w 321831"/>
                        <a:gd name="connsiteY22" fmla="*/ 705433 h 705433"/>
                        <a:gd name="connsiteX23" fmla="*/ 165850 w 321831"/>
                        <a:gd name="connsiteY23" fmla="*/ 683400 h 705433"/>
                        <a:gd name="connsiteX24" fmla="*/ 121782 w 321831"/>
                        <a:gd name="connsiteY24" fmla="*/ 584248 h 705433"/>
                        <a:gd name="connsiteX25" fmla="*/ 110765 w 321831"/>
                        <a:gd name="connsiteY25" fmla="*/ 551197 h 705433"/>
                        <a:gd name="connsiteX26" fmla="*/ 99748 w 321831"/>
                        <a:gd name="connsiteY26" fmla="*/ 518147 h 705433"/>
                        <a:gd name="connsiteX27" fmla="*/ 99748 w 321831"/>
                        <a:gd name="connsiteY27" fmla="*/ 430012 h 7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831" h="705433">
                          <a:moveTo>
                            <a:pt x="121782" y="518147"/>
                          </a:moveTo>
                          <a:cubicBezTo>
                            <a:pt x="110136" y="489033"/>
                            <a:pt x="97369" y="460242"/>
                            <a:pt x="88732" y="430012"/>
                          </a:cubicBezTo>
                          <a:cubicBezTo>
                            <a:pt x="84572" y="415453"/>
                            <a:pt x="82066" y="400447"/>
                            <a:pt x="77715" y="385944"/>
                          </a:cubicBezTo>
                          <a:cubicBezTo>
                            <a:pt x="71041" y="363698"/>
                            <a:pt x="61792" y="342250"/>
                            <a:pt x="55681" y="319843"/>
                          </a:cubicBezTo>
                          <a:cubicBezTo>
                            <a:pt x="50754" y="301778"/>
                            <a:pt x="49591" y="282824"/>
                            <a:pt x="44664" y="264759"/>
                          </a:cubicBezTo>
                          <a:cubicBezTo>
                            <a:pt x="38553" y="242352"/>
                            <a:pt x="29975" y="220691"/>
                            <a:pt x="22630" y="198657"/>
                          </a:cubicBezTo>
                          <a:lnTo>
                            <a:pt x="11613" y="165607"/>
                          </a:lnTo>
                          <a:cubicBezTo>
                            <a:pt x="7941" y="128884"/>
                            <a:pt x="597" y="92344"/>
                            <a:pt x="597" y="55438"/>
                          </a:cubicBezTo>
                          <a:cubicBezTo>
                            <a:pt x="597" y="43825"/>
                            <a:pt x="0" y="22388"/>
                            <a:pt x="11613" y="22388"/>
                          </a:cubicBezTo>
                          <a:cubicBezTo>
                            <a:pt x="24854" y="22388"/>
                            <a:pt x="26302" y="44421"/>
                            <a:pt x="33647" y="55438"/>
                          </a:cubicBezTo>
                          <a:cubicBezTo>
                            <a:pt x="37319" y="66455"/>
                            <a:pt x="39024" y="78337"/>
                            <a:pt x="44664" y="88489"/>
                          </a:cubicBezTo>
                          <a:cubicBezTo>
                            <a:pt x="57525" y="111638"/>
                            <a:pt x="88732" y="154590"/>
                            <a:pt x="88732" y="154590"/>
                          </a:cubicBezTo>
                          <a:cubicBezTo>
                            <a:pt x="92899" y="171258"/>
                            <a:pt x="109335" y="245444"/>
                            <a:pt x="121782" y="253742"/>
                          </a:cubicBezTo>
                          <a:cubicBezTo>
                            <a:pt x="131445" y="260184"/>
                            <a:pt x="129609" y="231857"/>
                            <a:pt x="132799" y="220691"/>
                          </a:cubicBezTo>
                          <a:cubicBezTo>
                            <a:pt x="136959" y="206132"/>
                            <a:pt x="141026" y="191506"/>
                            <a:pt x="143816" y="176624"/>
                          </a:cubicBezTo>
                          <a:cubicBezTo>
                            <a:pt x="174601" y="12440"/>
                            <a:pt x="149945" y="92140"/>
                            <a:pt x="176866" y="11371"/>
                          </a:cubicBezTo>
                          <a:cubicBezTo>
                            <a:pt x="245293" y="114009"/>
                            <a:pt x="177473" y="0"/>
                            <a:pt x="209917" y="275775"/>
                          </a:cubicBezTo>
                          <a:cubicBezTo>
                            <a:pt x="211686" y="290812"/>
                            <a:pt x="216583" y="246211"/>
                            <a:pt x="220934" y="231708"/>
                          </a:cubicBezTo>
                          <a:cubicBezTo>
                            <a:pt x="242388" y="160198"/>
                            <a:pt x="232803" y="180855"/>
                            <a:pt x="265001" y="132556"/>
                          </a:cubicBezTo>
                          <a:cubicBezTo>
                            <a:pt x="268673" y="143573"/>
                            <a:pt x="272828" y="154441"/>
                            <a:pt x="276018" y="165607"/>
                          </a:cubicBezTo>
                          <a:cubicBezTo>
                            <a:pt x="321831" y="325951"/>
                            <a:pt x="286966" y="409433"/>
                            <a:pt x="276018" y="639332"/>
                          </a:cubicBezTo>
                          <a:cubicBezTo>
                            <a:pt x="275466" y="650932"/>
                            <a:pt x="272256" y="663315"/>
                            <a:pt x="265001" y="672383"/>
                          </a:cubicBezTo>
                          <a:cubicBezTo>
                            <a:pt x="249470" y="691797"/>
                            <a:pt x="220671" y="698176"/>
                            <a:pt x="198900" y="705433"/>
                          </a:cubicBezTo>
                          <a:cubicBezTo>
                            <a:pt x="187883" y="698089"/>
                            <a:pt x="175212" y="692762"/>
                            <a:pt x="165850" y="683400"/>
                          </a:cubicBezTo>
                          <a:cubicBezTo>
                            <a:pt x="139662" y="657212"/>
                            <a:pt x="132691" y="616974"/>
                            <a:pt x="121782" y="584248"/>
                          </a:cubicBezTo>
                          <a:lnTo>
                            <a:pt x="110765" y="551197"/>
                          </a:lnTo>
                          <a:cubicBezTo>
                            <a:pt x="107093" y="540180"/>
                            <a:pt x="99748" y="529760"/>
                            <a:pt x="99748" y="518147"/>
                          </a:cubicBezTo>
                          <a:lnTo>
                            <a:pt x="99748" y="430012"/>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990816" y="3613533"/>
                      <a:ext cx="1302399" cy="308472"/>
                    </a:xfrm>
                    <a:custGeom>
                      <a:avLst/>
                      <a:gdLst>
                        <a:gd name="connsiteX0" fmla="*/ 330331 w 1302399"/>
                        <a:gd name="connsiteY0" fmla="*/ 33050 h 308472"/>
                        <a:gd name="connsiteX1" fmla="*/ 253213 w 1302399"/>
                        <a:gd name="connsiteY1" fmla="*/ 55084 h 308472"/>
                        <a:gd name="connsiteX2" fmla="*/ 220162 w 1302399"/>
                        <a:gd name="connsiteY2" fmla="*/ 66101 h 308472"/>
                        <a:gd name="connsiteX3" fmla="*/ 43892 w 1302399"/>
                        <a:gd name="connsiteY3" fmla="*/ 88134 h 308472"/>
                        <a:gd name="connsiteX4" fmla="*/ 121011 w 1302399"/>
                        <a:gd name="connsiteY4" fmla="*/ 264404 h 308472"/>
                        <a:gd name="connsiteX5" fmla="*/ 154061 w 1302399"/>
                        <a:gd name="connsiteY5" fmla="*/ 275421 h 308472"/>
                        <a:gd name="connsiteX6" fmla="*/ 275247 w 1302399"/>
                        <a:gd name="connsiteY6" fmla="*/ 253387 h 308472"/>
                        <a:gd name="connsiteX7" fmla="*/ 308297 w 1302399"/>
                        <a:gd name="connsiteY7" fmla="*/ 242371 h 308472"/>
                        <a:gd name="connsiteX8" fmla="*/ 396432 w 1302399"/>
                        <a:gd name="connsiteY8" fmla="*/ 253387 h 308472"/>
                        <a:gd name="connsiteX9" fmla="*/ 440500 w 1302399"/>
                        <a:gd name="connsiteY9" fmla="*/ 275421 h 308472"/>
                        <a:gd name="connsiteX10" fmla="*/ 506601 w 1302399"/>
                        <a:gd name="connsiteY10" fmla="*/ 308472 h 308472"/>
                        <a:gd name="connsiteX11" fmla="*/ 649820 w 1302399"/>
                        <a:gd name="connsiteY11" fmla="*/ 286438 h 308472"/>
                        <a:gd name="connsiteX12" fmla="*/ 682871 w 1302399"/>
                        <a:gd name="connsiteY12" fmla="*/ 264404 h 308472"/>
                        <a:gd name="connsiteX13" fmla="*/ 1046427 w 1302399"/>
                        <a:gd name="connsiteY13" fmla="*/ 264404 h 308472"/>
                        <a:gd name="connsiteX14" fmla="*/ 1090495 w 1302399"/>
                        <a:gd name="connsiteY14" fmla="*/ 242371 h 308472"/>
                        <a:gd name="connsiteX15" fmla="*/ 1123545 w 1302399"/>
                        <a:gd name="connsiteY15" fmla="*/ 231354 h 308472"/>
                        <a:gd name="connsiteX16" fmla="*/ 1156596 w 1302399"/>
                        <a:gd name="connsiteY16" fmla="*/ 209320 h 308472"/>
                        <a:gd name="connsiteX17" fmla="*/ 1277782 w 1302399"/>
                        <a:gd name="connsiteY17" fmla="*/ 198303 h 308472"/>
                        <a:gd name="connsiteX18" fmla="*/ 1299815 w 1302399"/>
                        <a:gd name="connsiteY18" fmla="*/ 165253 h 308472"/>
                        <a:gd name="connsiteX19" fmla="*/ 1288798 w 1302399"/>
                        <a:gd name="connsiteY19" fmla="*/ 88134 h 308472"/>
                        <a:gd name="connsiteX20" fmla="*/ 1233714 w 1302399"/>
                        <a:gd name="connsiteY20" fmla="*/ 11016 h 308472"/>
                        <a:gd name="connsiteX21" fmla="*/ 1200664 w 1302399"/>
                        <a:gd name="connsiteY21" fmla="*/ 0 h 308472"/>
                        <a:gd name="connsiteX22" fmla="*/ 418466 w 1302399"/>
                        <a:gd name="connsiteY22" fmla="*/ 11016 h 308472"/>
                        <a:gd name="connsiteX23" fmla="*/ 374398 w 1302399"/>
                        <a:gd name="connsiteY23" fmla="*/ 22033 h 308472"/>
                        <a:gd name="connsiteX24" fmla="*/ 308297 w 1302399"/>
                        <a:gd name="connsiteY24" fmla="*/ 44067 h 308472"/>
                        <a:gd name="connsiteX25" fmla="*/ 253213 w 1302399"/>
                        <a:gd name="connsiteY25" fmla="*/ 66101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399" h="308472">
                          <a:moveTo>
                            <a:pt x="330331" y="33050"/>
                          </a:moveTo>
                          <a:lnTo>
                            <a:pt x="253213" y="55084"/>
                          </a:lnTo>
                          <a:cubicBezTo>
                            <a:pt x="242090" y="58421"/>
                            <a:pt x="231633" y="64290"/>
                            <a:pt x="220162" y="66101"/>
                          </a:cubicBezTo>
                          <a:cubicBezTo>
                            <a:pt x="161673" y="75336"/>
                            <a:pt x="102649" y="80790"/>
                            <a:pt x="43892" y="88134"/>
                          </a:cubicBezTo>
                          <a:cubicBezTo>
                            <a:pt x="57515" y="292478"/>
                            <a:pt x="0" y="237512"/>
                            <a:pt x="121011" y="264404"/>
                          </a:cubicBezTo>
                          <a:cubicBezTo>
                            <a:pt x="132347" y="266923"/>
                            <a:pt x="143044" y="271749"/>
                            <a:pt x="154061" y="275421"/>
                          </a:cubicBezTo>
                          <a:cubicBezTo>
                            <a:pt x="183530" y="270509"/>
                            <a:pt x="244450" y="261086"/>
                            <a:pt x="275247" y="253387"/>
                          </a:cubicBezTo>
                          <a:cubicBezTo>
                            <a:pt x="286513" y="250571"/>
                            <a:pt x="297280" y="246043"/>
                            <a:pt x="308297" y="242371"/>
                          </a:cubicBezTo>
                          <a:cubicBezTo>
                            <a:pt x="337675" y="246043"/>
                            <a:pt x="367709" y="246206"/>
                            <a:pt x="396432" y="253387"/>
                          </a:cubicBezTo>
                          <a:cubicBezTo>
                            <a:pt x="412365" y="257370"/>
                            <a:pt x="425405" y="268952"/>
                            <a:pt x="440500" y="275421"/>
                          </a:cubicBezTo>
                          <a:cubicBezTo>
                            <a:pt x="504355" y="302788"/>
                            <a:pt x="443086" y="266128"/>
                            <a:pt x="506601" y="308472"/>
                          </a:cubicBezTo>
                          <a:cubicBezTo>
                            <a:pt x="538199" y="305312"/>
                            <a:pt x="610116" y="306290"/>
                            <a:pt x="649820" y="286438"/>
                          </a:cubicBezTo>
                          <a:cubicBezTo>
                            <a:pt x="661663" y="280516"/>
                            <a:pt x="671854" y="271749"/>
                            <a:pt x="682871" y="264404"/>
                          </a:cubicBezTo>
                          <a:cubicBezTo>
                            <a:pt x="822691" y="272629"/>
                            <a:pt x="907751" y="285205"/>
                            <a:pt x="1046427" y="264404"/>
                          </a:cubicBezTo>
                          <a:cubicBezTo>
                            <a:pt x="1062668" y="261968"/>
                            <a:pt x="1075400" y="248840"/>
                            <a:pt x="1090495" y="242371"/>
                          </a:cubicBezTo>
                          <a:cubicBezTo>
                            <a:pt x="1101169" y="237797"/>
                            <a:pt x="1113158" y="236547"/>
                            <a:pt x="1123545" y="231354"/>
                          </a:cubicBezTo>
                          <a:cubicBezTo>
                            <a:pt x="1135388" y="225432"/>
                            <a:pt x="1143649" y="212094"/>
                            <a:pt x="1156596" y="209320"/>
                          </a:cubicBezTo>
                          <a:cubicBezTo>
                            <a:pt x="1196258" y="200821"/>
                            <a:pt x="1237387" y="201975"/>
                            <a:pt x="1277782" y="198303"/>
                          </a:cubicBezTo>
                          <a:cubicBezTo>
                            <a:pt x="1285126" y="187286"/>
                            <a:pt x="1298498" y="178428"/>
                            <a:pt x="1299815" y="165253"/>
                          </a:cubicBezTo>
                          <a:cubicBezTo>
                            <a:pt x="1302399" y="139415"/>
                            <a:pt x="1295630" y="113186"/>
                            <a:pt x="1288798" y="88134"/>
                          </a:cubicBezTo>
                          <a:cubicBezTo>
                            <a:pt x="1281140" y="60052"/>
                            <a:pt x="1258130" y="27293"/>
                            <a:pt x="1233714" y="11016"/>
                          </a:cubicBezTo>
                          <a:cubicBezTo>
                            <a:pt x="1224052" y="4575"/>
                            <a:pt x="1211681" y="3672"/>
                            <a:pt x="1200664" y="0"/>
                          </a:cubicBezTo>
                          <a:lnTo>
                            <a:pt x="418466" y="11016"/>
                          </a:lnTo>
                          <a:cubicBezTo>
                            <a:pt x="403330" y="11420"/>
                            <a:pt x="388901" y="17682"/>
                            <a:pt x="374398" y="22033"/>
                          </a:cubicBezTo>
                          <a:cubicBezTo>
                            <a:pt x="352152" y="28707"/>
                            <a:pt x="330331" y="36722"/>
                            <a:pt x="308297" y="44067"/>
                          </a:cubicBezTo>
                          <a:cubicBezTo>
                            <a:pt x="267458" y="57680"/>
                            <a:pt x="285633" y="49891"/>
                            <a:pt x="253213" y="66101"/>
                          </a:cubicBez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rot="1606426">
                      <a:off x="5741883" y="2799595"/>
                      <a:ext cx="466230" cy="906942"/>
                    </a:xfrm>
                    <a:custGeom>
                      <a:avLst/>
                      <a:gdLst>
                        <a:gd name="connsiteX0" fmla="*/ 124707 w 466230"/>
                        <a:gd name="connsiteY0" fmla="*/ 895925 h 906942"/>
                        <a:gd name="connsiteX1" fmla="*/ 69623 w 466230"/>
                        <a:gd name="connsiteY1" fmla="*/ 785756 h 906942"/>
                        <a:gd name="connsiteX2" fmla="*/ 47589 w 466230"/>
                        <a:gd name="connsiteY2" fmla="*/ 719655 h 906942"/>
                        <a:gd name="connsiteX3" fmla="*/ 36572 w 466230"/>
                        <a:gd name="connsiteY3" fmla="*/ 686604 h 906942"/>
                        <a:gd name="connsiteX4" fmla="*/ 25555 w 466230"/>
                        <a:gd name="connsiteY4" fmla="*/ 598469 h 906942"/>
                        <a:gd name="connsiteX5" fmla="*/ 14538 w 466230"/>
                        <a:gd name="connsiteY5" fmla="*/ 565419 h 906942"/>
                        <a:gd name="connsiteX6" fmla="*/ 3521 w 466230"/>
                        <a:gd name="connsiteY6" fmla="*/ 422200 h 906942"/>
                        <a:gd name="connsiteX7" fmla="*/ 14538 w 466230"/>
                        <a:gd name="connsiteY7" fmla="*/ 312031 h 906942"/>
                        <a:gd name="connsiteX8" fmla="*/ 36572 w 466230"/>
                        <a:gd name="connsiteY8" fmla="*/ 345081 h 906942"/>
                        <a:gd name="connsiteX9" fmla="*/ 91656 w 466230"/>
                        <a:gd name="connsiteY9" fmla="*/ 433216 h 906942"/>
                        <a:gd name="connsiteX10" fmla="*/ 102673 w 466230"/>
                        <a:gd name="connsiteY10" fmla="*/ 499318 h 906942"/>
                        <a:gd name="connsiteX11" fmla="*/ 124707 w 466230"/>
                        <a:gd name="connsiteY11" fmla="*/ 554402 h 906942"/>
                        <a:gd name="connsiteX12" fmla="*/ 135724 w 466230"/>
                        <a:gd name="connsiteY12" fmla="*/ 598469 h 906942"/>
                        <a:gd name="connsiteX13" fmla="*/ 157758 w 466230"/>
                        <a:gd name="connsiteY13" fmla="*/ 168812 h 906942"/>
                        <a:gd name="connsiteX14" fmla="*/ 179791 w 466230"/>
                        <a:gd name="connsiteY14" fmla="*/ 102710 h 906942"/>
                        <a:gd name="connsiteX15" fmla="*/ 201825 w 466230"/>
                        <a:gd name="connsiteY15" fmla="*/ 69660 h 906942"/>
                        <a:gd name="connsiteX16" fmla="*/ 256909 w 466230"/>
                        <a:gd name="connsiteY16" fmla="*/ 58643 h 906942"/>
                        <a:gd name="connsiteX17" fmla="*/ 278943 w 466230"/>
                        <a:gd name="connsiteY17" fmla="*/ 124744 h 906942"/>
                        <a:gd name="connsiteX18" fmla="*/ 300977 w 466230"/>
                        <a:gd name="connsiteY18" fmla="*/ 201862 h 906942"/>
                        <a:gd name="connsiteX19" fmla="*/ 311994 w 466230"/>
                        <a:gd name="connsiteY19" fmla="*/ 289997 h 906942"/>
                        <a:gd name="connsiteX20" fmla="*/ 323011 w 466230"/>
                        <a:gd name="connsiteY20" fmla="*/ 521351 h 906942"/>
                        <a:gd name="connsiteX21" fmla="*/ 345044 w 466230"/>
                        <a:gd name="connsiteY21" fmla="*/ 444233 h 906942"/>
                        <a:gd name="connsiteX22" fmla="*/ 356061 w 466230"/>
                        <a:gd name="connsiteY22" fmla="*/ 411183 h 906942"/>
                        <a:gd name="connsiteX23" fmla="*/ 367078 w 466230"/>
                        <a:gd name="connsiteY23" fmla="*/ 367115 h 906942"/>
                        <a:gd name="connsiteX24" fmla="*/ 389112 w 466230"/>
                        <a:gd name="connsiteY24" fmla="*/ 334065 h 906942"/>
                        <a:gd name="connsiteX25" fmla="*/ 400129 w 466230"/>
                        <a:gd name="connsiteY25" fmla="*/ 301014 h 906942"/>
                        <a:gd name="connsiteX26" fmla="*/ 466230 w 466230"/>
                        <a:gd name="connsiteY26" fmla="*/ 356098 h 906942"/>
                        <a:gd name="connsiteX27" fmla="*/ 455213 w 466230"/>
                        <a:gd name="connsiteY27" fmla="*/ 785756 h 906942"/>
                        <a:gd name="connsiteX28" fmla="*/ 400129 w 466230"/>
                        <a:gd name="connsiteY28" fmla="*/ 884908 h 906942"/>
                        <a:gd name="connsiteX29" fmla="*/ 367078 w 466230"/>
                        <a:gd name="connsiteY29" fmla="*/ 906942 h 906942"/>
                        <a:gd name="connsiteX30" fmla="*/ 179791 w 466230"/>
                        <a:gd name="connsiteY30" fmla="*/ 895925 h 906942"/>
                        <a:gd name="connsiteX31" fmla="*/ 124707 w 466230"/>
                        <a:gd name="connsiteY31" fmla="*/ 884908 h 906942"/>
                        <a:gd name="connsiteX32" fmla="*/ 91656 w 466230"/>
                        <a:gd name="connsiteY32" fmla="*/ 862874 h 906942"/>
                        <a:gd name="connsiteX33" fmla="*/ 69623 w 466230"/>
                        <a:gd name="connsiteY33" fmla="*/ 829824 h 90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30" h="906942">
                          <a:moveTo>
                            <a:pt x="124707" y="895925"/>
                          </a:moveTo>
                          <a:cubicBezTo>
                            <a:pt x="61149" y="800588"/>
                            <a:pt x="93405" y="865028"/>
                            <a:pt x="69623" y="785756"/>
                          </a:cubicBezTo>
                          <a:cubicBezTo>
                            <a:pt x="62949" y="763510"/>
                            <a:pt x="54934" y="741689"/>
                            <a:pt x="47589" y="719655"/>
                          </a:cubicBezTo>
                          <a:lnTo>
                            <a:pt x="36572" y="686604"/>
                          </a:lnTo>
                          <a:cubicBezTo>
                            <a:pt x="32900" y="657226"/>
                            <a:pt x="30851" y="627598"/>
                            <a:pt x="25555" y="598469"/>
                          </a:cubicBezTo>
                          <a:cubicBezTo>
                            <a:pt x="23478" y="587044"/>
                            <a:pt x="15978" y="576942"/>
                            <a:pt x="14538" y="565419"/>
                          </a:cubicBezTo>
                          <a:cubicBezTo>
                            <a:pt x="8599" y="517908"/>
                            <a:pt x="7193" y="469940"/>
                            <a:pt x="3521" y="422200"/>
                          </a:cubicBezTo>
                          <a:cubicBezTo>
                            <a:pt x="7193" y="385477"/>
                            <a:pt x="0" y="345953"/>
                            <a:pt x="14538" y="312031"/>
                          </a:cubicBezTo>
                          <a:cubicBezTo>
                            <a:pt x="19754" y="299861"/>
                            <a:pt x="30003" y="333585"/>
                            <a:pt x="36572" y="345081"/>
                          </a:cubicBezTo>
                          <a:cubicBezTo>
                            <a:pt x="84968" y="429772"/>
                            <a:pt x="28460" y="348954"/>
                            <a:pt x="91656" y="433216"/>
                          </a:cubicBezTo>
                          <a:cubicBezTo>
                            <a:pt x="95328" y="455250"/>
                            <a:pt x="96795" y="477767"/>
                            <a:pt x="102673" y="499318"/>
                          </a:cubicBezTo>
                          <a:cubicBezTo>
                            <a:pt x="107876" y="518397"/>
                            <a:pt x="118453" y="535641"/>
                            <a:pt x="124707" y="554402"/>
                          </a:cubicBezTo>
                          <a:cubicBezTo>
                            <a:pt x="129495" y="568766"/>
                            <a:pt x="132052" y="583780"/>
                            <a:pt x="135724" y="598469"/>
                          </a:cubicBezTo>
                          <a:cubicBezTo>
                            <a:pt x="190556" y="433979"/>
                            <a:pt x="123741" y="645057"/>
                            <a:pt x="157758" y="168812"/>
                          </a:cubicBezTo>
                          <a:cubicBezTo>
                            <a:pt x="159413" y="145645"/>
                            <a:pt x="166907" y="122035"/>
                            <a:pt x="179791" y="102710"/>
                          </a:cubicBezTo>
                          <a:lnTo>
                            <a:pt x="201825" y="69660"/>
                          </a:lnTo>
                          <a:cubicBezTo>
                            <a:pt x="210631" y="43243"/>
                            <a:pt x="212927" y="0"/>
                            <a:pt x="256909" y="58643"/>
                          </a:cubicBezTo>
                          <a:cubicBezTo>
                            <a:pt x="270844" y="77223"/>
                            <a:pt x="272269" y="102498"/>
                            <a:pt x="278943" y="124744"/>
                          </a:cubicBezTo>
                          <a:cubicBezTo>
                            <a:pt x="320440" y="263065"/>
                            <a:pt x="263956" y="90801"/>
                            <a:pt x="300977" y="201862"/>
                          </a:cubicBezTo>
                          <a:cubicBezTo>
                            <a:pt x="304649" y="231240"/>
                            <a:pt x="309957" y="260460"/>
                            <a:pt x="311994" y="289997"/>
                          </a:cubicBezTo>
                          <a:cubicBezTo>
                            <a:pt x="317306" y="367019"/>
                            <a:pt x="306834" y="445859"/>
                            <a:pt x="323011" y="521351"/>
                          </a:cubicBezTo>
                          <a:cubicBezTo>
                            <a:pt x="328613" y="547492"/>
                            <a:pt x="337362" y="469840"/>
                            <a:pt x="345044" y="444233"/>
                          </a:cubicBezTo>
                          <a:cubicBezTo>
                            <a:pt x="348381" y="433110"/>
                            <a:pt x="352871" y="422349"/>
                            <a:pt x="356061" y="411183"/>
                          </a:cubicBezTo>
                          <a:cubicBezTo>
                            <a:pt x="360221" y="396624"/>
                            <a:pt x="361113" y="381032"/>
                            <a:pt x="367078" y="367115"/>
                          </a:cubicBezTo>
                          <a:cubicBezTo>
                            <a:pt x="372294" y="354945"/>
                            <a:pt x="381767" y="345082"/>
                            <a:pt x="389112" y="334065"/>
                          </a:cubicBezTo>
                          <a:cubicBezTo>
                            <a:pt x="392784" y="323048"/>
                            <a:pt x="388674" y="302923"/>
                            <a:pt x="400129" y="301014"/>
                          </a:cubicBezTo>
                          <a:cubicBezTo>
                            <a:pt x="454208" y="292001"/>
                            <a:pt x="455881" y="325051"/>
                            <a:pt x="466230" y="356098"/>
                          </a:cubicBezTo>
                          <a:cubicBezTo>
                            <a:pt x="462558" y="499317"/>
                            <a:pt x="462028" y="642652"/>
                            <a:pt x="455213" y="785756"/>
                          </a:cubicBezTo>
                          <a:cubicBezTo>
                            <a:pt x="453896" y="813422"/>
                            <a:pt x="409424" y="878711"/>
                            <a:pt x="400129" y="884908"/>
                          </a:cubicBezTo>
                          <a:lnTo>
                            <a:pt x="367078" y="906942"/>
                          </a:lnTo>
                          <a:cubicBezTo>
                            <a:pt x="304649" y="903270"/>
                            <a:pt x="242071" y="901587"/>
                            <a:pt x="179791" y="895925"/>
                          </a:cubicBezTo>
                          <a:cubicBezTo>
                            <a:pt x="161143" y="894230"/>
                            <a:pt x="142240" y="891483"/>
                            <a:pt x="124707" y="884908"/>
                          </a:cubicBezTo>
                          <a:cubicBezTo>
                            <a:pt x="112309" y="880259"/>
                            <a:pt x="102673" y="870219"/>
                            <a:pt x="91656" y="862874"/>
                          </a:cubicBezTo>
                          <a:lnTo>
                            <a:pt x="69623" y="829824"/>
                          </a:lnTo>
                        </a:path>
                      </a:pathLst>
                    </a:custGeom>
                    <a:solidFill>
                      <a:srgbClr val="FFD54F"/>
                    </a:solidFill>
                    <a:ln>
                      <a:solidFill>
                        <a:srgbClr val="918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 name="Group 333"/>
                <p:cNvGrpSpPr/>
                <p:nvPr/>
              </p:nvGrpSpPr>
              <p:grpSpPr>
                <a:xfrm rot="2212965">
                  <a:off x="5164487" y="3154655"/>
                  <a:ext cx="759423" cy="450096"/>
                  <a:chOff x="5105400" y="4038600"/>
                  <a:chExt cx="759423" cy="450096"/>
                </a:xfrm>
              </p:grpSpPr>
              <p:grpSp>
                <p:nvGrpSpPr>
                  <p:cNvPr id="22" name="Group 46"/>
                  <p:cNvGrpSpPr/>
                  <p:nvPr/>
                </p:nvGrpSpPr>
                <p:grpSpPr>
                  <a:xfrm>
                    <a:off x="5324901" y="4205610"/>
                    <a:ext cx="539922" cy="283086"/>
                    <a:chOff x="2266319" y="4783156"/>
                    <a:chExt cx="462560" cy="295620"/>
                  </a:xfrm>
                  <a:solidFill>
                    <a:srgbClr val="FFCC00"/>
                  </a:solidFill>
                </p:grpSpPr>
                <p:sp>
                  <p:nvSpPr>
                    <p:cNvPr id="37" name="Freeform 36"/>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17"/>
                  <p:cNvGrpSpPr/>
                  <p:nvPr/>
                </p:nvGrpSpPr>
                <p:grpSpPr>
                  <a:xfrm>
                    <a:off x="5105400" y="4038600"/>
                    <a:ext cx="321407" cy="365640"/>
                    <a:chOff x="6257499" y="3961931"/>
                    <a:chExt cx="321407" cy="334647"/>
                  </a:xfrm>
                </p:grpSpPr>
                <p:sp>
                  <p:nvSpPr>
                    <p:cNvPr id="34" name="Freeform 33"/>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6" name="Group 336"/>
                <p:cNvGrpSpPr/>
                <p:nvPr/>
              </p:nvGrpSpPr>
              <p:grpSpPr>
                <a:xfrm rot="2850824">
                  <a:off x="6748323" y="3178767"/>
                  <a:ext cx="759423" cy="450096"/>
                  <a:chOff x="5105400" y="4038600"/>
                  <a:chExt cx="759423" cy="450096"/>
                </a:xfrm>
              </p:grpSpPr>
              <p:grpSp>
                <p:nvGrpSpPr>
                  <p:cNvPr id="32" name="Group 46"/>
                  <p:cNvGrpSpPr/>
                  <p:nvPr/>
                </p:nvGrpSpPr>
                <p:grpSpPr>
                  <a:xfrm>
                    <a:off x="5324901" y="4205610"/>
                    <a:ext cx="539922" cy="283086"/>
                    <a:chOff x="2266319" y="4783156"/>
                    <a:chExt cx="462560" cy="295620"/>
                  </a:xfrm>
                  <a:solidFill>
                    <a:srgbClr val="FFCC00"/>
                  </a:solidFill>
                </p:grpSpPr>
                <p:sp>
                  <p:nvSpPr>
                    <p:cNvPr id="30" name="Freeform 29"/>
                    <p:cNvSpPr/>
                    <p:nvPr/>
                  </p:nvSpPr>
                  <p:spPr>
                    <a:xfrm>
                      <a:off x="2266319" y="4944737"/>
                      <a:ext cx="462560" cy="134039"/>
                    </a:xfrm>
                    <a:custGeom>
                      <a:avLst/>
                      <a:gdLst>
                        <a:gd name="connsiteX0" fmla="*/ 135358 w 462560"/>
                        <a:gd name="connsiteY0" fmla="*/ 1836 h 134039"/>
                        <a:gd name="connsiteX1" fmla="*/ 36206 w 462560"/>
                        <a:gd name="connsiteY1" fmla="*/ 12853 h 134039"/>
                        <a:gd name="connsiteX2" fmla="*/ 25189 w 462560"/>
                        <a:gd name="connsiteY2" fmla="*/ 112005 h 134039"/>
                        <a:gd name="connsiteX3" fmla="*/ 69257 w 462560"/>
                        <a:gd name="connsiteY3" fmla="*/ 123022 h 134039"/>
                        <a:gd name="connsiteX4" fmla="*/ 102308 w 462560"/>
                        <a:gd name="connsiteY4" fmla="*/ 134039 h 134039"/>
                        <a:gd name="connsiteX5" fmla="*/ 322645 w 462560"/>
                        <a:gd name="connsiteY5" fmla="*/ 123022 h 134039"/>
                        <a:gd name="connsiteX6" fmla="*/ 366712 w 462560"/>
                        <a:gd name="connsiteY6" fmla="*/ 112005 h 134039"/>
                        <a:gd name="connsiteX7" fmla="*/ 421797 w 462560"/>
                        <a:gd name="connsiteY7" fmla="*/ 100988 h 134039"/>
                        <a:gd name="connsiteX8" fmla="*/ 432814 w 462560"/>
                        <a:gd name="connsiteY8" fmla="*/ 34887 h 134039"/>
                        <a:gd name="connsiteX9" fmla="*/ 388746 w 462560"/>
                        <a:gd name="connsiteY9" fmla="*/ 23870 h 134039"/>
                        <a:gd name="connsiteX10" fmla="*/ 135358 w 462560"/>
                        <a:gd name="connsiteY10" fmla="*/ 1836 h 13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560" h="134039">
                          <a:moveTo>
                            <a:pt x="135358" y="1836"/>
                          </a:moveTo>
                          <a:cubicBezTo>
                            <a:pt x="76601" y="0"/>
                            <a:pt x="67458" y="1488"/>
                            <a:pt x="36206" y="12853"/>
                          </a:cubicBezTo>
                          <a:cubicBezTo>
                            <a:pt x="0" y="26019"/>
                            <a:pt x="15004" y="97746"/>
                            <a:pt x="25189" y="112005"/>
                          </a:cubicBezTo>
                          <a:cubicBezTo>
                            <a:pt x="33990" y="124326"/>
                            <a:pt x="54698" y="118862"/>
                            <a:pt x="69257" y="123022"/>
                          </a:cubicBezTo>
                          <a:cubicBezTo>
                            <a:pt x="80423" y="126212"/>
                            <a:pt x="91291" y="130367"/>
                            <a:pt x="102308" y="134039"/>
                          </a:cubicBezTo>
                          <a:cubicBezTo>
                            <a:pt x="175754" y="130367"/>
                            <a:pt x="249362" y="129129"/>
                            <a:pt x="322645" y="123022"/>
                          </a:cubicBezTo>
                          <a:cubicBezTo>
                            <a:pt x="337734" y="121765"/>
                            <a:pt x="351931" y="115290"/>
                            <a:pt x="366712" y="112005"/>
                          </a:cubicBezTo>
                          <a:cubicBezTo>
                            <a:pt x="384991" y="107943"/>
                            <a:pt x="403435" y="104660"/>
                            <a:pt x="421797" y="100988"/>
                          </a:cubicBezTo>
                          <a:cubicBezTo>
                            <a:pt x="433690" y="83148"/>
                            <a:pt x="462560" y="58684"/>
                            <a:pt x="432814" y="34887"/>
                          </a:cubicBezTo>
                          <a:cubicBezTo>
                            <a:pt x="420991" y="25428"/>
                            <a:pt x="403643" y="26579"/>
                            <a:pt x="388746" y="23870"/>
                          </a:cubicBezTo>
                          <a:cubicBezTo>
                            <a:pt x="271025" y="2466"/>
                            <a:pt x="194115" y="3672"/>
                            <a:pt x="135358" y="183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502665" y="4783156"/>
                      <a:ext cx="100253" cy="194519"/>
                    </a:xfrm>
                    <a:custGeom>
                      <a:avLst/>
                      <a:gdLst>
                        <a:gd name="connsiteX0" fmla="*/ 9181 w 100253"/>
                        <a:gd name="connsiteY0" fmla="*/ 9181 h 194519"/>
                        <a:gd name="connsiteX1" fmla="*/ 86299 w 100253"/>
                        <a:gd name="connsiteY1" fmla="*/ 86299 h 194519"/>
                        <a:gd name="connsiteX2" fmla="*/ 97316 w 100253"/>
                        <a:gd name="connsiteY2" fmla="*/ 119350 h 194519"/>
                        <a:gd name="connsiteX3" fmla="*/ 86299 w 100253"/>
                        <a:gd name="connsiteY3" fmla="*/ 185451 h 194519"/>
                        <a:gd name="connsiteX4" fmla="*/ 53248 w 100253"/>
                        <a:gd name="connsiteY4" fmla="*/ 174434 h 194519"/>
                        <a:gd name="connsiteX5" fmla="*/ 31215 w 100253"/>
                        <a:gd name="connsiteY5" fmla="*/ 141384 h 194519"/>
                        <a:gd name="connsiteX6" fmla="*/ 9181 w 100253"/>
                        <a:gd name="connsiteY6" fmla="*/ 9181 h 1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3" h="194519">
                          <a:moveTo>
                            <a:pt x="9181" y="9181"/>
                          </a:moveTo>
                          <a:cubicBezTo>
                            <a:pt x="18362" y="0"/>
                            <a:pt x="65838" y="45378"/>
                            <a:pt x="86299" y="86299"/>
                          </a:cubicBezTo>
                          <a:cubicBezTo>
                            <a:pt x="91493" y="96686"/>
                            <a:pt x="93644" y="108333"/>
                            <a:pt x="97316" y="119350"/>
                          </a:cubicBezTo>
                          <a:cubicBezTo>
                            <a:pt x="93644" y="141384"/>
                            <a:pt x="100253" y="168008"/>
                            <a:pt x="86299" y="185451"/>
                          </a:cubicBezTo>
                          <a:cubicBezTo>
                            <a:pt x="79044" y="194519"/>
                            <a:pt x="62316" y="181689"/>
                            <a:pt x="53248" y="174434"/>
                          </a:cubicBezTo>
                          <a:cubicBezTo>
                            <a:pt x="42909" y="166163"/>
                            <a:pt x="38559" y="152401"/>
                            <a:pt x="31215" y="141384"/>
                          </a:cubicBezTo>
                          <a:cubicBezTo>
                            <a:pt x="8162" y="26122"/>
                            <a:pt x="0" y="18362"/>
                            <a:pt x="9181" y="91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417"/>
                  <p:cNvGrpSpPr/>
                  <p:nvPr/>
                </p:nvGrpSpPr>
                <p:grpSpPr>
                  <a:xfrm>
                    <a:off x="5105400" y="4038600"/>
                    <a:ext cx="321407" cy="365640"/>
                    <a:chOff x="6257499" y="3961931"/>
                    <a:chExt cx="321407" cy="334647"/>
                  </a:xfrm>
                </p:grpSpPr>
                <p:sp>
                  <p:nvSpPr>
                    <p:cNvPr id="27" name="Freeform 26"/>
                    <p:cNvSpPr/>
                    <p:nvPr/>
                  </p:nvSpPr>
                  <p:spPr>
                    <a:xfrm>
                      <a:off x="6257499" y="3961931"/>
                      <a:ext cx="321407" cy="334647"/>
                    </a:xfrm>
                    <a:custGeom>
                      <a:avLst/>
                      <a:gdLst>
                        <a:gd name="connsiteX0" fmla="*/ 319571 w 321407"/>
                        <a:gd name="connsiteY0" fmla="*/ 279563 h 334647"/>
                        <a:gd name="connsiteX1" fmla="*/ 286520 w 321407"/>
                        <a:gd name="connsiteY1" fmla="*/ 147361 h 334647"/>
                        <a:gd name="connsiteX2" fmla="*/ 264487 w 321407"/>
                        <a:gd name="connsiteY2" fmla="*/ 59226 h 334647"/>
                        <a:gd name="connsiteX3" fmla="*/ 165335 w 321407"/>
                        <a:gd name="connsiteY3" fmla="*/ 4141 h 334647"/>
                        <a:gd name="connsiteX4" fmla="*/ 11099 w 321407"/>
                        <a:gd name="connsiteY4" fmla="*/ 15158 h 334647"/>
                        <a:gd name="connsiteX5" fmla="*/ 22115 w 321407"/>
                        <a:gd name="connsiteY5" fmla="*/ 48209 h 334647"/>
                        <a:gd name="connsiteX6" fmla="*/ 99234 w 321407"/>
                        <a:gd name="connsiteY6" fmla="*/ 59226 h 334647"/>
                        <a:gd name="connsiteX7" fmla="*/ 132284 w 321407"/>
                        <a:gd name="connsiteY7" fmla="*/ 70242 h 334647"/>
                        <a:gd name="connsiteX8" fmla="*/ 121267 w 321407"/>
                        <a:gd name="connsiteY8" fmla="*/ 103293 h 334647"/>
                        <a:gd name="connsiteX9" fmla="*/ 11099 w 321407"/>
                        <a:gd name="connsiteY9" fmla="*/ 114310 h 334647"/>
                        <a:gd name="connsiteX10" fmla="*/ 22115 w 321407"/>
                        <a:gd name="connsiteY10" fmla="*/ 147361 h 334647"/>
                        <a:gd name="connsiteX11" fmla="*/ 55166 w 321407"/>
                        <a:gd name="connsiteY11" fmla="*/ 158377 h 334647"/>
                        <a:gd name="connsiteX12" fmla="*/ 121267 w 321407"/>
                        <a:gd name="connsiteY12" fmla="*/ 169394 h 334647"/>
                        <a:gd name="connsiteX13" fmla="*/ 110250 w 321407"/>
                        <a:gd name="connsiteY13" fmla="*/ 202445 h 334647"/>
                        <a:gd name="connsiteX14" fmla="*/ 220419 w 321407"/>
                        <a:gd name="connsiteY14" fmla="*/ 246512 h 334647"/>
                        <a:gd name="connsiteX15" fmla="*/ 297537 w 321407"/>
                        <a:gd name="connsiteY15" fmla="*/ 334647 h 334647"/>
                        <a:gd name="connsiteX16" fmla="*/ 319571 w 321407"/>
                        <a:gd name="connsiteY16" fmla="*/ 279563 h 3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7" h="334647">
                          <a:moveTo>
                            <a:pt x="319571" y="279563"/>
                          </a:moveTo>
                          <a:cubicBezTo>
                            <a:pt x="317735" y="248349"/>
                            <a:pt x="313221" y="271968"/>
                            <a:pt x="286520" y="147361"/>
                          </a:cubicBezTo>
                          <a:cubicBezTo>
                            <a:pt x="280175" y="117751"/>
                            <a:pt x="289684" y="76024"/>
                            <a:pt x="264487" y="59226"/>
                          </a:cubicBezTo>
                          <a:cubicBezTo>
                            <a:pt x="188723" y="8716"/>
                            <a:pt x="223508" y="23532"/>
                            <a:pt x="165335" y="4141"/>
                          </a:cubicBezTo>
                          <a:cubicBezTo>
                            <a:pt x="113923" y="7813"/>
                            <a:pt x="60363" y="0"/>
                            <a:pt x="11099" y="15158"/>
                          </a:cubicBezTo>
                          <a:cubicBezTo>
                            <a:pt x="0" y="18573"/>
                            <a:pt x="11728" y="43016"/>
                            <a:pt x="22115" y="48209"/>
                          </a:cubicBezTo>
                          <a:cubicBezTo>
                            <a:pt x="45341" y="59822"/>
                            <a:pt x="73528" y="55554"/>
                            <a:pt x="99234" y="59226"/>
                          </a:cubicBezTo>
                          <a:cubicBezTo>
                            <a:pt x="110251" y="62898"/>
                            <a:pt x="127091" y="59855"/>
                            <a:pt x="132284" y="70242"/>
                          </a:cubicBezTo>
                          <a:cubicBezTo>
                            <a:pt x="137477" y="80629"/>
                            <a:pt x="132181" y="99324"/>
                            <a:pt x="121267" y="103293"/>
                          </a:cubicBezTo>
                          <a:cubicBezTo>
                            <a:pt x="86583" y="115905"/>
                            <a:pt x="47822" y="110638"/>
                            <a:pt x="11099" y="114310"/>
                          </a:cubicBezTo>
                          <a:cubicBezTo>
                            <a:pt x="14771" y="125327"/>
                            <a:pt x="13903" y="139149"/>
                            <a:pt x="22115" y="147361"/>
                          </a:cubicBezTo>
                          <a:cubicBezTo>
                            <a:pt x="30327" y="155573"/>
                            <a:pt x="43830" y="155858"/>
                            <a:pt x="55166" y="158377"/>
                          </a:cubicBezTo>
                          <a:cubicBezTo>
                            <a:pt x="76972" y="163223"/>
                            <a:pt x="99233" y="165722"/>
                            <a:pt x="121267" y="169394"/>
                          </a:cubicBezTo>
                          <a:cubicBezTo>
                            <a:pt x="117595" y="180411"/>
                            <a:pt x="110250" y="190832"/>
                            <a:pt x="110250" y="202445"/>
                          </a:cubicBezTo>
                          <a:cubicBezTo>
                            <a:pt x="110250" y="264651"/>
                            <a:pt x="171385" y="241064"/>
                            <a:pt x="220419" y="246512"/>
                          </a:cubicBezTo>
                          <a:cubicBezTo>
                            <a:pt x="222867" y="250184"/>
                            <a:pt x="266934" y="334647"/>
                            <a:pt x="297537" y="334647"/>
                          </a:cubicBezTo>
                          <a:cubicBezTo>
                            <a:pt x="307924" y="334647"/>
                            <a:pt x="321407" y="310777"/>
                            <a:pt x="319571" y="27956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433851" y="4010140"/>
                      <a:ext cx="66101" cy="143219"/>
                    </a:xfrm>
                    <a:custGeom>
                      <a:avLst/>
                      <a:gdLst>
                        <a:gd name="connsiteX0" fmla="*/ 66101 w 66101"/>
                        <a:gd name="connsiteY0" fmla="*/ 143219 h 143219"/>
                        <a:gd name="connsiteX1" fmla="*/ 55084 w 66101"/>
                        <a:gd name="connsiteY1" fmla="*/ 77118 h 143219"/>
                        <a:gd name="connsiteX2" fmla="*/ 0 w 66101"/>
                        <a:gd name="connsiteY2" fmla="*/ 0 h 143219"/>
                      </a:gdLst>
                      <a:ahLst/>
                      <a:cxnLst>
                        <a:cxn ang="0">
                          <a:pos x="connsiteX0" y="connsiteY0"/>
                        </a:cxn>
                        <a:cxn ang="0">
                          <a:pos x="connsiteX1" y="connsiteY1"/>
                        </a:cxn>
                        <a:cxn ang="0">
                          <a:pos x="connsiteX2" y="connsiteY2"/>
                        </a:cxn>
                      </a:cxnLst>
                      <a:rect l="l" t="t" r="r" b="b"/>
                      <a:pathLst>
                        <a:path w="66101" h="143219">
                          <a:moveTo>
                            <a:pt x="66101" y="143219"/>
                          </a:moveTo>
                          <a:cubicBezTo>
                            <a:pt x="62429" y="121185"/>
                            <a:pt x="63675" y="97737"/>
                            <a:pt x="55084" y="77118"/>
                          </a:cubicBezTo>
                          <a:cubicBezTo>
                            <a:pt x="38319" y="36882"/>
                            <a:pt x="23821" y="23823"/>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411817" y="4107650"/>
                      <a:ext cx="99152" cy="78760"/>
                    </a:xfrm>
                    <a:custGeom>
                      <a:avLst/>
                      <a:gdLst>
                        <a:gd name="connsiteX0" fmla="*/ 99152 w 99152"/>
                        <a:gd name="connsiteY0" fmla="*/ 78760 h 78760"/>
                        <a:gd name="connsiteX1" fmla="*/ 11017 w 99152"/>
                        <a:gd name="connsiteY1" fmla="*/ 1642 h 78760"/>
                        <a:gd name="connsiteX2" fmla="*/ 0 w 99152"/>
                        <a:gd name="connsiteY2" fmla="*/ 1642 h 78760"/>
                      </a:gdLst>
                      <a:ahLst/>
                      <a:cxnLst>
                        <a:cxn ang="0">
                          <a:pos x="connsiteX0" y="connsiteY0"/>
                        </a:cxn>
                        <a:cxn ang="0">
                          <a:pos x="connsiteX1" y="connsiteY1"/>
                        </a:cxn>
                        <a:cxn ang="0">
                          <a:pos x="connsiteX2" y="connsiteY2"/>
                        </a:cxn>
                      </a:cxnLst>
                      <a:rect l="l" t="t" r="r" b="b"/>
                      <a:pathLst>
                        <a:path w="99152" h="78760">
                          <a:moveTo>
                            <a:pt x="99152" y="78760"/>
                          </a:moveTo>
                          <a:cubicBezTo>
                            <a:pt x="70435" y="50043"/>
                            <a:pt x="47455" y="19860"/>
                            <a:pt x="11017" y="1642"/>
                          </a:cubicBezTo>
                          <a:cubicBezTo>
                            <a:pt x="7732" y="0"/>
                            <a:pt x="3672" y="1642"/>
                            <a:pt x="0" y="16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7" name="Group 10"/>
                <p:cNvGrpSpPr/>
                <p:nvPr/>
              </p:nvGrpSpPr>
              <p:grpSpPr>
                <a:xfrm rot="16200000">
                  <a:off x="8077200" y="457200"/>
                  <a:ext cx="152400" cy="152399"/>
                  <a:chOff x="4267200" y="1600200"/>
                  <a:chExt cx="1371600" cy="1371600"/>
                </a:xfrm>
              </p:grpSpPr>
              <p:sp>
                <p:nvSpPr>
                  <p:cNvPr id="21" name="Oval 20"/>
                  <p:cNvSpPr/>
                  <p:nvPr/>
                </p:nvSpPr>
                <p:spPr>
                  <a:xfrm>
                    <a:off x="4267200" y="1600200"/>
                    <a:ext cx="13716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9"/>
                  <p:cNvGrpSpPr/>
                  <p:nvPr/>
                </p:nvGrpSpPr>
                <p:grpSpPr>
                  <a:xfrm>
                    <a:off x="4495800" y="1981200"/>
                    <a:ext cx="914400" cy="990600"/>
                    <a:chOff x="6019800" y="1524000"/>
                    <a:chExt cx="990600" cy="1066800"/>
                  </a:xfrm>
                </p:grpSpPr>
                <p:sp>
                  <p:nvSpPr>
                    <p:cNvPr id="23" name="Oval 22"/>
                    <p:cNvSpPr/>
                    <p:nvPr/>
                  </p:nvSpPr>
                  <p:spPr>
                    <a:xfrm>
                      <a:off x="6019800" y="1524000"/>
                      <a:ext cx="990600" cy="1066800"/>
                    </a:xfrm>
                    <a:prstGeom prst="ellipse">
                      <a:avLst/>
                    </a:prstGeom>
                    <a:solidFill>
                      <a:srgbClr val="1550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1676400"/>
                      <a:ext cx="6858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9" name="Freeform 58"/>
              <p:cNvSpPr/>
              <p:nvPr/>
            </p:nvSpPr>
            <p:spPr>
              <a:xfrm>
                <a:off x="1039091" y="6068291"/>
                <a:ext cx="1316182" cy="817418"/>
              </a:xfrm>
              <a:custGeom>
                <a:avLst/>
                <a:gdLst>
                  <a:gd name="connsiteX0" fmla="*/ 0 w 1316182"/>
                  <a:gd name="connsiteY0" fmla="*/ 817418 h 817418"/>
                  <a:gd name="connsiteX1" fmla="*/ 41564 w 1316182"/>
                  <a:gd name="connsiteY1" fmla="*/ 789709 h 817418"/>
                  <a:gd name="connsiteX2" fmla="*/ 83127 w 1316182"/>
                  <a:gd name="connsiteY2" fmla="*/ 775854 h 817418"/>
                  <a:gd name="connsiteX3" fmla="*/ 180109 w 1316182"/>
                  <a:gd name="connsiteY3" fmla="*/ 678873 h 817418"/>
                  <a:gd name="connsiteX4" fmla="*/ 235527 w 1316182"/>
                  <a:gd name="connsiteY4" fmla="*/ 651164 h 817418"/>
                  <a:gd name="connsiteX5" fmla="*/ 277091 w 1316182"/>
                  <a:gd name="connsiteY5" fmla="*/ 637309 h 817418"/>
                  <a:gd name="connsiteX6" fmla="*/ 318654 w 1316182"/>
                  <a:gd name="connsiteY6" fmla="*/ 609600 h 817418"/>
                  <a:gd name="connsiteX7" fmla="*/ 401782 w 1316182"/>
                  <a:gd name="connsiteY7" fmla="*/ 568036 h 817418"/>
                  <a:gd name="connsiteX8" fmla="*/ 429491 w 1316182"/>
                  <a:gd name="connsiteY8" fmla="*/ 526473 h 817418"/>
                  <a:gd name="connsiteX9" fmla="*/ 554182 w 1316182"/>
                  <a:gd name="connsiteY9" fmla="*/ 457200 h 817418"/>
                  <a:gd name="connsiteX10" fmla="*/ 651164 w 1316182"/>
                  <a:gd name="connsiteY10" fmla="*/ 387927 h 817418"/>
                  <a:gd name="connsiteX11" fmla="*/ 748145 w 1316182"/>
                  <a:gd name="connsiteY11" fmla="*/ 318654 h 817418"/>
                  <a:gd name="connsiteX12" fmla="*/ 858982 w 1316182"/>
                  <a:gd name="connsiteY12" fmla="*/ 277091 h 817418"/>
                  <a:gd name="connsiteX13" fmla="*/ 914400 w 1316182"/>
                  <a:gd name="connsiteY13" fmla="*/ 235527 h 817418"/>
                  <a:gd name="connsiteX14" fmla="*/ 997527 w 1316182"/>
                  <a:gd name="connsiteY14" fmla="*/ 193964 h 817418"/>
                  <a:gd name="connsiteX15" fmla="*/ 1136073 w 1316182"/>
                  <a:gd name="connsiteY15" fmla="*/ 96982 h 817418"/>
                  <a:gd name="connsiteX16" fmla="*/ 1219200 w 1316182"/>
                  <a:gd name="connsiteY16" fmla="*/ 41564 h 817418"/>
                  <a:gd name="connsiteX17" fmla="*/ 1316182 w 1316182"/>
                  <a:gd name="connsiteY17" fmla="*/ 0 h 8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6182" h="817418">
                    <a:moveTo>
                      <a:pt x="0" y="817418"/>
                    </a:moveTo>
                    <a:cubicBezTo>
                      <a:pt x="13855" y="808182"/>
                      <a:pt x="26671" y="797156"/>
                      <a:pt x="41564" y="789709"/>
                    </a:cubicBezTo>
                    <a:cubicBezTo>
                      <a:pt x="54626" y="783178"/>
                      <a:pt x="71723" y="784977"/>
                      <a:pt x="83127" y="775854"/>
                    </a:cubicBezTo>
                    <a:cubicBezTo>
                      <a:pt x="118826" y="747294"/>
                      <a:pt x="139218" y="699318"/>
                      <a:pt x="180109" y="678873"/>
                    </a:cubicBezTo>
                    <a:cubicBezTo>
                      <a:pt x="198582" y="669637"/>
                      <a:pt x="216544" y="659300"/>
                      <a:pt x="235527" y="651164"/>
                    </a:cubicBezTo>
                    <a:cubicBezTo>
                      <a:pt x="248950" y="645411"/>
                      <a:pt x="264029" y="643840"/>
                      <a:pt x="277091" y="637309"/>
                    </a:cubicBezTo>
                    <a:cubicBezTo>
                      <a:pt x="291984" y="629862"/>
                      <a:pt x="303761" y="617047"/>
                      <a:pt x="318654" y="609600"/>
                    </a:cubicBezTo>
                    <a:cubicBezTo>
                      <a:pt x="433379" y="552237"/>
                      <a:pt x="282661" y="647449"/>
                      <a:pt x="401782" y="568036"/>
                    </a:cubicBezTo>
                    <a:cubicBezTo>
                      <a:pt x="411018" y="554182"/>
                      <a:pt x="416960" y="537438"/>
                      <a:pt x="429491" y="526473"/>
                    </a:cubicBezTo>
                    <a:cubicBezTo>
                      <a:pt x="488126" y="475167"/>
                      <a:pt x="497093" y="476229"/>
                      <a:pt x="554182" y="457200"/>
                    </a:cubicBezTo>
                    <a:cubicBezTo>
                      <a:pt x="735239" y="321406"/>
                      <a:pt x="509393" y="489191"/>
                      <a:pt x="651164" y="387927"/>
                    </a:cubicBezTo>
                    <a:cubicBezTo>
                      <a:pt x="665795" y="377476"/>
                      <a:pt x="726388" y="329533"/>
                      <a:pt x="748145" y="318654"/>
                    </a:cubicBezTo>
                    <a:cubicBezTo>
                      <a:pt x="781280" y="302086"/>
                      <a:pt x="823008" y="289082"/>
                      <a:pt x="858982" y="277091"/>
                    </a:cubicBezTo>
                    <a:cubicBezTo>
                      <a:pt x="877455" y="263236"/>
                      <a:pt x="894351" y="246983"/>
                      <a:pt x="914400" y="235527"/>
                    </a:cubicBezTo>
                    <a:cubicBezTo>
                      <a:pt x="1026256" y="171609"/>
                      <a:pt x="881679" y="280851"/>
                      <a:pt x="997527" y="193964"/>
                    </a:cubicBezTo>
                    <a:cubicBezTo>
                      <a:pt x="1160809" y="71501"/>
                      <a:pt x="974983" y="199493"/>
                      <a:pt x="1136073" y="96982"/>
                    </a:cubicBezTo>
                    <a:cubicBezTo>
                      <a:pt x="1164169" y="79103"/>
                      <a:pt x="1187607" y="52095"/>
                      <a:pt x="1219200" y="41564"/>
                    </a:cubicBezTo>
                    <a:cubicBezTo>
                      <a:pt x="1308523" y="11789"/>
                      <a:pt x="1281673" y="34506"/>
                      <a:pt x="131618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639419" y="5805055"/>
                <a:ext cx="1364545" cy="1163781"/>
              </a:xfrm>
              <a:custGeom>
                <a:avLst/>
                <a:gdLst>
                  <a:gd name="connsiteX0" fmla="*/ 6799 w 1364545"/>
                  <a:gd name="connsiteY0" fmla="*/ 1163781 h 1163781"/>
                  <a:gd name="connsiteX1" fmla="*/ 89926 w 1364545"/>
                  <a:gd name="connsiteY1" fmla="*/ 1066800 h 1163781"/>
                  <a:gd name="connsiteX2" fmla="*/ 131490 w 1364545"/>
                  <a:gd name="connsiteY2" fmla="*/ 1011381 h 1163781"/>
                  <a:gd name="connsiteX3" fmla="*/ 256181 w 1364545"/>
                  <a:gd name="connsiteY3" fmla="*/ 914400 h 1163781"/>
                  <a:gd name="connsiteX4" fmla="*/ 283890 w 1364545"/>
                  <a:gd name="connsiteY4" fmla="*/ 872836 h 1163781"/>
                  <a:gd name="connsiteX5" fmla="*/ 353163 w 1364545"/>
                  <a:gd name="connsiteY5" fmla="*/ 817418 h 1163781"/>
                  <a:gd name="connsiteX6" fmla="*/ 394726 w 1364545"/>
                  <a:gd name="connsiteY6" fmla="*/ 789709 h 1163781"/>
                  <a:gd name="connsiteX7" fmla="*/ 588690 w 1364545"/>
                  <a:gd name="connsiteY7" fmla="*/ 595745 h 1163781"/>
                  <a:gd name="connsiteX8" fmla="*/ 657963 w 1364545"/>
                  <a:gd name="connsiteY8" fmla="*/ 526472 h 1163781"/>
                  <a:gd name="connsiteX9" fmla="*/ 796508 w 1364545"/>
                  <a:gd name="connsiteY9" fmla="*/ 429490 h 1163781"/>
                  <a:gd name="connsiteX10" fmla="*/ 838072 w 1364545"/>
                  <a:gd name="connsiteY10" fmla="*/ 374072 h 1163781"/>
                  <a:gd name="connsiteX11" fmla="*/ 879636 w 1364545"/>
                  <a:gd name="connsiteY11" fmla="*/ 346363 h 1163781"/>
                  <a:gd name="connsiteX12" fmla="*/ 921199 w 1364545"/>
                  <a:gd name="connsiteY12" fmla="*/ 304800 h 1163781"/>
                  <a:gd name="connsiteX13" fmla="*/ 1004326 w 1364545"/>
                  <a:gd name="connsiteY13" fmla="*/ 249381 h 1163781"/>
                  <a:gd name="connsiteX14" fmla="*/ 1073599 w 1364545"/>
                  <a:gd name="connsiteY14" fmla="*/ 207818 h 1163781"/>
                  <a:gd name="connsiteX15" fmla="*/ 1156726 w 1364545"/>
                  <a:gd name="connsiteY15" fmla="*/ 124690 h 1163781"/>
                  <a:gd name="connsiteX16" fmla="*/ 1198290 w 1364545"/>
                  <a:gd name="connsiteY16" fmla="*/ 96981 h 1163781"/>
                  <a:gd name="connsiteX17" fmla="*/ 1322981 w 1364545"/>
                  <a:gd name="connsiteY17" fmla="*/ 0 h 1163781"/>
                  <a:gd name="connsiteX18" fmla="*/ 1364545 w 1364545"/>
                  <a:gd name="connsiteY18" fmla="*/ 0 h 1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4545" h="1163781">
                    <a:moveTo>
                      <a:pt x="6799" y="1163781"/>
                    </a:moveTo>
                    <a:cubicBezTo>
                      <a:pt x="60922" y="1055536"/>
                      <a:pt x="0" y="1156726"/>
                      <a:pt x="89926" y="1066800"/>
                    </a:cubicBezTo>
                    <a:cubicBezTo>
                      <a:pt x="106254" y="1050472"/>
                      <a:pt x="115162" y="1027709"/>
                      <a:pt x="131490" y="1011381"/>
                    </a:cubicBezTo>
                    <a:cubicBezTo>
                      <a:pt x="179449" y="963422"/>
                      <a:pt x="206746" y="947356"/>
                      <a:pt x="256181" y="914400"/>
                    </a:cubicBezTo>
                    <a:cubicBezTo>
                      <a:pt x="265417" y="900545"/>
                      <a:pt x="272116" y="884610"/>
                      <a:pt x="283890" y="872836"/>
                    </a:cubicBezTo>
                    <a:cubicBezTo>
                      <a:pt x="304800" y="851926"/>
                      <a:pt x="329506" y="835160"/>
                      <a:pt x="353163" y="817418"/>
                    </a:cubicBezTo>
                    <a:cubicBezTo>
                      <a:pt x="366484" y="807427"/>
                      <a:pt x="382524" y="801039"/>
                      <a:pt x="394726" y="789709"/>
                    </a:cubicBezTo>
                    <a:lnTo>
                      <a:pt x="588690" y="595745"/>
                    </a:lnTo>
                    <a:cubicBezTo>
                      <a:pt x="611781" y="572654"/>
                      <a:pt x="630792" y="544586"/>
                      <a:pt x="657963" y="526472"/>
                    </a:cubicBezTo>
                    <a:cubicBezTo>
                      <a:pt x="671545" y="517417"/>
                      <a:pt x="775991" y="450007"/>
                      <a:pt x="796508" y="429490"/>
                    </a:cubicBezTo>
                    <a:cubicBezTo>
                      <a:pt x="812836" y="413162"/>
                      <a:pt x="821744" y="390400"/>
                      <a:pt x="838072" y="374072"/>
                    </a:cubicBezTo>
                    <a:cubicBezTo>
                      <a:pt x="849846" y="362298"/>
                      <a:pt x="866844" y="357023"/>
                      <a:pt x="879636" y="346363"/>
                    </a:cubicBezTo>
                    <a:cubicBezTo>
                      <a:pt x="894688" y="333820"/>
                      <a:pt x="905733" y="316829"/>
                      <a:pt x="921199" y="304800"/>
                    </a:cubicBezTo>
                    <a:cubicBezTo>
                      <a:pt x="947486" y="284354"/>
                      <a:pt x="976230" y="267260"/>
                      <a:pt x="1004326" y="249381"/>
                    </a:cubicBezTo>
                    <a:cubicBezTo>
                      <a:pt x="1027044" y="234924"/>
                      <a:pt x="1052758" y="224870"/>
                      <a:pt x="1073599" y="207818"/>
                    </a:cubicBezTo>
                    <a:cubicBezTo>
                      <a:pt x="1103928" y="183004"/>
                      <a:pt x="1124121" y="146427"/>
                      <a:pt x="1156726" y="124690"/>
                    </a:cubicBezTo>
                    <a:cubicBezTo>
                      <a:pt x="1170581" y="115454"/>
                      <a:pt x="1185498" y="107641"/>
                      <a:pt x="1198290" y="96981"/>
                    </a:cubicBezTo>
                    <a:cubicBezTo>
                      <a:pt x="1229624" y="70870"/>
                      <a:pt x="1280963" y="0"/>
                      <a:pt x="1322981" y="0"/>
                    </a:cubicBezTo>
                    <a:lnTo>
                      <a:pt x="136454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142509" y="6397105"/>
                <a:ext cx="429491" cy="405477"/>
              </a:xfrm>
              <a:custGeom>
                <a:avLst/>
                <a:gdLst>
                  <a:gd name="connsiteX0" fmla="*/ 0 w 429491"/>
                  <a:gd name="connsiteY0" fmla="*/ 405477 h 405477"/>
                  <a:gd name="connsiteX1" fmla="*/ 41564 w 429491"/>
                  <a:gd name="connsiteY1" fmla="*/ 363913 h 405477"/>
                  <a:gd name="connsiteX2" fmla="*/ 83127 w 429491"/>
                  <a:gd name="connsiteY2" fmla="*/ 350059 h 405477"/>
                  <a:gd name="connsiteX3" fmla="*/ 166255 w 429491"/>
                  <a:gd name="connsiteY3" fmla="*/ 294640 h 405477"/>
                  <a:gd name="connsiteX4" fmla="*/ 166255 w 429491"/>
                  <a:gd name="connsiteY4" fmla="*/ 294640 h 405477"/>
                  <a:gd name="connsiteX5" fmla="*/ 249382 w 429491"/>
                  <a:gd name="connsiteY5" fmla="*/ 211513 h 405477"/>
                  <a:gd name="connsiteX6" fmla="*/ 290946 w 429491"/>
                  <a:gd name="connsiteY6" fmla="*/ 169950 h 405477"/>
                  <a:gd name="connsiteX7" fmla="*/ 332509 w 429491"/>
                  <a:gd name="connsiteY7" fmla="*/ 86822 h 405477"/>
                  <a:gd name="connsiteX8" fmla="*/ 374073 w 429491"/>
                  <a:gd name="connsiteY8" fmla="*/ 59113 h 405477"/>
                  <a:gd name="connsiteX9" fmla="*/ 429491 w 429491"/>
                  <a:gd name="connsiteY9" fmla="*/ 3695 h 40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91" h="405477">
                    <a:moveTo>
                      <a:pt x="0" y="405477"/>
                    </a:moveTo>
                    <a:cubicBezTo>
                      <a:pt x="13855" y="391622"/>
                      <a:pt x="25261" y="374781"/>
                      <a:pt x="41564" y="363913"/>
                    </a:cubicBezTo>
                    <a:cubicBezTo>
                      <a:pt x="53715" y="355812"/>
                      <a:pt x="70361" y="357151"/>
                      <a:pt x="83127" y="350059"/>
                    </a:cubicBezTo>
                    <a:cubicBezTo>
                      <a:pt x="112239" y="333886"/>
                      <a:pt x="138546" y="313113"/>
                      <a:pt x="166255" y="294640"/>
                    </a:cubicBezTo>
                    <a:lnTo>
                      <a:pt x="166255" y="294640"/>
                    </a:lnTo>
                    <a:lnTo>
                      <a:pt x="249382" y="211513"/>
                    </a:lnTo>
                    <a:lnTo>
                      <a:pt x="290946" y="169950"/>
                    </a:lnTo>
                    <a:cubicBezTo>
                      <a:pt x="302214" y="136145"/>
                      <a:pt x="305651" y="113680"/>
                      <a:pt x="332509" y="86822"/>
                    </a:cubicBezTo>
                    <a:cubicBezTo>
                      <a:pt x="344283" y="75048"/>
                      <a:pt x="360218" y="68349"/>
                      <a:pt x="374073" y="59113"/>
                    </a:cubicBezTo>
                    <a:cubicBezTo>
                      <a:pt x="418407" y="0"/>
                      <a:pt x="392545" y="3695"/>
                      <a:pt x="429491" y="369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Group 105"/>
            <p:cNvGrpSpPr/>
            <p:nvPr/>
          </p:nvGrpSpPr>
          <p:grpSpPr>
            <a:xfrm>
              <a:off x="-4876800" y="8458200"/>
              <a:ext cx="2057400" cy="1828800"/>
              <a:chOff x="-6019800" y="4572000"/>
              <a:chExt cx="2242934" cy="2286000"/>
            </a:xfrm>
          </p:grpSpPr>
          <p:sp>
            <p:nvSpPr>
              <p:cNvPr id="68" name="Freeform 67"/>
              <p:cNvSpPr/>
              <p:nvPr/>
            </p:nvSpPr>
            <p:spPr>
              <a:xfrm>
                <a:off x="-5813821" y="5195240"/>
                <a:ext cx="926837" cy="273695"/>
              </a:xfrm>
              <a:custGeom>
                <a:avLst/>
                <a:gdLst>
                  <a:gd name="connsiteX0" fmla="*/ 1251857 w 1251857"/>
                  <a:gd name="connsiteY0" fmla="*/ 174115 h 315534"/>
                  <a:gd name="connsiteX1" fmla="*/ 707572 w 1251857"/>
                  <a:gd name="connsiteY1" fmla="*/ 195887 h 315534"/>
                  <a:gd name="connsiteX2" fmla="*/ 674914 w 1251857"/>
                  <a:gd name="connsiteY2" fmla="*/ 206773 h 315534"/>
                  <a:gd name="connsiteX3" fmla="*/ 631372 w 1251857"/>
                  <a:gd name="connsiteY3" fmla="*/ 217658 h 315534"/>
                  <a:gd name="connsiteX4" fmla="*/ 566057 w 1251857"/>
                  <a:gd name="connsiteY4" fmla="*/ 239430 h 315534"/>
                  <a:gd name="connsiteX5" fmla="*/ 446314 w 1251857"/>
                  <a:gd name="connsiteY5" fmla="*/ 250315 h 315534"/>
                  <a:gd name="connsiteX6" fmla="*/ 413657 w 1251857"/>
                  <a:gd name="connsiteY6" fmla="*/ 261201 h 315534"/>
                  <a:gd name="connsiteX7" fmla="*/ 21772 w 1251857"/>
                  <a:gd name="connsiteY7" fmla="*/ 228544 h 315534"/>
                  <a:gd name="connsiteX8" fmla="*/ 0 w 1251857"/>
                  <a:gd name="connsiteY8" fmla="*/ 206773 h 315534"/>
                  <a:gd name="connsiteX9" fmla="*/ 10886 w 1251857"/>
                  <a:gd name="connsiteY9" fmla="*/ 174115 h 315534"/>
                  <a:gd name="connsiteX10" fmla="*/ 108857 w 1251857"/>
                  <a:gd name="connsiteY10" fmla="*/ 174115 h 315534"/>
                  <a:gd name="connsiteX11" fmla="*/ 174172 w 1251857"/>
                  <a:gd name="connsiteY11" fmla="*/ 206773 h 315534"/>
                  <a:gd name="connsiteX12" fmla="*/ 370114 w 1251857"/>
                  <a:gd name="connsiteY12" fmla="*/ 195887 h 315534"/>
                  <a:gd name="connsiteX13" fmla="*/ 435429 w 1251857"/>
                  <a:gd name="connsiteY13" fmla="*/ 174115 h 315534"/>
                  <a:gd name="connsiteX14" fmla="*/ 468086 w 1251857"/>
                  <a:gd name="connsiteY14" fmla="*/ 163230 h 315534"/>
                  <a:gd name="connsiteX15" fmla="*/ 500743 w 1251857"/>
                  <a:gd name="connsiteY15" fmla="*/ 152344 h 315534"/>
                  <a:gd name="connsiteX16" fmla="*/ 544286 w 1251857"/>
                  <a:gd name="connsiteY16" fmla="*/ 119687 h 315534"/>
                  <a:gd name="connsiteX17" fmla="*/ 620486 w 1251857"/>
                  <a:gd name="connsiteY17" fmla="*/ 87030 h 315534"/>
                  <a:gd name="connsiteX18" fmla="*/ 674914 w 1251857"/>
                  <a:gd name="connsiteY18" fmla="*/ 54373 h 315534"/>
                  <a:gd name="connsiteX19" fmla="*/ 696686 w 1251857"/>
                  <a:gd name="connsiteY19" fmla="*/ 32601 h 315534"/>
                  <a:gd name="connsiteX20" fmla="*/ 762000 w 1251857"/>
                  <a:gd name="connsiteY20" fmla="*/ 21715 h 315534"/>
                  <a:gd name="connsiteX21" fmla="*/ 794657 w 1251857"/>
                  <a:gd name="connsiteY21" fmla="*/ 10830 h 315534"/>
                  <a:gd name="connsiteX22" fmla="*/ 968829 w 1251857"/>
                  <a:gd name="connsiteY22" fmla="*/ 43487 h 315534"/>
                  <a:gd name="connsiteX23" fmla="*/ 1034143 w 1251857"/>
                  <a:gd name="connsiteY23" fmla="*/ 65258 h 315534"/>
                  <a:gd name="connsiteX24" fmla="*/ 1066800 w 1251857"/>
                  <a:gd name="connsiteY24" fmla="*/ 87030 h 315534"/>
                  <a:gd name="connsiteX25" fmla="*/ 1240972 w 1251857"/>
                  <a:gd name="connsiteY25" fmla="*/ 97915 h 31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857" h="315534">
                    <a:moveTo>
                      <a:pt x="1251857" y="174115"/>
                    </a:moveTo>
                    <a:cubicBezTo>
                      <a:pt x="1179801" y="176299"/>
                      <a:pt x="832237" y="183420"/>
                      <a:pt x="707572" y="195887"/>
                    </a:cubicBezTo>
                    <a:cubicBezTo>
                      <a:pt x="696154" y="197029"/>
                      <a:pt x="685947" y="203621"/>
                      <a:pt x="674914" y="206773"/>
                    </a:cubicBezTo>
                    <a:cubicBezTo>
                      <a:pt x="660529" y="210883"/>
                      <a:pt x="645702" y="213359"/>
                      <a:pt x="631372" y="217658"/>
                    </a:cubicBezTo>
                    <a:cubicBezTo>
                      <a:pt x="609390" y="224252"/>
                      <a:pt x="588912" y="237352"/>
                      <a:pt x="566057" y="239430"/>
                    </a:cubicBezTo>
                    <a:lnTo>
                      <a:pt x="446314" y="250315"/>
                    </a:lnTo>
                    <a:cubicBezTo>
                      <a:pt x="435428" y="253944"/>
                      <a:pt x="425132" y="261201"/>
                      <a:pt x="413657" y="261201"/>
                    </a:cubicBezTo>
                    <a:cubicBezTo>
                      <a:pt x="257405" y="261201"/>
                      <a:pt x="130512" y="315534"/>
                      <a:pt x="21772" y="228544"/>
                    </a:cubicBezTo>
                    <a:cubicBezTo>
                      <a:pt x="13758" y="222133"/>
                      <a:pt x="7257" y="214030"/>
                      <a:pt x="0" y="206773"/>
                    </a:cubicBezTo>
                    <a:cubicBezTo>
                      <a:pt x="3629" y="195887"/>
                      <a:pt x="3718" y="183075"/>
                      <a:pt x="10886" y="174115"/>
                    </a:cubicBezTo>
                    <a:cubicBezTo>
                      <a:pt x="43571" y="133259"/>
                      <a:pt x="64577" y="159355"/>
                      <a:pt x="108857" y="174115"/>
                    </a:cubicBezTo>
                    <a:cubicBezTo>
                      <a:pt x="153925" y="189138"/>
                      <a:pt x="131968" y="178637"/>
                      <a:pt x="174172" y="206773"/>
                    </a:cubicBezTo>
                    <a:cubicBezTo>
                      <a:pt x="239486" y="203144"/>
                      <a:pt x="305204" y="204001"/>
                      <a:pt x="370114" y="195887"/>
                    </a:cubicBezTo>
                    <a:cubicBezTo>
                      <a:pt x="392886" y="193040"/>
                      <a:pt x="413657" y="181372"/>
                      <a:pt x="435429" y="174115"/>
                    </a:cubicBezTo>
                    <a:lnTo>
                      <a:pt x="468086" y="163230"/>
                    </a:lnTo>
                    <a:lnTo>
                      <a:pt x="500743" y="152344"/>
                    </a:lnTo>
                    <a:cubicBezTo>
                      <a:pt x="515257" y="141458"/>
                      <a:pt x="528901" y="129303"/>
                      <a:pt x="544286" y="119687"/>
                    </a:cubicBezTo>
                    <a:cubicBezTo>
                      <a:pt x="575036" y="100468"/>
                      <a:pt x="588737" y="97612"/>
                      <a:pt x="620486" y="87030"/>
                    </a:cubicBezTo>
                    <a:cubicBezTo>
                      <a:pt x="675647" y="31866"/>
                      <a:pt x="604260" y="96765"/>
                      <a:pt x="674914" y="54373"/>
                    </a:cubicBezTo>
                    <a:cubicBezTo>
                      <a:pt x="683715" y="49093"/>
                      <a:pt x="687076" y="36205"/>
                      <a:pt x="696686" y="32601"/>
                    </a:cubicBezTo>
                    <a:cubicBezTo>
                      <a:pt x="717352" y="24851"/>
                      <a:pt x="740454" y="26503"/>
                      <a:pt x="762000" y="21715"/>
                    </a:cubicBezTo>
                    <a:cubicBezTo>
                      <a:pt x="773201" y="19226"/>
                      <a:pt x="783771" y="14458"/>
                      <a:pt x="794657" y="10830"/>
                    </a:cubicBezTo>
                    <a:cubicBezTo>
                      <a:pt x="1011716" y="28917"/>
                      <a:pt x="860112" y="0"/>
                      <a:pt x="968829" y="43487"/>
                    </a:cubicBezTo>
                    <a:cubicBezTo>
                      <a:pt x="990137" y="52010"/>
                      <a:pt x="1034143" y="65258"/>
                      <a:pt x="1034143" y="65258"/>
                    </a:cubicBezTo>
                    <a:cubicBezTo>
                      <a:pt x="1045029" y="72515"/>
                      <a:pt x="1054052" y="84088"/>
                      <a:pt x="1066800" y="87030"/>
                    </a:cubicBezTo>
                    <a:cubicBezTo>
                      <a:pt x="1123355" y="100081"/>
                      <a:pt x="1183350" y="97915"/>
                      <a:pt x="1240972" y="97915"/>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766092" y="4572000"/>
                <a:ext cx="321882" cy="568530"/>
              </a:xfrm>
              <a:custGeom>
                <a:avLst/>
                <a:gdLst>
                  <a:gd name="connsiteX0" fmla="*/ 206829 w 434759"/>
                  <a:gd name="connsiteY0" fmla="*/ 642257 h 655439"/>
                  <a:gd name="connsiteX1" fmla="*/ 141514 w 434759"/>
                  <a:gd name="connsiteY1" fmla="*/ 598714 h 655439"/>
                  <a:gd name="connsiteX2" fmla="*/ 65314 w 434759"/>
                  <a:gd name="connsiteY2" fmla="*/ 489857 h 655439"/>
                  <a:gd name="connsiteX3" fmla="*/ 43543 w 434759"/>
                  <a:gd name="connsiteY3" fmla="*/ 457200 h 655439"/>
                  <a:gd name="connsiteX4" fmla="*/ 0 w 434759"/>
                  <a:gd name="connsiteY4" fmla="*/ 370114 h 655439"/>
                  <a:gd name="connsiteX5" fmla="*/ 10886 w 434759"/>
                  <a:gd name="connsiteY5" fmla="*/ 97971 h 655439"/>
                  <a:gd name="connsiteX6" fmla="*/ 76200 w 434759"/>
                  <a:gd name="connsiteY6" fmla="*/ 21771 h 655439"/>
                  <a:gd name="connsiteX7" fmla="*/ 141514 w 434759"/>
                  <a:gd name="connsiteY7" fmla="*/ 0 h 655439"/>
                  <a:gd name="connsiteX8" fmla="*/ 370114 w 434759"/>
                  <a:gd name="connsiteY8" fmla="*/ 21771 h 655439"/>
                  <a:gd name="connsiteX9" fmla="*/ 402771 w 434759"/>
                  <a:gd name="connsiteY9" fmla="*/ 32657 h 655439"/>
                  <a:gd name="connsiteX10" fmla="*/ 413657 w 434759"/>
                  <a:gd name="connsiteY10" fmla="*/ 65314 h 655439"/>
                  <a:gd name="connsiteX11" fmla="*/ 413657 w 434759"/>
                  <a:gd name="connsiteY11" fmla="*/ 206828 h 655439"/>
                  <a:gd name="connsiteX12" fmla="*/ 381000 w 434759"/>
                  <a:gd name="connsiteY12" fmla="*/ 217714 h 655439"/>
                  <a:gd name="connsiteX13" fmla="*/ 348343 w 434759"/>
                  <a:gd name="connsiteY13" fmla="*/ 195943 h 655439"/>
                  <a:gd name="connsiteX14" fmla="*/ 337457 w 434759"/>
                  <a:gd name="connsiteY14" fmla="*/ 163286 h 655439"/>
                  <a:gd name="connsiteX15" fmla="*/ 326571 w 434759"/>
                  <a:gd name="connsiteY15" fmla="*/ 119743 h 655439"/>
                  <a:gd name="connsiteX16" fmla="*/ 293914 w 434759"/>
                  <a:gd name="connsiteY16" fmla="*/ 108857 h 655439"/>
                  <a:gd name="connsiteX17" fmla="*/ 174171 w 434759"/>
                  <a:gd name="connsiteY17" fmla="*/ 87086 h 655439"/>
                  <a:gd name="connsiteX18" fmla="*/ 141514 w 434759"/>
                  <a:gd name="connsiteY18" fmla="*/ 97971 h 655439"/>
                  <a:gd name="connsiteX19" fmla="*/ 76200 w 434759"/>
                  <a:gd name="connsiteY19" fmla="*/ 174171 h 655439"/>
                  <a:gd name="connsiteX20" fmla="*/ 65314 w 434759"/>
                  <a:gd name="connsiteY20" fmla="*/ 206828 h 655439"/>
                  <a:gd name="connsiteX21" fmla="*/ 76200 w 434759"/>
                  <a:gd name="connsiteY21" fmla="*/ 337457 h 655439"/>
                  <a:gd name="connsiteX22" fmla="*/ 108857 w 434759"/>
                  <a:gd name="connsiteY22" fmla="*/ 468086 h 655439"/>
                  <a:gd name="connsiteX23" fmla="*/ 195943 w 434759"/>
                  <a:gd name="connsiteY23" fmla="*/ 544286 h 655439"/>
                  <a:gd name="connsiteX24" fmla="*/ 206829 w 434759"/>
                  <a:gd name="connsiteY24" fmla="*/ 576943 h 655439"/>
                  <a:gd name="connsiteX25" fmla="*/ 206829 w 434759"/>
                  <a:gd name="connsiteY25" fmla="*/ 642257 h 65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759" h="655439">
                    <a:moveTo>
                      <a:pt x="206829" y="642257"/>
                    </a:moveTo>
                    <a:cubicBezTo>
                      <a:pt x="195943" y="645885"/>
                      <a:pt x="157214" y="619647"/>
                      <a:pt x="141514" y="598714"/>
                    </a:cubicBezTo>
                    <a:cubicBezTo>
                      <a:pt x="93160" y="534242"/>
                      <a:pt x="118917" y="570262"/>
                      <a:pt x="65314" y="489857"/>
                    </a:cubicBezTo>
                    <a:cubicBezTo>
                      <a:pt x="58057" y="478971"/>
                      <a:pt x="49394" y="468902"/>
                      <a:pt x="43543" y="457200"/>
                    </a:cubicBezTo>
                    <a:lnTo>
                      <a:pt x="0" y="370114"/>
                    </a:lnTo>
                    <a:cubicBezTo>
                      <a:pt x="3629" y="279400"/>
                      <a:pt x="1214" y="188241"/>
                      <a:pt x="10886" y="97971"/>
                    </a:cubicBezTo>
                    <a:cubicBezTo>
                      <a:pt x="12692" y="81118"/>
                      <a:pt x="72594" y="22973"/>
                      <a:pt x="76200" y="21771"/>
                    </a:cubicBezTo>
                    <a:lnTo>
                      <a:pt x="141514" y="0"/>
                    </a:lnTo>
                    <a:cubicBezTo>
                      <a:pt x="207789" y="4734"/>
                      <a:pt x="299779" y="7704"/>
                      <a:pt x="370114" y="21771"/>
                    </a:cubicBezTo>
                    <a:cubicBezTo>
                      <a:pt x="381366" y="24021"/>
                      <a:pt x="391885" y="29028"/>
                      <a:pt x="402771" y="32657"/>
                    </a:cubicBezTo>
                    <a:cubicBezTo>
                      <a:pt x="406400" y="43543"/>
                      <a:pt x="410874" y="54182"/>
                      <a:pt x="413657" y="65314"/>
                    </a:cubicBezTo>
                    <a:cubicBezTo>
                      <a:pt x="425271" y="111768"/>
                      <a:pt x="434759" y="159349"/>
                      <a:pt x="413657" y="206828"/>
                    </a:cubicBezTo>
                    <a:cubicBezTo>
                      <a:pt x="408997" y="217314"/>
                      <a:pt x="391886" y="214085"/>
                      <a:pt x="381000" y="217714"/>
                    </a:cubicBezTo>
                    <a:cubicBezTo>
                      <a:pt x="370114" y="210457"/>
                      <a:pt x="356516" y="206159"/>
                      <a:pt x="348343" y="195943"/>
                    </a:cubicBezTo>
                    <a:cubicBezTo>
                      <a:pt x="341175" y="186983"/>
                      <a:pt x="340609" y="174319"/>
                      <a:pt x="337457" y="163286"/>
                    </a:cubicBezTo>
                    <a:cubicBezTo>
                      <a:pt x="333347" y="148901"/>
                      <a:pt x="335917" y="131426"/>
                      <a:pt x="326571" y="119743"/>
                    </a:cubicBezTo>
                    <a:cubicBezTo>
                      <a:pt x="319403" y="110783"/>
                      <a:pt x="305046" y="111640"/>
                      <a:pt x="293914" y="108857"/>
                    </a:cubicBezTo>
                    <a:cubicBezTo>
                      <a:pt x="263475" y="101247"/>
                      <a:pt x="203299" y="91940"/>
                      <a:pt x="174171" y="87086"/>
                    </a:cubicBezTo>
                    <a:cubicBezTo>
                      <a:pt x="163285" y="90714"/>
                      <a:pt x="150851" y="91302"/>
                      <a:pt x="141514" y="97971"/>
                    </a:cubicBezTo>
                    <a:cubicBezTo>
                      <a:pt x="120682" y="112851"/>
                      <a:pt x="88985" y="148600"/>
                      <a:pt x="76200" y="174171"/>
                    </a:cubicBezTo>
                    <a:cubicBezTo>
                      <a:pt x="71068" y="184434"/>
                      <a:pt x="68943" y="195942"/>
                      <a:pt x="65314" y="206828"/>
                    </a:cubicBezTo>
                    <a:cubicBezTo>
                      <a:pt x="68943" y="250371"/>
                      <a:pt x="71852" y="293980"/>
                      <a:pt x="76200" y="337457"/>
                    </a:cubicBezTo>
                    <a:cubicBezTo>
                      <a:pt x="80988" y="385332"/>
                      <a:pt x="78502" y="429059"/>
                      <a:pt x="108857" y="468086"/>
                    </a:cubicBezTo>
                    <a:cubicBezTo>
                      <a:pt x="143144" y="512169"/>
                      <a:pt x="156925" y="518273"/>
                      <a:pt x="195943" y="544286"/>
                    </a:cubicBezTo>
                    <a:cubicBezTo>
                      <a:pt x="199572" y="555172"/>
                      <a:pt x="205206" y="565584"/>
                      <a:pt x="206829" y="576943"/>
                    </a:cubicBezTo>
                    <a:cubicBezTo>
                      <a:pt x="218043" y="655439"/>
                      <a:pt x="217715" y="638629"/>
                      <a:pt x="206829" y="642257"/>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4625269" y="4685307"/>
                <a:ext cx="560350" cy="396577"/>
              </a:xfrm>
              <a:custGeom>
                <a:avLst/>
                <a:gdLst>
                  <a:gd name="connsiteX0" fmla="*/ 27508 w 756851"/>
                  <a:gd name="connsiteY0" fmla="*/ 446315 h 457201"/>
                  <a:gd name="connsiteX1" fmla="*/ 49280 w 756851"/>
                  <a:gd name="connsiteY1" fmla="*/ 413658 h 457201"/>
                  <a:gd name="connsiteX2" fmla="*/ 60165 w 756851"/>
                  <a:gd name="connsiteY2" fmla="*/ 381000 h 457201"/>
                  <a:gd name="connsiteX3" fmla="*/ 81937 w 756851"/>
                  <a:gd name="connsiteY3" fmla="*/ 359229 h 457201"/>
                  <a:gd name="connsiteX4" fmla="*/ 103708 w 756851"/>
                  <a:gd name="connsiteY4" fmla="*/ 326572 h 457201"/>
                  <a:gd name="connsiteX5" fmla="*/ 136365 w 756851"/>
                  <a:gd name="connsiteY5" fmla="*/ 315686 h 457201"/>
                  <a:gd name="connsiteX6" fmla="*/ 179908 w 756851"/>
                  <a:gd name="connsiteY6" fmla="*/ 272143 h 457201"/>
                  <a:gd name="connsiteX7" fmla="*/ 256108 w 756851"/>
                  <a:gd name="connsiteY7" fmla="*/ 239486 h 457201"/>
                  <a:gd name="connsiteX8" fmla="*/ 277880 w 756851"/>
                  <a:gd name="connsiteY8" fmla="*/ 217715 h 457201"/>
                  <a:gd name="connsiteX9" fmla="*/ 354080 w 756851"/>
                  <a:gd name="connsiteY9" fmla="*/ 195943 h 457201"/>
                  <a:gd name="connsiteX10" fmla="*/ 419394 w 756851"/>
                  <a:gd name="connsiteY10" fmla="*/ 174172 h 457201"/>
                  <a:gd name="connsiteX11" fmla="*/ 582680 w 756851"/>
                  <a:gd name="connsiteY11" fmla="*/ 185058 h 457201"/>
                  <a:gd name="connsiteX12" fmla="*/ 669765 w 756851"/>
                  <a:gd name="connsiteY12" fmla="*/ 195943 h 457201"/>
                  <a:gd name="connsiteX13" fmla="*/ 745965 w 756851"/>
                  <a:gd name="connsiteY13" fmla="*/ 185058 h 457201"/>
                  <a:gd name="connsiteX14" fmla="*/ 756851 w 756851"/>
                  <a:gd name="connsiteY14" fmla="*/ 152400 h 457201"/>
                  <a:gd name="connsiteX15" fmla="*/ 745965 w 756851"/>
                  <a:gd name="connsiteY15" fmla="*/ 119743 h 457201"/>
                  <a:gd name="connsiteX16" fmla="*/ 735080 w 756851"/>
                  <a:gd name="connsiteY16" fmla="*/ 76200 h 457201"/>
                  <a:gd name="connsiteX17" fmla="*/ 713308 w 756851"/>
                  <a:gd name="connsiteY17" fmla="*/ 54429 h 457201"/>
                  <a:gd name="connsiteX18" fmla="*/ 691537 w 756851"/>
                  <a:gd name="connsiteY18" fmla="*/ 21772 h 457201"/>
                  <a:gd name="connsiteX19" fmla="*/ 626223 w 756851"/>
                  <a:gd name="connsiteY19" fmla="*/ 0 h 457201"/>
                  <a:gd name="connsiteX20" fmla="*/ 582680 w 756851"/>
                  <a:gd name="connsiteY20" fmla="*/ 10886 h 457201"/>
                  <a:gd name="connsiteX21" fmla="*/ 582680 w 756851"/>
                  <a:gd name="connsiteY21" fmla="*/ 87086 h 457201"/>
                  <a:gd name="connsiteX22" fmla="*/ 637108 w 756851"/>
                  <a:gd name="connsiteY22" fmla="*/ 97972 h 457201"/>
                  <a:gd name="connsiteX23" fmla="*/ 626223 w 756851"/>
                  <a:gd name="connsiteY23" fmla="*/ 130629 h 457201"/>
                  <a:gd name="connsiteX24" fmla="*/ 473823 w 756851"/>
                  <a:gd name="connsiteY24" fmla="*/ 163286 h 457201"/>
                  <a:gd name="connsiteX25" fmla="*/ 223451 w 756851"/>
                  <a:gd name="connsiteY25" fmla="*/ 174172 h 457201"/>
                  <a:gd name="connsiteX26" fmla="*/ 190794 w 756851"/>
                  <a:gd name="connsiteY26" fmla="*/ 185058 h 457201"/>
                  <a:gd name="connsiteX27" fmla="*/ 114594 w 756851"/>
                  <a:gd name="connsiteY27" fmla="*/ 250372 h 457201"/>
                  <a:gd name="connsiteX28" fmla="*/ 92823 w 756851"/>
                  <a:gd name="connsiteY28" fmla="*/ 283029 h 457201"/>
                  <a:gd name="connsiteX29" fmla="*/ 49280 w 756851"/>
                  <a:gd name="connsiteY29" fmla="*/ 326572 h 457201"/>
                  <a:gd name="connsiteX30" fmla="*/ 27508 w 756851"/>
                  <a:gd name="connsiteY30" fmla="*/ 348343 h 457201"/>
                  <a:gd name="connsiteX31" fmla="*/ 27508 w 756851"/>
                  <a:gd name="connsiteY31" fmla="*/ 446315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851" h="457201">
                    <a:moveTo>
                      <a:pt x="27508" y="446315"/>
                    </a:moveTo>
                    <a:cubicBezTo>
                      <a:pt x="31137" y="457201"/>
                      <a:pt x="43429" y="425360"/>
                      <a:pt x="49280" y="413658"/>
                    </a:cubicBezTo>
                    <a:cubicBezTo>
                      <a:pt x="54412" y="403395"/>
                      <a:pt x="54261" y="390840"/>
                      <a:pt x="60165" y="381000"/>
                    </a:cubicBezTo>
                    <a:cubicBezTo>
                      <a:pt x="65445" y="372199"/>
                      <a:pt x="75526" y="367243"/>
                      <a:pt x="81937" y="359229"/>
                    </a:cubicBezTo>
                    <a:cubicBezTo>
                      <a:pt x="90110" y="349013"/>
                      <a:pt x="93492" y="334745"/>
                      <a:pt x="103708" y="326572"/>
                    </a:cubicBezTo>
                    <a:cubicBezTo>
                      <a:pt x="112668" y="319404"/>
                      <a:pt x="125479" y="319315"/>
                      <a:pt x="136365" y="315686"/>
                    </a:cubicBezTo>
                    <a:cubicBezTo>
                      <a:pt x="150879" y="301172"/>
                      <a:pt x="161549" y="281323"/>
                      <a:pt x="179908" y="272143"/>
                    </a:cubicBezTo>
                    <a:cubicBezTo>
                      <a:pt x="233714" y="245241"/>
                      <a:pt x="208056" y="255504"/>
                      <a:pt x="256108" y="239486"/>
                    </a:cubicBezTo>
                    <a:cubicBezTo>
                      <a:pt x="263365" y="232229"/>
                      <a:pt x="269079" y="222995"/>
                      <a:pt x="277880" y="217715"/>
                    </a:cubicBezTo>
                    <a:cubicBezTo>
                      <a:pt x="290076" y="210398"/>
                      <a:pt x="344590" y="198790"/>
                      <a:pt x="354080" y="195943"/>
                    </a:cubicBezTo>
                    <a:cubicBezTo>
                      <a:pt x="376061" y="189349"/>
                      <a:pt x="419394" y="174172"/>
                      <a:pt x="419394" y="174172"/>
                    </a:cubicBezTo>
                    <a:cubicBezTo>
                      <a:pt x="473823" y="177801"/>
                      <a:pt x="528336" y="180332"/>
                      <a:pt x="582680" y="185058"/>
                    </a:cubicBezTo>
                    <a:cubicBezTo>
                      <a:pt x="611824" y="187592"/>
                      <a:pt x="640511" y="195943"/>
                      <a:pt x="669765" y="195943"/>
                    </a:cubicBezTo>
                    <a:cubicBezTo>
                      <a:pt x="695423" y="195943"/>
                      <a:pt x="720565" y="188686"/>
                      <a:pt x="745965" y="185058"/>
                    </a:cubicBezTo>
                    <a:cubicBezTo>
                      <a:pt x="749594" y="174172"/>
                      <a:pt x="756851" y="163875"/>
                      <a:pt x="756851" y="152400"/>
                    </a:cubicBezTo>
                    <a:cubicBezTo>
                      <a:pt x="756851" y="140925"/>
                      <a:pt x="749117" y="130776"/>
                      <a:pt x="745965" y="119743"/>
                    </a:cubicBezTo>
                    <a:cubicBezTo>
                      <a:pt x="741855" y="105358"/>
                      <a:pt x="741771" y="89581"/>
                      <a:pt x="735080" y="76200"/>
                    </a:cubicBezTo>
                    <a:cubicBezTo>
                      <a:pt x="730490" y="67020"/>
                      <a:pt x="719719" y="62443"/>
                      <a:pt x="713308" y="54429"/>
                    </a:cubicBezTo>
                    <a:cubicBezTo>
                      <a:pt x="705135" y="44213"/>
                      <a:pt x="702631" y="28706"/>
                      <a:pt x="691537" y="21772"/>
                    </a:cubicBezTo>
                    <a:cubicBezTo>
                      <a:pt x="672076" y="9609"/>
                      <a:pt x="626223" y="0"/>
                      <a:pt x="626223" y="0"/>
                    </a:cubicBezTo>
                    <a:cubicBezTo>
                      <a:pt x="611709" y="3629"/>
                      <a:pt x="594363" y="1540"/>
                      <a:pt x="582680" y="10886"/>
                    </a:cubicBezTo>
                    <a:cubicBezTo>
                      <a:pt x="566353" y="23948"/>
                      <a:pt x="569937" y="76466"/>
                      <a:pt x="582680" y="87086"/>
                    </a:cubicBezTo>
                    <a:cubicBezTo>
                      <a:pt x="596894" y="98931"/>
                      <a:pt x="618965" y="94343"/>
                      <a:pt x="637108" y="97972"/>
                    </a:cubicBezTo>
                    <a:cubicBezTo>
                      <a:pt x="633480" y="108858"/>
                      <a:pt x="635560" y="123960"/>
                      <a:pt x="626223" y="130629"/>
                    </a:cubicBezTo>
                    <a:cubicBezTo>
                      <a:pt x="595743" y="152400"/>
                      <a:pt x="503896" y="161346"/>
                      <a:pt x="473823" y="163286"/>
                    </a:cubicBezTo>
                    <a:cubicBezTo>
                      <a:pt x="390460" y="168664"/>
                      <a:pt x="306908" y="170543"/>
                      <a:pt x="223451" y="174172"/>
                    </a:cubicBezTo>
                    <a:cubicBezTo>
                      <a:pt x="212565" y="177801"/>
                      <a:pt x="201057" y="179926"/>
                      <a:pt x="190794" y="185058"/>
                    </a:cubicBezTo>
                    <a:cubicBezTo>
                      <a:pt x="166172" y="197369"/>
                      <a:pt x="127986" y="230284"/>
                      <a:pt x="114594" y="250372"/>
                    </a:cubicBezTo>
                    <a:cubicBezTo>
                      <a:pt x="107337" y="261258"/>
                      <a:pt x="101337" y="273096"/>
                      <a:pt x="92823" y="283029"/>
                    </a:cubicBezTo>
                    <a:cubicBezTo>
                      <a:pt x="79465" y="298614"/>
                      <a:pt x="63794" y="312058"/>
                      <a:pt x="49280" y="326572"/>
                    </a:cubicBezTo>
                    <a:lnTo>
                      <a:pt x="27508" y="348343"/>
                    </a:lnTo>
                    <a:cubicBezTo>
                      <a:pt x="0" y="430870"/>
                      <a:pt x="23879" y="435429"/>
                      <a:pt x="27508" y="446315"/>
                    </a:cubicBezTo>
                    <a:close/>
                  </a:path>
                </a:pathLst>
              </a:custGeom>
              <a:solidFill>
                <a:srgbClr val="005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610803" y="4937975"/>
                <a:ext cx="989782" cy="398852"/>
              </a:xfrm>
              <a:custGeom>
                <a:avLst/>
                <a:gdLst>
                  <a:gd name="connsiteX0" fmla="*/ 1271561 w 1336875"/>
                  <a:gd name="connsiteY0" fmla="*/ 231223 h 459823"/>
                  <a:gd name="connsiteX1" fmla="*/ 1173589 w 1336875"/>
                  <a:gd name="connsiteY1" fmla="*/ 133251 h 459823"/>
                  <a:gd name="connsiteX2" fmla="*/ 1097389 w 1336875"/>
                  <a:gd name="connsiteY2" fmla="*/ 111480 h 459823"/>
                  <a:gd name="connsiteX3" fmla="*/ 1021189 w 1336875"/>
                  <a:gd name="connsiteY3" fmla="*/ 89708 h 459823"/>
                  <a:gd name="connsiteX4" fmla="*/ 988532 w 1336875"/>
                  <a:gd name="connsiteY4" fmla="*/ 78823 h 459823"/>
                  <a:gd name="connsiteX5" fmla="*/ 944989 w 1336875"/>
                  <a:gd name="connsiteY5" fmla="*/ 67937 h 459823"/>
                  <a:gd name="connsiteX6" fmla="*/ 749046 w 1336875"/>
                  <a:gd name="connsiteY6" fmla="*/ 78823 h 459823"/>
                  <a:gd name="connsiteX7" fmla="*/ 716389 w 1336875"/>
                  <a:gd name="connsiteY7" fmla="*/ 89708 h 459823"/>
                  <a:gd name="connsiteX8" fmla="*/ 672846 w 1336875"/>
                  <a:gd name="connsiteY8" fmla="*/ 133251 h 459823"/>
                  <a:gd name="connsiteX9" fmla="*/ 651075 w 1336875"/>
                  <a:gd name="connsiteY9" fmla="*/ 155023 h 459823"/>
                  <a:gd name="connsiteX10" fmla="*/ 629303 w 1336875"/>
                  <a:gd name="connsiteY10" fmla="*/ 176794 h 459823"/>
                  <a:gd name="connsiteX11" fmla="*/ 585761 w 1336875"/>
                  <a:gd name="connsiteY11" fmla="*/ 242108 h 459823"/>
                  <a:gd name="connsiteX12" fmla="*/ 563989 w 1336875"/>
                  <a:gd name="connsiteY12" fmla="*/ 263880 h 459823"/>
                  <a:gd name="connsiteX13" fmla="*/ 542218 w 1336875"/>
                  <a:gd name="connsiteY13" fmla="*/ 296537 h 459823"/>
                  <a:gd name="connsiteX14" fmla="*/ 509561 w 1336875"/>
                  <a:gd name="connsiteY14" fmla="*/ 318308 h 459823"/>
                  <a:gd name="connsiteX15" fmla="*/ 400703 w 1336875"/>
                  <a:gd name="connsiteY15" fmla="*/ 416280 h 459823"/>
                  <a:gd name="connsiteX16" fmla="*/ 357161 w 1336875"/>
                  <a:gd name="connsiteY16" fmla="*/ 427166 h 459823"/>
                  <a:gd name="connsiteX17" fmla="*/ 215646 w 1336875"/>
                  <a:gd name="connsiteY17" fmla="*/ 459823 h 459823"/>
                  <a:gd name="connsiteX18" fmla="*/ 85018 w 1336875"/>
                  <a:gd name="connsiteY18" fmla="*/ 438051 h 459823"/>
                  <a:gd name="connsiteX19" fmla="*/ 52361 w 1336875"/>
                  <a:gd name="connsiteY19" fmla="*/ 416280 h 459823"/>
                  <a:gd name="connsiteX20" fmla="*/ 19703 w 1336875"/>
                  <a:gd name="connsiteY20" fmla="*/ 383623 h 459823"/>
                  <a:gd name="connsiteX21" fmla="*/ 19703 w 1336875"/>
                  <a:gd name="connsiteY21" fmla="*/ 296537 h 459823"/>
                  <a:gd name="connsiteX22" fmla="*/ 41475 w 1336875"/>
                  <a:gd name="connsiteY22" fmla="*/ 274766 h 459823"/>
                  <a:gd name="connsiteX23" fmla="*/ 106789 w 1336875"/>
                  <a:gd name="connsiteY23" fmla="*/ 307423 h 459823"/>
                  <a:gd name="connsiteX24" fmla="*/ 117675 w 1336875"/>
                  <a:gd name="connsiteY24" fmla="*/ 350966 h 459823"/>
                  <a:gd name="connsiteX25" fmla="*/ 128561 w 1336875"/>
                  <a:gd name="connsiteY25" fmla="*/ 383623 h 459823"/>
                  <a:gd name="connsiteX26" fmla="*/ 302732 w 1336875"/>
                  <a:gd name="connsiteY26" fmla="*/ 372737 h 459823"/>
                  <a:gd name="connsiteX27" fmla="*/ 389818 w 1336875"/>
                  <a:gd name="connsiteY27" fmla="*/ 307423 h 459823"/>
                  <a:gd name="connsiteX28" fmla="*/ 455132 w 1336875"/>
                  <a:gd name="connsiteY28" fmla="*/ 274766 h 459823"/>
                  <a:gd name="connsiteX29" fmla="*/ 487789 w 1336875"/>
                  <a:gd name="connsiteY29" fmla="*/ 242108 h 459823"/>
                  <a:gd name="connsiteX30" fmla="*/ 520446 w 1336875"/>
                  <a:gd name="connsiteY30" fmla="*/ 220337 h 459823"/>
                  <a:gd name="connsiteX31" fmla="*/ 563989 w 1336875"/>
                  <a:gd name="connsiteY31" fmla="*/ 165908 h 459823"/>
                  <a:gd name="connsiteX32" fmla="*/ 596646 w 1336875"/>
                  <a:gd name="connsiteY32" fmla="*/ 144137 h 459823"/>
                  <a:gd name="connsiteX33" fmla="*/ 651075 w 1336875"/>
                  <a:gd name="connsiteY33" fmla="*/ 100594 h 459823"/>
                  <a:gd name="connsiteX34" fmla="*/ 694618 w 1336875"/>
                  <a:gd name="connsiteY34" fmla="*/ 78823 h 459823"/>
                  <a:gd name="connsiteX35" fmla="*/ 803475 w 1336875"/>
                  <a:gd name="connsiteY35" fmla="*/ 13508 h 459823"/>
                  <a:gd name="connsiteX36" fmla="*/ 1021189 w 1336875"/>
                  <a:gd name="connsiteY36" fmla="*/ 24394 h 459823"/>
                  <a:gd name="connsiteX37" fmla="*/ 1151818 w 1336875"/>
                  <a:gd name="connsiteY37" fmla="*/ 89708 h 459823"/>
                  <a:gd name="connsiteX38" fmla="*/ 1238903 w 1336875"/>
                  <a:gd name="connsiteY38" fmla="*/ 122366 h 459823"/>
                  <a:gd name="connsiteX39" fmla="*/ 1293332 w 1336875"/>
                  <a:gd name="connsiteY39" fmla="*/ 165908 h 459823"/>
                  <a:gd name="connsiteX40" fmla="*/ 1315103 w 1336875"/>
                  <a:gd name="connsiteY40" fmla="*/ 187680 h 459823"/>
                  <a:gd name="connsiteX41" fmla="*/ 1336875 w 1336875"/>
                  <a:gd name="connsiteY41" fmla="*/ 252994 h 45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6875" h="459823">
                    <a:moveTo>
                      <a:pt x="1271561" y="231223"/>
                    </a:moveTo>
                    <a:cubicBezTo>
                      <a:pt x="1237849" y="180657"/>
                      <a:pt x="1242801" y="181700"/>
                      <a:pt x="1173589" y="133251"/>
                    </a:cubicBezTo>
                    <a:cubicBezTo>
                      <a:pt x="1164716" y="127040"/>
                      <a:pt x="1102547" y="112887"/>
                      <a:pt x="1097389" y="111480"/>
                    </a:cubicBezTo>
                    <a:cubicBezTo>
                      <a:pt x="1071903" y="104529"/>
                      <a:pt x="1046491" y="97299"/>
                      <a:pt x="1021189" y="89708"/>
                    </a:cubicBezTo>
                    <a:cubicBezTo>
                      <a:pt x="1010198" y="86411"/>
                      <a:pt x="999565" y="81975"/>
                      <a:pt x="988532" y="78823"/>
                    </a:cubicBezTo>
                    <a:cubicBezTo>
                      <a:pt x="974147" y="74713"/>
                      <a:pt x="959503" y="71566"/>
                      <a:pt x="944989" y="67937"/>
                    </a:cubicBezTo>
                    <a:cubicBezTo>
                      <a:pt x="879675" y="71566"/>
                      <a:pt x="814166" y="72621"/>
                      <a:pt x="749046" y="78823"/>
                    </a:cubicBezTo>
                    <a:cubicBezTo>
                      <a:pt x="737623" y="79911"/>
                      <a:pt x="725726" y="83039"/>
                      <a:pt x="716389" y="89708"/>
                    </a:cubicBezTo>
                    <a:cubicBezTo>
                      <a:pt x="699686" y="101639"/>
                      <a:pt x="687360" y="118737"/>
                      <a:pt x="672846" y="133251"/>
                    </a:cubicBezTo>
                    <a:lnTo>
                      <a:pt x="651075" y="155023"/>
                    </a:lnTo>
                    <a:cubicBezTo>
                      <a:pt x="643818" y="162280"/>
                      <a:pt x="634996" y="168254"/>
                      <a:pt x="629303" y="176794"/>
                    </a:cubicBezTo>
                    <a:cubicBezTo>
                      <a:pt x="614789" y="198565"/>
                      <a:pt x="604263" y="223606"/>
                      <a:pt x="585761" y="242108"/>
                    </a:cubicBezTo>
                    <a:cubicBezTo>
                      <a:pt x="578504" y="249365"/>
                      <a:pt x="570400" y="255866"/>
                      <a:pt x="563989" y="263880"/>
                    </a:cubicBezTo>
                    <a:cubicBezTo>
                      <a:pt x="555816" y="274096"/>
                      <a:pt x="551469" y="287286"/>
                      <a:pt x="542218" y="296537"/>
                    </a:cubicBezTo>
                    <a:cubicBezTo>
                      <a:pt x="532967" y="305788"/>
                      <a:pt x="519339" y="309616"/>
                      <a:pt x="509561" y="318308"/>
                    </a:cubicBezTo>
                    <a:cubicBezTo>
                      <a:pt x="483465" y="341505"/>
                      <a:pt x="438209" y="397527"/>
                      <a:pt x="400703" y="416280"/>
                    </a:cubicBezTo>
                    <a:cubicBezTo>
                      <a:pt x="387322" y="422971"/>
                      <a:pt x="371491" y="422867"/>
                      <a:pt x="357161" y="427166"/>
                    </a:cubicBezTo>
                    <a:cubicBezTo>
                      <a:pt x="248491" y="459767"/>
                      <a:pt x="335822" y="442655"/>
                      <a:pt x="215646" y="459823"/>
                    </a:cubicBezTo>
                    <a:cubicBezTo>
                      <a:pt x="184600" y="456373"/>
                      <a:pt x="121493" y="456288"/>
                      <a:pt x="85018" y="438051"/>
                    </a:cubicBezTo>
                    <a:cubicBezTo>
                      <a:pt x="73316" y="432200"/>
                      <a:pt x="62412" y="424655"/>
                      <a:pt x="52361" y="416280"/>
                    </a:cubicBezTo>
                    <a:cubicBezTo>
                      <a:pt x="40534" y="406425"/>
                      <a:pt x="30589" y="394509"/>
                      <a:pt x="19703" y="383623"/>
                    </a:cubicBezTo>
                    <a:cubicBezTo>
                      <a:pt x="7041" y="345634"/>
                      <a:pt x="0" y="342512"/>
                      <a:pt x="19703" y="296537"/>
                    </a:cubicBezTo>
                    <a:cubicBezTo>
                      <a:pt x="23746" y="287104"/>
                      <a:pt x="34218" y="282023"/>
                      <a:pt x="41475" y="274766"/>
                    </a:cubicBezTo>
                    <a:cubicBezTo>
                      <a:pt x="60106" y="280976"/>
                      <a:pt x="94730" y="289334"/>
                      <a:pt x="106789" y="307423"/>
                    </a:cubicBezTo>
                    <a:cubicBezTo>
                      <a:pt x="115088" y="319871"/>
                      <a:pt x="113565" y="336581"/>
                      <a:pt x="117675" y="350966"/>
                    </a:cubicBezTo>
                    <a:cubicBezTo>
                      <a:pt x="120827" y="361999"/>
                      <a:pt x="124932" y="372737"/>
                      <a:pt x="128561" y="383623"/>
                    </a:cubicBezTo>
                    <a:cubicBezTo>
                      <a:pt x="186618" y="379994"/>
                      <a:pt x="246008" y="385629"/>
                      <a:pt x="302732" y="372737"/>
                    </a:cubicBezTo>
                    <a:cubicBezTo>
                      <a:pt x="355774" y="360682"/>
                      <a:pt x="357707" y="333112"/>
                      <a:pt x="389818" y="307423"/>
                    </a:cubicBezTo>
                    <a:cubicBezTo>
                      <a:pt x="419966" y="283304"/>
                      <a:pt x="420637" y="286264"/>
                      <a:pt x="455132" y="274766"/>
                    </a:cubicBezTo>
                    <a:cubicBezTo>
                      <a:pt x="466018" y="263880"/>
                      <a:pt x="475962" y="251964"/>
                      <a:pt x="487789" y="242108"/>
                    </a:cubicBezTo>
                    <a:cubicBezTo>
                      <a:pt x="497839" y="233732"/>
                      <a:pt x="511195" y="229588"/>
                      <a:pt x="520446" y="220337"/>
                    </a:cubicBezTo>
                    <a:cubicBezTo>
                      <a:pt x="577022" y="163762"/>
                      <a:pt x="510131" y="208995"/>
                      <a:pt x="563989" y="165908"/>
                    </a:cubicBezTo>
                    <a:cubicBezTo>
                      <a:pt x="574205" y="157735"/>
                      <a:pt x="586430" y="152310"/>
                      <a:pt x="596646" y="144137"/>
                    </a:cubicBezTo>
                    <a:cubicBezTo>
                      <a:pt x="641345" y="108379"/>
                      <a:pt x="592446" y="134097"/>
                      <a:pt x="651075" y="100594"/>
                    </a:cubicBezTo>
                    <a:cubicBezTo>
                      <a:pt x="665164" y="92543"/>
                      <a:pt x="680703" y="87172"/>
                      <a:pt x="694618" y="78823"/>
                    </a:cubicBezTo>
                    <a:cubicBezTo>
                      <a:pt x="825991" y="0"/>
                      <a:pt x="703934" y="63280"/>
                      <a:pt x="803475" y="13508"/>
                    </a:cubicBezTo>
                    <a:cubicBezTo>
                      <a:pt x="876046" y="17137"/>
                      <a:pt x="949006" y="16065"/>
                      <a:pt x="1021189" y="24394"/>
                    </a:cubicBezTo>
                    <a:cubicBezTo>
                      <a:pt x="1111654" y="34833"/>
                      <a:pt x="1067034" y="55793"/>
                      <a:pt x="1151818" y="89708"/>
                    </a:cubicBezTo>
                    <a:cubicBezTo>
                      <a:pt x="1216900" y="115742"/>
                      <a:pt x="1187708" y="105301"/>
                      <a:pt x="1238903" y="122366"/>
                    </a:cubicBezTo>
                    <a:cubicBezTo>
                      <a:pt x="1291481" y="174941"/>
                      <a:pt x="1224659" y="110969"/>
                      <a:pt x="1293332" y="165908"/>
                    </a:cubicBezTo>
                    <a:cubicBezTo>
                      <a:pt x="1301346" y="172319"/>
                      <a:pt x="1307846" y="180423"/>
                      <a:pt x="1315103" y="187680"/>
                    </a:cubicBezTo>
                    <a:lnTo>
                      <a:pt x="1336875" y="252994"/>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6019800" y="5159457"/>
                <a:ext cx="1197292" cy="696695"/>
              </a:xfrm>
              <a:custGeom>
                <a:avLst/>
                <a:gdLst>
                  <a:gd name="connsiteX0" fmla="*/ 1540954 w 1617154"/>
                  <a:gd name="connsiteY0" fmla="*/ 139168 h 803197"/>
                  <a:gd name="connsiteX1" fmla="*/ 1508297 w 1617154"/>
                  <a:gd name="connsiteY1" fmla="*/ 84740 h 803197"/>
                  <a:gd name="connsiteX2" fmla="*/ 1366783 w 1617154"/>
                  <a:gd name="connsiteY2" fmla="*/ 95626 h 803197"/>
                  <a:gd name="connsiteX3" fmla="*/ 1257925 w 1617154"/>
                  <a:gd name="connsiteY3" fmla="*/ 139168 h 803197"/>
                  <a:gd name="connsiteX4" fmla="*/ 1181725 w 1617154"/>
                  <a:gd name="connsiteY4" fmla="*/ 215368 h 803197"/>
                  <a:gd name="connsiteX5" fmla="*/ 1159954 w 1617154"/>
                  <a:gd name="connsiteY5" fmla="*/ 237140 h 803197"/>
                  <a:gd name="connsiteX6" fmla="*/ 1127297 w 1617154"/>
                  <a:gd name="connsiteY6" fmla="*/ 258911 h 803197"/>
                  <a:gd name="connsiteX7" fmla="*/ 1061983 w 1617154"/>
                  <a:gd name="connsiteY7" fmla="*/ 356883 h 803197"/>
                  <a:gd name="connsiteX8" fmla="*/ 1040211 w 1617154"/>
                  <a:gd name="connsiteY8" fmla="*/ 389540 h 803197"/>
                  <a:gd name="connsiteX9" fmla="*/ 996668 w 1617154"/>
                  <a:gd name="connsiteY9" fmla="*/ 465740 h 803197"/>
                  <a:gd name="connsiteX10" fmla="*/ 953125 w 1617154"/>
                  <a:gd name="connsiteY10" fmla="*/ 531054 h 803197"/>
                  <a:gd name="connsiteX11" fmla="*/ 931354 w 1617154"/>
                  <a:gd name="connsiteY11" fmla="*/ 552826 h 803197"/>
                  <a:gd name="connsiteX12" fmla="*/ 909583 w 1617154"/>
                  <a:gd name="connsiteY12" fmla="*/ 585483 h 803197"/>
                  <a:gd name="connsiteX13" fmla="*/ 811611 w 1617154"/>
                  <a:gd name="connsiteY13" fmla="*/ 672568 h 803197"/>
                  <a:gd name="connsiteX14" fmla="*/ 746297 w 1617154"/>
                  <a:gd name="connsiteY14" fmla="*/ 694340 h 803197"/>
                  <a:gd name="connsiteX15" fmla="*/ 691868 w 1617154"/>
                  <a:gd name="connsiteY15" fmla="*/ 726997 h 803197"/>
                  <a:gd name="connsiteX16" fmla="*/ 659211 w 1617154"/>
                  <a:gd name="connsiteY16" fmla="*/ 748768 h 803197"/>
                  <a:gd name="connsiteX17" fmla="*/ 604783 w 1617154"/>
                  <a:gd name="connsiteY17" fmla="*/ 759654 h 803197"/>
                  <a:gd name="connsiteX18" fmla="*/ 495925 w 1617154"/>
                  <a:gd name="connsiteY18" fmla="*/ 803197 h 803197"/>
                  <a:gd name="connsiteX19" fmla="*/ 158468 w 1617154"/>
                  <a:gd name="connsiteY19" fmla="*/ 781426 h 803197"/>
                  <a:gd name="connsiteX20" fmla="*/ 104040 w 1617154"/>
                  <a:gd name="connsiteY20" fmla="*/ 748768 h 803197"/>
                  <a:gd name="connsiteX21" fmla="*/ 38725 w 1617154"/>
                  <a:gd name="connsiteY21" fmla="*/ 716111 h 803197"/>
                  <a:gd name="connsiteX22" fmla="*/ 16954 w 1617154"/>
                  <a:gd name="connsiteY22" fmla="*/ 683454 h 803197"/>
                  <a:gd name="connsiteX23" fmla="*/ 16954 w 1617154"/>
                  <a:gd name="connsiteY23" fmla="*/ 585483 h 803197"/>
                  <a:gd name="connsiteX24" fmla="*/ 82268 w 1617154"/>
                  <a:gd name="connsiteY24" fmla="*/ 552826 h 803197"/>
                  <a:gd name="connsiteX25" fmla="*/ 114925 w 1617154"/>
                  <a:gd name="connsiteY25" fmla="*/ 563711 h 803197"/>
                  <a:gd name="connsiteX26" fmla="*/ 125811 w 1617154"/>
                  <a:gd name="connsiteY26" fmla="*/ 596368 h 803197"/>
                  <a:gd name="connsiteX27" fmla="*/ 136697 w 1617154"/>
                  <a:gd name="connsiteY27" fmla="*/ 639911 h 803197"/>
                  <a:gd name="connsiteX28" fmla="*/ 169354 w 1617154"/>
                  <a:gd name="connsiteY28" fmla="*/ 737883 h 803197"/>
                  <a:gd name="connsiteX29" fmla="*/ 202011 w 1617154"/>
                  <a:gd name="connsiteY29" fmla="*/ 748768 h 803197"/>
                  <a:gd name="connsiteX30" fmla="*/ 408840 w 1617154"/>
                  <a:gd name="connsiteY30" fmla="*/ 737883 h 803197"/>
                  <a:gd name="connsiteX31" fmla="*/ 441497 w 1617154"/>
                  <a:gd name="connsiteY31" fmla="*/ 726997 h 803197"/>
                  <a:gd name="connsiteX32" fmla="*/ 495925 w 1617154"/>
                  <a:gd name="connsiteY32" fmla="*/ 672568 h 803197"/>
                  <a:gd name="connsiteX33" fmla="*/ 517697 w 1617154"/>
                  <a:gd name="connsiteY33" fmla="*/ 650797 h 803197"/>
                  <a:gd name="connsiteX34" fmla="*/ 550354 w 1617154"/>
                  <a:gd name="connsiteY34" fmla="*/ 629026 h 803197"/>
                  <a:gd name="connsiteX35" fmla="*/ 593897 w 1617154"/>
                  <a:gd name="connsiteY35" fmla="*/ 585483 h 803197"/>
                  <a:gd name="connsiteX36" fmla="*/ 659211 w 1617154"/>
                  <a:gd name="connsiteY36" fmla="*/ 541940 h 803197"/>
                  <a:gd name="connsiteX37" fmla="*/ 680983 w 1617154"/>
                  <a:gd name="connsiteY37" fmla="*/ 520168 h 803197"/>
                  <a:gd name="connsiteX38" fmla="*/ 746297 w 1617154"/>
                  <a:gd name="connsiteY38" fmla="*/ 476626 h 803197"/>
                  <a:gd name="connsiteX39" fmla="*/ 778954 w 1617154"/>
                  <a:gd name="connsiteY39" fmla="*/ 454854 h 803197"/>
                  <a:gd name="connsiteX40" fmla="*/ 811611 w 1617154"/>
                  <a:gd name="connsiteY40" fmla="*/ 433083 h 803197"/>
                  <a:gd name="connsiteX41" fmla="*/ 866040 w 1617154"/>
                  <a:gd name="connsiteY41" fmla="*/ 389540 h 803197"/>
                  <a:gd name="connsiteX42" fmla="*/ 909583 w 1617154"/>
                  <a:gd name="connsiteY42" fmla="*/ 345997 h 803197"/>
                  <a:gd name="connsiteX43" fmla="*/ 964011 w 1617154"/>
                  <a:gd name="connsiteY43" fmla="*/ 291568 h 803197"/>
                  <a:gd name="connsiteX44" fmla="*/ 985783 w 1617154"/>
                  <a:gd name="connsiteY44" fmla="*/ 269797 h 803197"/>
                  <a:gd name="connsiteX45" fmla="*/ 1018440 w 1617154"/>
                  <a:gd name="connsiteY45" fmla="*/ 258911 h 803197"/>
                  <a:gd name="connsiteX46" fmla="*/ 1040211 w 1617154"/>
                  <a:gd name="connsiteY46" fmla="*/ 226254 h 803197"/>
                  <a:gd name="connsiteX47" fmla="*/ 1116411 w 1617154"/>
                  <a:gd name="connsiteY47" fmla="*/ 171826 h 803197"/>
                  <a:gd name="connsiteX48" fmla="*/ 1170840 w 1617154"/>
                  <a:gd name="connsiteY48" fmla="*/ 160940 h 803197"/>
                  <a:gd name="connsiteX49" fmla="*/ 1247040 w 1617154"/>
                  <a:gd name="connsiteY49" fmla="*/ 117397 h 803197"/>
                  <a:gd name="connsiteX50" fmla="*/ 1279697 w 1617154"/>
                  <a:gd name="connsiteY50" fmla="*/ 106511 h 803197"/>
                  <a:gd name="connsiteX51" fmla="*/ 1377668 w 1617154"/>
                  <a:gd name="connsiteY51" fmla="*/ 52083 h 803197"/>
                  <a:gd name="connsiteX52" fmla="*/ 1399440 w 1617154"/>
                  <a:gd name="connsiteY52" fmla="*/ 30311 h 803197"/>
                  <a:gd name="connsiteX53" fmla="*/ 1432097 w 1617154"/>
                  <a:gd name="connsiteY53" fmla="*/ 19426 h 803197"/>
                  <a:gd name="connsiteX54" fmla="*/ 1617154 w 1617154"/>
                  <a:gd name="connsiteY54" fmla="*/ 8540 h 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7154" h="803197">
                    <a:moveTo>
                      <a:pt x="1540954" y="139168"/>
                    </a:moveTo>
                    <a:cubicBezTo>
                      <a:pt x="1530068" y="121025"/>
                      <a:pt x="1528823" y="89871"/>
                      <a:pt x="1508297" y="84740"/>
                    </a:cubicBezTo>
                    <a:cubicBezTo>
                      <a:pt x="1462399" y="73266"/>
                      <a:pt x="1413515" y="88247"/>
                      <a:pt x="1366783" y="95626"/>
                    </a:cubicBezTo>
                    <a:cubicBezTo>
                      <a:pt x="1327462" y="101835"/>
                      <a:pt x="1292729" y="121767"/>
                      <a:pt x="1257925" y="139168"/>
                    </a:cubicBezTo>
                    <a:lnTo>
                      <a:pt x="1181725" y="215368"/>
                    </a:lnTo>
                    <a:cubicBezTo>
                      <a:pt x="1174468" y="222625"/>
                      <a:pt x="1168494" y="231447"/>
                      <a:pt x="1159954" y="237140"/>
                    </a:cubicBezTo>
                    <a:lnTo>
                      <a:pt x="1127297" y="258911"/>
                    </a:lnTo>
                    <a:lnTo>
                      <a:pt x="1061983" y="356883"/>
                    </a:lnTo>
                    <a:cubicBezTo>
                      <a:pt x="1054726" y="367769"/>
                      <a:pt x="1044348" y="377128"/>
                      <a:pt x="1040211" y="389540"/>
                    </a:cubicBezTo>
                    <a:cubicBezTo>
                      <a:pt x="1022072" y="443955"/>
                      <a:pt x="1038606" y="405829"/>
                      <a:pt x="996668" y="465740"/>
                    </a:cubicBezTo>
                    <a:cubicBezTo>
                      <a:pt x="981663" y="487176"/>
                      <a:pt x="971627" y="512551"/>
                      <a:pt x="953125" y="531054"/>
                    </a:cubicBezTo>
                    <a:cubicBezTo>
                      <a:pt x="945868" y="538311"/>
                      <a:pt x="937765" y="544812"/>
                      <a:pt x="931354" y="552826"/>
                    </a:cubicBezTo>
                    <a:cubicBezTo>
                      <a:pt x="923181" y="563042"/>
                      <a:pt x="918275" y="575705"/>
                      <a:pt x="909583" y="585483"/>
                    </a:cubicBezTo>
                    <a:cubicBezTo>
                      <a:pt x="893494" y="603582"/>
                      <a:pt x="845039" y="657711"/>
                      <a:pt x="811611" y="672568"/>
                    </a:cubicBezTo>
                    <a:cubicBezTo>
                      <a:pt x="790640" y="681889"/>
                      <a:pt x="746297" y="694340"/>
                      <a:pt x="746297" y="694340"/>
                    </a:cubicBezTo>
                    <a:cubicBezTo>
                      <a:pt x="703771" y="736864"/>
                      <a:pt x="748393" y="698734"/>
                      <a:pt x="691868" y="726997"/>
                    </a:cubicBezTo>
                    <a:cubicBezTo>
                      <a:pt x="680166" y="732848"/>
                      <a:pt x="671461" y="744174"/>
                      <a:pt x="659211" y="748768"/>
                    </a:cubicBezTo>
                    <a:cubicBezTo>
                      <a:pt x="641887" y="755265"/>
                      <a:pt x="622633" y="754786"/>
                      <a:pt x="604783" y="759654"/>
                    </a:cubicBezTo>
                    <a:cubicBezTo>
                      <a:pt x="545597" y="775796"/>
                      <a:pt x="544775" y="778772"/>
                      <a:pt x="495925" y="803197"/>
                    </a:cubicBezTo>
                    <a:cubicBezTo>
                      <a:pt x="383439" y="795940"/>
                      <a:pt x="270751" y="791333"/>
                      <a:pt x="158468" y="781426"/>
                    </a:cubicBezTo>
                    <a:cubicBezTo>
                      <a:pt x="121283" y="778145"/>
                      <a:pt x="129266" y="768949"/>
                      <a:pt x="104040" y="748768"/>
                    </a:cubicBezTo>
                    <a:cubicBezTo>
                      <a:pt x="73895" y="724652"/>
                      <a:pt x="73217" y="727608"/>
                      <a:pt x="38725" y="716111"/>
                    </a:cubicBezTo>
                    <a:cubicBezTo>
                      <a:pt x="31468" y="705225"/>
                      <a:pt x="22805" y="695156"/>
                      <a:pt x="16954" y="683454"/>
                    </a:cubicBezTo>
                    <a:cubicBezTo>
                      <a:pt x="1262" y="652070"/>
                      <a:pt x="0" y="619390"/>
                      <a:pt x="16954" y="585483"/>
                    </a:cubicBezTo>
                    <a:cubicBezTo>
                      <a:pt x="25396" y="568599"/>
                      <a:pt x="66810" y="557978"/>
                      <a:pt x="82268" y="552826"/>
                    </a:cubicBezTo>
                    <a:cubicBezTo>
                      <a:pt x="93154" y="556454"/>
                      <a:pt x="106811" y="555597"/>
                      <a:pt x="114925" y="563711"/>
                    </a:cubicBezTo>
                    <a:cubicBezTo>
                      <a:pt x="123039" y="571825"/>
                      <a:pt x="122659" y="585335"/>
                      <a:pt x="125811" y="596368"/>
                    </a:cubicBezTo>
                    <a:cubicBezTo>
                      <a:pt x="129921" y="610753"/>
                      <a:pt x="133763" y="625240"/>
                      <a:pt x="136697" y="639911"/>
                    </a:cubicBezTo>
                    <a:cubicBezTo>
                      <a:pt x="143273" y="672791"/>
                      <a:pt x="139169" y="713735"/>
                      <a:pt x="169354" y="737883"/>
                    </a:cubicBezTo>
                    <a:cubicBezTo>
                      <a:pt x="178314" y="745051"/>
                      <a:pt x="191125" y="745140"/>
                      <a:pt x="202011" y="748768"/>
                    </a:cubicBezTo>
                    <a:cubicBezTo>
                      <a:pt x="270954" y="745140"/>
                      <a:pt x="340085" y="744133"/>
                      <a:pt x="408840" y="737883"/>
                    </a:cubicBezTo>
                    <a:cubicBezTo>
                      <a:pt x="420267" y="736844"/>
                      <a:pt x="432317" y="733882"/>
                      <a:pt x="441497" y="726997"/>
                    </a:cubicBezTo>
                    <a:cubicBezTo>
                      <a:pt x="462023" y="711602"/>
                      <a:pt x="477782" y="690711"/>
                      <a:pt x="495925" y="672568"/>
                    </a:cubicBezTo>
                    <a:cubicBezTo>
                      <a:pt x="503182" y="665311"/>
                      <a:pt x="509157" y="656490"/>
                      <a:pt x="517697" y="650797"/>
                    </a:cubicBezTo>
                    <a:cubicBezTo>
                      <a:pt x="528583" y="643540"/>
                      <a:pt x="540421" y="637540"/>
                      <a:pt x="550354" y="629026"/>
                    </a:cubicBezTo>
                    <a:cubicBezTo>
                      <a:pt x="565939" y="615668"/>
                      <a:pt x="576818" y="596869"/>
                      <a:pt x="593897" y="585483"/>
                    </a:cubicBezTo>
                    <a:cubicBezTo>
                      <a:pt x="615668" y="570969"/>
                      <a:pt x="640709" y="560442"/>
                      <a:pt x="659211" y="541940"/>
                    </a:cubicBezTo>
                    <a:cubicBezTo>
                      <a:pt x="666468" y="534683"/>
                      <a:pt x="672772" y="526326"/>
                      <a:pt x="680983" y="520168"/>
                    </a:cubicBezTo>
                    <a:cubicBezTo>
                      <a:pt x="701916" y="504469"/>
                      <a:pt x="724526" y="491140"/>
                      <a:pt x="746297" y="476626"/>
                    </a:cubicBezTo>
                    <a:lnTo>
                      <a:pt x="778954" y="454854"/>
                    </a:lnTo>
                    <a:cubicBezTo>
                      <a:pt x="789840" y="447597"/>
                      <a:pt x="802360" y="442334"/>
                      <a:pt x="811611" y="433083"/>
                    </a:cubicBezTo>
                    <a:cubicBezTo>
                      <a:pt x="885726" y="358968"/>
                      <a:pt x="769914" y="471933"/>
                      <a:pt x="866040" y="389540"/>
                    </a:cubicBezTo>
                    <a:cubicBezTo>
                      <a:pt x="881625" y="376182"/>
                      <a:pt x="895069" y="360511"/>
                      <a:pt x="909583" y="345997"/>
                    </a:cubicBezTo>
                    <a:lnTo>
                      <a:pt x="964011" y="291568"/>
                    </a:lnTo>
                    <a:cubicBezTo>
                      <a:pt x="971268" y="284311"/>
                      <a:pt x="976047" y="273043"/>
                      <a:pt x="985783" y="269797"/>
                    </a:cubicBezTo>
                    <a:lnTo>
                      <a:pt x="1018440" y="258911"/>
                    </a:lnTo>
                    <a:cubicBezTo>
                      <a:pt x="1025697" y="248025"/>
                      <a:pt x="1031697" y="236187"/>
                      <a:pt x="1040211" y="226254"/>
                    </a:cubicBezTo>
                    <a:cubicBezTo>
                      <a:pt x="1073999" y="186834"/>
                      <a:pt x="1074269" y="182361"/>
                      <a:pt x="1116411" y="171826"/>
                    </a:cubicBezTo>
                    <a:cubicBezTo>
                      <a:pt x="1134361" y="167339"/>
                      <a:pt x="1152697" y="164569"/>
                      <a:pt x="1170840" y="160940"/>
                    </a:cubicBezTo>
                    <a:cubicBezTo>
                      <a:pt x="1203640" y="139073"/>
                      <a:pt x="1208365" y="133972"/>
                      <a:pt x="1247040" y="117397"/>
                    </a:cubicBezTo>
                    <a:cubicBezTo>
                      <a:pt x="1257587" y="112877"/>
                      <a:pt x="1269666" y="112084"/>
                      <a:pt x="1279697" y="106511"/>
                    </a:cubicBezTo>
                    <a:cubicBezTo>
                      <a:pt x="1391984" y="44129"/>
                      <a:pt x="1303776" y="76712"/>
                      <a:pt x="1377668" y="52083"/>
                    </a:cubicBezTo>
                    <a:cubicBezTo>
                      <a:pt x="1384925" y="44826"/>
                      <a:pt x="1390639" y="35591"/>
                      <a:pt x="1399440" y="30311"/>
                    </a:cubicBezTo>
                    <a:cubicBezTo>
                      <a:pt x="1409279" y="24408"/>
                      <a:pt x="1420965" y="22209"/>
                      <a:pt x="1432097" y="19426"/>
                    </a:cubicBezTo>
                    <a:cubicBezTo>
                      <a:pt x="1509801" y="0"/>
                      <a:pt x="1513730" y="8540"/>
                      <a:pt x="1617154" y="8540"/>
                    </a:cubicBez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4935340" y="5129096"/>
                <a:ext cx="589411" cy="1151960"/>
              </a:xfrm>
              <a:custGeom>
                <a:avLst/>
                <a:gdLst>
                  <a:gd name="connsiteX0" fmla="*/ 88533 w 796104"/>
                  <a:gd name="connsiteY0" fmla="*/ 87085 h 1328057"/>
                  <a:gd name="connsiteX1" fmla="*/ 132076 w 796104"/>
                  <a:gd name="connsiteY1" fmla="*/ 65314 h 1328057"/>
                  <a:gd name="connsiteX2" fmla="*/ 164733 w 796104"/>
                  <a:gd name="connsiteY2" fmla="*/ 32657 h 1328057"/>
                  <a:gd name="connsiteX3" fmla="*/ 273590 w 796104"/>
                  <a:gd name="connsiteY3" fmla="*/ 0 h 1328057"/>
                  <a:gd name="connsiteX4" fmla="*/ 556619 w 796104"/>
                  <a:gd name="connsiteY4" fmla="*/ 10885 h 1328057"/>
                  <a:gd name="connsiteX5" fmla="*/ 621933 w 796104"/>
                  <a:gd name="connsiteY5" fmla="*/ 43542 h 1328057"/>
                  <a:gd name="connsiteX6" fmla="*/ 643704 w 796104"/>
                  <a:gd name="connsiteY6" fmla="*/ 65314 h 1328057"/>
                  <a:gd name="connsiteX7" fmla="*/ 676361 w 796104"/>
                  <a:gd name="connsiteY7" fmla="*/ 76200 h 1328057"/>
                  <a:gd name="connsiteX8" fmla="*/ 719904 w 796104"/>
                  <a:gd name="connsiteY8" fmla="*/ 130628 h 1328057"/>
                  <a:gd name="connsiteX9" fmla="*/ 730790 w 796104"/>
                  <a:gd name="connsiteY9" fmla="*/ 163285 h 1328057"/>
                  <a:gd name="connsiteX10" fmla="*/ 774333 w 796104"/>
                  <a:gd name="connsiteY10" fmla="*/ 261257 h 1328057"/>
                  <a:gd name="connsiteX11" fmla="*/ 796104 w 796104"/>
                  <a:gd name="connsiteY11" fmla="*/ 348342 h 1328057"/>
                  <a:gd name="connsiteX12" fmla="*/ 785219 w 796104"/>
                  <a:gd name="connsiteY12" fmla="*/ 827314 h 1328057"/>
                  <a:gd name="connsiteX13" fmla="*/ 774333 w 796104"/>
                  <a:gd name="connsiteY13" fmla="*/ 870857 h 1328057"/>
                  <a:gd name="connsiteX14" fmla="*/ 752561 w 796104"/>
                  <a:gd name="connsiteY14" fmla="*/ 903514 h 1328057"/>
                  <a:gd name="connsiteX15" fmla="*/ 741676 w 796104"/>
                  <a:gd name="connsiteY15" fmla="*/ 936171 h 1328057"/>
                  <a:gd name="connsiteX16" fmla="*/ 698133 w 796104"/>
                  <a:gd name="connsiteY16" fmla="*/ 1012371 h 1328057"/>
                  <a:gd name="connsiteX17" fmla="*/ 654590 w 796104"/>
                  <a:gd name="connsiteY17" fmla="*/ 1066800 h 1328057"/>
                  <a:gd name="connsiteX18" fmla="*/ 621933 w 796104"/>
                  <a:gd name="connsiteY18" fmla="*/ 1132114 h 1328057"/>
                  <a:gd name="connsiteX19" fmla="*/ 600161 w 796104"/>
                  <a:gd name="connsiteY19" fmla="*/ 1153885 h 1328057"/>
                  <a:gd name="connsiteX20" fmla="*/ 578390 w 796104"/>
                  <a:gd name="connsiteY20" fmla="*/ 1186542 h 1328057"/>
                  <a:gd name="connsiteX21" fmla="*/ 556619 w 796104"/>
                  <a:gd name="connsiteY21" fmla="*/ 1208314 h 1328057"/>
                  <a:gd name="connsiteX22" fmla="*/ 513076 w 796104"/>
                  <a:gd name="connsiteY22" fmla="*/ 1284514 h 1328057"/>
                  <a:gd name="connsiteX23" fmla="*/ 491304 w 796104"/>
                  <a:gd name="connsiteY23" fmla="*/ 1306285 h 1328057"/>
                  <a:gd name="connsiteX24" fmla="*/ 415104 w 796104"/>
                  <a:gd name="connsiteY24" fmla="*/ 1328057 h 1328057"/>
                  <a:gd name="connsiteX25" fmla="*/ 349790 w 796104"/>
                  <a:gd name="connsiteY25" fmla="*/ 1273628 h 1328057"/>
                  <a:gd name="connsiteX26" fmla="*/ 328019 w 796104"/>
                  <a:gd name="connsiteY26" fmla="*/ 1240971 h 1328057"/>
                  <a:gd name="connsiteX27" fmla="*/ 284476 w 796104"/>
                  <a:gd name="connsiteY27" fmla="*/ 1197428 h 1328057"/>
                  <a:gd name="connsiteX28" fmla="*/ 262704 w 796104"/>
                  <a:gd name="connsiteY28" fmla="*/ 1175657 h 1328057"/>
                  <a:gd name="connsiteX29" fmla="*/ 240933 w 796104"/>
                  <a:gd name="connsiteY29" fmla="*/ 1132114 h 1328057"/>
                  <a:gd name="connsiteX30" fmla="*/ 230047 w 796104"/>
                  <a:gd name="connsiteY30" fmla="*/ 1099457 h 1328057"/>
                  <a:gd name="connsiteX31" fmla="*/ 208276 w 796104"/>
                  <a:gd name="connsiteY31" fmla="*/ 1077685 h 1328057"/>
                  <a:gd name="connsiteX32" fmla="*/ 186504 w 796104"/>
                  <a:gd name="connsiteY32" fmla="*/ 1045028 h 1328057"/>
                  <a:gd name="connsiteX33" fmla="*/ 142961 w 796104"/>
                  <a:gd name="connsiteY33" fmla="*/ 947057 h 1328057"/>
                  <a:gd name="connsiteX34" fmla="*/ 132076 w 796104"/>
                  <a:gd name="connsiteY34" fmla="*/ 914400 h 1328057"/>
                  <a:gd name="connsiteX35" fmla="*/ 121190 w 796104"/>
                  <a:gd name="connsiteY35" fmla="*/ 870857 h 1328057"/>
                  <a:gd name="connsiteX36" fmla="*/ 99419 w 796104"/>
                  <a:gd name="connsiteY36" fmla="*/ 805542 h 1328057"/>
                  <a:gd name="connsiteX37" fmla="*/ 88533 w 796104"/>
                  <a:gd name="connsiteY37" fmla="*/ 544285 h 1328057"/>
                  <a:gd name="connsiteX38" fmla="*/ 66761 w 796104"/>
                  <a:gd name="connsiteY38" fmla="*/ 457200 h 1328057"/>
                  <a:gd name="connsiteX39" fmla="*/ 55876 w 796104"/>
                  <a:gd name="connsiteY39" fmla="*/ 402771 h 1328057"/>
                  <a:gd name="connsiteX40" fmla="*/ 121190 w 796104"/>
                  <a:gd name="connsiteY40" fmla="*/ 65314 h 1328057"/>
                  <a:gd name="connsiteX41" fmla="*/ 132076 w 796104"/>
                  <a:gd name="connsiteY41" fmla="*/ 54428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104" h="1328057">
                    <a:moveTo>
                      <a:pt x="88533" y="87085"/>
                    </a:moveTo>
                    <a:cubicBezTo>
                      <a:pt x="103047" y="79828"/>
                      <a:pt x="118871" y="74746"/>
                      <a:pt x="132076" y="65314"/>
                    </a:cubicBezTo>
                    <a:cubicBezTo>
                      <a:pt x="144603" y="56366"/>
                      <a:pt x="151276" y="40133"/>
                      <a:pt x="164733" y="32657"/>
                    </a:cubicBezTo>
                    <a:cubicBezTo>
                      <a:pt x="186422" y="20607"/>
                      <a:pt x="245476" y="7028"/>
                      <a:pt x="273590" y="0"/>
                    </a:cubicBezTo>
                    <a:cubicBezTo>
                      <a:pt x="367933" y="3628"/>
                      <a:pt x="462430" y="4389"/>
                      <a:pt x="556619" y="10885"/>
                    </a:cubicBezTo>
                    <a:cubicBezTo>
                      <a:pt x="578636" y="12403"/>
                      <a:pt x="606011" y="30804"/>
                      <a:pt x="621933" y="43542"/>
                    </a:cubicBezTo>
                    <a:cubicBezTo>
                      <a:pt x="629947" y="49953"/>
                      <a:pt x="634903" y="60033"/>
                      <a:pt x="643704" y="65314"/>
                    </a:cubicBezTo>
                    <a:cubicBezTo>
                      <a:pt x="653543" y="71218"/>
                      <a:pt x="665475" y="72571"/>
                      <a:pt x="676361" y="76200"/>
                    </a:cubicBezTo>
                    <a:cubicBezTo>
                      <a:pt x="696613" y="96451"/>
                      <a:pt x="706171" y="103162"/>
                      <a:pt x="719904" y="130628"/>
                    </a:cubicBezTo>
                    <a:cubicBezTo>
                      <a:pt x="725036" y="140891"/>
                      <a:pt x="725658" y="153022"/>
                      <a:pt x="730790" y="163285"/>
                    </a:cubicBezTo>
                    <a:cubicBezTo>
                      <a:pt x="766530" y="234765"/>
                      <a:pt x="746250" y="148925"/>
                      <a:pt x="774333" y="261257"/>
                    </a:cubicBezTo>
                    <a:lnTo>
                      <a:pt x="796104" y="348342"/>
                    </a:lnTo>
                    <a:cubicBezTo>
                      <a:pt x="792476" y="507999"/>
                      <a:pt x="791867" y="667754"/>
                      <a:pt x="785219" y="827314"/>
                    </a:cubicBezTo>
                    <a:cubicBezTo>
                      <a:pt x="784596" y="842262"/>
                      <a:pt x="780227" y="857106"/>
                      <a:pt x="774333" y="870857"/>
                    </a:cubicBezTo>
                    <a:cubicBezTo>
                      <a:pt x="769179" y="882882"/>
                      <a:pt x="759818" y="892628"/>
                      <a:pt x="752561" y="903514"/>
                    </a:cubicBezTo>
                    <a:cubicBezTo>
                      <a:pt x="748933" y="914400"/>
                      <a:pt x="746196" y="925624"/>
                      <a:pt x="741676" y="936171"/>
                    </a:cubicBezTo>
                    <a:cubicBezTo>
                      <a:pt x="731363" y="960235"/>
                      <a:pt x="714950" y="991350"/>
                      <a:pt x="698133" y="1012371"/>
                    </a:cubicBezTo>
                    <a:cubicBezTo>
                      <a:pt x="671129" y="1046126"/>
                      <a:pt x="676930" y="1022119"/>
                      <a:pt x="654590" y="1066800"/>
                    </a:cubicBezTo>
                    <a:cubicBezTo>
                      <a:pt x="627766" y="1120449"/>
                      <a:pt x="663524" y="1080126"/>
                      <a:pt x="621933" y="1132114"/>
                    </a:cubicBezTo>
                    <a:cubicBezTo>
                      <a:pt x="615522" y="1140128"/>
                      <a:pt x="606572" y="1145871"/>
                      <a:pt x="600161" y="1153885"/>
                    </a:cubicBezTo>
                    <a:cubicBezTo>
                      <a:pt x="591988" y="1164101"/>
                      <a:pt x="586563" y="1176326"/>
                      <a:pt x="578390" y="1186542"/>
                    </a:cubicBezTo>
                    <a:cubicBezTo>
                      <a:pt x="571979" y="1194556"/>
                      <a:pt x="562312" y="1199774"/>
                      <a:pt x="556619" y="1208314"/>
                    </a:cubicBezTo>
                    <a:cubicBezTo>
                      <a:pt x="511934" y="1275343"/>
                      <a:pt x="557604" y="1228854"/>
                      <a:pt x="513076" y="1284514"/>
                    </a:cubicBezTo>
                    <a:cubicBezTo>
                      <a:pt x="506665" y="1292528"/>
                      <a:pt x="500105" y="1301005"/>
                      <a:pt x="491304" y="1306285"/>
                    </a:cubicBezTo>
                    <a:cubicBezTo>
                      <a:pt x="480148" y="1312978"/>
                      <a:pt x="423239" y="1326023"/>
                      <a:pt x="415104" y="1328057"/>
                    </a:cubicBezTo>
                    <a:cubicBezTo>
                      <a:pt x="382995" y="1306650"/>
                      <a:pt x="375982" y="1305058"/>
                      <a:pt x="349790" y="1273628"/>
                    </a:cubicBezTo>
                    <a:cubicBezTo>
                      <a:pt x="341415" y="1263577"/>
                      <a:pt x="336533" y="1250904"/>
                      <a:pt x="328019" y="1240971"/>
                    </a:cubicBezTo>
                    <a:cubicBezTo>
                      <a:pt x="314661" y="1225386"/>
                      <a:pt x="298990" y="1211942"/>
                      <a:pt x="284476" y="1197428"/>
                    </a:cubicBezTo>
                    <a:lnTo>
                      <a:pt x="262704" y="1175657"/>
                    </a:lnTo>
                    <a:cubicBezTo>
                      <a:pt x="255447" y="1161143"/>
                      <a:pt x="247325" y="1147029"/>
                      <a:pt x="240933" y="1132114"/>
                    </a:cubicBezTo>
                    <a:cubicBezTo>
                      <a:pt x="236413" y="1121567"/>
                      <a:pt x="235951" y="1109296"/>
                      <a:pt x="230047" y="1099457"/>
                    </a:cubicBezTo>
                    <a:cubicBezTo>
                      <a:pt x="224767" y="1090656"/>
                      <a:pt x="214687" y="1085699"/>
                      <a:pt x="208276" y="1077685"/>
                    </a:cubicBezTo>
                    <a:cubicBezTo>
                      <a:pt x="200103" y="1067469"/>
                      <a:pt x="193761" y="1055914"/>
                      <a:pt x="186504" y="1045028"/>
                    </a:cubicBezTo>
                    <a:cubicBezTo>
                      <a:pt x="160596" y="967302"/>
                      <a:pt x="177463" y="998809"/>
                      <a:pt x="142961" y="947057"/>
                    </a:cubicBezTo>
                    <a:cubicBezTo>
                      <a:pt x="139333" y="936171"/>
                      <a:pt x="135228" y="925433"/>
                      <a:pt x="132076" y="914400"/>
                    </a:cubicBezTo>
                    <a:cubicBezTo>
                      <a:pt x="127966" y="900015"/>
                      <a:pt x="125489" y="885187"/>
                      <a:pt x="121190" y="870857"/>
                    </a:cubicBezTo>
                    <a:cubicBezTo>
                      <a:pt x="114596" y="848876"/>
                      <a:pt x="99419" y="805542"/>
                      <a:pt x="99419" y="805542"/>
                    </a:cubicBezTo>
                    <a:cubicBezTo>
                      <a:pt x="95790" y="718456"/>
                      <a:pt x="96669" y="631066"/>
                      <a:pt x="88533" y="544285"/>
                    </a:cubicBezTo>
                    <a:cubicBezTo>
                      <a:pt x="85740" y="514494"/>
                      <a:pt x="72629" y="486541"/>
                      <a:pt x="66761" y="457200"/>
                    </a:cubicBezTo>
                    <a:lnTo>
                      <a:pt x="55876" y="402771"/>
                    </a:lnTo>
                    <a:cubicBezTo>
                      <a:pt x="67747" y="94095"/>
                      <a:pt x="0" y="186504"/>
                      <a:pt x="121190" y="65314"/>
                    </a:cubicBezTo>
                    <a:lnTo>
                      <a:pt x="132076" y="54428"/>
                    </a:lnTo>
                  </a:path>
                </a:pathLst>
              </a:custGeom>
              <a:solidFill>
                <a:srgbClr val="0054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9" name="Group 31"/>
              <p:cNvGrpSpPr/>
              <p:nvPr/>
            </p:nvGrpSpPr>
            <p:grpSpPr>
              <a:xfrm>
                <a:off x="-4596843" y="5393480"/>
                <a:ext cx="225665" cy="264384"/>
                <a:chOff x="5486400" y="2895600"/>
                <a:chExt cx="2133600" cy="2209800"/>
              </a:xfrm>
            </p:grpSpPr>
            <p:sp>
              <p:nvSpPr>
                <p:cNvPr id="96" name="Oval 95"/>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41"/>
              <p:cNvGrpSpPr/>
              <p:nvPr/>
            </p:nvGrpSpPr>
            <p:grpSpPr>
              <a:xfrm>
                <a:off x="-4878924" y="5393480"/>
                <a:ext cx="225665" cy="264384"/>
                <a:chOff x="5486400" y="2895600"/>
                <a:chExt cx="2133600" cy="2209800"/>
              </a:xfrm>
            </p:grpSpPr>
            <p:sp>
              <p:nvSpPr>
                <p:cNvPr id="87" name="Oval 86"/>
                <p:cNvSpPr/>
                <p:nvPr/>
              </p:nvSpPr>
              <p:spPr>
                <a:xfrm>
                  <a:off x="5486400" y="2895600"/>
                  <a:ext cx="2133600" cy="2209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791200" y="3657600"/>
                  <a:ext cx="1524000" cy="1447800"/>
                </a:xfrm>
                <a:prstGeom prst="ellipse">
                  <a:avLst/>
                </a:prstGeom>
                <a:solidFill>
                  <a:srgbClr val="7E00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5954486" y="3080144"/>
                  <a:ext cx="838200" cy="631885"/>
                </a:xfrm>
                <a:custGeom>
                  <a:avLst/>
                  <a:gdLst>
                    <a:gd name="connsiteX0" fmla="*/ 838200 w 838200"/>
                    <a:gd name="connsiteY0" fmla="*/ 631885 h 631885"/>
                    <a:gd name="connsiteX1" fmla="*/ 718457 w 838200"/>
                    <a:gd name="connsiteY1" fmla="*/ 479485 h 631885"/>
                    <a:gd name="connsiteX2" fmla="*/ 685800 w 838200"/>
                    <a:gd name="connsiteY2" fmla="*/ 468599 h 631885"/>
                    <a:gd name="connsiteX3" fmla="*/ 642257 w 838200"/>
                    <a:gd name="connsiteY3" fmla="*/ 435942 h 631885"/>
                    <a:gd name="connsiteX4" fmla="*/ 620485 w 838200"/>
                    <a:gd name="connsiteY4" fmla="*/ 414170 h 631885"/>
                    <a:gd name="connsiteX5" fmla="*/ 587828 w 838200"/>
                    <a:gd name="connsiteY5" fmla="*/ 392399 h 631885"/>
                    <a:gd name="connsiteX6" fmla="*/ 587828 w 838200"/>
                    <a:gd name="connsiteY6" fmla="*/ 207342 h 631885"/>
                    <a:gd name="connsiteX7" fmla="*/ 555171 w 838200"/>
                    <a:gd name="connsiteY7" fmla="*/ 196456 h 631885"/>
                    <a:gd name="connsiteX8" fmla="*/ 522514 w 838200"/>
                    <a:gd name="connsiteY8" fmla="*/ 174685 h 631885"/>
                    <a:gd name="connsiteX9" fmla="*/ 468085 w 838200"/>
                    <a:gd name="connsiteY9" fmla="*/ 185570 h 631885"/>
                    <a:gd name="connsiteX10" fmla="*/ 435428 w 838200"/>
                    <a:gd name="connsiteY10" fmla="*/ 196456 h 631885"/>
                    <a:gd name="connsiteX11" fmla="*/ 283028 w 838200"/>
                    <a:gd name="connsiteY11" fmla="*/ 185570 h 631885"/>
                    <a:gd name="connsiteX12" fmla="*/ 185057 w 838200"/>
                    <a:gd name="connsiteY12" fmla="*/ 109370 h 631885"/>
                    <a:gd name="connsiteX13" fmla="*/ 152400 w 838200"/>
                    <a:gd name="connsiteY13" fmla="*/ 44056 h 631885"/>
                    <a:gd name="connsiteX14" fmla="*/ 130628 w 838200"/>
                    <a:gd name="connsiteY14" fmla="*/ 22285 h 631885"/>
                    <a:gd name="connsiteX15" fmla="*/ 87085 w 838200"/>
                    <a:gd name="connsiteY15" fmla="*/ 11399 h 631885"/>
                    <a:gd name="connsiteX16" fmla="*/ 0 w 838200"/>
                    <a:gd name="connsiteY16" fmla="*/ 513 h 6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631885">
                      <a:moveTo>
                        <a:pt x="838200" y="631885"/>
                      </a:moveTo>
                      <a:cubicBezTo>
                        <a:pt x="794655" y="566567"/>
                        <a:pt x="781958" y="511235"/>
                        <a:pt x="718457" y="479485"/>
                      </a:cubicBezTo>
                      <a:cubicBezTo>
                        <a:pt x="708194" y="474353"/>
                        <a:pt x="696686" y="472228"/>
                        <a:pt x="685800" y="468599"/>
                      </a:cubicBezTo>
                      <a:cubicBezTo>
                        <a:pt x="671286" y="457713"/>
                        <a:pt x="656195" y="447557"/>
                        <a:pt x="642257" y="435942"/>
                      </a:cubicBezTo>
                      <a:cubicBezTo>
                        <a:pt x="634372" y="429372"/>
                        <a:pt x="628499" y="420581"/>
                        <a:pt x="620485" y="414170"/>
                      </a:cubicBezTo>
                      <a:cubicBezTo>
                        <a:pt x="610269" y="405997"/>
                        <a:pt x="598714" y="399656"/>
                        <a:pt x="587828" y="392399"/>
                      </a:cubicBezTo>
                      <a:cubicBezTo>
                        <a:pt x="614026" y="313807"/>
                        <a:pt x="628561" y="305100"/>
                        <a:pt x="587828" y="207342"/>
                      </a:cubicBezTo>
                      <a:cubicBezTo>
                        <a:pt x="583415" y="196750"/>
                        <a:pt x="565434" y="201588"/>
                        <a:pt x="555171" y="196456"/>
                      </a:cubicBezTo>
                      <a:cubicBezTo>
                        <a:pt x="543469" y="190605"/>
                        <a:pt x="533400" y="181942"/>
                        <a:pt x="522514" y="174685"/>
                      </a:cubicBezTo>
                      <a:cubicBezTo>
                        <a:pt x="504371" y="178313"/>
                        <a:pt x="486035" y="181083"/>
                        <a:pt x="468085" y="185570"/>
                      </a:cubicBezTo>
                      <a:cubicBezTo>
                        <a:pt x="456953" y="188353"/>
                        <a:pt x="446903" y="196456"/>
                        <a:pt x="435428" y="196456"/>
                      </a:cubicBezTo>
                      <a:cubicBezTo>
                        <a:pt x="384499" y="196456"/>
                        <a:pt x="333828" y="189199"/>
                        <a:pt x="283028" y="185570"/>
                      </a:cubicBezTo>
                      <a:cubicBezTo>
                        <a:pt x="204905" y="133488"/>
                        <a:pt x="236216" y="160529"/>
                        <a:pt x="185057" y="109370"/>
                      </a:cubicBezTo>
                      <a:cubicBezTo>
                        <a:pt x="173560" y="74879"/>
                        <a:pt x="176516" y="74200"/>
                        <a:pt x="152400" y="44056"/>
                      </a:cubicBezTo>
                      <a:cubicBezTo>
                        <a:pt x="145989" y="36042"/>
                        <a:pt x="139808" y="26875"/>
                        <a:pt x="130628" y="22285"/>
                      </a:cubicBezTo>
                      <a:cubicBezTo>
                        <a:pt x="117246" y="15594"/>
                        <a:pt x="101805" y="14075"/>
                        <a:pt x="87085" y="11399"/>
                      </a:cubicBezTo>
                      <a:cubicBezTo>
                        <a:pt x="24391" y="0"/>
                        <a:pt x="34125" y="513"/>
                        <a:pt x="0" y="51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7085484" y="3276600"/>
                  <a:ext cx="164402" cy="587829"/>
                </a:xfrm>
                <a:custGeom>
                  <a:avLst/>
                  <a:gdLst>
                    <a:gd name="connsiteX0" fmla="*/ 22887 w 164402"/>
                    <a:gd name="connsiteY0" fmla="*/ 587829 h 587829"/>
                    <a:gd name="connsiteX1" fmla="*/ 22887 w 164402"/>
                    <a:gd name="connsiteY1" fmla="*/ 435429 h 587829"/>
                    <a:gd name="connsiteX2" fmla="*/ 99087 w 164402"/>
                    <a:gd name="connsiteY2" fmla="*/ 402771 h 587829"/>
                    <a:gd name="connsiteX3" fmla="*/ 109973 w 164402"/>
                    <a:gd name="connsiteY3" fmla="*/ 359229 h 587829"/>
                    <a:gd name="connsiteX4" fmla="*/ 88202 w 164402"/>
                    <a:gd name="connsiteY4" fmla="*/ 206829 h 587829"/>
                    <a:gd name="connsiteX5" fmla="*/ 109973 w 164402"/>
                    <a:gd name="connsiteY5" fmla="*/ 185057 h 587829"/>
                    <a:gd name="connsiteX6" fmla="*/ 142630 w 164402"/>
                    <a:gd name="connsiteY6" fmla="*/ 174171 h 587829"/>
                    <a:gd name="connsiteX7" fmla="*/ 164402 w 164402"/>
                    <a:gd name="connsiteY7" fmla="*/ 141514 h 587829"/>
                    <a:gd name="connsiteX8" fmla="*/ 153516 w 164402"/>
                    <a:gd name="connsiteY8" fmla="*/ 43543 h 587829"/>
                    <a:gd name="connsiteX9" fmla="*/ 142630 w 164402"/>
                    <a:gd name="connsiteY9" fmla="*/ 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2" h="587829">
                      <a:moveTo>
                        <a:pt x="22887" y="587829"/>
                      </a:moveTo>
                      <a:cubicBezTo>
                        <a:pt x="18799" y="555121"/>
                        <a:pt x="0" y="472049"/>
                        <a:pt x="22887" y="435429"/>
                      </a:cubicBezTo>
                      <a:cubicBezTo>
                        <a:pt x="29967" y="424101"/>
                        <a:pt x="84075" y="407775"/>
                        <a:pt x="99087" y="402771"/>
                      </a:cubicBezTo>
                      <a:cubicBezTo>
                        <a:pt x="102716" y="388257"/>
                        <a:pt x="109973" y="374190"/>
                        <a:pt x="109973" y="359229"/>
                      </a:cubicBezTo>
                      <a:cubicBezTo>
                        <a:pt x="109973" y="263836"/>
                        <a:pt x="108346" y="267266"/>
                        <a:pt x="88202" y="206829"/>
                      </a:cubicBezTo>
                      <a:cubicBezTo>
                        <a:pt x="95459" y="199572"/>
                        <a:pt x="101172" y="190338"/>
                        <a:pt x="109973" y="185057"/>
                      </a:cubicBezTo>
                      <a:cubicBezTo>
                        <a:pt x="119812" y="179153"/>
                        <a:pt x="133670" y="181339"/>
                        <a:pt x="142630" y="174171"/>
                      </a:cubicBezTo>
                      <a:cubicBezTo>
                        <a:pt x="152846" y="165998"/>
                        <a:pt x="157145" y="152400"/>
                        <a:pt x="164402" y="141514"/>
                      </a:cubicBezTo>
                      <a:cubicBezTo>
                        <a:pt x="160773" y="108857"/>
                        <a:pt x="158512" y="76019"/>
                        <a:pt x="153516" y="43543"/>
                      </a:cubicBezTo>
                      <a:cubicBezTo>
                        <a:pt x="151241" y="28756"/>
                        <a:pt x="142630" y="0"/>
                        <a:pt x="14263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6580515" y="3200400"/>
                  <a:ext cx="255714" cy="304800"/>
                </a:xfrm>
                <a:custGeom>
                  <a:avLst/>
                  <a:gdLst>
                    <a:gd name="connsiteX0" fmla="*/ 5342 w 255714"/>
                    <a:gd name="connsiteY0" fmla="*/ 304800 h 304800"/>
                    <a:gd name="connsiteX1" fmla="*/ 16228 w 255714"/>
                    <a:gd name="connsiteY1" fmla="*/ 217714 h 304800"/>
                    <a:gd name="connsiteX2" fmla="*/ 70656 w 255714"/>
                    <a:gd name="connsiteY2" fmla="*/ 206829 h 304800"/>
                    <a:gd name="connsiteX3" fmla="*/ 103314 w 255714"/>
                    <a:gd name="connsiteY3" fmla="*/ 195943 h 304800"/>
                    <a:gd name="connsiteX4" fmla="*/ 146856 w 255714"/>
                    <a:gd name="connsiteY4" fmla="*/ 141514 h 304800"/>
                    <a:gd name="connsiteX5" fmla="*/ 157742 w 255714"/>
                    <a:gd name="connsiteY5" fmla="*/ 43543 h 304800"/>
                    <a:gd name="connsiteX6" fmla="*/ 179514 w 255714"/>
                    <a:gd name="connsiteY6" fmla="*/ 21771 h 304800"/>
                    <a:gd name="connsiteX7" fmla="*/ 255714 w 255714"/>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4" h="304800">
                      <a:moveTo>
                        <a:pt x="5342" y="304800"/>
                      </a:moveTo>
                      <a:cubicBezTo>
                        <a:pt x="8971" y="275771"/>
                        <a:pt x="0" y="242055"/>
                        <a:pt x="16228" y="217714"/>
                      </a:cubicBezTo>
                      <a:cubicBezTo>
                        <a:pt x="26491" y="202319"/>
                        <a:pt x="52706" y="211316"/>
                        <a:pt x="70656" y="206829"/>
                      </a:cubicBezTo>
                      <a:cubicBezTo>
                        <a:pt x="81788" y="204046"/>
                        <a:pt x="92428" y="199572"/>
                        <a:pt x="103314" y="195943"/>
                      </a:cubicBezTo>
                      <a:cubicBezTo>
                        <a:pt x="116382" y="182875"/>
                        <a:pt x="142279" y="159823"/>
                        <a:pt x="146856" y="141514"/>
                      </a:cubicBezTo>
                      <a:cubicBezTo>
                        <a:pt x="154825" y="109637"/>
                        <a:pt x="149096" y="75243"/>
                        <a:pt x="157742" y="43543"/>
                      </a:cubicBezTo>
                      <a:cubicBezTo>
                        <a:pt x="160443" y="33641"/>
                        <a:pt x="170135" y="25939"/>
                        <a:pt x="179514" y="21771"/>
                      </a:cubicBezTo>
                      <a:cubicBezTo>
                        <a:pt x="203654" y="11042"/>
                        <a:pt x="255714" y="0"/>
                        <a:pt x="255714"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5649686" y="3635829"/>
                  <a:ext cx="234996" cy="332742"/>
                </a:xfrm>
                <a:custGeom>
                  <a:avLst/>
                  <a:gdLst>
                    <a:gd name="connsiteX0" fmla="*/ 228600 w 234996"/>
                    <a:gd name="connsiteY0" fmla="*/ 315685 h 332742"/>
                    <a:gd name="connsiteX1" fmla="*/ 195943 w 234996"/>
                    <a:gd name="connsiteY1" fmla="*/ 228600 h 332742"/>
                    <a:gd name="connsiteX2" fmla="*/ 185057 w 234996"/>
                    <a:gd name="connsiteY2" fmla="*/ 195942 h 332742"/>
                    <a:gd name="connsiteX3" fmla="*/ 174171 w 234996"/>
                    <a:gd name="connsiteY3" fmla="*/ 119742 h 332742"/>
                    <a:gd name="connsiteX4" fmla="*/ 43543 w 234996"/>
                    <a:gd name="connsiteY4" fmla="*/ 108857 h 332742"/>
                    <a:gd name="connsiteX5" fmla="*/ 21771 w 234996"/>
                    <a:gd name="connsiteY5" fmla="*/ 87085 h 332742"/>
                    <a:gd name="connsiteX6" fmla="*/ 10885 w 234996"/>
                    <a:gd name="connsiteY6" fmla="*/ 54428 h 332742"/>
                    <a:gd name="connsiteX7" fmla="*/ 0 w 234996"/>
                    <a:gd name="connsiteY7" fmla="*/ 0 h 3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96" h="332742">
                      <a:moveTo>
                        <a:pt x="228600" y="315685"/>
                      </a:moveTo>
                      <a:cubicBezTo>
                        <a:pt x="203889" y="241553"/>
                        <a:pt x="234996" y="332742"/>
                        <a:pt x="195943" y="228600"/>
                      </a:cubicBezTo>
                      <a:cubicBezTo>
                        <a:pt x="191914" y="217856"/>
                        <a:pt x="188686" y="206828"/>
                        <a:pt x="185057" y="195942"/>
                      </a:cubicBezTo>
                      <a:cubicBezTo>
                        <a:pt x="181428" y="170542"/>
                        <a:pt x="196023" y="133189"/>
                        <a:pt x="174171" y="119742"/>
                      </a:cubicBezTo>
                      <a:cubicBezTo>
                        <a:pt x="136959" y="96842"/>
                        <a:pt x="86267" y="118012"/>
                        <a:pt x="43543" y="108857"/>
                      </a:cubicBezTo>
                      <a:cubicBezTo>
                        <a:pt x="33507" y="106707"/>
                        <a:pt x="29028" y="94342"/>
                        <a:pt x="21771" y="87085"/>
                      </a:cubicBezTo>
                      <a:cubicBezTo>
                        <a:pt x="18142" y="76199"/>
                        <a:pt x="13668" y="65560"/>
                        <a:pt x="10885" y="54428"/>
                      </a:cubicBezTo>
                      <a:cubicBezTo>
                        <a:pt x="6398" y="36478"/>
                        <a:pt x="0" y="0"/>
                        <a:pt x="0"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7307045" y="3624943"/>
                  <a:ext cx="140104" cy="511628"/>
                </a:xfrm>
                <a:custGeom>
                  <a:avLst/>
                  <a:gdLst>
                    <a:gd name="connsiteX0" fmla="*/ 40812 w 140104"/>
                    <a:gd name="connsiteY0" fmla="*/ 511628 h 511628"/>
                    <a:gd name="connsiteX1" fmla="*/ 106126 w 140104"/>
                    <a:gd name="connsiteY1" fmla="*/ 348343 h 511628"/>
                    <a:gd name="connsiteX2" fmla="*/ 127898 w 140104"/>
                    <a:gd name="connsiteY2" fmla="*/ 326571 h 511628"/>
                    <a:gd name="connsiteX3" fmla="*/ 117012 w 140104"/>
                    <a:gd name="connsiteY3" fmla="*/ 217714 h 511628"/>
                    <a:gd name="connsiteX4" fmla="*/ 29926 w 140104"/>
                    <a:gd name="connsiteY4" fmla="*/ 206828 h 511628"/>
                    <a:gd name="connsiteX5" fmla="*/ 40812 w 140104"/>
                    <a:gd name="connsiteY5" fmla="*/ 163286 h 511628"/>
                    <a:gd name="connsiteX6" fmla="*/ 62584 w 140104"/>
                    <a:gd name="connsiteY6" fmla="*/ 141514 h 511628"/>
                    <a:gd name="connsiteX7" fmla="*/ 127898 w 140104"/>
                    <a:gd name="connsiteY7" fmla="*/ 108857 h 511628"/>
                    <a:gd name="connsiteX8" fmla="*/ 117012 w 140104"/>
                    <a:gd name="connsiteY8" fmla="*/ 54428 h 511628"/>
                    <a:gd name="connsiteX9" fmla="*/ 95241 w 140104"/>
                    <a:gd name="connsiteY9" fmla="*/ 21771 h 511628"/>
                    <a:gd name="connsiteX10" fmla="*/ 84355 w 140104"/>
                    <a:gd name="connsiteY10" fmla="*/ 0 h 5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04" h="511628">
                      <a:moveTo>
                        <a:pt x="40812" y="511628"/>
                      </a:moveTo>
                      <a:cubicBezTo>
                        <a:pt x="57855" y="273030"/>
                        <a:pt x="0" y="393826"/>
                        <a:pt x="106126" y="348343"/>
                      </a:cubicBezTo>
                      <a:cubicBezTo>
                        <a:pt x="115560" y="344300"/>
                        <a:pt x="120641" y="333828"/>
                        <a:pt x="127898" y="326571"/>
                      </a:cubicBezTo>
                      <a:cubicBezTo>
                        <a:pt x="124269" y="290285"/>
                        <a:pt x="140104" y="245938"/>
                        <a:pt x="117012" y="217714"/>
                      </a:cubicBezTo>
                      <a:cubicBezTo>
                        <a:pt x="98487" y="195072"/>
                        <a:pt x="53732" y="223832"/>
                        <a:pt x="29926" y="206828"/>
                      </a:cubicBezTo>
                      <a:cubicBezTo>
                        <a:pt x="17752" y="198132"/>
                        <a:pt x="34121" y="176667"/>
                        <a:pt x="40812" y="163286"/>
                      </a:cubicBezTo>
                      <a:cubicBezTo>
                        <a:pt x="45402" y="154106"/>
                        <a:pt x="54570" y="147925"/>
                        <a:pt x="62584" y="141514"/>
                      </a:cubicBezTo>
                      <a:cubicBezTo>
                        <a:pt x="92729" y="117398"/>
                        <a:pt x="93406" y="120355"/>
                        <a:pt x="127898" y="108857"/>
                      </a:cubicBezTo>
                      <a:cubicBezTo>
                        <a:pt x="124269" y="90714"/>
                        <a:pt x="123509" y="71752"/>
                        <a:pt x="117012" y="54428"/>
                      </a:cubicBezTo>
                      <a:cubicBezTo>
                        <a:pt x="112418" y="42178"/>
                        <a:pt x="101972" y="32989"/>
                        <a:pt x="95241" y="21771"/>
                      </a:cubicBezTo>
                      <a:cubicBezTo>
                        <a:pt x="91067" y="14814"/>
                        <a:pt x="87984" y="7257"/>
                        <a:pt x="8435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7358267" y="3988089"/>
                  <a:ext cx="182844" cy="279111"/>
                </a:xfrm>
                <a:custGeom>
                  <a:avLst/>
                  <a:gdLst>
                    <a:gd name="connsiteX0" fmla="*/ 22247 w 182844"/>
                    <a:gd name="connsiteY0" fmla="*/ 50511 h 279111"/>
                    <a:gd name="connsiteX1" fmla="*/ 87562 w 182844"/>
                    <a:gd name="connsiteY1" fmla="*/ 137597 h 279111"/>
                    <a:gd name="connsiteX2" fmla="*/ 141990 w 182844"/>
                    <a:gd name="connsiteY2" fmla="*/ 224682 h 279111"/>
                    <a:gd name="connsiteX3" fmla="*/ 174647 w 182844"/>
                    <a:gd name="connsiteY3" fmla="*/ 213797 h 279111"/>
                    <a:gd name="connsiteX4" fmla="*/ 163762 w 182844"/>
                    <a:gd name="connsiteY4" fmla="*/ 279111 h 279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44" h="279111">
                      <a:moveTo>
                        <a:pt x="22247" y="50511"/>
                      </a:moveTo>
                      <a:cubicBezTo>
                        <a:pt x="52436" y="141074"/>
                        <a:pt x="0" y="0"/>
                        <a:pt x="87562" y="137597"/>
                      </a:cubicBezTo>
                      <a:cubicBezTo>
                        <a:pt x="154378" y="242594"/>
                        <a:pt x="66917" y="174634"/>
                        <a:pt x="141990" y="224682"/>
                      </a:cubicBezTo>
                      <a:cubicBezTo>
                        <a:pt x="152876" y="221054"/>
                        <a:pt x="170385" y="203143"/>
                        <a:pt x="174647" y="213797"/>
                      </a:cubicBezTo>
                      <a:cubicBezTo>
                        <a:pt x="182844" y="234290"/>
                        <a:pt x="163762" y="279111"/>
                        <a:pt x="163762" y="279111"/>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5814395" y="3341914"/>
                  <a:ext cx="175755" cy="413657"/>
                </a:xfrm>
                <a:custGeom>
                  <a:avLst/>
                  <a:gdLst>
                    <a:gd name="connsiteX0" fmla="*/ 31234 w 175755"/>
                    <a:gd name="connsiteY0" fmla="*/ 413657 h 413657"/>
                    <a:gd name="connsiteX1" fmla="*/ 9462 w 175755"/>
                    <a:gd name="connsiteY1" fmla="*/ 326572 h 413657"/>
                    <a:gd name="connsiteX2" fmla="*/ 20348 w 175755"/>
                    <a:gd name="connsiteY2" fmla="*/ 293915 h 413657"/>
                    <a:gd name="connsiteX3" fmla="*/ 140091 w 175755"/>
                    <a:gd name="connsiteY3" fmla="*/ 283029 h 413657"/>
                    <a:gd name="connsiteX4" fmla="*/ 96548 w 175755"/>
                    <a:gd name="connsiteY4" fmla="*/ 130629 h 413657"/>
                    <a:gd name="connsiteX5" fmla="*/ 74776 w 175755"/>
                    <a:gd name="connsiteY5" fmla="*/ 108857 h 413657"/>
                    <a:gd name="connsiteX6" fmla="*/ 53005 w 175755"/>
                    <a:gd name="connsiteY6" fmla="*/ 32657 h 413657"/>
                    <a:gd name="connsiteX7" fmla="*/ 42119 w 175755"/>
                    <a:gd name="connsiteY7" fmla="*/ 0 h 4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 h="413657">
                      <a:moveTo>
                        <a:pt x="31234" y="413657"/>
                      </a:moveTo>
                      <a:cubicBezTo>
                        <a:pt x="23977" y="384629"/>
                        <a:pt x="0" y="354958"/>
                        <a:pt x="9462" y="326572"/>
                      </a:cubicBezTo>
                      <a:cubicBezTo>
                        <a:pt x="13091" y="315686"/>
                        <a:pt x="9462" y="297544"/>
                        <a:pt x="20348" y="293915"/>
                      </a:cubicBezTo>
                      <a:cubicBezTo>
                        <a:pt x="58370" y="281241"/>
                        <a:pt x="100177" y="286658"/>
                        <a:pt x="140091" y="283029"/>
                      </a:cubicBezTo>
                      <a:cubicBezTo>
                        <a:pt x="121449" y="40694"/>
                        <a:pt x="175755" y="178154"/>
                        <a:pt x="96548" y="130629"/>
                      </a:cubicBezTo>
                      <a:cubicBezTo>
                        <a:pt x="87747" y="125348"/>
                        <a:pt x="82033" y="116114"/>
                        <a:pt x="74776" y="108857"/>
                      </a:cubicBezTo>
                      <a:cubicBezTo>
                        <a:pt x="48671" y="30537"/>
                        <a:pt x="80351" y="128364"/>
                        <a:pt x="53005" y="32657"/>
                      </a:cubicBezTo>
                      <a:cubicBezTo>
                        <a:pt x="49853" y="21624"/>
                        <a:pt x="42119" y="0"/>
                        <a:pt x="42119"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55"/>
              <p:cNvGrpSpPr/>
              <p:nvPr/>
            </p:nvGrpSpPr>
            <p:grpSpPr>
              <a:xfrm>
                <a:off x="-4822508" y="5922249"/>
                <a:ext cx="338497" cy="179404"/>
                <a:chOff x="4910127" y="1447800"/>
                <a:chExt cx="1717196" cy="1045029"/>
              </a:xfrm>
            </p:grpSpPr>
            <p:sp>
              <p:nvSpPr>
                <p:cNvPr id="84" name="Freeform 83"/>
                <p:cNvSpPr/>
                <p:nvPr/>
              </p:nvSpPr>
              <p:spPr>
                <a:xfrm>
                  <a:off x="4910127" y="1447800"/>
                  <a:ext cx="1710334" cy="1034143"/>
                </a:xfrm>
                <a:custGeom>
                  <a:avLst/>
                  <a:gdLst>
                    <a:gd name="connsiteX0" fmla="*/ 21102 w 1710334"/>
                    <a:gd name="connsiteY0" fmla="*/ 838200 h 1034143"/>
                    <a:gd name="connsiteX1" fmla="*/ 64644 w 1710334"/>
                    <a:gd name="connsiteY1" fmla="*/ 685800 h 1034143"/>
                    <a:gd name="connsiteX2" fmla="*/ 75530 w 1710334"/>
                    <a:gd name="connsiteY2" fmla="*/ 642257 h 1034143"/>
                    <a:gd name="connsiteX3" fmla="*/ 97302 w 1710334"/>
                    <a:gd name="connsiteY3" fmla="*/ 598714 h 1034143"/>
                    <a:gd name="connsiteX4" fmla="*/ 119073 w 1710334"/>
                    <a:gd name="connsiteY4" fmla="*/ 500743 h 1034143"/>
                    <a:gd name="connsiteX5" fmla="*/ 184387 w 1710334"/>
                    <a:gd name="connsiteY5" fmla="*/ 413657 h 1034143"/>
                    <a:gd name="connsiteX6" fmla="*/ 227930 w 1710334"/>
                    <a:gd name="connsiteY6" fmla="*/ 337457 h 1034143"/>
                    <a:gd name="connsiteX7" fmla="*/ 271473 w 1710334"/>
                    <a:gd name="connsiteY7" fmla="*/ 239486 h 1034143"/>
                    <a:gd name="connsiteX8" fmla="*/ 293244 w 1710334"/>
                    <a:gd name="connsiteY8" fmla="*/ 206829 h 1034143"/>
                    <a:gd name="connsiteX9" fmla="*/ 315016 w 1710334"/>
                    <a:gd name="connsiteY9" fmla="*/ 163286 h 1034143"/>
                    <a:gd name="connsiteX10" fmla="*/ 347673 w 1710334"/>
                    <a:gd name="connsiteY10" fmla="*/ 141514 h 1034143"/>
                    <a:gd name="connsiteX11" fmla="*/ 369444 w 1710334"/>
                    <a:gd name="connsiteY11" fmla="*/ 108857 h 1034143"/>
                    <a:gd name="connsiteX12" fmla="*/ 423873 w 1710334"/>
                    <a:gd name="connsiteY12" fmla="*/ 65314 h 1034143"/>
                    <a:gd name="connsiteX13" fmla="*/ 467416 w 1710334"/>
                    <a:gd name="connsiteY13" fmla="*/ 54429 h 1034143"/>
                    <a:gd name="connsiteX14" fmla="*/ 521844 w 1710334"/>
                    <a:gd name="connsiteY14" fmla="*/ 21771 h 1034143"/>
                    <a:gd name="connsiteX15" fmla="*/ 576273 w 1710334"/>
                    <a:gd name="connsiteY15" fmla="*/ 10886 h 1034143"/>
                    <a:gd name="connsiteX16" fmla="*/ 608930 w 1710334"/>
                    <a:gd name="connsiteY16" fmla="*/ 0 h 1034143"/>
                    <a:gd name="connsiteX17" fmla="*/ 804873 w 1710334"/>
                    <a:gd name="connsiteY17" fmla="*/ 10886 h 1034143"/>
                    <a:gd name="connsiteX18" fmla="*/ 891959 w 1710334"/>
                    <a:gd name="connsiteY18" fmla="*/ 32657 h 1034143"/>
                    <a:gd name="connsiteX19" fmla="*/ 1044359 w 1710334"/>
                    <a:gd name="connsiteY19" fmla="*/ 76200 h 1034143"/>
                    <a:gd name="connsiteX20" fmla="*/ 1120559 w 1710334"/>
                    <a:gd name="connsiteY20" fmla="*/ 97971 h 1034143"/>
                    <a:gd name="connsiteX21" fmla="*/ 1164102 w 1710334"/>
                    <a:gd name="connsiteY21" fmla="*/ 119743 h 1034143"/>
                    <a:gd name="connsiteX22" fmla="*/ 1218530 w 1710334"/>
                    <a:gd name="connsiteY22" fmla="*/ 130629 h 1034143"/>
                    <a:gd name="connsiteX23" fmla="*/ 1294730 w 1710334"/>
                    <a:gd name="connsiteY23" fmla="*/ 152400 h 1034143"/>
                    <a:gd name="connsiteX24" fmla="*/ 1316502 w 1710334"/>
                    <a:gd name="connsiteY24" fmla="*/ 185057 h 1034143"/>
                    <a:gd name="connsiteX25" fmla="*/ 1425359 w 1710334"/>
                    <a:gd name="connsiteY25" fmla="*/ 261257 h 1034143"/>
                    <a:gd name="connsiteX26" fmla="*/ 1468902 w 1710334"/>
                    <a:gd name="connsiteY26" fmla="*/ 304800 h 1034143"/>
                    <a:gd name="connsiteX27" fmla="*/ 1512444 w 1710334"/>
                    <a:gd name="connsiteY27" fmla="*/ 348343 h 1034143"/>
                    <a:gd name="connsiteX28" fmla="*/ 1545102 w 1710334"/>
                    <a:gd name="connsiteY28" fmla="*/ 413657 h 1034143"/>
                    <a:gd name="connsiteX29" fmla="*/ 1555987 w 1710334"/>
                    <a:gd name="connsiteY29" fmla="*/ 446314 h 1034143"/>
                    <a:gd name="connsiteX30" fmla="*/ 1588644 w 1710334"/>
                    <a:gd name="connsiteY30" fmla="*/ 511629 h 1034143"/>
                    <a:gd name="connsiteX31" fmla="*/ 1610416 w 1710334"/>
                    <a:gd name="connsiteY31" fmla="*/ 576943 h 1034143"/>
                    <a:gd name="connsiteX32" fmla="*/ 1621302 w 1710334"/>
                    <a:gd name="connsiteY32" fmla="*/ 674914 h 1034143"/>
                    <a:gd name="connsiteX33" fmla="*/ 1632187 w 1710334"/>
                    <a:gd name="connsiteY33" fmla="*/ 707571 h 1034143"/>
                    <a:gd name="connsiteX34" fmla="*/ 1653959 w 1710334"/>
                    <a:gd name="connsiteY34" fmla="*/ 816429 h 1034143"/>
                    <a:gd name="connsiteX35" fmla="*/ 1675730 w 1710334"/>
                    <a:gd name="connsiteY35" fmla="*/ 849086 h 1034143"/>
                    <a:gd name="connsiteX36" fmla="*/ 1664844 w 1710334"/>
                    <a:gd name="connsiteY36" fmla="*/ 1023257 h 1034143"/>
                    <a:gd name="connsiteX37" fmla="*/ 1610416 w 1710334"/>
                    <a:gd name="connsiteY37" fmla="*/ 1034143 h 1034143"/>
                    <a:gd name="connsiteX38" fmla="*/ 554502 w 1710334"/>
                    <a:gd name="connsiteY38" fmla="*/ 1023257 h 1034143"/>
                    <a:gd name="connsiteX39" fmla="*/ 521844 w 1710334"/>
                    <a:gd name="connsiteY39" fmla="*/ 1012371 h 1034143"/>
                    <a:gd name="connsiteX40" fmla="*/ 434759 w 1710334"/>
                    <a:gd name="connsiteY40" fmla="*/ 968829 h 1034143"/>
                    <a:gd name="connsiteX41" fmla="*/ 260587 w 1710334"/>
                    <a:gd name="connsiteY41" fmla="*/ 936171 h 1034143"/>
                    <a:gd name="connsiteX42" fmla="*/ 227930 w 1710334"/>
                    <a:gd name="connsiteY42" fmla="*/ 925286 h 1034143"/>
                    <a:gd name="connsiteX43" fmla="*/ 151730 w 1710334"/>
                    <a:gd name="connsiteY43" fmla="*/ 892629 h 1034143"/>
                    <a:gd name="connsiteX44" fmla="*/ 42873 w 1710334"/>
                    <a:gd name="connsiteY44" fmla="*/ 881743 h 1034143"/>
                    <a:gd name="connsiteX45" fmla="*/ 10216 w 1710334"/>
                    <a:gd name="connsiteY45" fmla="*/ 870857 h 1034143"/>
                    <a:gd name="connsiteX46" fmla="*/ 21102 w 1710334"/>
                    <a:gd name="connsiteY46" fmla="*/ 838200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10334" h="1034143">
                      <a:moveTo>
                        <a:pt x="21102" y="838200"/>
                      </a:moveTo>
                      <a:cubicBezTo>
                        <a:pt x="30173" y="807357"/>
                        <a:pt x="50504" y="736705"/>
                        <a:pt x="64644" y="685800"/>
                      </a:cubicBezTo>
                      <a:cubicBezTo>
                        <a:pt x="68648" y="671385"/>
                        <a:pt x="70277" y="656265"/>
                        <a:pt x="75530" y="642257"/>
                      </a:cubicBezTo>
                      <a:cubicBezTo>
                        <a:pt x="81228" y="627063"/>
                        <a:pt x="90045" y="613228"/>
                        <a:pt x="97302" y="598714"/>
                      </a:cubicBezTo>
                      <a:cubicBezTo>
                        <a:pt x="98448" y="592984"/>
                        <a:pt x="113947" y="510995"/>
                        <a:pt x="119073" y="500743"/>
                      </a:cubicBezTo>
                      <a:cubicBezTo>
                        <a:pt x="143690" y="451510"/>
                        <a:pt x="153771" y="444275"/>
                        <a:pt x="184387" y="413657"/>
                      </a:cubicBezTo>
                      <a:cubicBezTo>
                        <a:pt x="205774" y="349498"/>
                        <a:pt x="180857" y="412774"/>
                        <a:pt x="227930" y="337457"/>
                      </a:cubicBezTo>
                      <a:cubicBezTo>
                        <a:pt x="256790" y="291282"/>
                        <a:pt x="245664" y="291105"/>
                        <a:pt x="271473" y="239486"/>
                      </a:cubicBezTo>
                      <a:cubicBezTo>
                        <a:pt x="277324" y="227784"/>
                        <a:pt x="286753" y="218188"/>
                        <a:pt x="293244" y="206829"/>
                      </a:cubicBezTo>
                      <a:cubicBezTo>
                        <a:pt x="301295" y="192740"/>
                        <a:pt x="304627" y="175752"/>
                        <a:pt x="315016" y="163286"/>
                      </a:cubicBezTo>
                      <a:cubicBezTo>
                        <a:pt x="323392" y="153235"/>
                        <a:pt x="336787" y="148771"/>
                        <a:pt x="347673" y="141514"/>
                      </a:cubicBezTo>
                      <a:cubicBezTo>
                        <a:pt x="354930" y="130628"/>
                        <a:pt x="361271" y="119073"/>
                        <a:pt x="369444" y="108857"/>
                      </a:cubicBezTo>
                      <a:cubicBezTo>
                        <a:pt x="381656" y="93592"/>
                        <a:pt x="406657" y="72692"/>
                        <a:pt x="423873" y="65314"/>
                      </a:cubicBezTo>
                      <a:cubicBezTo>
                        <a:pt x="437624" y="59421"/>
                        <a:pt x="452902" y="58057"/>
                        <a:pt x="467416" y="54429"/>
                      </a:cubicBezTo>
                      <a:cubicBezTo>
                        <a:pt x="485559" y="43543"/>
                        <a:pt x="502199" y="29629"/>
                        <a:pt x="521844" y="21771"/>
                      </a:cubicBezTo>
                      <a:cubicBezTo>
                        <a:pt x="539023" y="14899"/>
                        <a:pt x="558323" y="15373"/>
                        <a:pt x="576273" y="10886"/>
                      </a:cubicBezTo>
                      <a:cubicBezTo>
                        <a:pt x="587405" y="8103"/>
                        <a:pt x="598044" y="3629"/>
                        <a:pt x="608930" y="0"/>
                      </a:cubicBezTo>
                      <a:cubicBezTo>
                        <a:pt x="674244" y="3629"/>
                        <a:pt x="739889" y="3388"/>
                        <a:pt x="804873" y="10886"/>
                      </a:cubicBezTo>
                      <a:cubicBezTo>
                        <a:pt x="834598" y="14316"/>
                        <a:pt x="862930" y="25400"/>
                        <a:pt x="891959" y="32657"/>
                      </a:cubicBezTo>
                      <a:cubicBezTo>
                        <a:pt x="1055595" y="73566"/>
                        <a:pt x="909021" y="34558"/>
                        <a:pt x="1044359" y="76200"/>
                      </a:cubicBezTo>
                      <a:cubicBezTo>
                        <a:pt x="1069607" y="83969"/>
                        <a:pt x="1095733" y="88943"/>
                        <a:pt x="1120559" y="97971"/>
                      </a:cubicBezTo>
                      <a:cubicBezTo>
                        <a:pt x="1135810" y="103517"/>
                        <a:pt x="1148707" y="114611"/>
                        <a:pt x="1164102" y="119743"/>
                      </a:cubicBezTo>
                      <a:cubicBezTo>
                        <a:pt x="1181654" y="125594"/>
                        <a:pt x="1200469" y="126615"/>
                        <a:pt x="1218530" y="130629"/>
                      </a:cubicBezTo>
                      <a:cubicBezTo>
                        <a:pt x="1259545" y="139743"/>
                        <a:pt x="1258357" y="140275"/>
                        <a:pt x="1294730" y="152400"/>
                      </a:cubicBezTo>
                      <a:cubicBezTo>
                        <a:pt x="1301987" y="163286"/>
                        <a:pt x="1307251" y="175806"/>
                        <a:pt x="1316502" y="185057"/>
                      </a:cubicBezTo>
                      <a:cubicBezTo>
                        <a:pt x="1368358" y="236913"/>
                        <a:pt x="1371312" y="234234"/>
                        <a:pt x="1425359" y="261257"/>
                      </a:cubicBezTo>
                      <a:lnTo>
                        <a:pt x="1468902" y="304800"/>
                      </a:lnTo>
                      <a:lnTo>
                        <a:pt x="1512444" y="348343"/>
                      </a:lnTo>
                      <a:cubicBezTo>
                        <a:pt x="1539808" y="430434"/>
                        <a:pt x="1502894" y="329241"/>
                        <a:pt x="1545102" y="413657"/>
                      </a:cubicBezTo>
                      <a:cubicBezTo>
                        <a:pt x="1550234" y="423920"/>
                        <a:pt x="1551327" y="435828"/>
                        <a:pt x="1555987" y="446314"/>
                      </a:cubicBezTo>
                      <a:cubicBezTo>
                        <a:pt x="1565873" y="468558"/>
                        <a:pt x="1579282" y="489160"/>
                        <a:pt x="1588644" y="511629"/>
                      </a:cubicBezTo>
                      <a:cubicBezTo>
                        <a:pt x="1597471" y="532813"/>
                        <a:pt x="1610416" y="576943"/>
                        <a:pt x="1610416" y="576943"/>
                      </a:cubicBezTo>
                      <a:cubicBezTo>
                        <a:pt x="1614045" y="609600"/>
                        <a:pt x="1615900" y="642503"/>
                        <a:pt x="1621302" y="674914"/>
                      </a:cubicBezTo>
                      <a:cubicBezTo>
                        <a:pt x="1623188" y="686232"/>
                        <a:pt x="1629937" y="696319"/>
                        <a:pt x="1632187" y="707571"/>
                      </a:cubicBezTo>
                      <a:cubicBezTo>
                        <a:pt x="1638873" y="741003"/>
                        <a:pt x="1637563" y="783637"/>
                        <a:pt x="1653959" y="816429"/>
                      </a:cubicBezTo>
                      <a:cubicBezTo>
                        <a:pt x="1659810" y="828131"/>
                        <a:pt x="1668473" y="838200"/>
                        <a:pt x="1675730" y="849086"/>
                      </a:cubicBezTo>
                      <a:cubicBezTo>
                        <a:pt x="1676715" y="860908"/>
                        <a:pt x="1710334" y="990764"/>
                        <a:pt x="1664844" y="1023257"/>
                      </a:cubicBezTo>
                      <a:cubicBezTo>
                        <a:pt x="1649788" y="1034011"/>
                        <a:pt x="1628559" y="1030514"/>
                        <a:pt x="1610416" y="1034143"/>
                      </a:cubicBezTo>
                      <a:lnTo>
                        <a:pt x="554502" y="1023257"/>
                      </a:lnTo>
                      <a:cubicBezTo>
                        <a:pt x="543029" y="1023028"/>
                        <a:pt x="532290" y="1017119"/>
                        <a:pt x="521844" y="1012371"/>
                      </a:cubicBezTo>
                      <a:cubicBezTo>
                        <a:pt x="492298" y="998941"/>
                        <a:pt x="466245" y="976701"/>
                        <a:pt x="434759" y="968829"/>
                      </a:cubicBezTo>
                      <a:cubicBezTo>
                        <a:pt x="319292" y="939962"/>
                        <a:pt x="377364" y="950768"/>
                        <a:pt x="260587" y="936171"/>
                      </a:cubicBezTo>
                      <a:cubicBezTo>
                        <a:pt x="249701" y="932543"/>
                        <a:pt x="238477" y="929806"/>
                        <a:pt x="227930" y="925286"/>
                      </a:cubicBezTo>
                      <a:cubicBezTo>
                        <a:pt x="204526" y="915256"/>
                        <a:pt x="178285" y="896714"/>
                        <a:pt x="151730" y="892629"/>
                      </a:cubicBezTo>
                      <a:cubicBezTo>
                        <a:pt x="115687" y="887084"/>
                        <a:pt x="79159" y="885372"/>
                        <a:pt x="42873" y="881743"/>
                      </a:cubicBezTo>
                      <a:cubicBezTo>
                        <a:pt x="31987" y="878114"/>
                        <a:pt x="19176" y="878025"/>
                        <a:pt x="10216" y="870857"/>
                      </a:cubicBezTo>
                      <a:cubicBezTo>
                        <a:pt x="0" y="862684"/>
                        <a:pt x="12031" y="869043"/>
                        <a:pt x="21102" y="838200"/>
                      </a:cubicBezTo>
                      <a:close/>
                    </a:path>
                  </a:pathLst>
                </a:custGeom>
                <a:solidFill>
                  <a:srgbClr val="6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257800" y="1447800"/>
                  <a:ext cx="1197429" cy="508954"/>
                </a:xfrm>
                <a:custGeom>
                  <a:avLst/>
                  <a:gdLst>
                    <a:gd name="connsiteX0" fmla="*/ 0 w 1197429"/>
                    <a:gd name="connsiteY0" fmla="*/ 76200 h 508954"/>
                    <a:gd name="connsiteX1" fmla="*/ 10886 w 1197429"/>
                    <a:gd name="connsiteY1" fmla="*/ 119743 h 508954"/>
                    <a:gd name="connsiteX2" fmla="*/ 32657 w 1197429"/>
                    <a:gd name="connsiteY2" fmla="*/ 217714 h 508954"/>
                    <a:gd name="connsiteX3" fmla="*/ 43543 w 1197429"/>
                    <a:gd name="connsiteY3" fmla="*/ 250371 h 508954"/>
                    <a:gd name="connsiteX4" fmla="*/ 54429 w 1197429"/>
                    <a:gd name="connsiteY4" fmla="*/ 326571 h 508954"/>
                    <a:gd name="connsiteX5" fmla="*/ 65315 w 1197429"/>
                    <a:gd name="connsiteY5" fmla="*/ 283029 h 508954"/>
                    <a:gd name="connsiteX6" fmla="*/ 87086 w 1197429"/>
                    <a:gd name="connsiteY6" fmla="*/ 217714 h 508954"/>
                    <a:gd name="connsiteX7" fmla="*/ 119743 w 1197429"/>
                    <a:gd name="connsiteY7" fmla="*/ 152400 h 508954"/>
                    <a:gd name="connsiteX8" fmla="*/ 141515 w 1197429"/>
                    <a:gd name="connsiteY8" fmla="*/ 130629 h 508954"/>
                    <a:gd name="connsiteX9" fmla="*/ 174172 w 1197429"/>
                    <a:gd name="connsiteY9" fmla="*/ 152400 h 508954"/>
                    <a:gd name="connsiteX10" fmla="*/ 206829 w 1197429"/>
                    <a:gd name="connsiteY10" fmla="*/ 239486 h 508954"/>
                    <a:gd name="connsiteX11" fmla="*/ 239486 w 1197429"/>
                    <a:gd name="connsiteY11" fmla="*/ 185057 h 508954"/>
                    <a:gd name="connsiteX12" fmla="*/ 272143 w 1197429"/>
                    <a:gd name="connsiteY12" fmla="*/ 152400 h 508954"/>
                    <a:gd name="connsiteX13" fmla="*/ 304800 w 1197429"/>
                    <a:gd name="connsiteY13" fmla="*/ 174171 h 508954"/>
                    <a:gd name="connsiteX14" fmla="*/ 315686 w 1197429"/>
                    <a:gd name="connsiteY14" fmla="*/ 206829 h 508954"/>
                    <a:gd name="connsiteX15" fmla="*/ 359229 w 1197429"/>
                    <a:gd name="connsiteY15" fmla="*/ 272143 h 508954"/>
                    <a:gd name="connsiteX16" fmla="*/ 402772 w 1197429"/>
                    <a:gd name="connsiteY16" fmla="*/ 261257 h 508954"/>
                    <a:gd name="connsiteX17" fmla="*/ 457200 w 1197429"/>
                    <a:gd name="connsiteY17" fmla="*/ 195943 h 508954"/>
                    <a:gd name="connsiteX18" fmla="*/ 478972 w 1197429"/>
                    <a:gd name="connsiteY18" fmla="*/ 174171 h 508954"/>
                    <a:gd name="connsiteX19" fmla="*/ 511629 w 1197429"/>
                    <a:gd name="connsiteY19" fmla="*/ 130629 h 508954"/>
                    <a:gd name="connsiteX20" fmla="*/ 555172 w 1197429"/>
                    <a:gd name="connsiteY20" fmla="*/ 87086 h 508954"/>
                    <a:gd name="connsiteX21" fmla="*/ 587829 w 1197429"/>
                    <a:gd name="connsiteY21" fmla="*/ 141514 h 508954"/>
                    <a:gd name="connsiteX22" fmla="*/ 598715 w 1197429"/>
                    <a:gd name="connsiteY22" fmla="*/ 195943 h 508954"/>
                    <a:gd name="connsiteX23" fmla="*/ 631372 w 1197429"/>
                    <a:gd name="connsiteY23" fmla="*/ 261257 h 508954"/>
                    <a:gd name="connsiteX24" fmla="*/ 642257 w 1197429"/>
                    <a:gd name="connsiteY24" fmla="*/ 315686 h 508954"/>
                    <a:gd name="connsiteX25" fmla="*/ 674915 w 1197429"/>
                    <a:gd name="connsiteY25" fmla="*/ 293914 h 508954"/>
                    <a:gd name="connsiteX26" fmla="*/ 696686 w 1197429"/>
                    <a:gd name="connsiteY26" fmla="*/ 228600 h 508954"/>
                    <a:gd name="connsiteX27" fmla="*/ 740229 w 1197429"/>
                    <a:gd name="connsiteY27" fmla="*/ 174171 h 508954"/>
                    <a:gd name="connsiteX28" fmla="*/ 783772 w 1197429"/>
                    <a:gd name="connsiteY28" fmla="*/ 261257 h 508954"/>
                    <a:gd name="connsiteX29" fmla="*/ 827315 w 1197429"/>
                    <a:gd name="connsiteY29" fmla="*/ 228600 h 508954"/>
                    <a:gd name="connsiteX30" fmla="*/ 859972 w 1197429"/>
                    <a:gd name="connsiteY30" fmla="*/ 217714 h 508954"/>
                    <a:gd name="connsiteX31" fmla="*/ 892629 w 1197429"/>
                    <a:gd name="connsiteY31" fmla="*/ 283029 h 508954"/>
                    <a:gd name="connsiteX32" fmla="*/ 925286 w 1197429"/>
                    <a:gd name="connsiteY32" fmla="*/ 402771 h 508954"/>
                    <a:gd name="connsiteX33" fmla="*/ 936172 w 1197429"/>
                    <a:gd name="connsiteY33" fmla="*/ 435429 h 508954"/>
                    <a:gd name="connsiteX34" fmla="*/ 990600 w 1197429"/>
                    <a:gd name="connsiteY34" fmla="*/ 359229 h 508954"/>
                    <a:gd name="connsiteX35" fmla="*/ 1034143 w 1197429"/>
                    <a:gd name="connsiteY35" fmla="*/ 293914 h 508954"/>
                    <a:gd name="connsiteX36" fmla="*/ 1066800 w 1197429"/>
                    <a:gd name="connsiteY36" fmla="*/ 304800 h 508954"/>
                    <a:gd name="connsiteX37" fmla="*/ 1077686 w 1197429"/>
                    <a:gd name="connsiteY37" fmla="*/ 402771 h 508954"/>
                    <a:gd name="connsiteX38" fmla="*/ 1088572 w 1197429"/>
                    <a:gd name="connsiteY38" fmla="*/ 435429 h 508954"/>
                    <a:gd name="connsiteX39" fmla="*/ 1099457 w 1197429"/>
                    <a:gd name="connsiteY39" fmla="*/ 500743 h 508954"/>
                    <a:gd name="connsiteX40" fmla="*/ 1121229 w 1197429"/>
                    <a:gd name="connsiteY40" fmla="*/ 478971 h 508954"/>
                    <a:gd name="connsiteX41" fmla="*/ 1153886 w 1197429"/>
                    <a:gd name="connsiteY41" fmla="*/ 413657 h 508954"/>
                    <a:gd name="connsiteX42" fmla="*/ 1175657 w 1197429"/>
                    <a:gd name="connsiteY42" fmla="*/ 435429 h 508954"/>
                    <a:gd name="connsiteX43" fmla="*/ 1197429 w 1197429"/>
                    <a:gd name="connsiteY43" fmla="*/ 435429 h 508954"/>
                    <a:gd name="connsiteX44" fmla="*/ 1175657 w 1197429"/>
                    <a:gd name="connsiteY44" fmla="*/ 326571 h 508954"/>
                    <a:gd name="connsiteX45" fmla="*/ 1132115 w 1197429"/>
                    <a:gd name="connsiteY45" fmla="*/ 283029 h 508954"/>
                    <a:gd name="connsiteX46" fmla="*/ 1055915 w 1197429"/>
                    <a:gd name="connsiteY46" fmla="*/ 206829 h 508954"/>
                    <a:gd name="connsiteX47" fmla="*/ 979715 w 1197429"/>
                    <a:gd name="connsiteY47" fmla="*/ 152400 h 508954"/>
                    <a:gd name="connsiteX48" fmla="*/ 947057 w 1197429"/>
                    <a:gd name="connsiteY48" fmla="*/ 141514 h 508954"/>
                    <a:gd name="connsiteX49" fmla="*/ 881743 w 1197429"/>
                    <a:gd name="connsiteY49" fmla="*/ 97971 h 508954"/>
                    <a:gd name="connsiteX50" fmla="*/ 849086 w 1197429"/>
                    <a:gd name="connsiteY50" fmla="*/ 87086 h 508954"/>
                    <a:gd name="connsiteX51" fmla="*/ 805543 w 1197429"/>
                    <a:gd name="connsiteY51" fmla="*/ 65314 h 508954"/>
                    <a:gd name="connsiteX52" fmla="*/ 751115 w 1197429"/>
                    <a:gd name="connsiteY52" fmla="*/ 54429 h 508954"/>
                    <a:gd name="connsiteX53" fmla="*/ 718457 w 1197429"/>
                    <a:gd name="connsiteY53" fmla="*/ 43543 h 508954"/>
                    <a:gd name="connsiteX54" fmla="*/ 587829 w 1197429"/>
                    <a:gd name="connsiteY54" fmla="*/ 10886 h 508954"/>
                    <a:gd name="connsiteX55" fmla="*/ 555172 w 1197429"/>
                    <a:gd name="connsiteY55" fmla="*/ 0 h 508954"/>
                    <a:gd name="connsiteX56" fmla="*/ 217715 w 1197429"/>
                    <a:gd name="connsiteY56" fmla="*/ 10886 h 508954"/>
                    <a:gd name="connsiteX57" fmla="*/ 54429 w 1197429"/>
                    <a:gd name="connsiteY57" fmla="*/ 32657 h 508954"/>
                    <a:gd name="connsiteX58" fmla="*/ 0 w 1197429"/>
                    <a:gd name="connsiteY58" fmla="*/ 76200 h 50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7429" h="508954">
                      <a:moveTo>
                        <a:pt x="0" y="76200"/>
                      </a:moveTo>
                      <a:cubicBezTo>
                        <a:pt x="3629" y="90714"/>
                        <a:pt x="7640" y="105138"/>
                        <a:pt x="10886" y="119743"/>
                      </a:cubicBezTo>
                      <a:cubicBezTo>
                        <a:pt x="22106" y="170231"/>
                        <a:pt x="19387" y="171270"/>
                        <a:pt x="32657" y="217714"/>
                      </a:cubicBezTo>
                      <a:cubicBezTo>
                        <a:pt x="35809" y="228747"/>
                        <a:pt x="39914" y="239485"/>
                        <a:pt x="43543" y="250371"/>
                      </a:cubicBezTo>
                      <a:cubicBezTo>
                        <a:pt x="47172" y="275771"/>
                        <a:pt x="40197" y="305222"/>
                        <a:pt x="54429" y="326571"/>
                      </a:cubicBezTo>
                      <a:cubicBezTo>
                        <a:pt x="62728" y="339019"/>
                        <a:pt x="61016" y="297359"/>
                        <a:pt x="65315" y="283029"/>
                      </a:cubicBezTo>
                      <a:cubicBezTo>
                        <a:pt x="71909" y="261048"/>
                        <a:pt x="79829" y="239486"/>
                        <a:pt x="87086" y="217714"/>
                      </a:cubicBezTo>
                      <a:cubicBezTo>
                        <a:pt x="98582" y="183224"/>
                        <a:pt x="95628" y="182543"/>
                        <a:pt x="119743" y="152400"/>
                      </a:cubicBezTo>
                      <a:cubicBezTo>
                        <a:pt x="126154" y="144386"/>
                        <a:pt x="134258" y="137886"/>
                        <a:pt x="141515" y="130629"/>
                      </a:cubicBezTo>
                      <a:cubicBezTo>
                        <a:pt x="152401" y="137886"/>
                        <a:pt x="165797" y="142349"/>
                        <a:pt x="174172" y="152400"/>
                      </a:cubicBezTo>
                      <a:cubicBezTo>
                        <a:pt x="194501" y="176795"/>
                        <a:pt x="199505" y="210191"/>
                        <a:pt x="206829" y="239486"/>
                      </a:cubicBezTo>
                      <a:cubicBezTo>
                        <a:pt x="274635" y="171677"/>
                        <a:pt x="182957" y="269850"/>
                        <a:pt x="239486" y="185057"/>
                      </a:cubicBezTo>
                      <a:cubicBezTo>
                        <a:pt x="248025" y="172248"/>
                        <a:pt x="261257" y="163286"/>
                        <a:pt x="272143" y="152400"/>
                      </a:cubicBezTo>
                      <a:cubicBezTo>
                        <a:pt x="283029" y="159657"/>
                        <a:pt x="296627" y="163955"/>
                        <a:pt x="304800" y="174171"/>
                      </a:cubicBezTo>
                      <a:cubicBezTo>
                        <a:pt x="311968" y="183131"/>
                        <a:pt x="311166" y="196282"/>
                        <a:pt x="315686" y="206829"/>
                      </a:cubicBezTo>
                      <a:cubicBezTo>
                        <a:pt x="335457" y="252960"/>
                        <a:pt x="330151" y="243065"/>
                        <a:pt x="359229" y="272143"/>
                      </a:cubicBezTo>
                      <a:cubicBezTo>
                        <a:pt x="373743" y="268514"/>
                        <a:pt x="389782" y="268680"/>
                        <a:pt x="402772" y="261257"/>
                      </a:cubicBezTo>
                      <a:cubicBezTo>
                        <a:pt x="431353" y="244925"/>
                        <a:pt x="438215" y="219674"/>
                        <a:pt x="457200" y="195943"/>
                      </a:cubicBezTo>
                      <a:cubicBezTo>
                        <a:pt x="463611" y="187929"/>
                        <a:pt x="472401" y="182056"/>
                        <a:pt x="478972" y="174171"/>
                      </a:cubicBezTo>
                      <a:cubicBezTo>
                        <a:pt x="490587" y="160234"/>
                        <a:pt x="499682" y="144283"/>
                        <a:pt x="511629" y="130629"/>
                      </a:cubicBezTo>
                      <a:cubicBezTo>
                        <a:pt x="525146" y="115181"/>
                        <a:pt x="555172" y="87086"/>
                        <a:pt x="555172" y="87086"/>
                      </a:cubicBezTo>
                      <a:cubicBezTo>
                        <a:pt x="566058" y="105229"/>
                        <a:pt x="579971" y="121869"/>
                        <a:pt x="587829" y="141514"/>
                      </a:cubicBezTo>
                      <a:cubicBezTo>
                        <a:pt x="594701" y="158693"/>
                        <a:pt x="592392" y="178555"/>
                        <a:pt x="598715" y="195943"/>
                      </a:cubicBezTo>
                      <a:cubicBezTo>
                        <a:pt x="607033" y="218819"/>
                        <a:pt x="620486" y="239486"/>
                        <a:pt x="631372" y="261257"/>
                      </a:cubicBezTo>
                      <a:cubicBezTo>
                        <a:pt x="635000" y="279400"/>
                        <a:pt x="627455" y="304585"/>
                        <a:pt x="642257" y="315686"/>
                      </a:cubicBezTo>
                      <a:cubicBezTo>
                        <a:pt x="652724" y="323536"/>
                        <a:pt x="667981" y="305009"/>
                        <a:pt x="674915" y="293914"/>
                      </a:cubicBezTo>
                      <a:cubicBezTo>
                        <a:pt x="687078" y="274453"/>
                        <a:pt x="683956" y="247695"/>
                        <a:pt x="696686" y="228600"/>
                      </a:cubicBezTo>
                      <a:cubicBezTo>
                        <a:pt x="724150" y="187403"/>
                        <a:pt x="709206" y="205194"/>
                        <a:pt x="740229" y="174171"/>
                      </a:cubicBezTo>
                      <a:cubicBezTo>
                        <a:pt x="765245" y="249223"/>
                        <a:pt x="745772" y="223259"/>
                        <a:pt x="783772" y="261257"/>
                      </a:cubicBezTo>
                      <a:cubicBezTo>
                        <a:pt x="798286" y="250371"/>
                        <a:pt x="811563" y="237601"/>
                        <a:pt x="827315" y="228600"/>
                      </a:cubicBezTo>
                      <a:cubicBezTo>
                        <a:pt x="837278" y="222907"/>
                        <a:pt x="851157" y="210368"/>
                        <a:pt x="859972" y="217714"/>
                      </a:cubicBezTo>
                      <a:cubicBezTo>
                        <a:pt x="878671" y="233297"/>
                        <a:pt x="882743" y="260786"/>
                        <a:pt x="892629" y="283029"/>
                      </a:cubicBezTo>
                      <a:cubicBezTo>
                        <a:pt x="905187" y="311284"/>
                        <a:pt x="921047" y="390053"/>
                        <a:pt x="925286" y="402771"/>
                      </a:cubicBezTo>
                      <a:lnTo>
                        <a:pt x="936172" y="435429"/>
                      </a:lnTo>
                      <a:cubicBezTo>
                        <a:pt x="1016587" y="395221"/>
                        <a:pt x="953361" y="441156"/>
                        <a:pt x="990600" y="359229"/>
                      </a:cubicBezTo>
                      <a:cubicBezTo>
                        <a:pt x="1001428" y="335408"/>
                        <a:pt x="1034143" y="293914"/>
                        <a:pt x="1034143" y="293914"/>
                      </a:cubicBezTo>
                      <a:cubicBezTo>
                        <a:pt x="1045029" y="297543"/>
                        <a:pt x="1062538" y="294146"/>
                        <a:pt x="1066800" y="304800"/>
                      </a:cubicBezTo>
                      <a:cubicBezTo>
                        <a:pt x="1079003" y="335308"/>
                        <a:pt x="1072284" y="370360"/>
                        <a:pt x="1077686" y="402771"/>
                      </a:cubicBezTo>
                      <a:cubicBezTo>
                        <a:pt x="1079572" y="414090"/>
                        <a:pt x="1084943" y="424543"/>
                        <a:pt x="1088572" y="435429"/>
                      </a:cubicBezTo>
                      <a:cubicBezTo>
                        <a:pt x="1092200" y="457200"/>
                        <a:pt x="1086214" y="483086"/>
                        <a:pt x="1099457" y="500743"/>
                      </a:cubicBezTo>
                      <a:cubicBezTo>
                        <a:pt x="1105615" y="508954"/>
                        <a:pt x="1114818" y="486985"/>
                        <a:pt x="1121229" y="478971"/>
                      </a:cubicBezTo>
                      <a:cubicBezTo>
                        <a:pt x="1145345" y="448826"/>
                        <a:pt x="1142388" y="448149"/>
                        <a:pt x="1153886" y="413657"/>
                      </a:cubicBezTo>
                      <a:cubicBezTo>
                        <a:pt x="1161143" y="420914"/>
                        <a:pt x="1170377" y="426628"/>
                        <a:pt x="1175657" y="435429"/>
                      </a:cubicBezTo>
                      <a:cubicBezTo>
                        <a:pt x="1194318" y="466532"/>
                        <a:pt x="1178768" y="491412"/>
                        <a:pt x="1197429" y="435429"/>
                      </a:cubicBezTo>
                      <a:cubicBezTo>
                        <a:pt x="1197059" y="432837"/>
                        <a:pt x="1189228" y="345571"/>
                        <a:pt x="1175657" y="326571"/>
                      </a:cubicBezTo>
                      <a:cubicBezTo>
                        <a:pt x="1163727" y="309868"/>
                        <a:pt x="1144937" y="299057"/>
                        <a:pt x="1132115" y="283029"/>
                      </a:cubicBezTo>
                      <a:cubicBezTo>
                        <a:pt x="1068596" y="203630"/>
                        <a:pt x="1119364" y="227977"/>
                        <a:pt x="1055915" y="206829"/>
                      </a:cubicBezTo>
                      <a:cubicBezTo>
                        <a:pt x="1046049" y="199430"/>
                        <a:pt x="995636" y="160361"/>
                        <a:pt x="979715" y="152400"/>
                      </a:cubicBezTo>
                      <a:cubicBezTo>
                        <a:pt x="969452" y="147268"/>
                        <a:pt x="957088" y="147087"/>
                        <a:pt x="947057" y="141514"/>
                      </a:cubicBezTo>
                      <a:cubicBezTo>
                        <a:pt x="924184" y="128807"/>
                        <a:pt x="906566" y="106245"/>
                        <a:pt x="881743" y="97971"/>
                      </a:cubicBezTo>
                      <a:cubicBezTo>
                        <a:pt x="870857" y="94343"/>
                        <a:pt x="859633" y="91606"/>
                        <a:pt x="849086" y="87086"/>
                      </a:cubicBezTo>
                      <a:cubicBezTo>
                        <a:pt x="834170" y="80694"/>
                        <a:pt x="820938" y="70446"/>
                        <a:pt x="805543" y="65314"/>
                      </a:cubicBezTo>
                      <a:cubicBezTo>
                        <a:pt x="787991" y="59463"/>
                        <a:pt x="769065" y="58916"/>
                        <a:pt x="751115" y="54429"/>
                      </a:cubicBezTo>
                      <a:cubicBezTo>
                        <a:pt x="739983" y="51646"/>
                        <a:pt x="729659" y="46032"/>
                        <a:pt x="718457" y="43543"/>
                      </a:cubicBezTo>
                      <a:cubicBezTo>
                        <a:pt x="586533" y="14226"/>
                        <a:pt x="719803" y="54877"/>
                        <a:pt x="587829" y="10886"/>
                      </a:cubicBezTo>
                      <a:lnTo>
                        <a:pt x="555172" y="0"/>
                      </a:lnTo>
                      <a:lnTo>
                        <a:pt x="217715" y="10886"/>
                      </a:lnTo>
                      <a:cubicBezTo>
                        <a:pt x="160605" y="13741"/>
                        <a:pt x="109971" y="23400"/>
                        <a:pt x="54429" y="32657"/>
                      </a:cubicBezTo>
                      <a:lnTo>
                        <a:pt x="0" y="762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931229" y="2209800"/>
                  <a:ext cx="1696094" cy="283029"/>
                </a:xfrm>
                <a:custGeom>
                  <a:avLst/>
                  <a:gdLst>
                    <a:gd name="connsiteX0" fmla="*/ 0 w 1696094"/>
                    <a:gd name="connsiteY0" fmla="*/ 119743 h 283029"/>
                    <a:gd name="connsiteX1" fmla="*/ 65314 w 1696094"/>
                    <a:gd name="connsiteY1" fmla="*/ 76200 h 283029"/>
                    <a:gd name="connsiteX2" fmla="*/ 97971 w 1696094"/>
                    <a:gd name="connsiteY2" fmla="*/ 54429 h 283029"/>
                    <a:gd name="connsiteX3" fmla="*/ 152400 w 1696094"/>
                    <a:gd name="connsiteY3" fmla="*/ 10886 h 283029"/>
                    <a:gd name="connsiteX4" fmla="*/ 185057 w 1696094"/>
                    <a:gd name="connsiteY4" fmla="*/ 0 h 283029"/>
                    <a:gd name="connsiteX5" fmla="*/ 206828 w 1696094"/>
                    <a:gd name="connsiteY5" fmla="*/ 65314 h 283029"/>
                    <a:gd name="connsiteX6" fmla="*/ 217714 w 1696094"/>
                    <a:gd name="connsiteY6" fmla="*/ 130629 h 283029"/>
                    <a:gd name="connsiteX7" fmla="*/ 239485 w 1696094"/>
                    <a:gd name="connsiteY7" fmla="*/ 174171 h 283029"/>
                    <a:gd name="connsiteX8" fmla="*/ 272142 w 1696094"/>
                    <a:gd name="connsiteY8" fmla="*/ 239486 h 283029"/>
                    <a:gd name="connsiteX9" fmla="*/ 293914 w 1696094"/>
                    <a:gd name="connsiteY9" fmla="*/ 195943 h 283029"/>
                    <a:gd name="connsiteX10" fmla="*/ 337457 w 1696094"/>
                    <a:gd name="connsiteY10" fmla="*/ 108857 h 283029"/>
                    <a:gd name="connsiteX11" fmla="*/ 381000 w 1696094"/>
                    <a:gd name="connsiteY11" fmla="*/ 130629 h 283029"/>
                    <a:gd name="connsiteX12" fmla="*/ 402771 w 1696094"/>
                    <a:gd name="connsiteY12" fmla="*/ 174171 h 283029"/>
                    <a:gd name="connsiteX13" fmla="*/ 424542 w 1696094"/>
                    <a:gd name="connsiteY13" fmla="*/ 206829 h 283029"/>
                    <a:gd name="connsiteX14" fmla="*/ 489857 w 1696094"/>
                    <a:gd name="connsiteY14" fmla="*/ 174171 h 283029"/>
                    <a:gd name="connsiteX15" fmla="*/ 522514 w 1696094"/>
                    <a:gd name="connsiteY15" fmla="*/ 163286 h 283029"/>
                    <a:gd name="connsiteX16" fmla="*/ 533400 w 1696094"/>
                    <a:gd name="connsiteY16" fmla="*/ 130629 h 283029"/>
                    <a:gd name="connsiteX17" fmla="*/ 566057 w 1696094"/>
                    <a:gd name="connsiteY17" fmla="*/ 141514 h 283029"/>
                    <a:gd name="connsiteX18" fmla="*/ 576942 w 1696094"/>
                    <a:gd name="connsiteY18" fmla="*/ 228600 h 283029"/>
                    <a:gd name="connsiteX19" fmla="*/ 587828 w 1696094"/>
                    <a:gd name="connsiteY19" fmla="*/ 261257 h 283029"/>
                    <a:gd name="connsiteX20" fmla="*/ 609600 w 1696094"/>
                    <a:gd name="connsiteY20" fmla="*/ 239486 h 283029"/>
                    <a:gd name="connsiteX21" fmla="*/ 642257 w 1696094"/>
                    <a:gd name="connsiteY21" fmla="*/ 141514 h 283029"/>
                    <a:gd name="connsiteX22" fmla="*/ 696685 w 1696094"/>
                    <a:gd name="connsiteY22" fmla="*/ 152400 h 283029"/>
                    <a:gd name="connsiteX23" fmla="*/ 707571 w 1696094"/>
                    <a:gd name="connsiteY23" fmla="*/ 185057 h 283029"/>
                    <a:gd name="connsiteX24" fmla="*/ 740228 w 1696094"/>
                    <a:gd name="connsiteY24" fmla="*/ 206829 h 283029"/>
                    <a:gd name="connsiteX25" fmla="*/ 783771 w 1696094"/>
                    <a:gd name="connsiteY25" fmla="*/ 272143 h 283029"/>
                    <a:gd name="connsiteX26" fmla="*/ 816428 w 1696094"/>
                    <a:gd name="connsiteY26" fmla="*/ 283029 h 283029"/>
                    <a:gd name="connsiteX27" fmla="*/ 838200 w 1696094"/>
                    <a:gd name="connsiteY27" fmla="*/ 261257 h 283029"/>
                    <a:gd name="connsiteX28" fmla="*/ 859971 w 1696094"/>
                    <a:gd name="connsiteY28" fmla="*/ 228600 h 283029"/>
                    <a:gd name="connsiteX29" fmla="*/ 892628 w 1696094"/>
                    <a:gd name="connsiteY29" fmla="*/ 185057 h 283029"/>
                    <a:gd name="connsiteX30" fmla="*/ 914400 w 1696094"/>
                    <a:gd name="connsiteY30" fmla="*/ 163286 h 283029"/>
                    <a:gd name="connsiteX31" fmla="*/ 947057 w 1696094"/>
                    <a:gd name="connsiteY31" fmla="*/ 152400 h 283029"/>
                    <a:gd name="connsiteX32" fmla="*/ 979714 w 1696094"/>
                    <a:gd name="connsiteY32" fmla="*/ 174171 h 283029"/>
                    <a:gd name="connsiteX33" fmla="*/ 1001485 w 1696094"/>
                    <a:gd name="connsiteY33" fmla="*/ 195943 h 283029"/>
                    <a:gd name="connsiteX34" fmla="*/ 1045028 w 1696094"/>
                    <a:gd name="connsiteY34" fmla="*/ 206829 h 283029"/>
                    <a:gd name="connsiteX35" fmla="*/ 1077685 w 1696094"/>
                    <a:gd name="connsiteY35" fmla="*/ 217714 h 283029"/>
                    <a:gd name="connsiteX36" fmla="*/ 1132114 w 1696094"/>
                    <a:gd name="connsiteY36" fmla="*/ 185057 h 283029"/>
                    <a:gd name="connsiteX37" fmla="*/ 1153885 w 1696094"/>
                    <a:gd name="connsiteY37" fmla="*/ 206829 h 283029"/>
                    <a:gd name="connsiteX38" fmla="*/ 1164771 w 1696094"/>
                    <a:gd name="connsiteY38" fmla="*/ 239486 h 283029"/>
                    <a:gd name="connsiteX39" fmla="*/ 1219200 w 1696094"/>
                    <a:gd name="connsiteY39" fmla="*/ 228600 h 283029"/>
                    <a:gd name="connsiteX40" fmla="*/ 1262742 w 1696094"/>
                    <a:gd name="connsiteY40" fmla="*/ 217714 h 283029"/>
                    <a:gd name="connsiteX41" fmla="*/ 1338942 w 1696094"/>
                    <a:gd name="connsiteY41" fmla="*/ 185057 h 283029"/>
                    <a:gd name="connsiteX42" fmla="*/ 1349828 w 1696094"/>
                    <a:gd name="connsiteY42" fmla="*/ 217714 h 283029"/>
                    <a:gd name="connsiteX43" fmla="*/ 1458685 w 1696094"/>
                    <a:gd name="connsiteY43" fmla="*/ 206829 h 283029"/>
                    <a:gd name="connsiteX44" fmla="*/ 1524000 w 1696094"/>
                    <a:gd name="connsiteY44" fmla="*/ 185057 h 283029"/>
                    <a:gd name="connsiteX45" fmla="*/ 1545771 w 1696094"/>
                    <a:gd name="connsiteY45" fmla="*/ 206829 h 283029"/>
                    <a:gd name="connsiteX46" fmla="*/ 1556657 w 1696094"/>
                    <a:gd name="connsiteY46" fmla="*/ 239486 h 283029"/>
                    <a:gd name="connsiteX47" fmla="*/ 1578428 w 1696094"/>
                    <a:gd name="connsiteY47" fmla="*/ 272143 h 283029"/>
                    <a:gd name="connsiteX48" fmla="*/ 1349828 w 1696094"/>
                    <a:gd name="connsiteY48" fmla="*/ 272143 h 283029"/>
                    <a:gd name="connsiteX49" fmla="*/ 598714 w 1696094"/>
                    <a:gd name="connsiteY49" fmla="*/ 283029 h 283029"/>
                    <a:gd name="connsiteX50" fmla="*/ 468085 w 1696094"/>
                    <a:gd name="connsiteY50" fmla="*/ 272143 h 283029"/>
                    <a:gd name="connsiteX51" fmla="*/ 446314 w 1696094"/>
                    <a:gd name="connsiteY51" fmla="*/ 250371 h 283029"/>
                    <a:gd name="connsiteX52" fmla="*/ 413657 w 1696094"/>
                    <a:gd name="connsiteY52" fmla="*/ 239486 h 283029"/>
                    <a:gd name="connsiteX53" fmla="*/ 359228 w 1696094"/>
                    <a:gd name="connsiteY53" fmla="*/ 195943 h 283029"/>
                    <a:gd name="connsiteX54" fmla="*/ 315685 w 1696094"/>
                    <a:gd name="connsiteY54" fmla="*/ 185057 h 283029"/>
                    <a:gd name="connsiteX55" fmla="*/ 43542 w 1696094"/>
                    <a:gd name="connsiteY55" fmla="*/ 163286 h 283029"/>
                    <a:gd name="connsiteX56" fmla="*/ 21771 w 1696094"/>
                    <a:gd name="connsiteY56" fmla="*/ 141514 h 283029"/>
                    <a:gd name="connsiteX57" fmla="*/ 21771 w 1696094"/>
                    <a:gd name="connsiteY57" fmla="*/ 65314 h 283029"/>
                    <a:gd name="connsiteX58" fmla="*/ 43542 w 1696094"/>
                    <a:gd name="connsiteY58" fmla="*/ 43543 h 2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96094" h="283029">
                      <a:moveTo>
                        <a:pt x="0" y="119743"/>
                      </a:moveTo>
                      <a:lnTo>
                        <a:pt x="65314" y="76200"/>
                      </a:lnTo>
                      <a:cubicBezTo>
                        <a:pt x="76200" y="68943"/>
                        <a:pt x="88720" y="63680"/>
                        <a:pt x="97971" y="54429"/>
                      </a:cubicBezTo>
                      <a:cubicBezTo>
                        <a:pt x="118223" y="34176"/>
                        <a:pt x="124932" y="24620"/>
                        <a:pt x="152400" y="10886"/>
                      </a:cubicBezTo>
                      <a:cubicBezTo>
                        <a:pt x="162663" y="5754"/>
                        <a:pt x="174171" y="3629"/>
                        <a:pt x="185057" y="0"/>
                      </a:cubicBezTo>
                      <a:cubicBezTo>
                        <a:pt x="192314" y="21771"/>
                        <a:pt x="203055" y="42677"/>
                        <a:pt x="206828" y="65314"/>
                      </a:cubicBezTo>
                      <a:cubicBezTo>
                        <a:pt x="210457" y="87086"/>
                        <a:pt x="211372" y="109488"/>
                        <a:pt x="217714" y="130629"/>
                      </a:cubicBezTo>
                      <a:cubicBezTo>
                        <a:pt x="222377" y="146172"/>
                        <a:pt x="233093" y="159256"/>
                        <a:pt x="239485" y="174171"/>
                      </a:cubicBezTo>
                      <a:cubicBezTo>
                        <a:pt x="266527" y="237269"/>
                        <a:pt x="230303" y="176727"/>
                        <a:pt x="272142" y="239486"/>
                      </a:cubicBezTo>
                      <a:cubicBezTo>
                        <a:pt x="279399" y="224972"/>
                        <a:pt x="287887" y="211010"/>
                        <a:pt x="293914" y="195943"/>
                      </a:cubicBezTo>
                      <a:cubicBezTo>
                        <a:pt x="327270" y="112552"/>
                        <a:pt x="295728" y="150586"/>
                        <a:pt x="337457" y="108857"/>
                      </a:cubicBezTo>
                      <a:cubicBezTo>
                        <a:pt x="351971" y="116114"/>
                        <a:pt x="369525" y="119154"/>
                        <a:pt x="381000" y="130629"/>
                      </a:cubicBezTo>
                      <a:cubicBezTo>
                        <a:pt x="392474" y="142103"/>
                        <a:pt x="394720" y="160082"/>
                        <a:pt x="402771" y="174171"/>
                      </a:cubicBezTo>
                      <a:cubicBezTo>
                        <a:pt x="409262" y="185530"/>
                        <a:pt x="417285" y="195943"/>
                        <a:pt x="424542" y="206829"/>
                      </a:cubicBezTo>
                      <a:cubicBezTo>
                        <a:pt x="506633" y="179465"/>
                        <a:pt x="405443" y="216378"/>
                        <a:pt x="489857" y="174171"/>
                      </a:cubicBezTo>
                      <a:cubicBezTo>
                        <a:pt x="500120" y="169039"/>
                        <a:pt x="511628" y="166914"/>
                        <a:pt x="522514" y="163286"/>
                      </a:cubicBezTo>
                      <a:cubicBezTo>
                        <a:pt x="526143" y="152400"/>
                        <a:pt x="523137" y="135761"/>
                        <a:pt x="533400" y="130629"/>
                      </a:cubicBezTo>
                      <a:cubicBezTo>
                        <a:pt x="543663" y="125497"/>
                        <a:pt x="561397" y="131029"/>
                        <a:pt x="566057" y="141514"/>
                      </a:cubicBezTo>
                      <a:cubicBezTo>
                        <a:pt x="577938" y="168247"/>
                        <a:pt x="571709" y="199817"/>
                        <a:pt x="576942" y="228600"/>
                      </a:cubicBezTo>
                      <a:cubicBezTo>
                        <a:pt x="578995" y="239889"/>
                        <a:pt x="584199" y="250371"/>
                        <a:pt x="587828" y="261257"/>
                      </a:cubicBezTo>
                      <a:cubicBezTo>
                        <a:pt x="595085" y="254000"/>
                        <a:pt x="605353" y="248829"/>
                        <a:pt x="609600" y="239486"/>
                      </a:cubicBezTo>
                      <a:cubicBezTo>
                        <a:pt x="623845" y="208148"/>
                        <a:pt x="642257" y="141514"/>
                        <a:pt x="642257" y="141514"/>
                      </a:cubicBezTo>
                      <a:cubicBezTo>
                        <a:pt x="660400" y="145143"/>
                        <a:pt x="681290" y="142137"/>
                        <a:pt x="696685" y="152400"/>
                      </a:cubicBezTo>
                      <a:cubicBezTo>
                        <a:pt x="706232" y="158765"/>
                        <a:pt x="700403" y="176097"/>
                        <a:pt x="707571" y="185057"/>
                      </a:cubicBezTo>
                      <a:cubicBezTo>
                        <a:pt x="715744" y="195273"/>
                        <a:pt x="729342" y="199572"/>
                        <a:pt x="740228" y="206829"/>
                      </a:cubicBezTo>
                      <a:cubicBezTo>
                        <a:pt x="751569" y="229511"/>
                        <a:pt x="760026" y="257895"/>
                        <a:pt x="783771" y="272143"/>
                      </a:cubicBezTo>
                      <a:cubicBezTo>
                        <a:pt x="793610" y="278047"/>
                        <a:pt x="805542" y="279400"/>
                        <a:pt x="816428" y="283029"/>
                      </a:cubicBezTo>
                      <a:cubicBezTo>
                        <a:pt x="823685" y="275772"/>
                        <a:pt x="831789" y="269271"/>
                        <a:pt x="838200" y="261257"/>
                      </a:cubicBezTo>
                      <a:cubicBezTo>
                        <a:pt x="846373" y="251041"/>
                        <a:pt x="852367" y="239246"/>
                        <a:pt x="859971" y="228600"/>
                      </a:cubicBezTo>
                      <a:cubicBezTo>
                        <a:pt x="870516" y="213836"/>
                        <a:pt x="881013" y="198995"/>
                        <a:pt x="892628" y="185057"/>
                      </a:cubicBezTo>
                      <a:cubicBezTo>
                        <a:pt x="899198" y="177173"/>
                        <a:pt x="905599" y="168566"/>
                        <a:pt x="914400" y="163286"/>
                      </a:cubicBezTo>
                      <a:cubicBezTo>
                        <a:pt x="924239" y="157382"/>
                        <a:pt x="936171" y="156029"/>
                        <a:pt x="947057" y="152400"/>
                      </a:cubicBezTo>
                      <a:cubicBezTo>
                        <a:pt x="957943" y="159657"/>
                        <a:pt x="969498" y="165998"/>
                        <a:pt x="979714" y="174171"/>
                      </a:cubicBezTo>
                      <a:cubicBezTo>
                        <a:pt x="987728" y="180582"/>
                        <a:pt x="992305" y="191353"/>
                        <a:pt x="1001485" y="195943"/>
                      </a:cubicBezTo>
                      <a:cubicBezTo>
                        <a:pt x="1014866" y="202634"/>
                        <a:pt x="1030643" y="202719"/>
                        <a:pt x="1045028" y="206829"/>
                      </a:cubicBezTo>
                      <a:cubicBezTo>
                        <a:pt x="1056061" y="209981"/>
                        <a:pt x="1066799" y="214086"/>
                        <a:pt x="1077685" y="217714"/>
                      </a:cubicBezTo>
                      <a:cubicBezTo>
                        <a:pt x="1090717" y="204682"/>
                        <a:pt x="1108563" y="180347"/>
                        <a:pt x="1132114" y="185057"/>
                      </a:cubicBezTo>
                      <a:cubicBezTo>
                        <a:pt x="1142178" y="187070"/>
                        <a:pt x="1146628" y="199572"/>
                        <a:pt x="1153885" y="206829"/>
                      </a:cubicBezTo>
                      <a:cubicBezTo>
                        <a:pt x="1157514" y="217715"/>
                        <a:pt x="1156657" y="231372"/>
                        <a:pt x="1164771" y="239486"/>
                      </a:cubicBezTo>
                      <a:cubicBezTo>
                        <a:pt x="1199460" y="274174"/>
                        <a:pt x="1196206" y="240097"/>
                        <a:pt x="1219200" y="228600"/>
                      </a:cubicBezTo>
                      <a:cubicBezTo>
                        <a:pt x="1232581" y="221909"/>
                        <a:pt x="1248228" y="221343"/>
                        <a:pt x="1262742" y="217714"/>
                      </a:cubicBezTo>
                      <a:cubicBezTo>
                        <a:pt x="1277880" y="207623"/>
                        <a:pt x="1316977" y="176271"/>
                        <a:pt x="1338942" y="185057"/>
                      </a:cubicBezTo>
                      <a:cubicBezTo>
                        <a:pt x="1349596" y="189319"/>
                        <a:pt x="1346199" y="206828"/>
                        <a:pt x="1349828" y="217714"/>
                      </a:cubicBezTo>
                      <a:cubicBezTo>
                        <a:pt x="1386114" y="214086"/>
                        <a:pt x="1422843" y="213549"/>
                        <a:pt x="1458685" y="206829"/>
                      </a:cubicBezTo>
                      <a:cubicBezTo>
                        <a:pt x="1481241" y="202600"/>
                        <a:pt x="1524000" y="185057"/>
                        <a:pt x="1524000" y="185057"/>
                      </a:cubicBezTo>
                      <a:cubicBezTo>
                        <a:pt x="1531257" y="192314"/>
                        <a:pt x="1540491" y="198028"/>
                        <a:pt x="1545771" y="206829"/>
                      </a:cubicBezTo>
                      <a:cubicBezTo>
                        <a:pt x="1551675" y="216668"/>
                        <a:pt x="1551525" y="229223"/>
                        <a:pt x="1556657" y="239486"/>
                      </a:cubicBezTo>
                      <a:cubicBezTo>
                        <a:pt x="1562508" y="251188"/>
                        <a:pt x="1571171" y="261257"/>
                        <a:pt x="1578428" y="272143"/>
                      </a:cubicBezTo>
                      <a:cubicBezTo>
                        <a:pt x="1696094" y="232920"/>
                        <a:pt x="1604917" y="266657"/>
                        <a:pt x="1349828" y="272143"/>
                      </a:cubicBezTo>
                      <a:lnTo>
                        <a:pt x="598714" y="283029"/>
                      </a:lnTo>
                      <a:cubicBezTo>
                        <a:pt x="555171" y="279400"/>
                        <a:pt x="510809" y="281298"/>
                        <a:pt x="468085" y="272143"/>
                      </a:cubicBezTo>
                      <a:cubicBezTo>
                        <a:pt x="458050" y="269993"/>
                        <a:pt x="455115" y="255651"/>
                        <a:pt x="446314" y="250371"/>
                      </a:cubicBezTo>
                      <a:cubicBezTo>
                        <a:pt x="436475" y="244467"/>
                        <a:pt x="424543" y="243114"/>
                        <a:pt x="413657" y="239486"/>
                      </a:cubicBezTo>
                      <a:cubicBezTo>
                        <a:pt x="396100" y="221929"/>
                        <a:pt x="383260" y="206242"/>
                        <a:pt x="359228" y="195943"/>
                      </a:cubicBezTo>
                      <a:cubicBezTo>
                        <a:pt x="345477" y="190050"/>
                        <a:pt x="330070" y="189167"/>
                        <a:pt x="315685" y="185057"/>
                      </a:cubicBezTo>
                      <a:cubicBezTo>
                        <a:pt x="185720" y="147923"/>
                        <a:pt x="444209" y="181497"/>
                        <a:pt x="43542" y="163286"/>
                      </a:cubicBezTo>
                      <a:cubicBezTo>
                        <a:pt x="36285" y="156029"/>
                        <a:pt x="27051" y="150315"/>
                        <a:pt x="21771" y="141514"/>
                      </a:cubicBezTo>
                      <a:cubicBezTo>
                        <a:pt x="6193" y="115551"/>
                        <a:pt x="8050" y="92755"/>
                        <a:pt x="21771" y="65314"/>
                      </a:cubicBezTo>
                      <a:cubicBezTo>
                        <a:pt x="26361" y="56135"/>
                        <a:pt x="36285" y="50800"/>
                        <a:pt x="43542" y="43543"/>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2" name="Freeform 81"/>
              <p:cNvSpPr/>
              <p:nvPr/>
            </p:nvSpPr>
            <p:spPr>
              <a:xfrm>
                <a:off x="-4619645" y="5226355"/>
                <a:ext cx="189631" cy="225352"/>
              </a:xfrm>
              <a:custGeom>
                <a:avLst/>
                <a:gdLst>
                  <a:gd name="connsiteX0" fmla="*/ 30798 w 256130"/>
                  <a:gd name="connsiteY0" fmla="*/ 257987 h 259801"/>
                  <a:gd name="connsiteX1" fmla="*/ 52569 w 256130"/>
                  <a:gd name="connsiteY1" fmla="*/ 192673 h 259801"/>
                  <a:gd name="connsiteX2" fmla="*/ 96112 w 256130"/>
                  <a:gd name="connsiteY2" fmla="*/ 138244 h 259801"/>
                  <a:gd name="connsiteX3" fmla="*/ 150541 w 256130"/>
                  <a:gd name="connsiteY3" fmla="*/ 83816 h 259801"/>
                  <a:gd name="connsiteX4" fmla="*/ 172312 w 256130"/>
                  <a:gd name="connsiteY4" fmla="*/ 62044 h 259801"/>
                  <a:gd name="connsiteX5" fmla="*/ 237627 w 256130"/>
                  <a:gd name="connsiteY5" fmla="*/ 18502 h 259801"/>
                  <a:gd name="connsiteX6" fmla="*/ 183198 w 256130"/>
                  <a:gd name="connsiteY6" fmla="*/ 62044 h 259801"/>
                  <a:gd name="connsiteX7" fmla="*/ 150541 w 256130"/>
                  <a:gd name="connsiteY7" fmla="*/ 127359 h 259801"/>
                  <a:gd name="connsiteX8" fmla="*/ 106998 w 256130"/>
                  <a:gd name="connsiteY8" fmla="*/ 170902 h 259801"/>
                  <a:gd name="connsiteX9" fmla="*/ 85227 w 256130"/>
                  <a:gd name="connsiteY9" fmla="*/ 203559 h 259801"/>
                  <a:gd name="connsiteX10" fmla="*/ 30798 w 256130"/>
                  <a:gd name="connsiteY10" fmla="*/ 257987 h 25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130" h="259801">
                    <a:moveTo>
                      <a:pt x="30798" y="257987"/>
                    </a:moveTo>
                    <a:cubicBezTo>
                      <a:pt x="25355" y="256173"/>
                      <a:pt x="36341" y="208900"/>
                      <a:pt x="52569" y="192673"/>
                    </a:cubicBezTo>
                    <a:cubicBezTo>
                      <a:pt x="137444" y="107802"/>
                      <a:pt x="0" y="248087"/>
                      <a:pt x="96112" y="138244"/>
                    </a:cubicBezTo>
                    <a:cubicBezTo>
                      <a:pt x="113008" y="118934"/>
                      <a:pt x="132398" y="101959"/>
                      <a:pt x="150541" y="83816"/>
                    </a:cubicBezTo>
                    <a:cubicBezTo>
                      <a:pt x="157798" y="76559"/>
                      <a:pt x="163772" y="67737"/>
                      <a:pt x="172312" y="62044"/>
                    </a:cubicBezTo>
                    <a:cubicBezTo>
                      <a:pt x="194084" y="47530"/>
                      <a:pt x="256130" y="0"/>
                      <a:pt x="237627" y="18502"/>
                    </a:cubicBezTo>
                    <a:cubicBezTo>
                      <a:pt x="206604" y="49524"/>
                      <a:pt x="224395" y="34580"/>
                      <a:pt x="183198" y="62044"/>
                    </a:cubicBezTo>
                    <a:cubicBezTo>
                      <a:pt x="172662" y="93652"/>
                      <a:pt x="173561" y="100502"/>
                      <a:pt x="150541" y="127359"/>
                    </a:cubicBezTo>
                    <a:cubicBezTo>
                      <a:pt x="137183" y="142944"/>
                      <a:pt x="118384" y="153823"/>
                      <a:pt x="106998" y="170902"/>
                    </a:cubicBezTo>
                    <a:cubicBezTo>
                      <a:pt x="99741" y="181788"/>
                      <a:pt x="93741" y="193626"/>
                      <a:pt x="85227" y="203559"/>
                    </a:cubicBezTo>
                    <a:cubicBezTo>
                      <a:pt x="85201" y="203589"/>
                      <a:pt x="36241" y="259801"/>
                      <a:pt x="30798" y="2579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876872" y="5242403"/>
                <a:ext cx="184658" cy="190420"/>
              </a:xfrm>
              <a:custGeom>
                <a:avLst/>
                <a:gdLst>
                  <a:gd name="connsiteX0" fmla="*/ 247599 w 249413"/>
                  <a:gd name="connsiteY0" fmla="*/ 217715 h 219529"/>
                  <a:gd name="connsiteX1" fmla="*/ 182285 w 249413"/>
                  <a:gd name="connsiteY1" fmla="*/ 185058 h 219529"/>
                  <a:gd name="connsiteX2" fmla="*/ 149628 w 249413"/>
                  <a:gd name="connsiteY2" fmla="*/ 141515 h 219529"/>
                  <a:gd name="connsiteX3" fmla="*/ 127857 w 249413"/>
                  <a:gd name="connsiteY3" fmla="*/ 119743 h 219529"/>
                  <a:gd name="connsiteX4" fmla="*/ 106085 w 249413"/>
                  <a:gd name="connsiteY4" fmla="*/ 87086 h 219529"/>
                  <a:gd name="connsiteX5" fmla="*/ 62542 w 249413"/>
                  <a:gd name="connsiteY5" fmla="*/ 54429 h 219529"/>
                  <a:gd name="connsiteX6" fmla="*/ 40771 w 249413"/>
                  <a:gd name="connsiteY6" fmla="*/ 21772 h 219529"/>
                  <a:gd name="connsiteX7" fmla="*/ 8114 w 249413"/>
                  <a:gd name="connsiteY7" fmla="*/ 10886 h 219529"/>
                  <a:gd name="connsiteX8" fmla="*/ 18999 w 249413"/>
                  <a:gd name="connsiteY8" fmla="*/ 87086 h 219529"/>
                  <a:gd name="connsiteX9" fmla="*/ 40771 w 249413"/>
                  <a:gd name="connsiteY9" fmla="*/ 108858 h 219529"/>
                  <a:gd name="connsiteX10" fmla="*/ 73428 w 249413"/>
                  <a:gd name="connsiteY10" fmla="*/ 130629 h 219529"/>
                  <a:gd name="connsiteX11" fmla="*/ 95199 w 249413"/>
                  <a:gd name="connsiteY11" fmla="*/ 152401 h 219529"/>
                  <a:gd name="connsiteX12" fmla="*/ 127857 w 249413"/>
                  <a:gd name="connsiteY12" fmla="*/ 163286 h 219529"/>
                  <a:gd name="connsiteX13" fmla="*/ 193171 w 249413"/>
                  <a:gd name="connsiteY13" fmla="*/ 195943 h 219529"/>
                  <a:gd name="connsiteX14" fmla="*/ 247599 w 249413"/>
                  <a:gd name="connsiteY14" fmla="*/ 217715 h 2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3" h="219529">
                    <a:moveTo>
                      <a:pt x="247599" y="217715"/>
                    </a:moveTo>
                    <a:cubicBezTo>
                      <a:pt x="245785" y="215901"/>
                      <a:pt x="203386" y="206159"/>
                      <a:pt x="182285" y="185058"/>
                    </a:cubicBezTo>
                    <a:cubicBezTo>
                      <a:pt x="169456" y="172229"/>
                      <a:pt x="161243" y="155453"/>
                      <a:pt x="149628" y="141515"/>
                    </a:cubicBezTo>
                    <a:cubicBezTo>
                      <a:pt x="143058" y="133631"/>
                      <a:pt x="134268" y="127757"/>
                      <a:pt x="127857" y="119743"/>
                    </a:cubicBezTo>
                    <a:cubicBezTo>
                      <a:pt x="119684" y="109527"/>
                      <a:pt x="115336" y="96337"/>
                      <a:pt x="106085" y="87086"/>
                    </a:cubicBezTo>
                    <a:cubicBezTo>
                      <a:pt x="93256" y="74257"/>
                      <a:pt x="77056" y="65315"/>
                      <a:pt x="62542" y="54429"/>
                    </a:cubicBezTo>
                    <a:cubicBezTo>
                      <a:pt x="55285" y="43543"/>
                      <a:pt x="50987" y="29945"/>
                      <a:pt x="40771" y="21772"/>
                    </a:cubicBezTo>
                    <a:cubicBezTo>
                      <a:pt x="31811" y="14604"/>
                      <a:pt x="11743" y="0"/>
                      <a:pt x="8114" y="10886"/>
                    </a:cubicBezTo>
                    <a:cubicBezTo>
                      <a:pt x="0" y="35227"/>
                      <a:pt x="10885" y="62745"/>
                      <a:pt x="18999" y="87086"/>
                    </a:cubicBezTo>
                    <a:cubicBezTo>
                      <a:pt x="22245" y="96823"/>
                      <a:pt x="32757" y="102447"/>
                      <a:pt x="40771" y="108858"/>
                    </a:cubicBezTo>
                    <a:cubicBezTo>
                      <a:pt x="50987" y="117031"/>
                      <a:pt x="63212" y="122456"/>
                      <a:pt x="73428" y="130629"/>
                    </a:cubicBezTo>
                    <a:cubicBezTo>
                      <a:pt x="81442" y="137040"/>
                      <a:pt x="86398" y="147121"/>
                      <a:pt x="95199" y="152401"/>
                    </a:cubicBezTo>
                    <a:cubicBezTo>
                      <a:pt x="105039" y="158305"/>
                      <a:pt x="116971" y="159658"/>
                      <a:pt x="127857" y="163286"/>
                    </a:cubicBezTo>
                    <a:cubicBezTo>
                      <a:pt x="159785" y="184572"/>
                      <a:pt x="157115" y="186930"/>
                      <a:pt x="193171" y="195943"/>
                    </a:cubicBezTo>
                    <a:cubicBezTo>
                      <a:pt x="196691" y="196823"/>
                      <a:pt x="249413" y="219529"/>
                      <a:pt x="247599" y="21771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257800" y="5086350"/>
                <a:ext cx="1480934" cy="1771650"/>
              </a:xfrm>
              <a:custGeom>
                <a:avLst/>
                <a:gdLst>
                  <a:gd name="connsiteX0" fmla="*/ 180771 w 1480934"/>
                  <a:gd name="connsiteY0" fmla="*/ 0 h 1771650"/>
                  <a:gd name="connsiteX1" fmla="*/ 223634 w 1480934"/>
                  <a:gd name="connsiteY1" fmla="*/ 14287 h 1771650"/>
                  <a:gd name="connsiteX2" fmla="*/ 295071 w 1480934"/>
                  <a:gd name="connsiteY2" fmla="*/ 42862 h 1771650"/>
                  <a:gd name="connsiteX3" fmla="*/ 609396 w 1480934"/>
                  <a:gd name="connsiteY3" fmla="*/ 71437 h 1771650"/>
                  <a:gd name="connsiteX4" fmla="*/ 1323771 w 1480934"/>
                  <a:gd name="connsiteY4" fmla="*/ 42862 h 1771650"/>
                  <a:gd name="connsiteX5" fmla="*/ 1480934 w 1480934"/>
                  <a:gd name="connsiteY5" fmla="*/ 57150 h 1771650"/>
                  <a:gd name="connsiteX6" fmla="*/ 1438071 w 1480934"/>
                  <a:gd name="connsiteY6" fmla="*/ 228600 h 1771650"/>
                  <a:gd name="connsiteX7" fmla="*/ 1438071 w 1480934"/>
                  <a:gd name="connsiteY7" fmla="*/ 228600 h 1771650"/>
                  <a:gd name="connsiteX8" fmla="*/ 1395209 w 1480934"/>
                  <a:gd name="connsiteY8" fmla="*/ 385762 h 1771650"/>
                  <a:gd name="connsiteX9" fmla="*/ 1366634 w 1480934"/>
                  <a:gd name="connsiteY9" fmla="*/ 442912 h 1771650"/>
                  <a:gd name="connsiteX10" fmla="*/ 1366634 w 1480934"/>
                  <a:gd name="connsiteY10" fmla="*/ 757237 h 1771650"/>
                  <a:gd name="connsiteX11" fmla="*/ 1395209 w 1480934"/>
                  <a:gd name="connsiteY11" fmla="*/ 871537 h 1771650"/>
                  <a:gd name="connsiteX12" fmla="*/ 1409496 w 1480934"/>
                  <a:gd name="connsiteY12" fmla="*/ 942975 h 1771650"/>
                  <a:gd name="connsiteX13" fmla="*/ 1395209 w 1480934"/>
                  <a:gd name="connsiteY13" fmla="*/ 1157287 h 1771650"/>
                  <a:gd name="connsiteX14" fmla="*/ 1366634 w 1480934"/>
                  <a:gd name="connsiteY14" fmla="*/ 1243012 h 1771650"/>
                  <a:gd name="connsiteX15" fmla="*/ 1323771 w 1480934"/>
                  <a:gd name="connsiteY15" fmla="*/ 1328737 h 1771650"/>
                  <a:gd name="connsiteX16" fmla="*/ 1309484 w 1480934"/>
                  <a:gd name="connsiteY16" fmla="*/ 1371600 h 1771650"/>
                  <a:gd name="connsiteX17" fmla="*/ 1252334 w 1480934"/>
                  <a:gd name="connsiteY17" fmla="*/ 1457325 h 1771650"/>
                  <a:gd name="connsiteX18" fmla="*/ 1138034 w 1480934"/>
                  <a:gd name="connsiteY18" fmla="*/ 1585912 h 1771650"/>
                  <a:gd name="connsiteX19" fmla="*/ 1052309 w 1480934"/>
                  <a:gd name="connsiteY19" fmla="*/ 1643062 h 1771650"/>
                  <a:gd name="connsiteX20" fmla="*/ 1009446 w 1480934"/>
                  <a:gd name="connsiteY20" fmla="*/ 1685925 h 1771650"/>
                  <a:gd name="connsiteX21" fmla="*/ 923721 w 1480934"/>
                  <a:gd name="connsiteY21" fmla="*/ 1714500 h 1771650"/>
                  <a:gd name="connsiteX22" fmla="*/ 880859 w 1480934"/>
                  <a:gd name="connsiteY22" fmla="*/ 1743075 h 1771650"/>
                  <a:gd name="connsiteX23" fmla="*/ 780846 w 1480934"/>
                  <a:gd name="connsiteY23" fmla="*/ 1771650 h 1771650"/>
                  <a:gd name="connsiteX24" fmla="*/ 509384 w 1480934"/>
                  <a:gd name="connsiteY24" fmla="*/ 1757362 h 1771650"/>
                  <a:gd name="connsiteX25" fmla="*/ 466521 w 1480934"/>
                  <a:gd name="connsiteY25" fmla="*/ 1728787 h 1771650"/>
                  <a:gd name="connsiteX26" fmla="*/ 437946 w 1480934"/>
                  <a:gd name="connsiteY26" fmla="*/ 1685925 h 1771650"/>
                  <a:gd name="connsiteX27" fmla="*/ 395084 w 1480934"/>
                  <a:gd name="connsiteY27" fmla="*/ 1628775 h 1771650"/>
                  <a:gd name="connsiteX28" fmla="*/ 366509 w 1480934"/>
                  <a:gd name="connsiteY28" fmla="*/ 1543050 h 1771650"/>
                  <a:gd name="connsiteX29" fmla="*/ 295071 w 1480934"/>
                  <a:gd name="connsiteY29" fmla="*/ 1443037 h 1771650"/>
                  <a:gd name="connsiteX30" fmla="*/ 237921 w 1480934"/>
                  <a:gd name="connsiteY30" fmla="*/ 1343025 h 1771650"/>
                  <a:gd name="connsiteX31" fmla="*/ 180771 w 1480934"/>
                  <a:gd name="connsiteY31" fmla="*/ 1214437 h 1771650"/>
                  <a:gd name="connsiteX32" fmla="*/ 152196 w 1480934"/>
                  <a:gd name="connsiteY32" fmla="*/ 1128712 h 1771650"/>
                  <a:gd name="connsiteX33" fmla="*/ 137909 w 1480934"/>
                  <a:gd name="connsiteY33" fmla="*/ 1085850 h 1771650"/>
                  <a:gd name="connsiteX34" fmla="*/ 109334 w 1480934"/>
                  <a:gd name="connsiteY34" fmla="*/ 1042987 h 1771650"/>
                  <a:gd name="connsiteX35" fmla="*/ 66471 w 1480934"/>
                  <a:gd name="connsiteY35" fmla="*/ 957262 h 1771650"/>
                  <a:gd name="connsiteX36" fmla="*/ 52184 w 1480934"/>
                  <a:gd name="connsiteY36" fmla="*/ 900112 h 1771650"/>
                  <a:gd name="connsiteX37" fmla="*/ 9321 w 1480934"/>
                  <a:gd name="connsiteY37" fmla="*/ 757237 h 1771650"/>
                  <a:gd name="connsiteX38" fmla="*/ 37896 w 1480934"/>
                  <a:gd name="connsiteY38" fmla="*/ 342900 h 1771650"/>
                  <a:gd name="connsiteX39" fmla="*/ 52184 w 1480934"/>
                  <a:gd name="connsiteY39" fmla="*/ 285750 h 1771650"/>
                  <a:gd name="connsiteX40" fmla="*/ 95046 w 1480934"/>
                  <a:gd name="connsiteY40" fmla="*/ 242887 h 1771650"/>
                  <a:gd name="connsiteX41" fmla="*/ 152196 w 1480934"/>
                  <a:gd name="connsiteY41" fmla="*/ 157162 h 1771650"/>
                  <a:gd name="connsiteX42" fmla="*/ 237921 w 1480934"/>
                  <a:gd name="connsiteY42" fmla="*/ 71437 h 1771650"/>
                  <a:gd name="connsiteX43" fmla="*/ 395084 w 1480934"/>
                  <a:gd name="connsiteY43" fmla="*/ 42862 h 1771650"/>
                  <a:gd name="connsiteX44" fmla="*/ 452234 w 1480934"/>
                  <a:gd name="connsiteY44" fmla="*/ 42862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80934" h="1771650">
                    <a:moveTo>
                      <a:pt x="180771" y="0"/>
                    </a:moveTo>
                    <a:cubicBezTo>
                      <a:pt x="195059" y="4762"/>
                      <a:pt x="209532" y="8999"/>
                      <a:pt x="223634" y="14287"/>
                    </a:cubicBezTo>
                    <a:cubicBezTo>
                      <a:pt x="247648" y="23292"/>
                      <a:pt x="270328" y="36114"/>
                      <a:pt x="295071" y="42862"/>
                    </a:cubicBezTo>
                    <a:cubicBezTo>
                      <a:pt x="374867" y="64625"/>
                      <a:pt x="565990" y="68724"/>
                      <a:pt x="609396" y="71437"/>
                    </a:cubicBezTo>
                    <a:cubicBezTo>
                      <a:pt x="892412" y="51222"/>
                      <a:pt x="968628" y="42862"/>
                      <a:pt x="1323771" y="42862"/>
                    </a:cubicBezTo>
                    <a:cubicBezTo>
                      <a:pt x="1376375" y="42862"/>
                      <a:pt x="1428546" y="52387"/>
                      <a:pt x="1480934" y="57150"/>
                    </a:cubicBezTo>
                    <a:cubicBezTo>
                      <a:pt x="1461694" y="172586"/>
                      <a:pt x="1475807" y="115392"/>
                      <a:pt x="1438071" y="228600"/>
                    </a:cubicBezTo>
                    <a:lnTo>
                      <a:pt x="1438071" y="228600"/>
                    </a:lnTo>
                    <a:cubicBezTo>
                      <a:pt x="1427620" y="280859"/>
                      <a:pt x="1419379" y="337422"/>
                      <a:pt x="1395209" y="385762"/>
                    </a:cubicBezTo>
                    <a:lnTo>
                      <a:pt x="1366634" y="442912"/>
                    </a:lnTo>
                    <a:cubicBezTo>
                      <a:pt x="1343284" y="583010"/>
                      <a:pt x="1341342" y="554904"/>
                      <a:pt x="1366634" y="757237"/>
                    </a:cubicBezTo>
                    <a:cubicBezTo>
                      <a:pt x="1371505" y="796206"/>
                      <a:pt x="1387507" y="833027"/>
                      <a:pt x="1395209" y="871537"/>
                    </a:cubicBezTo>
                    <a:lnTo>
                      <a:pt x="1409496" y="942975"/>
                    </a:lnTo>
                    <a:cubicBezTo>
                      <a:pt x="1404734" y="1014412"/>
                      <a:pt x="1405334" y="1086411"/>
                      <a:pt x="1395209" y="1157287"/>
                    </a:cubicBezTo>
                    <a:cubicBezTo>
                      <a:pt x="1390949" y="1187105"/>
                      <a:pt x="1376159" y="1214437"/>
                      <a:pt x="1366634" y="1243012"/>
                    </a:cubicBezTo>
                    <a:cubicBezTo>
                      <a:pt x="1346916" y="1302164"/>
                      <a:pt x="1360699" y="1273345"/>
                      <a:pt x="1323771" y="1328737"/>
                    </a:cubicBezTo>
                    <a:cubicBezTo>
                      <a:pt x="1319009" y="1343025"/>
                      <a:pt x="1316798" y="1358435"/>
                      <a:pt x="1309484" y="1371600"/>
                    </a:cubicBezTo>
                    <a:cubicBezTo>
                      <a:pt x="1292806" y="1401621"/>
                      <a:pt x="1271384" y="1428750"/>
                      <a:pt x="1252334" y="1457325"/>
                    </a:cubicBezTo>
                    <a:cubicBezTo>
                      <a:pt x="1217978" y="1508859"/>
                      <a:pt x="1196752" y="1546767"/>
                      <a:pt x="1138034" y="1585912"/>
                    </a:cubicBezTo>
                    <a:cubicBezTo>
                      <a:pt x="1109459" y="1604962"/>
                      <a:pt x="1076593" y="1618778"/>
                      <a:pt x="1052309" y="1643062"/>
                    </a:cubicBezTo>
                    <a:cubicBezTo>
                      <a:pt x="1038021" y="1657350"/>
                      <a:pt x="1027109" y="1676112"/>
                      <a:pt x="1009446" y="1685925"/>
                    </a:cubicBezTo>
                    <a:cubicBezTo>
                      <a:pt x="983116" y="1700553"/>
                      <a:pt x="948783" y="1697792"/>
                      <a:pt x="923721" y="1714500"/>
                    </a:cubicBezTo>
                    <a:cubicBezTo>
                      <a:pt x="909434" y="1724025"/>
                      <a:pt x="896218" y="1735396"/>
                      <a:pt x="880859" y="1743075"/>
                    </a:cubicBezTo>
                    <a:cubicBezTo>
                      <a:pt x="860367" y="1753321"/>
                      <a:pt x="799150" y="1767074"/>
                      <a:pt x="780846" y="1771650"/>
                    </a:cubicBezTo>
                    <a:cubicBezTo>
                      <a:pt x="690359" y="1766887"/>
                      <a:pt x="599166" y="1769605"/>
                      <a:pt x="509384" y="1757362"/>
                    </a:cubicBezTo>
                    <a:cubicBezTo>
                      <a:pt x="492370" y="1755042"/>
                      <a:pt x="478663" y="1740929"/>
                      <a:pt x="466521" y="1728787"/>
                    </a:cubicBezTo>
                    <a:cubicBezTo>
                      <a:pt x="454379" y="1716645"/>
                      <a:pt x="447927" y="1699898"/>
                      <a:pt x="437946" y="1685925"/>
                    </a:cubicBezTo>
                    <a:cubicBezTo>
                      <a:pt x="424105" y="1666548"/>
                      <a:pt x="409371" y="1647825"/>
                      <a:pt x="395084" y="1628775"/>
                    </a:cubicBezTo>
                    <a:cubicBezTo>
                      <a:pt x="385559" y="1600200"/>
                      <a:pt x="384582" y="1567146"/>
                      <a:pt x="366509" y="1543050"/>
                    </a:cubicBezTo>
                    <a:cubicBezTo>
                      <a:pt x="348106" y="1518513"/>
                      <a:pt x="311787" y="1472290"/>
                      <a:pt x="295071" y="1443037"/>
                    </a:cubicBezTo>
                    <a:cubicBezTo>
                      <a:pt x="222568" y="1316155"/>
                      <a:pt x="307535" y="1447445"/>
                      <a:pt x="237921" y="1343025"/>
                    </a:cubicBezTo>
                    <a:cubicBezTo>
                      <a:pt x="203916" y="1241010"/>
                      <a:pt x="226054" y="1282362"/>
                      <a:pt x="180771" y="1214437"/>
                    </a:cubicBezTo>
                    <a:lnTo>
                      <a:pt x="152196" y="1128712"/>
                    </a:lnTo>
                    <a:cubicBezTo>
                      <a:pt x="147434" y="1114425"/>
                      <a:pt x="146263" y="1098381"/>
                      <a:pt x="137909" y="1085850"/>
                    </a:cubicBezTo>
                    <a:cubicBezTo>
                      <a:pt x="128384" y="1071562"/>
                      <a:pt x="117013" y="1058346"/>
                      <a:pt x="109334" y="1042987"/>
                    </a:cubicBezTo>
                    <a:cubicBezTo>
                      <a:pt x="50180" y="924681"/>
                      <a:pt x="148364" y="1080103"/>
                      <a:pt x="66471" y="957262"/>
                    </a:cubicBezTo>
                    <a:cubicBezTo>
                      <a:pt x="61709" y="938212"/>
                      <a:pt x="57826" y="918920"/>
                      <a:pt x="52184" y="900112"/>
                    </a:cubicBezTo>
                    <a:cubicBezTo>
                      <a:pt x="0" y="726165"/>
                      <a:pt x="42257" y="888978"/>
                      <a:pt x="9321" y="757237"/>
                    </a:cubicBezTo>
                    <a:cubicBezTo>
                      <a:pt x="18072" y="555977"/>
                      <a:pt x="7380" y="495478"/>
                      <a:pt x="37896" y="342900"/>
                    </a:cubicBezTo>
                    <a:cubicBezTo>
                      <a:pt x="41747" y="323645"/>
                      <a:pt x="42442" y="302799"/>
                      <a:pt x="52184" y="285750"/>
                    </a:cubicBezTo>
                    <a:cubicBezTo>
                      <a:pt x="62209" y="268207"/>
                      <a:pt x="82641" y="258836"/>
                      <a:pt x="95046" y="242887"/>
                    </a:cubicBezTo>
                    <a:cubicBezTo>
                      <a:pt x="116130" y="215778"/>
                      <a:pt x="127912" y="181446"/>
                      <a:pt x="152196" y="157162"/>
                    </a:cubicBezTo>
                    <a:cubicBezTo>
                      <a:pt x="180771" y="128587"/>
                      <a:pt x="198716" y="81238"/>
                      <a:pt x="237921" y="71437"/>
                    </a:cubicBezTo>
                    <a:cubicBezTo>
                      <a:pt x="304996" y="54669"/>
                      <a:pt x="314641" y="50175"/>
                      <a:pt x="395084" y="42862"/>
                    </a:cubicBezTo>
                    <a:cubicBezTo>
                      <a:pt x="414056" y="41137"/>
                      <a:pt x="433184" y="42862"/>
                      <a:pt x="452234" y="42862"/>
                    </a:cubicBezTo>
                  </a:path>
                </a:pathLst>
              </a:custGeom>
              <a:solidFill>
                <a:schemeClr val="bg2">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ransition advTm="4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3.33333E-6 3.33333E-6 L 1.94167 -2 " pathEditMode="relative" rAng="0" ptsTypes="AA">
                                      <p:cBhvr>
                                        <p:cTn id="6" dur="7000" fill="hold"/>
                                        <p:tgtEl>
                                          <p:spTgt spid="107"/>
                                        </p:tgtEl>
                                        <p:attrNameLst>
                                          <p:attrName>ppt_x</p:attrName>
                                          <p:attrName>ppt_y</p:attrName>
                                        </p:attrNameLst>
                                      </p:cBhvr>
                                      <p:rCtr x="971" y="-1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480</Words>
  <Application>Microsoft Office PowerPoint</Application>
  <PresentationFormat>On-screen Show (4:3)</PresentationFormat>
  <Paragraphs>58</Paragraphs>
  <Slides>25</Slides>
  <Notes>17</Notes>
  <HiddenSlides>0</HiddenSlides>
  <MMClips>8</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Perseus</vt:lpstr>
      <vt:lpstr>Slide 2</vt:lpstr>
      <vt:lpstr>Slide 3</vt:lpstr>
      <vt:lpstr>Slide 4</vt:lpstr>
      <vt:lpstr>Slide 5</vt:lpstr>
      <vt:lpstr>Slide 6</vt:lpstr>
      <vt:lpstr>Slide 7</vt:lpstr>
      <vt:lpstr>Slide 8</vt:lpstr>
      <vt:lpstr>s</vt:lpstr>
      <vt:lpstr>Slide 10</vt:lpstr>
      <vt:lpstr>Theseus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Yorktown Community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Perseus</dc:title>
  <dc:creator>profile</dc:creator>
  <cp:lastModifiedBy>Allison Nicole Neal</cp:lastModifiedBy>
  <cp:revision>143</cp:revision>
  <dcterms:created xsi:type="dcterms:W3CDTF">2010-09-02T13:24:46Z</dcterms:created>
  <dcterms:modified xsi:type="dcterms:W3CDTF">2010-09-06T15:16:13Z</dcterms:modified>
</cp:coreProperties>
</file>