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8" r:id="rId3"/>
    <p:sldId id="279" r:id="rId4"/>
    <p:sldId id="280" r:id="rId5"/>
    <p:sldId id="282" r:id="rId6"/>
    <p:sldId id="283" r:id="rId7"/>
    <p:sldId id="273" r:id="rId8"/>
    <p:sldId id="284" r:id="rId9"/>
    <p:sldId id="274" r:id="rId10"/>
    <p:sldId id="267" r:id="rId11"/>
    <p:sldId id="275" r:id="rId12"/>
    <p:sldId id="266" r:id="rId13"/>
    <p:sldId id="276" r:id="rId14"/>
    <p:sldId id="265" r:id="rId15"/>
    <p:sldId id="271" r:id="rId16"/>
    <p:sldId id="277" r:id="rId17"/>
    <p:sldId id="278" r:id="rId18"/>
    <p:sldId id="270" r:id="rId19"/>
    <p:sldId id="281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A1086-CFCB-4007-B888-889CEB4F2FCA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26DD-4F5E-42D1-956D-2B4EBB1BE4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26DD-4F5E-42D1-956D-2B4EBB1BE4A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2902817-B22F-44DB-B11C-22DCE1198AF1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0FBD6BC-B189-4AB2-B0AA-44AB92EC4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nicillin_core.sv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beliefnet.com/gospelsoundcheck/Bing_Crosby_Christmas.jpg" TargetMode="External"/><Relationship Id="rId3" Type="http://schemas.openxmlformats.org/officeDocument/2006/relationships/hyperlink" Target="http://photo.goodreads.com/books/1165517852l/5148.jpg" TargetMode="External"/><Relationship Id="rId7" Type="http://schemas.openxmlformats.org/officeDocument/2006/relationships/hyperlink" Target="http://adolfhitlerinterestingfacts.com/images/adolf_hitler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ofmanliness.com/2008/10/30/mens-fashion-well-dressed/" TargetMode="External"/><Relationship Id="rId5" Type="http://schemas.openxmlformats.org/officeDocument/2006/relationships/hyperlink" Target="http://www.criticalflare.com/wp-content/uploads/2010/06/We_Can_Do_It.jpg" TargetMode="External"/><Relationship Id="rId4" Type="http://schemas.openxmlformats.org/officeDocument/2006/relationships/hyperlink" Target="http://www.internationalposter.com/poster-details.aspx?id=USL15195" TargetMode="External"/><Relationship Id="rId9" Type="http://schemas.openxmlformats.org/officeDocument/2006/relationships/hyperlink" Target="http://bookcoverarchive.com/images/books/The_Stranger.large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ewscatcher.com/timages/72cef30d0c7a4f72598492ea93499e0e.jpg" TargetMode="External"/><Relationship Id="rId3" Type="http://schemas.openxmlformats.org/officeDocument/2006/relationships/hyperlink" Target="http://martini-recipe.blogspot.com/2010/06/martini-recipes-frank-sinatra-martini.html" TargetMode="External"/><Relationship Id="rId7" Type="http://schemas.openxmlformats.org/officeDocument/2006/relationships/hyperlink" Target="http://www.rollerderbyfoundation.org/sitebuildercontent/sitebuilderpictures/GammonOConnell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yrene.org/schools/brisas/sunda/decade/1940.htm" TargetMode="External"/><Relationship Id="rId5" Type="http://schemas.openxmlformats.org/officeDocument/2006/relationships/hyperlink" Target="http://maryt.files.wordpress.com/2007/12/pearl-harbor-uss-virginia.jpg" TargetMode="External"/><Relationship Id="rId4" Type="http://schemas.openxmlformats.org/officeDocument/2006/relationships/hyperlink" Target="http://www.rosemaryclooney.com/4girls4/page4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api.ning.com/files/UoeFoayJL1N561OYaWsoy3E*KAOtwoDfz8HPPGYAQR4zK*sSE-mqiYu4D3DM6LlvJMqcseJgpyPHFSt6i4Vs-yG1MFGW8FHD/BobHopeRoadtoMorocco.jpeg" TargetMode="External"/><Relationship Id="rId3" Type="http://schemas.openxmlformats.org/officeDocument/2006/relationships/hyperlink" Target="http://arniesvintagecostumers.com/1930s1940smens/1930s1940sm09.jpg" TargetMode="External"/><Relationship Id="rId7" Type="http://schemas.openxmlformats.org/officeDocument/2006/relationships/hyperlink" Target="http://en.academic.ru/pictures/enwiki/83/Streptomycin_structure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Penicillin" TargetMode="External"/><Relationship Id="rId5" Type="http://schemas.openxmlformats.org/officeDocument/2006/relationships/hyperlink" Target="http://www.yorkblog.com/flipside/computer.jpg" TargetMode="External"/><Relationship Id="rId4" Type="http://schemas.openxmlformats.org/officeDocument/2006/relationships/hyperlink" Target="http://www.golfequipment365.com/uploaded_images/frisbee-golf-equipment-705704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hedesigner.com/wp-content/uploads/2008/05/wwii-propaganda-postersusa1a.jpg" TargetMode="External"/><Relationship Id="rId7" Type="http://schemas.openxmlformats.org/officeDocument/2006/relationships/hyperlink" Target="http://www.rootdig.com/uploaded_images/draft_registration_john_ufkes_born_1917-781009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en/d/d7/Phillips_Exeter_Academy_Seal.png" TargetMode="External"/><Relationship Id="rId5" Type="http://schemas.openxmlformats.org/officeDocument/2006/relationships/hyperlink" Target="http://blog.steffanantonas.com/wp-content/uploads/2009/05/exeter.jpg" TargetMode="External"/><Relationship Id="rId4" Type="http://schemas.openxmlformats.org/officeDocument/2006/relationships/hyperlink" Target="http://www.internationalposter.com/pimages/USL15195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carols.org.uk/white_christmas.htm" TargetMode="External"/><Relationship Id="rId7" Type="http://schemas.openxmlformats.org/officeDocument/2006/relationships/hyperlink" Target="http://www.allthelyrics.com/song/906566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yricsdepot.com/glenn-miller/ive-got-a-gal-in-kalamazoo.html" TargetMode="External"/><Relationship Id="rId5" Type="http://schemas.openxmlformats.org/officeDocument/2006/relationships/hyperlink" Target="http://www.cduniverse.com/lyrics.asp?id=198788" TargetMode="External"/><Relationship Id="rId4" Type="http://schemas.openxmlformats.org/officeDocument/2006/relationships/hyperlink" Target="http://www.stlyrics.com/lyrics/themajestic/paperdoll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4648200" cy="1981201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/>
              <a:t>A Separate Peace</a:t>
            </a:r>
            <a:br>
              <a:rPr lang="en-US" sz="2800" i="1" dirty="0" smtClean="0"/>
            </a:br>
            <a:r>
              <a:rPr lang="en-US" sz="2800" i="1" dirty="0" smtClean="0"/>
              <a:t>1942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400" dirty="0" smtClean="0"/>
              <a:t>Time Capsule Project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4114800" cy="1752600"/>
          </a:xfrm>
        </p:spPr>
        <p:txBody>
          <a:bodyPr/>
          <a:lstStyle/>
          <a:p>
            <a:r>
              <a:rPr lang="en-US" dirty="0" smtClean="0"/>
              <a:t>Hannah Paluch</a:t>
            </a:r>
          </a:p>
          <a:p>
            <a:r>
              <a:rPr lang="en-US" dirty="0" smtClean="0"/>
              <a:t>9/14/10</a:t>
            </a:r>
          </a:p>
          <a:p>
            <a:r>
              <a:rPr lang="en-US" dirty="0" smtClean="0"/>
              <a:t>4W</a:t>
            </a:r>
            <a:endParaRPr lang="en-US" dirty="0"/>
          </a:p>
        </p:txBody>
      </p:sp>
      <p:pic>
        <p:nvPicPr>
          <p:cNvPr id="3074" name="Picture 2" descr="http://photo.goodreads.com/books/1165517852l/5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2962275" cy="4524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Duck </a:t>
            </a:r>
            <a:r>
              <a:rPr lang="en-US" dirty="0" smtClean="0"/>
              <a:t>Tape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Frisbee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Manhattan Project Started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Instant Coffee Introduced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First Computer</a:t>
            </a:r>
            <a:endParaRPr lang="en-US" dirty="0"/>
          </a:p>
        </p:txBody>
      </p:sp>
      <p:pic>
        <p:nvPicPr>
          <p:cNvPr id="22530" name="Picture 2" descr="http://t0.gstatic.com/images?q=tbn:PScM2Ew-5QuZyM:http://www.golfequipment365.com/uploaded_images/frisbee-golf-equipment-705704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2628900" cy="1743076"/>
          </a:xfrm>
          <a:prstGeom prst="rect">
            <a:avLst/>
          </a:prstGeom>
          <a:noFill/>
        </p:spPr>
      </p:pic>
      <p:pic>
        <p:nvPicPr>
          <p:cNvPr id="22532" name="Picture 4" descr="http://www.yorkblog.com/flipside/co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14800"/>
            <a:ext cx="2438400" cy="20145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532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computer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Discoveries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Penicillin</a:t>
            </a:r>
          </a:p>
          <a:p>
            <a:r>
              <a:rPr lang="en-US" dirty="0" smtClean="0"/>
              <a:t>Known as “wonder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drug”</a:t>
            </a:r>
          </a:p>
          <a:p>
            <a:r>
              <a:rPr lang="en-US" dirty="0" smtClean="0"/>
              <a:t>Still used in many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medicines today</a:t>
            </a:r>
          </a:p>
          <a:p>
            <a:pPr>
              <a:buNone/>
            </a:pPr>
            <a:r>
              <a:rPr lang="en-US" dirty="0" smtClean="0"/>
              <a:t>Streptomycin</a:t>
            </a:r>
          </a:p>
          <a:p>
            <a:r>
              <a:rPr lang="en-US" dirty="0" smtClean="0"/>
              <a:t>discovered by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Selman Waksman</a:t>
            </a:r>
            <a:endParaRPr lang="en-US" dirty="0"/>
          </a:p>
        </p:txBody>
      </p:sp>
      <p:pic>
        <p:nvPicPr>
          <p:cNvPr id="20482" name="Picture 2" descr="http://upload.wikimedia.org/wikipedia/commons/thumb/9/99/Penicillin_core.svg/250px-Penicillin_core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752600"/>
            <a:ext cx="2381250" cy="1285876"/>
          </a:xfrm>
          <a:prstGeom prst="rect">
            <a:avLst/>
          </a:prstGeom>
          <a:noFill/>
        </p:spPr>
      </p:pic>
      <p:pic>
        <p:nvPicPr>
          <p:cNvPr id="20484" name="Picture 4" descr="http://en.academic.ru/pictures/enwiki/83/Streptomycin_struc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495800"/>
            <a:ext cx="2846453" cy="1911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Movies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Road to Morocco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sz="2400" dirty="0" smtClean="0"/>
              <a:t>starring Bob Hope, Bing Crosby, and Dorothy </a:t>
            </a:r>
            <a:r>
              <a:rPr lang="en-US" sz="2400" dirty="0" err="1" smtClean="0"/>
              <a:t>Lamour</a:t>
            </a:r>
            <a:r>
              <a:rPr lang="en-US" sz="2400" dirty="0" smtClean="0"/>
              <a:t> </a:t>
            </a:r>
          </a:p>
          <a:p>
            <a:r>
              <a:rPr lang="en-US" i="1" dirty="0" smtClean="0"/>
              <a:t>Casablanca </a:t>
            </a:r>
          </a:p>
          <a:p>
            <a:r>
              <a:rPr lang="en-US" i="1" dirty="0" smtClean="0"/>
              <a:t>Bambi </a:t>
            </a:r>
          </a:p>
          <a:p>
            <a:r>
              <a:rPr lang="en-US" i="1" dirty="0" smtClean="0"/>
              <a:t>Mrs. </a:t>
            </a:r>
            <a:r>
              <a:rPr lang="en-US" i="1" dirty="0" err="1" smtClean="0"/>
              <a:t>Miniver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Yankee Doodle Dandy </a:t>
            </a:r>
          </a:p>
          <a:p>
            <a:r>
              <a:rPr lang="en-US" i="1" dirty="0" smtClean="0"/>
              <a:t>Holiday Inn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 descr="http://api.ning.com/files/UoeFoayJL1N561OYaWsoy3E*KAOtwoDfz8HPPGYAQR4zK*sSE-mqiYu4D3DM6LlvJMqcseJgpyPHFSt6i4Vs-yG1MFGW8FHD/BobHopeRoadtoMorocc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19400"/>
            <a:ext cx="2466975" cy="3648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United States Population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 </a:t>
            </a:r>
            <a:r>
              <a:rPr lang="en-US" b="1" dirty="0" smtClean="0"/>
              <a:t>134,859,553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World Population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between 2 and 3 </a:t>
            </a:r>
            <a:r>
              <a:rPr lang="en-US" dirty="0" smtClean="0"/>
              <a:t>billion</a:t>
            </a:r>
            <a:endParaRPr lang="en-US" dirty="0"/>
          </a:p>
        </p:txBody>
      </p:sp>
      <p:pic>
        <p:nvPicPr>
          <p:cNvPr id="16386" name="Picture 2" descr="http://www.printsoldandrare.com/usa/013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91000"/>
            <a:ext cx="3505200" cy="2409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Average Cost of new house $3,770.00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Average wages per year $1,880.00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Cost of a gallon of Gas 15 cents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Average Cost for house rent $35.00 per month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Bottle Coca Cola 5 cents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Average Price for a new car $920.00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pic>
        <p:nvPicPr>
          <p:cNvPr id="4" name="Picture 4" descr="Woodburn, Tom poster: Defend your country! (Army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750614" cy="4038600"/>
          </a:xfrm>
          <a:prstGeom prst="rect">
            <a:avLst/>
          </a:prstGeom>
          <a:noFill/>
        </p:spPr>
      </p:pic>
      <p:pic>
        <p:nvPicPr>
          <p:cNvPr id="5" name="Picture 6" descr="http://t0.gstatic.com/images?q=tbn:M-a8vCYi6MhAsM:http://i167.photobucket.com/albums/u148/genesy_littleone/rosie_riveter.jpg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1905000" cy="2488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4267200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male was encouraged to serve his country in WWII. The poster to the left was a typical sign hanging in public places. While the men were at war, women had to take their jobs. The poster above was a very popular indicator which hung in places where women spent most of their time.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Education, </a:t>
            </a:r>
            <a:r>
              <a:rPr lang="en-US" i="1" dirty="0" smtClean="0"/>
              <a:t>Prep. Schools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more expensive then standard </a:t>
            </a:r>
          </a:p>
          <a:p>
            <a:pPr>
              <a:buNone/>
            </a:pPr>
            <a:r>
              <a:rPr lang="en-US" dirty="0" smtClean="0"/>
              <a:t>	public and private school</a:t>
            </a:r>
          </a:p>
          <a:p>
            <a:r>
              <a:rPr lang="en-US" dirty="0" smtClean="0"/>
              <a:t>Ages 14-18</a:t>
            </a:r>
          </a:p>
          <a:p>
            <a:r>
              <a:rPr lang="en-US" dirty="0" smtClean="0"/>
              <a:t>Requires higher knowledge</a:t>
            </a:r>
            <a:endParaRPr lang="en-US" dirty="0"/>
          </a:p>
        </p:txBody>
      </p:sp>
      <p:pic>
        <p:nvPicPr>
          <p:cNvPr id="8194" name="Picture 2" descr="http://blog.steffanantonas.com/wp-content/uploads/2009/05/ex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2133600" cy="2844800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en/d/d7/Phillips_Exeter_Academy_Se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38600"/>
            <a:ext cx="2857500" cy="2162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All young men wanted to join </a:t>
            </a:r>
            <a:r>
              <a:rPr lang="en-US" dirty="0" smtClean="0"/>
              <a:t>the military. Some would even lie about their age to get in sooner. </a:t>
            </a:r>
            <a:endParaRPr lang="en-US" dirty="0"/>
          </a:p>
        </p:txBody>
      </p:sp>
      <p:pic>
        <p:nvPicPr>
          <p:cNvPr id="6146" name="Picture 2" descr="http://www.rootdig.com/uploaded_images/draft_registration_john_ufkes_born_1917-78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3953604" cy="2797175"/>
          </a:xfrm>
          <a:prstGeom prst="rect">
            <a:avLst/>
          </a:prstGeom>
          <a:noFill/>
        </p:spPr>
      </p:pic>
      <p:pic>
        <p:nvPicPr>
          <p:cNvPr id="6148" name="Picture 4" descr="http://www.sonofthesouth.net/uncle-sam/images/uncle-s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429000"/>
            <a:ext cx="2123460" cy="2825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200" dirty="0" smtClean="0"/>
              <a:t>Slide #1</a:t>
            </a:r>
            <a:endParaRPr lang="en-US" sz="1200" dirty="0" smtClean="0">
              <a:hlinkClick r:id="rId3"/>
            </a:endParaRPr>
          </a:p>
          <a:p>
            <a:pPr>
              <a:buNone/>
            </a:pPr>
            <a:endParaRPr lang="en-US" sz="1100" dirty="0" smtClean="0">
              <a:hlinkClick r:id="rId3"/>
            </a:endParaRPr>
          </a:p>
          <a:p>
            <a:pPr>
              <a:buNone/>
            </a:pPr>
            <a:r>
              <a:rPr lang="en-US" sz="1100" dirty="0" smtClean="0">
                <a:hlinkClick r:id="rId3"/>
              </a:rPr>
              <a:t>http</a:t>
            </a:r>
            <a:r>
              <a:rPr lang="en-US" sz="1100" dirty="0" smtClean="0">
                <a:hlinkClick r:id="rId3"/>
              </a:rPr>
              <a:t>://</a:t>
            </a:r>
            <a:r>
              <a:rPr lang="en-US" sz="1100" dirty="0" smtClean="0">
                <a:hlinkClick r:id="rId3"/>
              </a:rPr>
              <a:t>photo.goodreads.com/books/1165517852l/5148.jpg</a:t>
            </a: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200" dirty="0" smtClean="0"/>
              <a:t>Slide #2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100" dirty="0" smtClean="0">
                <a:hlinkClick r:id="rId4"/>
              </a:rPr>
              <a:t>http://www.internationalposter.com/poster-details.aspx?id=USL15195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www.criticalflare.com/wp-content/uploads/2010/06/We_Can_Do_It.jpg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>
                <a:hlinkClick r:id="rId6"/>
              </a:rPr>
              <a:t>http://artofmanliness.com/2008/10/30/mens-fashion-well-dressed</a:t>
            </a:r>
            <a:r>
              <a:rPr lang="en-US" sz="1100" dirty="0" smtClean="0">
                <a:hlinkClick r:id="rId6"/>
              </a:rPr>
              <a:t>/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adolfhitlerinterestingfacts.com/images/adolf_hitler.jpg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“Winston Churchill.” </a:t>
            </a:r>
            <a:r>
              <a:rPr lang="en-US" sz="1100" u="sng" dirty="0" smtClean="0"/>
              <a:t>Wikipedia.</a:t>
            </a:r>
            <a:r>
              <a:rPr lang="en-US" sz="1100" dirty="0" smtClean="0"/>
              <a:t> 2010. Wikimedia Foundation, Inc.. </a:t>
            </a:r>
            <a:r>
              <a:rPr lang="en-US" sz="1100" dirty="0" smtClean="0"/>
              <a:t>15 September 2010 </a:t>
            </a:r>
            <a:r>
              <a:rPr lang="en-US" sz="1100" dirty="0" smtClean="0"/>
              <a:t>&lt;http</a:t>
            </a:r>
            <a:r>
              <a:rPr lang="en-US" sz="1100" dirty="0" smtClean="0"/>
              <a:t>://</a:t>
            </a:r>
            <a:r>
              <a:rPr lang="en-US" sz="1100" dirty="0" smtClean="0"/>
              <a:t>en.wikipedia.org/wiki/Winston_Churchill&gt;.</a:t>
            </a:r>
            <a:endParaRPr lang="en-US" sz="1100" u="sng" dirty="0" smtClean="0"/>
          </a:p>
          <a:p>
            <a:pPr>
              <a:buNone/>
            </a:pPr>
            <a:r>
              <a:rPr lang="en-US" sz="1100" dirty="0" smtClean="0"/>
              <a:t>“Franklin D. Roosevelt.” </a:t>
            </a:r>
            <a:r>
              <a:rPr lang="en-US" sz="1100" u="sng" dirty="0" smtClean="0"/>
              <a:t>Wikipedia.</a:t>
            </a:r>
            <a:r>
              <a:rPr lang="en-US" sz="1100" dirty="0" smtClean="0"/>
              <a:t> 2010. Wikimedia Foundation, Inc.. </a:t>
            </a:r>
            <a:r>
              <a:rPr lang="en-US" sz="1100" dirty="0" smtClean="0"/>
              <a:t>15 September 2010 </a:t>
            </a:r>
            <a:r>
              <a:rPr lang="en-US" sz="1100" dirty="0" smtClean="0"/>
              <a:t>&lt;http</a:t>
            </a:r>
            <a:r>
              <a:rPr lang="en-US" sz="1100" dirty="0" smtClean="0"/>
              <a:t>://en.wikipedia.org/wiki/Franklin_D._</a:t>
            </a:r>
            <a:r>
              <a:rPr lang="en-US" sz="1100" dirty="0" smtClean="0"/>
              <a:t>Roosevelt&gt;.</a:t>
            </a:r>
          </a:p>
          <a:p>
            <a:pPr>
              <a:buNone/>
            </a:pPr>
            <a:r>
              <a:rPr lang="en-US" sz="1100" dirty="0" smtClean="0"/>
              <a:t>“Adolf Hitler.” </a:t>
            </a:r>
            <a:r>
              <a:rPr lang="en-US" sz="1100" u="sng" dirty="0" smtClean="0"/>
              <a:t>Wikipedia</a:t>
            </a:r>
            <a:r>
              <a:rPr lang="en-US" sz="1100" dirty="0" smtClean="0"/>
              <a:t>. 2010. Wikimedia Foundation, Inc.. </a:t>
            </a:r>
            <a:r>
              <a:rPr lang="en-US" sz="1100" dirty="0" smtClean="0"/>
              <a:t>14 September 2010 </a:t>
            </a:r>
            <a:r>
              <a:rPr lang="en-US" sz="1100" dirty="0" smtClean="0"/>
              <a:t>&lt;http</a:t>
            </a:r>
            <a:r>
              <a:rPr lang="en-US" sz="1100" dirty="0" smtClean="0"/>
              <a:t>://</a:t>
            </a:r>
            <a:r>
              <a:rPr lang="en-US" sz="1100" dirty="0" smtClean="0"/>
              <a:t>en.wikipedia.org/wiki/Adolf_Hitler&gt;.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200" dirty="0" smtClean="0"/>
              <a:t>Slide #3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"Top Songs of 1942." </a:t>
            </a:r>
            <a:r>
              <a:rPr lang="en-US" sz="1200" i="1" dirty="0" smtClean="0"/>
              <a:t>Music Imprint - Interactive Album and Song Charts</a:t>
            </a:r>
            <a:r>
              <a:rPr lang="en-US" sz="1200" dirty="0" smtClean="0"/>
              <a:t>. Web. 16 Sept. 2010. &lt;http://www.musicimprint.com/Chart.aspx?id=C000110</a:t>
            </a:r>
            <a:r>
              <a:rPr lang="en-US" sz="1200" dirty="0" smtClean="0"/>
              <a:t>&gt;.</a:t>
            </a:r>
          </a:p>
          <a:p>
            <a:pPr>
              <a:buNone/>
            </a:pPr>
            <a:r>
              <a:rPr lang="en-US" sz="1200" dirty="0" smtClean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blog.beliefnet.com/gospelsoundcheck/Bing_Crosby_Christmas.jpg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Slide #4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bookcoverarchive.com/images/books/The_Stranger.large.jpg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"Most Popular Books Published in 1942." </a:t>
            </a:r>
            <a:r>
              <a:rPr lang="en-US" sz="1200" i="1" dirty="0" smtClean="0"/>
              <a:t>Share Book Recommendations With Your Friends, Join Book Clubs, Answer Trivia</a:t>
            </a:r>
            <a:r>
              <a:rPr lang="en-US" sz="1200" dirty="0" smtClean="0"/>
              <a:t>. Web. 16 Sept. 2010. &lt;http://www.goodreads.com/book/popular_by_date?year=1942&gt;.</a:t>
            </a:r>
          </a:p>
          <a:p>
            <a:pPr>
              <a:buNone/>
            </a:pPr>
            <a:endParaRPr lang="en-US" sz="1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582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#5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>
                <a:hlinkClick r:id="rId3"/>
              </a:rPr>
              <a:t>http://martini-recipe.blogspot.com/2010/06/martini-recipes-frank-sinatra-martini.html</a:t>
            </a:r>
            <a:endParaRPr lang="en-US" sz="1100" dirty="0" smtClean="0"/>
          </a:p>
          <a:p>
            <a:r>
              <a:rPr lang="en-US" sz="1100" dirty="0" smtClean="0">
                <a:hlinkClick r:id="rId4"/>
              </a:rPr>
              <a:t>http://www.rosemaryclooney.com/4girls4/page4.htm</a:t>
            </a:r>
            <a:endParaRPr lang="en-US" sz="1100" dirty="0" smtClean="0"/>
          </a:p>
          <a:p>
            <a:r>
              <a:rPr lang="en-US" sz="1100" dirty="0" smtClean="0"/>
              <a:t>"</a:t>
            </a:r>
            <a:r>
              <a:rPr lang="en-US" sz="1100" dirty="0" err="1" smtClean="0"/>
              <a:t>WikiAnswers</a:t>
            </a:r>
            <a:r>
              <a:rPr lang="en-US" sz="1100" dirty="0" smtClean="0"/>
              <a:t> - Who Were Some 1940 Singers." </a:t>
            </a:r>
            <a:r>
              <a:rPr lang="en-US" sz="1100" i="1" dirty="0" err="1" smtClean="0"/>
              <a:t>WikiAnswers</a:t>
            </a:r>
            <a:r>
              <a:rPr lang="en-US" sz="1100" i="1" dirty="0" smtClean="0"/>
              <a:t> - The Q&amp;A Wiki</a:t>
            </a:r>
            <a:r>
              <a:rPr lang="en-US" sz="1100" dirty="0" smtClean="0"/>
              <a:t>. Web. 16 Sept. 2010. </a:t>
            </a:r>
            <a:r>
              <a:rPr lang="en-US" sz="1100" dirty="0" smtClean="0"/>
              <a:t>&lt;</a:t>
            </a:r>
            <a:r>
              <a:rPr lang="en-US" sz="1100" dirty="0" smtClean="0"/>
              <a:t>http://wiki.answers.com/Q/Who_were_some_1940_singers</a:t>
            </a:r>
            <a:r>
              <a:rPr lang="en-US" sz="1100" dirty="0" smtClean="0"/>
              <a:t>&gt;.</a:t>
            </a:r>
          </a:p>
          <a:p>
            <a:endParaRPr lang="en-US" sz="1100" dirty="0" smtClean="0"/>
          </a:p>
          <a:p>
            <a:r>
              <a:rPr lang="en-US" sz="1200" dirty="0" smtClean="0"/>
              <a:t>Slide #6</a:t>
            </a:r>
          </a:p>
          <a:p>
            <a:endParaRPr lang="en-US" sz="1100" dirty="0" smtClean="0"/>
          </a:p>
          <a:p>
            <a:r>
              <a:rPr lang="en-US" sz="1100" dirty="0" smtClean="0"/>
              <a:t>“Battle of Iwo Jima.” </a:t>
            </a:r>
            <a:r>
              <a:rPr lang="en-US" sz="1100" u="sng" dirty="0" smtClean="0"/>
              <a:t>Wikipedia</a:t>
            </a:r>
            <a:r>
              <a:rPr lang="en-US" sz="1100" dirty="0" smtClean="0"/>
              <a:t>. 2010. Wikimedia Foundation Inc,, 15 September 2010</a:t>
            </a:r>
            <a:r>
              <a:rPr lang="en-US" sz="1100" dirty="0" smtClean="0"/>
              <a:t>. </a:t>
            </a:r>
            <a:r>
              <a:rPr lang="en-US" sz="1100" dirty="0" smtClean="0"/>
              <a:t>&lt;http</a:t>
            </a:r>
            <a:r>
              <a:rPr lang="en-US" sz="1100" dirty="0" smtClean="0"/>
              <a:t>://</a:t>
            </a:r>
            <a:r>
              <a:rPr lang="en-US" sz="1100" dirty="0" smtClean="0"/>
              <a:t>en.wikipedia.org/wiki/Battle_of_Iwo_Jima#Raising_the_flag&gt;.</a:t>
            </a:r>
          </a:p>
          <a:p>
            <a:r>
              <a:rPr lang="en-US" sz="1100" dirty="0" smtClean="0"/>
              <a:t>Rosenberg, Jennifer. "World War II Battles." </a:t>
            </a:r>
            <a:r>
              <a:rPr lang="en-US" sz="1100" i="1" dirty="0" smtClean="0"/>
              <a:t>20th Century History</a:t>
            </a:r>
            <a:r>
              <a:rPr lang="en-US" sz="1100" dirty="0" smtClean="0"/>
              <a:t>. Web. 16 Sept. 2010. &lt;http://history1900s.about.com/od/worldwarii/a/wwiibattles.htm&gt;.</a:t>
            </a:r>
          </a:p>
          <a:p>
            <a:r>
              <a:rPr lang="en-US" sz="1100" dirty="0" smtClean="0"/>
              <a:t>By. "Attack on Pearl Harbor." </a:t>
            </a:r>
            <a:r>
              <a:rPr lang="en-US" sz="1100" i="1" dirty="0" smtClean="0"/>
              <a:t>Wikipedia, the Free Encyclopedia</a:t>
            </a:r>
            <a:r>
              <a:rPr lang="en-US" sz="1100" dirty="0" smtClean="0"/>
              <a:t>. Web. 15 Sept. 2010. &lt;http://en.wikipedia.org/wiki/Attack_on_Pearl_Harbor&gt;.</a:t>
            </a:r>
          </a:p>
          <a:p>
            <a:r>
              <a:rPr lang="en-US" sz="1100" dirty="0" smtClean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maryt.files.wordpress.com/2007/12/pearl-harbor-uss-virginia.jpg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200" dirty="0" smtClean="0"/>
              <a:t>Slide #7</a:t>
            </a:r>
          </a:p>
          <a:p>
            <a:endParaRPr lang="en-US" sz="1100" dirty="0" smtClean="0"/>
          </a:p>
          <a:p>
            <a:r>
              <a:rPr lang="en-US" sz="1100" dirty="0" smtClean="0"/>
              <a:t>"The 1940's." </a:t>
            </a:r>
            <a:r>
              <a:rPr lang="en-US" sz="1100" i="1" dirty="0" err="1" smtClean="0"/>
              <a:t>Kyrene</a:t>
            </a:r>
            <a:r>
              <a:rPr lang="en-US" sz="1100" i="1" dirty="0" smtClean="0"/>
              <a:t> School District - Redirect</a:t>
            </a:r>
            <a:r>
              <a:rPr lang="en-US" sz="1100" dirty="0" smtClean="0"/>
              <a:t>. Web. 15 Sept. 2010. &lt;http://www.kyrene.org/schools/brisas/sunda/decade/1940.htm&gt;.</a:t>
            </a:r>
          </a:p>
          <a:p>
            <a:r>
              <a:rPr lang="en-US" sz="1100" dirty="0" smtClean="0">
                <a:hlinkClick r:id="rId6"/>
              </a:rPr>
              <a:t>http://</a:t>
            </a:r>
            <a:r>
              <a:rPr lang="en-US" sz="1100" dirty="0" smtClean="0">
                <a:hlinkClick r:id="rId6"/>
              </a:rPr>
              <a:t>www.kyrene.org/schools/brisas/sunda/decade/1940.htm</a:t>
            </a:r>
            <a:endParaRPr lang="en-US" sz="1100" dirty="0" smtClean="0"/>
          </a:p>
          <a:p>
            <a:r>
              <a:rPr lang="en-US" sz="1100" dirty="0" smtClean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www.rollerderbyfoundation.org/sitebuildercontent/sitebuilderpictures/GammonOConnell.jpg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Slide #8</a:t>
            </a:r>
          </a:p>
          <a:p>
            <a:endParaRPr lang="en-US" sz="1100" dirty="0" smtClean="0"/>
          </a:p>
          <a:p>
            <a:r>
              <a:rPr lang="en-US" sz="1100" dirty="0" smtClean="0"/>
              <a:t>"The 1940's." </a:t>
            </a:r>
            <a:r>
              <a:rPr lang="en-US" sz="1100" i="1" dirty="0" err="1" smtClean="0"/>
              <a:t>Kyrene</a:t>
            </a:r>
            <a:r>
              <a:rPr lang="en-US" sz="1100" i="1" dirty="0" smtClean="0"/>
              <a:t> School District - Redirect</a:t>
            </a:r>
            <a:r>
              <a:rPr lang="en-US" sz="1100" dirty="0" smtClean="0"/>
              <a:t>. Web. 16 Sept. 2010. &lt;http://www.kyrene.org/schools/brisas/sunda/decade/1940.htm&gt;.</a:t>
            </a:r>
          </a:p>
          <a:p>
            <a:r>
              <a:rPr lang="en-US" sz="1100" dirty="0" smtClean="0">
                <a:hlinkClick r:id="rId8"/>
              </a:rPr>
              <a:t>http://</a:t>
            </a:r>
            <a:r>
              <a:rPr lang="en-US" sz="1100" dirty="0" smtClean="0">
                <a:hlinkClick r:id="rId8"/>
              </a:rPr>
              <a:t>www.inewscatcher.com/timages/72cef30d0c7a4f72598492ea93499e0e.jpg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Slide #9</a:t>
            </a:r>
          </a:p>
          <a:p>
            <a:endParaRPr lang="en-US" sz="1100" dirty="0" smtClean="0"/>
          </a:p>
          <a:p>
            <a:r>
              <a:rPr lang="en-US" sz="1100" dirty="0" smtClean="0"/>
              <a:t>"</a:t>
            </a:r>
            <a:r>
              <a:rPr lang="en-US" sz="1100" dirty="0" err="1" smtClean="0"/>
              <a:t>Mens</a:t>
            </a:r>
            <a:r>
              <a:rPr lang="en-US" sz="1100" dirty="0" smtClean="0"/>
              <a:t> Fashion in the 1940's - </a:t>
            </a:r>
            <a:r>
              <a:rPr lang="en-US" sz="1100" dirty="0" err="1" smtClean="0"/>
              <a:t>LoveToKnow</a:t>
            </a:r>
            <a:r>
              <a:rPr lang="en-US" sz="1100" dirty="0" smtClean="0"/>
              <a:t> Men's Fashion." </a:t>
            </a:r>
            <a:r>
              <a:rPr lang="en-US" sz="1100" i="1" dirty="0" smtClean="0"/>
              <a:t>Men's Fashion | Male Clothing | Big and Tall</a:t>
            </a:r>
            <a:r>
              <a:rPr lang="en-US" sz="1100" dirty="0" smtClean="0"/>
              <a:t>. Web. 16 Sept. 2010. &lt;http://mens-fashion.lovetoknow.com/Mens_Fashion_in_the_1940's&gt;.</a:t>
            </a:r>
          </a:p>
          <a:p>
            <a:r>
              <a:rPr lang="en-US" sz="1100" dirty="0" smtClean="0"/>
              <a:t>http://www.hatcentre.co.uk/images/WebDralonWideBlack.png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Winston Churchill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British Prime Minister</a:t>
            </a:r>
          </a:p>
          <a:p>
            <a:endParaRPr lang="en-US" dirty="0" smtClean="0"/>
          </a:p>
          <a:p>
            <a:r>
              <a:rPr lang="en-US" dirty="0" smtClean="0"/>
              <a:t>Adolf Hitler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Chancellor of Germany</a:t>
            </a:r>
          </a:p>
          <a:p>
            <a:endParaRPr lang="en-US" dirty="0" smtClean="0"/>
          </a:p>
          <a:p>
            <a:r>
              <a:rPr lang="en-US" dirty="0" smtClean="0"/>
              <a:t>Franklin D. Roosevelt</a:t>
            </a:r>
          </a:p>
          <a:p>
            <a:pPr>
              <a:buNone/>
            </a:pPr>
            <a:r>
              <a:rPr lang="en-US" i="1" dirty="0" smtClean="0"/>
              <a:t>	32</a:t>
            </a:r>
            <a:r>
              <a:rPr lang="en-US" i="1" baseline="30000" dirty="0" smtClean="0"/>
              <a:t>nd</a:t>
            </a:r>
            <a:r>
              <a:rPr lang="en-US" i="1" dirty="0" smtClean="0"/>
              <a:t> President Of United States</a:t>
            </a:r>
          </a:p>
        </p:txBody>
      </p:sp>
      <p:pic>
        <p:nvPicPr>
          <p:cNvPr id="38914" name="Picture 2" descr="Winston Church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1371600" cy="1632127"/>
          </a:xfrm>
          <a:prstGeom prst="rect">
            <a:avLst/>
          </a:prstGeom>
          <a:noFill/>
        </p:spPr>
      </p:pic>
      <p:pic>
        <p:nvPicPr>
          <p:cNvPr id="38916" name="Picture 4" descr="http://adolfhitlerinterestingfacts.com/images/adolf_hit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124200"/>
            <a:ext cx="1263254" cy="1854200"/>
          </a:xfrm>
          <a:prstGeom prst="rect">
            <a:avLst/>
          </a:prstGeom>
          <a:noFill/>
        </p:spPr>
      </p:pic>
      <p:pic>
        <p:nvPicPr>
          <p:cNvPr id="38918" name="Picture 6" descr="franklin roosevelt inspirational quo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343400"/>
            <a:ext cx="1295400" cy="1663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arniesvintagecostumers.com/1930s1940smens/1930s1940sm09.jpg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200" dirty="0" smtClean="0"/>
              <a:t>Slide #10</a:t>
            </a:r>
          </a:p>
          <a:p>
            <a:endParaRPr lang="en-US" sz="1100" dirty="0" smtClean="0"/>
          </a:p>
          <a:p>
            <a:r>
              <a:rPr lang="en-US" sz="1100" dirty="0" smtClean="0"/>
              <a:t>"Industrial Revolution Inventions Timeline – 1712-1942 | American Pride &amp; United States History for American Youth." </a:t>
            </a:r>
            <a:r>
              <a:rPr lang="en-US" sz="1100" i="1" dirty="0" smtClean="0"/>
              <a:t>America &amp; Patriotism – American Patriotic Stories, Videos, Images &amp; Icons | American Pride &amp; United States History for American Youth</a:t>
            </a:r>
            <a:r>
              <a:rPr lang="en-US" sz="1100" dirty="0" smtClean="0"/>
              <a:t>. Web. 15 Sept. 2010. &lt;http://storiesofusa.com/industrial-revolution-inventions-timeline-1712-1942/&gt;.</a:t>
            </a:r>
          </a:p>
          <a:p>
            <a:r>
              <a:rPr lang="en-US" sz="1100" dirty="0" smtClean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www.golfequipment365.com/uploaded_images/frisbee-golf-equipment-705704.jpg</a:t>
            </a:r>
            <a:endParaRPr lang="en-US" sz="1100" dirty="0" smtClean="0"/>
          </a:p>
          <a:p>
            <a:r>
              <a:rPr lang="en-US" sz="1100" dirty="0" smtClean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www.yorkblog.com/flipside/computer.jpg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200" dirty="0" smtClean="0"/>
              <a:t>Slide #11</a:t>
            </a:r>
          </a:p>
          <a:p>
            <a:endParaRPr lang="en-US" sz="1100" dirty="0" smtClean="0"/>
          </a:p>
          <a:p>
            <a:r>
              <a:rPr lang="en-US" sz="1100" dirty="0" smtClean="0">
                <a:hlinkClick r:id="rId6"/>
              </a:rPr>
              <a:t>http://</a:t>
            </a:r>
            <a:r>
              <a:rPr lang="en-US" sz="1100" dirty="0" smtClean="0">
                <a:hlinkClick r:id="rId6"/>
              </a:rPr>
              <a:t>en.wikipedia.org/wiki/Penicillin</a:t>
            </a:r>
            <a:endParaRPr lang="en-US" sz="1100" dirty="0" smtClean="0"/>
          </a:p>
          <a:p>
            <a:r>
              <a:rPr lang="en-US" sz="1100" dirty="0" smtClean="0"/>
              <a:t>"Timeline." </a:t>
            </a:r>
            <a:r>
              <a:rPr lang="en-US" sz="1100" i="1" dirty="0" smtClean="0"/>
              <a:t>Duke University Libraries - Home</a:t>
            </a:r>
            <a:r>
              <a:rPr lang="en-US" sz="1100" dirty="0" smtClean="0"/>
              <a:t>. Web. 16 Sept. 2010. &lt;http://library.duke.edu/digitalcollections/mma/timeline.html</a:t>
            </a:r>
            <a:r>
              <a:rPr lang="en-US" sz="1100" dirty="0" smtClean="0"/>
              <a:t>&gt;.</a:t>
            </a:r>
          </a:p>
          <a:p>
            <a:r>
              <a:rPr lang="en-US" sz="1100" dirty="0" smtClean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en.academic.ru/pictures/enwiki/83/Streptomycin_structure.png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Slide #12</a:t>
            </a:r>
          </a:p>
          <a:p>
            <a:endParaRPr lang="en-US" sz="1100" dirty="0" smtClean="0"/>
          </a:p>
          <a:p>
            <a:r>
              <a:rPr lang="en-US" sz="1100" dirty="0" smtClean="0"/>
              <a:t>"1942 including Popular Culture, Prices, Events, Technology and Inventions." </a:t>
            </a:r>
            <a:r>
              <a:rPr lang="en-US" sz="1100" i="1" dirty="0" smtClean="0"/>
              <a:t>Where People, History and Memories Join Together from The People History Site</a:t>
            </a:r>
            <a:r>
              <a:rPr lang="en-US" sz="1100" dirty="0" smtClean="0"/>
              <a:t>. Web. 16 Sept. 2010. &lt;http://www.thepeoplehistory.com/1942.html&gt;.</a:t>
            </a:r>
          </a:p>
          <a:p>
            <a:r>
              <a:rPr lang="en-US" sz="1100" dirty="0" smtClean="0">
                <a:hlinkClick r:id="rId8"/>
              </a:rPr>
              <a:t>http://</a:t>
            </a:r>
            <a:r>
              <a:rPr lang="en-US" sz="1100" dirty="0" smtClean="0">
                <a:hlinkClick r:id="rId8"/>
              </a:rPr>
              <a:t>api.ning.com/files/UoeFoayJL1N561OYaWsoy3E*KAOtwoDfz8HPPGYAQR4zK*sSE-mqiYu4D3DM6LlvJMqcseJgpyPHFSt6i4Vs-yG1MFGW8FHD/BobHopeRoadtoMorocco.jpeg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Slide #13</a:t>
            </a:r>
          </a:p>
          <a:p>
            <a:endParaRPr lang="en-US" sz="1100" dirty="0" smtClean="0"/>
          </a:p>
          <a:p>
            <a:r>
              <a:rPr lang="en-US" sz="1100" dirty="0" smtClean="0"/>
              <a:t>"World Population Milestones — Infoplease.com." </a:t>
            </a:r>
            <a:r>
              <a:rPr lang="en-US" sz="1100" i="1" dirty="0" err="1" smtClean="0"/>
              <a:t>Infoplease</a:t>
            </a:r>
            <a:r>
              <a:rPr lang="en-US" sz="1100" i="1" dirty="0" smtClean="0"/>
              <a:t>: Encyclopedia, Almanac, Atlas, Biographies, Dictionary, Thesaurus. Free Online Reference, Research &amp; Homework Help. — Infoplease.com</a:t>
            </a:r>
            <a:r>
              <a:rPr lang="en-US" sz="1100" dirty="0" smtClean="0"/>
              <a:t>. Web. 16 Sept. 2010. &lt;http://www.infoplease.com/ipa/A0883352.html&gt;.</a:t>
            </a:r>
          </a:p>
          <a:p>
            <a:r>
              <a:rPr lang="en-US" sz="1100" dirty="0" smtClean="0"/>
              <a:t>"Information Please: 1942." </a:t>
            </a:r>
            <a:r>
              <a:rPr lang="en-US" sz="1100" i="1" dirty="0" err="1" smtClean="0"/>
              <a:t>Infoplease</a:t>
            </a:r>
            <a:r>
              <a:rPr lang="en-US" sz="1100" i="1" dirty="0" smtClean="0"/>
              <a:t>: Encyclopedia, Almanac, Atlas, Biographies, Dictionary, Thesaurus. Free Online Reference, Research &amp; Homework Help. — Infoplease.com</a:t>
            </a:r>
            <a:r>
              <a:rPr lang="en-US" sz="1100" dirty="0" smtClean="0"/>
              <a:t>. Web. 16 Sept. 2010. &lt;http://www.infoplease.com/year/1942.html#axzz0zfAO96GT&gt;.</a:t>
            </a:r>
          </a:p>
          <a:p>
            <a:r>
              <a:rPr lang="en-US" sz="1100" dirty="0" smtClean="0"/>
              <a:t>http://www.printsoldandrare.com/usa/013us.jpg</a:t>
            </a:r>
            <a:endParaRPr lang="en-US" sz="11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#14</a:t>
            </a:r>
          </a:p>
          <a:p>
            <a:endParaRPr lang="en-US" sz="1200" dirty="0" smtClean="0"/>
          </a:p>
          <a:p>
            <a:r>
              <a:rPr lang="en-US" sz="1100" dirty="0" smtClean="0"/>
              <a:t>"</a:t>
            </a:r>
            <a:r>
              <a:rPr lang="en-US" sz="1100" dirty="0" smtClean="0"/>
              <a:t>1942 including Popular Culture, Prices, Events, Technology and Inventions." </a:t>
            </a:r>
            <a:r>
              <a:rPr lang="en-US" sz="1100" i="1" dirty="0" smtClean="0"/>
              <a:t>Where People, History and Memories Join Together from The People History Site</a:t>
            </a:r>
            <a:r>
              <a:rPr lang="en-US" sz="1100" dirty="0" smtClean="0"/>
              <a:t>. Web. 16 Sept. 2010. &lt;http://www.thepeoplehistory.com/1942.html</a:t>
            </a:r>
            <a:r>
              <a:rPr lang="en-US" sz="1100" dirty="0" smtClean="0"/>
              <a:t>&gt;.</a:t>
            </a:r>
          </a:p>
          <a:p>
            <a:endParaRPr lang="en-US" sz="1100" dirty="0" smtClean="0"/>
          </a:p>
          <a:p>
            <a:r>
              <a:rPr lang="en-US" sz="1100" dirty="0" smtClean="0"/>
              <a:t>Slide #15</a:t>
            </a:r>
          </a:p>
          <a:p>
            <a:endParaRPr lang="en-US" sz="1100" dirty="0" smtClean="0"/>
          </a:p>
          <a:p>
            <a:r>
              <a:rPr lang="en-US" sz="1100" dirty="0" smtClean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www.youthedesigner.com/wp-content/uploads/2008/05/wwii-propaganda-postersusa1a.jpg</a:t>
            </a:r>
            <a:endParaRPr lang="en-US" sz="1100" dirty="0" smtClean="0"/>
          </a:p>
          <a:p>
            <a:r>
              <a:rPr lang="en-US" sz="1100" dirty="0" smtClean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www.internationalposter.com/pimages/USL15195.jpg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Slide #16</a:t>
            </a:r>
          </a:p>
          <a:p>
            <a:endParaRPr lang="en-US" sz="1100" dirty="0" smtClean="0"/>
          </a:p>
          <a:p>
            <a:r>
              <a:rPr lang="en-US" sz="1100" dirty="0" smtClean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blog.steffanantonas.com/wp-content/uploads/2009/05/exeter.jpg</a:t>
            </a:r>
            <a:endParaRPr lang="en-US" sz="1100" dirty="0" smtClean="0"/>
          </a:p>
          <a:p>
            <a:r>
              <a:rPr lang="en-US" sz="1100" dirty="0" smtClean="0">
                <a:hlinkClick r:id="rId6"/>
              </a:rPr>
              <a:t>http://</a:t>
            </a:r>
            <a:r>
              <a:rPr lang="en-US" sz="1100" dirty="0" smtClean="0">
                <a:hlinkClick r:id="rId6"/>
              </a:rPr>
              <a:t>upload.wikimedia.org/wikipedia/en/d/d7/Phillips_Exeter_Academy_Seal.png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Slide #17</a:t>
            </a:r>
          </a:p>
          <a:p>
            <a:endParaRPr lang="en-US" sz="1100" dirty="0" smtClean="0"/>
          </a:p>
          <a:p>
            <a:r>
              <a:rPr lang="en-US" sz="1100" dirty="0" smtClean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www.rootdig.com/uploaded_images/draft_registration_john_ufkes_born_1917-781009.JPG</a:t>
            </a:r>
            <a:endParaRPr lang="en-US" sz="1100" dirty="0" smtClean="0"/>
          </a:p>
          <a:p>
            <a:r>
              <a:rPr lang="en-US" sz="1100" dirty="0" smtClean="0"/>
              <a:t>http://www.sonofthesouth.net/uncle-sam/images/uncle-sam.jpg</a:t>
            </a:r>
            <a:endParaRPr lang="en-US" sz="11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#1: </a:t>
            </a:r>
            <a:r>
              <a:rPr lang="en-US" dirty="0" smtClean="0">
                <a:hlinkClick r:id="rId3"/>
              </a:rPr>
              <a:t>White Christmas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Bing Crosby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#2: </a:t>
            </a:r>
            <a:r>
              <a:rPr lang="en-US" dirty="0" smtClean="0">
                <a:hlinkClick r:id="rId4"/>
              </a:rPr>
              <a:t>Paper Doll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i="1" dirty="0" smtClean="0"/>
              <a:t>The Mills Brothers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#3: </a:t>
            </a:r>
            <a:r>
              <a:rPr lang="en-US" dirty="0" smtClean="0">
                <a:hlinkClick r:id="rId5"/>
              </a:rPr>
              <a:t>Salt Peanuts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Dizzy Gillespie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#4: </a:t>
            </a:r>
            <a:r>
              <a:rPr lang="en-US" dirty="0" smtClean="0">
                <a:hlinkClick r:id="rId6"/>
              </a:rPr>
              <a:t>Kalamazoo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i="1" dirty="0" smtClean="0"/>
              <a:t>Glenn Miller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#5: </a:t>
            </a:r>
            <a:r>
              <a:rPr lang="en-US" dirty="0" smtClean="0">
                <a:hlinkClick r:id="rId7"/>
              </a:rPr>
              <a:t>A String of Pearls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i="1" dirty="0" smtClean="0"/>
              <a:t>Glenn Miller</a:t>
            </a:r>
            <a:endParaRPr lang="en-US" i="1" dirty="0"/>
          </a:p>
        </p:txBody>
      </p:sp>
      <p:pic>
        <p:nvPicPr>
          <p:cNvPr id="56322" name="Picture 2" descr="http://blog.beliefnet.com/gospelsoundcheck/Bing_Crosby_Christm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057400"/>
            <a:ext cx="3402203" cy="339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#1: The Stranger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	</a:t>
            </a:r>
            <a:r>
              <a:rPr lang="en-US" sz="2600" i="1" dirty="0" smtClean="0"/>
              <a:t>Albert Camus &amp; Matthew Ward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#2: The </a:t>
            </a:r>
            <a:r>
              <a:rPr lang="en-US" dirty="0" err="1" smtClean="0"/>
              <a:t>Screwtape</a:t>
            </a:r>
            <a:r>
              <a:rPr lang="en-US" dirty="0" smtClean="0"/>
              <a:t> Letters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	C.S. Lewis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#3: Mythology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	Edith Hamilton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#4: The Boxcar Children</a:t>
            </a:r>
          </a:p>
          <a:p>
            <a:pPr>
              <a:buNone/>
            </a:pPr>
            <a:r>
              <a:rPr lang="en-US" sz="2600" i="1" dirty="0" smtClean="0"/>
              <a:t>	</a:t>
            </a:r>
            <a:r>
              <a:rPr lang="en-US" sz="2600" i="1" dirty="0" smtClean="0"/>
              <a:t>	Gertrude Chandler Warner &amp; L. Kate Deal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#5: Old Yeller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	Fred Gibson</a:t>
            </a:r>
            <a:endParaRPr lang="en-US" i="1" dirty="0" smtClean="0"/>
          </a:p>
        </p:txBody>
      </p:sp>
      <p:pic>
        <p:nvPicPr>
          <p:cNvPr id="58370" name="Picture 2" descr="http://bookcoverarchive.com/images/books/The_Stranger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133600"/>
            <a:ext cx="2098548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Singers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Frank Sinatra</a:t>
            </a:r>
            <a:br>
              <a:rPr lang="en-US" dirty="0" smtClean="0"/>
            </a:br>
            <a:r>
              <a:rPr lang="en-US" dirty="0" smtClean="0"/>
              <a:t>Bing Crosby </a:t>
            </a:r>
            <a:br>
              <a:rPr lang="en-US" dirty="0" smtClean="0"/>
            </a:br>
            <a:r>
              <a:rPr lang="en-US" dirty="0" smtClean="0"/>
              <a:t>Louis Armstrong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Andrews </a:t>
            </a:r>
            <a:r>
              <a:rPr lang="en-US" dirty="0" smtClean="0"/>
              <a:t>Sisters </a:t>
            </a:r>
            <a:br>
              <a:rPr lang="en-US" dirty="0" smtClean="0"/>
            </a:br>
            <a:r>
              <a:rPr lang="en-US" dirty="0" smtClean="0"/>
              <a:t>Dick </a:t>
            </a:r>
            <a:r>
              <a:rPr lang="en-US" dirty="0" err="1" smtClean="0"/>
              <a:t>Haymes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Helen </a:t>
            </a:r>
            <a:r>
              <a:rPr lang="en-US" dirty="0" smtClean="0"/>
              <a:t>Ward </a:t>
            </a:r>
            <a:br>
              <a:rPr lang="en-US" dirty="0" smtClean="0"/>
            </a:br>
            <a:r>
              <a:rPr lang="en-US" dirty="0" smtClean="0"/>
              <a:t>Ray </a:t>
            </a:r>
            <a:r>
              <a:rPr lang="en-US" dirty="0" err="1" smtClean="0"/>
              <a:t>Eberle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Helen Forrest </a:t>
            </a:r>
            <a:br>
              <a:rPr lang="en-US" dirty="0" smtClean="0"/>
            </a:br>
            <a:r>
              <a:rPr lang="en-US" dirty="0" smtClean="0"/>
              <a:t>The Ink Spots </a:t>
            </a:r>
            <a:br>
              <a:rPr lang="en-US" dirty="0" smtClean="0"/>
            </a:br>
            <a:r>
              <a:rPr lang="en-US" dirty="0" smtClean="0"/>
              <a:t>Lee Wiley </a:t>
            </a:r>
            <a:br>
              <a:rPr lang="en-US" dirty="0" smtClean="0"/>
            </a:br>
            <a:r>
              <a:rPr lang="en-US" dirty="0" err="1" smtClean="0"/>
              <a:t>Ivie</a:t>
            </a:r>
            <a:r>
              <a:rPr lang="en-US" dirty="0" smtClean="0"/>
              <a:t> Anderson </a:t>
            </a:r>
            <a:br>
              <a:rPr lang="en-US" dirty="0" smtClean="0"/>
            </a:br>
            <a:r>
              <a:rPr lang="en-US" dirty="0" smtClean="0"/>
              <a:t>Bob </a:t>
            </a:r>
            <a:r>
              <a:rPr lang="en-US" dirty="0" err="1" smtClean="0"/>
              <a:t>Eberly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Helen O'Connell </a:t>
            </a:r>
            <a:br>
              <a:rPr lang="en-US" dirty="0" smtClean="0"/>
            </a:br>
            <a:r>
              <a:rPr lang="en-US" dirty="0" smtClean="0"/>
              <a:t>Art Lund </a:t>
            </a:r>
            <a:br>
              <a:rPr lang="en-US" dirty="0" smtClean="0"/>
            </a:br>
            <a:r>
              <a:rPr lang="en-US" dirty="0" smtClean="0"/>
              <a:t>Frankie Lane</a:t>
            </a:r>
          </a:p>
          <a:p>
            <a:endParaRPr lang="en-US" dirty="0"/>
          </a:p>
        </p:txBody>
      </p:sp>
      <p:pic>
        <p:nvPicPr>
          <p:cNvPr id="4" name="Picture 2" descr="Martini Recipes - Frank Sinatra Martini (Dry Manhatta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1600200" cy="2048257"/>
          </a:xfrm>
          <a:prstGeom prst="rect">
            <a:avLst/>
          </a:prstGeom>
          <a:noFill/>
        </p:spPr>
      </p:pic>
      <p:pic>
        <p:nvPicPr>
          <p:cNvPr id="5" name="Picture 4" descr="http://www.rosemaryclooney.com/4girls4/hc-atmicearlycare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0"/>
            <a:ext cx="2465658" cy="22574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 Sinatra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648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Helen O’Connell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Battles in World War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Iwo </a:t>
            </a:r>
            <a:r>
              <a:rPr lang="en-US" dirty="0" err="1" smtClean="0"/>
              <a:t>jima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February 19 – March 16, 1945</a:t>
            </a:r>
          </a:p>
          <a:p>
            <a:r>
              <a:rPr lang="en-US" dirty="0" smtClean="0"/>
              <a:t>also called </a:t>
            </a:r>
            <a:r>
              <a:rPr lang="en-US" i="1" dirty="0" smtClean="0"/>
              <a:t>Operation Detachment</a:t>
            </a:r>
          </a:p>
          <a:p>
            <a:r>
              <a:rPr lang="en-US" dirty="0" smtClean="0"/>
              <a:t>US fought to capture island of Iwo Jima from Japan</a:t>
            </a:r>
          </a:p>
          <a:p>
            <a:r>
              <a:rPr lang="en-US" dirty="0" smtClean="0"/>
              <a:t>Almost 7,000 US soldiers died and about 20,000 were injured</a:t>
            </a:r>
          </a:p>
          <a:p>
            <a:r>
              <a:rPr lang="en-US" dirty="0" smtClean="0"/>
              <a:t>US won the battle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December 7, 1941</a:t>
            </a:r>
          </a:p>
          <a:p>
            <a:r>
              <a:rPr lang="en-US" dirty="0" smtClean="0"/>
              <a:t>a</a:t>
            </a:r>
            <a:r>
              <a:rPr lang="en-US" dirty="0" smtClean="0"/>
              <a:t>lso called </a:t>
            </a:r>
            <a:r>
              <a:rPr lang="en-US" i="1" dirty="0" smtClean="0"/>
              <a:t>Hawaii Operation</a:t>
            </a:r>
            <a:r>
              <a:rPr lang="en-US" dirty="0" smtClean="0"/>
              <a:t> or </a:t>
            </a:r>
            <a:r>
              <a:rPr lang="en-US" i="1" dirty="0" smtClean="0"/>
              <a:t>Operation Z</a:t>
            </a:r>
          </a:p>
          <a:p>
            <a:r>
              <a:rPr lang="en-US" dirty="0" smtClean="0"/>
              <a:t>US ship in Hawaii was attack by Japanese</a:t>
            </a:r>
          </a:p>
          <a:p>
            <a:r>
              <a:rPr lang="en-US" dirty="0" smtClean="0"/>
              <a:t>About 2,500 people died and 1,500 were wounded</a:t>
            </a:r>
            <a:endParaRPr lang="en-US" dirty="0"/>
          </a:p>
        </p:txBody>
      </p:sp>
      <p:sp>
        <p:nvSpPr>
          <p:cNvPr id="60418" name="AutoShape 2" descr="http://maryt.files.wordpress.com/2007/12/pearl-harbor-uss-virgini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0" name="Picture 4" descr="http://maryt.files.wordpress.com/2007/12/pearl-harbor-uss-virgi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029200"/>
            <a:ext cx="1752600" cy="14055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1947- Jackie Robinson became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</a:t>
            </a:r>
            <a:r>
              <a:rPr lang="en-US" sz="2400" dirty="0" smtClean="0"/>
              <a:t> first black man to play Major</a:t>
            </a:r>
          </a:p>
          <a:p>
            <a:pPr>
              <a:buNone/>
            </a:pPr>
            <a:r>
              <a:rPr lang="en-US" sz="2400" dirty="0" smtClean="0"/>
              <a:t>	League Baseball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1935- Roller Derby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was invented by Leo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Seltzer as “another way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of making a living”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28674" name="Picture 2" descr="Robinson.jpg (27838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1600200" cy="2261617"/>
          </a:xfrm>
          <a:prstGeom prst="rect">
            <a:avLst/>
          </a:prstGeom>
          <a:noFill/>
        </p:spPr>
      </p:pic>
      <p:pic>
        <p:nvPicPr>
          <p:cNvPr id="28676" name="Picture 4" descr="http://www.rollerderbyfoundation.org/sitebuildercontent/sitebuilderpictures/GammonOConn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038600"/>
            <a:ext cx="2116625" cy="1952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Disasters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1942- </a:t>
            </a:r>
            <a:r>
              <a:rPr lang="en-US" dirty="0" smtClean="0"/>
              <a:t>ammonium nitrate explosion in Cleveland, Ohio , 20 people </a:t>
            </a:r>
            <a:r>
              <a:rPr lang="en-US" dirty="0" smtClean="0"/>
              <a:t>killed</a:t>
            </a:r>
          </a:p>
          <a:p>
            <a:pPr>
              <a:buNone/>
            </a:pP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/>
              <a:t>1944- liquefied natural explosion in </a:t>
            </a:r>
            <a:r>
              <a:rPr lang="en-US" dirty="0" err="1" smtClean="0"/>
              <a:t>Tesserendo</a:t>
            </a:r>
            <a:r>
              <a:rPr lang="en-US" dirty="0" smtClean="0"/>
              <a:t>, Belgium,  36 people killed, 4,300 cubic meters of confined gas exploded in a huge fireball, sweeping streets with burning </a:t>
            </a:r>
            <a:r>
              <a:rPr lang="en-US" dirty="0" smtClean="0"/>
              <a:t>gas</a:t>
            </a:r>
          </a:p>
          <a:p>
            <a:pPr>
              <a:buNone/>
            </a:pP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/>
              <a:t>1943- Butadiene explosion, 79 homes and 2 factories destroyed, 57 people </a:t>
            </a:r>
            <a:r>
              <a:rPr lang="en-US" dirty="0" smtClean="0"/>
              <a:t>killed</a:t>
            </a:r>
          </a:p>
          <a:p>
            <a:pPr>
              <a:buNone/>
            </a:pP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/>
              <a:t>1947- ammonium nitrate cargo ship exploded 532 killed, 300 wounded, 200 missing, </a:t>
            </a:r>
            <a:r>
              <a:rPr lang="en-US" dirty="0" smtClean="0"/>
              <a:t>city damaged</a:t>
            </a:r>
            <a:r>
              <a:rPr lang="en-US" dirty="0" smtClean="0"/>
              <a:t> </a:t>
            </a:r>
            <a:r>
              <a:rPr lang="en-US" dirty="0" smtClean="0"/>
              <a:t>severely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1948- dim ethyl ether </a:t>
            </a:r>
            <a:r>
              <a:rPr lang="en-US" dirty="0" smtClean="0"/>
              <a:t>explosion, </a:t>
            </a:r>
            <a:r>
              <a:rPr lang="en-US" dirty="0" smtClean="0"/>
              <a:t>Ludwig, Germany 245 killed, 3,800 wounded, damage within an 8 km. radius  </a:t>
            </a:r>
          </a:p>
          <a:p>
            <a:endParaRPr lang="en-US" dirty="0"/>
          </a:p>
        </p:txBody>
      </p:sp>
      <p:pic>
        <p:nvPicPr>
          <p:cNvPr id="66562" name="Picture 2" descr="http://www.inewscatcher.com/timages/72cef30d0c7a4f72598492ea93499e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1723112" cy="1377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Typical, Everyday </a:t>
            </a:r>
            <a:r>
              <a:rPr lang="en-US" dirty="0" smtClean="0"/>
              <a:t>Suits</a:t>
            </a:r>
          </a:p>
          <a:p>
            <a:pPr lvl="1"/>
            <a:r>
              <a:rPr lang="en-US" dirty="0" smtClean="0"/>
              <a:t>In the early 40’s men wore them with no vest or ties</a:t>
            </a:r>
          </a:p>
          <a:p>
            <a:pPr lvl="1"/>
            <a:r>
              <a:rPr lang="en-US" dirty="0" smtClean="0"/>
              <a:t>After the war,  the suits became more eloquent and elaborate with long tails and silk ties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Most teenage boys wore collard shirts and khaki pants</a:t>
            </a:r>
          </a:p>
          <a:p>
            <a:pPr lvl="1">
              <a:buNone/>
            </a:pPr>
            <a:r>
              <a:rPr lang="en-US" dirty="0" smtClean="0"/>
              <a:t>Wide brimmed hats wer</a:t>
            </a:r>
            <a:r>
              <a:rPr lang="en-US" dirty="0" smtClean="0"/>
              <a:t>e popular</a:t>
            </a:r>
            <a:endParaRPr lang="en-US" dirty="0" smtClean="0"/>
          </a:p>
        </p:txBody>
      </p:sp>
      <p:sp>
        <p:nvSpPr>
          <p:cNvPr id="24578" name="AutoShape 2" descr="http://www.hatcentre.co.uk/images/WebDralonWideBlack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http://www.hatcentre.co.uk/images/WebDralonWide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46300" cy="1430867"/>
          </a:xfrm>
          <a:prstGeom prst="rect">
            <a:avLst/>
          </a:prstGeom>
          <a:noFill/>
        </p:spPr>
      </p:pic>
      <p:pic>
        <p:nvPicPr>
          <p:cNvPr id="24582" name="Picture 6" descr="http://arniesvintagecostumers.com/1930s1940smens/1930s1940sm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419600"/>
            <a:ext cx="986922" cy="2292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321</TotalTime>
  <Words>985</Words>
  <Application>Microsoft Office PowerPoint</Application>
  <PresentationFormat>On-screen Show (4:3)</PresentationFormat>
  <Paragraphs>247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A Separate Peace 1942 Time Capsule Project</vt:lpstr>
      <vt:lpstr>Political Leaders</vt:lpstr>
      <vt:lpstr>Top Songs</vt:lpstr>
      <vt:lpstr>Popular Books</vt:lpstr>
      <vt:lpstr>Popular Singers</vt:lpstr>
      <vt:lpstr>Major Battles in World War II</vt:lpstr>
      <vt:lpstr>Sports</vt:lpstr>
      <vt:lpstr>Major Disasters</vt:lpstr>
      <vt:lpstr>Clothing</vt:lpstr>
      <vt:lpstr>Inventions</vt:lpstr>
      <vt:lpstr>Medical Discoveries</vt:lpstr>
      <vt:lpstr>Popular Movies</vt:lpstr>
      <vt:lpstr>Population</vt:lpstr>
      <vt:lpstr>Cost of Living</vt:lpstr>
      <vt:lpstr>Propaganda</vt:lpstr>
      <vt:lpstr>Education, Prep. Schools</vt:lpstr>
      <vt:lpstr>The Draft</vt:lpstr>
      <vt:lpstr>Citations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Separate Peace Time Capsule Project</dc:title>
  <dc:creator>Hannah</dc:creator>
  <cp:lastModifiedBy>Hannah</cp:lastModifiedBy>
  <cp:revision>41</cp:revision>
  <dcterms:created xsi:type="dcterms:W3CDTF">2010-09-15T01:45:09Z</dcterms:created>
  <dcterms:modified xsi:type="dcterms:W3CDTF">2010-09-16T05:08:13Z</dcterms:modified>
</cp:coreProperties>
</file>