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0" r:id="rId7"/>
    <p:sldId id="268" r:id="rId8"/>
    <p:sldId id="269" r:id="rId9"/>
    <p:sldId id="262" r:id="rId10"/>
    <p:sldId id="271" r:id="rId11"/>
    <p:sldId id="272" r:id="rId12"/>
    <p:sldId id="267" r:id="rId13"/>
    <p:sldId id="273" r:id="rId14"/>
    <p:sldId id="274" r:id="rId15"/>
    <p:sldId id="276" r:id="rId16"/>
    <p:sldId id="263" r:id="rId17"/>
    <p:sldId id="264" r:id="rId18"/>
    <p:sldId id="265" r:id="rId19"/>
    <p:sldId id="266" r:id="rId20"/>
    <p:sldId id="279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6280-B9BD-4E45-8D5B-AF66D1FE3C52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6725C-EFD5-4D21-974E-A95C6F8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653974-7141-4EA1-AF3A-F4679984D39B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52D21A-EE1A-4A9B-818A-AA4DA36E3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Gene Forrester</a:t>
            </a:r>
          </a:p>
          <a:p>
            <a:r>
              <a:rPr lang="en-US" dirty="0" smtClean="0"/>
              <a:t>1942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Script" pitchFamily="34" charset="0"/>
              </a:rPr>
              <a:t>My Remembrance of World War II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5334000"/>
            <a:ext cx="1864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Katie Wolfert</a:t>
            </a:r>
          </a:p>
          <a:p>
            <a:pPr algn="r"/>
            <a:r>
              <a:rPr lang="en-US" dirty="0" smtClean="0">
                <a:latin typeface="Segoe Script" pitchFamily="34" charset="0"/>
              </a:rPr>
              <a:t>9/19/10</a:t>
            </a:r>
            <a:endParaRPr lang="en-US" dirty="0" smtClean="0">
              <a:latin typeface="Segoe Script" pitchFamily="34" charset="0"/>
            </a:endParaRPr>
          </a:p>
          <a:p>
            <a:pPr algn="r"/>
            <a:r>
              <a:rPr lang="en-US" dirty="0" smtClean="0">
                <a:latin typeface="Segoe Script" pitchFamily="34" charset="0"/>
              </a:rPr>
              <a:t>3W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05600" y="533400"/>
            <a:ext cx="1752600" cy="1339631"/>
            <a:chOff x="6705600" y="533400"/>
            <a:chExt cx="1752600" cy="1339631"/>
          </a:xfrm>
        </p:grpSpPr>
        <p:pic>
          <p:nvPicPr>
            <p:cNvPr id="2050" name="Picture 2" descr="C:\Users\Matt Wolfert\Desktop\glenn-mill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533400"/>
              <a:ext cx="1752600" cy="133963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077200" y="609600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8.</a:t>
              </a:r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/>
          <a:lstStyle/>
          <a:p>
            <a:r>
              <a:rPr lang="en-US" sz="2700" dirty="0" smtClean="0">
                <a:latin typeface="Segoe Script" pitchFamily="34" charset="0"/>
              </a:rPr>
              <a:t>Miller’s music had </a:t>
            </a:r>
            <a:r>
              <a:rPr lang="en-US" sz="2700" dirty="0" smtClean="0">
                <a:latin typeface="Segoe Script" pitchFamily="34" charset="0"/>
              </a:rPr>
              <a:t>unreal </a:t>
            </a:r>
          </a:p>
          <a:p>
            <a:pPr>
              <a:buNone/>
            </a:pPr>
            <a:r>
              <a:rPr lang="en-US" sz="2700" dirty="0" smtClean="0">
                <a:latin typeface="Segoe Script" pitchFamily="34" charset="0"/>
              </a:rPr>
              <a:t>popularity </a:t>
            </a:r>
            <a:r>
              <a:rPr lang="en-US" sz="2700" dirty="0" smtClean="0">
                <a:latin typeface="Segoe Script" pitchFamily="34" charset="0"/>
              </a:rPr>
              <a:t>and success in the 1940s.</a:t>
            </a:r>
          </a:p>
          <a:p>
            <a:r>
              <a:rPr lang="en-US" sz="2700" dirty="0" smtClean="0">
                <a:latin typeface="Segoe Script" pitchFamily="34" charset="0"/>
              </a:rPr>
              <a:t>He had an influence on the history of jazz music.</a:t>
            </a:r>
          </a:p>
          <a:p>
            <a:endParaRPr lang="en-US" dirty="0">
              <a:latin typeface="Segoe Scrip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Glenn Miller </a:t>
            </a:r>
            <a:r>
              <a:rPr lang="en-US" sz="2600" dirty="0" smtClean="0">
                <a:latin typeface="Segoe Script" pitchFamily="34" charset="0"/>
              </a:rPr>
              <a:t>1904-1944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18375">
            <a:off x="549113" y="3454648"/>
            <a:ext cx="396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Segoe Script" pitchFamily="34" charset="0"/>
              </a:rPr>
              <a:t>-Some of his songs-</a:t>
            </a:r>
            <a:endParaRPr lang="en-US" sz="2700" b="1" dirty="0">
              <a:latin typeface="Segoe Script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19400" y="5715000"/>
            <a:ext cx="5029200" cy="762000"/>
            <a:chOff x="3733800" y="5638800"/>
            <a:chExt cx="5029200" cy="762000"/>
          </a:xfrm>
        </p:grpSpPr>
        <p:sp>
          <p:nvSpPr>
            <p:cNvPr id="12" name="Rectangle 11"/>
            <p:cNvSpPr/>
            <p:nvPr/>
          </p:nvSpPr>
          <p:spPr>
            <a:xfrm>
              <a:off x="3733800" y="5638800"/>
              <a:ext cx="5029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5867400"/>
              <a:ext cx="4676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egoe Script" pitchFamily="34" charset="0"/>
                </a:rPr>
                <a:t>In 1944, he went missing at age 40.</a:t>
              </a:r>
              <a:endParaRPr lang="en-US" dirty="0">
                <a:latin typeface="Segoe Script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21137586">
            <a:off x="704316" y="4388808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In the mood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987614">
            <a:off x="5090699" y="3838146"/>
            <a:ext cx="348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Chattanooga Choo </a:t>
            </a:r>
            <a:r>
              <a:rPr lang="en-US" sz="2000" dirty="0" err="1" smtClean="0">
                <a:latin typeface="Segoe Script" pitchFamily="34" charset="0"/>
              </a:rPr>
              <a:t>Choo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267200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Tuxedo Junction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678891">
            <a:off x="457822" y="5334218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Moonlight Serenade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50740">
            <a:off x="5257800" y="502920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American Patrol</a:t>
            </a:r>
            <a:endParaRPr lang="en-US" sz="2000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2438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Segoe Script" pitchFamily="34" charset="0"/>
              </a:rPr>
              <a:t>Frank Sinatra began his career in the swing age.</a:t>
            </a:r>
          </a:p>
          <a:p>
            <a:r>
              <a:rPr lang="en-US" sz="2200" dirty="0" smtClean="0">
                <a:latin typeface="Segoe Script" pitchFamily="34" charset="0"/>
              </a:rPr>
              <a:t>Started with Harry James an Tommy Dorsey.</a:t>
            </a:r>
          </a:p>
          <a:p>
            <a:r>
              <a:rPr lang="en-US" sz="2200" dirty="0" smtClean="0">
                <a:latin typeface="Segoe Script" pitchFamily="34" charset="0"/>
              </a:rPr>
              <a:t>Began successful solo artist in </a:t>
            </a:r>
            <a:r>
              <a:rPr lang="en-US" sz="2200" dirty="0" smtClean="0">
                <a:latin typeface="Segoe Script" pitchFamily="34" charset="0"/>
              </a:rPr>
              <a:t>mid-1940s.</a:t>
            </a:r>
            <a:endParaRPr lang="en-US" sz="2200" dirty="0" smtClean="0">
              <a:latin typeface="Segoe Script" pitchFamily="34" charset="0"/>
            </a:endParaRPr>
          </a:p>
          <a:p>
            <a:r>
              <a:rPr lang="en-US" sz="2200" dirty="0" smtClean="0">
                <a:latin typeface="Segoe Script" pitchFamily="34" charset="0"/>
              </a:rPr>
              <a:t>His career was stalled in the 50’s.</a:t>
            </a:r>
          </a:p>
          <a:p>
            <a:r>
              <a:rPr lang="en-US" sz="2200" dirty="0" smtClean="0">
                <a:latin typeface="Segoe Script" pitchFamily="34" charset="0"/>
              </a:rPr>
              <a:t>But  it caught back on in 1954 when he won the Academy Award for Best Supporting </a:t>
            </a:r>
            <a:r>
              <a:rPr lang="en-US" sz="2200" dirty="0" smtClean="0">
                <a:latin typeface="Segoe Script" pitchFamily="34" charset="0"/>
              </a:rPr>
              <a:t>Actor.</a:t>
            </a:r>
            <a:endParaRPr lang="en-US" sz="2200" dirty="0" smtClean="0">
              <a:latin typeface="Segoe Script" pitchFamily="34" charset="0"/>
            </a:endParaRPr>
          </a:p>
          <a:p>
            <a:pPr>
              <a:buNone/>
            </a:pPr>
            <a:endParaRPr lang="en-US" sz="2200" dirty="0">
              <a:latin typeface="Segoe Scrip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Frank Sinatra    </a:t>
            </a:r>
            <a:r>
              <a:rPr lang="en-US" sz="2600" dirty="0" smtClean="0">
                <a:latin typeface="Segoe Script" pitchFamily="34" charset="0"/>
              </a:rPr>
              <a:t>1915-1998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73086">
            <a:off x="1905000" y="3886200"/>
            <a:ext cx="2704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Segoe Script" pitchFamily="34" charset="0"/>
              </a:rPr>
              <a:t>-Popular Songs-</a:t>
            </a:r>
            <a:endParaRPr lang="en-US" sz="2200" b="1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52620">
            <a:off x="316849" y="4624967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Fly Me to the Moon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97959">
            <a:off x="2750372" y="5119891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Theme from New York New York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4864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My Way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743141">
            <a:off x="549894" y="599994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Summer Wind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932411">
            <a:off x="2759655" y="5984655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Night and Day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86600" y="4119740"/>
            <a:ext cx="1818414" cy="2310694"/>
            <a:chOff x="7086600" y="4119740"/>
            <a:chExt cx="1818414" cy="2310694"/>
          </a:xfrm>
        </p:grpSpPr>
        <p:pic>
          <p:nvPicPr>
            <p:cNvPr id="3074" name="Picture 2" descr="C:\Users\Matt Wolfert\Desktop\sinatr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4119740"/>
              <a:ext cx="1524000" cy="2310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8534400" y="5943600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</a:t>
              </a:r>
              <a:endParaRPr lang="en-US" dirty="0"/>
            </a:p>
          </p:txBody>
        </p:sp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Popular Authors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52400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Segoe Script" pitchFamily="34" charset="0"/>
              </a:rPr>
              <a:t>~Mary Treadgold~</a:t>
            </a:r>
            <a:endParaRPr lang="en-US" sz="3000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5146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egoe Script" pitchFamily="34" charset="0"/>
              </a:rPr>
              <a:t>Won the Carnegie Medal in 1942 for Best Novel.</a:t>
            </a:r>
            <a:endParaRPr lang="en-US" sz="2200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800600"/>
            <a:ext cx="6875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egoe Script" pitchFamily="34" charset="0"/>
              </a:rPr>
              <a:t>“We Couldn’t Leave Dinah” won the medal.</a:t>
            </a:r>
            <a:endParaRPr lang="en-US" sz="2200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562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Script" pitchFamily="34" charset="0"/>
              </a:rPr>
              <a:t>I never got the chance to read her book, but I heard that it was an all time classic.</a:t>
            </a:r>
            <a:endParaRPr lang="en-US" sz="2000" dirty="0">
              <a:latin typeface="Segoe Scrip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34200" y="1828800"/>
            <a:ext cx="1611512" cy="2373313"/>
            <a:chOff x="6934200" y="1828800"/>
            <a:chExt cx="1611512" cy="2373313"/>
          </a:xfrm>
        </p:grpSpPr>
        <p:pic>
          <p:nvPicPr>
            <p:cNvPr id="1027" name="Picture 3" descr="E:\mary treadgol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1828800"/>
              <a:ext cx="1597042" cy="237331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229600" y="38100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" y="1828800"/>
            <a:ext cx="1600200" cy="2426732"/>
            <a:chOff x="685800" y="1828800"/>
            <a:chExt cx="1600200" cy="2426732"/>
          </a:xfrm>
        </p:grpSpPr>
        <p:pic>
          <p:nvPicPr>
            <p:cNvPr id="1026" name="Picture 2" descr="E:\we%20couldn't%20h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828800"/>
              <a:ext cx="1600200" cy="239803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85800" y="3886200"/>
              <a:ext cx="441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19.</a:t>
              </a:r>
              <a:endParaRPr lang="en-US" dirty="0"/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Popular Actors/Actresses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447800"/>
            <a:ext cx="2514600" cy="914400"/>
            <a:chOff x="762000" y="1600200"/>
            <a:chExt cx="2514600" cy="914400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762000" y="1600200"/>
              <a:ext cx="2514600" cy="914400"/>
            </a:xfrm>
            <a:prstGeom prst="flowChartAlternateProcess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400" y="1828800"/>
              <a:ext cx="1350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egoe Script" pitchFamily="34" charset="0"/>
                </a:rPr>
                <a:t>Actors</a:t>
              </a:r>
              <a:endParaRPr lang="en-US" sz="2800" dirty="0">
                <a:latin typeface="Segoe Scrip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10200" y="1447800"/>
            <a:ext cx="2514600" cy="914400"/>
            <a:chOff x="5410200" y="1524000"/>
            <a:chExt cx="2514600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1752600"/>
              <a:ext cx="1818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egoe Script" pitchFamily="34" charset="0"/>
                </a:rPr>
                <a:t>Actresses</a:t>
              </a:r>
              <a:endParaRPr lang="en-US" sz="2800" dirty="0">
                <a:latin typeface="Segoe Script" pitchFamily="34" charset="0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410200" y="1524000"/>
              <a:ext cx="2514600" cy="914400"/>
            </a:xfrm>
            <a:prstGeom prst="flowChartAlternateProcess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2667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Segoe Script" pitchFamily="34" charset="0"/>
              </a:rPr>
              <a:t>Lauren Bacall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Segoe Script" pitchFamily="34" charset="0"/>
              </a:rPr>
              <a:t>Ingrid Bergman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Segoe Script" pitchFamily="34" charset="0"/>
              </a:rPr>
              <a:t>Joan Fontaine</a:t>
            </a:r>
            <a:endParaRPr lang="en-US" sz="2400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667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Segoe Script" pitchFamily="34" charset="0"/>
              </a:rPr>
              <a:t>Bud </a:t>
            </a:r>
            <a:r>
              <a:rPr lang="en-US" sz="2400" dirty="0" smtClean="0">
                <a:latin typeface="Segoe Script" pitchFamily="34" charset="0"/>
              </a:rPr>
              <a:t>Abbott &amp; Lou </a:t>
            </a:r>
            <a:r>
              <a:rPr lang="en-US" sz="2400" dirty="0" smtClean="0">
                <a:latin typeface="Segoe Script" pitchFamily="34" charset="0"/>
              </a:rPr>
              <a:t>Costello</a:t>
            </a:r>
            <a:endParaRPr lang="en-US" sz="2400" dirty="0" smtClean="0"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Segoe Script" pitchFamily="34" charset="0"/>
              </a:rPr>
              <a:t>Humphrey </a:t>
            </a:r>
            <a:r>
              <a:rPr lang="en-US" sz="2400" dirty="0" smtClean="0">
                <a:latin typeface="Segoe Script" pitchFamily="34" charset="0"/>
              </a:rPr>
              <a:t>Bogart</a:t>
            </a:r>
            <a:endParaRPr lang="en-US" sz="2400" dirty="0" smtClean="0"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Segoe Script" pitchFamily="34" charset="0"/>
              </a:rPr>
              <a:t>John </a:t>
            </a:r>
            <a:r>
              <a:rPr lang="en-US" sz="2400" dirty="0" smtClean="0">
                <a:latin typeface="Segoe Script" pitchFamily="34" charset="0"/>
              </a:rPr>
              <a:t>Garfield</a:t>
            </a:r>
            <a:endParaRPr lang="en-US" sz="2400" dirty="0">
              <a:latin typeface="Segoe Scrip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" y="4419600"/>
            <a:ext cx="1565892" cy="1892120"/>
            <a:chOff x="609600" y="4343400"/>
            <a:chExt cx="1621612" cy="1965325"/>
          </a:xfrm>
        </p:grpSpPr>
        <p:pic>
          <p:nvPicPr>
            <p:cNvPr id="1026" name="Picture 2" descr="E:\bud_abbott_lou_costell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4343400"/>
              <a:ext cx="1559782" cy="19653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793272" y="43434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14.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22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Bud Abbott &amp; Lou Costello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05600" y="4191000"/>
            <a:ext cx="1676400" cy="2017713"/>
            <a:chOff x="4876800" y="4038600"/>
            <a:chExt cx="1371931" cy="1712913"/>
          </a:xfrm>
        </p:grpSpPr>
        <p:pic>
          <p:nvPicPr>
            <p:cNvPr id="1027" name="Picture 3" descr="E:\lauren-bac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4114800"/>
              <a:ext cx="1295731" cy="163671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4876800" y="4038600"/>
              <a:ext cx="421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15.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10200" y="5715000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Lauren </a:t>
            </a:r>
          </a:p>
          <a:p>
            <a:r>
              <a:rPr lang="en-US" dirty="0" smtClean="0">
                <a:latin typeface="Segoe Script" pitchFamily="34" charset="0"/>
              </a:rPr>
              <a:t>Bacall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Script" pitchFamily="34" charset="0"/>
              </a:rPr>
              <a:t>Lauren Bacall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4191000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Script" pitchFamily="34" charset="0"/>
              </a:rPr>
              <a:t> </a:t>
            </a:r>
            <a:r>
              <a:rPr lang="en-US" sz="2200" dirty="0" smtClean="0">
                <a:latin typeface="Segoe Script" pitchFamily="34" charset="0"/>
              </a:rPr>
              <a:t>Her real name is Betty Joan </a:t>
            </a:r>
            <a:r>
              <a:rPr lang="en-US" sz="2200" dirty="0" err="1" smtClean="0">
                <a:latin typeface="Segoe Script" pitchFamily="34" charset="0"/>
              </a:rPr>
              <a:t>Perske</a:t>
            </a:r>
            <a:r>
              <a:rPr lang="en-US" sz="2200" dirty="0" smtClean="0">
                <a:latin typeface="Segoe Script" pitchFamily="34" charset="0"/>
              </a:rPr>
              <a:t>.</a:t>
            </a:r>
            <a:endParaRPr lang="en-US" sz="22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Born in N.Y.C on September 16, 1924.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Her first film was “To Have and Have Not” in 1944.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She ended up marrying her costar Humphrey Bogart </a:t>
            </a:r>
            <a:r>
              <a:rPr lang="en-US" sz="2200" dirty="0" smtClean="0">
                <a:latin typeface="Segoe Script" pitchFamily="34" charset="0"/>
              </a:rPr>
              <a:t>after the </a:t>
            </a:r>
            <a:r>
              <a:rPr lang="en-US" sz="2200" dirty="0" smtClean="0">
                <a:latin typeface="Segoe Script" pitchFamily="34" charset="0"/>
              </a:rPr>
              <a:t>movie “The Big Sleep”.</a:t>
            </a:r>
            <a:endParaRPr lang="en-US" sz="2200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257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I remember seeing her first film “To Have and Have Not” and being in awe of her beauty.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6800" y="1066800"/>
            <a:ext cx="3628722" cy="3209925"/>
            <a:chOff x="4876800" y="1066800"/>
            <a:chExt cx="3628722" cy="3209925"/>
          </a:xfrm>
        </p:grpSpPr>
        <p:pic>
          <p:nvPicPr>
            <p:cNvPr id="3074" name="Picture 2" descr="E:\lauren 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1066800"/>
              <a:ext cx="3627838" cy="32099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077200" y="17526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21.</a:t>
              </a:r>
              <a:endParaRPr lang="en-US" dirty="0"/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Bud Abbott &amp; Lou Costello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71601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Abbott’s </a:t>
            </a:r>
            <a:r>
              <a:rPr lang="en-US" sz="2200" dirty="0" smtClean="0">
                <a:latin typeface="Segoe Script" pitchFamily="34" charset="0"/>
              </a:rPr>
              <a:t>real name is William A Abbott.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Costello’s </a:t>
            </a:r>
            <a:r>
              <a:rPr lang="en-US" sz="2200" dirty="0" smtClean="0">
                <a:latin typeface="Segoe Script" pitchFamily="34" charset="0"/>
              </a:rPr>
              <a:t>real name is Louis Francis </a:t>
            </a:r>
            <a:r>
              <a:rPr lang="en-US" sz="2200" dirty="0" smtClean="0">
                <a:latin typeface="Segoe Script" pitchFamily="34" charset="0"/>
              </a:rPr>
              <a:t>Cristillo</a:t>
            </a:r>
            <a:r>
              <a:rPr lang="en-US" sz="2200" dirty="0" smtClean="0">
                <a:latin typeface="Segoe Script" pitchFamily="34" charset="0"/>
              </a:rPr>
              <a:t>.</a:t>
            </a:r>
            <a:endParaRPr lang="en-US" sz="22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They started off with a spot on Kate Smith’s radio show.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Then, because of their sudden popularity, led to “The Streets of Paris”.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Next they were in “One Night in the Tropics”.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Script" pitchFamily="34" charset="0"/>
              </a:rPr>
              <a:t> In 1941 they were in “Buck Privates” which was their best known film.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57800" y="4419600"/>
            <a:ext cx="2462422" cy="1817132"/>
            <a:chOff x="5257800" y="4419600"/>
            <a:chExt cx="2462422" cy="1817132"/>
          </a:xfrm>
        </p:grpSpPr>
        <p:pic>
          <p:nvPicPr>
            <p:cNvPr id="2050" name="Picture 2" descr="E:\b&amp;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4419600"/>
              <a:ext cx="2392511" cy="18034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239000" y="5867400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76400" y="5943600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I loved these guys!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Segoe Script" pitchFamily="34" charset="0"/>
              </a:rPr>
              <a:t>				    </a:t>
            </a:r>
            <a:r>
              <a:rPr lang="en-US" u="sng" dirty="0" smtClean="0">
                <a:latin typeface="Segoe Script" pitchFamily="34" charset="0"/>
              </a:rPr>
              <a:t>1942</a:t>
            </a:r>
            <a:r>
              <a:rPr lang="en-US" dirty="0" smtClean="0">
                <a:latin typeface="Segoe Script" pitchFamily="34" charset="0"/>
              </a:rPr>
              <a:t>					</a:t>
            </a:r>
            <a:r>
              <a:rPr lang="en-US" dirty="0" smtClean="0">
                <a:latin typeface="Segoe Script" pitchFamily="34" charset="0"/>
              </a:rPr>
              <a:t>  Electronic </a:t>
            </a:r>
            <a:r>
              <a:rPr lang="en-US" dirty="0" smtClean="0">
                <a:latin typeface="Segoe Script" pitchFamily="34" charset="0"/>
              </a:rPr>
              <a:t>Digital Computer    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New Inventions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0" y="3962400"/>
            <a:ext cx="3810000" cy="2274332"/>
            <a:chOff x="685800" y="2667000"/>
            <a:chExt cx="3266316" cy="2502932"/>
          </a:xfrm>
        </p:grpSpPr>
        <p:pic>
          <p:nvPicPr>
            <p:cNvPr id="2050" name="Picture 2" descr="E:\computer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2667000"/>
              <a:ext cx="3266316" cy="24606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505200" y="4800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16.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2590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Script" pitchFamily="34" charset="0"/>
              </a:rPr>
              <a:t> It was made by John Vincent Atansoff and Clifford Berry.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Script" pitchFamily="34" charset="0"/>
              </a:rPr>
              <a:t> The computer was made at Iowa State University.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Medical Discoveries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latin typeface="Segoe Script" pitchFamily="34" charset="0"/>
              </a:rPr>
              <a:t>1940</a:t>
            </a:r>
            <a:r>
              <a:rPr lang="en-US" sz="2000" dirty="0" smtClean="0">
                <a:latin typeface="Segoe Script" pitchFamily="34" charset="0"/>
              </a:rPr>
              <a:t>-  Howard Florey and Ernst Chain  develop a method to make a functional form of penicillin.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>
                <a:latin typeface="Segoe Script" pitchFamily="34" charset="0"/>
              </a:rPr>
              <a:t>1944</a:t>
            </a:r>
            <a:r>
              <a:rPr lang="en-US" sz="2000" dirty="0" smtClean="0">
                <a:latin typeface="Segoe Script" pitchFamily="34" charset="0"/>
              </a:rPr>
              <a:t>-  Selman Waksman  discovered streptomycin, which is an antibiotic effective against tuberculosis.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19800" y="3287304"/>
            <a:ext cx="2513012" cy="2992081"/>
            <a:chOff x="6019800" y="3287304"/>
            <a:chExt cx="2513012" cy="2992081"/>
          </a:xfrm>
          <a:noFill/>
        </p:grpSpPr>
        <p:pic>
          <p:nvPicPr>
            <p:cNvPr id="3075" name="Picture 3" descr="E:\medic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3287304"/>
              <a:ext cx="2513012" cy="2992081"/>
            </a:xfrm>
            <a:prstGeom prst="rect">
              <a:avLst/>
            </a:prstGeom>
            <a:grpFill/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8001000" y="5867400"/>
              <a:ext cx="439544" cy="36933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18.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0" y="6019800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I drew this myself.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Fashion </a:t>
            </a:r>
            <a:r>
              <a:rPr lang="en-US" sz="3000" dirty="0" smtClean="0">
                <a:latin typeface="Segoe Script" pitchFamily="34" charset="0"/>
              </a:rPr>
              <a:t>Young Men 1942</a:t>
            </a:r>
            <a:endParaRPr lang="en-US" dirty="0">
              <a:latin typeface="Segoe Script" pitchFamily="34" charset="0"/>
            </a:endParaRPr>
          </a:p>
        </p:txBody>
      </p:sp>
      <p:pic>
        <p:nvPicPr>
          <p:cNvPr id="1027" name="Picture 3" descr="E:\zoot 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33400"/>
            <a:ext cx="1980816" cy="3092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E:\1940s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1374255" cy="2054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E:\shoes3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2308489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162800" y="39624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Zoot Suits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73380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Fedora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172200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Wingtip Spectator Shoes</a:t>
            </a:r>
            <a:endParaRPr lang="en-US" dirty="0">
              <a:latin typeface="Segoe Script" pitchFamily="34" charset="0"/>
            </a:endParaRPr>
          </a:p>
        </p:txBody>
      </p:sp>
      <p:pic>
        <p:nvPicPr>
          <p:cNvPr id="1030" name="Picture 6" descr="E:\t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133600"/>
            <a:ext cx="1263521" cy="29384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5562600" y="4876800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Bright colorful 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1447800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Fedora hats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3200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724400"/>
            <a:ext cx="4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9436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</a:t>
            </a:r>
            <a:endParaRPr lang="en-US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Propaganda Posters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1371600"/>
            <a:ext cx="2819400" cy="3568700"/>
            <a:chOff x="2514600" y="1981200"/>
            <a:chExt cx="2743200" cy="4178300"/>
          </a:xfrm>
        </p:grpSpPr>
        <p:pic>
          <p:nvPicPr>
            <p:cNvPr id="4098" name="Picture 2" descr="C:\Users\Matt Wolfert\Desktop\prop. pos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1981200"/>
              <a:ext cx="2743200" cy="41783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800600" y="5715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1600200"/>
            <a:ext cx="2667000" cy="3554413"/>
            <a:chOff x="914400" y="2670175"/>
            <a:chExt cx="2606675" cy="3398838"/>
          </a:xfrm>
        </p:grpSpPr>
        <p:pic>
          <p:nvPicPr>
            <p:cNvPr id="7" name="Picture 2" descr="E:\WeCanDoItPoster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9325" y="2670175"/>
              <a:ext cx="2571750" cy="339883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914400" y="5562600"/>
              <a:ext cx="424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17.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5486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I remember seeing these posters around </a:t>
            </a:r>
            <a:r>
              <a:rPr lang="en-US" dirty="0" smtClean="0">
                <a:latin typeface="Segoe Script" pitchFamily="34" charset="0"/>
              </a:rPr>
              <a:t>town. I hated that they kept reminding me that there was a war going on. It was scary stuff to keep being reminded about.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Segoe Script" pitchFamily="34" charset="0"/>
              </a:rPr>
              <a:t>		I wrote this journal to remember the time when World War II was going on. I wanted to remember the popular things and the world news, so in 40 years </a:t>
            </a:r>
            <a:r>
              <a:rPr lang="en-US" dirty="0" smtClean="0">
                <a:latin typeface="Segoe Script" pitchFamily="34" charset="0"/>
              </a:rPr>
              <a:t>when I </a:t>
            </a:r>
            <a:r>
              <a:rPr lang="en-US" dirty="0" smtClean="0">
                <a:latin typeface="Segoe Script" pitchFamily="34" charset="0"/>
              </a:rPr>
              <a:t>have my own family I can show them this </a:t>
            </a:r>
            <a:r>
              <a:rPr lang="en-US" dirty="0" smtClean="0">
                <a:latin typeface="Segoe Script" pitchFamily="34" charset="0"/>
              </a:rPr>
              <a:t>to </a:t>
            </a:r>
            <a:r>
              <a:rPr lang="en-US" dirty="0" smtClean="0">
                <a:latin typeface="Segoe Script" pitchFamily="34" charset="0"/>
              </a:rPr>
              <a:t>help jog my memory. I have enclosed pictures, information, and memories that will never leave my mind.</a:t>
            </a:r>
          </a:p>
          <a:p>
            <a:pPr algn="r">
              <a:buNone/>
            </a:pPr>
            <a:r>
              <a:rPr lang="en-US" dirty="0" smtClean="0">
                <a:latin typeface="Segoe Script" pitchFamily="34" charset="0"/>
              </a:rPr>
              <a:t>-Gene Forrester, 17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057400"/>
            <a:ext cx="7391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Segoe Script" pitchFamily="34" charset="0"/>
              </a:rPr>
              <a:t>After looking through this journal I hope to remember all of the ups and downs of the 1940’s and to always look back on this as a positive way to remember such a negative time around the world.</a:t>
            </a:r>
          </a:p>
          <a:p>
            <a:pPr algn="r"/>
            <a:r>
              <a:rPr lang="en-US" sz="2600" dirty="0" smtClean="0">
                <a:latin typeface="Segoe Script" pitchFamily="34" charset="0"/>
              </a:rPr>
              <a:t>-Gene Forrester, 17</a:t>
            </a:r>
            <a:endParaRPr lang="en-US" sz="2600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http://janebadgerbooks.co.uk/misc/_</a:t>
            </a:r>
            <a:r>
              <a:rPr lang="en-US" sz="1500" u="sng" dirty="0" smtClean="0"/>
              <a:t>wp_generated/wp00e05bf0_0f.jpg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</a:t>
            </a:r>
            <a:r>
              <a:rPr lang="en-US" sz="1500" u="sng" dirty="0" smtClean="0"/>
              <a:t>en.wikipedia.org/wiki/Adolf_Hitler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http://en.wikipedia.org/wiki/Benito_Mussolini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</a:t>
            </a:r>
            <a:r>
              <a:rPr lang="en-US" sz="1500" u="sng" dirty="0" smtClean="0"/>
              <a:t>en.wikipedia.org/wiki/Fumimaro_Konoe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</a:t>
            </a:r>
            <a:r>
              <a:rPr lang="en-US" sz="1500" u="sng" dirty="0" smtClean="0"/>
              <a:t>en.wikipedia.org/wiki/Allies_of_World_War_II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http://en.wikipedia.org/wiki/Axis_leaders_of_World_War_II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http://www.google.com/images?hl=en&amp;q=draft+registration+cards&amp;wrapid=tlif12846839724742&amp;um=1&amp;ie=UTF-8&amp;source=og&amp;sa=N&amp;tab=wi&amp;biw=1419&amp;bih=680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</a:t>
            </a:r>
            <a:r>
              <a:rPr lang="en-US" sz="1500" u="sng" dirty="0" smtClean="0"/>
              <a:t>www.google.com/images?rlz=1T4TSNA_enUS359US359&amp;q=glenn%20miller&amp;um=1&amp;ie=UTF-8&amp;source=og&amp;sa=N&amp;hl=en&amp;tab=wi&amp;biw=848&amp;bih=392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http://www.google.com/images?um=1&amp;hl=en&amp;rlz=1T4TSNA_enUS359US359&amp;biw=1345&amp;bih=561&amp;tbs=isch%3A1&amp;sa=1&amp;q=frank+sinatra&amp;aq=f&amp;aqi=g10&amp;aql=&amp;oq=&amp;gs_rfai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http://www.google.com/images?um=1&amp;hl=en&amp;rlz=1T4TSNA_enUS359US359&amp;biw=1345&amp;bih=561&amp;tbs=isch%3A1&amp;sa=1&amp;q=zoot+suit&amp;aq=f&amp;aqi=&amp;aql=&amp;oq=&amp;gs_rfai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</a:t>
            </a:r>
            <a:r>
              <a:rPr lang="en-US" sz="1500" u="sng" dirty="0" smtClean="0"/>
              <a:t>mens-fashion.lovetoknow.com/Mens_Fashion_in_the_1940's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</a:t>
            </a:r>
            <a:r>
              <a:rPr lang="en-US" sz="1500" u="sng" dirty="0" smtClean="0"/>
              <a:t>www.google.com/images?um=1&amp;hl=en&amp;rlz=1T4TSNA_enUS359US359&amp;tbs=isch:1&amp;q=1940s+mens+shoes&amp;revid=2113355389&amp;sa=X&amp;ei=Z3uWTPXFF8njnQeelOC7Bw&amp;ved=0CCMQ1QIoAA&amp;biw=1345&amp;bih=561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http://www.google.com/images?um=1&amp;hl=en&amp;rlz=1T4TSNA_enUS359US359&amp;biw=1345&amp;bih=561&amp;tbs=isch%3A1&amp;sa=1&amp;q=men%27s+ties+1940&amp;aq=f&amp;aqi=&amp;aql=&amp;oq=&amp;</a:t>
            </a:r>
            <a:r>
              <a:rPr lang="en-US" sz="1500" u="sng" dirty="0" smtClean="0"/>
              <a:t>gs_rfai</a:t>
            </a:r>
            <a:endParaRPr lang="en-US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500" u="sng" dirty="0" smtClean="0"/>
              <a:t>http://www.google.com/images?um=1&amp;hl=en&amp;rlz=1T4TSNA_enUS359US359&amp;biw=1345&amp;bih=561&amp;tbs=isch%3A1&amp;sa=1&amp;q=bud+abbott+and+lou+costello&amp;aq=f&amp;aqi=g1&amp;aql=&amp;oq=&amp;</a:t>
            </a:r>
            <a:r>
              <a:rPr lang="en-US" sz="1500" u="sng" dirty="0" smtClean="0"/>
              <a:t>gs_rfai</a:t>
            </a:r>
            <a:endParaRPr lang="en-US" sz="15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Work Cited- Pictures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http://www.google.com/images?um=1&amp;hl=en&amp;rlz=1T4TSNA_enUS359US359&amp;biw=1345&amp;bih=561&amp;tbs=isch%3A1&amp;sa=1&amp;q=lauren+bacall&amp;aq=f&amp;aqi=g10&amp;aql=&amp;oq=&amp;gs_rfai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www.wwwk.co.uk/culture/inventions/40s/index.htm</a:t>
            </a:r>
            <a:endParaRPr lang="en-US" sz="14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http://www.google.com/images?um=1&amp;hl=en&amp;rlz=1R2TSNA_enUS359&amp;biw=848&amp;bih=440&amp;tbs=isch%3A1&amp;sa=1&amp;q=propaganda+poster+wwii+we+can+do+it&amp;btnG=Search&amp;aq=f&amp;aqi=&amp;aql=&amp;oq=&amp;</a:t>
            </a:r>
            <a:r>
              <a:rPr lang="en-US" sz="1400" u="sng" dirty="0" smtClean="0"/>
              <a:t>gs_rfai</a:t>
            </a:r>
            <a:endParaRPr lang="en-US" sz="14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http://www.google.com/images?um=1&amp;hl=en&amp;rlz=1R2TSNA_enUS359&amp;biw=848&amp;bih=440&amp;tbs=isch%3A1&amp;sa=1&amp;q=medicine+symbol&amp;aq=f&amp;aqi=g10&amp;aql=&amp;oq=&amp;gs_rfai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janebadgerbooks.co.uk/misc/we%20couldn't%20hb.JPG</a:t>
            </a:r>
            <a:endParaRPr lang="en-US" sz="14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http://www.google.com/images?um=1&amp;hl=en&amp;rlz=1R2TSNA_enUS359&amp;biw=1345&amp;bih=561&amp;tbs=isch%3A1&amp;sa=1&amp;q=bud+abbott+and+lou+costello&amp;aq=f&amp;aqi=g1&amp;aql=&amp;oq=&amp;</a:t>
            </a:r>
            <a:r>
              <a:rPr lang="en-US" sz="1400" u="sng" dirty="0" smtClean="0"/>
              <a:t>gs_rfai</a:t>
            </a:r>
            <a:endParaRPr lang="en-US" sz="14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http://www.google.com/images?um=1&amp;hl=en&amp;rlz=1R2TSNA_enUS359&amp;tbs=isch:1&amp;&amp;</a:t>
            </a:r>
            <a:r>
              <a:rPr lang="en-US" sz="1400" u="sng" dirty="0" smtClean="0"/>
              <a:t>sa=X&amp;ei=g36WTOrGHeOfnwfX1cyUBw&amp;ved=0CCMQBSgA&amp;q=lauren+bacall&amp;spell=1&amp;biw=1345&amp;bih</a:t>
            </a:r>
            <a:endParaRPr lang="en-US" sz="14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n-US" sz="1400" u="sng" dirty="0" smtClean="0"/>
              <a:t>http://www.google.com/images?hl=en&amp;rlz=1R2TSNA_enUS359&amp;q=pearl%20habor&amp;um=1&amp;ie=UTF-8&amp;source=og&amp;sa=N&amp;tab=wi&amp;biw=1345&amp;bih=522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Cited- Pictures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www.popularsong.org/1942.html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</a:t>
            </a:r>
            <a:r>
              <a:rPr lang="en-US" sz="1400" u="sng" dirty="0" smtClean="0"/>
              <a:t>://</a:t>
            </a:r>
            <a:r>
              <a:rPr lang="en-US" sz="1400" u="sng" dirty="0" smtClean="0"/>
              <a:t>www.teacheroz.com/WWIILeaders.htm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en.wikipedia.org/wiki/Allied_leaders_of_World_War_II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http://www.glennmiller.com/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http://en.wikipedia.org/wiki/Glenn_Miller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http://www.montgomeryschoolsmd.org/schools/tildenms/mediacenter/pathfinders/social_studies/1940/famousnames_index.htm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http://en.wikipedia.org/wiki/Frank_Sinatra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http://www.aolradioblog.com/2010/03/18/best-frank-sinatra-songs/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http://en.wikipedia.org/wiki/1930%E2%80%931945_in_fashion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http://en.wikipedia.org/wiki/Fedora_(hat)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http://genealogy.about.com/od/records/p/wwii_draft.htm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search.ancestry.com/search/db.aspx?dbid=1002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www.sbxandmore.com/legends/frame2_left.html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http://www.sbxandmore.com/legends/actress_40_50.html#fontaine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www.fantasticfiction.co.uk/years/1942.htm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http://library.duke.edu/digitalcollections/mma/timeline.html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</a:t>
            </a:r>
            <a:r>
              <a:rPr lang="en-US" sz="1400" u="sng" dirty="0" smtClean="0"/>
              <a:t>janebadgerbooks.co.uk/misc/treadgold.html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http://techcenter.davidson.k12.nc.us/spring4/battles/dday.htm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u="sng" dirty="0" smtClean="0"/>
              <a:t>http://www.world-war-2.info/facts</a:t>
            </a:r>
            <a:r>
              <a:rPr lang="en-US" sz="1400" u="sng" dirty="0" smtClean="0"/>
              <a:t>/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u="sng" dirty="0" smtClean="0"/>
              <a:t>http://www.world-war-2.info/battles/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u="sng" dirty="0" smtClean="0"/>
              <a:t>http://</a:t>
            </a:r>
            <a:r>
              <a:rPr lang="en-US" sz="1200" u="sng" dirty="0" smtClean="0"/>
              <a:t>www.historyplace.com/unitedstates/pacificwar/timeline.htm</a:t>
            </a:r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124200"/>
            <a:ext cx="57912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Segoe Script" pitchFamily="34" charset="0"/>
              </a:rPr>
              <a:t>World War II Battles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4" name="Lightning Bolt 3"/>
          <p:cNvSpPr/>
          <p:nvPr/>
        </p:nvSpPr>
        <p:spPr>
          <a:xfrm rot="10800000">
            <a:off x="1371600" y="2057400"/>
            <a:ext cx="1524000" cy="838200"/>
          </a:xfrm>
          <a:prstGeom prst="lightningBol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852007">
            <a:off x="6854164" y="4082771"/>
            <a:ext cx="1071490" cy="723451"/>
          </a:xfrm>
          <a:prstGeom prst="lightningBol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3388030">
            <a:off x="4320222" y="4151840"/>
            <a:ext cx="1129480" cy="916520"/>
          </a:xfrm>
          <a:prstGeom prst="lightningBol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rot="4178017">
            <a:off x="1856236" y="3938755"/>
            <a:ext cx="733876" cy="894031"/>
          </a:xfrm>
          <a:prstGeom prst="lightningBol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rot="13317548">
            <a:off x="4256025" y="1885278"/>
            <a:ext cx="1024917" cy="1043396"/>
          </a:xfrm>
          <a:prstGeom prst="lightningBol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/>
          <p:cNvSpPr/>
          <p:nvPr/>
        </p:nvSpPr>
        <p:spPr>
          <a:xfrm rot="15630112">
            <a:off x="6901612" y="2150120"/>
            <a:ext cx="1011679" cy="790398"/>
          </a:xfrm>
          <a:prstGeom prst="lightningBol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37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Battle of Dunkirk “Dynamo”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Battle of Normandy or D-Day or Operation Overload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1676400"/>
            <a:ext cx="263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Battle of Stalingrad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953000"/>
            <a:ext cx="30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Battle of Monte </a:t>
            </a:r>
            <a:r>
              <a:rPr lang="en-US" dirty="0" err="1" smtClean="0">
                <a:latin typeface="Segoe Script" pitchFamily="34" charset="0"/>
              </a:rPr>
              <a:t>Cassino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5410200"/>
            <a:ext cx="224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Battle of Britain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2329" y="4953000"/>
            <a:ext cx="245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First and Second Battles of El Alamein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South Pacific Battles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1600200"/>
            <a:ext cx="3048000" cy="3112532"/>
            <a:chOff x="2286000" y="1981200"/>
            <a:chExt cx="4090441" cy="3341132"/>
          </a:xfrm>
        </p:grpSpPr>
        <p:pic>
          <p:nvPicPr>
            <p:cNvPr id="1026" name="Picture 2" descr="E:\pearl_harbor.jpg"/>
            <p:cNvPicPr>
              <a:picLocks noChangeAspect="1" noChangeArrowheads="1"/>
            </p:cNvPicPr>
            <p:nvPr/>
          </p:nvPicPr>
          <p:blipFill>
            <a:blip r:embed="rId2" cstate="print"/>
            <a:srcRect t="2260"/>
            <a:stretch>
              <a:fillRect/>
            </a:stretch>
          </p:blipFill>
          <p:spPr bwMode="auto">
            <a:xfrm>
              <a:off x="2286000" y="1981200"/>
              <a:ext cx="4090441" cy="329565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867400" y="4953000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22.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510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The intensity of the war was felt in every country like a never ending thunderstorm with bolts that would lights up the sky and shake the ground</a:t>
            </a:r>
            <a:r>
              <a:rPr lang="en-US" dirty="0" smtClean="0">
                <a:latin typeface="Segoe Script" pitchFamily="34" charset="0"/>
              </a:rPr>
              <a:t>. The Japanese were one of the biggest causes of this terror in the Pacific region.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388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Segoe Script" pitchFamily="34" charset="0"/>
              </a:rPr>
              <a:t> The Japanese bomb Pearl Harbor, Hawaii.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Segoe Script" pitchFamily="34" charset="0"/>
              </a:rPr>
              <a:t> </a:t>
            </a:r>
            <a:r>
              <a:rPr lang="en-US" sz="2000" dirty="0" smtClean="0">
                <a:latin typeface="Segoe Script" pitchFamily="34" charset="0"/>
              </a:rPr>
              <a:t>The Japanese also attack the Philippines, Wake Island, Guam, Malaya, Thailand, Shanghai, and Midway.</a:t>
            </a:r>
          </a:p>
          <a:p>
            <a:endParaRPr lang="en-US" dirty="0" smtClean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egoe Script" pitchFamily="34" charset="0"/>
              </a:rPr>
              <a:t>On June 30, 1942, men the ages 18-20 years old could register.</a:t>
            </a:r>
          </a:p>
          <a:p>
            <a:r>
              <a:rPr lang="en-US" dirty="0" smtClean="0">
                <a:latin typeface="Segoe Script" pitchFamily="34" charset="0"/>
              </a:rPr>
              <a:t>President Roosevelt passed a law stating all men between the ages of 18 and </a:t>
            </a:r>
            <a:r>
              <a:rPr lang="en-US" dirty="0" smtClean="0">
                <a:latin typeface="Segoe Script" pitchFamily="34" charset="0"/>
              </a:rPr>
              <a:t>65 were required to register for the draft.</a:t>
            </a:r>
          </a:p>
          <a:p>
            <a:r>
              <a:rPr lang="en-US" dirty="0" smtClean="0">
                <a:latin typeface="Segoe Script" pitchFamily="34" charset="0"/>
              </a:rPr>
              <a:t>Although this doesn’t mean all of the men have to go to war.</a:t>
            </a:r>
            <a:endParaRPr lang="en-US" dirty="0" smtClean="0">
              <a:latin typeface="Segoe Script" pitchFamily="34" charset="0"/>
            </a:endParaRPr>
          </a:p>
          <a:p>
            <a:endParaRPr lang="en-US" dirty="0" smtClean="0">
              <a:latin typeface="Segoe Script" pitchFamily="34" charset="0"/>
            </a:endParaRPr>
          </a:p>
          <a:p>
            <a:endParaRPr lang="en-US" sz="2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Segoe Script" pitchFamily="34" charset="0"/>
              </a:rPr>
              <a:t>	I fall under these categories but I don’t know if I’m ready to go into the war. Especially after what happened to Leper after he went into the war.</a:t>
            </a:r>
            <a:endParaRPr lang="en-US" sz="2400" dirty="0">
              <a:latin typeface="Segoe Scrip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The draft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t Wolfert\Desktop\wwii-draft-registration-card-decicco-vincen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5486400" cy="3825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334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I found this registration card on the ground. This was </a:t>
            </a:r>
            <a:r>
              <a:rPr lang="en-US" dirty="0" smtClean="0">
                <a:latin typeface="Segoe Script" pitchFamily="34" charset="0"/>
              </a:rPr>
              <a:t>a man’s </a:t>
            </a:r>
            <a:r>
              <a:rPr lang="en-US" dirty="0" smtClean="0">
                <a:latin typeface="Segoe Script" pitchFamily="34" charset="0"/>
              </a:rPr>
              <a:t>registration card to go into the war.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49580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Script" pitchFamily="34" charset="0"/>
              </a:rPr>
              <a:t>Political Leaders</a:t>
            </a:r>
            <a:endParaRPr lang="en-US" dirty="0">
              <a:latin typeface="Segoe Scrip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0400" y="1636778"/>
            <a:ext cx="2743200" cy="4340352"/>
            <a:chOff x="3200400" y="1636778"/>
            <a:chExt cx="2743200" cy="4340352"/>
          </a:xfrm>
        </p:grpSpPr>
        <p:pic>
          <p:nvPicPr>
            <p:cNvPr id="4" name="Picture 3" descr="C:\Users\Matt Wolfert\Desktop\hitl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1636778"/>
              <a:ext cx="2743200" cy="434035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562600" y="55626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762000"/>
            <a:ext cx="1936371" cy="2350532"/>
            <a:chOff x="6705600" y="762000"/>
            <a:chExt cx="1936371" cy="2350532"/>
          </a:xfrm>
        </p:grpSpPr>
        <p:pic>
          <p:nvPicPr>
            <p:cNvPr id="2050" name="Picture 2" descr="C:\Users\Matt Wolfert\Desktop\mussolin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762000"/>
              <a:ext cx="1936371" cy="234745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705600" y="2743200"/>
              <a:ext cx="349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3276600"/>
            <a:ext cx="1858918" cy="2807741"/>
            <a:chOff x="609600" y="3276600"/>
            <a:chExt cx="1858918" cy="2807741"/>
          </a:xfrm>
        </p:grpSpPr>
        <p:pic>
          <p:nvPicPr>
            <p:cNvPr id="2051" name="Picture 3" descr="C:\Users\Matt Wolfert\Desktop\Fumimaro_Konoe_clear_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276600"/>
              <a:ext cx="1858918" cy="280774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057400" y="5715000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295400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egoe Script" pitchFamily="34" charset="0"/>
              </a:rPr>
              <a:t>-Axis Leaders-</a:t>
            </a:r>
            <a:endParaRPr lang="en-US" sz="2200" dirty="0"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6248400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Adolf Hitler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59080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Fumimaro Konoe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342900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Benito Mussolini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egoe Script" pitchFamily="34" charset="0"/>
              </a:rPr>
              <a:t>Political Leaders- Allied Leaders</a:t>
            </a:r>
            <a:br>
              <a:rPr lang="en-US" dirty="0" smtClean="0">
                <a:latin typeface="Segoe Script" pitchFamily="34" charset="0"/>
              </a:rPr>
            </a:br>
            <a:r>
              <a:rPr lang="en-US" sz="2600" dirty="0" smtClean="0">
                <a:latin typeface="Segoe Script" pitchFamily="34" charset="0"/>
              </a:rPr>
              <a:t>“The Big Three”</a:t>
            </a:r>
            <a:endParaRPr lang="en-US" sz="2600" dirty="0">
              <a:latin typeface="Segoe Scrip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09800" y="2133600"/>
            <a:ext cx="4584700" cy="3881853"/>
            <a:chOff x="2057400" y="1828800"/>
            <a:chExt cx="5346700" cy="4339053"/>
          </a:xfrm>
        </p:grpSpPr>
        <p:pic>
          <p:nvPicPr>
            <p:cNvPr id="3074" name="Picture 2" descr="C:\Users\Matt Wolfert\Desktop\big thre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828800"/>
              <a:ext cx="5346700" cy="433905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934200" y="1905000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</a:t>
              </a:r>
              <a:endParaRPr lang="en-US" dirty="0"/>
            </a:p>
          </p:txBody>
        </p:sp>
      </p:grpSp>
      <p:sp>
        <p:nvSpPr>
          <p:cNvPr id="11" name="Right Arrow 10"/>
          <p:cNvSpPr/>
          <p:nvPr/>
        </p:nvSpPr>
        <p:spPr>
          <a:xfrm rot="3080414">
            <a:off x="1814830" y="2063933"/>
            <a:ext cx="1146381" cy="32003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1371600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Joseph Stalin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6248400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Franklin D. Roosevelt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129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Winston Churchill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4651118">
            <a:off x="4544860" y="5454856"/>
            <a:ext cx="1146381" cy="32003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7543636">
            <a:off x="6597012" y="2456143"/>
            <a:ext cx="1146381" cy="32003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Segoe Script" pitchFamily="34" charset="0"/>
              </a:rPr>
              <a:t>White Christmas by Bing </a:t>
            </a:r>
            <a:r>
              <a:rPr lang="en-US" dirty="0" smtClean="0">
                <a:latin typeface="Segoe Script" pitchFamily="34" charset="0"/>
              </a:rPr>
              <a:t>Crosby.</a:t>
            </a:r>
            <a:endParaRPr lang="en-US" dirty="0" smtClean="0">
              <a:latin typeface="Segoe Script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Segoe Script" pitchFamily="34" charset="0"/>
              </a:rPr>
              <a:t>Moonlight Cocktail by Glenn </a:t>
            </a:r>
            <a:r>
              <a:rPr lang="en-US" dirty="0" smtClean="0">
                <a:latin typeface="Segoe Script" pitchFamily="34" charset="0"/>
              </a:rPr>
              <a:t>Miller.</a:t>
            </a:r>
            <a:endParaRPr lang="en-US" dirty="0" smtClean="0">
              <a:latin typeface="Segoe Script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Segoe Script" pitchFamily="34" charset="0"/>
              </a:rPr>
              <a:t>Chattanooga Choo Choo by Glenn </a:t>
            </a:r>
            <a:r>
              <a:rPr lang="en-US" dirty="0" smtClean="0">
                <a:latin typeface="Segoe Script" pitchFamily="34" charset="0"/>
              </a:rPr>
              <a:t>Miller.</a:t>
            </a:r>
            <a:endParaRPr lang="en-US" dirty="0" smtClean="0">
              <a:latin typeface="Segoe Script" pitchFamily="34" charset="0"/>
            </a:endParaRPr>
          </a:p>
          <a:p>
            <a:pPr marL="514350" indent="-514350">
              <a:buNone/>
            </a:pPr>
            <a:endParaRPr lang="en-US" dirty="0" smtClean="0">
              <a:latin typeface="Segoe Script" pitchFamily="34" charset="0"/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latin typeface="Segoe Script" pitchFamily="34" charset="0"/>
              </a:rPr>
              <a:t>I loved to listen to these songs on the radio</a:t>
            </a:r>
          </a:p>
          <a:p>
            <a:pPr marL="514350" indent="-514350">
              <a:buNone/>
            </a:pPr>
            <a:r>
              <a:rPr lang="en-US" dirty="0" smtClean="0">
                <a:latin typeface="Segoe Script" pitchFamily="34" charset="0"/>
              </a:rPr>
              <a:t>but I was pulled back to reality when Adolf</a:t>
            </a:r>
          </a:p>
          <a:p>
            <a:pPr marL="514350" indent="-514350">
              <a:buNone/>
            </a:pPr>
            <a:r>
              <a:rPr lang="en-US" dirty="0" smtClean="0">
                <a:latin typeface="Segoe Script" pitchFamily="34" charset="0"/>
              </a:rPr>
              <a:t>Hitler would interrupt the songs for an</a:t>
            </a:r>
          </a:p>
          <a:p>
            <a:pPr marL="514350" indent="-514350">
              <a:buNone/>
            </a:pPr>
            <a:r>
              <a:rPr lang="en-US" dirty="0" smtClean="0">
                <a:latin typeface="Segoe Script" pitchFamily="34" charset="0"/>
              </a:rPr>
              <a:t>announcement.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Script" pitchFamily="34" charset="0"/>
              </a:rPr>
              <a:t>Top Songs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523</TotalTime>
  <Words>1021</Words>
  <Application>Microsoft Office PowerPoint</Application>
  <PresentationFormat>On-screen Show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My Remembrance of World War II</vt:lpstr>
      <vt:lpstr>Slide 2</vt:lpstr>
      <vt:lpstr>World War II Battles</vt:lpstr>
      <vt:lpstr>South Pacific Battles</vt:lpstr>
      <vt:lpstr>The draft</vt:lpstr>
      <vt:lpstr>Slide 6</vt:lpstr>
      <vt:lpstr>Political Leaders</vt:lpstr>
      <vt:lpstr>Political Leaders- Allied Leaders “The Big Three”</vt:lpstr>
      <vt:lpstr>Top Songs</vt:lpstr>
      <vt:lpstr>Glenn Miller 1904-1944</vt:lpstr>
      <vt:lpstr>Frank Sinatra    1915-1998</vt:lpstr>
      <vt:lpstr>Popular Authors</vt:lpstr>
      <vt:lpstr>Popular Actors/Actresses</vt:lpstr>
      <vt:lpstr>Lauren Bacall</vt:lpstr>
      <vt:lpstr>Bud Abbott &amp; Lou Costello</vt:lpstr>
      <vt:lpstr>New Inventions</vt:lpstr>
      <vt:lpstr>Medical Discoveries</vt:lpstr>
      <vt:lpstr>Fashion Young Men 1942</vt:lpstr>
      <vt:lpstr>Propaganda Posters</vt:lpstr>
      <vt:lpstr>Slide 20</vt:lpstr>
      <vt:lpstr>Work Cited- Pictures</vt:lpstr>
      <vt:lpstr>Work Cited- Pictures</vt:lpstr>
      <vt:lpstr>Work Cited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Remembrance of World War II</dc:title>
  <dc:creator>Matt Wolfert</dc:creator>
  <cp:lastModifiedBy>Wolfert</cp:lastModifiedBy>
  <cp:revision>37</cp:revision>
  <dcterms:created xsi:type="dcterms:W3CDTF">2010-09-16T00:44:07Z</dcterms:created>
  <dcterms:modified xsi:type="dcterms:W3CDTF">2010-09-20T02:44:09Z</dcterms:modified>
</cp:coreProperties>
</file>