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65" r:id="rId4"/>
    <p:sldId id="258" r:id="rId5"/>
    <p:sldId id="268" r:id="rId6"/>
    <p:sldId id="269" r:id="rId7"/>
    <p:sldId id="270" r:id="rId8"/>
    <p:sldId id="271" r:id="rId9"/>
    <p:sldId id="264" r:id="rId10"/>
    <p:sldId id="272" r:id="rId11"/>
    <p:sldId id="263" r:id="rId12"/>
    <p:sldId id="266" r:id="rId13"/>
    <p:sldId id="257" r:id="rId14"/>
    <p:sldId id="261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95F-BFB8-4763-A61B-114229F276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B0EE-809B-4E7A-9A65-8DA59D4E4E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95F-BFB8-4763-A61B-114229F276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B0EE-809B-4E7A-9A65-8DA59D4E4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95F-BFB8-4763-A61B-114229F276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B0EE-809B-4E7A-9A65-8DA59D4E4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95F-BFB8-4763-A61B-114229F276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B0EE-809B-4E7A-9A65-8DA59D4E4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95F-BFB8-4763-A61B-114229F276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B0EE-809B-4E7A-9A65-8DA59D4E4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95F-BFB8-4763-A61B-114229F276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B0EE-809B-4E7A-9A65-8DA59D4E4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95F-BFB8-4763-A61B-114229F276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B0EE-809B-4E7A-9A65-8DA59D4E4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95F-BFB8-4763-A61B-114229F276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B0EE-809B-4E7A-9A65-8DA59D4E4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95F-BFB8-4763-A61B-114229F276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B0EE-809B-4E7A-9A65-8DA59D4E4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95F-BFB8-4763-A61B-114229F276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B0EE-809B-4E7A-9A65-8DA59D4E4E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AC6595F-BFB8-4763-A61B-114229F276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A1AB0EE-809B-4E7A-9A65-8DA59D4E4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C6595F-BFB8-4763-A61B-114229F276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1AB0EE-809B-4E7A-9A65-8DA59D4E4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fashion-era.com/images/1950-2000/1956_1957_young_men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world-war-pictures.com/war-poster/warusa02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world-war-pictures.com/war-poster/warusa01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8077200" cy="1673352"/>
          </a:xfrm>
        </p:spPr>
        <p:txBody>
          <a:bodyPr/>
          <a:lstStyle/>
          <a:p>
            <a:r>
              <a:rPr lang="en-US" dirty="0" smtClean="0"/>
              <a:t>A Separate Peace Time Capsule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77200" cy="1499616"/>
          </a:xfrm>
        </p:spPr>
        <p:txBody>
          <a:bodyPr/>
          <a:lstStyle/>
          <a:p>
            <a:r>
              <a:rPr lang="en-US" dirty="0" smtClean="0"/>
              <a:t>By: Michael Stewart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Sienna Sue Lyrics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238999" cy="4617720"/>
        </p:xfrm>
        <a:graphic>
          <a:graphicData uri="http://schemas.openxmlformats.org/drawingml/2006/table">
            <a:tbl>
              <a:tblPr/>
              <a:tblGrid>
                <a:gridCol w="49012"/>
                <a:gridCol w="7140975"/>
                <a:gridCol w="49012"/>
              </a:tblGrid>
              <a:tr h="3977640">
                <a:tc gridSpan="3">
                  <a:txBody>
                    <a:bodyPr/>
                    <a:lstStyle/>
                    <a:p>
                      <a:r>
                        <a:rPr lang="en-US" sz="3200" i="1" dirty="0"/>
                        <a:t>Sierra Sue, I`m sad and lonely </a:t>
                      </a:r>
                      <a:br>
                        <a:rPr lang="en-US" sz="3200" i="1" dirty="0"/>
                      </a:br>
                      <a:r>
                        <a:rPr lang="en-US" sz="3200" i="1" dirty="0"/>
                        <a:t>The rocks and rills are lonely too </a:t>
                      </a:r>
                      <a:br>
                        <a:rPr lang="en-US" sz="3200" i="1" dirty="0"/>
                      </a:br>
                      <a:r>
                        <a:rPr lang="en-US" sz="3200" i="1" dirty="0"/>
                        <a:t>Sierra Sue, I want you only </a:t>
                      </a:r>
                      <a:br>
                        <a:rPr lang="en-US" sz="3200" i="1" dirty="0"/>
                      </a:br>
                      <a:r>
                        <a:rPr lang="en-US" sz="3200" i="1" dirty="0"/>
                        <a:t>No one but you, Sierra Sue </a:t>
                      </a:r>
                      <a:br>
                        <a:rPr lang="en-US" sz="3200" i="1" dirty="0"/>
                      </a:br>
                      <a:r>
                        <a:rPr lang="en-US" sz="3200" i="1" dirty="0"/>
                        <a:t>The roses weep, their tears are falling </a:t>
                      </a:r>
                      <a:br>
                        <a:rPr lang="en-US" sz="3200" i="1" dirty="0"/>
                      </a:br>
                      <a:r>
                        <a:rPr lang="en-US" sz="3200" i="1" dirty="0"/>
                        <a:t>The gentle doves no longer coo </a:t>
                      </a:r>
                      <a:br>
                        <a:rPr lang="en-US" sz="3200" i="1" dirty="0"/>
                      </a:br>
                      <a:r>
                        <a:rPr lang="en-US" sz="3200" i="1" dirty="0"/>
                        <a:t>Oh, can`t you hear my sad heart calling </a:t>
                      </a:r>
                      <a:br>
                        <a:rPr lang="en-US" sz="3200" i="1" dirty="0"/>
                      </a:br>
                      <a:r>
                        <a:rPr lang="en-US" sz="3200" i="1" dirty="0" err="1"/>
                        <a:t>Calling</a:t>
                      </a:r>
                      <a:r>
                        <a:rPr lang="en-US" sz="3200" i="1" dirty="0"/>
                        <a:t> for you, Sierra Sue</a:t>
                      </a:r>
                      <a:r>
                        <a:rPr lang="en-US" i="1" dirty="0"/>
                        <a:t/>
                      </a:r>
                      <a:br>
                        <a:rPr lang="en-US" i="1" dirty="0"/>
                      </a:b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Clothes for Young 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7150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Clothing for teenage boys was simpler in the early 1940’s as they were rationed for the war.</a:t>
            </a:r>
          </a:p>
          <a:p>
            <a:r>
              <a:rPr lang="en-US" dirty="0" smtClean="0"/>
              <a:t>After the war and the rations, men started to dress more extravagantly in items such as suits and trousers.</a:t>
            </a:r>
          </a:p>
          <a:p>
            <a:r>
              <a:rPr lang="en-US" dirty="0" smtClean="0"/>
              <a:t>This picture is what Gene would have worn at Devon. </a:t>
            </a:r>
            <a:endParaRPr lang="en-US" dirty="0"/>
          </a:p>
        </p:txBody>
      </p:sp>
      <p:pic>
        <p:nvPicPr>
          <p:cNvPr id="1026" name="Picture 2" descr="Groomed young men of c1956-7.  Note the narrow tie and suede shoes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627095"/>
            <a:ext cx="2686050" cy="5059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Austin A40 1949</a:t>
            </a:r>
            <a:r>
              <a:rPr lang="en-US" dirty="0" smtClean="0"/>
              <a:t>: Had everything you needed in a small car and also saved gasoline at every turn.</a:t>
            </a:r>
          </a:p>
          <a:p>
            <a:endParaRPr lang="en-US" dirty="0" smtClean="0"/>
          </a:p>
          <a:p>
            <a:r>
              <a:rPr lang="en-US" b="1" dirty="0" smtClean="0"/>
              <a:t>Buick 1946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engine decreased in power due to stopping compound carburetion, but still had 144 HP.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www.thepeoplehistory.com/images/buick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800600"/>
            <a:ext cx="2533650" cy="1856855"/>
          </a:xfrm>
          <a:prstGeom prst="rect">
            <a:avLst/>
          </a:prstGeom>
          <a:noFill/>
        </p:spPr>
      </p:pic>
      <p:pic>
        <p:nvPicPr>
          <p:cNvPr id="1028" name="Picture 4" descr="Austin A40 19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800600"/>
            <a:ext cx="2514601" cy="18383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86200" y="5029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http://www.thepeoplehistory.com/40scars.html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"Bing Crosby." </a:t>
            </a:r>
            <a:r>
              <a:rPr lang="en-US" sz="2400" i="1" dirty="0" smtClean="0"/>
              <a:t>The Internet Movie Database</a:t>
            </a:r>
            <a:r>
              <a:rPr lang="en-US" sz="2400" dirty="0" smtClean="0"/>
              <a:t>. IMDb.com, I	</a:t>
            </a:r>
            <a:r>
              <a:rPr lang="en-US" sz="2400" dirty="0" err="1" smtClean="0"/>
              <a:t>nc</a:t>
            </a:r>
            <a:r>
              <a:rPr lang="en-US" sz="2400" dirty="0" smtClean="0"/>
              <a:t>., 1990. Web. 15 Sep 2010. 	&lt;http://www.imdb.com/name/nm0001078/&gt;.</a:t>
            </a:r>
          </a:p>
          <a:p>
            <a:r>
              <a:rPr lang="en-US" sz="2400" dirty="0" smtClean="0"/>
              <a:t>"Choose Your Own Branch of Service." </a:t>
            </a:r>
            <a:r>
              <a:rPr lang="en-US" sz="2400" i="1" dirty="0" smtClean="0"/>
              <a:t>American World War 	II Posters</a:t>
            </a:r>
            <a:r>
              <a:rPr lang="en-US" sz="2400" dirty="0" smtClean="0"/>
              <a:t>. Web. 12 Sep 2010. &lt;http://www.world-war-	pictures.com/american-war-posters.htm&gt;.</a:t>
            </a:r>
          </a:p>
          <a:p>
            <a:r>
              <a:rPr lang="en-US" sz="2400" dirty="0" smtClean="0"/>
              <a:t>"Medical Discoveries." </a:t>
            </a:r>
            <a:r>
              <a:rPr lang="en-US" sz="2400" i="1" dirty="0" smtClean="0"/>
              <a:t>20th Century Major Innovations</a:t>
            </a:r>
            <a:r>
              <a:rPr lang="en-US" sz="2400" dirty="0" smtClean="0"/>
              <a:t>. </a:t>
            </a:r>
            <a:r>
              <a:rPr lang="en-US" sz="2400" dirty="0" err="1" smtClean="0"/>
              <a:t>N.p</a:t>
            </a:r>
            <a:r>
              <a:rPr lang="en-US" sz="2400" dirty="0" smtClean="0"/>
              <a:t>., 	Feb 2009. Web. 15 Sep 2010. &lt;http://www.fashion-	era.com/20th_century_major_innovations.htm&gt;. </a:t>
            </a:r>
          </a:p>
          <a:p>
            <a:r>
              <a:rPr lang="en-US" sz="2400" dirty="0" smtClean="0"/>
              <a:t>"Menu to The Early Years." </a:t>
            </a:r>
            <a:r>
              <a:rPr lang="en-US" sz="2400" i="1" dirty="0" smtClean="0"/>
              <a:t>World War II in the Pacific</a:t>
            </a:r>
            <a:r>
              <a:rPr lang="en-US" sz="2400" dirty="0" smtClean="0"/>
              <a:t>. </a:t>
            </a:r>
            <a:r>
              <a:rPr lang="en-US" sz="2400" dirty="0" err="1" smtClean="0"/>
              <a:t>N.p</a:t>
            </a:r>
            <a:r>
              <a:rPr lang="en-US" sz="2400" dirty="0" smtClean="0"/>
              <a:t>., 	May 25, 2010 . Web. 13 Sep 2010. 	&lt;http://www.ww2pacific.com/&gt;.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"More than Seventy Years of History of 	Fashion." </a:t>
            </a:r>
            <a:r>
              <a:rPr lang="en-US" sz="2400" i="1" dirty="0" smtClean="0"/>
              <a:t>The People 	History: </a:t>
            </a:r>
            <a:r>
              <a:rPr lang="en-US" sz="2400" dirty="0" smtClean="0"/>
              <a:t>. The People History Where People Memories 	and History Join, 2004. Web. 13 Sep 2010.</a:t>
            </a:r>
          </a:p>
          <a:p>
            <a:r>
              <a:rPr lang="en-US" sz="2400" dirty="0" smtClean="0"/>
              <a:t>"1940's Collector Cars." </a:t>
            </a:r>
            <a:r>
              <a:rPr lang="en-US" sz="2400" i="1" dirty="0" smtClean="0"/>
              <a:t>The People History</a:t>
            </a:r>
            <a:r>
              <a:rPr lang="en-US" sz="2400" dirty="0" smtClean="0"/>
              <a:t>. The 	People 	History Where People Memories and History Join , 2004. 	Web. 15 Sep 2010. 	&lt;http://www.thepeoplehistory.com/40scars.html&gt;. </a:t>
            </a:r>
          </a:p>
          <a:p>
            <a:r>
              <a:rPr lang="en-US" sz="2400" dirty="0" smtClean="0"/>
              <a:t>"The Slinky." </a:t>
            </a:r>
            <a:r>
              <a:rPr lang="en-US" sz="2400" i="1" dirty="0" smtClean="0"/>
              <a:t>When We Were Kids</a:t>
            </a:r>
            <a:r>
              <a:rPr lang="en-US" sz="2400" dirty="0" smtClean="0"/>
              <a:t>. When We Were Kids, 2003. 	Web. 15 Sep 2010. 	&lt;http://www.wwwk.co.uk/culture/inventions/40s/slinky.h	tm&gt;.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"World War 2 Leaders." </a:t>
            </a:r>
            <a:r>
              <a:rPr lang="en-US" sz="2400" i="1" dirty="0" smtClean="0"/>
              <a:t>World War 2</a:t>
            </a:r>
            <a:r>
              <a:rPr lang="en-US" sz="2400" dirty="0" smtClean="0"/>
              <a:t>. </a:t>
            </a:r>
            <a:r>
              <a:rPr lang="en-US" sz="2400" dirty="0" err="1" smtClean="0"/>
              <a:t>N.p</a:t>
            </a:r>
            <a:r>
              <a:rPr lang="en-US" sz="2400" dirty="0" smtClean="0"/>
              <a:t>., </a:t>
            </a:r>
            <a:r>
              <a:rPr lang="en-US" sz="2400" dirty="0" err="1" smtClean="0"/>
              <a:t>n.d</a:t>
            </a:r>
            <a:r>
              <a:rPr lang="en-US" sz="2400" dirty="0" smtClean="0"/>
              <a:t>. Web. 15 Sep 	2010. &lt;http://www.2worldwar2.com/leaders.htm&gt;.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/>
          <a:lstStyle/>
          <a:p>
            <a:r>
              <a:rPr lang="en-US" dirty="0" smtClean="0"/>
              <a:t>WWII Battles in Pacific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56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naval battles in the Pacific include the attack on Pearl Harbor, the battle of the Coral Sea, the sinking of the </a:t>
            </a:r>
            <a:r>
              <a:rPr lang="en-US" sz="2800" i="1" dirty="0" smtClean="0"/>
              <a:t>Yamato</a:t>
            </a:r>
            <a:r>
              <a:rPr lang="en-US" sz="2800" dirty="0" smtClean="0"/>
              <a:t>, the battle of Midway, and the Final Destruction.</a:t>
            </a:r>
            <a:endParaRPr lang="en-US" sz="2800" dirty="0"/>
          </a:p>
        </p:txBody>
      </p:sp>
      <p:pic>
        <p:nvPicPr>
          <p:cNvPr id="18434" name="Picture 2" descr="http://combinedfleet.com/pacifi_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657600"/>
            <a:ext cx="7620000" cy="3048000"/>
          </a:xfrm>
          <a:prstGeom prst="rect">
            <a:avLst/>
          </a:prstGeom>
          <a:noFill/>
        </p:spPr>
      </p:pic>
      <p:pic>
        <p:nvPicPr>
          <p:cNvPr id="18436" name="Picture 4" descr="Fla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75260"/>
            <a:ext cx="2019300" cy="11106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7150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www.ww2pacific.com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WWII Naval Transports and Fighters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aircraft carriers used by the United States included </a:t>
            </a:r>
            <a:r>
              <a:rPr lang="en-US" i="1" dirty="0" smtClean="0"/>
              <a:t>Wasp II, Hancock, Yorktown, Intrepid, </a:t>
            </a:r>
            <a:r>
              <a:rPr lang="en-US" dirty="0" smtClean="0"/>
              <a:t>and </a:t>
            </a:r>
            <a:r>
              <a:rPr lang="en-US" i="1" dirty="0" smtClean="0"/>
              <a:t>Saratoga.</a:t>
            </a:r>
          </a:p>
          <a:p>
            <a:r>
              <a:rPr lang="en-US" dirty="0" smtClean="0"/>
              <a:t>Some battleships used by the United States included </a:t>
            </a:r>
            <a:r>
              <a:rPr lang="en-US" i="1" dirty="0" smtClean="0"/>
              <a:t>Arkansas, Texas, Nebraska, New York, Indiana, and Arizona.</a:t>
            </a:r>
            <a:endParaRPr lang="en-US" dirty="0" smtClean="0"/>
          </a:p>
          <a:p>
            <a:r>
              <a:rPr lang="en-US" dirty="0" smtClean="0"/>
              <a:t>Some cruisers used included </a:t>
            </a:r>
            <a:r>
              <a:rPr lang="en-US" i="1" dirty="0" smtClean="0"/>
              <a:t>Concord, Trenton, Philadelphia, Phoenix, and Quincy.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/>
          <a:lstStyle/>
          <a:p>
            <a:r>
              <a:rPr lang="en-US" dirty="0" smtClean="0"/>
              <a:t>American War 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Text: Treat ‘</a:t>
            </a:r>
            <a:r>
              <a:rPr lang="en-US" dirty="0" err="1" smtClean="0"/>
              <a:t>em</a:t>
            </a:r>
            <a:r>
              <a:rPr lang="en-US" dirty="0" smtClean="0"/>
              <a:t> Rough!  Join The Tanks</a:t>
            </a:r>
          </a:p>
          <a:p>
            <a:r>
              <a:rPr lang="en-US" dirty="0" smtClean="0"/>
              <a:t>Meaning:  This poster is urging you to </a:t>
            </a:r>
          </a:p>
          <a:p>
            <a:pPr>
              <a:buNone/>
            </a:pPr>
            <a:r>
              <a:rPr lang="en-US" dirty="0" smtClean="0"/>
              <a:t>	join the Tanks Corps and pound the </a:t>
            </a:r>
          </a:p>
          <a:p>
            <a:pPr>
              <a:buNone/>
            </a:pPr>
            <a:r>
              <a:rPr lang="en-US" dirty="0" smtClean="0"/>
              <a:t>	enemy.</a:t>
            </a:r>
          </a:p>
          <a:p>
            <a:endParaRPr lang="en-US" dirty="0" smtClean="0"/>
          </a:p>
          <a:p>
            <a:r>
              <a:rPr lang="en-US" dirty="0" smtClean="0"/>
              <a:t>Text: Volunteer And </a:t>
            </a:r>
            <a:r>
              <a:rPr lang="en-US" b="1" dirty="0" smtClean="0"/>
              <a:t>Choose</a:t>
            </a:r>
            <a:r>
              <a:rPr lang="en-US" dirty="0" smtClean="0"/>
              <a:t> Your </a:t>
            </a:r>
          </a:p>
          <a:p>
            <a:pPr>
              <a:buNone/>
            </a:pPr>
            <a:r>
              <a:rPr lang="en-US" dirty="0" smtClean="0"/>
              <a:t>	Own Branch of Service</a:t>
            </a:r>
          </a:p>
          <a:p>
            <a:r>
              <a:rPr lang="en-US" dirty="0" smtClean="0"/>
              <a:t>Meaning: This poster is giving you </a:t>
            </a:r>
          </a:p>
          <a:p>
            <a:pPr>
              <a:buNone/>
            </a:pPr>
            <a:r>
              <a:rPr lang="en-US" dirty="0" smtClean="0"/>
              <a:t>	the opportunity to choose what branch </a:t>
            </a:r>
          </a:p>
          <a:p>
            <a:pPr>
              <a:buNone/>
            </a:pPr>
            <a:r>
              <a:rPr lang="en-US" dirty="0" smtClean="0"/>
              <a:t>	of the military you serve in if you </a:t>
            </a:r>
          </a:p>
          <a:p>
            <a:pPr>
              <a:buNone/>
            </a:pPr>
            <a:r>
              <a:rPr lang="en-US" dirty="0" smtClean="0"/>
              <a:t>	volunteer.</a:t>
            </a:r>
          </a:p>
          <a:p>
            <a:endParaRPr lang="en-US" dirty="0" smtClean="0"/>
          </a:p>
        </p:txBody>
      </p:sp>
      <p:pic>
        <p:nvPicPr>
          <p:cNvPr id="1026" name="Picture 2" descr="Join the United States Tank Corps, American, America, USA, wwi, the great war, propaganda post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447800"/>
            <a:ext cx="1981200" cy="2514600"/>
          </a:xfrm>
          <a:prstGeom prst="rect">
            <a:avLst/>
          </a:prstGeom>
          <a:noFill/>
        </p:spPr>
      </p:pic>
      <p:pic>
        <p:nvPicPr>
          <p:cNvPr id="1028" name="Picture 4" descr="Choose Your Own Branch of the Service, American, America, USA, wwi, the great war, propaganda post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1" y="4194201"/>
            <a:ext cx="1981200" cy="2663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53000" y="57912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www.world –war-pictures.com/american-war-posters.htm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4572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www.world –war-pictures.com/american-war-posters.htm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Aggressors of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Germany: Adolf Hitler</a:t>
            </a:r>
          </a:p>
          <a:p>
            <a:pPr lvl="1"/>
            <a:r>
              <a:rPr lang="en-US" sz="2400" dirty="0" smtClean="0"/>
              <a:t>Nazi Dictator of Germany who planned and started WWII, and committed suicide at the end of the war.</a:t>
            </a:r>
          </a:p>
          <a:p>
            <a:pPr lvl="1">
              <a:buNone/>
            </a:pPr>
            <a:r>
              <a:rPr lang="en-US" sz="2400" dirty="0" smtClean="0"/>
              <a:t>Japan: General Hideki Tojo</a:t>
            </a:r>
          </a:p>
          <a:p>
            <a:pPr lvl="1">
              <a:buNone/>
            </a:pPr>
            <a:r>
              <a:rPr lang="en-US" sz="2400" dirty="0" smtClean="0"/>
              <a:t>	Aggressive Prime Minister of Japan who resigned when Japan was losing the war and was executed for his crimes.</a:t>
            </a:r>
          </a:p>
          <a:p>
            <a:pPr lvl="1">
              <a:buNone/>
            </a:pPr>
            <a:r>
              <a:rPr lang="en-US" sz="2400" dirty="0" smtClean="0"/>
              <a:t>Italy: Benito Mussolini</a:t>
            </a:r>
          </a:p>
          <a:p>
            <a:pPr lvl="1">
              <a:buNone/>
            </a:pPr>
            <a:r>
              <a:rPr lang="en-US" sz="2400" dirty="0" smtClean="0"/>
              <a:t>	Ally to Germany who attacked smaller neighbors and was eventually defeated, arrested, kidnapped, and executed.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Allied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Britain: Winston Churchill</a:t>
            </a:r>
          </a:p>
          <a:p>
            <a:pPr lvl="1"/>
            <a:r>
              <a:rPr lang="en-US" sz="2400" dirty="0" smtClean="0"/>
              <a:t>Prime Minister of Britain who excelled as a wartime leader, raising the morale of his people. He allied with the U.S and Russia.</a:t>
            </a:r>
          </a:p>
          <a:p>
            <a:pPr lvl="1">
              <a:buNone/>
            </a:pPr>
            <a:r>
              <a:rPr lang="en-US" sz="2400" dirty="0" smtClean="0"/>
              <a:t>United States: Franklin Roosevelt</a:t>
            </a:r>
          </a:p>
          <a:p>
            <a:pPr lvl="1">
              <a:buNone/>
            </a:pPr>
            <a:r>
              <a:rPr lang="en-US" sz="2400" dirty="0" smtClean="0"/>
              <a:t>	President of U.S. who remained neutral in the war until the attack on Pearl Harbor.  He then allied with Russia and Britain to defeat Germany, Japan, and Italy.</a:t>
            </a:r>
          </a:p>
          <a:p>
            <a:pPr lvl="1">
              <a:buNone/>
            </a:pPr>
            <a:r>
              <a:rPr lang="en-US" sz="2400" dirty="0" smtClean="0"/>
              <a:t>Russia: Joseph Stalin</a:t>
            </a:r>
          </a:p>
          <a:p>
            <a:pPr lvl="1">
              <a:buNone/>
            </a:pPr>
            <a:r>
              <a:rPr lang="en-US" sz="2400" dirty="0" smtClean="0"/>
              <a:t>	Dictator of Russia who weakened Russia allowing Hitler to attack them.  He created political terror in his country until his death.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Discoveries Part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Penicillin</a:t>
            </a:r>
          </a:p>
          <a:p>
            <a:pPr lvl="1"/>
            <a:r>
              <a:rPr lang="en-US" dirty="0" smtClean="0"/>
              <a:t>Scottish Scientist Sir Alexander Fleming discovered the antibiotic penicillin accidentally in 1928. </a:t>
            </a:r>
          </a:p>
          <a:p>
            <a:pPr lvl="1"/>
            <a:r>
              <a:rPr lang="en-US" dirty="0" smtClean="0"/>
              <a:t>He was culturing bacteria and one day left the Petri dish lid ajar. When he returned a mold had killed the bacteria in the same dish. It took 10 years for scientists to extract the penicillin from the mold.</a:t>
            </a:r>
          </a:p>
          <a:p>
            <a:pPr lvl="1"/>
            <a:r>
              <a:rPr lang="en-US" dirty="0" smtClean="0"/>
              <a:t>The drug was still rare during WWII but when administered, it saved lives.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Discoveries 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Slinky</a:t>
            </a:r>
          </a:p>
          <a:p>
            <a:pPr lvl="1"/>
            <a:r>
              <a:rPr lang="en-US" dirty="0" smtClean="0"/>
              <a:t>Invented in 1943 by Richard and Betty James.</a:t>
            </a:r>
          </a:p>
          <a:p>
            <a:pPr lvl="1"/>
            <a:r>
              <a:rPr lang="en-US" dirty="0" smtClean="0"/>
              <a:t>Richard was inspired by observing tension springs.</a:t>
            </a:r>
          </a:p>
          <a:p>
            <a:pPr lvl="1"/>
            <a:r>
              <a:rPr lang="en-US" dirty="0" smtClean="0"/>
              <a:t>400 Slinkys were sold in the first 90 minutes of its demonstration to the Gimbel’s Department Store.</a:t>
            </a:r>
          </a:p>
          <a:p>
            <a:pPr lvl="1"/>
            <a:r>
              <a:rPr lang="en-US" dirty="0" smtClean="0"/>
              <a:t>Betty James took over the construction of the Slinky after Richard suffered a mid-life crisis.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Songs and Singers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A few popular songs in 1940 were “I’ll Never Smile Again” by Tommy Dorsey and Frank Sinatra, and “Sierra Sue” by Bing Crosby.</a:t>
            </a:r>
          </a:p>
          <a:p>
            <a:r>
              <a:rPr lang="en-US" dirty="0" smtClean="0"/>
              <a:t>Bing Crosby was born on the 2 of May in 1903 in Tacoma, Washington, and died on the 14 of October 1977. He died of a heart attack in Madrid, Spain.</a:t>
            </a:r>
          </a:p>
          <a:p>
            <a:r>
              <a:rPr lang="en-US" dirty="0" smtClean="0"/>
              <a:t>One of his favorite things to do besides music was golfing.</a:t>
            </a:r>
          </a:p>
        </p:txBody>
      </p:sp>
      <p:sp>
        <p:nvSpPr>
          <p:cNvPr id="1028" name="AutoShape 4" descr="data:image/jpg;base64,/9j/4AAQSkZJRgABAQAAAQABAAD/2wBDAAkGBwgHBgkIBwgKCgkLDRYPDQwMDRsUFRAWIB0iIiAdHx8kKDQsJCYxJx8fLT0tMTU3Ojo6Iys/RD84QzQ5Ojf/2wBDAQoKCg0MDRoPDxo3JR8lNzc3Nzc3Nzc3Nzc3Nzc3Nzc3Nzc3Nzc3Nzc3Nzc3Nzc3Nzc3Nzc3Nzc3Nzc3Nzc3Nzf/wAARCAC1AM0DASIAAhEBAxEB/8QAHAAAAQUBAQEAAAAAAAAAAAAABAECAwUGAAcI/8QAQBAAAQMDAwIDBQYEBQMEAwAAAQIDEQAEIQUSMUFREyJhBjJxgZEUQqGxwfAjUtHhFSQzcvEHYqIWNFOCQ5LC/8QAGQEAAwEBAQAAAAAAAAAAAAAAAAECAwQF/8QAIREBAQACAgMAAwEBAAAAAAAAAAECEQMhEjFBBBNRIkL/2gAMAwEAAhEDEQA/AK7x3MfxFcfzn+tODjhH+qv5KUKjQAUe8OJ4qQJIE7vqKTAwKdAw67Pqs00Lck7nHJiR5zxTlITgyTSJTtKdvIIOfSmCJceyA8uevnVSpdWDl10f/Y12zzT05qRSU7dxJB6elAIlx1CvM4op6Q4Z/OntuuTHirHoVnt8aaUDymBGZ709eDg/KKFEU44DJcdg9ln8aRhm6u3g1bvLUopnzOEJRxJJnFKltbq0pbbWpZUAAnknoKL9qG7rS9MTY2jRUtzzXTySBvPRI/7RU5ZaVjjvsDf64zpaF2unOquLhUpXeLk/JAPA9eay3+KX/ine884FHzDeon4DPpRFtp17dJBIcCTzuRumattN9l2kKS68gqKQdwRMfP8AOpjWJtNt3Lh9t1xbwSCMKWsj5ia0qpsrZy4WpSQlII3E89M0ljbiEBkeZJ78d/jQeu3IvXE2rEKt2SFOOE4cUBiPQUrQj08vllLjjqwY3KSonFRqU6RuU4vaeIURVkhO3RHlJz5gI/pQbQS4AJUI5A/WkNktbi4ZCkblLSeUOSRFSPWouQpyycdbcH/4FuKJX/tM/ga5KJG4pVJ9TXFgkBQSsEYJnjNI/arWt1Cwkuup5JSCfKaUOOpWZddKScnccQMVa3Lf25DiyT9pQkkmI8YfD+YfiKq0oATA5BURGflRKlK2twpKVOKkCYKufxqWT7pcUBn3VnH41GBgTBUI609O6Dk9uMUUEDigPfcieSpRpinHh5kurA7BRJP405QJTHAMZT/emrA+8lISehE0EjLyyVELciedxx+NObWpYhTsAZErV1pfu+UQOp/ClCkhIET6mgBsbk4HbImacmQrEQeIHNISopCiQT65iuJAEnp07V0MDleUZMmcYrklIlMTSk7xxOaQkgSnak+poBQknExA609GAQo8iBI601KSYKlg/ATNPwlWE8+vWgjCrzEQTjHcVHvJSU9Ccd6lMqJIEdyaiWNvmJA7x0pLjQ+w9hvuXr133GfI3yfOevyH51qrpm3eUne2lxYGNyeM+tUdoGNL0e2ZcdaQ4W97hcITk8nnpx8qCuPa/SbQbvt7aioxDW5f0j6T+dc93lXRjOmnTbtAwlltMAAYxVfqVpbNtF66fDbQzAxu+FZO99vLQMfwbxYUZx4RCh8j/U1UHUWNUcQ87eoc3K8u9wD5QfninMb9Gl1e6kHy5Z6aksW6xCln3l+noK5lgNJ2BGwmZI5NIwyUBCkIJHIUnMiJopaFFSCTAPvTA6ZmrJYaeG3A5auJAD4hJPcVUPtO2dyW3RABglPWrDzAhe4ggzIPBq2LTWq2iVH3gMkVPqhm/EJ+9gECCKm3CDu6QTmpbvTn2FFTI8wkR6UK2pRSUHCkzgnp60glYUtCw4DCwQQY7UzVLQs3pLDYDa4cwduDyKLtm96kjJPoeDUvtC2kJtpG7BSRHwip+j4pVJgbUgQo5H7+dIZJSdkRJkHvSpglJyZEGOIHpXAA425/OqSjUkQN/acpxXZSYERH3egqRtMpUQkkdcYGaVW7bG0DGBIEUjQgDdAAJMTkyKZICiCPkCcVKogHEJ7SevSmJ4lRBJ6gTTAVIlRBJj0FOBAkJk/CmeHBB9M1yglKwUdD6dq3c+km7zQIBjHSntt+Il1S32m0tp3KU4uAB8YzUa1KMQkSeM81I2FocSsp3CNqkngpOCPmCRQqQdpmmu6lJsCxdx/8T6Dj/buBow+zurEeWyIMY8yD+tef6np7mk6ghy0ccDK0+JbuyQoCeJ5BEQa0+jf9R722CEaw39uZOPFTCHU/PhXzg+tZ5XJrOOLFzR9TSFb7F/EcCfyptvpz79x4SmltEf6jjiCCkdwIgn0rU6Vr9jrLfiaXdeLCQVskQ4k+qTn6USvUglQS4Dg9QRnvFZ/sqphJWc1luxbuAl1bFuuELcvHUB11AB27hPKvLjEZJjivMPaS/bvL5HgEqaQ0hHiEZWYnvznPrJ+HtN5ZaLqb3i6hp7DjhBSVqSQqDgiZnrVDef8AT/2dfR/CS/bqjBafKvqFT3p45r28bJEnYrE8zFMIxxkz1r0TVv8Apo6wha9Pv0vJSJ2uI2/UzWUvPZfU7Vza8lkdlFwCc8AmtJlKNq5i/urZJSxcvNoOSlDhSDVgx7Ra+NqWtQcVmQVkdO5NAvadeW6Qt+2dQmJ3bdyfmRjp1oz2Yv7XSdattRu2S6m3lxDaRIccAO3cSeJifSmTR6V7d7GgjVLbeQYQtiE46+U9fhWp0X2gsbq5KbG4SoqErQpJSfxFYv2cc0ZS3Li5Q2gM6dcG68QyH3XCdiG0mcpBGQJwT0ms3uVb+G5burbXJ8yFbYIOCD+8ijx2T6AS428DnJPCsGOk0Jdac08VKACVjkzgjtXm3s37ceA23baq2pKQnam4aBn/AOyRj5j4x1r0BvUA4w082tDiHQC2pKvKsdx3/frGNxsMrNoGbhGIPQzg/uKZ7RiQwiJB3eXtxn86Ptl/aFIVG6OFSen4VX+0A3PtjkhIB/3Gpx9pvpTlMFR4BVnOTFIUr8ylSTI8vQf1qVCZ4IEq5P3a5KfKSSRHc8+tXUofDk4IP6V2wApIKuwkfjU5bAPWBxjdSBMJMYB69o+PwpAIYklIEx3qIpyQE8evrRbrco38JkyD1pEI5gpAnAIphX7SsHzCnJQjYCTMDp8+1MUtRUQD7wI65pWkkHzGB0PH7xW7FMVEpgwPTJpkFQwBjB6UohK9syDyOfrTkzvyAkd5wPlSOG3Nuzf2S7O4KQlSt7azkNr6H4Hr6fCsdc27lpcOW9wkodbVtWN35Gto2g7oUdvqM9Kh1LTkaqylDhDVw1HgvGTH/avGUzwRJHTqKmtccvjDla2VJdbUpDiCClbZgg+nHWtLo3t/qduUtamy3qNuIG5XldA/3Dn5is7qVhcWLxZumlNuRIMGFCeQRgiO1BMpcWFKQlW0ZkD5RWeVjqwkseuWftHpGrSm1vBavnhi5htR+CvdP1n0o11VzbCHAeOuZrx9psA+cSP5eJ61otHutQsyGmbt9CSQPBKgpIxxtI/KstyLvBv03B1FW0gSk9grFA3rhfncCVfePf05oa31B9aSl+3ackxuaKkEfJXlP1FRvXbSVgEO28mYdaifgQSPxqscpWWXFlAv+HoUSElTcmT4XMzz9Kej2dtrpP8AGaYdUeVFG0n1lMTRjKC6UuNefJHkKVfWKMs2ltKAG6ATtPMVp5IUp9gGbhKlseI308joV84VE8d6odU9jdZs3NqbcvoMwUyCBHEH9Ca9Ltn/AA1ApVKSMTye9WLN2D5FbVA9D+tT55RL59fbdt3FIfbU24kwUKEEfEVeez/tHe6a/aWrD5FoF/xGXQFtlRnO2MQScjMT6Aev6toWja2lSdQtmysJgOtgpWkxOCD/AG9Kwutf9L7hoOO6PeJuUxIYeG1UdpHlP4Vf7Jejeiaepm6ZS+y2poHBaUctKniesQYNU2oOFy9dJOAdkDOOlZv2f1rUNKWnTtSuv8PcQ6kuNXrRVuSVjdsPBkk56TI61pr21U1cuAq3BJkKiZBGKj1SoOEpWoGRzzxUgSgKUeZBmOKVbUoSqZPMU8xAVIPHGBx3+NG0I09QAPjTShf8oHXMECiSZJUggDr1pqpjIhJGfjQAK21FGIJP1H7FQuJgJgbgZg7qOUhcBQIKxPIwaiUlQEthRnqFAfr8aNhSmEgHHX8c07JBmMdhT1t/zE5HH7FIlI6CDM8fpW7E8JAgjJ5mn7oQNsGmtA5T35pwlKtonP0pGUqKkBQEdCOtOJ3Jz5lROMxTUHeNspznBqZCcjcVET0zHTiKmnAuptputMfadQlw+EtSAr7qtpIg9M0B7NWLbmkkve8tZ2AqBKsSfzq+Q3tkBPIiE89sVQezm+4kMrcDSEQtO6YVJz8KxzdvB3KJuLa1ZZLTLCWwohRx15GTkf2FRsWrYdG1MSAJA9Z71dW9gHWyralR2yAYCZjBJ9JqkuL22YunG0PNlUkSDAnvWGW3bhZoehtaTkiRGD0z0ojp5QAkcQYPbNV9vqtmXAhd0ncrqFEj6gdqurdDbgKkKCxyCCTPz+dROiqvVapdIWEbXIjcgFJT0GRmnB26t0At3ClACAl5IcCfUTB/GrH7OUnwwNpCcEgRFN8FI375EpwDyCDVS2JuMoNWtvNf+4sG3T7pLa4UT3g/1opr2m0eE+Om5tjn3kBSQfiDVderZTCG1J3K91MzI+VZ6+ccSna60IjChxx8jVTKovDjXpdpqml3LcWmq2qjyQ6vYR14VHrVvboK0nw3A4SIJbIIIPGRXhy2m3W4UBPGc5+fyoFalsedlxTTk4KDtI+YzVztneHT3rVdJs9Wtvs2qWyHEdARG3/aeR+/mHqOnOEb2VhxKQAlJwUgAAJHf4147p3tJrdqpLbOr3nhz7peUofQir+29udfbAK7lt4jq6ykn44ANGrGNwrXFBEJUDM4B+PWlShO3YRMcziKoWfbRT5CtQ0xpYnapy2WUKHyVg1o9NudJ1QTY3QK/wD41qCVj4pPPymq2zuNhEkQUxk/p2pIAXtAMEQcgyOhrinasge6D2xSKSomAee0Zo8kmqJjuocRimiRIEjqZPU81I5hUhWFYECo1EJUdyijMQnP1p7DPuSSCD+PIpRCRIVx0ilcUMgDmMD4f1qNAUQZj5TiupilmQIrtuQqOvf9KVKSBgTNKJgyn4etSZxKQRABAqdpQDwUpPiITKiifeEcc4moIkAnkdxgVOwgApkeU4PwOCKnL0rHW5sBeuXirovs3KW3EpCgyhADXPBTyJHWpfYtCXrW9uFIShIUGgnmCCSYPbP41zKA7q92HZDaGEAgzmcc/Kj/AGQaTb6fqAWUj/MbgYP8gx+lcflb1XrXGSbxVPtTqLniDTrEq3HLhByfQ4+FAW2kWq2gdTdcE5KQIVPyp9xvS9dvFhAfVO1ZHBxg96BtdO8e1uUXrbjzqiCh/dITtOQR0B79MUb31tWvGJnrPTbdYDVs4QCNq3CI+sx1jMVfaRcsJSkNqyPLtJA2mg9L0JnT7K4F0kklJ8HzbAkkgk8ZwAOoye5oS5Sq38N+2QpmFBC/NO4HgQPX0pZzV1KML5TuNqlCSAUidwMkkE54jH4VX6u+ndt2khQghJM0Toji3NO80qIHMEQO3woW5Y3IU4QkgY8yoHx9an4XqqN22sH3iu4buEjd/qBJgAfh25q3t9IsvACba5LyZykxnvEdaFubGz1Sz2hAW8lzckk8DbBEdB2xnrULPsubXTnAxdLZu0nalwLEBIxBTwTOe4xVzHreyuV3rQfUNDAeUtClrBVABTJx61mNZs3bLYpxOCYEH4iK9C01N/bMBN+UuuJEFxMk/PH41We0Fkb+wXbpAKwolsEmUmfy70pdVV7jG6HpZ1NS3lO+E02QCoJ95R7fhirB3TX7VaUNpXchc+GUtkqBHII/Wr72e01lLKGkEFQSCREEdjH41pdPYbbSotiTsEqGDEz/AE61Uy3UZ4zHDbGaf7N6ldlBdSLNocl7kfBIyfnHxrXaZpdppbf+VSVOxCnV++f6D0H1NHAyrETMz29aUKV1GTme5q3BctucyklOBwJppSogAGDPB/eKkASEe8TGfiKakeYbUiFYPqKEItnkIKyYPFODiU/6xAVEHHNTBGTiZAgjr34phRkxETOe/wBKAy5ahZOdv6z2pygELJ56etMU4p3ifkSfWnBBUDyczxxXYwPThQVyPSuASnAEiu3CQRBETSCDAKsjvU2GlQJO0DHH61M2jzA9I/M/vNQgDEqGJz+tFJPie7HUZNRTkCXiFs3t0GkA/aWAUTA8wMgT8SRUfs5qIVbPkDZ4ZhUgdZyPp+FWdzbIvGAlaigg4WnBCeonoOvxqmQybV+6t0JOwISrcvKic847E/U1y5Y6r1uLk88NJbsB9xS0qJQc5MT60TY2pQU+UwPvEmg3FuIUlJkCDyMjP4VYWzqktSRkZI56/wB6zjb/AJEPONJZIX5p6Hris3rK2yqWgoJQokJkZ68E96urltv3lqAAjdwKzzzrS3EFslR35EjiIoEjU6I5/l0JT7obMjpRWntoW2tDxE5gdDP/AD+FA6Qrw2RPmUUk88giO1TMv7VHeDAGTJmO/pxTTVgbJlt1OwT1ECnAIbWAlJkAd6QKQ6DuMTk9iI7zT1lCUhQSFR9D9aaZKDcltJzIGBPH51LZtMMoNykJCoJBUQen/H1oe5WHJ8wKT1gYz+xRDO1rTlJcAwvMmIH0wPhSOxS2O1vUC9bpDbSNyWiR3/OK0FuyG2huBlQ90/WDQVg0LhaXFJX4aACBkFc9Y7ZPSrKJxMA9szPf1qscGH5PLL/mGKSCQU7eSfQ9YpEs+eUmPU9elPQAkE7sDmRTiBuAgzPWtHEiUkyDxnNOKUJUmBAnlPQmak2ADIwR3mK5KQU+pMUgYVJEkApAEbU4p5TKlbFIRnPm59eaRRSEbgNvcDtFclaW07VBB9VJBP50ExqVJAKU5xycAUgcJxAPyoVSgIKlYHEmlU5CgUnHUxXayFJWkHJkznPSuQo75HHah1hQMTnoJ5opq0uVhC0NnYowlajtSrPQnk/CaKJErRUqRmRzjiimVRiAvM56+lMes0sJDjty0IIEwQgzxKuknExg8xQSvaKyDCLmwsnHUFYZuG1QVtL+6oK457iDNZ2xrjhauGpWSkCTgA9ulR39ufANypKwWwElW3kSBB/eOKqdP1e+1ZBu7t60t7SVDwnLhCVKAGQZBx73IyMcUTdamy+XbdGoaf4PmQENLUpbpifrwJ6n0FY5dujjlxvQF9wKfCBHlMGYzz+H0o1twAHzDnP5/v4VV71reQsElRjcoHBjBP1k1ZoAcT5AFmJgzB6VzV6XwpdTsV4ileYcSYGKoG7dLMOFKm/DB3KIJFFX7htn0IeX78HMgUVZpQ455yNqveJAIIgUtGu9CVbm0bW4uSDKQO08Cnr8W4dV4LEIKfM4RCQe3OemKjZ06yUsOhTOcqOM/EcTx9Kmeft2G48RspTgeZMx2+tVGd9muxa27aUEKCTBiJApG70KQFE7knM7uv8AzQQvAt5NohtTrqwFBCUEjbJG44joc/Gnv2jiLZbjRKHEQIzmTHz5pXZzR67gl5PmIJ69j/zVw0wh23aLySfMVoCuJ6D996zbYcU+2kAwSOZk/v8ApWpcA8JIGNgiPlzV4TbH8jLUOKkhyUn3hjEfL0HFKVGAFeRP8vWoDtkKUUmcL2iaXcpaUiOeREfP8K2efRATIBklKcGR+FOSBtxz371E2VHK+8nGAZ6elKFQDGT1PTilSSKBKTHyxUe4IAKzH6iP603xDISCB8DSOiRMcKBk96Wg5LqCZnESFfnUXm+6AR/3oJIP0qRSBtO/btzO78wKdIKQVKUk/n60AAPZfSi74Rf1Ba4J3pTgAEAn3YjnPFVztr7PtWr1yVal4baw2kL2IDizgAGfnP8AxVC1rTiWrwh6ANMQlMrRIB5OOv8Ab1oC0WpemacFkLDl2TKVc7fRM9vWt+/6rxi9vdasdKLqbC2YW6SrFzudKSlIE4TGVHGSMc1Vvak5dOlb7GnvBkKUQ+04ApLaYHmPHmJIE81TqbdX4ay28sLSgkqBxucUf5D/ACn+4wBlOpNk+6gypSEpJSARuWolWUFJGO4I6dqapjGkD1vp/s/a2yvtOmXV87vLqXNzDiJyeSOMRWevL+4uDcNJCWBdKSt1i3UEtuSBsG0e7g5+OYoa+eQhRaAbIQyEJ2hBCiepjBMT5hB4miGGULaLbF3aq2pKZW4ts7lJJUsAmMJ8vbPFLRzpYWuqXDVu2LdSQEkBIDc+bO3hJEkgnMYTHFEWF4k6nbb1hzasJzsUYG4DMJUJUVE4/lNVTgWl2XGXG5jzeGHEhSgIE8+VEeszxRNmtx8eO1u8K3T4xAc8QJ2iEJCVmcfEmDU2Lx9rS2fKgsBKik+ZIzASeRP74qzsVFLqm1GAkGO3M/SqG2UhKzI/hKEjbnHJ+HejrdyFAiVECPL8PxxXJlO3oTuLLWGRdMKbcbCwTPHukH8s1VaPqBtR9kuNKauEAKSlaUjxBKvXmBVkh1LhIUoEEZUIwI5/KoAyUXJAVAHeMjEACKJdFqXqtFa6zojdwCdMebWpIhQthIMEmmv6kpxHhaJpYtj4Ii6dbADZmcAiVfvnigmb11JSVshYCdu4pEgdSCBUiVuOlLa1FIyCJ5zPyp+SP1YjLPytLUV+K64dzjqh76oGJHQfIdhUdy7tKEwfeKiSDJpd/hI2cHsE8YJifxoBKnH7zw20FTrivDSD0Uf38ooOdLDR2wp9T0T4PlSSMb+T9B+YqxRKkgHicTzFC6I+04tzSktlF7bNbrhIkpCyYjOZ4PEZxUylOJXtUFNlJkyPXtWuE1HFy5eWSVDe1MZGJHBnnBqRr3IAwRERn4/WoEmCpKeFcFSevWuC5UVSYnr171bDSYoIJAMg8xxTimQSTiIpu4TjABxGfr60ql9z0yJ6UiIUbU9f7UoMAY4EnqKckjABnIBOZn40iSrAGyJgknHyoBzTKeiQCRIUoyI7etNLKVe6wHE8hRXHy/CpAB5yBMk+8cIx0703+IjhIUTyB0NSHlSL5vw7oLRrTJOnoAH2iQogZJke7265pLS509Vrp6ft9w2lLzhUX7NpwJxzMSenfpjFTWd46G7psarclS9LiPtjS8D7pBAj4c884iVg3bunaSpa0vtfankj7RZhaeBjciVHrAjFbtFYUW4UlbF7aKWlKFBK2ixENKJhSYiDHxJFOu7d+3aYTfMuIa8dtBdKwtHkQJCViVDnocdBUrgaXapQ7ZWSx4TaUptytt0qLcAjeBOTMQZNQ3zJszbjS371Swp0qtXWyFNAqKJjgkiOhoMGz4yrp+/TuUW3NqCob5WfdBJTtPfMd6nQ1bPqUbm0LqWx/EctYSvakkqUpGedwSCcRHapzZbbRCLNSXFMAJWoSlSHViSFA5ASJz5k0Pattq3BQKkbd4bSnfuSMIG3BhSjMpPGYoB1pZkH/Jaqlt9SSFtOEtkKUklz0gCQSeZqa8XdLtkt32l77m8dDrbwbIWtHACR1GB3zPamPkPEWzriXSpXhlbsqCVEhTiyT505wcEQFZohYL9+oMXL0W6Nls0l9LgQUEGC5I2oPmg849KVOBtMd8J5VjeAoTuIBWBuQoH8OnNWm9TFzsuIKwZgcLHcfvvVTfttXCw9aEBNwgODY0W0JXMKSJmQMCepPrRNrdIuW22rglK04bdKcJVHuq9JP51jnh9dnFyT1Vvbv+Gvrt3AKkDI+P760eq6S8slKUyRBjjp9eJrNeI9bklaNqSAFEiRxmD0qzsLphxJSlQKYkpUBz6x+/hWNjdfubAEqngEHJ788cVKNm8dCB5iZxnFRp1FpaISkEEcmINBX+rtNtwXRtHutg5UZGAOaJECLy6GPMAnMHJiP7Cl9jnG3dRfU8W0rYa8yFr2rbUox9YH41mL29uAv7QU5BT4YVkhRmMcT1j4Vfew6E6frFzbFxJcTZNLdIfzvUrcZG2ZEgfH41pMbZtjy56moM9ukjTHnNdtFKbui2GFqQNp67VDG1WJkZ90fO2tbhd2m1tn2HdrjKCxcIZ2JUQmVSOB0iJn0qlvrtm/1XUbfxm0B0paDiVtkgkEIkzMhaCnp72aqrVyza0RDlx/il9qFhchSm0qI2HAAEGOPU/pVydOXTaPteAQVqKipMpIwD+5pFrURKPeI64gdaRi8YTvtXLS/ZaDh2l5olO0pK53ZI+8PTbFS3NoGiotrStsGdyRPx+OaNpsMSqEjPu8qmKeCdqlJ45mOaFEowTHQCePlUkhJO8DnvE00WJGyASSpPapS4nyyTPBx9KGTBOZGdue1OUVCN2TBgE4AB/CghC1eUqA3KCYjEfWn7UrJ3rUSIhSUzIobxQIJG48gbj9PnXNrwMJGB8vTiloPM9OukeItPj+X/DFAE3iIwTjLRB+HwzxXacyh7S9P/gNki9VLiWUqKvLxLaws/D9BFTac8+l1taLLWoOmLTLdwpJI3HPHu+n06UNYLshpdmbsXbBGpAy9aIWNu0T5hCuvFbNUrK0KQ02t/EMb0q8QggTMocwoegIjpjFM0la7l5OovG5bTZoCbUsLKiXCokBIUTuG6SUpgieKW4T9q09LFo8y8jwm0+CHFpn3sbFkj/9T8DFPsHmHGGLay/hutALWh4eYPqk7lAGVhCdxCwApOKAJfCPtCDqtylh47ksaraYQ9JKnlKjkwQmPXpQN027agfbbUMKO11KkDeySofwwU/cIEnHpRSnm1HwtqlWzraXXGlQouMpI2yMeIVqglSYVHM5rnFOWzDjtk8lv3/8spfiMOOlJ3+ER1QiAQcg0BDbOPM3H2ppK3Q0ksW1whZCQrMqS6Y2gkEQoHCo71EPCNqFQEWpUjwzB2AEwlQAhTq0LJTPY+lMLFjbNW1wlUWT6S254pC1pP8AMlsHBHQqPSacGH1NLeem0MKStx+fFW4E+ZCR90LQSoAjMfRGE1Ba2dSSu5lp1xSkPpWRuSsYVMABIPvAdBHxoe4UtZU+UENKjdHJ4Mz3/v6guunkqt3WdNZCrSU+NcuJnfCjsUrMJJEpIxMd5qSzdDiUpgFwiCMkHoPXn58dYgUNtL9VoiLnato4Dqpxgc9xmrZuz0+8SlaW0IKvdW25n5QazzDXhvpYuAQkytopTJUMSlI+Z4wJMkAzRFyHNNtjcWbwaSVgeFuKgonPy79uayy4v43w5flXr2iWlulRdvXEpTIAKzMzx3ngfOq67Q2y0q4tWEJt0eZZWk+ItM9+RwRyDg+sQWTjtyGnnnXHnXI8M4xnKRPlk8dCeODNIh0XzspG5hCwEhJ99WJUOsDHTtxiDHj/AKWXLfiSzfbUpF862hTCElaGZGI745JjPr2gA7Qnkez95fv6lqDzbz9qh0tNoJWlaycKJ6g4NCApsA5tS24+7DngLUClEAypQIgoVkcjMVA48pLlwpDVu6VPNAOXaCtavfXJSO+FHtMdDWlYextvqLC0b/t2p3CnyUlLYS35XJggjs6kfWKtbhx+7s7lQs9Qt0aiwpTgceUpIeRhQ2pAJmO8UKp99phSHnkW6AkpVstQyAHDtPmVnyupBwDzSFsajpjrb29dyubhKVKKlqdT5XUiSSSoeaCkc1NgWVndOC6snEsoC3WbZS9oAxJTj+LPX1+ZrQ6TqJLbYuEbFBKUmCRJCZg7gOx7zWOt7i2TY2TanUhaGGpbWpKQIuBiPCiatNLum1vtMtLQvc4hJQ24jPncQrckEd+CnipsJrXrNl9BcaWlpW0HAgEdDQD7amHAl5ACimZJwR6GmaTeFJ0psqO1y2LZlMbYwJECMjsBirQ7LxlPiNlCymcpgj9wfSp3YmxVzCTmJ4z0pUuD1SVHgjn4Uy6YUwY5QQQiKHC5WkrJAkH9KqXaNCQsBncQMqICvl2pqVKiUgnMd/8Aih9wz5j5TlQzM08ObfvGTkkYphhNNd1Nl9KmdQ2n7Gpr/Sny5xzT9Pv760smbbxWHG27vx4UzyoR6/ua6urZoJbZttVAYdtWmleGn+IyCkiAhOPzoJ5hTLtx4qkvuKS0kPrBDiQEDAUD2AFdXU4Fnb2anUvK3thSEquVANkIcUmAiUgiCmcFMGQCafaadcOLbSzeBlaEFReS1LiiPOlRVPvAkiREjB4rq6kEy9AYtxqNpbeEGX0pcQp1srcaOD5VSOvpUVt7JLvHw7qGom4X4ZRuLUHyjymd3SAD3EiurqV9HDrv2beuULSu+bbtmsot2LcoTC5UUk7ySNwBGar7T2RXZv8AiC+aWAMpNuQFDiDC/WurqYWNx7JuLdA+3Nh1te4O/ZzMyP8Av4zxx9TTNT9lrh+4ZQvUGdjUHam1IBKhk+/6mP7merqehA7PsrcMpeS3qTe11MqBt1H72fv1ZI9mClKQm7T5R5ZZPHr5snJzXV1LQMZ9lVgLeF8gOvGVLDBBEK2gDz8cGO6R8KRPs4G7RxHjoUpbqVSULCYKFYIDgkgLiZ6V1dUUC1+zahtcNy0FuKShWxgp3JcHnCiFSfMAoZ78zTtO0S4Q62sXyU+EptwhDJSFLB2kxujzAZxmurqPgL9g1Gzunm9O1UMsNuGG3LcLwVBREyO1L9juy619oVplwneFw5p+RDijghYI5iurqJALsdKUEacbR5FuGXVqKAhSkqk5gFUj5GrK2buonxmYLxBAaVE7iZ9/1rq6osL6NLFwoFBct9s5Hgqz/wCVVjujXJdO28Z2zhJt1GP/ADrq6jEsjm9Bupn7e1PWLY5/86d/6cfVk3zR+NsT/wD3XV1aaiH/2Q=="/>
          <p:cNvSpPr>
            <a:spLocks noChangeAspect="1" noChangeArrowheads="1"/>
          </p:cNvSpPr>
          <p:nvPr/>
        </p:nvSpPr>
        <p:spPr bwMode="auto">
          <a:xfrm>
            <a:off x="155575" y="-960438"/>
            <a:ext cx="2276475" cy="2009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g;base64,/9j/4AAQSkZJRgABAQAAAQABAAD/2wBDAAkGBwgHBgkIBwgKCgkLDRYPDQwMDRsUFRAWIB0iIiAdHx8kKDQsJCYxJx8fLT0tMTU3Ojo6Iys/RD84QzQ5Ojf/2wBDAQoKCg0MDRoPDxo3JR8lNzc3Nzc3Nzc3Nzc3Nzc3Nzc3Nzc3Nzc3Nzc3Nzc3Nzc3Nzc3Nzc3Nzc3Nzc3Nzc3Nzf/wAARCAC1AM0DASIAAhEBAxEB/8QAHAAAAQUBAQEAAAAAAAAAAAAABAECAwUGAAcI/8QAQBAAAQMDAwIDBQYEBQMEAwAAAQIDEQAEIQUSMUFREyJhBjJxgZEUQqGxwfAjUtHhFSQzcvEHYqIWNFOCQ5LC/8QAGQEAAwEBAQAAAAAAAAAAAAAAAAECAwQF/8QAIREBAQACAgMAAwEBAAAAAAAAAAECEQMhEjFBBBNRIkL/2gAMAwEAAhEDEQA/AK7x3MfxFcfzn+tODjhH+qv5KUKjQAUe8OJ4qQJIE7vqKTAwKdAw67Pqs00Lck7nHJiR5zxTlITgyTSJTtKdvIIOfSmCJceyA8uevnVSpdWDl10f/Y12zzT05qRSU7dxJB6elAIlx1CvM4op6Q4Z/OntuuTHirHoVnt8aaUDymBGZ709eDg/KKFEU44DJcdg9ln8aRhm6u3g1bvLUopnzOEJRxJJnFKltbq0pbbWpZUAAnknoKL9qG7rS9MTY2jRUtzzXTySBvPRI/7RU5ZaVjjvsDf64zpaF2unOquLhUpXeLk/JAPA9eay3+KX/ine884FHzDeon4DPpRFtp17dJBIcCTzuRumattN9l2kKS68gqKQdwRMfP8AOpjWJtNt3Lh9t1xbwSCMKWsj5ia0qpsrZy4WpSQlII3E89M0ljbiEBkeZJ78d/jQeu3IvXE2rEKt2SFOOE4cUBiPQUrQj08vllLjjqwY3KSonFRqU6RuU4vaeIURVkhO3RHlJz5gI/pQbQS4AJUI5A/WkNktbi4ZCkblLSeUOSRFSPWouQpyycdbcH/4FuKJX/tM/ga5KJG4pVJ9TXFgkBQSsEYJnjNI/arWt1Cwkuup5JSCfKaUOOpWZddKScnccQMVa3Lf25DiyT9pQkkmI8YfD+YfiKq0oATA5BURGflRKlK2twpKVOKkCYKufxqWT7pcUBn3VnH41GBgTBUI609O6Dk9uMUUEDigPfcieSpRpinHh5kurA7BRJP405QJTHAMZT/emrA+8lISehE0EjLyyVELciedxx+NObWpYhTsAZErV1pfu+UQOp/ClCkhIET6mgBsbk4HbImacmQrEQeIHNISopCiQT65iuJAEnp07V0MDleUZMmcYrklIlMTSk7xxOaQkgSnak+poBQknExA609GAQo8iBI601KSYKlg/ATNPwlWE8+vWgjCrzEQTjHcVHvJSU9Ccd6lMqJIEdyaiWNvmJA7x0pLjQ+w9hvuXr133GfI3yfOevyH51qrpm3eUne2lxYGNyeM+tUdoGNL0e2ZcdaQ4W97hcITk8nnpx8qCuPa/SbQbvt7aioxDW5f0j6T+dc93lXRjOmnTbtAwlltMAAYxVfqVpbNtF66fDbQzAxu+FZO99vLQMfwbxYUZx4RCh8j/U1UHUWNUcQ87eoc3K8u9wD5QfninMb9Gl1e6kHy5Z6aksW6xCln3l+noK5lgNJ2BGwmZI5NIwyUBCkIJHIUnMiJopaFFSCTAPvTA6ZmrJYaeG3A5auJAD4hJPcVUPtO2dyW3RABglPWrDzAhe4ggzIPBq2LTWq2iVH3gMkVPqhm/EJ+9gECCKm3CDu6QTmpbvTn2FFTI8wkR6UK2pRSUHCkzgnp60glYUtCw4DCwQQY7UzVLQs3pLDYDa4cwduDyKLtm96kjJPoeDUvtC2kJtpG7BSRHwip+j4pVJgbUgQo5H7+dIZJSdkRJkHvSpglJyZEGOIHpXAA425/OqSjUkQN/acpxXZSYERH3egqRtMpUQkkdcYGaVW7bG0DGBIEUjQgDdAAJMTkyKZICiCPkCcVKogHEJ7SevSmJ4lRBJ6gTTAVIlRBJj0FOBAkJk/CmeHBB9M1yglKwUdD6dq3c+km7zQIBjHSntt+Il1S32m0tp3KU4uAB8YzUa1KMQkSeM81I2FocSsp3CNqkngpOCPmCRQqQdpmmu6lJsCxdx/8T6Dj/buBow+zurEeWyIMY8yD+tef6np7mk6ghy0ccDK0+JbuyQoCeJ5BEQa0+jf9R722CEaw39uZOPFTCHU/PhXzg+tZ5XJrOOLFzR9TSFb7F/EcCfyptvpz79x4SmltEf6jjiCCkdwIgn0rU6Vr9jrLfiaXdeLCQVskQ4k+qTn6USvUglQS4Dg9QRnvFZ/sqphJWc1luxbuAl1bFuuELcvHUB11AB27hPKvLjEZJjivMPaS/bvL5HgEqaQ0hHiEZWYnvznPrJ+HtN5ZaLqb3i6hp7DjhBSVqSQqDgiZnrVDef8AT/2dfR/CS/bqjBafKvqFT3p45r28bJEnYrE8zFMIxxkz1r0TVv8Apo6wha9Pv0vJSJ2uI2/UzWUvPZfU7Vza8lkdlFwCc8AmtJlKNq5i/urZJSxcvNoOSlDhSDVgx7Ra+NqWtQcVmQVkdO5NAvadeW6Qt+2dQmJ3bdyfmRjp1oz2Yv7XSdattRu2S6m3lxDaRIccAO3cSeJifSmTR6V7d7GgjVLbeQYQtiE46+U9fhWp0X2gsbq5KbG4SoqErQpJSfxFYv2cc0ZS3Li5Q2gM6dcG68QyH3XCdiG0mcpBGQJwT0ms3uVb+G5burbXJ8yFbYIOCD+8ijx2T6AS428DnJPCsGOk0Jdac08VKACVjkzgjtXm3s37ceA23baq2pKQnam4aBn/AOyRj5j4x1r0BvUA4w082tDiHQC2pKvKsdx3/frGNxsMrNoGbhGIPQzg/uKZ7RiQwiJB3eXtxn86Ptl/aFIVG6OFSen4VX+0A3PtjkhIB/3Gpx9pvpTlMFR4BVnOTFIUr8ylSTI8vQf1qVCZ4IEq5P3a5KfKSSRHc8+tXUofDk4IP6V2wApIKuwkfjU5bAPWBxjdSBMJMYB69o+PwpAIYklIEx3qIpyQE8evrRbrco38JkyD1pEI5gpAnAIphX7SsHzCnJQjYCTMDp8+1MUtRUQD7wI65pWkkHzGB0PH7xW7FMVEpgwPTJpkFQwBjB6UohK9syDyOfrTkzvyAkd5wPlSOG3Nuzf2S7O4KQlSt7azkNr6H4Hr6fCsdc27lpcOW9wkodbVtWN35Gto2g7oUdvqM9Kh1LTkaqylDhDVw1HgvGTH/avGUzwRJHTqKmtccvjDla2VJdbUpDiCClbZgg+nHWtLo3t/qduUtamy3qNuIG5XldA/3Dn5is7qVhcWLxZumlNuRIMGFCeQRgiO1BMpcWFKQlW0ZkD5RWeVjqwkseuWftHpGrSm1vBavnhi5htR+CvdP1n0o11VzbCHAeOuZrx9psA+cSP5eJ61otHutQsyGmbt9CSQPBKgpIxxtI/KstyLvBv03B1FW0gSk9grFA3rhfncCVfePf05oa31B9aSl+3ackxuaKkEfJXlP1FRvXbSVgEO28mYdaifgQSPxqscpWWXFlAv+HoUSElTcmT4XMzz9Kej2dtrpP8AGaYdUeVFG0n1lMTRjKC6UuNefJHkKVfWKMs2ltKAG6ATtPMVp5IUp9gGbhKlseI308joV84VE8d6odU9jdZs3NqbcvoMwUyCBHEH9Ca9Ltn/AA1ApVKSMTye9WLN2D5FbVA9D+tT55RL59fbdt3FIfbU24kwUKEEfEVeez/tHe6a/aWrD5FoF/xGXQFtlRnO2MQScjMT6Aev6toWja2lSdQtmysJgOtgpWkxOCD/AG9Kwutf9L7hoOO6PeJuUxIYeG1UdpHlP4Vf7Jejeiaepm6ZS+y2poHBaUctKniesQYNU2oOFy9dJOAdkDOOlZv2f1rUNKWnTtSuv8PcQ6kuNXrRVuSVjdsPBkk56TI61pr21U1cuAq3BJkKiZBGKj1SoOEpWoGRzzxUgSgKUeZBmOKVbUoSqZPMU8xAVIPHGBx3+NG0I09QAPjTShf8oHXMECiSZJUggDr1pqpjIhJGfjQAK21FGIJP1H7FQuJgJgbgZg7qOUhcBQIKxPIwaiUlQEthRnqFAfr8aNhSmEgHHX8c07JBmMdhT1t/zE5HH7FIlI6CDM8fpW7E8JAgjJ5mn7oQNsGmtA5T35pwlKtonP0pGUqKkBQEdCOtOJ3Jz5lROMxTUHeNspznBqZCcjcVET0zHTiKmnAuptputMfadQlw+EtSAr7qtpIg9M0B7NWLbmkkve8tZ2AqBKsSfzq+Q3tkBPIiE89sVQezm+4kMrcDSEQtO6YVJz8KxzdvB3KJuLa1ZZLTLCWwohRx15GTkf2FRsWrYdG1MSAJA9Z71dW9gHWyralR2yAYCZjBJ9JqkuL22YunG0PNlUkSDAnvWGW3bhZoehtaTkiRGD0z0ojp5QAkcQYPbNV9vqtmXAhd0ncrqFEj6gdqurdDbgKkKCxyCCTPz+dROiqvVapdIWEbXIjcgFJT0GRmnB26t0At3ClACAl5IcCfUTB/GrH7OUnwwNpCcEgRFN8FI375EpwDyCDVS2JuMoNWtvNf+4sG3T7pLa4UT3g/1opr2m0eE+Om5tjn3kBSQfiDVderZTCG1J3K91MzI+VZ6+ccSna60IjChxx8jVTKovDjXpdpqml3LcWmq2qjyQ6vYR14VHrVvboK0nw3A4SIJbIIIPGRXhy2m3W4UBPGc5+fyoFalsedlxTTk4KDtI+YzVztneHT3rVdJs9Wtvs2qWyHEdARG3/aeR+/mHqOnOEb2VhxKQAlJwUgAAJHf4147p3tJrdqpLbOr3nhz7peUofQir+29udfbAK7lt4jq6ykn44ANGrGNwrXFBEJUDM4B+PWlShO3YRMcziKoWfbRT5CtQ0xpYnapy2WUKHyVg1o9NudJ1QTY3QK/wD41qCVj4pPPymq2zuNhEkQUxk/p2pIAXtAMEQcgyOhrinasge6D2xSKSomAee0Zo8kmqJjuocRimiRIEjqZPU81I5hUhWFYECo1EJUdyijMQnP1p7DPuSSCD+PIpRCRIVx0ilcUMgDmMD4f1qNAUQZj5TiupilmQIrtuQqOvf9KVKSBgTNKJgyn4etSZxKQRABAqdpQDwUpPiITKiifeEcc4moIkAnkdxgVOwgApkeU4PwOCKnL0rHW5sBeuXirovs3KW3EpCgyhADXPBTyJHWpfYtCXrW9uFIShIUGgnmCCSYPbP41zKA7q92HZDaGEAgzmcc/Kj/AGQaTb6fqAWUj/MbgYP8gx+lcflb1XrXGSbxVPtTqLniDTrEq3HLhByfQ4+FAW2kWq2gdTdcE5KQIVPyp9xvS9dvFhAfVO1ZHBxg96BtdO8e1uUXrbjzqiCh/dITtOQR0B79MUb31tWvGJnrPTbdYDVs4QCNq3CI+sx1jMVfaRcsJSkNqyPLtJA2mg9L0JnT7K4F0kklJ8HzbAkkgk8ZwAOoye5oS5Sq38N+2QpmFBC/NO4HgQPX0pZzV1KML5TuNqlCSAUidwMkkE54jH4VX6u+ndt2khQghJM0Toji3NO80qIHMEQO3woW5Y3IU4QkgY8yoHx9an4XqqN22sH3iu4buEjd/qBJgAfh25q3t9IsvACba5LyZykxnvEdaFubGz1Sz2hAW8lzckk8DbBEdB2xnrULPsubXTnAxdLZu0nalwLEBIxBTwTOe4xVzHreyuV3rQfUNDAeUtClrBVABTJx61mNZs3bLYpxOCYEH4iK9C01N/bMBN+UuuJEFxMk/PH41We0Fkb+wXbpAKwolsEmUmfy70pdVV7jG6HpZ1NS3lO+E02QCoJ95R7fhirB3TX7VaUNpXchc+GUtkqBHII/Wr72e01lLKGkEFQSCREEdjH41pdPYbbSotiTsEqGDEz/AE61Uy3UZ4zHDbGaf7N6ldlBdSLNocl7kfBIyfnHxrXaZpdppbf+VSVOxCnV++f6D0H1NHAyrETMz29aUKV1GTme5q3BctucyklOBwJppSogAGDPB/eKkASEe8TGfiKakeYbUiFYPqKEItnkIKyYPFODiU/6xAVEHHNTBGTiZAgjr34phRkxETOe/wBKAy5ahZOdv6z2pygELJ56etMU4p3ifkSfWnBBUDyczxxXYwPThQVyPSuASnAEiu3CQRBETSCDAKsjvU2GlQJO0DHH61M2jzA9I/M/vNQgDEqGJz+tFJPie7HUZNRTkCXiFs3t0GkA/aWAUTA8wMgT8SRUfs5qIVbPkDZ4ZhUgdZyPp+FWdzbIvGAlaigg4WnBCeonoOvxqmQybV+6t0JOwISrcvKic847E/U1y5Y6r1uLk88NJbsB9xS0qJQc5MT60TY2pQU+UwPvEmg3FuIUlJkCDyMjP4VYWzqktSRkZI56/wB6zjb/AJEPONJZIX5p6Hris3rK2yqWgoJQokJkZ68E96urltv3lqAAjdwKzzzrS3EFslR35EjiIoEjU6I5/l0JT7obMjpRWntoW2tDxE5gdDP/AD+FA6Qrw2RPmUUk88giO1TMv7VHeDAGTJmO/pxTTVgbJlt1OwT1ECnAIbWAlJkAd6QKQ6DuMTk9iI7zT1lCUhQSFR9D9aaZKDcltJzIGBPH51LZtMMoNykJCoJBUQen/H1oe5WHJ8wKT1gYz+xRDO1rTlJcAwvMmIH0wPhSOxS2O1vUC9bpDbSNyWiR3/OK0FuyG2huBlQ90/WDQVg0LhaXFJX4aACBkFc9Y7ZPSrKJxMA9szPf1qscGH5PLL/mGKSCQU7eSfQ9YpEs+eUmPU9elPQAkE7sDmRTiBuAgzPWtHEiUkyDxnNOKUJUmBAnlPQmak2ADIwR3mK5KQU+pMUgYVJEkApAEbU4p5TKlbFIRnPm59eaRRSEbgNvcDtFclaW07VBB9VJBP50ExqVJAKU5xycAUgcJxAPyoVSgIKlYHEmlU5CgUnHUxXayFJWkHJkznPSuQo75HHah1hQMTnoJ5opq0uVhC0NnYowlajtSrPQnk/CaKJErRUqRmRzjiimVRiAvM56+lMes0sJDjty0IIEwQgzxKuknExg8xQSvaKyDCLmwsnHUFYZuG1QVtL+6oK457iDNZ2xrjhauGpWSkCTgA9ulR39ufANypKwWwElW3kSBB/eOKqdP1e+1ZBu7t60t7SVDwnLhCVKAGQZBx73IyMcUTdamy+XbdGoaf4PmQENLUpbpifrwJ6n0FY5dujjlxvQF9wKfCBHlMGYzz+H0o1twAHzDnP5/v4VV71reQsElRjcoHBjBP1k1ZoAcT5AFmJgzB6VzV6XwpdTsV4ileYcSYGKoG7dLMOFKm/DB3KIJFFX7htn0IeX78HMgUVZpQ455yNqveJAIIgUtGu9CVbm0bW4uSDKQO08Cnr8W4dV4LEIKfM4RCQe3OemKjZ06yUsOhTOcqOM/EcTx9Kmeft2G48RspTgeZMx2+tVGd9muxa27aUEKCTBiJApG70KQFE7knM7uv8AzQQvAt5NohtTrqwFBCUEjbJG44joc/Gnv2jiLZbjRKHEQIzmTHz5pXZzR67gl5PmIJ69j/zVw0wh23aLySfMVoCuJ6D996zbYcU+2kAwSOZk/v8ApWpcA8JIGNgiPlzV4TbH8jLUOKkhyUn3hjEfL0HFKVGAFeRP8vWoDtkKUUmcL2iaXcpaUiOeREfP8K2efRATIBklKcGR+FOSBtxz371E2VHK+8nGAZ6elKFQDGT1PTilSSKBKTHyxUe4IAKzH6iP603xDISCB8DSOiRMcKBk96Wg5LqCZnESFfnUXm+6AR/3oJIP0qRSBtO/btzO78wKdIKQVKUk/n60AAPZfSi74Rf1Ba4J3pTgAEAn3YjnPFVztr7PtWr1yVal4baw2kL2IDizgAGfnP8AxVC1rTiWrwh6ANMQlMrRIB5OOv8Ab1oC0WpemacFkLDl2TKVc7fRM9vWt+/6rxi9vdasdKLqbC2YW6SrFzudKSlIE4TGVHGSMc1Vvak5dOlb7GnvBkKUQ+04ApLaYHmPHmJIE81TqbdX4ay28sLSgkqBxucUf5D/ACn+4wBlOpNk+6gypSEpJSARuWolWUFJGO4I6dqapjGkD1vp/s/a2yvtOmXV87vLqXNzDiJyeSOMRWevL+4uDcNJCWBdKSt1i3UEtuSBsG0e7g5+OYoa+eQhRaAbIQyEJ2hBCiepjBMT5hB4miGGULaLbF3aq2pKZW4ts7lJJUsAmMJ8vbPFLRzpYWuqXDVu2LdSQEkBIDc+bO3hJEkgnMYTHFEWF4k6nbb1hzasJzsUYG4DMJUJUVE4/lNVTgWl2XGXG5jzeGHEhSgIE8+VEeszxRNmtx8eO1u8K3T4xAc8QJ2iEJCVmcfEmDU2Lx9rS2fKgsBKik+ZIzASeRP74qzsVFLqm1GAkGO3M/SqG2UhKzI/hKEjbnHJ+HejrdyFAiVECPL8PxxXJlO3oTuLLWGRdMKbcbCwTPHukH8s1VaPqBtR9kuNKauEAKSlaUjxBKvXmBVkh1LhIUoEEZUIwI5/KoAyUXJAVAHeMjEACKJdFqXqtFa6zojdwCdMebWpIhQthIMEmmv6kpxHhaJpYtj4Ii6dbADZmcAiVfvnigmb11JSVshYCdu4pEgdSCBUiVuOlLa1FIyCJ5zPyp+SP1YjLPytLUV+K64dzjqh76oGJHQfIdhUdy7tKEwfeKiSDJpd/hI2cHsE8YJifxoBKnH7zw20FTrivDSD0Uf38ooOdLDR2wp9T0T4PlSSMb+T9B+YqxRKkgHicTzFC6I+04tzSktlF7bNbrhIkpCyYjOZ4PEZxUylOJXtUFNlJkyPXtWuE1HFy5eWSVDe1MZGJHBnnBqRr3IAwRERn4/WoEmCpKeFcFSevWuC5UVSYnr171bDSYoIJAMg8xxTimQSTiIpu4TjABxGfr60ql9z0yJ6UiIUbU9f7UoMAY4EnqKckjABnIBOZn40iSrAGyJgknHyoBzTKeiQCRIUoyI7etNLKVe6wHE8hRXHy/CpAB5yBMk+8cIx0703+IjhIUTyB0NSHlSL5vw7oLRrTJOnoAH2iQogZJke7265pLS509Vrp6ft9w2lLzhUX7NpwJxzMSenfpjFTWd46G7psarclS9LiPtjS8D7pBAj4c884iVg3bunaSpa0vtfankj7RZhaeBjciVHrAjFbtFYUW4UlbF7aKWlKFBK2ixENKJhSYiDHxJFOu7d+3aYTfMuIa8dtBdKwtHkQJCViVDnocdBUrgaXapQ7ZWSx4TaUptytt0qLcAjeBOTMQZNQ3zJszbjS371Swp0qtXWyFNAqKJjgkiOhoMGz4yrp+/TuUW3NqCob5WfdBJTtPfMd6nQ1bPqUbm0LqWx/EctYSvakkqUpGedwSCcRHapzZbbRCLNSXFMAJWoSlSHViSFA5ASJz5k0Pattq3BQKkbd4bSnfuSMIG3BhSjMpPGYoB1pZkH/Jaqlt9SSFtOEtkKUklz0gCQSeZqa8XdLtkt32l77m8dDrbwbIWtHACR1GB3zPamPkPEWzriXSpXhlbsqCVEhTiyT505wcEQFZohYL9+oMXL0W6Nls0l9LgQUEGC5I2oPmg849KVOBtMd8J5VjeAoTuIBWBuQoH8OnNWm9TFzsuIKwZgcLHcfvvVTfttXCw9aEBNwgODY0W0JXMKSJmQMCepPrRNrdIuW22rglK04bdKcJVHuq9JP51jnh9dnFyT1Vvbv+Gvrt3AKkDI+P760eq6S8slKUyRBjjp9eJrNeI9bklaNqSAFEiRxmD0qzsLphxJSlQKYkpUBz6x+/hWNjdfubAEqngEHJ788cVKNm8dCB5iZxnFRp1FpaISkEEcmINBX+rtNtwXRtHutg5UZGAOaJECLy6GPMAnMHJiP7Cl9jnG3dRfU8W0rYa8yFr2rbUox9YH41mL29uAv7QU5BT4YVkhRmMcT1j4Vfew6E6frFzbFxJcTZNLdIfzvUrcZG2ZEgfH41pMbZtjy56moM9ukjTHnNdtFKbui2GFqQNp67VDG1WJkZ90fO2tbhd2m1tn2HdrjKCxcIZ2JUQmVSOB0iJn0qlvrtm/1XUbfxm0B0paDiVtkgkEIkzMhaCnp72aqrVyza0RDlx/il9qFhchSm0qI2HAAEGOPU/pVydOXTaPteAQVqKipMpIwD+5pFrURKPeI64gdaRi8YTvtXLS/ZaDh2l5olO0pK53ZI+8PTbFS3NoGiotrStsGdyRPx+OaNpsMSqEjPu8qmKeCdqlJ45mOaFEowTHQCePlUkhJO8DnvE00WJGyASSpPapS4nyyTPBx9KGTBOZGdue1OUVCN2TBgE4AB/CghC1eUqA3KCYjEfWn7UrJ3rUSIhSUzIobxQIJG48gbj9PnXNrwMJGB8vTiloPM9OukeItPj+X/DFAE3iIwTjLRB+HwzxXacyh7S9P/gNki9VLiWUqKvLxLaws/D9BFTac8+l1taLLWoOmLTLdwpJI3HPHu+n06UNYLshpdmbsXbBGpAy9aIWNu0T5hCuvFbNUrK0KQ02t/EMb0q8QggTMocwoegIjpjFM0la7l5OovG5bTZoCbUsLKiXCokBIUTuG6SUpgieKW4T9q09LFo8y8jwm0+CHFpn3sbFkj/9T8DFPsHmHGGLay/hutALWh4eYPqk7lAGVhCdxCwApOKAJfCPtCDqtylh47ksaraYQ9JKnlKjkwQmPXpQN027agfbbUMKO11KkDeySofwwU/cIEnHpRSnm1HwtqlWzraXXGlQouMpI2yMeIVqglSYVHM5rnFOWzDjtk8lv3/8spfiMOOlJ3+ER1QiAQcg0BDbOPM3H2ppK3Q0ksW1whZCQrMqS6Y2gkEQoHCo71EPCNqFQEWpUjwzB2AEwlQAhTq0LJTPY+lMLFjbNW1wlUWT6S254pC1pP8AMlsHBHQqPSacGH1NLeem0MKStx+fFW4E+ZCR90LQSoAjMfRGE1Ba2dSSu5lp1xSkPpWRuSsYVMABIPvAdBHxoe4UtZU+UENKjdHJ4Mz3/v6guunkqt3WdNZCrSU+NcuJnfCjsUrMJJEpIxMd5qSzdDiUpgFwiCMkHoPXn58dYgUNtL9VoiLnato4Dqpxgc9xmrZuz0+8SlaW0IKvdW25n5QazzDXhvpYuAQkytopTJUMSlI+Z4wJMkAzRFyHNNtjcWbwaSVgeFuKgonPy79uayy4v43w5flXr2iWlulRdvXEpTIAKzMzx3ngfOq67Q2y0q4tWEJt0eZZWk+ItM9+RwRyDg+sQWTjtyGnnnXHnXI8M4xnKRPlk8dCeODNIh0XzspG5hCwEhJ99WJUOsDHTtxiDHj/AKWXLfiSzfbUpF862hTCElaGZGI745JjPr2gA7Qnkez95fv6lqDzbz9qh0tNoJWlaycKJ6g4NCApsA5tS24+7DngLUClEAypQIgoVkcjMVA48pLlwpDVu6VPNAOXaCtavfXJSO+FHtMdDWlYextvqLC0b/t2p3CnyUlLYS35XJggjs6kfWKtbhx+7s7lQs9Qt0aiwpTgceUpIeRhQ2pAJmO8UKp99phSHnkW6AkpVstQyAHDtPmVnyupBwDzSFsajpjrb29dyubhKVKKlqdT5XUiSSSoeaCkc1NgWVndOC6snEsoC3WbZS9oAxJTj+LPX1+ZrQ6TqJLbYuEbFBKUmCRJCZg7gOx7zWOt7i2TY2TanUhaGGpbWpKQIuBiPCiatNLum1vtMtLQvc4hJQ24jPncQrckEd+CnipsJrXrNl9BcaWlpW0HAgEdDQD7amHAl5ACimZJwR6GmaTeFJ0psqO1y2LZlMbYwJECMjsBirQ7LxlPiNlCymcpgj9wfSp3YmxVzCTmJ4z0pUuD1SVHgjn4Uy6YUwY5QQQiKHC5WkrJAkH9KqXaNCQsBncQMqICvl2pqVKiUgnMd/8Aih9wz5j5TlQzM08ObfvGTkkYphhNNd1Nl9KmdQ2n7Gpr/Sny5xzT9Pv760smbbxWHG27vx4UzyoR6/ua6urZoJbZttVAYdtWmleGn+IyCkiAhOPzoJ5hTLtx4qkvuKS0kPrBDiQEDAUD2AFdXU4Fnb2anUvK3thSEquVANkIcUmAiUgiCmcFMGQCafaadcOLbSzeBlaEFReS1LiiPOlRVPvAkiREjB4rq6kEy9AYtxqNpbeEGX0pcQp1srcaOD5VSOvpUVt7JLvHw7qGom4X4ZRuLUHyjymd3SAD3EiurqV9HDrv2beuULSu+bbtmsot2LcoTC5UUk7ySNwBGar7T2RXZv8AiC+aWAMpNuQFDiDC/WurqYWNx7JuLdA+3Nh1te4O/ZzMyP8Av4zxx9TTNT9lrh+4ZQvUGdjUHam1IBKhk+/6mP7merqehA7PsrcMpeS3qTe11MqBt1H72fv1ZI9mClKQm7T5R5ZZPHr5snJzXV1LQMZ9lVgLeF8gOvGVLDBBEK2gDz8cGO6R8KRPs4G7RxHjoUpbqVSULCYKFYIDgkgLiZ6V1dUUC1+zahtcNy0FuKShWxgp3JcHnCiFSfMAoZ78zTtO0S4Q62sXyU+EptwhDJSFLB2kxujzAZxmurqPgL9g1Gzunm9O1UMsNuGG3LcLwVBREyO1L9juy619oVplwneFw5p+RDijghYI5iurqJALsdKUEacbR5FuGXVqKAhSkqk5gFUj5GrK2buonxmYLxBAaVE7iZ9/1rq6osL6NLFwoFBct9s5Hgqz/wCVVjujXJdO28Z2zhJt1GP/ADrq6jEsjm9Bupn7e1PWLY5/86d/6cfVk3zR+NsT/wD3XV1aaiH/2Q=="/>
          <p:cNvSpPr>
            <a:spLocks noChangeAspect="1" noChangeArrowheads="1"/>
          </p:cNvSpPr>
          <p:nvPr/>
        </p:nvSpPr>
        <p:spPr bwMode="auto">
          <a:xfrm>
            <a:off x="155575" y="-960438"/>
            <a:ext cx="2276475" cy="2009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g;base64,/9j/4AAQSkZJRgABAQAAAQABAAD/2wBDAAkGBwgHBgkIBwgKCgkLDRYPDQwMDRsUFRAWIB0iIiAdHx8kKDQsJCYxJx8fLT0tMTU3Ojo6Iys/RD84QzQ5Ojf/2wBDAQoKCg0MDRoPDxo3JR8lNzc3Nzc3Nzc3Nzc3Nzc3Nzc3Nzc3Nzc3Nzc3Nzc3Nzc3Nzc3Nzc3Nzc3Nzc3Nzc3Nzf/wAARCAC1AM0DASIAAhEBAxEB/8QAHAAAAQUBAQEAAAAAAAAAAAAABAECAwUGAAcI/8QAQBAAAQMDAwIDBQYEBQMEAwAAAQIDEQAEIQUSMUFREyJhBjJxgZEUQqGxwfAjUtHhFSQzcvEHYqIWNFOCQ5LC/8QAGQEAAwEBAQAAAAAAAAAAAAAAAAECAwQF/8QAIREBAQACAgMAAwEBAAAAAAAAAAECEQMhEjFBBBNRIkL/2gAMAwEAAhEDEQA/AK7x3MfxFcfzn+tODjhH+qv5KUKjQAUe8OJ4qQJIE7vqKTAwKdAw67Pqs00Lck7nHJiR5zxTlITgyTSJTtKdvIIOfSmCJceyA8uevnVSpdWDl10f/Y12zzT05qRSU7dxJB6elAIlx1CvM4op6Q4Z/OntuuTHirHoVnt8aaUDymBGZ709eDg/KKFEU44DJcdg9ln8aRhm6u3g1bvLUopnzOEJRxJJnFKltbq0pbbWpZUAAnknoKL9qG7rS9MTY2jRUtzzXTySBvPRI/7RU5ZaVjjvsDf64zpaF2unOquLhUpXeLk/JAPA9eay3+KX/ine884FHzDeon4DPpRFtp17dJBIcCTzuRumattN9l2kKS68gqKQdwRMfP8AOpjWJtNt3Lh9t1xbwSCMKWsj5ia0qpsrZy4WpSQlII3E89M0ljbiEBkeZJ78d/jQeu3IvXE2rEKt2SFOOE4cUBiPQUrQj08vllLjjqwY3KSonFRqU6RuU4vaeIURVkhO3RHlJz5gI/pQbQS4AJUI5A/WkNktbi4ZCkblLSeUOSRFSPWouQpyycdbcH/4FuKJX/tM/ga5KJG4pVJ9TXFgkBQSsEYJnjNI/arWt1Cwkuup5JSCfKaUOOpWZddKScnccQMVa3Lf25DiyT9pQkkmI8YfD+YfiKq0oATA5BURGflRKlK2twpKVOKkCYKufxqWT7pcUBn3VnH41GBgTBUI609O6Dk9uMUUEDigPfcieSpRpinHh5kurA7BRJP405QJTHAMZT/emrA+8lISehE0EjLyyVELciedxx+NObWpYhTsAZErV1pfu+UQOp/ClCkhIET6mgBsbk4HbImacmQrEQeIHNISopCiQT65iuJAEnp07V0MDleUZMmcYrklIlMTSk7xxOaQkgSnak+poBQknExA609GAQo8iBI601KSYKlg/ATNPwlWE8+vWgjCrzEQTjHcVHvJSU9Ccd6lMqJIEdyaiWNvmJA7x0pLjQ+w9hvuXr133GfI3yfOevyH51qrpm3eUne2lxYGNyeM+tUdoGNL0e2ZcdaQ4W97hcITk8nnpx8qCuPa/SbQbvt7aioxDW5f0j6T+dc93lXRjOmnTbtAwlltMAAYxVfqVpbNtF66fDbQzAxu+FZO99vLQMfwbxYUZx4RCh8j/U1UHUWNUcQ87eoc3K8u9wD5QfninMb9Gl1e6kHy5Z6aksW6xCln3l+noK5lgNJ2BGwmZI5NIwyUBCkIJHIUnMiJopaFFSCTAPvTA6ZmrJYaeG3A5auJAD4hJPcVUPtO2dyW3RABglPWrDzAhe4ggzIPBq2LTWq2iVH3gMkVPqhm/EJ+9gECCKm3CDu6QTmpbvTn2FFTI8wkR6UK2pRSUHCkzgnp60glYUtCw4DCwQQY7UzVLQs3pLDYDa4cwduDyKLtm96kjJPoeDUvtC2kJtpG7BSRHwip+j4pVJgbUgQo5H7+dIZJSdkRJkHvSpglJyZEGOIHpXAA425/OqSjUkQN/acpxXZSYERH3egqRtMpUQkkdcYGaVW7bG0DGBIEUjQgDdAAJMTkyKZICiCPkCcVKogHEJ7SevSmJ4lRBJ6gTTAVIlRBJj0FOBAkJk/CmeHBB9M1yglKwUdD6dq3c+km7zQIBjHSntt+Il1S32m0tp3KU4uAB8YzUa1KMQkSeM81I2FocSsp3CNqkngpOCPmCRQqQdpmmu6lJsCxdx/8T6Dj/buBow+zurEeWyIMY8yD+tef6np7mk6ghy0ccDK0+JbuyQoCeJ5BEQa0+jf9R722CEaw39uZOPFTCHU/PhXzg+tZ5XJrOOLFzR9TSFb7F/EcCfyptvpz79x4SmltEf6jjiCCkdwIgn0rU6Vr9jrLfiaXdeLCQVskQ4k+qTn6USvUglQS4Dg9QRnvFZ/sqphJWc1luxbuAl1bFuuELcvHUB11AB27hPKvLjEZJjivMPaS/bvL5HgEqaQ0hHiEZWYnvznPrJ+HtN5ZaLqb3i6hp7DjhBSVqSQqDgiZnrVDef8AT/2dfR/CS/bqjBafKvqFT3p45r28bJEnYrE8zFMIxxkz1r0TVv8Apo6wha9Pv0vJSJ2uI2/UzWUvPZfU7Vza8lkdlFwCc8AmtJlKNq5i/urZJSxcvNoOSlDhSDVgx7Ra+NqWtQcVmQVkdO5NAvadeW6Qt+2dQmJ3bdyfmRjp1oz2Yv7XSdattRu2S6m3lxDaRIccAO3cSeJifSmTR6V7d7GgjVLbeQYQtiE46+U9fhWp0X2gsbq5KbG4SoqErQpJSfxFYv2cc0ZS3Li5Q2gM6dcG68QyH3XCdiG0mcpBGQJwT0ms3uVb+G5burbXJ8yFbYIOCD+8ijx2T6AS428DnJPCsGOk0Jdac08VKACVjkzgjtXm3s37ceA23baq2pKQnam4aBn/AOyRj5j4x1r0BvUA4w082tDiHQC2pKvKsdx3/frGNxsMrNoGbhGIPQzg/uKZ7RiQwiJB3eXtxn86Ptl/aFIVG6OFSen4VX+0A3PtjkhIB/3Gpx9pvpTlMFR4BVnOTFIUr8ylSTI8vQf1qVCZ4IEq5P3a5KfKSSRHc8+tXUofDk4IP6V2wApIKuwkfjU5bAPWBxjdSBMJMYB69o+PwpAIYklIEx3qIpyQE8evrRbrco38JkyD1pEI5gpAnAIphX7SsHzCnJQjYCTMDp8+1MUtRUQD7wI65pWkkHzGB0PH7xW7FMVEpgwPTJpkFQwBjB6UohK9syDyOfrTkzvyAkd5wPlSOG3Nuzf2S7O4KQlSt7azkNr6H4Hr6fCsdc27lpcOW9wkodbVtWN35Gto2g7oUdvqM9Kh1LTkaqylDhDVw1HgvGTH/avGUzwRJHTqKmtccvjDla2VJdbUpDiCClbZgg+nHWtLo3t/qduUtamy3qNuIG5XldA/3Dn5is7qVhcWLxZumlNuRIMGFCeQRgiO1BMpcWFKQlW0ZkD5RWeVjqwkseuWftHpGrSm1vBavnhi5htR+CvdP1n0o11VzbCHAeOuZrx9psA+cSP5eJ61otHutQsyGmbt9CSQPBKgpIxxtI/KstyLvBv03B1FW0gSk9grFA3rhfncCVfePf05oa31B9aSl+3ackxuaKkEfJXlP1FRvXbSVgEO28mYdaifgQSPxqscpWWXFlAv+HoUSElTcmT4XMzz9Kej2dtrpP8AGaYdUeVFG0n1lMTRjKC6UuNefJHkKVfWKMs2ltKAG6ATtPMVp5IUp9gGbhKlseI308joV84VE8d6odU9jdZs3NqbcvoMwUyCBHEH9Ca9Ltn/AA1ApVKSMTye9WLN2D5FbVA9D+tT55RL59fbdt3FIfbU24kwUKEEfEVeez/tHe6a/aWrD5FoF/xGXQFtlRnO2MQScjMT6Aev6toWja2lSdQtmysJgOtgpWkxOCD/AG9Kwutf9L7hoOO6PeJuUxIYeG1UdpHlP4Vf7Jejeiaepm6ZS+y2poHBaUctKniesQYNU2oOFy9dJOAdkDOOlZv2f1rUNKWnTtSuv8PcQ6kuNXrRVuSVjdsPBkk56TI61pr21U1cuAq3BJkKiZBGKj1SoOEpWoGRzzxUgSgKUeZBmOKVbUoSqZPMU8xAVIPHGBx3+NG0I09QAPjTShf8oHXMECiSZJUggDr1pqpjIhJGfjQAK21FGIJP1H7FQuJgJgbgZg7qOUhcBQIKxPIwaiUlQEthRnqFAfr8aNhSmEgHHX8c07JBmMdhT1t/zE5HH7FIlI6CDM8fpW7E8JAgjJ5mn7oQNsGmtA5T35pwlKtonP0pGUqKkBQEdCOtOJ3Jz5lROMxTUHeNspznBqZCcjcVET0zHTiKmnAuptputMfadQlw+EtSAr7qtpIg9M0B7NWLbmkkve8tZ2AqBKsSfzq+Q3tkBPIiE89sVQezm+4kMrcDSEQtO6YVJz8KxzdvB3KJuLa1ZZLTLCWwohRx15GTkf2FRsWrYdG1MSAJA9Z71dW9gHWyralR2yAYCZjBJ9JqkuL22YunG0PNlUkSDAnvWGW3bhZoehtaTkiRGD0z0ojp5QAkcQYPbNV9vqtmXAhd0ncrqFEj6gdqurdDbgKkKCxyCCTPz+dROiqvVapdIWEbXIjcgFJT0GRmnB26t0At3ClACAl5IcCfUTB/GrH7OUnwwNpCcEgRFN8FI375EpwDyCDVS2JuMoNWtvNf+4sG3T7pLa4UT3g/1opr2m0eE+Om5tjn3kBSQfiDVderZTCG1J3K91MzI+VZ6+ccSna60IjChxx8jVTKovDjXpdpqml3LcWmq2qjyQ6vYR14VHrVvboK0nw3A4SIJbIIIPGRXhy2m3W4UBPGc5+fyoFalsedlxTTk4KDtI+YzVztneHT3rVdJs9Wtvs2qWyHEdARG3/aeR+/mHqOnOEb2VhxKQAlJwUgAAJHf4147p3tJrdqpLbOr3nhz7peUofQir+29udfbAK7lt4jq6ykn44ANGrGNwrXFBEJUDM4B+PWlShO3YRMcziKoWfbRT5CtQ0xpYnapy2WUKHyVg1o9NudJ1QTY3QK/wD41qCVj4pPPymq2zuNhEkQUxk/p2pIAXtAMEQcgyOhrinasge6D2xSKSomAee0Zo8kmqJjuocRimiRIEjqZPU81I5hUhWFYECo1EJUdyijMQnP1p7DPuSSCD+PIpRCRIVx0ilcUMgDmMD4f1qNAUQZj5TiupilmQIrtuQqOvf9KVKSBgTNKJgyn4etSZxKQRABAqdpQDwUpPiITKiifeEcc4moIkAnkdxgVOwgApkeU4PwOCKnL0rHW5sBeuXirovs3KW3EpCgyhADXPBTyJHWpfYtCXrW9uFIShIUGgnmCCSYPbP41zKA7q92HZDaGEAgzmcc/Kj/AGQaTb6fqAWUj/MbgYP8gx+lcflb1XrXGSbxVPtTqLniDTrEq3HLhByfQ4+FAW2kWq2gdTdcE5KQIVPyp9xvS9dvFhAfVO1ZHBxg96BtdO8e1uUXrbjzqiCh/dITtOQR0B79MUb31tWvGJnrPTbdYDVs4QCNq3CI+sx1jMVfaRcsJSkNqyPLtJA2mg9L0JnT7K4F0kklJ8HzbAkkgk8ZwAOoye5oS5Sq38N+2QpmFBC/NO4HgQPX0pZzV1KML5TuNqlCSAUidwMkkE54jH4VX6u+ndt2khQghJM0Toji3NO80qIHMEQO3woW5Y3IU4QkgY8yoHx9an4XqqN22sH3iu4buEjd/qBJgAfh25q3t9IsvACba5LyZykxnvEdaFubGz1Sz2hAW8lzckk8DbBEdB2xnrULPsubXTnAxdLZu0nalwLEBIxBTwTOe4xVzHreyuV3rQfUNDAeUtClrBVABTJx61mNZs3bLYpxOCYEH4iK9C01N/bMBN+UuuJEFxMk/PH41We0Fkb+wXbpAKwolsEmUmfy70pdVV7jG6HpZ1NS3lO+E02QCoJ95R7fhirB3TX7VaUNpXchc+GUtkqBHII/Wr72e01lLKGkEFQSCREEdjH41pdPYbbSotiTsEqGDEz/AE61Uy3UZ4zHDbGaf7N6ldlBdSLNocl7kfBIyfnHxrXaZpdppbf+VSVOxCnV++f6D0H1NHAyrETMz29aUKV1GTme5q3BctucyklOBwJppSogAGDPB/eKkASEe8TGfiKakeYbUiFYPqKEItnkIKyYPFODiU/6xAVEHHNTBGTiZAgjr34phRkxETOe/wBKAy5ahZOdv6z2pygELJ56etMU4p3ifkSfWnBBUDyczxxXYwPThQVyPSuASnAEiu3CQRBETSCDAKsjvU2GlQJO0DHH61M2jzA9I/M/vNQgDEqGJz+tFJPie7HUZNRTkCXiFs3t0GkA/aWAUTA8wMgT8SRUfs5qIVbPkDZ4ZhUgdZyPp+FWdzbIvGAlaigg4WnBCeonoOvxqmQybV+6t0JOwISrcvKic847E/U1y5Y6r1uLk88NJbsB9xS0qJQc5MT60TY2pQU+UwPvEmg3FuIUlJkCDyMjP4VYWzqktSRkZI56/wB6zjb/AJEPONJZIX5p6Hris3rK2yqWgoJQokJkZ68E96urltv3lqAAjdwKzzzrS3EFslR35EjiIoEjU6I5/l0JT7obMjpRWntoW2tDxE5gdDP/AD+FA6Qrw2RPmUUk88giO1TMv7VHeDAGTJmO/pxTTVgbJlt1OwT1ECnAIbWAlJkAd6QKQ6DuMTk9iI7zT1lCUhQSFR9D9aaZKDcltJzIGBPH51LZtMMoNykJCoJBUQen/H1oe5WHJ8wKT1gYz+xRDO1rTlJcAwvMmIH0wPhSOxS2O1vUC9bpDbSNyWiR3/OK0FuyG2huBlQ90/WDQVg0LhaXFJX4aACBkFc9Y7ZPSrKJxMA9szPf1qscGH5PLL/mGKSCQU7eSfQ9YpEs+eUmPU9elPQAkE7sDmRTiBuAgzPWtHEiUkyDxnNOKUJUmBAnlPQmak2ADIwR3mK5KQU+pMUgYVJEkApAEbU4p5TKlbFIRnPm59eaRRSEbgNvcDtFclaW07VBB9VJBP50ExqVJAKU5xycAUgcJxAPyoVSgIKlYHEmlU5CgUnHUxXayFJWkHJkznPSuQo75HHah1hQMTnoJ5opq0uVhC0NnYowlajtSrPQnk/CaKJErRUqRmRzjiimVRiAvM56+lMes0sJDjty0IIEwQgzxKuknExg8xQSvaKyDCLmwsnHUFYZuG1QVtL+6oK457iDNZ2xrjhauGpWSkCTgA9ulR39ufANypKwWwElW3kSBB/eOKqdP1e+1ZBu7t60t7SVDwnLhCVKAGQZBx73IyMcUTdamy+XbdGoaf4PmQENLUpbpifrwJ6n0FY5dujjlxvQF9wKfCBHlMGYzz+H0o1twAHzDnP5/v4VV71reQsElRjcoHBjBP1k1ZoAcT5AFmJgzB6VzV6XwpdTsV4ileYcSYGKoG7dLMOFKm/DB3KIJFFX7htn0IeX78HMgUVZpQ455yNqveJAIIgUtGu9CVbm0bW4uSDKQO08Cnr8W4dV4LEIKfM4RCQe3OemKjZ06yUsOhTOcqOM/EcTx9Kmeft2G48RspTgeZMx2+tVGd9muxa27aUEKCTBiJApG70KQFE7knM7uv8AzQQvAt5NohtTrqwFBCUEjbJG44joc/Gnv2jiLZbjRKHEQIzmTHz5pXZzR67gl5PmIJ69j/zVw0wh23aLySfMVoCuJ6D996zbYcU+2kAwSOZk/v8ApWpcA8JIGNgiPlzV4TbH8jLUOKkhyUn3hjEfL0HFKVGAFeRP8vWoDtkKUUmcL2iaXcpaUiOeREfP8K2efRATIBklKcGR+FOSBtxz371E2VHK+8nGAZ6elKFQDGT1PTilSSKBKTHyxUe4IAKzH6iP603xDISCB8DSOiRMcKBk96Wg5LqCZnESFfnUXm+6AR/3oJIP0qRSBtO/btzO78wKdIKQVKUk/n60AAPZfSi74Rf1Ba4J3pTgAEAn3YjnPFVztr7PtWr1yVal4baw2kL2IDizgAGfnP8AxVC1rTiWrwh6ANMQlMrRIB5OOv8Ab1oC0WpemacFkLDl2TKVc7fRM9vWt+/6rxi9vdasdKLqbC2YW6SrFzudKSlIE4TGVHGSMc1Vvak5dOlb7GnvBkKUQ+04ApLaYHmPHmJIE81TqbdX4ay28sLSgkqBxucUf5D/ACn+4wBlOpNk+6gypSEpJSARuWolWUFJGO4I6dqapjGkD1vp/s/a2yvtOmXV87vLqXNzDiJyeSOMRWevL+4uDcNJCWBdKSt1i3UEtuSBsG0e7g5+OYoa+eQhRaAbIQyEJ2hBCiepjBMT5hB4miGGULaLbF3aq2pKZW4ts7lJJUsAmMJ8vbPFLRzpYWuqXDVu2LdSQEkBIDc+bO3hJEkgnMYTHFEWF4k6nbb1hzasJzsUYG4DMJUJUVE4/lNVTgWl2XGXG5jzeGHEhSgIE8+VEeszxRNmtx8eO1u8K3T4xAc8QJ2iEJCVmcfEmDU2Lx9rS2fKgsBKik+ZIzASeRP74qzsVFLqm1GAkGO3M/SqG2UhKzI/hKEjbnHJ+HejrdyFAiVECPL8PxxXJlO3oTuLLWGRdMKbcbCwTPHukH8s1VaPqBtR9kuNKauEAKSlaUjxBKvXmBVkh1LhIUoEEZUIwI5/KoAyUXJAVAHeMjEACKJdFqXqtFa6zojdwCdMebWpIhQthIMEmmv6kpxHhaJpYtj4Ii6dbADZmcAiVfvnigmb11JSVshYCdu4pEgdSCBUiVuOlLa1FIyCJ5zPyp+SP1YjLPytLUV+K64dzjqh76oGJHQfIdhUdy7tKEwfeKiSDJpd/hI2cHsE8YJifxoBKnH7zw20FTrivDSD0Uf38ooOdLDR2wp9T0T4PlSSMb+T9B+YqxRKkgHicTzFC6I+04tzSktlF7bNbrhIkpCyYjOZ4PEZxUylOJXtUFNlJkyPXtWuE1HFy5eWSVDe1MZGJHBnnBqRr3IAwRERn4/WoEmCpKeFcFSevWuC5UVSYnr171bDSYoIJAMg8xxTimQSTiIpu4TjABxGfr60ql9z0yJ6UiIUbU9f7UoMAY4EnqKckjABnIBOZn40iSrAGyJgknHyoBzTKeiQCRIUoyI7etNLKVe6wHE8hRXHy/CpAB5yBMk+8cIx0703+IjhIUTyB0NSHlSL5vw7oLRrTJOnoAH2iQogZJke7265pLS509Vrp6ft9w2lLzhUX7NpwJxzMSenfpjFTWd46G7psarclS9LiPtjS8D7pBAj4c884iVg3bunaSpa0vtfankj7RZhaeBjciVHrAjFbtFYUW4UlbF7aKWlKFBK2ixENKJhSYiDHxJFOu7d+3aYTfMuIa8dtBdKwtHkQJCViVDnocdBUrgaXapQ7ZWSx4TaUptytt0qLcAjeBOTMQZNQ3zJszbjS371Swp0qtXWyFNAqKJjgkiOhoMGz4yrp+/TuUW3NqCob5WfdBJTtPfMd6nQ1bPqUbm0LqWx/EctYSvakkqUpGedwSCcRHapzZbbRCLNSXFMAJWoSlSHViSFA5ASJz5k0Pattq3BQKkbd4bSnfuSMIG3BhSjMpPGYoB1pZkH/Jaqlt9SSFtOEtkKUklz0gCQSeZqa8XdLtkt32l77m8dDrbwbIWtHACR1GB3zPamPkPEWzriXSpXhlbsqCVEhTiyT505wcEQFZohYL9+oMXL0W6Nls0l9LgQUEGC5I2oPmg849KVOBtMd8J5VjeAoTuIBWBuQoH8OnNWm9TFzsuIKwZgcLHcfvvVTfttXCw9aEBNwgODY0W0JXMKSJmQMCepPrRNrdIuW22rglK04bdKcJVHuq9JP51jnh9dnFyT1Vvbv+Gvrt3AKkDI+P760eq6S8slKUyRBjjp9eJrNeI9bklaNqSAFEiRxmD0qzsLphxJSlQKYkpUBz6x+/hWNjdfubAEqngEHJ788cVKNm8dCB5iZxnFRp1FpaISkEEcmINBX+rtNtwXRtHutg5UZGAOaJECLy6GPMAnMHJiP7Cl9jnG3dRfU8W0rYa8yFr2rbUox9YH41mL29uAv7QU5BT4YVkhRmMcT1j4Vfew6E6frFzbFxJcTZNLdIfzvUrcZG2ZEgfH41pMbZtjy56moM9ukjTHnNdtFKbui2GFqQNp67VDG1WJkZ90fO2tbhd2m1tn2HdrjKCxcIZ2JUQmVSOB0iJn0qlvrtm/1XUbfxm0B0paDiVtkgkEIkzMhaCnp72aqrVyza0RDlx/il9qFhchSm0qI2HAAEGOPU/pVydOXTaPteAQVqKipMpIwD+5pFrURKPeI64gdaRi8YTvtXLS/ZaDh2l5olO0pK53ZI+8PTbFS3NoGiotrStsGdyRPx+OaNpsMSqEjPu8qmKeCdqlJ45mOaFEowTHQCePlUkhJO8DnvE00WJGyASSpPapS4nyyTPBx9KGTBOZGdue1OUVCN2TBgE4AB/CghC1eUqA3KCYjEfWn7UrJ3rUSIhSUzIobxQIJG48gbj9PnXNrwMJGB8vTiloPM9OukeItPj+X/DFAE3iIwTjLRB+HwzxXacyh7S9P/gNki9VLiWUqKvLxLaws/D9BFTac8+l1taLLWoOmLTLdwpJI3HPHu+n06UNYLshpdmbsXbBGpAy9aIWNu0T5hCuvFbNUrK0KQ02t/EMb0q8QggTMocwoegIjpjFM0la7l5OovG5bTZoCbUsLKiXCokBIUTuG6SUpgieKW4T9q09LFo8y8jwm0+CHFpn3sbFkj/9T8DFPsHmHGGLay/hutALWh4eYPqk7lAGVhCdxCwApOKAJfCPtCDqtylh47ksaraYQ9JKnlKjkwQmPXpQN027agfbbUMKO11KkDeySofwwU/cIEnHpRSnm1HwtqlWzraXXGlQouMpI2yMeIVqglSYVHM5rnFOWzDjtk8lv3/8spfiMOOlJ3+ER1QiAQcg0BDbOPM3H2ppK3Q0ksW1whZCQrMqS6Y2gkEQoHCo71EPCNqFQEWpUjwzB2AEwlQAhTq0LJTPY+lMLFjbNW1wlUWT6S254pC1pP8AMlsHBHQqPSacGH1NLeem0MKStx+fFW4E+ZCR90LQSoAjMfRGE1Ba2dSSu5lp1xSkPpWRuSsYVMABIPvAdBHxoe4UtZU+UENKjdHJ4Mz3/v6guunkqt3WdNZCrSU+NcuJnfCjsUrMJJEpIxMd5qSzdDiUpgFwiCMkHoPXn58dYgUNtL9VoiLnato4Dqpxgc9xmrZuz0+8SlaW0IKvdW25n5QazzDXhvpYuAQkytopTJUMSlI+Z4wJMkAzRFyHNNtjcWbwaSVgeFuKgonPy79uayy4v43w5flXr2iWlulRdvXEpTIAKzMzx3ngfOq67Q2y0q4tWEJt0eZZWk+ItM9+RwRyDg+sQWTjtyGnnnXHnXI8M4xnKRPlk8dCeODNIh0XzspG5hCwEhJ99WJUOsDHTtxiDHj/AKWXLfiSzfbUpF862hTCElaGZGI745JjPr2gA7Qnkez95fv6lqDzbz9qh0tNoJWlaycKJ6g4NCApsA5tS24+7DngLUClEAypQIgoVkcjMVA48pLlwpDVu6VPNAOXaCtavfXJSO+FHtMdDWlYextvqLC0b/t2p3CnyUlLYS35XJggjs6kfWKtbhx+7s7lQs9Qt0aiwpTgceUpIeRhQ2pAJmO8UKp99phSHnkW6AkpVstQyAHDtPmVnyupBwDzSFsajpjrb29dyubhKVKKlqdT5XUiSSSoeaCkc1NgWVndOC6snEsoC3WbZS9oAxJTj+LPX1+ZrQ6TqJLbYuEbFBKUmCRJCZg7gOx7zWOt7i2TY2TanUhaGGpbWpKQIuBiPCiatNLum1vtMtLQvc4hJQ24jPncQrckEd+CnipsJrXrNl9BcaWlpW0HAgEdDQD7amHAl5ACimZJwR6GmaTeFJ0psqO1y2LZlMbYwJECMjsBirQ7LxlPiNlCymcpgj9wfSp3YmxVzCTmJ4z0pUuD1SVHgjn4Uy6YUwY5QQQiKHC5WkrJAkH9KqXaNCQsBncQMqICvl2pqVKiUgnMd/8Aih9wz5j5TlQzM08ObfvGTkkYphhNNd1Nl9KmdQ2n7Gpr/Sny5xzT9Pv760smbbxWHG27vx4UzyoR6/ua6urZoJbZttVAYdtWmleGn+IyCkiAhOPzoJ5hTLtx4qkvuKS0kPrBDiQEDAUD2AFdXU4Fnb2anUvK3thSEquVANkIcUmAiUgiCmcFMGQCafaadcOLbSzeBlaEFReS1LiiPOlRVPvAkiREjB4rq6kEy9AYtxqNpbeEGX0pcQp1srcaOD5VSOvpUVt7JLvHw7qGom4X4ZRuLUHyjymd3SAD3EiurqV9HDrv2beuULSu+bbtmsot2LcoTC5UUk7ySNwBGar7T2RXZv8AiC+aWAMpNuQFDiDC/WurqYWNx7JuLdA+3Nh1te4O/ZzMyP8Av4zxx9TTNT9lrh+4ZQvUGdjUHam1IBKhk+/6mP7merqehA7PsrcMpeS3qTe11MqBt1H72fv1ZI9mClKQm7T5R5ZZPHr5snJzXV1LQMZ9lVgLeF8gOvGVLDBBEK2gDz8cGO6R8KRPs4G7RxHjoUpbqVSULCYKFYIDgkgLiZ6V1dUUC1+zahtcNy0FuKShWxgp3JcHnCiFSfMAoZ78zTtO0S4Q62sXyU+EptwhDJSFLB2kxujzAZxmurqPgL9g1Gzunm9O1UMsNuGG3LcLwVBREyO1L9juy619oVplwneFw5p+RDijghYI5iurqJALsdKUEacbR5FuGXVqKAhSkqk5gFUj5GrK2buonxmYLxBAaVE7iZ9/1rq6osL6NLFwoFBct9s5Hgqz/wCVVjujXJdO28Z2zhJt1GP/ADrq6jEsjm9Bupn7e1PWLY5/86d/6cfVk3zR+NsT/wD3XV1aaiH/2Q=="/>
          <p:cNvSpPr>
            <a:spLocks noChangeAspect="1" noChangeArrowheads="1"/>
          </p:cNvSpPr>
          <p:nvPr/>
        </p:nvSpPr>
        <p:spPr bwMode="auto">
          <a:xfrm>
            <a:off x="155575" y="-960438"/>
            <a:ext cx="2276475" cy="2009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g;base64,/9j/4AAQSkZJRgABAQAAAQABAAD/2wBDAAkGBwgHBgkIBwgKCgkLDRYPDQwMDRsUFRAWIB0iIiAdHx8kKDQsJCYxJx8fLT0tMTU3Ojo6Iys/RD84QzQ5Ojf/2wBDAQoKCg0MDRoPDxo3JR8lNzc3Nzc3Nzc3Nzc3Nzc3Nzc3Nzc3Nzc3Nzc3Nzc3Nzc3Nzc3Nzc3Nzc3Nzc3Nzc3Nzf/wAARCAC1AM0DASIAAhEBAxEB/8QAHAAAAQUBAQEAAAAAAAAAAAAABAECAwUGAAcI/8QAQBAAAQMDAwIDBQYEBQMEAwAAAQIDEQAEIQUSMUFREyJhBjJxgZEUQqGxwfAjUtHhFSQzcvEHYqIWNFOCQ5LC/8QAGQEAAwEBAQAAAAAAAAAAAAAAAAECAwQF/8QAIREBAQACAgMAAwEBAAAAAAAAAAECEQMhEjFBBBNRIkL/2gAMAwEAAhEDEQA/AK7x3MfxFcfzn+tODjhH+qv5KUKjQAUe8OJ4qQJIE7vqKTAwKdAw67Pqs00Lck7nHJiR5zxTlITgyTSJTtKdvIIOfSmCJceyA8uevnVSpdWDl10f/Y12zzT05qRSU7dxJB6elAIlx1CvM4op6Q4Z/OntuuTHirHoVnt8aaUDymBGZ709eDg/KKFEU44DJcdg9ln8aRhm6u3g1bvLUopnzOEJRxJJnFKltbq0pbbWpZUAAnknoKL9qG7rS9MTY2jRUtzzXTySBvPRI/7RU5ZaVjjvsDf64zpaF2unOquLhUpXeLk/JAPA9eay3+KX/ine884FHzDeon4DPpRFtp17dJBIcCTzuRumattN9l2kKS68gqKQdwRMfP8AOpjWJtNt3Lh9t1xbwSCMKWsj5ia0qpsrZy4WpSQlII3E89M0ljbiEBkeZJ78d/jQeu3IvXE2rEKt2SFOOE4cUBiPQUrQj08vllLjjqwY3KSonFRqU6RuU4vaeIURVkhO3RHlJz5gI/pQbQS4AJUI5A/WkNktbi4ZCkblLSeUOSRFSPWouQpyycdbcH/4FuKJX/tM/ga5KJG4pVJ9TXFgkBQSsEYJnjNI/arWt1Cwkuup5JSCfKaUOOpWZddKScnccQMVa3Lf25DiyT9pQkkmI8YfD+YfiKq0oATA5BURGflRKlK2twpKVOKkCYKufxqWT7pcUBn3VnH41GBgTBUI609O6Dk9uMUUEDigPfcieSpRpinHh5kurA7BRJP405QJTHAMZT/emrA+8lISehE0EjLyyVELciedxx+NObWpYhTsAZErV1pfu+UQOp/ClCkhIET6mgBsbk4HbImacmQrEQeIHNISopCiQT65iuJAEnp07V0MDleUZMmcYrklIlMTSk7xxOaQkgSnak+poBQknExA609GAQo8iBI601KSYKlg/ATNPwlWE8+vWgjCrzEQTjHcVHvJSU9Ccd6lMqJIEdyaiWNvmJA7x0pLjQ+w9hvuXr133GfI3yfOevyH51qrpm3eUne2lxYGNyeM+tUdoGNL0e2ZcdaQ4W97hcITk8nnpx8qCuPa/SbQbvt7aioxDW5f0j6T+dc93lXRjOmnTbtAwlltMAAYxVfqVpbNtF66fDbQzAxu+FZO99vLQMfwbxYUZx4RCh8j/U1UHUWNUcQ87eoc3K8u9wD5QfninMb9Gl1e6kHy5Z6aksW6xCln3l+noK5lgNJ2BGwmZI5NIwyUBCkIJHIUnMiJopaFFSCTAPvTA6ZmrJYaeG3A5auJAD4hJPcVUPtO2dyW3RABglPWrDzAhe4ggzIPBq2LTWq2iVH3gMkVPqhm/EJ+9gECCKm3CDu6QTmpbvTn2FFTI8wkR6UK2pRSUHCkzgnp60glYUtCw4DCwQQY7UzVLQs3pLDYDa4cwduDyKLtm96kjJPoeDUvtC2kJtpG7BSRHwip+j4pVJgbUgQo5H7+dIZJSdkRJkHvSpglJyZEGOIHpXAA425/OqSjUkQN/acpxXZSYERH3egqRtMpUQkkdcYGaVW7bG0DGBIEUjQgDdAAJMTkyKZICiCPkCcVKogHEJ7SevSmJ4lRBJ6gTTAVIlRBJj0FOBAkJk/CmeHBB9M1yglKwUdD6dq3c+km7zQIBjHSntt+Il1S32m0tp3KU4uAB8YzUa1KMQkSeM81I2FocSsp3CNqkngpOCPmCRQqQdpmmu6lJsCxdx/8T6Dj/buBow+zurEeWyIMY8yD+tef6np7mk6ghy0ccDK0+JbuyQoCeJ5BEQa0+jf9R722CEaw39uZOPFTCHU/PhXzg+tZ5XJrOOLFzR9TSFb7F/EcCfyptvpz79x4SmltEf6jjiCCkdwIgn0rU6Vr9jrLfiaXdeLCQVskQ4k+qTn6USvUglQS4Dg9QRnvFZ/sqphJWc1luxbuAl1bFuuELcvHUB11AB27hPKvLjEZJjivMPaS/bvL5HgEqaQ0hHiEZWYnvznPrJ+HtN5ZaLqb3i6hp7DjhBSVqSQqDgiZnrVDef8AT/2dfR/CS/bqjBafKvqFT3p45r28bJEnYrE8zFMIxxkz1r0TVv8Apo6wha9Pv0vJSJ2uI2/UzWUvPZfU7Vza8lkdlFwCc8AmtJlKNq5i/urZJSxcvNoOSlDhSDVgx7Ra+NqWtQcVmQVkdO5NAvadeW6Qt+2dQmJ3bdyfmRjp1oz2Yv7XSdattRu2S6m3lxDaRIccAO3cSeJifSmTR6V7d7GgjVLbeQYQtiE46+U9fhWp0X2gsbq5KbG4SoqErQpJSfxFYv2cc0ZS3Li5Q2gM6dcG68QyH3XCdiG0mcpBGQJwT0ms3uVb+G5burbXJ8yFbYIOCD+8ijx2T6AS428DnJPCsGOk0Jdac08VKACVjkzgjtXm3s37ceA23baq2pKQnam4aBn/AOyRj5j4x1r0BvUA4w082tDiHQC2pKvKsdx3/frGNxsMrNoGbhGIPQzg/uKZ7RiQwiJB3eXtxn86Ptl/aFIVG6OFSen4VX+0A3PtjkhIB/3Gpx9pvpTlMFR4BVnOTFIUr8ylSTI8vQf1qVCZ4IEq5P3a5KfKSSRHc8+tXUofDk4IP6V2wApIKuwkfjU5bAPWBxjdSBMJMYB69o+PwpAIYklIEx3qIpyQE8evrRbrco38JkyD1pEI5gpAnAIphX7SsHzCnJQjYCTMDp8+1MUtRUQD7wI65pWkkHzGB0PH7xW7FMVEpgwPTJpkFQwBjB6UohK9syDyOfrTkzvyAkd5wPlSOG3Nuzf2S7O4KQlSt7azkNr6H4Hr6fCsdc27lpcOW9wkodbVtWN35Gto2g7oUdvqM9Kh1LTkaqylDhDVw1HgvGTH/avGUzwRJHTqKmtccvjDla2VJdbUpDiCClbZgg+nHWtLo3t/qduUtamy3qNuIG5XldA/3Dn5is7qVhcWLxZumlNuRIMGFCeQRgiO1BMpcWFKQlW0ZkD5RWeVjqwkseuWftHpGrSm1vBavnhi5htR+CvdP1n0o11VzbCHAeOuZrx9psA+cSP5eJ61otHutQsyGmbt9CSQPBKgpIxxtI/KstyLvBv03B1FW0gSk9grFA3rhfncCVfePf05oa31B9aSl+3ackxuaKkEfJXlP1FRvXbSVgEO28mYdaifgQSPxqscpWWXFlAv+HoUSElTcmT4XMzz9Kej2dtrpP8AGaYdUeVFG0n1lMTRjKC6UuNefJHkKVfWKMs2ltKAG6ATtPMVp5IUp9gGbhKlseI308joV84VE8d6odU9jdZs3NqbcvoMwUyCBHEH9Ca9Ltn/AA1ApVKSMTye9WLN2D5FbVA9D+tT55RL59fbdt3FIfbU24kwUKEEfEVeez/tHe6a/aWrD5FoF/xGXQFtlRnO2MQScjMT6Aev6toWja2lSdQtmysJgOtgpWkxOCD/AG9Kwutf9L7hoOO6PeJuUxIYeG1UdpHlP4Vf7Jejeiaepm6ZS+y2poHBaUctKniesQYNU2oOFy9dJOAdkDOOlZv2f1rUNKWnTtSuv8PcQ6kuNXrRVuSVjdsPBkk56TI61pr21U1cuAq3BJkKiZBGKj1SoOEpWoGRzzxUgSgKUeZBmOKVbUoSqZPMU8xAVIPHGBx3+NG0I09QAPjTShf8oHXMECiSZJUggDr1pqpjIhJGfjQAK21FGIJP1H7FQuJgJgbgZg7qOUhcBQIKxPIwaiUlQEthRnqFAfr8aNhSmEgHHX8c07JBmMdhT1t/zE5HH7FIlI6CDM8fpW7E8JAgjJ5mn7oQNsGmtA5T35pwlKtonP0pGUqKkBQEdCOtOJ3Jz5lROMxTUHeNspznBqZCcjcVET0zHTiKmnAuptputMfadQlw+EtSAr7qtpIg9M0B7NWLbmkkve8tZ2AqBKsSfzq+Q3tkBPIiE89sVQezm+4kMrcDSEQtO6YVJz8KxzdvB3KJuLa1ZZLTLCWwohRx15GTkf2FRsWrYdG1MSAJA9Z71dW9gHWyralR2yAYCZjBJ9JqkuL22YunG0PNlUkSDAnvWGW3bhZoehtaTkiRGD0z0ojp5QAkcQYPbNV9vqtmXAhd0ncrqFEj6gdqurdDbgKkKCxyCCTPz+dROiqvVapdIWEbXIjcgFJT0GRmnB26t0At3ClACAl5IcCfUTB/GrH7OUnwwNpCcEgRFN8FI375EpwDyCDVS2JuMoNWtvNf+4sG3T7pLa4UT3g/1opr2m0eE+Om5tjn3kBSQfiDVderZTCG1J3K91MzI+VZ6+ccSna60IjChxx8jVTKovDjXpdpqml3LcWmq2qjyQ6vYR14VHrVvboK0nw3A4SIJbIIIPGRXhy2m3W4UBPGc5+fyoFalsedlxTTk4KDtI+YzVztneHT3rVdJs9Wtvs2qWyHEdARG3/aeR+/mHqOnOEb2VhxKQAlJwUgAAJHf4147p3tJrdqpLbOr3nhz7peUofQir+29udfbAK7lt4jq6ykn44ANGrGNwrXFBEJUDM4B+PWlShO3YRMcziKoWfbRT5CtQ0xpYnapy2WUKHyVg1o9NudJ1QTY3QK/wD41qCVj4pPPymq2zuNhEkQUxk/p2pIAXtAMEQcgyOhrinasge6D2xSKSomAee0Zo8kmqJjuocRimiRIEjqZPU81I5hUhWFYECo1EJUdyijMQnP1p7DPuSSCD+PIpRCRIVx0ilcUMgDmMD4f1qNAUQZj5TiupilmQIrtuQqOvf9KVKSBgTNKJgyn4etSZxKQRABAqdpQDwUpPiITKiifeEcc4moIkAnkdxgVOwgApkeU4PwOCKnL0rHW5sBeuXirovs3KW3EpCgyhADXPBTyJHWpfYtCXrW9uFIShIUGgnmCCSYPbP41zKA7q92HZDaGEAgzmcc/Kj/AGQaTb6fqAWUj/MbgYP8gx+lcflb1XrXGSbxVPtTqLniDTrEq3HLhByfQ4+FAW2kWq2gdTdcE5KQIVPyp9xvS9dvFhAfVO1ZHBxg96BtdO8e1uUXrbjzqiCh/dITtOQR0B79MUb31tWvGJnrPTbdYDVs4QCNq3CI+sx1jMVfaRcsJSkNqyPLtJA2mg9L0JnT7K4F0kklJ8HzbAkkgk8ZwAOoye5oS5Sq38N+2QpmFBC/NO4HgQPX0pZzV1KML5TuNqlCSAUidwMkkE54jH4VX6u+ndt2khQghJM0Toji3NO80qIHMEQO3woW5Y3IU4QkgY8yoHx9an4XqqN22sH3iu4buEjd/qBJgAfh25q3t9IsvACba5LyZykxnvEdaFubGz1Sz2hAW8lzckk8DbBEdB2xnrULPsubXTnAxdLZu0nalwLEBIxBTwTOe4xVzHreyuV3rQfUNDAeUtClrBVABTJx61mNZs3bLYpxOCYEH4iK9C01N/bMBN+UuuJEFxMk/PH41We0Fkb+wXbpAKwolsEmUmfy70pdVV7jG6HpZ1NS3lO+E02QCoJ95R7fhirB3TX7VaUNpXchc+GUtkqBHII/Wr72e01lLKGkEFQSCREEdjH41pdPYbbSotiTsEqGDEz/AE61Uy3UZ4zHDbGaf7N6ldlBdSLNocl7kfBIyfnHxrXaZpdppbf+VSVOxCnV++f6D0H1NHAyrETMz29aUKV1GTme5q3BctucyklOBwJppSogAGDPB/eKkASEe8TGfiKakeYbUiFYPqKEItnkIKyYPFODiU/6xAVEHHNTBGTiZAgjr34phRkxETOe/wBKAy5ahZOdv6z2pygELJ56etMU4p3ifkSfWnBBUDyczxxXYwPThQVyPSuASnAEiu3CQRBETSCDAKsjvU2GlQJO0DHH61M2jzA9I/M/vNQgDEqGJz+tFJPie7HUZNRTkCXiFs3t0GkA/aWAUTA8wMgT8SRUfs5qIVbPkDZ4ZhUgdZyPp+FWdzbIvGAlaigg4WnBCeonoOvxqmQybV+6t0JOwISrcvKic847E/U1y5Y6r1uLk88NJbsB9xS0qJQc5MT60TY2pQU+UwPvEmg3FuIUlJkCDyMjP4VYWzqktSRkZI56/wB6zjb/AJEPONJZIX5p6Hris3rK2yqWgoJQokJkZ68E96urltv3lqAAjdwKzzzrS3EFslR35EjiIoEjU6I5/l0JT7obMjpRWntoW2tDxE5gdDP/AD+FA6Qrw2RPmUUk88giO1TMv7VHeDAGTJmO/pxTTVgbJlt1OwT1ECnAIbWAlJkAd6QKQ6DuMTk9iI7zT1lCUhQSFR9D9aaZKDcltJzIGBPH51LZtMMoNykJCoJBUQen/H1oe5WHJ8wKT1gYz+xRDO1rTlJcAwvMmIH0wPhSOxS2O1vUC9bpDbSNyWiR3/OK0FuyG2huBlQ90/WDQVg0LhaXFJX4aACBkFc9Y7ZPSrKJxMA9szPf1qscGH5PLL/mGKSCQU7eSfQ9YpEs+eUmPU9elPQAkE7sDmRTiBuAgzPWtHEiUkyDxnNOKUJUmBAnlPQmak2ADIwR3mK5KQU+pMUgYVJEkApAEbU4p5TKlbFIRnPm59eaRRSEbgNvcDtFclaW07VBB9VJBP50ExqVJAKU5xycAUgcJxAPyoVSgIKlYHEmlU5CgUnHUxXayFJWkHJkznPSuQo75HHah1hQMTnoJ5opq0uVhC0NnYowlajtSrPQnk/CaKJErRUqRmRzjiimVRiAvM56+lMes0sJDjty0IIEwQgzxKuknExg8xQSvaKyDCLmwsnHUFYZuG1QVtL+6oK457iDNZ2xrjhauGpWSkCTgA9ulR39ufANypKwWwElW3kSBB/eOKqdP1e+1ZBu7t60t7SVDwnLhCVKAGQZBx73IyMcUTdamy+XbdGoaf4PmQENLUpbpifrwJ6n0FY5dujjlxvQF9wKfCBHlMGYzz+H0o1twAHzDnP5/v4VV71reQsElRjcoHBjBP1k1ZoAcT5AFmJgzB6VzV6XwpdTsV4ileYcSYGKoG7dLMOFKm/DB3KIJFFX7htn0IeX78HMgUVZpQ455yNqveJAIIgUtGu9CVbm0bW4uSDKQO08Cnr8W4dV4LEIKfM4RCQe3OemKjZ06yUsOhTOcqOM/EcTx9Kmeft2G48RspTgeZMx2+tVGd9muxa27aUEKCTBiJApG70KQFE7knM7uv8AzQQvAt5NohtTrqwFBCUEjbJG44joc/Gnv2jiLZbjRKHEQIzmTHz5pXZzR67gl5PmIJ69j/zVw0wh23aLySfMVoCuJ6D996zbYcU+2kAwSOZk/v8ApWpcA8JIGNgiPlzV4TbH8jLUOKkhyUn3hjEfL0HFKVGAFeRP8vWoDtkKUUmcL2iaXcpaUiOeREfP8K2efRATIBklKcGR+FOSBtxz371E2VHK+8nGAZ6elKFQDGT1PTilSSKBKTHyxUe4IAKzH6iP603xDISCB8DSOiRMcKBk96Wg5LqCZnESFfnUXm+6AR/3oJIP0qRSBtO/btzO78wKdIKQVKUk/n60AAPZfSi74Rf1Ba4J3pTgAEAn3YjnPFVztr7PtWr1yVal4baw2kL2IDizgAGfnP8AxVC1rTiWrwh6ANMQlMrRIB5OOv8Ab1oC0WpemacFkLDl2TKVc7fRM9vWt+/6rxi9vdasdKLqbC2YW6SrFzudKSlIE4TGVHGSMc1Vvak5dOlb7GnvBkKUQ+04ApLaYHmPHmJIE81TqbdX4ay28sLSgkqBxucUf5D/ACn+4wBlOpNk+6gypSEpJSARuWolWUFJGO4I6dqapjGkD1vp/s/a2yvtOmXV87vLqXNzDiJyeSOMRWevL+4uDcNJCWBdKSt1i3UEtuSBsG0e7g5+OYoa+eQhRaAbIQyEJ2hBCiepjBMT5hB4miGGULaLbF3aq2pKZW4ts7lJJUsAmMJ8vbPFLRzpYWuqXDVu2LdSQEkBIDc+bO3hJEkgnMYTHFEWF4k6nbb1hzasJzsUYG4DMJUJUVE4/lNVTgWl2XGXG5jzeGHEhSgIE8+VEeszxRNmtx8eO1u8K3T4xAc8QJ2iEJCVmcfEmDU2Lx9rS2fKgsBKik+ZIzASeRP74qzsVFLqm1GAkGO3M/SqG2UhKzI/hKEjbnHJ+HejrdyFAiVECPL8PxxXJlO3oTuLLWGRdMKbcbCwTPHukH8s1VaPqBtR9kuNKauEAKSlaUjxBKvXmBVkh1LhIUoEEZUIwI5/KoAyUXJAVAHeMjEACKJdFqXqtFa6zojdwCdMebWpIhQthIMEmmv6kpxHhaJpYtj4Ii6dbADZmcAiVfvnigmb11JSVshYCdu4pEgdSCBUiVuOlLa1FIyCJ5zPyp+SP1YjLPytLUV+K64dzjqh76oGJHQfIdhUdy7tKEwfeKiSDJpd/hI2cHsE8YJifxoBKnH7zw20FTrivDSD0Uf38ooOdLDR2wp9T0T4PlSSMb+T9B+YqxRKkgHicTzFC6I+04tzSktlF7bNbrhIkpCyYjOZ4PEZxUylOJXtUFNlJkyPXtWuE1HFy5eWSVDe1MZGJHBnnBqRr3IAwRERn4/WoEmCpKeFcFSevWuC5UVSYnr171bDSYoIJAMg8xxTimQSTiIpu4TjABxGfr60ql9z0yJ6UiIUbU9f7UoMAY4EnqKckjABnIBOZn40iSrAGyJgknHyoBzTKeiQCRIUoyI7etNLKVe6wHE8hRXHy/CpAB5yBMk+8cIx0703+IjhIUTyB0NSHlSL5vw7oLRrTJOnoAH2iQogZJke7265pLS509Vrp6ft9w2lLzhUX7NpwJxzMSenfpjFTWd46G7psarclS9LiPtjS8D7pBAj4c884iVg3bunaSpa0vtfankj7RZhaeBjciVHrAjFbtFYUW4UlbF7aKWlKFBK2ixENKJhSYiDHxJFOu7d+3aYTfMuIa8dtBdKwtHkQJCViVDnocdBUrgaXapQ7ZWSx4TaUptytt0qLcAjeBOTMQZNQ3zJszbjS371Swp0qtXWyFNAqKJjgkiOhoMGz4yrp+/TuUW3NqCob5WfdBJTtPfMd6nQ1bPqUbm0LqWx/EctYSvakkqUpGedwSCcRHapzZbbRCLNSXFMAJWoSlSHViSFA5ASJz5k0Pattq3BQKkbd4bSnfuSMIG3BhSjMpPGYoB1pZkH/Jaqlt9SSFtOEtkKUklz0gCQSeZqa8XdLtkt32l77m8dDrbwbIWtHACR1GB3zPamPkPEWzriXSpXhlbsqCVEhTiyT505wcEQFZohYL9+oMXL0W6Nls0l9LgQUEGC5I2oPmg849KVOBtMd8J5VjeAoTuIBWBuQoH8OnNWm9TFzsuIKwZgcLHcfvvVTfttXCw9aEBNwgODY0W0JXMKSJmQMCepPrRNrdIuW22rglK04bdKcJVHuq9JP51jnh9dnFyT1Vvbv+Gvrt3AKkDI+P760eq6S8slKUyRBjjp9eJrNeI9bklaNqSAFEiRxmD0qzsLphxJSlQKYkpUBz6x+/hWNjdfubAEqngEHJ788cVKNm8dCB5iZxnFRp1FpaISkEEcmINBX+rtNtwXRtHutg5UZGAOaJECLy6GPMAnMHJiP7Cl9jnG3dRfU8W0rYa8yFr2rbUox9YH41mL29uAv7QU5BT4YVkhRmMcT1j4Vfew6E6frFzbFxJcTZNLdIfzvUrcZG2ZEgfH41pMbZtjy56moM9ukjTHnNdtFKbui2GFqQNp67VDG1WJkZ90fO2tbhd2m1tn2HdrjKCxcIZ2JUQmVSOB0iJn0qlvrtm/1XUbfxm0B0paDiVtkgkEIkzMhaCnp72aqrVyza0RDlx/il9qFhchSm0qI2HAAEGOPU/pVydOXTaPteAQVqKipMpIwD+5pFrURKPeI64gdaRi8YTvtXLS/ZaDh2l5olO0pK53ZI+8PTbFS3NoGiotrStsGdyRPx+OaNpsMSqEjPu8qmKeCdqlJ45mOaFEowTHQCePlUkhJO8DnvE00WJGyASSpPapS4nyyTPBx9KGTBOZGdue1OUVCN2TBgE4AB/CghC1eUqA3KCYjEfWn7UrJ3rUSIhSUzIobxQIJG48gbj9PnXNrwMJGB8vTiloPM9OukeItPj+X/DFAE3iIwTjLRB+HwzxXacyh7S9P/gNki9VLiWUqKvLxLaws/D9BFTac8+l1taLLWoOmLTLdwpJI3HPHu+n06UNYLshpdmbsXbBGpAy9aIWNu0T5hCuvFbNUrK0KQ02t/EMb0q8QggTMocwoegIjpjFM0la7l5OovG5bTZoCbUsLKiXCokBIUTuG6SUpgieKW4T9q09LFo8y8jwm0+CHFpn3sbFkj/9T8DFPsHmHGGLay/hutALWh4eYPqk7lAGVhCdxCwApOKAJfCPtCDqtylh47ksaraYQ9JKnlKjkwQmPXpQN027agfbbUMKO11KkDeySofwwU/cIEnHpRSnm1HwtqlWzraXXGlQouMpI2yMeIVqglSYVHM5rnFOWzDjtk8lv3/8spfiMOOlJ3+ER1QiAQcg0BDbOPM3H2ppK3Q0ksW1whZCQrMqS6Y2gkEQoHCo71EPCNqFQEWpUjwzB2AEwlQAhTq0LJTPY+lMLFjbNW1wlUWT6S254pC1pP8AMlsHBHQqPSacGH1NLeem0MKStx+fFW4E+ZCR90LQSoAjMfRGE1Ba2dSSu5lp1xSkPpWRuSsYVMABIPvAdBHxoe4UtZU+UENKjdHJ4Mz3/v6guunkqt3WdNZCrSU+NcuJnfCjsUrMJJEpIxMd5qSzdDiUpgFwiCMkHoPXn58dYgUNtL9VoiLnato4Dqpxgc9xmrZuz0+8SlaW0IKvdW25n5QazzDXhvpYuAQkytopTJUMSlI+Z4wJMkAzRFyHNNtjcWbwaSVgeFuKgonPy79uayy4v43w5flXr2iWlulRdvXEpTIAKzMzx3ngfOq67Q2y0q4tWEJt0eZZWk+ItM9+RwRyDg+sQWTjtyGnnnXHnXI8M4xnKRPlk8dCeODNIh0XzspG5hCwEhJ99WJUOsDHTtxiDHj/AKWXLfiSzfbUpF862hTCElaGZGI745JjPr2gA7Qnkez95fv6lqDzbz9qh0tNoJWlaycKJ6g4NCApsA5tS24+7DngLUClEAypQIgoVkcjMVA48pLlwpDVu6VPNAOXaCtavfXJSO+FHtMdDWlYextvqLC0b/t2p3CnyUlLYS35XJggjs6kfWKtbhx+7s7lQs9Qt0aiwpTgceUpIeRhQ2pAJmO8UKp99phSHnkW6AkpVstQyAHDtPmVnyupBwDzSFsajpjrb29dyubhKVKKlqdT5XUiSSSoeaCkc1NgWVndOC6snEsoC3WbZS9oAxJTj+LPX1+ZrQ6TqJLbYuEbFBKUmCRJCZg7gOx7zWOt7i2TY2TanUhaGGpbWpKQIuBiPCiatNLum1vtMtLQvc4hJQ24jPncQrckEd+CnipsJrXrNl9BcaWlpW0HAgEdDQD7amHAl5ACimZJwR6GmaTeFJ0psqO1y2LZlMbYwJECMjsBirQ7LxlPiNlCymcpgj9wfSp3YmxVzCTmJ4z0pUuD1SVHgjn4Uy6YUwY5QQQiKHC5WkrJAkH9KqXaNCQsBncQMqICvl2pqVKiUgnMd/8Aih9wz5j5TlQzM08ObfvGTkkYphhNNd1Nl9KmdQ2n7Gpr/Sny5xzT9Pv760smbbxWHG27vx4UzyoR6/ua6urZoJbZttVAYdtWmleGn+IyCkiAhOPzoJ5hTLtx4qkvuKS0kPrBDiQEDAUD2AFdXU4Fnb2anUvK3thSEquVANkIcUmAiUgiCmcFMGQCafaadcOLbSzeBlaEFReS1LiiPOlRVPvAkiREjB4rq6kEy9AYtxqNpbeEGX0pcQp1srcaOD5VSOvpUVt7JLvHw7qGom4X4ZRuLUHyjymd3SAD3EiurqV9HDrv2beuULSu+bbtmsot2LcoTC5UUk7ySNwBGar7T2RXZv8AiC+aWAMpNuQFDiDC/WurqYWNx7JuLdA+3Nh1te4O/ZzMyP8Av4zxx9TTNT9lrh+4ZQvUGdjUHam1IBKhk+/6mP7merqehA7PsrcMpeS3qTe11MqBt1H72fv1ZI9mClKQm7T5R5ZZPHr5snJzXV1LQMZ9lVgLeF8gOvGVLDBBEK2gDz8cGO6R8KRPs4G7RxHjoUpbqVSULCYKFYIDgkgLiZ6V1dUUC1+zahtcNy0FuKShWxgp3JcHnCiFSfMAoZ78zTtO0S4Q62sXyU+EptwhDJSFLB2kxujzAZxmurqPgL9g1Gzunm9O1UMsNuGG3LcLwVBREyO1L9juy619oVplwneFw5p+RDijghYI5iurqJALsdKUEacbR5FuGXVqKAhSkqk5gFUj5GrK2buonxmYLxBAaVE7iZ9/1rq6osL6NLFwoFBct9s5Hgqz/wCVVjujXJdO28Z2zhJt1GP/ADrq6jEsjm9Bupn7e1PWLY5/86d/6cfVk3zR+NsT/wD3XV1aaiH/2Q=="/>
          <p:cNvSpPr>
            <a:spLocks noChangeAspect="1" noChangeArrowheads="1"/>
          </p:cNvSpPr>
          <p:nvPr/>
        </p:nvSpPr>
        <p:spPr bwMode="auto">
          <a:xfrm>
            <a:off x="155575" y="-617538"/>
            <a:ext cx="146685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g;base64,/9j/4AAQSkZJRgABAQAAAQABAAD/2wBDAAkGBwgHBgkIBwgKCgkLDRYPDQwMDRsUFRAWIB0iIiAdHx8kKDQsJCYxJx8fLT0tMTU3Ojo6Iys/RD84QzQ5Ojf/2wBDAQoKCg0MDRoPDxo3JR8lNzc3Nzc3Nzc3Nzc3Nzc3Nzc3Nzc3Nzc3Nzc3Nzc3Nzc3Nzc3Nzc3Nzc3Nzc3Nzc3Nzf/wAARCAC1AM0DASIAAhEBAxEB/8QAHAAAAQUBAQEAAAAAAAAAAAAABAECAwUGAAcI/8QAQBAAAQMDAwIDBQYEBQMEAwAAAQIDEQAEIQUSMUFREyJhBjJxgZEUQqGxwfAjUtHhFSQzcvEHYqIWNFOCQ5LC/8QAGQEAAwEBAQAAAAAAAAAAAAAAAAECAwQF/8QAIREBAQACAgMAAwEBAAAAAAAAAAECEQMhEjFBBBNRIkL/2gAMAwEAAhEDEQA/AK7x3MfxFcfzn+tODjhH+qv5KUKjQAUe8OJ4qQJIE7vqKTAwKdAw67Pqs00Lck7nHJiR5zxTlITgyTSJTtKdvIIOfSmCJceyA8uevnVSpdWDl10f/Y12zzT05qRSU7dxJB6elAIlx1CvM4op6Q4Z/OntuuTHirHoVnt8aaUDymBGZ709eDg/KKFEU44DJcdg9ln8aRhm6u3g1bvLUopnzOEJRxJJnFKltbq0pbbWpZUAAnknoKL9qG7rS9MTY2jRUtzzXTySBvPRI/7RU5ZaVjjvsDf64zpaF2unOquLhUpXeLk/JAPA9eay3+KX/ine884FHzDeon4DPpRFtp17dJBIcCTzuRumattN9l2kKS68gqKQdwRMfP8AOpjWJtNt3Lh9t1xbwSCMKWsj5ia0qpsrZy4WpSQlII3E89M0ljbiEBkeZJ78d/jQeu3IvXE2rEKt2SFOOE4cUBiPQUrQj08vllLjjqwY3KSonFRqU6RuU4vaeIURVkhO3RHlJz5gI/pQbQS4AJUI5A/WkNktbi4ZCkblLSeUOSRFSPWouQpyycdbcH/4FuKJX/tM/ga5KJG4pVJ9TXFgkBQSsEYJnjNI/arWt1Cwkuup5JSCfKaUOOpWZddKScnccQMVa3Lf25DiyT9pQkkmI8YfD+YfiKq0oATA5BURGflRKlK2twpKVOKkCYKufxqWT7pcUBn3VnH41GBgTBUI609O6Dk9uMUUEDigPfcieSpRpinHh5kurA7BRJP405QJTHAMZT/emrA+8lISehE0EjLyyVELciedxx+NObWpYhTsAZErV1pfu+UQOp/ClCkhIET6mgBsbk4HbImacmQrEQeIHNISopCiQT65iuJAEnp07V0MDleUZMmcYrklIlMTSk7xxOaQkgSnak+poBQknExA609GAQo8iBI601KSYKlg/ATNPwlWE8+vWgjCrzEQTjHcVHvJSU9Ccd6lMqJIEdyaiWNvmJA7x0pLjQ+w9hvuXr133GfI3yfOevyH51qrpm3eUne2lxYGNyeM+tUdoGNL0e2ZcdaQ4W97hcITk8nnpx8qCuPa/SbQbvt7aioxDW5f0j6T+dc93lXRjOmnTbtAwlltMAAYxVfqVpbNtF66fDbQzAxu+FZO99vLQMfwbxYUZx4RCh8j/U1UHUWNUcQ87eoc3K8u9wD5QfninMb9Gl1e6kHy5Z6aksW6xCln3l+noK5lgNJ2BGwmZI5NIwyUBCkIJHIUnMiJopaFFSCTAPvTA6ZmrJYaeG3A5auJAD4hJPcVUPtO2dyW3RABglPWrDzAhe4ggzIPBq2LTWq2iVH3gMkVPqhm/EJ+9gECCKm3CDu6QTmpbvTn2FFTI8wkR6UK2pRSUHCkzgnp60glYUtCw4DCwQQY7UzVLQs3pLDYDa4cwduDyKLtm96kjJPoeDUvtC2kJtpG7BSRHwip+j4pVJgbUgQo5H7+dIZJSdkRJkHvSpglJyZEGOIHpXAA425/OqSjUkQN/acpxXZSYERH3egqRtMpUQkkdcYGaVW7bG0DGBIEUjQgDdAAJMTkyKZICiCPkCcVKogHEJ7SevSmJ4lRBJ6gTTAVIlRBJj0FOBAkJk/CmeHBB9M1yglKwUdD6dq3c+km7zQIBjHSntt+Il1S32m0tp3KU4uAB8YzUa1KMQkSeM81I2FocSsp3CNqkngpOCPmCRQqQdpmmu6lJsCxdx/8T6Dj/buBow+zurEeWyIMY8yD+tef6np7mk6ghy0ccDK0+JbuyQoCeJ5BEQa0+jf9R722CEaw39uZOPFTCHU/PhXzg+tZ5XJrOOLFzR9TSFb7F/EcCfyptvpz79x4SmltEf6jjiCCkdwIgn0rU6Vr9jrLfiaXdeLCQVskQ4k+qTn6USvUglQS4Dg9QRnvFZ/sqphJWc1luxbuAl1bFuuELcvHUB11AB27hPKvLjEZJjivMPaS/bvL5HgEqaQ0hHiEZWYnvznPrJ+HtN5ZaLqb3i6hp7DjhBSVqSQqDgiZnrVDef8AT/2dfR/CS/bqjBafKvqFT3p45r28bJEnYrE8zFMIxxkz1r0TVv8Apo6wha9Pv0vJSJ2uI2/UzWUvPZfU7Vza8lkdlFwCc8AmtJlKNq5i/urZJSxcvNoOSlDhSDVgx7Ra+NqWtQcVmQVkdO5NAvadeW6Qt+2dQmJ3bdyfmRjp1oz2Yv7XSdattRu2S6m3lxDaRIccAO3cSeJifSmTR6V7d7GgjVLbeQYQtiE46+U9fhWp0X2gsbq5KbG4SoqErQpJSfxFYv2cc0ZS3Li5Q2gM6dcG68QyH3XCdiG0mcpBGQJwT0ms3uVb+G5burbXJ8yFbYIOCD+8ijx2T6AS428DnJPCsGOk0Jdac08VKACVjkzgjtXm3s37ceA23baq2pKQnam4aBn/AOyRj5j4x1r0BvUA4w082tDiHQC2pKvKsdx3/frGNxsMrNoGbhGIPQzg/uKZ7RiQwiJB3eXtxn86Ptl/aFIVG6OFSen4VX+0A3PtjkhIB/3Gpx9pvpTlMFR4BVnOTFIUr8ylSTI8vQf1qVCZ4IEq5P3a5KfKSSRHc8+tXUofDk4IP6V2wApIKuwkfjU5bAPWBxjdSBMJMYB69o+PwpAIYklIEx3qIpyQE8evrRbrco38JkyD1pEI5gpAnAIphX7SsHzCnJQjYCTMDp8+1MUtRUQD7wI65pWkkHzGB0PH7xW7FMVEpgwPTJpkFQwBjB6UohK9syDyOfrTkzvyAkd5wPlSOG3Nuzf2S7O4KQlSt7azkNr6H4Hr6fCsdc27lpcOW9wkodbVtWN35Gto2g7oUdvqM9Kh1LTkaqylDhDVw1HgvGTH/avGUzwRJHTqKmtccvjDla2VJdbUpDiCClbZgg+nHWtLo3t/qduUtamy3qNuIG5XldA/3Dn5is7qVhcWLxZumlNuRIMGFCeQRgiO1BMpcWFKQlW0ZkD5RWeVjqwkseuWftHpGrSm1vBavnhi5htR+CvdP1n0o11VzbCHAeOuZrx9psA+cSP5eJ61otHutQsyGmbt9CSQPBKgpIxxtI/KstyLvBv03B1FW0gSk9grFA3rhfncCVfePf05oa31B9aSl+3ackxuaKkEfJXlP1FRvXbSVgEO28mYdaifgQSPxqscpWWXFlAv+HoUSElTcmT4XMzz9Kej2dtrpP8AGaYdUeVFG0n1lMTRjKC6UuNefJHkKVfWKMs2ltKAG6ATtPMVp5IUp9gGbhKlseI308joV84VE8d6odU9jdZs3NqbcvoMwUyCBHEH9Ca9Ltn/AA1ApVKSMTye9WLN2D5FbVA9D+tT55RL59fbdt3FIfbU24kwUKEEfEVeez/tHe6a/aWrD5FoF/xGXQFtlRnO2MQScjMT6Aev6toWja2lSdQtmysJgOtgpWkxOCD/AG9Kwutf9L7hoOO6PeJuUxIYeG1UdpHlP4Vf7Jejeiaepm6ZS+y2poHBaUctKniesQYNU2oOFy9dJOAdkDOOlZv2f1rUNKWnTtSuv8PcQ6kuNXrRVuSVjdsPBkk56TI61pr21U1cuAq3BJkKiZBGKj1SoOEpWoGRzzxUgSgKUeZBmOKVbUoSqZPMU8xAVIPHGBx3+NG0I09QAPjTShf8oHXMECiSZJUggDr1pqpjIhJGfjQAK21FGIJP1H7FQuJgJgbgZg7qOUhcBQIKxPIwaiUlQEthRnqFAfr8aNhSmEgHHX8c07JBmMdhT1t/zE5HH7FIlI6CDM8fpW7E8JAgjJ5mn7oQNsGmtA5T35pwlKtonP0pGUqKkBQEdCOtOJ3Jz5lROMxTUHeNspznBqZCcjcVET0zHTiKmnAuptputMfadQlw+EtSAr7qtpIg9M0B7NWLbmkkve8tZ2AqBKsSfzq+Q3tkBPIiE89sVQezm+4kMrcDSEQtO6YVJz8KxzdvB3KJuLa1ZZLTLCWwohRx15GTkf2FRsWrYdG1MSAJA9Z71dW9gHWyralR2yAYCZjBJ9JqkuL22YunG0PNlUkSDAnvWGW3bhZoehtaTkiRGD0z0ojp5QAkcQYPbNV9vqtmXAhd0ncrqFEj6gdqurdDbgKkKCxyCCTPz+dROiqvVapdIWEbXIjcgFJT0GRmnB26t0At3ClACAl5IcCfUTB/GrH7OUnwwNpCcEgRFN8FI375EpwDyCDVS2JuMoNWtvNf+4sG3T7pLa4UT3g/1opr2m0eE+Om5tjn3kBSQfiDVderZTCG1J3K91MzI+VZ6+ccSna60IjChxx8jVTKovDjXpdpqml3LcWmq2qjyQ6vYR14VHrVvboK0nw3A4SIJbIIIPGRXhy2m3W4UBPGc5+fyoFalsedlxTTk4KDtI+YzVztneHT3rVdJs9Wtvs2qWyHEdARG3/aeR+/mHqOnOEb2VhxKQAlJwUgAAJHf4147p3tJrdqpLbOr3nhz7peUofQir+29udfbAK7lt4jq6ykn44ANGrGNwrXFBEJUDM4B+PWlShO3YRMcziKoWfbRT5CtQ0xpYnapy2WUKHyVg1o9NudJ1QTY3QK/wD41qCVj4pPPymq2zuNhEkQUxk/p2pIAXtAMEQcgyOhrinasge6D2xSKSomAee0Zo8kmqJjuocRimiRIEjqZPU81I5hUhWFYECo1EJUdyijMQnP1p7DPuSSCD+PIpRCRIVx0ilcUMgDmMD4f1qNAUQZj5TiupilmQIrtuQqOvf9KVKSBgTNKJgyn4etSZxKQRABAqdpQDwUpPiITKiifeEcc4moIkAnkdxgVOwgApkeU4PwOCKnL0rHW5sBeuXirovs3KW3EpCgyhADXPBTyJHWpfYtCXrW9uFIShIUGgnmCCSYPbP41zKA7q92HZDaGEAgzmcc/Kj/AGQaTb6fqAWUj/MbgYP8gx+lcflb1XrXGSbxVPtTqLniDTrEq3HLhByfQ4+FAW2kWq2gdTdcE5KQIVPyp9xvS9dvFhAfVO1ZHBxg96BtdO8e1uUXrbjzqiCh/dITtOQR0B79MUb31tWvGJnrPTbdYDVs4QCNq3CI+sx1jMVfaRcsJSkNqyPLtJA2mg9L0JnT7K4F0kklJ8HzbAkkgk8ZwAOoye5oS5Sq38N+2QpmFBC/NO4HgQPX0pZzV1KML5TuNqlCSAUidwMkkE54jH4VX6u+ndt2khQghJM0Toji3NO80qIHMEQO3woW5Y3IU4QkgY8yoHx9an4XqqN22sH3iu4buEjd/qBJgAfh25q3t9IsvACba5LyZykxnvEdaFubGz1Sz2hAW8lzckk8DbBEdB2xnrULPsubXTnAxdLZu0nalwLEBIxBTwTOe4xVzHreyuV3rQfUNDAeUtClrBVABTJx61mNZs3bLYpxOCYEH4iK9C01N/bMBN+UuuJEFxMk/PH41We0Fkb+wXbpAKwolsEmUmfy70pdVV7jG6HpZ1NS3lO+E02QCoJ95R7fhirB3TX7VaUNpXchc+GUtkqBHII/Wr72e01lLKGkEFQSCREEdjH41pdPYbbSotiTsEqGDEz/AE61Uy3UZ4zHDbGaf7N6ldlBdSLNocl7kfBIyfnHxrXaZpdppbf+VSVOxCnV++f6D0H1NHAyrETMz29aUKV1GTme5q3BctucyklOBwJppSogAGDPB/eKkASEe8TGfiKakeYbUiFYPqKEItnkIKyYPFODiU/6xAVEHHNTBGTiZAgjr34phRkxETOe/wBKAy5ahZOdv6z2pygELJ56etMU4p3ifkSfWnBBUDyczxxXYwPThQVyPSuASnAEiu3CQRBETSCDAKsjvU2GlQJO0DHH61M2jzA9I/M/vNQgDEqGJz+tFJPie7HUZNRTkCXiFs3t0GkA/aWAUTA8wMgT8SRUfs5qIVbPkDZ4ZhUgdZyPp+FWdzbIvGAlaigg4WnBCeonoOvxqmQybV+6t0JOwISrcvKic847E/U1y5Y6r1uLk88NJbsB9xS0qJQc5MT60TY2pQU+UwPvEmg3FuIUlJkCDyMjP4VYWzqktSRkZI56/wB6zjb/AJEPONJZIX5p6Hris3rK2yqWgoJQokJkZ68E96urltv3lqAAjdwKzzzrS3EFslR35EjiIoEjU6I5/l0JT7obMjpRWntoW2tDxE5gdDP/AD+FA6Qrw2RPmUUk88giO1TMv7VHeDAGTJmO/pxTTVgbJlt1OwT1ECnAIbWAlJkAd6QKQ6DuMTk9iI7zT1lCUhQSFR9D9aaZKDcltJzIGBPH51LZtMMoNykJCoJBUQen/H1oe5WHJ8wKT1gYz+xRDO1rTlJcAwvMmIH0wPhSOxS2O1vUC9bpDbSNyWiR3/OK0FuyG2huBlQ90/WDQVg0LhaXFJX4aACBkFc9Y7ZPSrKJxMA9szPf1qscGH5PLL/mGKSCQU7eSfQ9YpEs+eUmPU9elPQAkE7sDmRTiBuAgzPWtHEiUkyDxnNOKUJUmBAnlPQmak2ADIwR3mK5KQU+pMUgYVJEkApAEbU4p5TKlbFIRnPm59eaRRSEbgNvcDtFclaW07VBB9VJBP50ExqVJAKU5xycAUgcJxAPyoVSgIKlYHEmlU5CgUnHUxXayFJWkHJkznPSuQo75HHah1hQMTnoJ5opq0uVhC0NnYowlajtSrPQnk/CaKJErRUqRmRzjiimVRiAvM56+lMes0sJDjty0IIEwQgzxKuknExg8xQSvaKyDCLmwsnHUFYZuG1QVtL+6oK457iDNZ2xrjhauGpWSkCTgA9ulR39ufANypKwWwElW3kSBB/eOKqdP1e+1ZBu7t60t7SVDwnLhCVKAGQZBx73IyMcUTdamy+XbdGoaf4PmQENLUpbpifrwJ6n0FY5dujjlxvQF9wKfCBHlMGYzz+H0o1twAHzDnP5/v4VV71reQsElRjcoHBjBP1k1ZoAcT5AFmJgzB6VzV6XwpdTsV4ileYcSYGKoG7dLMOFKm/DB3KIJFFX7htn0IeX78HMgUVZpQ455yNqveJAIIgUtGu9CVbm0bW4uSDKQO08Cnr8W4dV4LEIKfM4RCQe3OemKjZ06yUsOhTOcqOM/EcTx9Kmeft2G48RspTgeZMx2+tVGd9muxa27aUEKCTBiJApG70KQFE7knM7uv8AzQQvAt5NohtTrqwFBCUEjbJG44joc/Gnv2jiLZbjRKHEQIzmTHz5pXZzR67gl5PmIJ69j/zVw0wh23aLySfMVoCuJ6D996zbYcU+2kAwSOZk/v8ApWpcA8JIGNgiPlzV4TbH8jLUOKkhyUn3hjEfL0HFKVGAFeRP8vWoDtkKUUmcL2iaXcpaUiOeREfP8K2efRATIBklKcGR+FOSBtxz371E2VHK+8nGAZ6elKFQDGT1PTilSSKBKTHyxUe4IAKzH6iP603xDISCB8DSOiRMcKBk96Wg5LqCZnESFfnUXm+6AR/3oJIP0qRSBtO/btzO78wKdIKQVKUk/n60AAPZfSi74Rf1Ba4J3pTgAEAn3YjnPFVztr7PtWr1yVal4baw2kL2IDizgAGfnP8AxVC1rTiWrwh6ANMQlMrRIB5OOv8Ab1oC0WpemacFkLDl2TKVc7fRM9vWt+/6rxi9vdasdKLqbC2YW6SrFzudKSlIE4TGVHGSMc1Vvak5dOlb7GnvBkKUQ+04ApLaYHmPHmJIE81TqbdX4ay28sLSgkqBxucUf5D/ACn+4wBlOpNk+6gypSEpJSARuWolWUFJGO4I6dqapjGkD1vp/s/a2yvtOmXV87vLqXNzDiJyeSOMRWevL+4uDcNJCWBdKSt1i3UEtuSBsG0e7g5+OYoa+eQhRaAbIQyEJ2hBCiepjBMT5hB4miGGULaLbF3aq2pKZW4ts7lJJUsAmMJ8vbPFLRzpYWuqXDVu2LdSQEkBIDc+bO3hJEkgnMYTHFEWF4k6nbb1hzasJzsUYG4DMJUJUVE4/lNVTgWl2XGXG5jzeGHEhSgIE8+VEeszxRNmtx8eO1u8K3T4xAc8QJ2iEJCVmcfEmDU2Lx9rS2fKgsBKik+ZIzASeRP74qzsVFLqm1GAkGO3M/SqG2UhKzI/hKEjbnHJ+HejrdyFAiVECPL8PxxXJlO3oTuLLWGRdMKbcbCwTPHukH8s1VaPqBtR9kuNKauEAKSlaUjxBKvXmBVkh1LhIUoEEZUIwI5/KoAyUXJAVAHeMjEACKJdFqXqtFa6zojdwCdMebWpIhQthIMEmmv6kpxHhaJpYtj4Ii6dbADZmcAiVfvnigmb11JSVshYCdu4pEgdSCBUiVuOlLa1FIyCJ5zPyp+SP1YjLPytLUV+K64dzjqh76oGJHQfIdhUdy7tKEwfeKiSDJpd/hI2cHsE8YJifxoBKnH7zw20FTrivDSD0Uf38ooOdLDR2wp9T0T4PlSSMb+T9B+YqxRKkgHicTzFC6I+04tzSktlF7bNbrhIkpCyYjOZ4PEZxUylOJXtUFNlJkyPXtWuE1HFy5eWSVDe1MZGJHBnnBqRr3IAwRERn4/WoEmCpKeFcFSevWuC5UVSYnr171bDSYoIJAMg8xxTimQSTiIpu4TjABxGfr60ql9z0yJ6UiIUbU9f7UoMAY4EnqKckjABnIBOZn40iSrAGyJgknHyoBzTKeiQCRIUoyI7etNLKVe6wHE8hRXHy/CpAB5yBMk+8cIx0703+IjhIUTyB0NSHlSL5vw7oLRrTJOnoAH2iQogZJke7265pLS509Vrp6ft9w2lLzhUX7NpwJxzMSenfpjFTWd46G7psarclS9LiPtjS8D7pBAj4c884iVg3bunaSpa0vtfankj7RZhaeBjciVHrAjFbtFYUW4UlbF7aKWlKFBK2ixENKJhSYiDHxJFOu7d+3aYTfMuIa8dtBdKwtHkQJCViVDnocdBUrgaXapQ7ZWSx4TaUptytt0qLcAjeBOTMQZNQ3zJszbjS371Swp0qtXWyFNAqKJjgkiOhoMGz4yrp+/TuUW3NqCob5WfdBJTtPfMd6nQ1bPqUbm0LqWx/EctYSvakkqUpGedwSCcRHapzZbbRCLNSXFMAJWoSlSHViSFA5ASJz5k0Pattq3BQKkbd4bSnfuSMIG3BhSjMpPGYoB1pZkH/Jaqlt9SSFtOEtkKUklz0gCQSeZqa8XdLtkt32l77m8dDrbwbIWtHACR1GB3zPamPkPEWzriXSpXhlbsqCVEhTiyT505wcEQFZohYL9+oMXL0W6Nls0l9LgQUEGC5I2oPmg849KVOBtMd8J5VjeAoTuIBWBuQoH8OnNWm9TFzsuIKwZgcLHcfvvVTfttXCw9aEBNwgODY0W0JXMKSJmQMCepPrRNrdIuW22rglK04bdKcJVHuq9JP51jnh9dnFyT1Vvbv+Gvrt3AKkDI+P760eq6S8slKUyRBjjp9eJrNeI9bklaNqSAFEiRxmD0qzsLphxJSlQKYkpUBz6x+/hWNjdfubAEqngEHJ788cVKNm8dCB5iZxnFRp1FpaISkEEcmINBX+rtNtwXRtHutg5UZGAOaJECLy6GPMAnMHJiP7Cl9jnG3dRfU8W0rYa8yFr2rbUox9YH41mL29uAv7QU5BT4YVkhRmMcT1j4Vfew6E6frFzbFxJcTZNLdIfzvUrcZG2ZEgfH41pMbZtjy56moM9ukjTHnNdtFKbui2GFqQNp67VDG1WJkZ90fO2tbhd2m1tn2HdrjKCxcIZ2JUQmVSOB0iJn0qlvrtm/1XUbfxm0B0paDiVtkgkEIkzMhaCnp72aqrVyza0RDlx/il9qFhchSm0qI2HAAEGOPU/pVydOXTaPteAQVqKipMpIwD+5pFrURKPeI64gdaRi8YTvtXLS/ZaDh2l5olO0pK53ZI+8PTbFS3NoGiotrStsGdyRPx+OaNpsMSqEjPu8qmKeCdqlJ45mOaFEowTHQCePlUkhJO8DnvE00WJGyASSpPapS4nyyTPBx9KGTBOZGdue1OUVCN2TBgE4AB/CghC1eUqA3KCYjEfWn7UrJ3rUSIhSUzIobxQIJG48gbj9PnXNrwMJGB8vTiloPM9OukeItPj+X/DFAE3iIwTjLRB+HwzxXacyh7S9P/gNki9VLiWUqKvLxLaws/D9BFTac8+l1taLLWoOmLTLdwpJI3HPHu+n06UNYLshpdmbsXbBGpAy9aIWNu0T5hCuvFbNUrK0KQ02t/EMb0q8QggTMocwoegIjpjFM0la7l5OovG5bTZoCbUsLKiXCokBIUTuG6SUpgieKW4T9q09LFo8y8jwm0+CHFpn3sbFkj/9T8DFPsHmHGGLay/hutALWh4eYPqk7lAGVhCdxCwApOKAJfCPtCDqtylh47ksaraYQ9JKnlKjkwQmPXpQN027agfbbUMKO11KkDeySofwwU/cIEnHpRSnm1HwtqlWzraXXGlQouMpI2yMeIVqglSYVHM5rnFOWzDjtk8lv3/8spfiMOOlJ3+ER1QiAQcg0BDbOPM3H2ppK3Q0ksW1whZCQrMqS6Y2gkEQoHCo71EPCNqFQEWpUjwzB2AEwlQAhTq0LJTPY+lMLFjbNW1wlUWT6S254pC1pP8AMlsHBHQqPSacGH1NLeem0MKStx+fFW4E+ZCR90LQSoAjMfRGE1Ba2dSSu5lp1xSkPpWRuSsYVMABIPvAdBHxoe4UtZU+UENKjdHJ4Mz3/v6guunkqt3WdNZCrSU+NcuJnfCjsUrMJJEpIxMd5qSzdDiUpgFwiCMkHoPXn58dYgUNtL9VoiLnato4Dqpxgc9xmrZuz0+8SlaW0IKvdW25n5QazzDXhvpYuAQkytopTJUMSlI+Z4wJMkAzRFyHNNtjcWbwaSVgeFuKgonPy79uayy4v43w5flXr2iWlulRdvXEpTIAKzMzx3ngfOq67Q2y0q4tWEJt0eZZWk+ItM9+RwRyDg+sQWTjtyGnnnXHnXI8M4xnKRPlk8dCeODNIh0XzspG5hCwEhJ99WJUOsDHTtxiDHj/AKWXLfiSzfbUpF862hTCElaGZGI745JjPr2gA7Qnkez95fv6lqDzbz9qh0tNoJWlaycKJ6g4NCApsA5tS24+7DngLUClEAypQIgoVkcjMVA48pLlwpDVu6VPNAOXaCtavfXJSO+FHtMdDWlYextvqLC0b/t2p3CnyUlLYS35XJggjs6kfWKtbhx+7s7lQs9Qt0aiwpTgceUpIeRhQ2pAJmO8UKp99phSHnkW6AkpVstQyAHDtPmVnyupBwDzSFsajpjrb29dyubhKVKKlqdT5XUiSSSoeaCkc1NgWVndOC6snEsoC3WbZS9oAxJTj+LPX1+ZrQ6TqJLbYuEbFBKUmCRJCZg7gOx7zWOt7i2TY2TanUhaGGpbWpKQIuBiPCiatNLum1vtMtLQvc4hJQ24jPncQrckEd+CnipsJrXrNl9BcaWlpW0HAgEdDQD7amHAl5ACimZJwR6GmaTeFJ0psqO1y2LZlMbYwJECMjsBirQ7LxlPiNlCymcpgj9wfSp3YmxVzCTmJ4z0pUuD1SVHgjn4Uy6YUwY5QQQiKHC5WkrJAkH9KqXaNCQsBncQMqICvl2pqVKiUgnMd/8Aih9wz5j5TlQzM08ObfvGTkkYphhNNd1Nl9KmdQ2n7Gpr/Sny5xzT9Pv760smbbxWHG27vx4UzyoR6/ua6urZoJbZttVAYdtWmleGn+IyCkiAhOPzoJ5hTLtx4qkvuKS0kPrBDiQEDAUD2AFdXU4Fnb2anUvK3thSEquVANkIcUmAiUgiCmcFMGQCafaadcOLbSzeBlaEFReS1LiiPOlRVPvAkiREjB4rq6kEy9AYtxqNpbeEGX0pcQp1srcaOD5VSOvpUVt7JLvHw7qGom4X4ZRuLUHyjymd3SAD3EiurqV9HDrv2beuULSu+bbtmsot2LcoTC5UUk7ySNwBGar7T2RXZv8AiC+aWAMpNuQFDiDC/WurqYWNx7JuLdA+3Nh1te4O/ZzMyP8Av4zxx9TTNT9lrh+4ZQvUGdjUHam1IBKhk+/6mP7merqehA7PsrcMpeS3qTe11MqBt1H72fv1ZI9mClKQm7T5R5ZZPHr5snJzXV1LQMZ9lVgLeF8gOvGVLDBBEK2gDz8cGO6R8KRPs4G7RxHjoUpbqVSULCYKFYIDgkgLiZ6V1dUUC1+zahtcNy0FuKShWxgp3JcHnCiFSfMAoZ78zTtO0S4Q62sXyU+EptwhDJSFLB2kxujzAZxmurqPgL9g1Gzunm9O1UMsNuGG3LcLwVBREyO1L9juy619oVplwneFw5p+RDijghYI5iurqJALsdKUEacbR5FuGXVqKAhSkqk5gFUj5GrK2buonxmYLxBAaVE7iZ9/1rq6osL6NLFwoFBct9s5Hgqz/wCVVjujXJdO28Z2zhJt1GP/ADrq6jEsjm9Bupn7e1PWLY5/86d/6cfVk3zR+NsT/wD3XV1aaiH/2Q=="/>
          <p:cNvSpPr>
            <a:spLocks noChangeAspect="1" noChangeArrowheads="1"/>
          </p:cNvSpPr>
          <p:nvPr/>
        </p:nvSpPr>
        <p:spPr bwMode="auto">
          <a:xfrm>
            <a:off x="155575" y="-617538"/>
            <a:ext cx="146685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468</TotalTime>
  <Words>557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A Separate Peace Time Capsule</vt:lpstr>
      <vt:lpstr>WWII Battles in Pacific</vt:lpstr>
      <vt:lpstr>WWII Naval Transports and Fighters</vt:lpstr>
      <vt:lpstr>American War Posters</vt:lpstr>
      <vt:lpstr>Aggressors of WWII</vt:lpstr>
      <vt:lpstr>The Allied Leaders</vt:lpstr>
      <vt:lpstr>Discoveries Part One</vt:lpstr>
      <vt:lpstr>Discoveries Part Two</vt:lpstr>
      <vt:lpstr>Popular Songs and Singers</vt:lpstr>
      <vt:lpstr>Sienna Sue Lyrics</vt:lpstr>
      <vt:lpstr>Typical Clothes for Young Men</vt:lpstr>
      <vt:lpstr>Cars</vt:lpstr>
      <vt:lpstr>Bibliography</vt:lpstr>
      <vt:lpstr>Bibliography cont.</vt:lpstr>
      <vt:lpstr>Bibliography cont.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Separate Peace Time Capsule</dc:title>
  <dc:creator>stewajm</dc:creator>
  <cp:lastModifiedBy>profile</cp:lastModifiedBy>
  <cp:revision>27</cp:revision>
  <dcterms:created xsi:type="dcterms:W3CDTF">2010-09-12T13:44:47Z</dcterms:created>
  <dcterms:modified xsi:type="dcterms:W3CDTF">2010-09-16T16:27:16Z</dcterms:modified>
</cp:coreProperties>
</file>