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7" r:id="rId3"/>
    <p:sldId id="269" r:id="rId4"/>
    <p:sldId id="262" r:id="rId5"/>
    <p:sldId id="268" r:id="rId6"/>
    <p:sldId id="259" r:id="rId7"/>
    <p:sldId id="258" r:id="rId8"/>
    <p:sldId id="266" r:id="rId9"/>
    <p:sldId id="263" r:id="rId10"/>
    <p:sldId id="260" r:id="rId11"/>
    <p:sldId id="265" r:id="rId12"/>
    <p:sldId id="261" r:id="rId13"/>
    <p:sldId id="270" r:id="rId14"/>
    <p:sldId id="272" r:id="rId15"/>
    <p:sldId id="271" r:id="rId16"/>
    <p:sldId id="273" r:id="rId17"/>
    <p:sldId id="264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37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EEF6F-8BBB-4E10-A400-E0F6A20B3AD7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9E2D9-9F83-40DD-B4FC-390099B18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9E2D9-9F83-40DD-B4FC-390099B187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41AC-0B7C-4352-BD41-D05C94C1B994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61399E-3985-4A15-96BD-C36340064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41AC-0B7C-4352-BD41-D05C94C1B994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399E-3985-4A15-96BD-C36340064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41AC-0B7C-4352-BD41-D05C94C1B994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399E-3985-4A15-96BD-C36340064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41AC-0B7C-4352-BD41-D05C94C1B994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61399E-3985-4A15-96BD-C36340064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41AC-0B7C-4352-BD41-D05C94C1B994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399E-3985-4A15-96BD-C363400645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41AC-0B7C-4352-BD41-D05C94C1B994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399E-3985-4A15-96BD-C36340064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41AC-0B7C-4352-BD41-D05C94C1B994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761399E-3985-4A15-96BD-C363400645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41AC-0B7C-4352-BD41-D05C94C1B994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399E-3985-4A15-96BD-C36340064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41AC-0B7C-4352-BD41-D05C94C1B994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399E-3985-4A15-96BD-C36340064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41AC-0B7C-4352-BD41-D05C94C1B994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399E-3985-4A15-96BD-C36340064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41AC-0B7C-4352-BD41-D05C94C1B994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399E-3985-4A15-96BD-C363400645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A341AC-0B7C-4352-BD41-D05C94C1B994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61399E-3985-4A15-96BD-C363400645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aylor\Music\White%20Christmas.mp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Separate Peace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Electronic Time Capsule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867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By Taylor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Zwickl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4W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Fairly relaxed and less formal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Slacks for work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Neckties with bold designs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Elastic-</a:t>
            </a:r>
            <a:r>
              <a:rPr lang="en-US" dirty="0" err="1" smtClean="0"/>
              <a:t>waisted</a:t>
            </a:r>
            <a:r>
              <a:rPr lang="en-US" dirty="0" smtClean="0"/>
              <a:t> knickers for sports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5181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http://2.bp.blogspot.com/_OEoWXhjJ6nI/S_ye8mBJ31I/AAAAAAAADys/lvrwYbCU-iM/s1600/knickerbocker_knickers_1920s_mens_fashion_jazz_age.jpeg</a:t>
            </a:r>
            <a:endParaRPr lang="en-US" dirty="0"/>
          </a:p>
        </p:txBody>
      </p:sp>
      <p:pic>
        <p:nvPicPr>
          <p:cNvPr id="5" name="Picture 4" descr="knickerbocker_knickers_1920s_mens_fashion_jazz_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1666" y="1981200"/>
            <a:ext cx="2252133" cy="426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Lifeline for Americans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Had all of their entertainment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Provided-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News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Music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Entertainment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Shows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Sports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571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http://www.antiqueradiomuseum.org/Philco%2042-PT95%201942.jpg</a:t>
            </a:r>
            <a:endParaRPr lang="en-US" dirty="0"/>
          </a:p>
        </p:txBody>
      </p:sp>
      <p:pic>
        <p:nvPicPr>
          <p:cNvPr id="5" name="Picture 4" descr="Philco%2042-PT95%2019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971800"/>
            <a:ext cx="3581400" cy="25427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White Christmas- Bing Crosby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Moonlight Cocktail- Glenn Miller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Chattahooga</a:t>
            </a:r>
            <a:r>
              <a:rPr lang="en-US" dirty="0" smtClean="0"/>
              <a:t> </a:t>
            </a:r>
            <a:r>
              <a:rPr lang="en-US" dirty="0" err="1" smtClean="0"/>
              <a:t>Choo</a:t>
            </a:r>
            <a:r>
              <a:rPr lang="en-US" dirty="0" smtClean="0"/>
              <a:t> </a:t>
            </a:r>
            <a:r>
              <a:rPr lang="en-US" dirty="0" err="1" smtClean="0"/>
              <a:t>Choo</a:t>
            </a:r>
            <a:r>
              <a:rPr lang="en-US" dirty="0" smtClean="0"/>
              <a:t>- Glenn Miller</a:t>
            </a:r>
            <a:endParaRPr lang="en-US" dirty="0"/>
          </a:p>
        </p:txBody>
      </p:sp>
      <p:pic>
        <p:nvPicPr>
          <p:cNvPr id="4" name="White Christma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162800" y="5638800"/>
            <a:ext cx="838200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5943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to play </a:t>
            </a:r>
            <a:r>
              <a:rPr lang="en-US" i="1" dirty="0" smtClean="0"/>
              <a:t>White Christmas</a:t>
            </a:r>
            <a:endParaRPr lang="en-US" i="1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1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Bing Crosby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White Christmas sold 100 million copies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Most recorded performer in history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Was on commercial and radio recordings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Had film and television appearances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3400" y="5105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http://freepages.genealogy.rootsweb.ancestry.com/~smason/photos/crosby.jpg</a:t>
            </a:r>
            <a:endParaRPr lang="en-US" dirty="0"/>
          </a:p>
        </p:txBody>
      </p:sp>
      <p:pic>
        <p:nvPicPr>
          <p:cNvPr id="5" name="Picture 4" descr="cros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343400"/>
            <a:ext cx="1600200" cy="22876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 actors/actresses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mtClean="0"/>
              <a:t>James Cagney- </a:t>
            </a:r>
            <a:r>
              <a:rPr lang="en-US" i="1" smtClean="0"/>
              <a:t>Yankee Doodle Dandy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Ronald Colman- </a:t>
            </a:r>
            <a:r>
              <a:rPr lang="en-US" i="1" smtClean="0"/>
              <a:t>Random Harvest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Greer Garson- </a:t>
            </a:r>
            <a:r>
              <a:rPr lang="en-US" i="1" smtClean="0"/>
              <a:t>Mrs. Miniver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Bette Davis- </a:t>
            </a:r>
            <a:r>
              <a:rPr lang="en-US" i="1" smtClean="0"/>
              <a:t>Now, Voyager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3048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http://www.npg.si.edu/exhibit/ballyhoo/images/lessons_cagney.jpg</a:t>
            </a:r>
            <a:endParaRPr lang="en-US" dirty="0"/>
          </a:p>
        </p:txBody>
      </p:sp>
      <p:pic>
        <p:nvPicPr>
          <p:cNvPr id="5" name="Picture 4" descr="lessons_cag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4191000"/>
            <a:ext cx="1765214" cy="1724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5105400" y="60198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http://content7.flixster.com/photo/12/05/26/12052669_gal.jpg</a:t>
            </a:r>
            <a:endParaRPr lang="en-US" dirty="0"/>
          </a:p>
        </p:txBody>
      </p:sp>
      <p:pic>
        <p:nvPicPr>
          <p:cNvPr id="7" name="Picture 6" descr="12052669_g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962400"/>
            <a:ext cx="2475902" cy="185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Bestselling Books in 1942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The Song of Bernadette </a:t>
            </a:r>
            <a:r>
              <a:rPr lang="en-US" dirty="0" smtClean="0"/>
              <a:t>by Franz Werfel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The Moon is Down </a:t>
            </a:r>
            <a:r>
              <a:rPr lang="en-US" dirty="0" smtClean="0"/>
              <a:t>by John Steinbeck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Dragon Seed </a:t>
            </a:r>
            <a:r>
              <a:rPr lang="en-US" dirty="0" smtClean="0"/>
              <a:t>by Pearl S. Buck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And Now Tomorrow </a:t>
            </a:r>
            <a:r>
              <a:rPr lang="en-US" dirty="0" smtClean="0"/>
              <a:t>by Rachel Field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The Robe </a:t>
            </a:r>
            <a:r>
              <a:rPr lang="en-US" dirty="0" smtClean="0"/>
              <a:t>by Lloyd C. Douglas</a:t>
            </a:r>
            <a:endParaRPr lang="en-US" dirty="0"/>
          </a:p>
        </p:txBody>
      </p:sp>
      <p:pic>
        <p:nvPicPr>
          <p:cNvPr id="1026" name="Picture 2" descr="C:\Program Files (x86)\Microsoft Office\MEDIA\CAGCAT10\j0217698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20000"/>
          </a:blip>
          <a:srcRect/>
          <a:stretch>
            <a:fillRect/>
          </a:stretch>
        </p:blipFill>
        <p:spPr bwMode="auto">
          <a:xfrm>
            <a:off x="6019800" y="4357516"/>
            <a:ext cx="2204618" cy="21365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World Series- Cardinals vs. Yankees (4-1)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Stanley Cup- Toronto vs. Detroit (4-3)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NCAA Basketball Championship- Stanford vs. Dartmouth (53-38)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NCAA Football Champions- Ohio State</a:t>
            </a:r>
            <a:endParaRPr lang="en-US" dirty="0"/>
          </a:p>
        </p:txBody>
      </p:sp>
      <p:pic>
        <p:nvPicPr>
          <p:cNvPr id="2050" name="Picture 2" descr="C:\Program Files (x86)\Microsoft Office\MEDIA\CAGCAT10\j018316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953000"/>
            <a:ext cx="1901038" cy="1666037"/>
          </a:xfrm>
          <a:prstGeom prst="rect">
            <a:avLst/>
          </a:prstGeom>
          <a:noFill/>
        </p:spPr>
      </p:pic>
      <p:pic>
        <p:nvPicPr>
          <p:cNvPr id="2051" name="Picture 3" descr="C:\Users\Taylor\AppData\Local\Microsoft\Windows\Temporary Internet Files\Content.IE5\CHHV5FEM\MC90023222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1" y="4572000"/>
            <a:ext cx="1245474" cy="2009869"/>
          </a:xfrm>
          <a:prstGeom prst="rect">
            <a:avLst/>
          </a:prstGeom>
          <a:noFill/>
        </p:spPr>
      </p:pic>
      <p:pic>
        <p:nvPicPr>
          <p:cNvPr id="2053" name="Picture 5" descr="C:\Users\Taylor\AppData\Local\Microsoft\Windows\Temporary Internet Files\Content.IE5\RME2BFJA\MC90031934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800600"/>
            <a:ext cx="1807769" cy="1763878"/>
          </a:xfrm>
          <a:prstGeom prst="rect">
            <a:avLst/>
          </a:prstGeom>
          <a:noFill/>
        </p:spPr>
      </p:pic>
      <p:pic>
        <p:nvPicPr>
          <p:cNvPr id="2054" name="Picture 6" descr="C:\Users\Taylor\AppData\Local\Microsoft\Windows\Temporary Internet Files\Content.IE5\WB41BMCS\MC90035229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876800"/>
            <a:ext cx="1792586" cy="14364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things cost in 1942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Average cost of new house- $3,770.00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Average </a:t>
            </a:r>
            <a:r>
              <a:rPr lang="en-US" dirty="0" smtClean="0"/>
              <a:t>cost for house </a:t>
            </a:r>
            <a:r>
              <a:rPr lang="en-US" dirty="0" smtClean="0"/>
              <a:t>rent- $35.00 per month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Average wages per year- $</a:t>
            </a:r>
            <a:r>
              <a:rPr lang="en-US" dirty="0" smtClean="0"/>
              <a:t>1,880.00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Average price for a new </a:t>
            </a:r>
            <a:r>
              <a:rPr lang="en-US" dirty="0" smtClean="0"/>
              <a:t>car- $920.00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Cost of a galloon of gas- $</a:t>
            </a:r>
            <a:r>
              <a:rPr lang="en-US" dirty="0" smtClean="0"/>
              <a:t>0.15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Bottle of Coca </a:t>
            </a:r>
            <a:r>
              <a:rPr lang="en-US" dirty="0" smtClean="0"/>
              <a:t>Cola- $0.05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5410200"/>
            <a:ext cx="457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1942</a:t>
            </a:r>
            <a:endParaRPr lang="en-US" sz="5400" b="1" cap="all" spc="0" dirty="0">
              <a:ln w="0"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400" u="sng" dirty="0" smtClean="0"/>
              <a:t>1940s Bestsellers.</a:t>
            </a:r>
            <a:r>
              <a:rPr lang="en-US" sz="1400" dirty="0" smtClean="0"/>
              <a:t> 14 September 2010 &lt;http://www.caderbooks.com/best40.html</a:t>
            </a:r>
            <a:r>
              <a:rPr lang="en-US" sz="1400" dirty="0" smtClean="0"/>
              <a:t>&gt;.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u="sng" dirty="0" smtClean="0"/>
              <a:t>1942.</a:t>
            </a:r>
            <a:r>
              <a:rPr lang="en-US" sz="1400" dirty="0" smtClean="0"/>
              <a:t> 13 September 2010 &lt;http://www.infoplease.com/year/1942.html#axzz0zeTQAAIA</a:t>
            </a:r>
            <a:r>
              <a:rPr lang="en-US" sz="1400" dirty="0" smtClean="0"/>
              <a:t>&gt;.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u="sng" dirty="0" smtClean="0"/>
              <a:t>1942 Academy Award Winners and History.</a:t>
            </a:r>
            <a:r>
              <a:rPr lang="en-US" sz="1400" dirty="0" smtClean="0"/>
              <a:t> 13 September 2010 &lt;http://www.filmsite.org/aa42.html</a:t>
            </a:r>
            <a:r>
              <a:rPr lang="en-US" sz="1400" dirty="0" smtClean="0"/>
              <a:t>&gt;.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Ament</a:t>
            </a:r>
            <a:r>
              <a:rPr lang="en-US" sz="1400" dirty="0" smtClean="0"/>
              <a:t>, Phil. </a:t>
            </a:r>
            <a:r>
              <a:rPr lang="en-US" sz="1400" u="sng" dirty="0" smtClean="0"/>
              <a:t>Duct Tape.</a:t>
            </a:r>
            <a:r>
              <a:rPr lang="en-US" sz="1400" dirty="0" smtClean="0"/>
              <a:t> 12 September 2010 &lt;http://www.ideafinder.com/history/inventions/ducttape.htm</a:t>
            </a:r>
            <a:r>
              <a:rPr lang="en-US" sz="1400" dirty="0" smtClean="0"/>
              <a:t>&gt;.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u="sng" dirty="0" smtClean="0"/>
              <a:t>Biographies of Major Military and Political Leaders in World War II.</a:t>
            </a:r>
            <a:r>
              <a:rPr lang="en-US" sz="1400" dirty="0" smtClean="0"/>
              <a:t> 15 September 2010 &lt;http://library.thinkquest.org/10927/leadww2.htm</a:t>
            </a:r>
            <a:r>
              <a:rPr lang="en-US" sz="1400" dirty="0" smtClean="0"/>
              <a:t>&gt;.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u="sng" dirty="0" smtClean="0"/>
              <a:t>Franklin D. Roosevelt.</a:t>
            </a:r>
            <a:r>
              <a:rPr lang="en-US" sz="1400" dirty="0" smtClean="0"/>
              <a:t> 12 September 2010 &lt;http://www.historycentral.com/bio/presidents/f_roosevelt.html</a:t>
            </a:r>
            <a:r>
              <a:rPr lang="en-US" sz="1400" dirty="0" smtClean="0"/>
              <a:t>&gt;.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Goodwin, Susan. </a:t>
            </a:r>
            <a:r>
              <a:rPr lang="en-US" sz="1400" u="sng" dirty="0" smtClean="0"/>
              <a:t>American Cultural History.</a:t>
            </a:r>
            <a:r>
              <a:rPr lang="en-US" sz="1400" dirty="0" smtClean="0"/>
              <a:t> 12 September 2010 &lt;http://kclibrary.lonestar.edu/decade40.html</a:t>
            </a:r>
            <a:r>
              <a:rPr lang="en-US" sz="1400" dirty="0" smtClean="0"/>
              <a:t>&gt;.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McGeehan, John. </a:t>
            </a:r>
            <a:r>
              <a:rPr lang="en-US" sz="1400" u="sng" dirty="0" smtClean="0"/>
              <a:t>Major WWII Battles in the South Pacific.</a:t>
            </a:r>
            <a:r>
              <a:rPr lang="en-US" sz="1400" dirty="0" smtClean="0"/>
              <a:t> 15 September 2010 &lt;http://www.everything.com/Major-WWII-Battles-in-the-South-Pacific/#axzz0zd4Ewk58&gt;.</a:t>
            </a:r>
          </a:p>
          <a:p>
            <a:pPr>
              <a:buNone/>
            </a:pPr>
            <a:endParaRPr lang="en-US" sz="14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4900" u="sng" dirty="0" smtClean="0"/>
              <a:t>More </a:t>
            </a:r>
            <a:r>
              <a:rPr lang="en-US" sz="4900" u="sng" dirty="0" smtClean="0"/>
              <a:t>Than Seventy Years of History of Fashion.</a:t>
            </a:r>
            <a:r>
              <a:rPr lang="en-US" sz="4900" dirty="0" smtClean="0"/>
              <a:t> 12 September 2010 &lt;http://www.thepeoplehistory.com/fashions.html</a:t>
            </a:r>
            <a:r>
              <a:rPr lang="en-US" sz="4900" dirty="0" smtClean="0"/>
              <a:t>&gt;.</a:t>
            </a:r>
          </a:p>
          <a:p>
            <a:pPr>
              <a:buNone/>
            </a:pPr>
            <a:endParaRPr lang="en-US" sz="4900" dirty="0" smtClean="0"/>
          </a:p>
          <a:p>
            <a:pPr>
              <a:buNone/>
            </a:pPr>
            <a:r>
              <a:rPr lang="en-US" sz="4900" u="sng" dirty="0" smtClean="0"/>
              <a:t>Most Popular Books Published in 1942.</a:t>
            </a:r>
            <a:r>
              <a:rPr lang="en-US" sz="4900" dirty="0" smtClean="0"/>
              <a:t> 14 September 2010 &lt;http://www.goodreads.com/book/popular_by_date?year=1942</a:t>
            </a:r>
            <a:r>
              <a:rPr lang="en-US" sz="4900" dirty="0" smtClean="0"/>
              <a:t>&gt;.</a:t>
            </a:r>
          </a:p>
          <a:p>
            <a:pPr>
              <a:buNone/>
            </a:pPr>
            <a:endParaRPr lang="en-US" sz="4900" dirty="0" smtClean="0"/>
          </a:p>
          <a:p>
            <a:pPr>
              <a:buNone/>
            </a:pPr>
            <a:r>
              <a:rPr lang="en-US" sz="4900" u="sng" dirty="0" smtClean="0"/>
              <a:t>Pearl Harbor.</a:t>
            </a:r>
            <a:r>
              <a:rPr lang="en-US" sz="4900" dirty="0" smtClean="0"/>
              <a:t> 15 September 2010 &lt;http://www.pearl-harbor.com</a:t>
            </a:r>
            <a:r>
              <a:rPr lang="en-US" sz="4900" dirty="0" smtClean="0"/>
              <a:t>/&gt;.</a:t>
            </a:r>
          </a:p>
          <a:p>
            <a:pPr>
              <a:buNone/>
            </a:pPr>
            <a:endParaRPr lang="en-US" sz="4900" dirty="0" smtClean="0"/>
          </a:p>
          <a:p>
            <a:pPr>
              <a:buNone/>
            </a:pPr>
            <a:r>
              <a:rPr lang="en-US" sz="4900" u="sng" dirty="0" smtClean="0"/>
              <a:t>The Official Home of Bing Crosby.</a:t>
            </a:r>
            <a:r>
              <a:rPr lang="en-US" sz="4900" dirty="0" smtClean="0"/>
              <a:t> 14 September 2010 &lt;http://bingcrosby.com</a:t>
            </a:r>
            <a:r>
              <a:rPr lang="en-US" sz="4900" dirty="0" smtClean="0"/>
              <a:t>/&gt;.</a:t>
            </a:r>
          </a:p>
          <a:p>
            <a:pPr>
              <a:buNone/>
            </a:pPr>
            <a:endParaRPr lang="en-US" sz="4900" dirty="0" smtClean="0"/>
          </a:p>
          <a:p>
            <a:pPr>
              <a:buNone/>
            </a:pPr>
            <a:r>
              <a:rPr lang="en-US" sz="4900" u="sng" dirty="0" smtClean="0"/>
              <a:t>The Year 1942.</a:t>
            </a:r>
            <a:r>
              <a:rPr lang="en-US" sz="4900" dirty="0" smtClean="0"/>
              <a:t> 12 September 2010 &lt;http://www.thepeoplehistory.com/1942.html</a:t>
            </a:r>
            <a:r>
              <a:rPr lang="en-US" sz="4900" dirty="0" smtClean="0"/>
              <a:t>&gt;.</a:t>
            </a:r>
          </a:p>
          <a:p>
            <a:pPr>
              <a:buNone/>
            </a:pPr>
            <a:endParaRPr lang="en-US" sz="4900" dirty="0" smtClean="0"/>
          </a:p>
          <a:p>
            <a:pPr>
              <a:buNone/>
            </a:pPr>
            <a:r>
              <a:rPr lang="en-US" sz="4900" u="sng" dirty="0" smtClean="0"/>
              <a:t>Top Actors by Decade 1940.</a:t>
            </a:r>
            <a:r>
              <a:rPr lang="en-US" sz="4900" dirty="0" smtClean="0"/>
              <a:t> 14 September 2010 &lt;http://movies.toptenreviews.com/actors/list_d1940_actor.htm</a:t>
            </a:r>
            <a:r>
              <a:rPr lang="en-US" sz="4900" dirty="0" smtClean="0"/>
              <a:t>&gt;.</a:t>
            </a:r>
          </a:p>
          <a:p>
            <a:pPr>
              <a:buNone/>
            </a:pPr>
            <a:endParaRPr lang="en-US" sz="4900" dirty="0" smtClean="0"/>
          </a:p>
          <a:p>
            <a:pPr>
              <a:buNone/>
            </a:pPr>
            <a:r>
              <a:rPr lang="en-US" sz="4900" u="sng" dirty="0" smtClean="0"/>
              <a:t>Top Popular Songs of 1942.</a:t>
            </a:r>
            <a:r>
              <a:rPr lang="en-US" sz="4900" dirty="0" smtClean="0"/>
              <a:t> 12 September 2010 &lt;http://www.popularsong.org/1942.html</a:t>
            </a:r>
            <a:r>
              <a:rPr lang="en-US" sz="4900" dirty="0" smtClean="0"/>
              <a:t>&gt;.</a:t>
            </a:r>
          </a:p>
          <a:p>
            <a:pPr>
              <a:buNone/>
            </a:pPr>
            <a:endParaRPr lang="en-US" sz="4900" dirty="0" smtClean="0"/>
          </a:p>
          <a:p>
            <a:pPr>
              <a:buNone/>
            </a:pPr>
            <a:r>
              <a:rPr lang="en-US" sz="4900" u="sng" dirty="0" smtClean="0"/>
              <a:t>World War II.</a:t>
            </a:r>
            <a:r>
              <a:rPr lang="en-US" sz="4900" dirty="0" smtClean="0"/>
              <a:t> 13 September 2010 &lt;http://www.u-s-history.com/pages/h1661.html&gt;.</a:t>
            </a:r>
          </a:p>
          <a:p>
            <a:pPr>
              <a:buNone/>
            </a:pPr>
            <a:r>
              <a:rPr lang="en-US" b="1" dirty="0" smtClean="0"/>
              <a:t> 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pacific battles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bombing of Pearl Harbor started the involvement of the United States in Pacific battles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Major Battles the U.S. was involved 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Battle of Coral Sea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Battle of Midway- U.S. sunk four Japanese carriers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Battle of Saipan</a:t>
            </a:r>
          </a:p>
          <a:p>
            <a:pPr marL="971550" lvl="1" indent="-514350">
              <a:buNone/>
            </a:pPr>
            <a:endParaRPr lang="en-US" dirty="0"/>
          </a:p>
        </p:txBody>
      </p:sp>
      <p:pic>
        <p:nvPicPr>
          <p:cNvPr id="5" name="Picture 4" descr="image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4343400"/>
            <a:ext cx="2758712" cy="2243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5943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http://www.apfn.org/apfn/image014.jpg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5486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Bombing of Pearl Harbor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harbor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December 7, 1941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Japanese bombers attacked Pearl Harbor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2,403 people died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188 planes and ships were destroyed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U.S. declared war on Japan the next day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http://www.rememberingpearlharbor.org/images/pearlharborattack.jpg</a:t>
            </a:r>
            <a:endParaRPr lang="en-US" dirty="0"/>
          </a:p>
        </p:txBody>
      </p:sp>
      <p:pic>
        <p:nvPicPr>
          <p:cNvPr id="5" name="Picture 4" descr="pearlharboratt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648200"/>
            <a:ext cx="3200400" cy="1964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Franklin D. Roosevelt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Democratic President 1933-1945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Paralyzed waist down from polio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Created the New Deal and Social Security Act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Took part in most war decisions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Worked with Great Britain’s prime minister, Winston Churchill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Formed a closer alliance with Great Britain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4" name="Picture 3" descr="franklin rooseve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4114800"/>
            <a:ext cx="1800606" cy="2118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874626" y="6324600"/>
            <a:ext cx="4269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http://gardenofpraise.com/images/roos.jpg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Dwight David </a:t>
            </a:r>
            <a:r>
              <a:rPr lang="en-US" dirty="0" err="1" smtClean="0"/>
              <a:t>eisenhower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Led the Allied forces during the war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Named Commander of U.S. forces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Planned Operation Overlord and the D-Day invasion of Normandy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Became General of the army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Elected President in 1952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571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http://ehistory.osu.edu/world/library/books/wwii/army/ike/images/001.jpg</a:t>
            </a:r>
            <a:endParaRPr lang="en-US" dirty="0"/>
          </a:p>
        </p:txBody>
      </p:sp>
      <p:pic>
        <p:nvPicPr>
          <p:cNvPr id="5" name="Picture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505200"/>
            <a:ext cx="2040137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520700"/>
          </a:xfrm>
        </p:spPr>
        <p:txBody>
          <a:bodyPr/>
          <a:lstStyle/>
          <a:p>
            <a:r>
              <a:rPr lang="en-US" dirty="0" smtClean="0"/>
              <a:t>Poster from WWII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219200"/>
            <a:ext cx="3008313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Most men wanted to be in the war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Some would get too scared to enlist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Others weren’t afraid of anything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They would die for the country</a:t>
            </a:r>
            <a:endParaRPr lang="en-US" sz="2400" dirty="0"/>
          </a:p>
        </p:txBody>
      </p:sp>
      <p:pic>
        <p:nvPicPr>
          <p:cNvPr id="5" name="Content Placeholder 4" descr="us_propaganda-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97375" y="628650"/>
            <a:ext cx="3695700" cy="4762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267200" y="57912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http://www.crestock.com/uploads/blog/2008/propagandaposters/us_propaganda-33.jpg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458200" cy="520700"/>
          </a:xfrm>
        </p:spPr>
        <p:txBody>
          <a:bodyPr/>
          <a:lstStyle/>
          <a:p>
            <a:r>
              <a:rPr lang="en-US" dirty="0" smtClean="0"/>
              <a:t>Poster from WWII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33400" y="1219200"/>
            <a:ext cx="3008313" cy="480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Shows women had to do a lot of hard work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Women were the soldiers at home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Took care of family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Had to make money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Wasn’t sure if husband would ever come home</a:t>
            </a:r>
            <a:endParaRPr lang="en-US" sz="2400" dirty="0"/>
          </a:p>
        </p:txBody>
      </p:sp>
      <p:pic>
        <p:nvPicPr>
          <p:cNvPr id="5" name="Content Placeholder 4" descr="WWII pos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1700" y="985837"/>
            <a:ext cx="3067050" cy="4048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191000" y="6019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http://www.allposters.com/-sp/Soldiers-Without-Guns-Posters_i1370826_.htm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Many inventions during </a:t>
            </a:r>
            <a:r>
              <a:rPr lang="en-US" dirty="0" smtClean="0"/>
              <a:t>WWII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Improved and helped with war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Guided missile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Atom bomb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Computer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Penicillin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04800" y="5562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http://blog.adw.org/wp-content/uploads/2009/04/atombomb.jpg</a:t>
            </a:r>
            <a:endParaRPr lang="en-US" dirty="0"/>
          </a:p>
        </p:txBody>
      </p:sp>
      <p:pic>
        <p:nvPicPr>
          <p:cNvPr id="7" name="Picture 6" descr="Atomic-Bo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295400"/>
            <a:ext cx="219456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048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http://upload.wikimedia.org/wikipedia/commons/4/4e/Eniac.jpg</a:t>
            </a:r>
            <a:endParaRPr lang="en-US" dirty="0"/>
          </a:p>
        </p:txBody>
      </p:sp>
      <p:pic>
        <p:nvPicPr>
          <p:cNvPr id="9" name="Picture 8" descr="Eni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4495800"/>
            <a:ext cx="2886968" cy="22061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520700"/>
          </a:xfrm>
        </p:spPr>
        <p:txBody>
          <a:bodyPr/>
          <a:lstStyle/>
          <a:p>
            <a:r>
              <a:rPr lang="en-US" dirty="0" smtClean="0"/>
              <a:t>Duct Tape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876800" y="1676400"/>
            <a:ext cx="3922713" cy="4267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First manufactured in 1942 for the war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Was used to keep moisture out of ammunition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Fixed supplies, guns, and vehicles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Helped fix household items after war</a:t>
            </a:r>
            <a:endParaRPr lang="en-US" sz="2400" dirty="0"/>
          </a:p>
        </p:txBody>
      </p:sp>
      <p:pic>
        <p:nvPicPr>
          <p:cNvPr id="5" name="Content Placeholder 4" descr="duct_tap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81200"/>
            <a:ext cx="3352800" cy="26449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048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http://2.bp.blogspot.com/_ZhOxxbFUEzU/TGrhvLyNxWI/AAAAAAAAAHM/uHHtquOBBEQ/s1600/duct+tape.jpg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681</TotalTime>
  <Words>794</Words>
  <Application>Microsoft Office PowerPoint</Application>
  <PresentationFormat>On-screen Show (4:3)</PresentationFormat>
  <Paragraphs>149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A Separate Peace</vt:lpstr>
      <vt:lpstr>South pacific battles</vt:lpstr>
      <vt:lpstr>Pearl harbor</vt:lpstr>
      <vt:lpstr>Franklin D. Roosevelt</vt:lpstr>
      <vt:lpstr>Dwight David eisenhower</vt:lpstr>
      <vt:lpstr>Poster from WWII</vt:lpstr>
      <vt:lpstr>Poster from WWII</vt:lpstr>
      <vt:lpstr>inventions</vt:lpstr>
      <vt:lpstr>Duct Tape</vt:lpstr>
      <vt:lpstr>Clothing</vt:lpstr>
      <vt:lpstr>Radio</vt:lpstr>
      <vt:lpstr>Top songs</vt:lpstr>
      <vt:lpstr>Bing Crosby</vt:lpstr>
      <vt:lpstr>Top actors/actresses</vt:lpstr>
      <vt:lpstr>Bestselling Books in 1942</vt:lpstr>
      <vt:lpstr>Sports</vt:lpstr>
      <vt:lpstr>How much things cost in 1942</vt:lpstr>
      <vt:lpstr>Works Cited</vt:lpstr>
      <vt:lpstr>Works Cited Continued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Separate Peace</dc:title>
  <dc:creator>Taylor</dc:creator>
  <cp:lastModifiedBy>Taylor</cp:lastModifiedBy>
  <cp:revision>44</cp:revision>
  <dcterms:created xsi:type="dcterms:W3CDTF">2010-09-12T17:57:09Z</dcterms:created>
  <dcterms:modified xsi:type="dcterms:W3CDTF">2010-09-16T02:00:16Z</dcterms:modified>
</cp:coreProperties>
</file>