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58"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921A920-0106-8D4E-9C87-4D75BDA6EC37}" type="datetimeFigureOut">
              <a:rPr lang="en-US" smtClean="0"/>
              <a:pPr/>
              <a:t>9/16/2010</a:t>
            </a:fld>
            <a:endParaRPr lang="en-US"/>
          </a:p>
        </p:txBody>
      </p:sp>
      <p:sp>
        <p:nvSpPr>
          <p:cNvPr id="16" name="Slide Number Placeholder 15"/>
          <p:cNvSpPr>
            <a:spLocks noGrp="1"/>
          </p:cNvSpPr>
          <p:nvPr>
            <p:ph type="sldNum" sz="quarter" idx="11"/>
          </p:nvPr>
        </p:nvSpPr>
        <p:spPr/>
        <p:txBody>
          <a:bodyPr/>
          <a:lstStyle/>
          <a:p>
            <a:fld id="{49B1AB55-2823-3A46-AF39-9964F097461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21A920-0106-8D4E-9C87-4D75BDA6EC37}"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1AB55-2823-3A46-AF39-9964F09746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21A920-0106-8D4E-9C87-4D75BDA6EC37}"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1AB55-2823-3A46-AF39-9964F09746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921A920-0106-8D4E-9C87-4D75BDA6EC37}" type="datetimeFigureOut">
              <a:rPr lang="en-US" smtClean="0"/>
              <a:pPr/>
              <a:t>9/16/2010</a:t>
            </a:fld>
            <a:endParaRPr lang="en-US"/>
          </a:p>
        </p:txBody>
      </p:sp>
      <p:sp>
        <p:nvSpPr>
          <p:cNvPr id="15" name="Slide Number Placeholder 14"/>
          <p:cNvSpPr>
            <a:spLocks noGrp="1"/>
          </p:cNvSpPr>
          <p:nvPr>
            <p:ph type="sldNum" sz="quarter" idx="15"/>
          </p:nvPr>
        </p:nvSpPr>
        <p:spPr/>
        <p:txBody>
          <a:bodyPr/>
          <a:lstStyle>
            <a:lvl1pPr algn="ctr">
              <a:defRPr/>
            </a:lvl1pPr>
          </a:lstStyle>
          <a:p>
            <a:fld id="{49B1AB55-2823-3A46-AF39-9964F097461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21A920-0106-8D4E-9C87-4D75BDA6EC37}"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1AB55-2823-3A46-AF39-9964F097461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1A920-0106-8D4E-9C87-4D75BDA6EC37}"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1AB55-2823-3A46-AF39-9964F097461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9B1AB55-2823-3A46-AF39-9964F097461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921A920-0106-8D4E-9C87-4D75BDA6EC37}" type="datetimeFigureOut">
              <a:rPr lang="en-US" smtClean="0"/>
              <a:pPr/>
              <a:t>9/16/2010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21A920-0106-8D4E-9C87-4D75BDA6EC37}" type="datetimeFigureOut">
              <a:rPr lang="en-US" smtClean="0"/>
              <a:pPr/>
              <a:t>9/16/2010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B1AB55-2823-3A46-AF39-9964F097461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1A920-0106-8D4E-9C87-4D75BDA6EC37}" type="datetimeFigureOut">
              <a:rPr lang="en-US" smtClean="0"/>
              <a:pPr/>
              <a:t>9/16/2010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B1AB55-2823-3A46-AF39-9964F09746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921A920-0106-8D4E-9C87-4D75BDA6EC37}" type="datetimeFigureOut">
              <a:rPr lang="en-US" smtClean="0"/>
              <a:pPr/>
              <a:t>9/16/2010</a:t>
            </a:fld>
            <a:endParaRPr lang="en-US"/>
          </a:p>
        </p:txBody>
      </p:sp>
      <p:sp>
        <p:nvSpPr>
          <p:cNvPr id="9" name="Slide Number Placeholder 8"/>
          <p:cNvSpPr>
            <a:spLocks noGrp="1"/>
          </p:cNvSpPr>
          <p:nvPr>
            <p:ph type="sldNum" sz="quarter" idx="15"/>
          </p:nvPr>
        </p:nvSpPr>
        <p:spPr/>
        <p:txBody>
          <a:bodyPr/>
          <a:lstStyle/>
          <a:p>
            <a:fld id="{49B1AB55-2823-3A46-AF39-9964F097461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921A920-0106-8D4E-9C87-4D75BDA6EC37}" type="datetimeFigureOut">
              <a:rPr lang="en-US" smtClean="0"/>
              <a:pPr/>
              <a:t>9/16/2010</a:t>
            </a:fld>
            <a:endParaRPr lang="en-US"/>
          </a:p>
        </p:txBody>
      </p:sp>
      <p:sp>
        <p:nvSpPr>
          <p:cNvPr id="9" name="Slide Number Placeholder 8"/>
          <p:cNvSpPr>
            <a:spLocks noGrp="1"/>
          </p:cNvSpPr>
          <p:nvPr>
            <p:ph type="sldNum" sz="quarter" idx="11"/>
          </p:nvPr>
        </p:nvSpPr>
        <p:spPr/>
        <p:txBody>
          <a:bodyPr/>
          <a:lstStyle/>
          <a:p>
            <a:fld id="{49B1AB55-2823-3A46-AF39-9964F097461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921A920-0106-8D4E-9C87-4D75BDA6EC37}" type="datetimeFigureOut">
              <a:rPr lang="en-US" smtClean="0"/>
              <a:pPr/>
              <a:t>9/16/2010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9B1AB55-2823-3A46-AF39-9964F097461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historylearningsite.co.uk/medicine_and_world_war_two.htm" TargetMode="External"/><Relationship Id="rId13" Type="http://schemas.openxmlformats.org/officeDocument/2006/relationships/hyperlink" Target="http://timelines.com/1942/9/30/1942-world-series" TargetMode="External"/><Relationship Id="rId3" Type="http://schemas.openxmlformats.org/officeDocument/2006/relationships/hyperlink" Target="http://en.allexperts.com/q/Military-History-669/Military-Draft-WWII.htm" TargetMode="External"/><Relationship Id="rId7" Type="http://schemas.openxmlformats.org/officeDocument/2006/relationships/hyperlink" Target="http://www.enchantedlearning.com/inventors/1400.shtml" TargetMode="External"/><Relationship Id="rId12" Type="http://schemas.openxmlformats.org/officeDocument/2006/relationships/hyperlink" Target="http://cars.mitula.us/cars/ford-1942-sedan" TargetMode="External"/><Relationship Id="rId2" Type="http://schemas.openxmlformats.org/officeDocument/2006/relationships/hyperlink" Target="http://www.historyplace.com/unitedstates/pacificwar/timeline.htm" TargetMode="External"/><Relationship Id="rId1" Type="http://schemas.openxmlformats.org/officeDocument/2006/relationships/slideLayout" Target="../slideLayouts/slideLayout2.xml"/><Relationship Id="rId6" Type="http://schemas.openxmlformats.org/officeDocument/2006/relationships/hyperlink" Target="http://www.trivia-library.com/a/oscar-history-academy-award-winning-movies-and-actors-of-1942.htm" TargetMode="External"/><Relationship Id="rId11" Type="http://schemas.openxmlformats.org/officeDocument/2006/relationships/hyperlink" Target="http://www.foodreference.com/html/html/food-history-1941.html" TargetMode="External"/><Relationship Id="rId5" Type="http://schemas.openxmlformats.org/officeDocument/2006/relationships/hyperlink" Target="http://www.dzentertainment.com/topsongs.html#1942" TargetMode="External"/><Relationship Id="rId15" Type="http://schemas.openxmlformats.org/officeDocument/2006/relationships/hyperlink" Target="http://www.wvonline.com/efhs/1940'sHomePage.HTML" TargetMode="External"/><Relationship Id="rId10" Type="http://schemas.openxmlformats.org/officeDocument/2006/relationships/hyperlink" Target="http://histclo.tripod.com/c1940.html" TargetMode="External"/><Relationship Id="rId4" Type="http://schemas.openxmlformats.org/officeDocument/2006/relationships/hyperlink" Target="http://www.historylearningsite.co.uk/political_leaders_of_world_war_t.htm" TargetMode="External"/><Relationship Id="rId9" Type="http://schemas.openxmlformats.org/officeDocument/2006/relationships/hyperlink" Target="http://www.visitnh.gov/welcome-to-nh/state-facts.aspx" TargetMode="External"/><Relationship Id="rId14" Type="http://schemas.openxmlformats.org/officeDocument/2006/relationships/hyperlink" Target="http://eh.net/encyclopedia/article/tassava.WWII"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google.com/images/1942baseballplay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133600"/>
            <a:ext cx="8305800" cy="1143000"/>
          </a:xfrm>
        </p:spPr>
        <p:txBody>
          <a:bodyPr/>
          <a:lstStyle/>
          <a:p>
            <a:r>
              <a:rPr lang="en-US" dirty="0" smtClean="0"/>
              <a:t>By:</a:t>
            </a:r>
          </a:p>
          <a:p>
            <a:r>
              <a:rPr lang="en-US" dirty="0" smtClean="0"/>
              <a:t>Noah Kinghorn</a:t>
            </a:r>
          </a:p>
          <a:p>
            <a:endParaRPr lang="en-US" dirty="0"/>
          </a:p>
        </p:txBody>
      </p:sp>
      <p:sp>
        <p:nvSpPr>
          <p:cNvPr id="2" name="Title 1"/>
          <p:cNvSpPr>
            <a:spLocks noGrp="1"/>
          </p:cNvSpPr>
          <p:nvPr>
            <p:ph type="ctrTitle"/>
          </p:nvPr>
        </p:nvSpPr>
        <p:spPr>
          <a:xfrm>
            <a:off x="304800" y="381000"/>
            <a:ext cx="8305800" cy="1205132"/>
          </a:xfrm>
        </p:spPr>
        <p:txBody>
          <a:bodyPr/>
          <a:lstStyle/>
          <a:p>
            <a:r>
              <a:rPr lang="en-US" dirty="0" smtClean="0"/>
              <a:t>A Separate Peace Time Capsule</a:t>
            </a:r>
            <a:endParaRPr lang="en-US" dirty="0"/>
          </a:p>
        </p:txBody>
      </p:sp>
      <p:pic>
        <p:nvPicPr>
          <p:cNvPr id="5" name="Picture 4"/>
          <p:cNvPicPr>
            <a:picLocks noChangeAspect="1"/>
          </p:cNvPicPr>
          <p:nvPr/>
        </p:nvPicPr>
        <p:blipFill>
          <a:blip r:embed="rId2"/>
          <a:stretch>
            <a:fillRect/>
          </a:stretch>
        </p:blipFill>
        <p:spPr>
          <a:xfrm>
            <a:off x="3276600" y="3581400"/>
            <a:ext cx="2286000" cy="2971800"/>
          </a:xfrm>
          <a:prstGeom prst="rect">
            <a:avLst/>
          </a:prstGeom>
        </p:spPr>
      </p:pic>
      <p:sp>
        <p:nvSpPr>
          <p:cNvPr id="6" name="TextBox 5"/>
          <p:cNvSpPr txBox="1"/>
          <p:nvPr/>
        </p:nvSpPr>
        <p:spPr>
          <a:xfrm>
            <a:off x="1981200" y="4038600"/>
            <a:ext cx="1295400" cy="923330"/>
          </a:xfrm>
          <a:prstGeom prst="rect">
            <a:avLst/>
          </a:prstGeom>
          <a:noFill/>
        </p:spPr>
        <p:txBody>
          <a:bodyPr wrap="square" rtlCol="0">
            <a:spAutoFit/>
          </a:bodyPr>
          <a:lstStyle/>
          <a:p>
            <a:r>
              <a:rPr lang="en-US" dirty="0" smtClean="0"/>
              <a:t>A Separate Piece book-15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209800"/>
          </a:xfrm>
        </p:spPr>
        <p:txBody>
          <a:bodyPr>
            <a:normAutofit fontScale="92500" lnSpcReduction="10000"/>
          </a:bodyPr>
          <a:lstStyle/>
          <a:p>
            <a:r>
              <a:rPr lang="en-US" dirty="0" smtClean="0"/>
              <a:t>Corn dogs were invented</a:t>
            </a:r>
          </a:p>
          <a:p>
            <a:r>
              <a:rPr lang="en-US" dirty="0" smtClean="0"/>
              <a:t>Every other day milk delivery was started</a:t>
            </a:r>
          </a:p>
          <a:p>
            <a:r>
              <a:rPr lang="en-US" dirty="0" smtClean="0"/>
              <a:t>Coffee rationing began</a:t>
            </a:r>
          </a:p>
          <a:p>
            <a:r>
              <a:rPr lang="en-US" dirty="0" smtClean="0"/>
              <a:t>US military started using K-rations</a:t>
            </a:r>
          </a:p>
          <a:p>
            <a:r>
              <a:rPr lang="en-US" dirty="0" smtClean="0"/>
              <a:t>War-time food rationing began</a:t>
            </a:r>
          </a:p>
          <a:p>
            <a:pPr>
              <a:buNone/>
            </a:pPr>
            <a:endParaRPr lang="en-US" dirty="0"/>
          </a:p>
        </p:txBody>
      </p:sp>
      <p:sp>
        <p:nvSpPr>
          <p:cNvPr id="3" name="Title 2"/>
          <p:cNvSpPr>
            <a:spLocks noGrp="1"/>
          </p:cNvSpPr>
          <p:nvPr>
            <p:ph type="title"/>
          </p:nvPr>
        </p:nvSpPr>
        <p:spPr/>
        <p:txBody>
          <a:bodyPr/>
          <a:lstStyle/>
          <a:p>
            <a:r>
              <a:rPr dirty="0" smtClean="0"/>
              <a:t>Food-9</a:t>
            </a:r>
            <a:endParaRPr lang="en-US" dirty="0"/>
          </a:p>
        </p:txBody>
      </p:sp>
      <p:pic>
        <p:nvPicPr>
          <p:cNvPr id="4" name="Picture 3"/>
          <p:cNvPicPr>
            <a:picLocks noChangeAspect="1"/>
          </p:cNvPicPr>
          <p:nvPr/>
        </p:nvPicPr>
        <p:blipFill>
          <a:blip r:embed="rId2"/>
          <a:stretch>
            <a:fillRect/>
          </a:stretch>
        </p:blipFill>
        <p:spPr>
          <a:xfrm>
            <a:off x="685800" y="3962400"/>
            <a:ext cx="3187700" cy="2552700"/>
          </a:xfrm>
          <a:prstGeom prst="rect">
            <a:avLst/>
          </a:prstGeom>
        </p:spPr>
      </p:pic>
      <p:sp>
        <p:nvSpPr>
          <p:cNvPr id="5" name="TextBox 4"/>
          <p:cNvSpPr txBox="1"/>
          <p:nvPr/>
        </p:nvSpPr>
        <p:spPr>
          <a:xfrm>
            <a:off x="4191000" y="4572000"/>
            <a:ext cx="2438400" cy="369332"/>
          </a:xfrm>
          <a:prstGeom prst="rect">
            <a:avLst/>
          </a:prstGeom>
          <a:noFill/>
        </p:spPr>
        <p:txBody>
          <a:bodyPr wrap="square" rtlCol="0">
            <a:spAutoFit/>
          </a:bodyPr>
          <a:lstStyle/>
          <a:p>
            <a:r>
              <a:rPr lang="en-US" dirty="0" smtClean="0"/>
              <a:t>Corn dogs-26</a:t>
            </a:r>
            <a:endParaRPr lang="en-US" dirty="0"/>
          </a:p>
        </p:txBody>
      </p:sp>
      <p:sp>
        <p:nvSpPr>
          <p:cNvPr id="6" name="TextBox 5"/>
          <p:cNvSpPr txBox="1"/>
          <p:nvPr/>
        </p:nvSpPr>
        <p:spPr>
          <a:xfrm>
            <a:off x="5029200" y="5314771"/>
            <a:ext cx="2743200" cy="646331"/>
          </a:xfrm>
          <a:prstGeom prst="rect">
            <a:avLst/>
          </a:prstGeom>
          <a:noFill/>
        </p:spPr>
        <p:txBody>
          <a:bodyPr wrap="square" rtlCol="0">
            <a:spAutoFit/>
          </a:bodyPr>
          <a:lstStyle/>
          <a:p>
            <a:r>
              <a:rPr lang="en-US" sz="1200" dirty="0" smtClean="0"/>
              <a:t>Gene would like this because he probably had a corn dog when they first came out.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19600" cy="4572000"/>
          </a:xfrm>
        </p:spPr>
        <p:txBody>
          <a:bodyPr/>
          <a:lstStyle/>
          <a:p>
            <a:r>
              <a:rPr lang="en-US" dirty="0" smtClean="0"/>
              <a:t>Ford F-1</a:t>
            </a:r>
          </a:p>
          <a:p>
            <a:r>
              <a:rPr lang="en-US" dirty="0" smtClean="0"/>
              <a:t>Willies Street Rod</a:t>
            </a:r>
          </a:p>
          <a:p>
            <a:r>
              <a:rPr b="1" dirty="0" smtClean="0"/>
              <a:t>Ford</a:t>
            </a:r>
            <a:r>
              <a:rPr dirty="0" smtClean="0"/>
              <a:t> 2-Dr C</a:t>
            </a:r>
            <a:r>
              <a:rPr lang="en-US" dirty="0" err="1" smtClean="0"/>
              <a:t>oupe</a:t>
            </a:r>
            <a:r>
              <a:rPr lang="en-US" dirty="0" smtClean="0"/>
              <a:t> </a:t>
            </a:r>
          </a:p>
          <a:p>
            <a:r>
              <a:rPr lang="en-US" dirty="0" smtClean="0"/>
              <a:t>Alfa Romeo 6c</a:t>
            </a:r>
          </a:p>
          <a:p>
            <a:r>
              <a:rPr dirty="0" smtClean="0"/>
              <a:t>Lincoln Continent</a:t>
            </a:r>
            <a:r>
              <a:rPr lang="en-US" dirty="0" smtClean="0"/>
              <a:t>al</a:t>
            </a:r>
          </a:p>
          <a:p>
            <a:r>
              <a:rPr dirty="0" smtClean="0"/>
              <a:t>Chevrolet Special Delux</a:t>
            </a:r>
            <a:r>
              <a:rPr lang="en-US" dirty="0" err="1" smtClean="0"/>
              <a:t>e</a:t>
            </a:r>
            <a:endParaRPr lang="en-US" dirty="0" smtClean="0"/>
          </a:p>
        </p:txBody>
      </p:sp>
      <p:sp>
        <p:nvSpPr>
          <p:cNvPr id="3" name="Title 2"/>
          <p:cNvSpPr>
            <a:spLocks noGrp="1"/>
          </p:cNvSpPr>
          <p:nvPr>
            <p:ph type="title"/>
          </p:nvPr>
        </p:nvSpPr>
        <p:spPr/>
        <p:txBody>
          <a:bodyPr/>
          <a:lstStyle/>
          <a:p>
            <a:r>
              <a:rPr dirty="0" smtClean="0"/>
              <a:t>Automobiles(cars)-10</a:t>
            </a:r>
            <a:endParaRPr lang="en-US" dirty="0"/>
          </a:p>
        </p:txBody>
      </p:sp>
      <p:pic>
        <p:nvPicPr>
          <p:cNvPr id="4" name="Picture 3"/>
          <p:cNvPicPr>
            <a:picLocks noChangeAspect="1"/>
          </p:cNvPicPr>
          <p:nvPr/>
        </p:nvPicPr>
        <p:blipFill>
          <a:blip r:embed="rId2"/>
          <a:stretch>
            <a:fillRect/>
          </a:stretch>
        </p:blipFill>
        <p:spPr>
          <a:xfrm>
            <a:off x="5257800" y="1524000"/>
            <a:ext cx="3289300" cy="2463800"/>
          </a:xfrm>
          <a:prstGeom prst="rect">
            <a:avLst/>
          </a:prstGeom>
        </p:spPr>
      </p:pic>
      <p:sp>
        <p:nvSpPr>
          <p:cNvPr id="5" name="TextBox 4"/>
          <p:cNvSpPr txBox="1"/>
          <p:nvPr/>
        </p:nvSpPr>
        <p:spPr>
          <a:xfrm>
            <a:off x="5562600" y="4267200"/>
            <a:ext cx="2819400" cy="369332"/>
          </a:xfrm>
          <a:prstGeom prst="rect">
            <a:avLst/>
          </a:prstGeom>
          <a:noFill/>
        </p:spPr>
        <p:txBody>
          <a:bodyPr wrap="square" rtlCol="0">
            <a:spAutoFit/>
          </a:bodyPr>
          <a:lstStyle/>
          <a:p>
            <a:r>
              <a:rPr lang="en-US" dirty="0" smtClean="0"/>
              <a:t>Ford F-1</a:t>
            </a:r>
            <a:endParaRPr lang="en-US" dirty="0"/>
          </a:p>
        </p:txBody>
      </p:sp>
      <p:sp>
        <p:nvSpPr>
          <p:cNvPr id="6" name="TextBox 5"/>
          <p:cNvSpPr txBox="1"/>
          <p:nvPr/>
        </p:nvSpPr>
        <p:spPr>
          <a:xfrm>
            <a:off x="762000" y="5715000"/>
            <a:ext cx="4800600" cy="461665"/>
          </a:xfrm>
          <a:prstGeom prst="rect">
            <a:avLst/>
          </a:prstGeom>
          <a:noFill/>
        </p:spPr>
        <p:txBody>
          <a:bodyPr wrap="square" rtlCol="0">
            <a:spAutoFit/>
          </a:bodyPr>
          <a:lstStyle/>
          <a:p>
            <a:r>
              <a:rPr lang="en-US" sz="1200" dirty="0" smtClean="0"/>
              <a:t>Gene would like this because he probably wanted a car similar to these.</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209800"/>
          </a:xfrm>
        </p:spPr>
        <p:txBody>
          <a:bodyPr>
            <a:normAutofit fontScale="62500" lnSpcReduction="20000"/>
          </a:bodyPr>
          <a:lstStyle/>
          <a:p>
            <a:r>
              <a:rPr lang="en-US" dirty="0" smtClean="0"/>
              <a:t>Back in the 1940’s and up baseball was a huge thing. </a:t>
            </a:r>
          </a:p>
          <a:p>
            <a:r>
              <a:rPr lang="en-US" dirty="0" smtClean="0"/>
              <a:t>The world series was between the New York Yankees and the St. Louis Cardinals.</a:t>
            </a:r>
          </a:p>
          <a:p>
            <a:r>
              <a:rPr lang="en-US" dirty="0" smtClean="0"/>
              <a:t>The Cardinals won with only five games,</a:t>
            </a:r>
            <a:r>
              <a:rPr dirty="0" smtClean="0"/>
              <a:t> their first championship since 1934 and their fourth overall.</a:t>
            </a:r>
            <a:endParaRPr lang="en-US" dirty="0" smtClean="0"/>
          </a:p>
          <a:p>
            <a:r>
              <a:rPr lang="en-US" dirty="0" smtClean="0"/>
              <a:t> The Cardinals set a </a:t>
            </a:r>
            <a:r>
              <a:rPr dirty="0" smtClean="0"/>
              <a:t>record for victories with</a:t>
            </a:r>
            <a:r>
              <a:rPr lang="en-US" dirty="0" smtClean="0"/>
              <a:t>,</a:t>
            </a:r>
            <a:r>
              <a:rPr dirty="0" smtClean="0"/>
              <a:t> 106 </a:t>
            </a:r>
            <a:r>
              <a:rPr lang="en-US" dirty="0" smtClean="0"/>
              <a:t>wins.</a:t>
            </a:r>
          </a:p>
          <a:p>
            <a:r>
              <a:rPr lang="en-US" dirty="0" smtClean="0"/>
              <a:t>The Yankees won the first game.</a:t>
            </a:r>
          </a:p>
          <a:p>
            <a:r>
              <a:rPr dirty="0" smtClean="0"/>
              <a:t>The loss was the Yankees' first since the 1926 World Series</a:t>
            </a:r>
            <a:r>
              <a:rPr lang="en-US" dirty="0" smtClean="0"/>
              <a:t>!</a:t>
            </a:r>
          </a:p>
          <a:p>
            <a:pPr>
              <a:buNone/>
            </a:pPr>
            <a:r>
              <a:rPr lang="en-US" dirty="0" smtClean="0"/>
              <a:t> </a:t>
            </a:r>
          </a:p>
        </p:txBody>
      </p:sp>
      <p:sp>
        <p:nvSpPr>
          <p:cNvPr id="3" name="Title 2"/>
          <p:cNvSpPr>
            <a:spLocks noGrp="1"/>
          </p:cNvSpPr>
          <p:nvPr>
            <p:ph type="title"/>
          </p:nvPr>
        </p:nvSpPr>
        <p:spPr/>
        <p:txBody>
          <a:bodyPr/>
          <a:lstStyle/>
          <a:p>
            <a:r>
              <a:rPr dirty="0" smtClean="0"/>
              <a:t>World Series in 1942-11</a:t>
            </a:r>
            <a:endParaRPr lang="en-US" dirty="0"/>
          </a:p>
        </p:txBody>
      </p:sp>
      <p:pic>
        <p:nvPicPr>
          <p:cNvPr id="5" name="Picture 4"/>
          <p:cNvPicPr>
            <a:picLocks noChangeAspect="1"/>
          </p:cNvPicPr>
          <p:nvPr/>
        </p:nvPicPr>
        <p:blipFill>
          <a:blip r:embed="rId2"/>
          <a:stretch>
            <a:fillRect/>
          </a:stretch>
        </p:blipFill>
        <p:spPr>
          <a:xfrm>
            <a:off x="914400" y="3733800"/>
            <a:ext cx="2032000" cy="2692400"/>
          </a:xfrm>
          <a:prstGeom prst="rect">
            <a:avLst/>
          </a:prstGeom>
        </p:spPr>
      </p:pic>
      <p:sp>
        <p:nvSpPr>
          <p:cNvPr id="6" name="TextBox 5"/>
          <p:cNvSpPr txBox="1"/>
          <p:nvPr/>
        </p:nvSpPr>
        <p:spPr>
          <a:xfrm>
            <a:off x="2946400" y="4800600"/>
            <a:ext cx="1981200" cy="369332"/>
          </a:xfrm>
          <a:prstGeom prst="rect">
            <a:avLst/>
          </a:prstGeom>
          <a:noFill/>
        </p:spPr>
        <p:txBody>
          <a:bodyPr wrap="square" rtlCol="0">
            <a:spAutoFit/>
          </a:bodyPr>
          <a:lstStyle/>
          <a:p>
            <a:r>
              <a:rPr lang="en-US" dirty="0" smtClean="0"/>
              <a:t>Baseball player-27</a:t>
            </a:r>
            <a:endParaRPr lang="en-US" dirty="0"/>
          </a:p>
        </p:txBody>
      </p:sp>
      <p:sp>
        <p:nvSpPr>
          <p:cNvPr id="7" name="TextBox 6"/>
          <p:cNvSpPr txBox="1"/>
          <p:nvPr/>
        </p:nvSpPr>
        <p:spPr>
          <a:xfrm>
            <a:off x="4572000" y="5419635"/>
            <a:ext cx="3657600" cy="738664"/>
          </a:xfrm>
          <a:prstGeom prst="rect">
            <a:avLst/>
          </a:prstGeom>
          <a:noFill/>
        </p:spPr>
        <p:txBody>
          <a:bodyPr wrap="square" rtlCol="0">
            <a:spAutoFit/>
          </a:bodyPr>
          <a:lstStyle/>
          <a:p>
            <a:r>
              <a:rPr lang="en-US" sz="1400" dirty="0" smtClean="0"/>
              <a:t>Gene would be interested in this because he most likely missed out on the baseball games while at Devon.</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With the Great Depression going on the economy was in a bad state, that is until </a:t>
            </a:r>
            <a:r>
              <a:rPr lang="en-US" dirty="0" err="1" smtClean="0"/>
              <a:t>WWll</a:t>
            </a:r>
            <a:r>
              <a:rPr lang="en-US" dirty="0" smtClean="0"/>
              <a:t> ended it.</a:t>
            </a:r>
          </a:p>
          <a:p>
            <a:r>
              <a:rPr lang="en-US" dirty="0" smtClean="0"/>
              <a:t>With all the spending the nation had to do to survive the war, the Great Depression slowly evaporated and the economy returned to normal. It was shaky and hanging on a limb, but it was normal.</a:t>
            </a:r>
          </a:p>
          <a:p>
            <a:r>
              <a:rPr lang="en-US" dirty="0" smtClean="0"/>
              <a:t>But everything was not good. Every day many people lost their life's fighting for our nation. The war was so far-reaching it was killing people inside of America too. Food was rationed and often people could not get the food they needed to survive. The war was good and bad. It ended the depression, but it also caused many to lose their life.</a:t>
            </a:r>
          </a:p>
          <a:p>
            <a:endParaRPr lang="en-US" dirty="0"/>
          </a:p>
        </p:txBody>
      </p:sp>
      <p:sp>
        <p:nvSpPr>
          <p:cNvPr id="3" name="Title 2"/>
          <p:cNvSpPr>
            <a:spLocks noGrp="1"/>
          </p:cNvSpPr>
          <p:nvPr>
            <p:ph type="title"/>
          </p:nvPr>
        </p:nvSpPr>
        <p:spPr/>
        <p:txBody>
          <a:bodyPr/>
          <a:lstStyle/>
          <a:p>
            <a:r>
              <a:rPr dirty="0" smtClean="0"/>
              <a:t>Economy-12</a:t>
            </a:r>
            <a:endParaRPr lang="en-US" dirty="0"/>
          </a:p>
        </p:txBody>
      </p:sp>
      <p:sp>
        <p:nvSpPr>
          <p:cNvPr id="4" name="TextBox 3"/>
          <p:cNvSpPr txBox="1"/>
          <p:nvPr/>
        </p:nvSpPr>
        <p:spPr>
          <a:xfrm>
            <a:off x="685800" y="5943600"/>
            <a:ext cx="3048000" cy="553998"/>
          </a:xfrm>
          <a:prstGeom prst="rect">
            <a:avLst/>
          </a:prstGeom>
          <a:noFill/>
        </p:spPr>
        <p:txBody>
          <a:bodyPr wrap="square" rtlCol="0">
            <a:spAutoFit/>
          </a:bodyPr>
          <a:lstStyle/>
          <a:p>
            <a:r>
              <a:rPr lang="en-US" sz="1200" dirty="0" smtClean="0"/>
              <a:t>Gene would want to know the state of the economy</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667000"/>
          </a:xfrm>
        </p:spPr>
        <p:txBody>
          <a:bodyPr>
            <a:normAutofit fontScale="70000" lnSpcReduction="20000"/>
          </a:bodyPr>
          <a:lstStyle/>
          <a:p>
            <a:r>
              <a:rPr dirty="0" smtClean="0"/>
              <a:t>Population 132,122,000</a:t>
            </a:r>
            <a:endParaRPr lang="en-US" dirty="0" smtClean="0"/>
          </a:p>
          <a:p>
            <a:r>
              <a:rPr lang="en-US" dirty="0" smtClean="0"/>
              <a:t>Many people were unemployed with a number of </a:t>
            </a:r>
            <a:r>
              <a:rPr dirty="0" smtClean="0"/>
              <a:t>8,120,000</a:t>
            </a:r>
            <a:endParaRPr lang="en-US" dirty="0" smtClean="0"/>
          </a:p>
          <a:p>
            <a:r>
              <a:rPr lang="en-US" dirty="0" smtClean="0"/>
              <a:t>The US N</a:t>
            </a:r>
            <a:r>
              <a:rPr dirty="0" smtClean="0"/>
              <a:t>ational </a:t>
            </a:r>
            <a:r>
              <a:rPr lang="en-US" dirty="0" smtClean="0"/>
              <a:t>Debt was </a:t>
            </a:r>
            <a:r>
              <a:rPr dirty="0" smtClean="0"/>
              <a:t>$43 Billion</a:t>
            </a:r>
            <a:endParaRPr lang="en-US" dirty="0" smtClean="0"/>
          </a:p>
          <a:p>
            <a:r>
              <a:rPr lang="en-US" dirty="0" smtClean="0"/>
              <a:t>Minimum wage was </a:t>
            </a:r>
            <a:r>
              <a:rPr dirty="0" smtClean="0"/>
              <a:t>$.43 per hour</a:t>
            </a:r>
            <a:endParaRPr lang="en-US" dirty="0" smtClean="0"/>
          </a:p>
          <a:p>
            <a:r>
              <a:rPr lang="en-US" dirty="0" smtClean="0"/>
              <a:t>The average salary was </a:t>
            </a:r>
            <a:r>
              <a:rPr dirty="0" smtClean="0"/>
              <a:t>$1,299</a:t>
            </a:r>
            <a:endParaRPr lang="en-US" dirty="0" smtClean="0"/>
          </a:p>
          <a:p>
            <a:r>
              <a:rPr dirty="0" smtClean="0"/>
              <a:t>Antarctica is discovered to be a continent </a:t>
            </a:r>
            <a:endParaRPr lang="en-US" dirty="0" smtClean="0"/>
          </a:p>
          <a:p>
            <a:r>
              <a:rPr lang="en-US" dirty="0" smtClean="0"/>
              <a:t>The </a:t>
            </a:r>
            <a:r>
              <a:rPr dirty="0" smtClean="0"/>
              <a:t>Life expectancy </a:t>
            </a:r>
            <a:r>
              <a:rPr lang="en-US" dirty="0" smtClean="0"/>
              <a:t>was </a:t>
            </a:r>
            <a:r>
              <a:rPr dirty="0" smtClean="0"/>
              <a:t>68.2</a:t>
            </a:r>
            <a:r>
              <a:rPr lang="en-US" dirty="0" smtClean="0"/>
              <a:t>%</a:t>
            </a:r>
            <a:r>
              <a:rPr dirty="0" smtClean="0"/>
              <a:t> female </a:t>
            </a:r>
            <a:r>
              <a:rPr lang="en-US" dirty="0" smtClean="0"/>
              <a:t>and </a:t>
            </a:r>
            <a:r>
              <a:rPr dirty="0" smtClean="0"/>
              <a:t>60.8</a:t>
            </a:r>
            <a:r>
              <a:rPr lang="en-US" dirty="0" smtClean="0"/>
              <a:t>%</a:t>
            </a:r>
            <a:r>
              <a:rPr dirty="0" smtClean="0"/>
              <a:t> male</a:t>
            </a:r>
            <a:r>
              <a:rPr lang="en-US" dirty="0" smtClean="0"/>
              <a:t>  </a:t>
            </a:r>
            <a:r>
              <a:rPr dirty="0" smtClean="0"/>
              <a:t> </a:t>
            </a:r>
            <a:r>
              <a:rPr lang="en-US" dirty="0" smtClean="0"/>
              <a:t> </a:t>
            </a:r>
          </a:p>
          <a:p>
            <a:pPr>
              <a:buNone/>
            </a:pPr>
            <a:r>
              <a:rPr dirty="0" smtClean="0"/>
              <a:t> </a:t>
            </a:r>
            <a:r>
              <a:rPr lang="en-US" dirty="0" smtClean="0"/>
              <a:t> </a:t>
            </a:r>
            <a:endParaRPr lang="en-US" dirty="0"/>
          </a:p>
        </p:txBody>
      </p:sp>
      <p:sp>
        <p:nvSpPr>
          <p:cNvPr id="3" name="Title 2"/>
          <p:cNvSpPr>
            <a:spLocks noGrp="1"/>
          </p:cNvSpPr>
          <p:nvPr>
            <p:ph type="title"/>
          </p:nvPr>
        </p:nvSpPr>
        <p:spPr/>
        <p:txBody>
          <a:bodyPr/>
          <a:lstStyle/>
          <a:p>
            <a:r>
              <a:rPr dirty="0" smtClean="0"/>
              <a:t>Facts about 1940's decade-13</a:t>
            </a:r>
            <a:endParaRPr lang="en-US" dirty="0"/>
          </a:p>
        </p:txBody>
      </p:sp>
      <p:sp>
        <p:nvSpPr>
          <p:cNvPr id="4" name="TextBox 3"/>
          <p:cNvSpPr txBox="1"/>
          <p:nvPr/>
        </p:nvSpPr>
        <p:spPr>
          <a:xfrm>
            <a:off x="1066800" y="5181600"/>
            <a:ext cx="3733800" cy="461665"/>
          </a:xfrm>
          <a:prstGeom prst="rect">
            <a:avLst/>
          </a:prstGeom>
          <a:noFill/>
        </p:spPr>
        <p:txBody>
          <a:bodyPr wrap="square" rtlCol="0">
            <a:spAutoFit/>
          </a:bodyPr>
          <a:lstStyle/>
          <a:p>
            <a:r>
              <a:rPr lang="en-US" sz="1200" dirty="0" smtClean="0"/>
              <a:t>These are nice facts that Gene would most likely like to read.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Propaganda posters</a:t>
            </a:r>
            <a:endParaRPr lang="en-US" dirty="0"/>
          </a:p>
        </p:txBody>
      </p:sp>
      <p:pic>
        <p:nvPicPr>
          <p:cNvPr id="7" name="Picture 6"/>
          <p:cNvPicPr>
            <a:picLocks noChangeAspect="1"/>
          </p:cNvPicPr>
          <p:nvPr/>
        </p:nvPicPr>
        <p:blipFill>
          <a:blip r:embed="rId2"/>
          <a:stretch>
            <a:fillRect/>
          </a:stretch>
        </p:blipFill>
        <p:spPr>
          <a:xfrm>
            <a:off x="762000" y="1720850"/>
            <a:ext cx="3200400" cy="4603784"/>
          </a:xfrm>
          <a:prstGeom prst="rect">
            <a:avLst/>
          </a:prstGeom>
        </p:spPr>
      </p:pic>
      <p:pic>
        <p:nvPicPr>
          <p:cNvPr id="8" name="Picture 7"/>
          <p:cNvPicPr>
            <a:picLocks noChangeAspect="1"/>
          </p:cNvPicPr>
          <p:nvPr/>
        </p:nvPicPr>
        <p:blipFill>
          <a:blip r:embed="rId3"/>
          <a:stretch>
            <a:fillRect/>
          </a:stretch>
        </p:blipFill>
        <p:spPr>
          <a:xfrm>
            <a:off x="4849742" y="1720850"/>
            <a:ext cx="3621158" cy="4603784"/>
          </a:xfrm>
          <a:prstGeom prst="rect">
            <a:avLst/>
          </a:prstGeom>
        </p:spPr>
      </p:pic>
      <p:sp>
        <p:nvSpPr>
          <p:cNvPr id="9" name="TextBox 8"/>
          <p:cNvSpPr txBox="1"/>
          <p:nvPr/>
        </p:nvSpPr>
        <p:spPr>
          <a:xfrm>
            <a:off x="3962400" y="1905000"/>
            <a:ext cx="887342" cy="369332"/>
          </a:xfrm>
          <a:prstGeom prst="rect">
            <a:avLst/>
          </a:prstGeom>
          <a:noFill/>
        </p:spPr>
        <p:txBody>
          <a:bodyPr wrap="square" rtlCol="0">
            <a:spAutoFit/>
          </a:bodyPr>
          <a:lstStyle/>
          <a:p>
            <a:r>
              <a:rPr lang="en-US" dirty="0" smtClean="0"/>
              <a:t>- 28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hlinkClick r:id="rId2"/>
              </a:rPr>
              <a:t>http://www.historyplace.com/unitedstates/pacificwar/timeline.htm</a:t>
            </a:r>
            <a:r>
              <a:rPr lang="en-US" dirty="0" smtClean="0"/>
              <a:t> -1</a:t>
            </a:r>
          </a:p>
          <a:p>
            <a:r>
              <a:rPr lang="en-US" dirty="0" smtClean="0">
                <a:hlinkClick r:id="rId3"/>
              </a:rPr>
              <a:t>http://en.allexperts.com/q/Military-History-669/Military-Draft-WWII.htm</a:t>
            </a:r>
            <a:r>
              <a:rPr lang="en-US" dirty="0" smtClean="0"/>
              <a:t>-2</a:t>
            </a:r>
          </a:p>
          <a:p>
            <a:r>
              <a:rPr lang="en-US" dirty="0" smtClean="0">
                <a:hlinkClick r:id="rId4"/>
              </a:rPr>
              <a:t>http://www.historylearningsite.co.uk/political_leaders_of_world_war_t.htm</a:t>
            </a:r>
            <a:r>
              <a:rPr lang="en-US" dirty="0" smtClean="0"/>
              <a:t>-3</a:t>
            </a:r>
          </a:p>
          <a:p>
            <a:r>
              <a:rPr lang="en-US" dirty="0" smtClean="0">
                <a:hlinkClick r:id="rId5"/>
              </a:rPr>
              <a:t>http://www.dzentertainment.com/topsongs.html#1942</a:t>
            </a:r>
            <a:r>
              <a:rPr lang="en-US" dirty="0" smtClean="0"/>
              <a:t>-4 top songs</a:t>
            </a:r>
          </a:p>
          <a:p>
            <a:r>
              <a:rPr lang="en-US" dirty="0" smtClean="0">
                <a:hlinkClick r:id="rId6"/>
              </a:rPr>
              <a:t>http://www.trivia-library.com/a/oscar-history-academy-award-winning-movies-and-actors-of-1942.htm</a:t>
            </a:r>
            <a:r>
              <a:rPr lang="en-US" dirty="0" smtClean="0"/>
              <a:t> - 5</a:t>
            </a:r>
          </a:p>
          <a:p>
            <a:r>
              <a:rPr lang="en-US" dirty="0" smtClean="0">
                <a:hlinkClick r:id="rId7"/>
              </a:rPr>
              <a:t>http://www.enchantedlearning.com/inventors/1400.shtml</a:t>
            </a:r>
            <a:r>
              <a:rPr lang="en-US" dirty="0" smtClean="0"/>
              <a:t> -6</a:t>
            </a:r>
          </a:p>
          <a:p>
            <a:r>
              <a:rPr lang="en-US" dirty="0" smtClean="0">
                <a:hlinkClick r:id="rId8"/>
              </a:rPr>
              <a:t>http://www.historylearningsite.co.uk/medicine_and_world_war_two.htm</a:t>
            </a:r>
            <a:r>
              <a:rPr lang="en-US" dirty="0" smtClean="0"/>
              <a:t> -6</a:t>
            </a:r>
          </a:p>
          <a:p>
            <a:r>
              <a:rPr lang="en-US" dirty="0" smtClean="0">
                <a:hlinkClick r:id="rId9"/>
              </a:rPr>
              <a:t>http://www.visitnh.gov/welcome-to-nh/state-facts.aspx</a:t>
            </a:r>
            <a:r>
              <a:rPr lang="en-US" dirty="0" smtClean="0"/>
              <a:t> -7</a:t>
            </a:r>
          </a:p>
          <a:p>
            <a:r>
              <a:rPr lang="en-US" dirty="0" smtClean="0">
                <a:hlinkClick r:id="rId10"/>
              </a:rPr>
              <a:t>http://histclo.tripod.com/c1940.html</a:t>
            </a:r>
            <a:r>
              <a:rPr lang="en-US" dirty="0" smtClean="0"/>
              <a:t> -8</a:t>
            </a:r>
          </a:p>
          <a:p>
            <a:r>
              <a:rPr lang="en-US" dirty="0" smtClean="0">
                <a:hlinkClick r:id="rId11"/>
              </a:rPr>
              <a:t>http://www.foodreference.com/html/html/food-history-1941.html</a:t>
            </a:r>
            <a:r>
              <a:rPr lang="en-US" dirty="0" smtClean="0"/>
              <a:t> -9</a:t>
            </a:r>
          </a:p>
          <a:p>
            <a:r>
              <a:rPr lang="en-US" dirty="0" smtClean="0">
                <a:hlinkClick r:id="rId12"/>
              </a:rPr>
              <a:t>http://cars.mitula.us/cars/ford-1942-sedan</a:t>
            </a:r>
            <a:r>
              <a:rPr lang="en-US" dirty="0" smtClean="0"/>
              <a:t> -10</a:t>
            </a:r>
          </a:p>
          <a:p>
            <a:r>
              <a:rPr lang="en-US" dirty="0" smtClean="0">
                <a:hlinkClick r:id="rId13"/>
              </a:rPr>
              <a:t>http://timelines.com/1942/9/30/1942-world-series</a:t>
            </a:r>
            <a:r>
              <a:rPr lang="en-US" dirty="0" smtClean="0"/>
              <a:t> -11</a:t>
            </a:r>
          </a:p>
          <a:p>
            <a:r>
              <a:rPr lang="en-US" dirty="0" smtClean="0">
                <a:hlinkClick r:id="rId14"/>
              </a:rPr>
              <a:t>http://eh.net/encyclopedia/article/tassava.WWII</a:t>
            </a:r>
            <a:r>
              <a:rPr lang="en-US" dirty="0" smtClean="0"/>
              <a:t> -12 </a:t>
            </a:r>
          </a:p>
          <a:p>
            <a:r>
              <a:rPr lang="en-US" dirty="0" smtClean="0">
                <a:hlinkClick r:id="rId15"/>
              </a:rPr>
              <a:t>http://www.wvonline.com/efhs/1940%27sHomePage.HTML</a:t>
            </a:r>
            <a:r>
              <a:rPr lang="en-US" dirty="0" smtClean="0"/>
              <a:t> -13</a:t>
            </a:r>
            <a:endParaRPr lang="en-US" dirty="0"/>
          </a:p>
        </p:txBody>
      </p:sp>
      <p:sp>
        <p:nvSpPr>
          <p:cNvPr id="2" name="Title 1"/>
          <p:cNvSpPr>
            <a:spLocks noGrp="1"/>
          </p:cNvSpPr>
          <p:nvPr>
            <p:ph type="title"/>
          </p:nvPr>
        </p:nvSpPr>
        <p:spPr/>
        <p:txBody>
          <a:bodyPr/>
          <a:lstStyle/>
          <a:p>
            <a:r>
              <a:rPr lang="en-US" dirty="0" smtClean="0"/>
              <a:t>Works Cited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1514" dirty="0" smtClean="0">
                <a:hlinkClick r:id="rId2"/>
              </a:rPr>
              <a:t>Google.com/images/aseparatepeace   -15</a:t>
            </a:r>
          </a:p>
          <a:p>
            <a:r>
              <a:rPr lang="en-US" sz="1514" dirty="0" smtClean="0">
                <a:hlinkClick r:id="rId2"/>
              </a:rPr>
              <a:t>Google.com/images/WorldWar2   -16</a:t>
            </a:r>
          </a:p>
          <a:p>
            <a:r>
              <a:rPr lang="en-US" sz="1514" dirty="0" smtClean="0">
                <a:hlinkClick r:id="rId2"/>
              </a:rPr>
              <a:t>Google.com/images/WorldWar2drarft    -17</a:t>
            </a:r>
          </a:p>
          <a:p>
            <a:r>
              <a:rPr lang="en-US" sz="1514" dirty="0" smtClean="0">
                <a:hlinkClick r:id="rId2"/>
              </a:rPr>
              <a:t>Google.com/images/Hitler    -18</a:t>
            </a:r>
          </a:p>
          <a:p>
            <a:r>
              <a:rPr lang="en-US" sz="1514" dirty="0" smtClean="0">
                <a:hlinkClick r:id="rId2"/>
              </a:rPr>
              <a:t>Google.com/images/Churchill   -19</a:t>
            </a:r>
          </a:p>
          <a:p>
            <a:r>
              <a:rPr lang="en-US" sz="1514" dirty="0" smtClean="0">
                <a:hlinkClick r:id="rId2"/>
              </a:rPr>
              <a:t>Google.com/images/F.D.Rosevelt     -20</a:t>
            </a:r>
          </a:p>
          <a:p>
            <a:r>
              <a:rPr lang="en-US" sz="1514" dirty="0" smtClean="0">
                <a:hlinkClick r:id="rId2"/>
              </a:rPr>
              <a:t>Google.com/images/Stalin    -21</a:t>
            </a:r>
          </a:p>
          <a:p>
            <a:r>
              <a:rPr lang="en-US" sz="1514" dirty="0" smtClean="0">
                <a:hlinkClick r:id="rId2"/>
              </a:rPr>
              <a:t>Google.com/images/awhitechristmassoundtrackcover   -22</a:t>
            </a:r>
          </a:p>
          <a:p>
            <a:r>
              <a:rPr lang="en-US" sz="1514" dirty="0" smtClean="0">
                <a:hlinkClick r:id="rId2"/>
              </a:rPr>
              <a:t>Google.com/images/RonaldColeman    -23</a:t>
            </a:r>
          </a:p>
          <a:p>
            <a:r>
              <a:rPr lang="en-US" sz="1514" dirty="0" smtClean="0">
                <a:hlinkClick r:id="rId2"/>
              </a:rPr>
              <a:t>Google.com/images/Penicillin    -24</a:t>
            </a:r>
          </a:p>
          <a:p>
            <a:r>
              <a:rPr lang="en-US" sz="1514" dirty="0" smtClean="0">
                <a:hlinkClick r:id="rId2"/>
              </a:rPr>
              <a:t>Google.com/images/Corndog     -25</a:t>
            </a:r>
          </a:p>
          <a:p>
            <a:r>
              <a:rPr lang="en-US" sz="1514" dirty="0" smtClean="0">
                <a:hlinkClick r:id="rId2"/>
              </a:rPr>
              <a:t>Google.com/images/Ford F-1    -26</a:t>
            </a:r>
          </a:p>
          <a:p>
            <a:r>
              <a:rPr lang="en-US" sz="1514" dirty="0" smtClean="0">
                <a:hlinkClick r:id="rId2"/>
              </a:rPr>
              <a:t>Google.com/images/1942 Baseball player   -27  </a:t>
            </a:r>
          </a:p>
          <a:p>
            <a:r>
              <a:rPr lang="en-US" sz="1514" dirty="0" smtClean="0">
                <a:hlinkClick r:id="rId2"/>
              </a:rPr>
              <a:t>Google.com/images/Propaganda posters in 1942     -28</a:t>
            </a:r>
          </a:p>
          <a:p>
            <a:endParaRPr lang="en-US" sz="1000" dirty="0" smtClean="0">
              <a:hlinkClick r:id="rId2"/>
            </a:endParaRPr>
          </a:p>
          <a:p>
            <a:endParaRPr lang="en-US" sz="1000" dirty="0" smtClean="0">
              <a:hlinkClick r:id="rId2"/>
            </a:endParaRPr>
          </a:p>
          <a:p>
            <a:endParaRPr lang="en-US" sz="1000" dirty="0" smtClean="0">
              <a:hlinkClick r:id="rId2"/>
            </a:endParaRPr>
          </a:p>
          <a:p>
            <a:endParaRPr lang="en-US" sz="1000" dirty="0" smtClean="0">
              <a:hlinkClick r:id="rId2"/>
            </a:endParaRPr>
          </a:p>
          <a:p>
            <a:endParaRPr lang="en-US" sz="1000" dirty="0" smtClean="0">
              <a:hlinkClick r:id="rId2"/>
            </a:endParaRPr>
          </a:p>
          <a:p>
            <a:endParaRPr lang="en-US" sz="1000" dirty="0" smtClean="0">
              <a:hlinkClick r:id="rId2"/>
            </a:endParaRPr>
          </a:p>
          <a:p>
            <a:pPr>
              <a:buNone/>
            </a:pPr>
            <a:r>
              <a:rPr lang="en-US" sz="1000" dirty="0" smtClean="0"/>
              <a:t> </a:t>
            </a:r>
          </a:p>
          <a:p>
            <a:endParaRPr lang="en-US" sz="1000" dirty="0"/>
          </a:p>
        </p:txBody>
      </p:sp>
      <p:sp>
        <p:nvSpPr>
          <p:cNvPr id="3" name="Title 2"/>
          <p:cNvSpPr>
            <a:spLocks noGrp="1"/>
          </p:cNvSpPr>
          <p:nvPr>
            <p:ph type="title"/>
          </p:nvPr>
        </p:nvSpPr>
        <p:spPr/>
        <p:txBody>
          <a:bodyPr/>
          <a:lstStyle/>
          <a:p>
            <a:r>
              <a:rPr dirty="0" smtClean="0"/>
              <a:t>Works Cited (pictures)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smtClean="0"/>
              <a:t>December 7, 1941 - Japanese bomb Pearl Harbor, Hawaii</a:t>
            </a:r>
            <a:r>
              <a:rPr lang="en-US" dirty="0" smtClean="0"/>
              <a:t>.</a:t>
            </a:r>
          </a:p>
          <a:p>
            <a:r>
              <a:rPr dirty="0" smtClean="0"/>
              <a:t>December 8, 1941 - U.S. and Britain declare war on Japan</a:t>
            </a:r>
            <a:r>
              <a:rPr lang="en-US" dirty="0" smtClean="0"/>
              <a:t>.</a:t>
            </a:r>
          </a:p>
          <a:p>
            <a:pPr>
              <a:buNone/>
            </a:pP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South Pacific battles in </a:t>
            </a:r>
            <a:r>
              <a:rPr lang="en-US" dirty="0" err="1" smtClean="0"/>
              <a:t>WWll</a:t>
            </a:r>
            <a:r>
              <a:rPr dirty="0" smtClean="0"/>
              <a:t>-1</a:t>
            </a:r>
            <a:endParaRPr lang="en-US" dirty="0"/>
          </a:p>
        </p:txBody>
      </p:sp>
      <p:pic>
        <p:nvPicPr>
          <p:cNvPr id="4" name="Picture 3"/>
          <p:cNvPicPr>
            <a:picLocks noChangeAspect="1"/>
          </p:cNvPicPr>
          <p:nvPr/>
        </p:nvPicPr>
        <p:blipFill>
          <a:blip r:embed="rId2"/>
          <a:stretch>
            <a:fillRect/>
          </a:stretch>
        </p:blipFill>
        <p:spPr>
          <a:xfrm>
            <a:off x="5257800" y="3894363"/>
            <a:ext cx="3759200" cy="2550886"/>
          </a:xfrm>
          <a:prstGeom prst="rect">
            <a:avLst/>
          </a:prstGeom>
        </p:spPr>
      </p:pic>
      <p:pic>
        <p:nvPicPr>
          <p:cNvPr id="5" name="Picture 4"/>
          <p:cNvPicPr>
            <a:picLocks noChangeAspect="1"/>
          </p:cNvPicPr>
          <p:nvPr/>
        </p:nvPicPr>
        <p:blipFill>
          <a:blip r:embed="rId3"/>
          <a:stretch>
            <a:fillRect/>
          </a:stretch>
        </p:blipFill>
        <p:spPr>
          <a:xfrm>
            <a:off x="1941648" y="3894363"/>
            <a:ext cx="3316152" cy="2550886"/>
          </a:xfrm>
          <a:prstGeom prst="rect">
            <a:avLst/>
          </a:prstGeom>
        </p:spPr>
      </p:pic>
      <p:sp>
        <p:nvSpPr>
          <p:cNvPr id="6" name="TextBox 5"/>
          <p:cNvSpPr txBox="1"/>
          <p:nvPr/>
        </p:nvSpPr>
        <p:spPr>
          <a:xfrm>
            <a:off x="1941648" y="3525031"/>
            <a:ext cx="7075352" cy="369332"/>
          </a:xfrm>
          <a:prstGeom prst="rect">
            <a:avLst/>
          </a:prstGeom>
          <a:noFill/>
        </p:spPr>
        <p:txBody>
          <a:bodyPr wrap="square" rtlCol="0">
            <a:spAutoFit/>
          </a:bodyPr>
          <a:lstStyle/>
          <a:p>
            <a:r>
              <a:rPr lang="en-US" dirty="0" smtClean="0"/>
              <a:t>Marching Soldiers-16					Soldier-16</a:t>
            </a:r>
            <a:endParaRPr lang="en-US" dirty="0"/>
          </a:p>
        </p:txBody>
      </p:sp>
      <p:sp>
        <p:nvSpPr>
          <p:cNvPr id="7" name="TextBox 6"/>
          <p:cNvSpPr txBox="1"/>
          <p:nvPr/>
        </p:nvSpPr>
        <p:spPr>
          <a:xfrm>
            <a:off x="381000" y="4038600"/>
            <a:ext cx="1560648" cy="830997"/>
          </a:xfrm>
          <a:prstGeom prst="rect">
            <a:avLst/>
          </a:prstGeom>
          <a:noFill/>
        </p:spPr>
        <p:txBody>
          <a:bodyPr wrap="square" rtlCol="0">
            <a:spAutoFit/>
          </a:bodyPr>
          <a:lstStyle/>
          <a:p>
            <a:r>
              <a:rPr lang="en-US" sz="1200" dirty="0" smtClean="0"/>
              <a:t>Gene would want to know this because he would be interested in the war</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315200" cy="3505200"/>
          </a:xfrm>
        </p:spPr>
        <p:txBody>
          <a:bodyPr>
            <a:normAutofit fontScale="92500" lnSpcReduction="20000"/>
          </a:bodyPr>
          <a:lstStyle/>
          <a:p>
            <a:r>
              <a:rPr lang="en-US" dirty="0" smtClean="0"/>
              <a:t>During the war, nobody was deferred from the draft. All sorts of people, from the rich to the poor, went into the army with great excitement and courage. </a:t>
            </a:r>
          </a:p>
          <a:p>
            <a:r>
              <a:rPr lang="en-US" dirty="0" smtClean="0"/>
              <a:t>What made the draft go well during </a:t>
            </a:r>
            <a:r>
              <a:rPr lang="en-US" dirty="0" err="1" smtClean="0"/>
              <a:t>WWll</a:t>
            </a:r>
            <a:r>
              <a:rPr lang="en-US" dirty="0" smtClean="0"/>
              <a:t> was that many people wanted to fight and almost all were accepted.</a:t>
            </a:r>
          </a:p>
          <a:p>
            <a:r>
              <a:rPr lang="en-US" dirty="0" smtClean="0"/>
              <a:t>There were special cases for the mentally handicapped and the psychotic where they would refuse them or give them a section 8 discharge.</a:t>
            </a:r>
          </a:p>
          <a:p>
            <a:pPr>
              <a:buNone/>
            </a:pPr>
            <a:r>
              <a:rPr lang="en-US" dirty="0" smtClean="0"/>
              <a:t>  </a:t>
            </a:r>
            <a:endParaRPr lang="en-US" dirty="0"/>
          </a:p>
        </p:txBody>
      </p:sp>
      <p:sp>
        <p:nvSpPr>
          <p:cNvPr id="2" name="Title 1"/>
          <p:cNvSpPr>
            <a:spLocks noGrp="1"/>
          </p:cNvSpPr>
          <p:nvPr>
            <p:ph type="title"/>
          </p:nvPr>
        </p:nvSpPr>
        <p:spPr>
          <a:xfrm>
            <a:off x="457200" y="152400"/>
            <a:ext cx="2590800" cy="685800"/>
          </a:xfrm>
        </p:spPr>
        <p:txBody>
          <a:bodyPr>
            <a:normAutofit fontScale="90000"/>
          </a:bodyPr>
          <a:lstStyle/>
          <a:p>
            <a:r>
              <a:rPr lang="en-US" dirty="0" smtClean="0"/>
              <a:t>The draft</a:t>
            </a:r>
            <a:r>
              <a:rPr dirty="0" smtClean="0"/>
              <a:t>-2</a:t>
            </a:r>
            <a:endParaRPr lang="en-US" dirty="0"/>
          </a:p>
        </p:txBody>
      </p:sp>
      <p:pic>
        <p:nvPicPr>
          <p:cNvPr id="5" name="Picture 4"/>
          <p:cNvPicPr>
            <a:picLocks noChangeAspect="1"/>
          </p:cNvPicPr>
          <p:nvPr/>
        </p:nvPicPr>
        <p:blipFill>
          <a:blip r:embed="rId2"/>
          <a:stretch>
            <a:fillRect/>
          </a:stretch>
        </p:blipFill>
        <p:spPr>
          <a:xfrm>
            <a:off x="2743200" y="4343400"/>
            <a:ext cx="3390900" cy="2400300"/>
          </a:xfrm>
          <a:prstGeom prst="rect">
            <a:avLst/>
          </a:prstGeom>
        </p:spPr>
      </p:pic>
      <p:sp>
        <p:nvSpPr>
          <p:cNvPr id="6" name="TextBox 5"/>
          <p:cNvSpPr txBox="1"/>
          <p:nvPr/>
        </p:nvSpPr>
        <p:spPr>
          <a:xfrm>
            <a:off x="990600" y="4724400"/>
            <a:ext cx="1752600" cy="369332"/>
          </a:xfrm>
          <a:prstGeom prst="rect">
            <a:avLst/>
          </a:prstGeom>
          <a:noFill/>
        </p:spPr>
        <p:txBody>
          <a:bodyPr wrap="square" rtlCol="0">
            <a:spAutoFit/>
          </a:bodyPr>
          <a:lstStyle/>
          <a:p>
            <a:r>
              <a:rPr lang="en-US" dirty="0" smtClean="0"/>
              <a:t>Draft card- 17</a:t>
            </a:r>
            <a:endParaRPr lang="en-US" dirty="0"/>
          </a:p>
        </p:txBody>
      </p:sp>
      <p:sp>
        <p:nvSpPr>
          <p:cNvPr id="7" name="TextBox 6"/>
          <p:cNvSpPr txBox="1"/>
          <p:nvPr/>
        </p:nvSpPr>
        <p:spPr>
          <a:xfrm>
            <a:off x="6781800" y="4343400"/>
            <a:ext cx="2057400" cy="646331"/>
          </a:xfrm>
          <a:prstGeom prst="rect">
            <a:avLst/>
          </a:prstGeom>
          <a:noFill/>
        </p:spPr>
        <p:txBody>
          <a:bodyPr wrap="square" rtlCol="0">
            <a:spAutoFit/>
          </a:bodyPr>
          <a:lstStyle/>
          <a:p>
            <a:r>
              <a:rPr lang="en-US" sz="1200" dirty="0" smtClean="0"/>
              <a:t>Gene would want to see this because he was thinking about enlisting</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581400"/>
          </a:xfrm>
        </p:spPr>
        <p:txBody>
          <a:bodyPr>
            <a:normAutofit fontScale="85000" lnSpcReduction="10000"/>
          </a:bodyPr>
          <a:lstStyle/>
          <a:p>
            <a:r>
              <a:rPr lang="en-US" dirty="0" smtClean="0"/>
              <a:t>Winston Churchill- Lead Great Britain for most of </a:t>
            </a:r>
            <a:r>
              <a:rPr lang="en-US" dirty="0" err="1" smtClean="0"/>
              <a:t>WWll</a:t>
            </a:r>
            <a:r>
              <a:rPr lang="en-US" dirty="0" smtClean="0"/>
              <a:t> and bulldog spirit summarized the mood of the British people.</a:t>
            </a:r>
          </a:p>
          <a:p>
            <a:r>
              <a:rPr lang="en-US" dirty="0" smtClean="0"/>
              <a:t>Adolf Hitler- Leader of the Germans, called the Nazi’s in </a:t>
            </a:r>
            <a:r>
              <a:rPr lang="en-US" dirty="0" err="1" smtClean="0"/>
              <a:t>WWll</a:t>
            </a:r>
            <a:r>
              <a:rPr lang="en-US" dirty="0" smtClean="0"/>
              <a:t> and led the Nazi’s into </a:t>
            </a:r>
            <a:r>
              <a:rPr lang="en-US" dirty="0" err="1" smtClean="0"/>
              <a:t>WWll</a:t>
            </a:r>
            <a:r>
              <a:rPr lang="en-US" dirty="0" smtClean="0"/>
              <a:t> by the mass killing of Jews. </a:t>
            </a:r>
          </a:p>
          <a:p>
            <a:r>
              <a:rPr lang="en-US" dirty="0" smtClean="0"/>
              <a:t>F D </a:t>
            </a:r>
            <a:r>
              <a:rPr lang="en-US" dirty="0" err="1" smtClean="0"/>
              <a:t>Rosevelt</a:t>
            </a:r>
            <a:r>
              <a:rPr lang="en-US" dirty="0" smtClean="0"/>
              <a:t>- was the president of America for </a:t>
            </a:r>
            <a:r>
              <a:rPr lang="en-US" dirty="0" err="1" smtClean="0"/>
              <a:t>WWll</a:t>
            </a:r>
            <a:r>
              <a:rPr lang="en-US" dirty="0" smtClean="0"/>
              <a:t> and used an effective technique to better the economic depression.</a:t>
            </a:r>
          </a:p>
          <a:p>
            <a:r>
              <a:rPr lang="en-US" dirty="0" smtClean="0"/>
              <a:t>Joseph Stalin- was the leader of Russia during </a:t>
            </a:r>
            <a:r>
              <a:rPr lang="en-US" dirty="0" err="1" smtClean="0"/>
              <a:t>WWll</a:t>
            </a:r>
            <a:r>
              <a:rPr lang="en-US" dirty="0" smtClean="0"/>
              <a:t> and it was his army that launched the final assault on Germany in the Battle of Berlin in the spring of 1945.</a:t>
            </a:r>
            <a:endParaRPr lang="en-US" dirty="0"/>
          </a:p>
        </p:txBody>
      </p:sp>
      <p:sp>
        <p:nvSpPr>
          <p:cNvPr id="2" name="Title 1"/>
          <p:cNvSpPr>
            <a:spLocks noGrp="1"/>
          </p:cNvSpPr>
          <p:nvPr>
            <p:ph type="title"/>
          </p:nvPr>
        </p:nvSpPr>
        <p:spPr>
          <a:xfrm>
            <a:off x="457200" y="152400"/>
            <a:ext cx="5410200" cy="685800"/>
          </a:xfrm>
        </p:spPr>
        <p:txBody>
          <a:bodyPr>
            <a:normAutofit fontScale="90000"/>
          </a:bodyPr>
          <a:lstStyle/>
          <a:p>
            <a:r>
              <a:rPr lang="en-US" dirty="0" smtClean="0"/>
              <a:t>Political leaders in 1942</a:t>
            </a:r>
            <a:r>
              <a:rPr dirty="0" smtClean="0"/>
              <a:t>-3</a:t>
            </a:r>
            <a:endParaRPr lang="en-US" dirty="0"/>
          </a:p>
        </p:txBody>
      </p:sp>
      <p:pic>
        <p:nvPicPr>
          <p:cNvPr id="4" name="Picture 3"/>
          <p:cNvPicPr>
            <a:picLocks noChangeAspect="1"/>
          </p:cNvPicPr>
          <p:nvPr/>
        </p:nvPicPr>
        <p:blipFill>
          <a:blip r:embed="rId2"/>
          <a:stretch>
            <a:fillRect/>
          </a:stretch>
        </p:blipFill>
        <p:spPr>
          <a:xfrm>
            <a:off x="457200" y="5073812"/>
            <a:ext cx="1274420" cy="1784187"/>
          </a:xfrm>
          <a:prstGeom prst="rect">
            <a:avLst/>
          </a:prstGeom>
        </p:spPr>
      </p:pic>
      <p:pic>
        <p:nvPicPr>
          <p:cNvPr id="5" name="Picture 4"/>
          <p:cNvPicPr>
            <a:picLocks noChangeAspect="1"/>
          </p:cNvPicPr>
          <p:nvPr/>
        </p:nvPicPr>
        <p:blipFill>
          <a:blip r:embed="rId3"/>
          <a:stretch>
            <a:fillRect/>
          </a:stretch>
        </p:blipFill>
        <p:spPr>
          <a:xfrm>
            <a:off x="1731620" y="5073812"/>
            <a:ext cx="1840701" cy="1784188"/>
          </a:xfrm>
          <a:prstGeom prst="rect">
            <a:avLst/>
          </a:prstGeom>
        </p:spPr>
      </p:pic>
      <p:pic>
        <p:nvPicPr>
          <p:cNvPr id="6" name="Picture 5"/>
          <p:cNvPicPr>
            <a:picLocks noChangeAspect="1"/>
          </p:cNvPicPr>
          <p:nvPr/>
        </p:nvPicPr>
        <p:blipFill>
          <a:blip r:embed="rId4"/>
          <a:stretch>
            <a:fillRect/>
          </a:stretch>
        </p:blipFill>
        <p:spPr>
          <a:xfrm>
            <a:off x="3572321" y="5073812"/>
            <a:ext cx="1725386" cy="1784188"/>
          </a:xfrm>
          <a:prstGeom prst="rect">
            <a:avLst/>
          </a:prstGeom>
        </p:spPr>
      </p:pic>
      <p:pic>
        <p:nvPicPr>
          <p:cNvPr id="7" name="Picture 6"/>
          <p:cNvPicPr>
            <a:picLocks noChangeAspect="1"/>
          </p:cNvPicPr>
          <p:nvPr/>
        </p:nvPicPr>
        <p:blipFill>
          <a:blip r:embed="rId5"/>
          <a:stretch>
            <a:fillRect/>
          </a:stretch>
        </p:blipFill>
        <p:spPr>
          <a:xfrm>
            <a:off x="5297707" y="5073812"/>
            <a:ext cx="1632342" cy="1784188"/>
          </a:xfrm>
          <a:prstGeom prst="rect">
            <a:avLst/>
          </a:prstGeom>
        </p:spPr>
      </p:pic>
      <p:sp>
        <p:nvSpPr>
          <p:cNvPr id="8" name="TextBox 7"/>
          <p:cNvSpPr txBox="1"/>
          <p:nvPr/>
        </p:nvSpPr>
        <p:spPr>
          <a:xfrm>
            <a:off x="457200" y="4724400"/>
            <a:ext cx="6472849" cy="369332"/>
          </a:xfrm>
          <a:prstGeom prst="rect">
            <a:avLst/>
          </a:prstGeom>
          <a:noFill/>
        </p:spPr>
        <p:txBody>
          <a:bodyPr wrap="square" rtlCol="0">
            <a:spAutoFit/>
          </a:bodyPr>
          <a:lstStyle/>
          <a:p>
            <a:r>
              <a:rPr lang="en-US" dirty="0" smtClean="0"/>
              <a:t>Hitler-18		Churchill-19		Rosevelt-20		Stalin-21	</a:t>
            </a:r>
            <a:endParaRPr lang="en-US" dirty="0"/>
          </a:p>
        </p:txBody>
      </p:sp>
      <p:sp>
        <p:nvSpPr>
          <p:cNvPr id="9" name="TextBox 8"/>
          <p:cNvSpPr txBox="1"/>
          <p:nvPr/>
        </p:nvSpPr>
        <p:spPr>
          <a:xfrm>
            <a:off x="7391400" y="4419600"/>
            <a:ext cx="1752600" cy="1015663"/>
          </a:xfrm>
          <a:prstGeom prst="rect">
            <a:avLst/>
          </a:prstGeom>
          <a:noFill/>
        </p:spPr>
        <p:txBody>
          <a:bodyPr wrap="square" rtlCol="0">
            <a:spAutoFit/>
          </a:bodyPr>
          <a:lstStyle/>
          <a:p>
            <a:r>
              <a:rPr lang="en-US" sz="1200" dirty="0" smtClean="0"/>
              <a:t>Gene would want to know this because he would want to know the leaders of the nations in the war</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5181600" cy="4572000"/>
          </a:xfrm>
        </p:spPr>
        <p:txBody>
          <a:bodyPr>
            <a:normAutofit fontScale="92500" lnSpcReduction="20000"/>
          </a:bodyPr>
          <a:lstStyle/>
          <a:p>
            <a:pPr>
              <a:buNone/>
            </a:pPr>
            <a:r>
              <a:rPr lang="en-US" dirty="0" smtClean="0"/>
              <a:t>1.</a:t>
            </a:r>
            <a:r>
              <a:rPr dirty="0" smtClean="0"/>
              <a:t>White Christmas-- Bing Crosby</a:t>
            </a:r>
            <a:br>
              <a:rPr dirty="0" smtClean="0"/>
            </a:br>
            <a:r>
              <a:rPr lang="en-US" dirty="0" smtClean="0"/>
              <a:t>2.</a:t>
            </a:r>
            <a:r>
              <a:rPr dirty="0" smtClean="0"/>
              <a:t>Moonlight Cocktail-- Glenn Miller</a:t>
            </a:r>
            <a:br>
              <a:rPr dirty="0" smtClean="0"/>
            </a:br>
            <a:r>
              <a:rPr lang="en-US" dirty="0" smtClean="0"/>
              <a:t>3.</a:t>
            </a:r>
            <a:r>
              <a:rPr dirty="0" smtClean="0"/>
              <a:t>Kalamazoo-- Glenn Miller</a:t>
            </a:r>
            <a:br>
              <a:rPr dirty="0" smtClean="0"/>
            </a:br>
            <a:r>
              <a:rPr lang="en-US" dirty="0" smtClean="0"/>
              <a:t>4.</a:t>
            </a:r>
            <a:r>
              <a:rPr dirty="0" smtClean="0"/>
              <a:t>Jingle, Jangle, Jingle-- Kay Kyser</a:t>
            </a:r>
            <a:br>
              <a:rPr dirty="0" smtClean="0"/>
            </a:br>
            <a:r>
              <a:rPr lang="en-US" dirty="0" smtClean="0"/>
              <a:t>5.</a:t>
            </a:r>
            <a:r>
              <a:rPr dirty="0" smtClean="0"/>
              <a:t>Tangerine-- Jimmy Dorsey</a:t>
            </a:r>
            <a:br>
              <a:rPr dirty="0" smtClean="0"/>
            </a:br>
            <a:r>
              <a:rPr lang="en-US" dirty="0" smtClean="0"/>
              <a:t>6.</a:t>
            </a:r>
            <a:r>
              <a:rPr dirty="0" smtClean="0"/>
              <a:t>Jersey Bounce-- Benny Goodman</a:t>
            </a:r>
            <a:br>
              <a:rPr dirty="0" smtClean="0"/>
            </a:br>
            <a:r>
              <a:rPr lang="en-US" dirty="0" smtClean="0"/>
              <a:t>7.</a:t>
            </a:r>
            <a:r>
              <a:rPr dirty="0" smtClean="0"/>
              <a:t>Sleepy Lagoon-- Harry James</a:t>
            </a:r>
            <a:br>
              <a:rPr dirty="0" smtClean="0"/>
            </a:br>
            <a:r>
              <a:rPr lang="en-US" dirty="0" smtClean="0"/>
              <a:t>8.</a:t>
            </a:r>
            <a:r>
              <a:rPr dirty="0" smtClean="0"/>
              <a:t>Blues In the Night-- Woody Herman</a:t>
            </a:r>
            <a:br>
              <a:rPr dirty="0" smtClean="0"/>
            </a:br>
            <a:r>
              <a:rPr lang="en-US" dirty="0" smtClean="0"/>
              <a:t>9.</a:t>
            </a:r>
            <a:r>
              <a:rPr dirty="0" smtClean="0"/>
              <a:t>He Wears a Pair of Silver Wings-- Kay Kyser</a:t>
            </a:r>
            <a:br>
              <a:rPr dirty="0" smtClean="0"/>
            </a:br>
            <a:r>
              <a:rPr lang="en-US" dirty="0" smtClean="0"/>
              <a:t>10.</a:t>
            </a:r>
            <a:r>
              <a:rPr dirty="0" smtClean="0"/>
              <a:t>Somebody Else Is Taking My Place-- Benny Goodman</a:t>
            </a:r>
            <a:endParaRPr lang="en-US" dirty="0"/>
          </a:p>
        </p:txBody>
      </p:sp>
      <p:sp>
        <p:nvSpPr>
          <p:cNvPr id="2" name="Title 1"/>
          <p:cNvSpPr>
            <a:spLocks noGrp="1"/>
          </p:cNvSpPr>
          <p:nvPr>
            <p:ph type="title"/>
          </p:nvPr>
        </p:nvSpPr>
        <p:spPr>
          <a:xfrm>
            <a:off x="457200" y="152400"/>
            <a:ext cx="2743200" cy="1219200"/>
          </a:xfrm>
        </p:spPr>
        <p:txBody>
          <a:bodyPr>
            <a:normAutofit fontScale="90000"/>
          </a:bodyPr>
          <a:lstStyle/>
          <a:p>
            <a:r>
              <a:rPr lang="en-US" dirty="0" smtClean="0"/>
              <a:t>Top songs</a:t>
            </a:r>
            <a:r>
              <a:rPr dirty="0" smtClean="0"/>
              <a:t>-4</a:t>
            </a:r>
            <a:endParaRPr lang="en-US" dirty="0"/>
          </a:p>
        </p:txBody>
      </p:sp>
      <p:pic>
        <p:nvPicPr>
          <p:cNvPr id="4" name="Picture 3"/>
          <p:cNvPicPr>
            <a:picLocks noChangeAspect="1"/>
          </p:cNvPicPr>
          <p:nvPr/>
        </p:nvPicPr>
        <p:blipFill>
          <a:blip r:embed="rId2"/>
          <a:stretch>
            <a:fillRect/>
          </a:stretch>
        </p:blipFill>
        <p:spPr>
          <a:xfrm>
            <a:off x="6000750" y="1676400"/>
            <a:ext cx="2857500" cy="2844800"/>
          </a:xfrm>
          <a:prstGeom prst="rect">
            <a:avLst/>
          </a:prstGeom>
        </p:spPr>
      </p:pic>
      <p:sp>
        <p:nvSpPr>
          <p:cNvPr id="5" name="TextBox 4"/>
          <p:cNvSpPr txBox="1"/>
          <p:nvPr/>
        </p:nvSpPr>
        <p:spPr>
          <a:xfrm>
            <a:off x="6248400" y="5029200"/>
            <a:ext cx="2609850" cy="369332"/>
          </a:xfrm>
          <a:prstGeom prst="rect">
            <a:avLst/>
          </a:prstGeom>
          <a:noFill/>
        </p:spPr>
        <p:txBody>
          <a:bodyPr wrap="square" rtlCol="0">
            <a:spAutoFit/>
          </a:bodyPr>
          <a:lstStyle/>
          <a:p>
            <a:r>
              <a:rPr lang="en-US" dirty="0" smtClean="0"/>
              <a:t>Cover of album-22</a:t>
            </a:r>
            <a:endParaRPr lang="en-US" dirty="0"/>
          </a:p>
        </p:txBody>
      </p:sp>
      <p:sp>
        <p:nvSpPr>
          <p:cNvPr id="6" name="TextBox 5"/>
          <p:cNvSpPr txBox="1"/>
          <p:nvPr/>
        </p:nvSpPr>
        <p:spPr>
          <a:xfrm>
            <a:off x="914400" y="6096000"/>
            <a:ext cx="7772400" cy="276999"/>
          </a:xfrm>
          <a:prstGeom prst="rect">
            <a:avLst/>
          </a:prstGeom>
          <a:noFill/>
        </p:spPr>
        <p:txBody>
          <a:bodyPr wrap="square" rtlCol="0">
            <a:spAutoFit/>
          </a:bodyPr>
          <a:lstStyle/>
          <a:p>
            <a:r>
              <a:rPr lang="en-US" sz="1200" dirty="0" smtClean="0"/>
              <a:t>Gene would be interested in this because he would probably have listened to this song</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362200"/>
          </a:xfrm>
        </p:spPr>
        <p:txBody>
          <a:bodyPr>
            <a:normAutofit lnSpcReduction="10000"/>
          </a:bodyPr>
          <a:lstStyle/>
          <a:p>
            <a:r>
              <a:rPr dirty="0" smtClean="0"/>
              <a:t>Ronald Colman (Random Harvest)</a:t>
            </a:r>
            <a:endParaRPr lang="en-US" dirty="0" smtClean="0"/>
          </a:p>
          <a:p>
            <a:r>
              <a:rPr dirty="0" smtClean="0"/>
              <a:t> Gary Cooper (Pride of the Yankees)</a:t>
            </a:r>
            <a:endParaRPr lang="en-US" dirty="0" smtClean="0"/>
          </a:p>
          <a:p>
            <a:r>
              <a:rPr dirty="0" smtClean="0"/>
              <a:t> James Cagney (Yankee Doodle Dandy)</a:t>
            </a:r>
            <a:endParaRPr lang="en-US" dirty="0" smtClean="0"/>
          </a:p>
          <a:p>
            <a:r>
              <a:rPr dirty="0" smtClean="0"/>
              <a:t> Walter Pidgeon (Mrs. Miniver)</a:t>
            </a:r>
            <a:endParaRPr lang="en-US" dirty="0" smtClean="0"/>
          </a:p>
          <a:p>
            <a:r>
              <a:rPr dirty="0" smtClean="0"/>
              <a:t> Monty Woolley (The Pied Piper)</a:t>
            </a:r>
            <a:endParaRPr lang="en-US" dirty="0"/>
          </a:p>
        </p:txBody>
      </p:sp>
      <p:sp>
        <p:nvSpPr>
          <p:cNvPr id="2" name="Title 1"/>
          <p:cNvSpPr>
            <a:spLocks noGrp="1"/>
          </p:cNvSpPr>
          <p:nvPr>
            <p:ph type="title"/>
          </p:nvPr>
        </p:nvSpPr>
        <p:spPr/>
        <p:txBody>
          <a:bodyPr/>
          <a:lstStyle/>
          <a:p>
            <a:r>
              <a:rPr lang="en-US" dirty="0" smtClean="0"/>
              <a:t>Popular authors</a:t>
            </a:r>
            <a:r>
              <a:rPr dirty="0" smtClean="0"/>
              <a:t> and </a:t>
            </a:r>
            <a:r>
              <a:rPr lang="en-US" dirty="0" smtClean="0"/>
              <a:t>actors</a:t>
            </a:r>
            <a:r>
              <a:rPr dirty="0" smtClean="0"/>
              <a:t>-5</a:t>
            </a:r>
            <a:endParaRPr lang="en-US" dirty="0"/>
          </a:p>
        </p:txBody>
      </p:sp>
      <p:pic>
        <p:nvPicPr>
          <p:cNvPr id="4" name="Picture 3"/>
          <p:cNvPicPr>
            <a:picLocks noChangeAspect="1"/>
          </p:cNvPicPr>
          <p:nvPr/>
        </p:nvPicPr>
        <p:blipFill>
          <a:blip r:embed="rId2"/>
          <a:stretch>
            <a:fillRect/>
          </a:stretch>
        </p:blipFill>
        <p:spPr>
          <a:xfrm>
            <a:off x="762000" y="3886200"/>
            <a:ext cx="2205533" cy="2743200"/>
          </a:xfrm>
          <a:prstGeom prst="rect">
            <a:avLst/>
          </a:prstGeom>
        </p:spPr>
      </p:pic>
      <p:sp>
        <p:nvSpPr>
          <p:cNvPr id="5" name="TextBox 4"/>
          <p:cNvSpPr txBox="1"/>
          <p:nvPr/>
        </p:nvSpPr>
        <p:spPr>
          <a:xfrm>
            <a:off x="3352800" y="4876800"/>
            <a:ext cx="2514600" cy="369332"/>
          </a:xfrm>
          <a:prstGeom prst="rect">
            <a:avLst/>
          </a:prstGeom>
          <a:noFill/>
        </p:spPr>
        <p:txBody>
          <a:bodyPr wrap="square" rtlCol="0">
            <a:spAutoFit/>
          </a:bodyPr>
          <a:lstStyle/>
          <a:p>
            <a:r>
              <a:rPr lang="en-US" dirty="0" smtClean="0"/>
              <a:t>Ronald Coleman-23</a:t>
            </a:r>
            <a:endParaRPr lang="en-US" dirty="0"/>
          </a:p>
        </p:txBody>
      </p:sp>
      <p:sp>
        <p:nvSpPr>
          <p:cNvPr id="6" name="TextBox 5"/>
          <p:cNvSpPr txBox="1"/>
          <p:nvPr/>
        </p:nvSpPr>
        <p:spPr>
          <a:xfrm>
            <a:off x="3886200" y="6019800"/>
            <a:ext cx="4953000" cy="276999"/>
          </a:xfrm>
          <a:prstGeom prst="rect">
            <a:avLst/>
          </a:prstGeom>
          <a:noFill/>
        </p:spPr>
        <p:txBody>
          <a:bodyPr wrap="square" rtlCol="0">
            <a:spAutoFit/>
          </a:bodyPr>
          <a:lstStyle/>
          <a:p>
            <a:r>
              <a:rPr lang="en-US" sz="1200" dirty="0" smtClean="0"/>
              <a:t>Gene would have probably seen a movie with Coleman in it.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sz="2000" dirty="0" smtClean="0"/>
              <a:t>ANEMOMETER</a:t>
            </a:r>
            <a:r>
              <a:rPr lang="en-US" sz="2000" dirty="0" smtClean="0"/>
              <a:t>- measured wind speed</a:t>
            </a:r>
          </a:p>
          <a:p>
            <a:r>
              <a:rPr sz="2000" dirty="0" smtClean="0"/>
              <a:t>CARAVEL</a:t>
            </a:r>
            <a:r>
              <a:rPr lang="en-US" sz="2000" dirty="0" smtClean="0"/>
              <a:t>- light sailing ship</a:t>
            </a:r>
          </a:p>
          <a:p>
            <a:r>
              <a:rPr lang="en-US" sz="2000" dirty="0" smtClean="0"/>
              <a:t>SCREWDRIVER- tool to screw screws in.</a:t>
            </a:r>
          </a:p>
          <a:p>
            <a:endParaRPr lang="en-US" sz="2000" dirty="0" smtClean="0"/>
          </a:p>
          <a:p>
            <a:endParaRPr lang="en-US" sz="2000" dirty="0" smtClean="0"/>
          </a:p>
          <a:p>
            <a:r>
              <a:rPr lang="en-US" sz="2000" dirty="0" smtClean="0"/>
              <a:t>Penicillin- medicine used to treat wounds </a:t>
            </a:r>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3" name="Title 2"/>
          <p:cNvSpPr>
            <a:spLocks noGrp="1"/>
          </p:cNvSpPr>
          <p:nvPr>
            <p:ph type="title"/>
          </p:nvPr>
        </p:nvSpPr>
        <p:spPr/>
        <p:txBody>
          <a:bodyPr>
            <a:normAutofit fontScale="90000"/>
          </a:bodyPr>
          <a:lstStyle/>
          <a:p>
            <a:r>
              <a:rPr dirty="0" smtClean="0"/>
              <a:t>Popular inventions and medical breakthroughs-6</a:t>
            </a:r>
            <a:endParaRPr lang="en-US" dirty="0"/>
          </a:p>
        </p:txBody>
      </p:sp>
      <p:pic>
        <p:nvPicPr>
          <p:cNvPr id="4" name="Picture 3"/>
          <p:cNvPicPr>
            <a:picLocks noChangeAspect="1"/>
          </p:cNvPicPr>
          <p:nvPr/>
        </p:nvPicPr>
        <p:blipFill>
          <a:blip r:embed="rId2"/>
          <a:stretch>
            <a:fillRect/>
          </a:stretch>
        </p:blipFill>
        <p:spPr>
          <a:xfrm>
            <a:off x="457200" y="4038600"/>
            <a:ext cx="3289300" cy="2463800"/>
          </a:xfrm>
          <a:prstGeom prst="rect">
            <a:avLst/>
          </a:prstGeom>
        </p:spPr>
      </p:pic>
      <p:sp>
        <p:nvSpPr>
          <p:cNvPr id="5" name="TextBox 4"/>
          <p:cNvSpPr txBox="1"/>
          <p:nvPr/>
        </p:nvSpPr>
        <p:spPr>
          <a:xfrm>
            <a:off x="4572000" y="4876800"/>
            <a:ext cx="1828800" cy="646331"/>
          </a:xfrm>
          <a:prstGeom prst="rect">
            <a:avLst/>
          </a:prstGeom>
          <a:noFill/>
        </p:spPr>
        <p:txBody>
          <a:bodyPr wrap="square" rtlCol="0">
            <a:spAutoFit/>
          </a:bodyPr>
          <a:lstStyle/>
          <a:p>
            <a:r>
              <a:rPr lang="en-US" dirty="0" smtClean="0"/>
              <a:t>Penicillin pills-24</a:t>
            </a:r>
            <a:endParaRPr lang="en-US" dirty="0"/>
          </a:p>
        </p:txBody>
      </p:sp>
      <p:sp>
        <p:nvSpPr>
          <p:cNvPr id="6" name="TextBox 5"/>
          <p:cNvSpPr txBox="1"/>
          <p:nvPr/>
        </p:nvSpPr>
        <p:spPr>
          <a:xfrm>
            <a:off x="6553200" y="4648200"/>
            <a:ext cx="2133600" cy="646331"/>
          </a:xfrm>
          <a:prstGeom prst="rect">
            <a:avLst/>
          </a:prstGeom>
          <a:noFill/>
        </p:spPr>
        <p:txBody>
          <a:bodyPr wrap="square" rtlCol="0">
            <a:spAutoFit/>
          </a:bodyPr>
          <a:lstStyle/>
          <a:p>
            <a:r>
              <a:rPr lang="en-US" sz="1200" dirty="0" smtClean="0"/>
              <a:t>Gene would be interested in this because it was a major Medical Breakthrough.</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Capitol is Concord</a:t>
            </a:r>
          </a:p>
          <a:p>
            <a:r>
              <a:rPr lang="en-US" dirty="0" smtClean="0"/>
              <a:t>Became the </a:t>
            </a:r>
            <a:r>
              <a:rPr dirty="0" smtClean="0"/>
              <a:t>9th state on June 21, 1788</a:t>
            </a:r>
            <a:endParaRPr lang="en-US" dirty="0" smtClean="0"/>
          </a:p>
          <a:p>
            <a:r>
              <a:rPr lang="en-US" dirty="0" smtClean="0"/>
              <a:t>Population is about </a:t>
            </a:r>
            <a:r>
              <a:rPr dirty="0" smtClean="0"/>
              <a:t>1,275,000 (2002 estimates)</a:t>
            </a:r>
            <a:endParaRPr lang="en-US" dirty="0" smtClean="0"/>
          </a:p>
          <a:p>
            <a:r>
              <a:rPr lang="en-US" dirty="0" smtClean="0"/>
              <a:t>Motto is “</a:t>
            </a:r>
            <a:r>
              <a:rPr dirty="0" smtClean="0"/>
              <a:t>Live Free or Die</a:t>
            </a:r>
            <a:r>
              <a:rPr lang="en-US" dirty="0" smtClean="0"/>
              <a:t>”</a:t>
            </a:r>
          </a:p>
          <a:p>
            <a:r>
              <a:rPr lang="en-US" dirty="0" smtClean="0"/>
              <a:t>Four nicknames are: </a:t>
            </a:r>
          </a:p>
          <a:p>
            <a:pPr marL="514350" indent="-514350">
              <a:buFont typeface="+mj-lt"/>
              <a:buAutoNum type="arabicPeriod"/>
            </a:pPr>
            <a:r>
              <a:rPr dirty="0" smtClean="0"/>
              <a:t>Granite State</a:t>
            </a:r>
            <a:r>
              <a:rPr lang="en-US" dirty="0" smtClean="0"/>
              <a:t>- for expensive granite quarry’s</a:t>
            </a:r>
          </a:p>
          <a:p>
            <a:pPr marL="514350" indent="-514350">
              <a:buFont typeface="+mj-lt"/>
              <a:buAutoNum type="arabicPeriod"/>
            </a:pPr>
            <a:r>
              <a:rPr dirty="0" smtClean="0"/>
              <a:t>Mother of Rivers</a:t>
            </a:r>
            <a:r>
              <a:rPr lang="en-US" dirty="0" smtClean="0"/>
              <a:t>- for the rivers that come in from the mountains.</a:t>
            </a:r>
          </a:p>
          <a:p>
            <a:pPr marL="514350" indent="-514350">
              <a:buFont typeface="+mj-lt"/>
              <a:buAutoNum type="arabicPeriod"/>
            </a:pPr>
            <a:r>
              <a:rPr dirty="0" smtClean="0"/>
              <a:t>White Mountain State</a:t>
            </a:r>
            <a:r>
              <a:rPr lang="en-US" dirty="0" smtClean="0"/>
              <a:t>- for white mountain range.</a:t>
            </a:r>
          </a:p>
          <a:p>
            <a:pPr marL="514350" indent="-514350">
              <a:buFont typeface="+mj-lt"/>
              <a:buAutoNum type="arabicPeriod"/>
            </a:pPr>
            <a:r>
              <a:rPr dirty="0" smtClean="0"/>
              <a:t>Switzerland of America</a:t>
            </a:r>
            <a:r>
              <a:rPr lang="en-US" dirty="0" smtClean="0"/>
              <a:t>- beautiful mountain scenery.    </a:t>
            </a:r>
            <a:endParaRPr lang="en-US" dirty="0"/>
          </a:p>
        </p:txBody>
      </p:sp>
      <p:sp>
        <p:nvSpPr>
          <p:cNvPr id="3" name="Title 2"/>
          <p:cNvSpPr>
            <a:spLocks noGrp="1"/>
          </p:cNvSpPr>
          <p:nvPr>
            <p:ph type="title"/>
          </p:nvPr>
        </p:nvSpPr>
        <p:spPr/>
        <p:txBody>
          <a:bodyPr/>
          <a:lstStyle/>
          <a:p>
            <a:r>
              <a:rPr dirty="0" smtClean="0"/>
              <a:t>New Hampshire-7</a:t>
            </a:r>
            <a:endParaRPr lang="en-US" dirty="0"/>
          </a:p>
        </p:txBody>
      </p:sp>
      <p:sp>
        <p:nvSpPr>
          <p:cNvPr id="4" name="TextBox 3"/>
          <p:cNvSpPr txBox="1"/>
          <p:nvPr/>
        </p:nvSpPr>
        <p:spPr>
          <a:xfrm>
            <a:off x="6248400" y="304800"/>
            <a:ext cx="2438400" cy="646331"/>
          </a:xfrm>
          <a:prstGeom prst="rect">
            <a:avLst/>
          </a:prstGeom>
          <a:noFill/>
        </p:spPr>
        <p:txBody>
          <a:bodyPr wrap="square" rtlCol="0">
            <a:spAutoFit/>
          </a:bodyPr>
          <a:lstStyle/>
          <a:p>
            <a:r>
              <a:rPr lang="en-US" sz="1200" dirty="0" smtClean="0"/>
              <a:t>Gene would be interested in this because this is the state where he attended the preparatory school</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667000"/>
          </a:xfrm>
        </p:spPr>
        <p:txBody>
          <a:bodyPr>
            <a:normAutofit fontScale="85000" lnSpcReduction="20000"/>
          </a:bodyPr>
          <a:lstStyle/>
          <a:p>
            <a:r>
              <a:rPr lang="en-US" dirty="0" smtClean="0"/>
              <a:t>In 1942 some boys still wore knickers. Mostly, smaller boys wore shorts, but most older boys wore pants. Those who wore shorts usually wore ankle socks.</a:t>
            </a:r>
          </a:p>
          <a:p>
            <a:r>
              <a:rPr lang="en-US" dirty="0" smtClean="0"/>
              <a:t>Because of the war, most fabric was limited and was conserved. It limited all that could be done with the clothing so that the clothing was simple, easy and fast to make, and took less fabric.</a:t>
            </a:r>
          </a:p>
          <a:p>
            <a:r>
              <a:rPr lang="en-US" dirty="0" smtClean="0"/>
              <a:t>A bunch of fabric was taken for the army and made into the uniforms they wore. </a:t>
            </a:r>
          </a:p>
          <a:p>
            <a:endParaRPr lang="en-US" dirty="0"/>
          </a:p>
        </p:txBody>
      </p:sp>
      <p:sp>
        <p:nvSpPr>
          <p:cNvPr id="3" name="Title 2"/>
          <p:cNvSpPr>
            <a:spLocks noGrp="1"/>
          </p:cNvSpPr>
          <p:nvPr>
            <p:ph type="title"/>
          </p:nvPr>
        </p:nvSpPr>
        <p:spPr/>
        <p:txBody>
          <a:bodyPr/>
          <a:lstStyle/>
          <a:p>
            <a:r>
              <a:rPr dirty="0" smtClean="0"/>
              <a:t>Fashion-8 </a:t>
            </a:r>
            <a:endParaRPr lang="en-US" dirty="0"/>
          </a:p>
        </p:txBody>
      </p:sp>
      <p:pic>
        <p:nvPicPr>
          <p:cNvPr id="4" name="Picture 3"/>
          <p:cNvPicPr>
            <a:picLocks noChangeAspect="1"/>
          </p:cNvPicPr>
          <p:nvPr/>
        </p:nvPicPr>
        <p:blipFill>
          <a:blip r:embed="rId2"/>
          <a:stretch>
            <a:fillRect/>
          </a:stretch>
        </p:blipFill>
        <p:spPr>
          <a:xfrm>
            <a:off x="1066800" y="4038600"/>
            <a:ext cx="1372347" cy="2235200"/>
          </a:xfrm>
          <a:prstGeom prst="rect">
            <a:avLst/>
          </a:prstGeom>
        </p:spPr>
      </p:pic>
      <p:sp>
        <p:nvSpPr>
          <p:cNvPr id="5" name="TextBox 4"/>
          <p:cNvSpPr txBox="1"/>
          <p:nvPr/>
        </p:nvSpPr>
        <p:spPr>
          <a:xfrm>
            <a:off x="2895600" y="4495800"/>
            <a:ext cx="2743200" cy="369332"/>
          </a:xfrm>
          <a:prstGeom prst="rect">
            <a:avLst/>
          </a:prstGeom>
          <a:noFill/>
        </p:spPr>
        <p:txBody>
          <a:bodyPr wrap="square" rtlCol="0">
            <a:spAutoFit/>
          </a:bodyPr>
          <a:lstStyle/>
          <a:p>
            <a:r>
              <a:rPr lang="en-US" dirty="0" smtClean="0"/>
              <a:t>A pair of knickers-25</a:t>
            </a:r>
            <a:endParaRPr lang="en-US" dirty="0"/>
          </a:p>
        </p:txBody>
      </p:sp>
      <p:sp>
        <p:nvSpPr>
          <p:cNvPr id="6" name="TextBox 5"/>
          <p:cNvSpPr txBox="1"/>
          <p:nvPr/>
        </p:nvSpPr>
        <p:spPr>
          <a:xfrm>
            <a:off x="3352800" y="5715000"/>
            <a:ext cx="3124200" cy="461665"/>
          </a:xfrm>
          <a:prstGeom prst="rect">
            <a:avLst/>
          </a:prstGeom>
          <a:noFill/>
        </p:spPr>
        <p:txBody>
          <a:bodyPr wrap="square" rtlCol="0">
            <a:spAutoFit/>
          </a:bodyPr>
          <a:lstStyle/>
          <a:p>
            <a:r>
              <a:rPr lang="en-US" sz="1200" dirty="0" smtClean="0"/>
              <a:t>Gene would like this because he probably wore something like this.</a:t>
            </a:r>
            <a:endParaRPr lang="en-US" sz="1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186</TotalTime>
  <Words>1115</Words>
  <Application>Microsoft Office PowerPoint</Application>
  <PresentationFormat>On-screen Show (4:3)</PresentationFormat>
  <Paragraphs>147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A Separate Peace Time Capsule</vt:lpstr>
      <vt:lpstr>South Pacific battles in WWll-1</vt:lpstr>
      <vt:lpstr>The draft-2</vt:lpstr>
      <vt:lpstr>Political leaders in 1942-3</vt:lpstr>
      <vt:lpstr>Top songs-4</vt:lpstr>
      <vt:lpstr>Popular authors and actors-5</vt:lpstr>
      <vt:lpstr>Popular inventions and medical breakthroughs-6</vt:lpstr>
      <vt:lpstr>New Hampshire-7</vt:lpstr>
      <vt:lpstr>Fashion-8 </vt:lpstr>
      <vt:lpstr>Food-9</vt:lpstr>
      <vt:lpstr>Automobiles(cars)-10</vt:lpstr>
      <vt:lpstr>World Series in 1942-11</vt:lpstr>
      <vt:lpstr>Economy-12</vt:lpstr>
      <vt:lpstr>Facts about 1940's decade-13</vt:lpstr>
      <vt:lpstr>Propaganda posters</vt:lpstr>
      <vt:lpstr>Works Cited</vt:lpstr>
      <vt:lpstr>Works Cited (pictures)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Separate Peace Time Capsule</dc:title>
  <dc:creator>The Kinghorns</dc:creator>
  <cp:lastModifiedBy>profile</cp:lastModifiedBy>
  <cp:revision>20</cp:revision>
  <dcterms:created xsi:type="dcterms:W3CDTF">2010-09-16T00:52:27Z</dcterms:created>
  <dcterms:modified xsi:type="dcterms:W3CDTF">2010-09-16T16:22:45Z</dcterms:modified>
</cp:coreProperties>
</file>