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57" r:id="rId18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85A9D-BDB7-41F8-9D9C-94FE2D68B7B7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63C4E-F305-493A-9E15-49788DEA73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CCC59F9-1FCF-4001-B501-06610A5E4D4C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856938-33AD-4F36-9BBD-71DE32403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59F9-1FCF-4001-B501-06610A5E4D4C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6938-33AD-4F36-9BBD-71DE32403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CCC59F9-1FCF-4001-B501-06610A5E4D4C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D856938-33AD-4F36-9BBD-71DE32403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59F9-1FCF-4001-B501-06610A5E4D4C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856938-33AD-4F36-9BBD-71DE324039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59F9-1FCF-4001-B501-06610A5E4D4C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D856938-33AD-4F36-9BBD-71DE324039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CC59F9-1FCF-4001-B501-06610A5E4D4C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D856938-33AD-4F36-9BBD-71DE324039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CC59F9-1FCF-4001-B501-06610A5E4D4C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D856938-33AD-4F36-9BBD-71DE324039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59F9-1FCF-4001-B501-06610A5E4D4C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856938-33AD-4F36-9BBD-71DE32403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59F9-1FCF-4001-B501-06610A5E4D4C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856938-33AD-4F36-9BBD-71DE32403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59F9-1FCF-4001-B501-06610A5E4D4C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856938-33AD-4F36-9BBD-71DE324039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CCC59F9-1FCF-4001-B501-06610A5E4D4C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D856938-33AD-4F36-9BBD-71DE324039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CC59F9-1FCF-4001-B501-06610A5E4D4C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856938-33AD-4F36-9BBD-71DE32403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dreads.com/book/show/5148.A_Separate_Peac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tchthespirit.co.uk/cat/about-disc-sports/history-of-frisbee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ews.bbc.co.uk/2/hi/health/6233631.stm" TargetMode="External"/><Relationship Id="rId4" Type="http://schemas.openxmlformats.org/officeDocument/2006/relationships/image" Target="../media/image1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-lab.co.uk/default.aspx?id=8&amp;eventid=80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milyoldphotos.com/tx/2h/highland_street_marfa_texas.htm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rivateschool.about.com/od/seattl1/ss/seattletour_4.htm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urrayontravel.com/carolnolan/" TargetMode="Externa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urses.washington.edu/hypertxt/cgi-bin/book/contexts/satire3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greview.com/cw/cwe1.htm" TargetMode="Externa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history.navy.mil/photos/images/g10000/g16569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istory.navy.mil/photos/events/wwii-pac/coralsea/coralsea.htm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www.history.navy.mil/photos/images/g10000/g16802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fialco.dumes.net/FialcoDocuments/Isadore_Fialcow_ww2_Draft_reg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ialco.dumes.net/FamilyDocuments.html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vinghistoryfarm.org/farminginthe40s/worldevents_01.html" TargetMode="External"/><Relationship Id="rId3" Type="http://schemas.openxmlformats.org/officeDocument/2006/relationships/image" Target="../media/image10.jpeg"/><Relationship Id="rId7" Type="http://schemas.openxmlformats.org/officeDocument/2006/relationships/hyperlink" Target="http://adolfhitlerinterestingfacts.com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stverse.com/2008/10/15/5-worst-presidential-candidates-who-lost/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listverse.files.wordpress.com/2008/10/449px-33-henry-wallace-3x4.jp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tsie.com/playlist/1940's/379252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angstonhughesfacts.com/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girardmusic.com/jazz_singers.htm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vieactors.com/superstars/humphrey_bogart.htm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i="1" dirty="0" smtClean="0"/>
              <a:t>A separate Peace</a:t>
            </a:r>
            <a:r>
              <a:rPr lang="en-US" dirty="0" smtClean="0"/>
              <a:t> Time Capsule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60198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By Austin Young WB4  9/15/10</a:t>
            </a:r>
            <a:endParaRPr lang="en-US" sz="3600" dirty="0"/>
          </a:p>
        </p:txBody>
      </p:sp>
      <p:pic>
        <p:nvPicPr>
          <p:cNvPr id="23554" name="Picture 2" descr="A Separate Pea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371600"/>
            <a:ext cx="2962275" cy="45243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0" y="2743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Picture of book.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267200" y="4114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http://www.goodreads.com/book/show/5148.A_Separate_Peace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492752" cy="3962400"/>
          </a:xfrm>
        </p:spPr>
        <p:txBody>
          <a:bodyPr/>
          <a:lstStyle/>
          <a:p>
            <a:r>
              <a:rPr lang="en-US" dirty="0" smtClean="0"/>
              <a:t>Frisbee-1948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First Computer-1946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7170" name="Picture 2" descr="http://www.catchthespirit.co.uk/userfiles/Image/p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524000"/>
            <a:ext cx="1809750" cy="184785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267200" y="1752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http://www.catchthespirit.co.uk/cat/about-disc-sports/history-of-frisbee</a:t>
            </a:r>
            <a:endParaRPr lang="en-US" dirty="0"/>
          </a:p>
        </p:txBody>
      </p:sp>
      <p:pic>
        <p:nvPicPr>
          <p:cNvPr id="7172" name="Picture 4" descr="ENIAC - an early US computer from the 1940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3733800"/>
            <a:ext cx="1933575" cy="144780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419600" y="4191000"/>
            <a:ext cx="472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http://news.bbc.co.uk/2/hi/health/6233631.stm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Breakthroughs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600200"/>
          </a:xfrm>
        </p:spPr>
        <p:txBody>
          <a:bodyPr/>
          <a:lstStyle/>
          <a:p>
            <a:r>
              <a:rPr lang="en-US" dirty="0" smtClean="0"/>
              <a:t>Penicillin-came out during the 1940’s was huge because it cured lots of diseases. </a:t>
            </a:r>
            <a:endParaRPr lang="en-US" dirty="0"/>
          </a:p>
        </p:txBody>
      </p:sp>
      <p:pic>
        <p:nvPicPr>
          <p:cNvPr id="4" name="Picture 6" descr="Image from the History of the Public Health Service at the NIH webs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200400"/>
            <a:ext cx="3103734" cy="2514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5943600"/>
            <a:ext cx="48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http://c-lab.co.uk/default.aspx?id=8&amp;eventid=80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35052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Mailbox containing an ad for the new Penicillin.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Hampshire</a:t>
            </a:r>
            <a:endParaRPr lang="en-US" dirty="0"/>
          </a:p>
        </p:txBody>
      </p:sp>
      <p:pic>
        <p:nvPicPr>
          <p:cNvPr id="5122" name="Picture 2" descr="http://www.familyoldphotos.com/tx/images/jul/TXmarfa-townview1940s-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4343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14400" y="62484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http://www.familyoldphotos.com/tx/2h/highland_street_marfa_texas.htm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5791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Road in New Hampshire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Preparatory Schools</a:t>
            </a:r>
            <a:endParaRPr lang="en-US" dirty="0"/>
          </a:p>
        </p:txBody>
      </p:sp>
      <p:pic>
        <p:nvPicPr>
          <p:cNvPr id="4098" name="Picture 2" descr="Annie Wright Scho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599"/>
            <a:ext cx="6934200" cy="459390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http://privateschool.about.com/od/seattl1/ss/seattletour_4.htm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60960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picture of a Preparatory School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Fashion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280035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Oxford Baggi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752600"/>
            <a:ext cx="2933700" cy="2933701"/>
          </a:xfrm>
          <a:prstGeom prst="rect">
            <a:avLst/>
          </a:prstGeom>
          <a:noFill/>
        </p:spPr>
      </p:pic>
      <p:pic>
        <p:nvPicPr>
          <p:cNvPr id="1030" name="Picture 6" descr="Zoot Pants Ph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3581400"/>
            <a:ext cx="1533525" cy="284797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914400" y="6096000"/>
            <a:ext cx="4292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http://www.murrayontravel.com/carolnolan/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5257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Men’s Fashion of the 1940’s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Advertisements</a:t>
            </a:r>
            <a:endParaRPr lang="en-US" dirty="0"/>
          </a:p>
        </p:txBody>
      </p:sp>
      <p:pic>
        <p:nvPicPr>
          <p:cNvPr id="4098" name="Picture 2" descr="Truth in Advertising: Chesterfields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2963103" cy="4114800"/>
          </a:xfrm>
          <a:prstGeom prst="rect">
            <a:avLst/>
          </a:prstGeom>
          <a:noFill/>
        </p:spPr>
      </p:pic>
      <p:pic>
        <p:nvPicPr>
          <p:cNvPr id="4100" name="Picture 4" descr="http://courses.washington.edu/hypertxt/cgi-bin/book/contexts/coffeetootsprevi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362200"/>
            <a:ext cx="3950948" cy="2971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066800" y="6488668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http://courses.washington.edu/hypertxt/cgi-bin/book/contexts/satire3.html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867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Advertisement for Cigarettes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19600" y="5410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Advertisement for Coffee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4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slide was just to help Gene remember Finny, by putting in a picture of a tree over a river to signify what they liked to jump off of, before the accident. </a:t>
            </a:r>
            <a:endParaRPr lang="en-US" dirty="0"/>
          </a:p>
        </p:txBody>
      </p:sp>
      <p:pic>
        <p:nvPicPr>
          <p:cNvPr id="3074" name="Picture 2" descr="http://www.rugreview.com/cw/cwe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043098"/>
            <a:ext cx="3943350" cy="381490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81600" y="32766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design with a tree, next to a river, with it’s limb broken off.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953000" y="5410200"/>
            <a:ext cx="39530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http://www.rugreview.com/cw/cwe1.htm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marL="342900" indent="-342900">
              <a:buNone/>
            </a:pPr>
            <a:r>
              <a:rPr lang="en-US" sz="1400" dirty="0" smtClean="0"/>
              <a:t>"</a:t>
            </a:r>
            <a:r>
              <a:rPr lang="en-US" sz="1400" dirty="0"/>
              <a:t>World Records." </a:t>
            </a:r>
            <a:r>
              <a:rPr lang="en-US" sz="1400" i="1" dirty="0"/>
              <a:t>Farming in the 40's</a:t>
            </a:r>
            <a:r>
              <a:rPr lang="en-US" sz="1400" dirty="0"/>
              <a:t>. </a:t>
            </a:r>
            <a:r>
              <a:rPr lang="en-US" sz="1400" dirty="0" err="1"/>
              <a:t>N.p</a:t>
            </a:r>
            <a:r>
              <a:rPr lang="en-US" sz="1400" dirty="0"/>
              <a:t>., </a:t>
            </a:r>
            <a:r>
              <a:rPr lang="en-US" sz="1400" dirty="0" err="1"/>
              <a:t>n.d.</a:t>
            </a:r>
            <a:r>
              <a:rPr lang="en-US" sz="1400" dirty="0"/>
              <a:t> Web. 15 Sep 2010. &lt;http://www.livinghistoryfarm.org/farminginthe40s/worldevents_01.html </a:t>
            </a:r>
            <a:endParaRPr lang="en-US" sz="1400" dirty="0" smtClean="0"/>
          </a:p>
          <a:p>
            <a:pPr marL="342900" indent="-342900">
              <a:buNone/>
            </a:pPr>
            <a:r>
              <a:rPr lang="en-US" sz="1400" i="1" dirty="0" smtClean="0"/>
              <a:t> Holocaust Education &amp; Archive Research Team</a:t>
            </a:r>
            <a:r>
              <a:rPr lang="en-US" sz="1400" dirty="0" smtClean="0"/>
              <a:t>. H.E.A.R.T, 2008. Web. 15 Sep 2010. &lt;http://www.holocaustresearchproject.org/nazioccupation/opbarb.html</a:t>
            </a:r>
          </a:p>
          <a:p>
            <a:pPr marL="342900" indent="-342900">
              <a:buNone/>
            </a:pPr>
            <a:r>
              <a:rPr lang="en-US" sz="1400" dirty="0" smtClean="0"/>
              <a:t>"History of World War 1939-1945." </a:t>
            </a:r>
            <a:r>
              <a:rPr lang="en-US" sz="1400" i="1" dirty="0" smtClean="0"/>
              <a:t>The History War Online</a:t>
            </a:r>
            <a:r>
              <a:rPr lang="en-US" sz="1400" dirty="0" smtClean="0"/>
              <a:t>. Decades Ago by, 2006. Web. 15 Sep 2010. &lt;http://www.historyofwaronline.com/WW2MP.html&gt;.  (</a:t>
            </a:r>
            <a:r>
              <a:rPr lang="en-US" sz="1400" b="1" dirty="0" smtClean="0"/>
              <a:t>both picture of Stalingrad and information on slide 2</a:t>
            </a:r>
            <a:r>
              <a:rPr lang="en-US" sz="1400" dirty="0" smtClean="0"/>
              <a:t>)</a:t>
            </a:r>
          </a:p>
          <a:p>
            <a:pPr>
              <a:buNone/>
            </a:pPr>
            <a:r>
              <a:rPr lang="en-US" sz="1400" dirty="0" smtClean="0"/>
              <a:t>"Battle for Berlin." </a:t>
            </a:r>
            <a:r>
              <a:rPr lang="en-US" sz="1400" i="1" dirty="0" smtClean="0"/>
              <a:t>Famous Battles of World War 2</a:t>
            </a:r>
            <a:r>
              <a:rPr lang="en-US" sz="1400" dirty="0" smtClean="0"/>
              <a:t>. historylearningsite.co.uk, 2000-10. Web. 15 Sep 2010. &lt;http://www.historylearningsite.co.uk/battle_for_berlin.htm</a:t>
            </a:r>
          </a:p>
          <a:p>
            <a:pPr marL="342900" indent="-342900">
              <a:buNone/>
            </a:pPr>
            <a:r>
              <a:rPr lang="en-US" sz="1400" dirty="0" smtClean="0"/>
              <a:t>3 "Battle for Midway." </a:t>
            </a:r>
            <a:r>
              <a:rPr lang="en-US" sz="1400" i="1" dirty="0" smtClean="0"/>
              <a:t>Famous Battles of World War 2</a:t>
            </a:r>
            <a:r>
              <a:rPr lang="en-US" sz="1400" dirty="0" smtClean="0"/>
              <a:t>. historylearningsite.co.uk, 2000-10. Web. 15 Sep 2010. &lt;http://www.historylearningsite.co.uk/battle_of_midway.htm      ( </a:t>
            </a:r>
            <a:r>
              <a:rPr lang="en-US" sz="1400" b="1" dirty="0" smtClean="0"/>
              <a:t>both picture of sinking ship and info. from Battle of Midway on slide 2</a:t>
            </a:r>
            <a:r>
              <a:rPr lang="en-US" sz="1400" dirty="0" smtClean="0"/>
              <a:t>)</a:t>
            </a:r>
          </a:p>
          <a:p>
            <a:pPr marL="342900" indent="-342900">
              <a:buNone/>
            </a:pPr>
            <a:r>
              <a:rPr lang="en-US" sz="1400" dirty="0" err="1" smtClean="0"/>
              <a:t>Flippen</a:t>
            </a:r>
            <a:r>
              <a:rPr lang="en-US" sz="1400" dirty="0" smtClean="0"/>
              <a:t>, Rod. "1940's." </a:t>
            </a:r>
            <a:r>
              <a:rPr lang="en-US" sz="1400" dirty="0" err="1" smtClean="0"/>
              <a:t>nuTsie</a:t>
            </a:r>
            <a:r>
              <a:rPr lang="en-US" sz="1400" dirty="0" smtClean="0"/>
              <a:t>. </a:t>
            </a:r>
            <a:r>
              <a:rPr lang="en-US" sz="1400" dirty="0" err="1" smtClean="0"/>
              <a:t>Melodeo</a:t>
            </a:r>
            <a:r>
              <a:rPr lang="en-US" sz="1400" dirty="0" smtClean="0"/>
              <a:t> Inc., 2007-10. Web. 15 Sep 2010.&lt;http://www.nutsie.com/playlist/1940's/3792525&gt;</a:t>
            </a:r>
          </a:p>
          <a:p>
            <a:pPr marL="342900" indent="-342900">
              <a:buNone/>
            </a:pPr>
            <a:r>
              <a:rPr lang="en-US" sz="1400" dirty="0" smtClean="0"/>
              <a:t>"Langston Hughes." Books and Writers. </a:t>
            </a:r>
            <a:r>
              <a:rPr lang="en-US" sz="1400" dirty="0" err="1" smtClean="0"/>
              <a:t>N.p</a:t>
            </a:r>
            <a:r>
              <a:rPr lang="en-US" sz="1400" dirty="0" smtClean="0"/>
              <a:t>., 2008. Web. 15 Sep 2010. &lt;http://kirjasto.sci.fi/lhughes.htm&gt;.</a:t>
            </a:r>
          </a:p>
          <a:p>
            <a:pPr marL="342900" indent="-342900">
              <a:buNone/>
            </a:pPr>
            <a:r>
              <a:rPr lang="en-US" sz="1400" dirty="0" smtClean="0"/>
              <a:t> </a:t>
            </a:r>
            <a:r>
              <a:rPr lang="en-US" sz="1400" dirty="0" err="1" smtClean="0"/>
              <a:t>Flippen</a:t>
            </a:r>
            <a:r>
              <a:rPr lang="en-US" sz="1400" dirty="0" smtClean="0"/>
              <a:t>, Rod. "Famous Jazz Singers and Entertainers from the Rat Pack and the Middle of the Road." Famous Jazz Singers. </a:t>
            </a:r>
            <a:r>
              <a:rPr lang="en-US" sz="1400" dirty="0" err="1" smtClean="0"/>
              <a:t>N.p</a:t>
            </a:r>
            <a:r>
              <a:rPr lang="en-US" sz="1400" dirty="0" smtClean="0"/>
              <a:t>., </a:t>
            </a:r>
            <a:r>
              <a:rPr lang="en-US" sz="1400" dirty="0" err="1" smtClean="0"/>
              <a:t>n.d</a:t>
            </a:r>
            <a:r>
              <a:rPr lang="en-US" sz="1400" dirty="0" smtClean="0"/>
              <a:t>. Web. 15 Sep 2010. &lt;http://www.joegirardmusic.com/jazz_singers.htm&gt;. </a:t>
            </a:r>
          </a:p>
          <a:p>
            <a:pPr marL="342900" indent="-342900">
              <a:buNone/>
            </a:pPr>
            <a:r>
              <a:rPr lang="en-US" sz="1400" dirty="0" smtClean="0"/>
              <a:t>"The Decade of War." The 1940's. </a:t>
            </a:r>
            <a:r>
              <a:rPr lang="en-US" sz="1400" dirty="0" err="1" smtClean="0"/>
              <a:t>N.p</a:t>
            </a:r>
            <a:r>
              <a:rPr lang="en-US" sz="1400" dirty="0" smtClean="0"/>
              <a:t>., </a:t>
            </a:r>
            <a:r>
              <a:rPr lang="en-US" sz="1400" dirty="0" err="1" smtClean="0"/>
              <a:t>n.d</a:t>
            </a:r>
            <a:r>
              <a:rPr lang="en-US" sz="1400" dirty="0" smtClean="0"/>
              <a:t>. Web. 15 Sep 2010.  &lt;http://www.kyrene.org/schools/brisas/sunda/decade/1940.htm&gt;.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2 Battles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686800" cy="533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*Battle of Stalingrad was one of the deadliest war known to man, had an estimated of 1 to 2  </a:t>
            </a:r>
          </a:p>
          <a:p>
            <a:pPr>
              <a:buNone/>
            </a:pPr>
            <a:r>
              <a:rPr lang="en-US" dirty="0" smtClean="0"/>
              <a:t>   million deaths.</a:t>
            </a:r>
          </a:p>
          <a:p>
            <a:pPr>
              <a:buNone/>
            </a:pPr>
            <a:r>
              <a:rPr lang="en-US" dirty="0" smtClean="0"/>
              <a:t>*Battle of Berlin was marked by the </a:t>
            </a:r>
          </a:p>
          <a:p>
            <a:pPr>
              <a:buNone/>
            </a:pPr>
            <a:r>
              <a:rPr lang="en-US" dirty="0" smtClean="0"/>
              <a:t>   of </a:t>
            </a:r>
            <a:r>
              <a:rPr lang="en-US" dirty="0" smtClean="0"/>
              <a:t>the end of the </a:t>
            </a:r>
            <a:r>
              <a:rPr lang="en-US" dirty="0" smtClean="0"/>
              <a:t>war. </a:t>
            </a:r>
          </a:p>
          <a:p>
            <a:pPr>
              <a:buNone/>
            </a:pPr>
            <a:r>
              <a:rPr lang="en-US" dirty="0" smtClean="0"/>
              <a:t>*Battle of Midway was fought June of ‘42 and Americans had destroyed the strength of Japan’s navy. </a:t>
            </a:r>
            <a:endParaRPr lang="en-US" dirty="0"/>
          </a:p>
        </p:txBody>
      </p:sp>
      <p:pic>
        <p:nvPicPr>
          <p:cNvPr id="26626" name="Picture 2" descr="http://www.holocaustresearchproject.org/nazioccupation/images/Prewar%20Stalingr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7075" y="2559621"/>
            <a:ext cx="1533525" cy="119274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610600" y="2971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1800" y="3810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Picture of Stalingrad</a:t>
            </a:r>
            <a:endParaRPr lang="en-US" dirty="0"/>
          </a:p>
        </p:txBody>
      </p:sp>
      <p:pic>
        <p:nvPicPr>
          <p:cNvPr id="26628" name="Picture 4" descr="http://www.historylearningsite.co.uk/fileadmin/historyLearningSite/midw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5029200"/>
            <a:ext cx="1321768" cy="159573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960568" y="5365402"/>
            <a:ext cx="2183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   sinking battle 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2</a:t>
            </a:r>
            <a:endParaRPr lang="en-US" dirty="0"/>
          </a:p>
        </p:txBody>
      </p:sp>
      <p:pic>
        <p:nvPicPr>
          <p:cNvPr id="28674" name="Picture 2" descr="http://www.history.navy.mil/photos/images/g10000/g16569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00200"/>
            <a:ext cx="4191000" cy="33108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5029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dirty="0" err="1" smtClean="0"/>
              <a:t>Pic</a:t>
            </a:r>
            <a:r>
              <a:rPr lang="en-US" dirty="0" smtClean="0"/>
              <a:t> of battle ship</a:t>
            </a:r>
            <a:endParaRPr lang="en-US" dirty="0"/>
          </a:p>
        </p:txBody>
      </p:sp>
      <p:pic>
        <p:nvPicPr>
          <p:cNvPr id="28676" name="Picture 4" descr="http://www.history.navy.mil/photos/images/g10000/g16802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1568226"/>
            <a:ext cx="4126992" cy="334286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181600" y="5181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dirty="0" err="1" smtClean="0"/>
              <a:t>Pic</a:t>
            </a:r>
            <a:r>
              <a:rPr lang="en-US" dirty="0" smtClean="0"/>
              <a:t> of planes taking off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58674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are pictures from the Battle of Coral Sea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14400" y="6488668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http://www.history.navy.mil/photos/events/wwii-pac/coralsea/coralsea.htm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</a:t>
            </a:r>
            <a:endParaRPr lang="en-US" dirty="0"/>
          </a:p>
        </p:txBody>
      </p:sp>
      <p:pic>
        <p:nvPicPr>
          <p:cNvPr id="29698" name="Picture 2" descr="http://fialco.dumes.net/FialcoDocumentsIcons/Isadore_Fialcow_ww2_Draft_re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521963"/>
            <a:ext cx="7451980" cy="465023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90800" y="6477000"/>
            <a:ext cx="365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Is a picture of a draft form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6096000"/>
            <a:ext cx="4426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http://fialco.dumes.net/FamilyDocuments.html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Adolf Hitler – evil man, </a:t>
            </a:r>
            <a:r>
              <a:rPr lang="en-US" dirty="0" err="1" smtClean="0"/>
              <a:t>dict</a:t>
            </a:r>
            <a:r>
              <a:rPr lang="en-US" dirty="0" smtClean="0"/>
              <a:t>-         </a:t>
            </a:r>
            <a:r>
              <a:rPr lang="en-US" dirty="0" err="1" smtClean="0"/>
              <a:t>ator</a:t>
            </a:r>
            <a:r>
              <a:rPr lang="en-US" dirty="0" smtClean="0"/>
              <a:t> of Germany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Franklin Roosevelt- becomes president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Henry Wallace- becomes vice-president</a:t>
            </a:r>
            <a:endParaRPr lang="en-US" dirty="0"/>
          </a:p>
        </p:txBody>
      </p:sp>
      <p:pic>
        <p:nvPicPr>
          <p:cNvPr id="30722" name="Picture 2" descr="This is Adolf Hitler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981200"/>
            <a:ext cx="934462" cy="1371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553200" y="2286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dirty="0" err="1" smtClean="0"/>
              <a:t>Pic</a:t>
            </a:r>
            <a:r>
              <a:rPr lang="en-US" dirty="0" smtClean="0"/>
              <a:t> of Adolf Hitler</a:t>
            </a:r>
            <a:endParaRPr lang="en-US" dirty="0"/>
          </a:p>
        </p:txBody>
      </p:sp>
      <p:pic>
        <p:nvPicPr>
          <p:cNvPr id="30724" name="Picture 4" descr="http://www.myhero.com/images/guest/g36588/hero33034/g36588_u34583_Franklin_Roosevel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733800"/>
            <a:ext cx="1699053" cy="1676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52800" y="4572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dirty="0" err="1" smtClean="0"/>
              <a:t>Pic</a:t>
            </a:r>
            <a:r>
              <a:rPr lang="en-US" dirty="0" smtClean="0"/>
              <a:t> of Franklin Roosevelt</a:t>
            </a:r>
            <a:endParaRPr lang="en-US" dirty="0"/>
          </a:p>
        </p:txBody>
      </p:sp>
      <p:pic>
        <p:nvPicPr>
          <p:cNvPr id="30726" name="Picture 6" descr="449Px-33 Henry Wallace 3X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60128"/>
            <a:ext cx="971550" cy="12978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066800" y="6210300"/>
            <a:ext cx="419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dirty="0" err="1" smtClean="0"/>
              <a:t>Pic</a:t>
            </a:r>
            <a:r>
              <a:rPr lang="en-US" dirty="0" smtClean="0"/>
              <a:t> of Henry Wallace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" y="57150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http://listverse.com/2008/10/15/5-worst-presidential-candidates-who-lost/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71600" y="2590800"/>
            <a:ext cx="3733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7"/>
              </a:rPr>
              <a:t>http://adolfhitlerinterestingfacts.com/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200400" y="3733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8"/>
              </a:rPr>
              <a:t>http://www.livinghistoryfarm.org/farminginthe40s/worldevents_01.html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8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1- </a:t>
            </a:r>
            <a:r>
              <a:rPr lang="en-US" i="1" dirty="0" smtClean="0"/>
              <a:t>‘Round Midnight</a:t>
            </a:r>
            <a:r>
              <a:rPr lang="en-US" dirty="0" smtClean="0"/>
              <a:t> by Sister Swing</a:t>
            </a:r>
          </a:p>
          <a:p>
            <a:pPr>
              <a:buNone/>
            </a:pPr>
            <a:r>
              <a:rPr lang="en-US" dirty="0" smtClean="0"/>
              <a:t>2- </a:t>
            </a:r>
            <a:r>
              <a:rPr lang="en-US" i="1" dirty="0" smtClean="0"/>
              <a:t>42</a:t>
            </a:r>
            <a:r>
              <a:rPr lang="en-US" i="1" baseline="30000" dirty="0" smtClean="0"/>
              <a:t>nd</a:t>
            </a:r>
            <a:r>
              <a:rPr lang="en-US" i="1" dirty="0" smtClean="0"/>
              <a:t> Street</a:t>
            </a:r>
            <a:r>
              <a:rPr lang="en-US" dirty="0" smtClean="0"/>
              <a:t> by Sister Swing</a:t>
            </a:r>
          </a:p>
          <a:p>
            <a:pPr>
              <a:buNone/>
            </a:pPr>
            <a:r>
              <a:rPr lang="en-US" dirty="0" smtClean="0"/>
              <a:t>3- </a:t>
            </a:r>
            <a:r>
              <a:rPr lang="en-US" i="1" dirty="0" smtClean="0"/>
              <a:t>A Gall in </a:t>
            </a:r>
            <a:r>
              <a:rPr lang="en-US" i="1" dirty="0" err="1" smtClean="0"/>
              <a:t>Cilco</a:t>
            </a:r>
            <a:r>
              <a:rPr lang="en-US" dirty="0" smtClean="0"/>
              <a:t> </a:t>
            </a:r>
            <a:r>
              <a:rPr lang="en-US" dirty="0" smtClean="0"/>
              <a:t>by </a:t>
            </a:r>
            <a:r>
              <a:rPr lang="en-US" dirty="0" smtClean="0"/>
              <a:t>Glenn Miller Orchestra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4- </a:t>
            </a:r>
            <a:r>
              <a:rPr lang="en-US" i="1" dirty="0" smtClean="0"/>
              <a:t>‘Till Reveille </a:t>
            </a:r>
            <a:r>
              <a:rPr lang="en-US" dirty="0" smtClean="0"/>
              <a:t>by Kay Kyser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44196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find these songs and more at </a:t>
            </a:r>
            <a:r>
              <a:rPr lang="en-US" dirty="0">
                <a:hlinkClick r:id="rId2"/>
              </a:rPr>
              <a:t>http://www.nutsie.com/playlist/1940's/3792525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Langston Hughes first Black American writer.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42" name="Picture 2" descr="This is Langston Hughe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057400"/>
            <a:ext cx="3581400" cy="385786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124200" y="5943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Langston Hughes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88008" y="3352800"/>
            <a:ext cx="3220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http://langstonhughesfacts.com/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Singer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Pat Boone was a very famous singer and only one person outranked him: Elvis Presley.  </a:t>
            </a:r>
            <a:endParaRPr lang="en-US" dirty="0"/>
          </a:p>
        </p:txBody>
      </p:sp>
      <p:pic>
        <p:nvPicPr>
          <p:cNvPr id="9218" name="Picture 2" descr="Pat Bo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951544"/>
            <a:ext cx="2743200" cy="390645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267200" y="3810000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http://www.joegirardmusic.com/jazz_singers.htm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4572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Pat Boone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Humphrey Bogart played in several movies and became very famous in Hollywood. </a:t>
            </a:r>
            <a:endParaRPr lang="en-US" dirty="0"/>
          </a:p>
        </p:txBody>
      </p:sp>
      <p:pic>
        <p:nvPicPr>
          <p:cNvPr id="8194" name="Picture 2" descr="humphrey-bog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14599"/>
            <a:ext cx="2362200" cy="39876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19400" y="35052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Bogart is the man in this picture.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43200" y="3733800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http://www.movieactors.com/superstars/humphrey_bogart.htm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271</TotalTime>
  <Words>685</Words>
  <Application>Microsoft Office PowerPoint</Application>
  <PresentationFormat>On-screen Show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A separate Peace Time Capsule</vt:lpstr>
      <vt:lpstr>World War 2 Battles</vt:lpstr>
      <vt:lpstr>World War 2</vt:lpstr>
      <vt:lpstr>Draft</vt:lpstr>
      <vt:lpstr>Political Leaders</vt:lpstr>
      <vt:lpstr>Song</vt:lpstr>
      <vt:lpstr>Famous Author</vt:lpstr>
      <vt:lpstr>Famous Singer</vt:lpstr>
      <vt:lpstr>Famous Actor</vt:lpstr>
      <vt:lpstr>Inventions</vt:lpstr>
      <vt:lpstr>Medical Breakthroughs</vt:lpstr>
      <vt:lpstr>New Hampshire</vt:lpstr>
      <vt:lpstr>Preparatory Schools</vt:lpstr>
      <vt:lpstr>Fashion</vt:lpstr>
      <vt:lpstr>Advertisements</vt:lpstr>
      <vt:lpstr>The Tree</vt:lpstr>
      <vt:lpstr>Citations</vt:lpstr>
    </vt:vector>
  </TitlesOfParts>
  <Company>Yorktown Mt Pleasent TWP. Comm. Library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separate Peace Time Capsule</dc:title>
  <dc:creator>YPL</dc:creator>
  <cp:lastModifiedBy> </cp:lastModifiedBy>
  <cp:revision>52</cp:revision>
  <dcterms:created xsi:type="dcterms:W3CDTF">2010-09-15T19:45:35Z</dcterms:created>
  <dcterms:modified xsi:type="dcterms:W3CDTF">2010-09-16T03:17:08Z</dcterms:modified>
</cp:coreProperties>
</file>