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5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04EF7-3310-4305-A33A-5BF616A80CEC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EC25-43AF-4733-BF1E-450B2D620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EC25-43AF-4733-BF1E-450B2D620D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68244F-4651-412A-9460-976CD3FA40E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1336CC-31D1-454D-B24A-0B390DA1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Separate Peace Electronic Time Capsule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Logan Campbell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Fashion – Women/Young Men - 5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Sweaters were extremely popular for women in the 1940’s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thought that sweaters were dangerous because they could get caught in machinery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designers responded with designs of great luxury and dresses like the evening dress.  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cool kinds of sandals were called the “Naked Sandal”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men usually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wore cover-alls, T-shirts, and plain old running shoes or plain shoes with very hard toes on them. Good clothes were kept for Sunday church or for an outing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486400"/>
            <a:ext cx="77724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Political Leaders: Roosevelt - 4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2362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 D. Roosevelt – was the president during World War II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 to remain neutral and isolate the country from foreign war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Changed his mind when realizing that the Nazis were a global threat</a:t>
            </a:r>
          </a:p>
          <a:p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6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Ally Political Leader: Stalin - 4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38600"/>
            <a:ext cx="8229600" cy="2819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Stalin – the very brutal communist dictator of Russia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Dictator from 1928-1953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Murdered/imprisoned almost all of Russia's senior military officers, and millions of other Russian citizens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war ended, Stalin returned to his political power until his death.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Ally Political Leader: Churchill - 4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8229600" cy="1905000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Winston Churchill – prime minister of Great Britain</a:t>
            </a:r>
          </a:p>
          <a:p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 strong alliance with U.S.</a:t>
            </a:r>
          </a:p>
          <a:p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one of the two main World War II leaders</a:t>
            </a:r>
          </a:p>
          <a:p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most prominent national leaders in history</a:t>
            </a:r>
            <a:endParaRPr 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Cited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 John, Reagan.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"Pacific War Maps."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combinedfleet.com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Web. 12 Sep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&lt;http://combinedfleet.com/battles/&gt;.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 "Popular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Songs During WWII.."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www.b26.com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Web. 12 Sep 2010. &lt;http://www.b26.com/page/popular_songs.htm&gt;.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Technology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Tortus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"Theodor Seuss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Giesel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catinthehat.org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Dr.Seuss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Enterprises, 2004. Web. 12 Sep 2010. &lt;http://www.catinthehat.org/history.htm&gt;.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Cited Continued..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 "World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2 Leaders."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2worldwar2.com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2001. Web. 12 Sep 2010.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&lt;http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www.2worldwar2.com/leaders.htm&gt;.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 Bryan, Jason. "The 1940's." 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kyrene.org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n.d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Web. 12 Sep 2010. &lt;http://www.kyrene.org/schools/brisas/sunda/decade/1940.htm&gt;. 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All portraits are from Google Images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WWII Battles 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Pacific -1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War was the largest naval conflict in history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Fought between the two most powerful navies in the world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fought in the coldest and hottest conditions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Pacific Naval Battles - 1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combinedfleet.com/pacifi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0" y="3124200"/>
            <a:ext cx="206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Combinedfleet.com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2133600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Leaders/Aftermath - 1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Chester W. Nimitz, Douglas MacArthur, George C. Marshall – USA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Kotohito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Kan’in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Hideki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Tojo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–Japan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Resulted in the fall of the Japanese empire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Americans and it’s allies occupied Japan for almost a year until the war ended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Propaganda Posters - 4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library.thinkquest.org/C0111500/ww2/media/images/posters/r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164878" cy="5715000"/>
          </a:xfrm>
          <a:prstGeom prst="rect">
            <a:avLst/>
          </a:prstGeom>
          <a:noFill/>
        </p:spPr>
      </p:pic>
      <p:pic>
        <p:nvPicPr>
          <p:cNvPr id="17412" name="Picture 4" descr="http://library.thinkquest.org/C0111500/ww2/media/images/posters/produ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43001"/>
            <a:ext cx="50292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0" y="648866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http://www.2worldwar2.com/leaders.htm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5257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http://www.2worldwar2.com/leaders.htm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Songs - 2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219200"/>
            <a:ext cx="2971800" cy="2800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  Harvest Moon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Oh, shine on, shine on harvest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moon up in the sky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ain't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 no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January, February, June or July.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time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ain't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time to sit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outdoors and spoon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shine on, shine on harvest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moon for me and my gal.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038600"/>
            <a:ext cx="3124200" cy="3077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  Working on the R.R.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I've been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on the railroad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live-long day;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I've been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on the railroad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to pass the time away;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Doan' you hear de whistle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blowin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 up so early in do morn;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Doan't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hear de captain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shoutin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"Dinah blow your horn."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295400"/>
            <a:ext cx="3454792" cy="2800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3.  Its a Grand Old Flag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Its a grand old flag, </a:t>
            </a:r>
            <a:br>
              <a:rPr lang="en-US" sz="1600" dirty="0" smtClean="0"/>
            </a:br>
            <a:r>
              <a:rPr lang="en-US" sz="1600" dirty="0" smtClean="0"/>
              <a:t>Its a high flying flag </a:t>
            </a:r>
            <a:br>
              <a:rPr lang="en-US" sz="1600" dirty="0" smtClean="0"/>
            </a:br>
            <a:r>
              <a:rPr lang="en-US" sz="1600" dirty="0" smtClean="0"/>
              <a:t>and forever in peace may it wave, </a:t>
            </a:r>
            <a:br>
              <a:rPr lang="en-US" sz="1600" dirty="0" smtClean="0"/>
            </a:br>
            <a:r>
              <a:rPr lang="en-US" sz="1600" dirty="0" smtClean="0"/>
              <a:t>Its the emblem of the land I love, </a:t>
            </a:r>
            <a:br>
              <a:rPr lang="en-US" sz="1600" dirty="0" smtClean="0"/>
            </a:br>
            <a:r>
              <a:rPr lang="en-US" sz="1600" dirty="0" smtClean="0"/>
              <a:t>the home of the free-and the brave.</a:t>
            </a:r>
            <a:br>
              <a:rPr lang="en-US" sz="1600" dirty="0" smtClean="0"/>
            </a:br>
            <a:r>
              <a:rPr lang="en-US" sz="1600" dirty="0" smtClean="0"/>
              <a:t>Every heart beats true for the Red, </a:t>
            </a:r>
            <a:br>
              <a:rPr lang="en-US" sz="1600" dirty="0" smtClean="0"/>
            </a:br>
            <a:r>
              <a:rPr lang="en-US" sz="1600" dirty="0" smtClean="0"/>
              <a:t>White and Blue </a:t>
            </a:r>
            <a:br>
              <a:rPr lang="en-US" sz="1600" dirty="0" smtClean="0"/>
            </a:br>
            <a:r>
              <a:rPr lang="en-US" sz="1600" dirty="0" smtClean="0"/>
              <a:t>And with never a boast or brag, </a:t>
            </a:r>
            <a:br>
              <a:rPr lang="en-US" sz="1600" dirty="0" smtClean="0"/>
            </a:br>
            <a:r>
              <a:rPr lang="en-US" sz="1600" dirty="0" smtClean="0"/>
              <a:t>Should old acquaintance be forgot, </a:t>
            </a:r>
            <a:br>
              <a:rPr lang="en-US" sz="1600" dirty="0" smtClean="0"/>
            </a:br>
            <a:r>
              <a:rPr lang="en-US" sz="1600" dirty="0" smtClean="0"/>
              <a:t>Keep your eye on the grand old flag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876800" y="4272677"/>
            <a:ext cx="3352800" cy="2308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  Beer Barrel Polka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 out the barrel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We'll have a barrel of fun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 out the barrel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We've got the blues on the run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Zing! Boom!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Tararre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 out a song of good cheer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Now's the time to roll the barrel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Gang's all here.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Popular Songs - 2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Harvest Moon </a:t>
            </a:r>
            <a:r>
              <a:rPr lang="en-US" dirty="0" smtClean="0"/>
              <a:t>- credited to Nora </a:t>
            </a:r>
            <a:r>
              <a:rPr lang="en-US" dirty="0" err="1" smtClean="0"/>
              <a:t>Bayes</a:t>
            </a:r>
            <a:r>
              <a:rPr lang="en-US" dirty="0" smtClean="0"/>
              <a:t> and Jack </a:t>
            </a:r>
            <a:r>
              <a:rPr lang="en-US" dirty="0" err="1" smtClean="0"/>
              <a:t>Norworth</a:t>
            </a:r>
            <a:r>
              <a:rPr lang="en-US" dirty="0" smtClean="0"/>
              <a:t>; still continues today to be performed and recorded</a:t>
            </a:r>
          </a:p>
          <a:p>
            <a:r>
              <a:rPr lang="en-US" b="1" i="1" dirty="0" smtClean="0"/>
              <a:t>Working On The Railroad </a:t>
            </a:r>
            <a:r>
              <a:rPr lang="en-US" dirty="0" smtClean="0"/>
              <a:t>– American folk song; earliest know recording of this song is by the </a:t>
            </a:r>
            <a:r>
              <a:rPr lang="en-US" dirty="0" err="1" smtClean="0"/>
              <a:t>Sandhills</a:t>
            </a:r>
            <a:r>
              <a:rPr lang="en-US" dirty="0" smtClean="0"/>
              <a:t> Sixteen in 1927</a:t>
            </a:r>
          </a:p>
          <a:p>
            <a:r>
              <a:rPr lang="en-US" b="1" i="1" dirty="0" smtClean="0"/>
              <a:t>It’s A Grand Old Flag </a:t>
            </a:r>
            <a:r>
              <a:rPr lang="en-US" dirty="0" smtClean="0"/>
              <a:t>– American patriotic song written by George M. Cohan</a:t>
            </a:r>
          </a:p>
          <a:p>
            <a:r>
              <a:rPr lang="en-US" b="1" i="1" dirty="0" smtClean="0"/>
              <a:t>Beer Barrel Polka </a:t>
            </a:r>
            <a:r>
              <a:rPr lang="en-US" dirty="0" smtClean="0"/>
              <a:t>– is also known as </a:t>
            </a:r>
            <a:r>
              <a:rPr lang="en-US" b="1" i="1" dirty="0" smtClean="0"/>
              <a:t>Roll Out the Barrel</a:t>
            </a:r>
            <a:r>
              <a:rPr lang="en-US" dirty="0" smtClean="0"/>
              <a:t>, is a song which became popular worldwide during World War II. The music was originally composed by the Czech musician </a:t>
            </a:r>
            <a:r>
              <a:rPr lang="en-US" dirty="0" err="1" smtClean="0"/>
              <a:t>Jaromír</a:t>
            </a:r>
            <a:r>
              <a:rPr lang="en-US" dirty="0" smtClean="0"/>
              <a:t> </a:t>
            </a:r>
            <a:r>
              <a:rPr lang="en-US" dirty="0" err="1" smtClean="0"/>
              <a:t>Vejvoda</a:t>
            </a:r>
            <a:r>
              <a:rPr lang="en-US" dirty="0" smtClean="0"/>
              <a:t> in 1927</a:t>
            </a:r>
            <a:endParaRPr lang="en-US" b="1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Author: Dr. Seuss - 3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as Theodor Seuss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Geiselor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Dr. Seuss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over 60 children’s books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over 200 million copies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Received two Emmy awards, a Peabody award and the Pulitzer Prize.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works have provided eleven children's television specials, a Broadway musical and a feature-length motion picture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kdigan2340.files.wordpress.com/2009/04/dr-seu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67125"/>
            <a:ext cx="3248025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Inventions and Medical Discovery - 5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81200"/>
            <a:ext cx="7315200" cy="3733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Synthetic rubber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and ASDIC (sonar)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 was used to treat wounds and bacterial diseases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Frisbee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ENIAC – first computer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630</Words>
  <Application>Microsoft Office PowerPoint</Application>
  <PresentationFormat>On-screen Show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A Separate Peace Electronic Time Capsule</vt:lpstr>
      <vt:lpstr>WWII Battles in The Pacific -1</vt:lpstr>
      <vt:lpstr>Map of Pacific Naval Battles - 1</vt:lpstr>
      <vt:lpstr>Leaders/Aftermath - 1</vt:lpstr>
      <vt:lpstr>Propaganda Posters - 4</vt:lpstr>
      <vt:lpstr>Popular Songs - 2</vt:lpstr>
      <vt:lpstr>Popular Songs - 2</vt:lpstr>
      <vt:lpstr>Popular Author: Dr. Seuss - 3</vt:lpstr>
      <vt:lpstr>Inventions and Medical Discovery - 5</vt:lpstr>
      <vt:lpstr>Fashion – Women/Young Men - 5</vt:lpstr>
      <vt:lpstr>American Political Leaders: Roosevelt - 4</vt:lpstr>
      <vt:lpstr>American Ally Political Leader: Stalin - 4</vt:lpstr>
      <vt:lpstr>American Ally Political Leader: Churchill - 4</vt:lpstr>
      <vt:lpstr>Work Cited</vt:lpstr>
      <vt:lpstr>Work Cited Continued..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Separate Peace Electronic Time Capsule</dc:title>
  <dc:creator>Logan Campbell</dc:creator>
  <cp:lastModifiedBy>profile</cp:lastModifiedBy>
  <cp:revision>26</cp:revision>
  <dcterms:created xsi:type="dcterms:W3CDTF">2010-09-12T23:05:01Z</dcterms:created>
  <dcterms:modified xsi:type="dcterms:W3CDTF">2010-09-16T16:32:05Z</dcterms:modified>
</cp:coreProperties>
</file>