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CBED4-5A1B-46D6-97BA-1AD35B16010D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382C2-C981-4647-9261-E63231FF8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65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82C2-C981-4647-9261-E63231FF82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14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3DEDC7-FF43-450D-A084-6DE3649C02FF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0687F7-B53D-4EA9-BA0C-059876780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separate peace 1942 electronic time capsule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Quinn Hurley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World Leaders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World War II there were many key world leaders such as Adolf Hitler, Winston Churchill, Franklin D. Roosevelt, Hideki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Tojo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Joseph Stalin.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090" y="2383971"/>
            <a:ext cx="1828800" cy="19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383971"/>
            <a:ext cx="188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Winston Churchill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8282" y="333181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http://queuemagazine.co.uk/images/winston%20churchill.jpg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185218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343400"/>
            <a:ext cx="12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Hideki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Tojo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5257" y="510900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http://www.wpclipart.com/famous/political/Hideki_Tojo.png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090" y="228600"/>
            <a:ext cx="1850571" cy="21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32775" y="2286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Adolf Hitler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2634" y="1121619"/>
            <a:ext cx="167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http://ofwnow.com/wp-content/uploads/image/_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2010/august/adolf%20hitler.jpg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9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Axis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Enemies to America during World War II were known as the “Axis”.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Axis included Germany, Italy, and Japan.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17433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745468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Nazi Germany’s Flag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243" y="6141813"/>
            <a:ext cx="248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http://images3.wikia.nocookie.net/althistory/images/7/7a/Flag_of_Nazi_Germany.png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453" y="4114800"/>
            <a:ext cx="294619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3734582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Japanese Flag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809" y="6080257"/>
            <a:ext cx="177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http://blitzkrieg-es.net/wp-content/uploads/2009/05/japanese-flag.gif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760" y="4103914"/>
            <a:ext cx="2819606" cy="191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7239" y="373458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Italian Flag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8087" y="6141813"/>
            <a:ext cx="250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http://www.mapsofworld.com/images/world-countries-flags/italy-flag.gif</a:t>
            </a:r>
          </a:p>
        </p:txBody>
      </p:sp>
    </p:spTree>
    <p:extLst>
      <p:ext uri="{BB962C8B-B14F-4D97-AF65-F5344CB8AC3E}">
        <p14:creationId xmlns:p14="http://schemas.microsoft.com/office/powerpoint/2010/main" xmlns="" val="37747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Allies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Allies were a group of countries fighting against the Axis.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consisted of the United States of America, Great Britain, China, and Russia.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014" y="3897868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Great Britain’s Flag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456364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http://www.studentsoftheworld.info/sites/country/img/19679_Great-Britain-flag.gif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50490"/>
            <a:ext cx="3411767" cy="22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377408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Russian Flag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456364"/>
            <a:ext cx="17988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http://69.36.11.139/pics/Russia-flag.gif</a:t>
            </a:r>
          </a:p>
        </p:txBody>
      </p:sp>
    </p:spTree>
    <p:extLst>
      <p:ext uri="{BB962C8B-B14F-4D97-AF65-F5344CB8AC3E}">
        <p14:creationId xmlns:p14="http://schemas.microsoft.com/office/powerpoint/2010/main" xmlns="" val="42937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Popular Radio Programs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40’s, T.V. was not very popular so most people turned to the Radio. Some well known radio programs were: The Adventures of the Thin Man, Dragnet, and Suspense.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were also many news programs that brought people the news through radio.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490787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2958" y="5181600"/>
            <a:ext cx="2836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http://ckxu.com/wp-content/uploads/2009/11/OldTimeRadio.jpg</a:t>
            </a:r>
          </a:p>
        </p:txBody>
      </p:sp>
    </p:spTree>
    <p:extLst>
      <p:ext uri="{BB962C8B-B14F-4D97-AF65-F5344CB8AC3E}">
        <p14:creationId xmlns:p14="http://schemas.microsoft.com/office/powerpoint/2010/main" xmlns="" val="13128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Famous Births of 1942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Jimi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Hindrix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(November 27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John Wayne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(March 17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Paul McCartney (June 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1504146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http://1.bp.blogspot.com/_9qGE3OfMNkQ/THPYqmUZMjI/AAAAAAAACgc/bCwet6btMjM/s1600/Jimi-Hendrix-strat.jpg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758" y="2895600"/>
            <a:ext cx="1474470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3733800"/>
            <a:ext cx="60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http://www.unlicensedcemetery.com/images/gacy_home2.jpg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820" y="4876800"/>
            <a:ext cx="1342345" cy="195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2543" y="5486400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http://3.bp.blogspot.com/_wWWrYsIEI0s/RjLhV7Lf16I/AAAAAAAACcI/zemcHorUtNM/s400/Paul%2BMcCartney.jpg</a:t>
            </a:r>
          </a:p>
        </p:txBody>
      </p:sp>
    </p:spTree>
    <p:extLst>
      <p:ext uri="{BB962C8B-B14F-4D97-AF65-F5344CB8AC3E}">
        <p14:creationId xmlns:p14="http://schemas.microsoft.com/office/powerpoint/2010/main" xmlns="" val="34481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States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1942 both Hawaii  and Alaska were not states.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of course meant the flag only had 48 stars, as there were only 48 states.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3434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5105400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http://www.whipple.org/images/whippleflag.gif</a:t>
            </a:r>
          </a:p>
        </p:txBody>
      </p:sp>
    </p:spTree>
    <p:extLst>
      <p:ext uri="{BB962C8B-B14F-4D97-AF65-F5344CB8AC3E}">
        <p14:creationId xmlns:p14="http://schemas.microsoft.com/office/powerpoint/2010/main" xmlns="" val="34268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Sports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477"/>
            <a:ext cx="8229600" cy="4709160"/>
          </a:xfrm>
        </p:spPr>
        <p:txBody>
          <a:bodyPr/>
          <a:lstStyle/>
          <a:p>
            <a:r>
              <a:rPr lang="en-US" dirty="0" smtClean="0"/>
              <a:t>Many professional sports were not played in 1942 because of World War II.</a:t>
            </a:r>
          </a:p>
          <a:p>
            <a:r>
              <a:rPr lang="en-US" dirty="0" smtClean="0"/>
              <a:t>Some professional sports that still occurred were Baseball, Football, and Golf.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91057"/>
            <a:ext cx="2868045" cy="262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2463" y="4833258"/>
            <a:ext cx="141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Ted Williams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1" y="476833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http://c.complex.com/blogs/wp-content/uploads/2008/03/ted-williams.jpg</a:t>
            </a:r>
          </a:p>
        </p:txBody>
      </p:sp>
    </p:spTree>
    <p:extLst>
      <p:ext uri="{BB962C8B-B14F-4D97-AF65-F5344CB8AC3E}">
        <p14:creationId xmlns:p14="http://schemas.microsoft.com/office/powerpoint/2010/main" xmlns="" val="4849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5216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“1942.”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The People History.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Copyright 2004/2010. The People History. 15 Sept. 2010</a:t>
            </a:r>
          </a:p>
          <a:p>
            <a:pPr marL="585216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&lt;http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www.thepeoplehistory.com/1942.html&gt;.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85216" lvl="1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“1942 in Sports.”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Wikipedia.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Aug. 2010. Wikipedia. 15 Sept. 2010.</a:t>
            </a:r>
          </a:p>
          <a:p>
            <a:pPr marL="585216" lvl="1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	&lt;http://en.wikipedia.org/wiki/1942_in_sports&gt;. </a:t>
            </a:r>
          </a:p>
          <a:p>
            <a:pPr marL="585216" lvl="1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Genco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C. Lewis.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Old-Time.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“Famous Weekly Shows.” Copyright 1994/2010. The Original 	Old Time Radio. 15 Sept. 2010. &lt;http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://www.old-time.com/weekly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/&gt;.</a:t>
            </a:r>
          </a:p>
          <a:p>
            <a:pPr marL="585216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“Franklin D. Roosevelt.”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Wikipedia.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14 Sept. 2010. Wikipedia. 15 Sept. 2010.</a:t>
            </a:r>
          </a:p>
          <a:p>
            <a:pPr marL="585216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&lt;http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en.wikipedia.org/wiki/Franklin_D_Roosevelt&gt;.</a:t>
            </a:r>
          </a:p>
          <a:p>
            <a:pPr marL="585216" lvl="1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“Time’s Man of the Year”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About.com.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Copyright 2010. The New York Times Company. 15 	Sept. 2010. &lt;http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history1900s.about.com/library/weekly/aa050400a.htm&gt;.</a:t>
            </a:r>
          </a:p>
        </p:txBody>
      </p:sp>
    </p:spTree>
    <p:extLst>
      <p:ext uri="{BB962C8B-B14F-4D97-AF65-F5344CB8AC3E}">
        <p14:creationId xmlns:p14="http://schemas.microsoft.com/office/powerpoint/2010/main" xmlns="" val="828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Prices in 1942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House: $3,770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Wages: $1,880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Gallon of Gas: 15 cents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House Rent: $35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Bottle of Coca Cola: 5 cents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Car: $920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2200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1"/>
            <a:ext cx="192365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6480"/>
            <a:ext cx="11474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1942 house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488668"/>
            <a:ext cx="184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1942 Westward Mercury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6488668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Coca Cola bottles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Popular Movies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Casablanca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Bambi                              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Miniver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13144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19450"/>
            <a:ext cx="1333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988" y="5114925"/>
            <a:ext cx="1244473" cy="176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447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Starring: Humphrey Bogart and </a:t>
            </a:r>
            <a:r>
              <a:rPr lang="en-US" sz="1600" dirty="0"/>
              <a:t>Ingrid </a:t>
            </a:r>
            <a:r>
              <a:rPr lang="en-US" sz="1600" dirty="0" smtClean="0"/>
              <a:t>Bergman http</a:t>
            </a:r>
            <a:r>
              <a:rPr lang="en-US" sz="1600" dirty="0"/>
              <a:t>://www.impawards.com/1942/posters/casablanca.jpg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35052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Starring</a:t>
            </a:r>
            <a:r>
              <a:rPr lang="en-US" dirty="0" smtClean="0"/>
              <a:t>: Bobby </a:t>
            </a:r>
            <a:r>
              <a:rPr lang="en-US" dirty="0"/>
              <a:t>Stewart  http://www.logoi.com/pastimages/img/bambi_4.jpg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2999" y="5562599"/>
            <a:ext cx="2209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Starring: Greer Garson and Walter </a:t>
            </a:r>
            <a:r>
              <a:rPr lang="en-US" sz="1200" dirty="0" err="1" smtClean="0"/>
              <a:t>Pidgeon</a:t>
            </a:r>
            <a:r>
              <a:rPr lang="en-US" sz="1200" dirty="0" smtClean="0"/>
              <a:t> http</a:t>
            </a:r>
            <a:r>
              <a:rPr lang="en-US" sz="1200" dirty="0"/>
              <a:t>://christiankocinski.files.wordpress.com/2010/04/mrsminiver1.jpg</a:t>
            </a:r>
          </a:p>
        </p:txBody>
      </p:sp>
    </p:spTree>
    <p:extLst>
      <p:ext uri="{BB962C8B-B14F-4D97-AF65-F5344CB8AC3E}">
        <p14:creationId xmlns:p14="http://schemas.microsoft.com/office/powerpoint/2010/main" xmlns="" val="30395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Popular Music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“White Christmas” by: Bing Crosby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“Deep in the Heart of Texas” by: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Alvino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Ray</a:t>
            </a:r>
          </a:p>
          <a:p>
            <a:pPr marL="36576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00300"/>
            <a:ext cx="1905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3625334"/>
            <a:ext cx="1524000" cy="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771" y="3189565"/>
            <a:ext cx="15240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44985" y="2510642"/>
            <a:ext cx="2465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http://www.fakesteve.net/wp-content/uploads/2009/12/bing-crosby-white-christmas-794163_4791.jpg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1347788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1" y="583465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http://www.pelstream.co.uk/aja5581%20alvino%20rey.jpg</a:t>
            </a:r>
          </a:p>
        </p:txBody>
      </p:sp>
    </p:spTree>
    <p:extLst>
      <p:ext uri="{BB962C8B-B14F-4D97-AF65-F5344CB8AC3E}">
        <p14:creationId xmlns:p14="http://schemas.microsoft.com/office/powerpoint/2010/main" xmlns="" val="24609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 Propaganda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signs were put up to try to get people to either join the military or conserve materials.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posters were for the active role of women in the war.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1381125" cy="14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304002"/>
            <a:ext cx="2368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http://sas.guidespot.com/bundles/guides_0d/assets/widget_cDMAvueiPoGyBzSzzWw5ZE.jpg</a:t>
            </a:r>
          </a:p>
        </p:txBody>
      </p:sp>
      <p:pic>
        <p:nvPicPr>
          <p:cNvPr id="1026" name="Picture 2" descr="http://4.bp.blogspot.com/_orkXxp0bhEA/SkqhLCxXQHI/AAAAAAAATsY/w-2LW2lg41Q/s400/propaganda_wwiii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236155" cy="1600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6396335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http://4.bp.blogspot.com/_orkXxp0bhEA/SkqhLCxXQHI/AAAAAAAATsY/w-2LW2lg41Q/s400/propaganda_wwiii_08.jpg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diggerhistory.info/images/posters2/usa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572000"/>
            <a:ext cx="1219200" cy="15938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19800" y="6400800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http://www.diggerhistory.info/images/posters2/usa03.jpg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Victory Gardens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Victory Gardens were gardens that the government encouraged people to grow so they could send more food to the troops in the war.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electricitybook.com/victory-gardens/victory-gard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2175453" cy="3023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6019800"/>
            <a:ext cx="30027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http://www.electricitybook.com/victory-gardens/victory-garden2.jpg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www.gardensofthewildwildwest.com/wp-content/uploads/2009/03/victory-gardens-photo-in-yard-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21336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http://www.gardensofthewildwildwest.com/wp-content/uploads/2009/03/victory-gardens-photo-in-yard-225x300.jpg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Time’s Man of the Year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1942, Joseph Stalin was Time’s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of the Year. He first received the award in 1939 and was again honored with it in 1942.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Just a year before Stalin first received the award, Adolf Hitler was presented the award.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data:image/jpg;base64,/9j/4AAQSkZJRgABAQAAAQABAAD/2wBDAAkGBwgHBgkIBwgKCgkLDRYPDQwMDRsUFRAWIB0iIiAdHx8kKDQsJCYxJx8fLT0tMTU3Ojo6Iys/RD84QzQ5Ojf/2wBDAQoKCg0MDRoPDxo3JR8lNzc3Nzc3Nzc3Nzc3Nzc3Nzc3Nzc3Nzc3Nzc3Nzc3Nzc3Nzc3Nzc3Nzc3Nzc3Nzc3Nzf/wAARCADAAJEDASIAAhEBAxEB/8QAHAAAAQQDAQAAAAAAAAAAAAAABwACBQYBAwQI/8QAUxAAAQIEAgIMBwsJBgcBAAAAAQIDAAQFERIhBjEHExQiQVFhcXKRsbIjMjNCgdHSFRYXUlNUYnSSocEkJTZkc5OUovAmNDWChLNDREVjg8LhVf/EABoBAAEFAQAAAAAAAAAAAAAAAAABAwQFBgL/xAAuEQACAQICCQQCAgMAAAAAAAAAAQIEEQMxBhIUFSEyUVJxMzSRwQVBobEiI9H/2gAMAwEAAhEDEQA/AKmBe/ICT6Im06J1sgE091PJtjftxCDJK+RCuwwdA0FJSbkZDUYqKbBjiRdzb/mfyOPSYkY4X7QKfehXDqkF/vmvbhDQ6vn/AKer9817cGJEo7YENqMbBKu/JmJOyYfQpd/1nVfAGxoZXjrp5/fte3C95df/APz+t9r2oMu5HPkzDtyOjzD1/wD2F2TD6Bv+s6r4AyNCa/8AMkfxLXtRn3kV/wCZtj/Ute1BmEq78Q9Y9cLcrvAg9Y9cLseH0E3/AFnVfAGfePX/AJm3/Et+uM+8bSD5o2P9U364Mu5XPiH7vXC3K6dSD1j1wbJhdA3/AFnVfCAz7x6/80aPPMt+uM+8XSH5oz/Et+uDJuN75M9Y9cZ3K98meseuDZMLoG/63uXwgNHQbSAf8oyf9U364x7x9IPmbP8AEt+uDLuR7gbPWPXC3I98meseuDZMLoG/6zqvhAYOhGkHzNn+Kb9cYOhekHzNv+Jb9cGYyb3yZ6x640PSy2wC4kgE5QmyYfQN/wBb3L4QEKvQ6lR22nJ9hLaHFYUqDyFZ2vwE8ERwgj7KQApMjbUJlXcMDgarxCqcOMJWiaf8PVYtVTueJnczChQojFqZTmF/s1d0wemhvBzQBU+f0Fd0wem/FTzRZUXKzHaSetDwTEy8mWlXX3ElSWmyshIuSAL2HLlEOnSkKGdDriTyyR9cTikIdbKHBiSpNiOSHlMWBmCsSWm8nPoWun02rTSUKwqLUrcJPEc4laTWTUXXW1U6ekyhIUDNNhGIHLKxMVnYlQE0up/XlDqSIvOBOPFYXta/DaBAQlV0lYpdVkqbMSswp6dVhZLeEpOYGdzlribQSpIKhhJGq+qKJpun+3OiR/7qh/MiL6NUAEbWK1LUhckmaxATkwmXQRbeqIOZ5MvviSGcDzZVln6kuUlJQnbJaXfnSlOshGAZcuauqLXonVhW9H5KfJGNaLOjiWMlfeL9UCA3VmtStHMmJrEVTcwmXbCbeMrhN+AcPPEjAp2SpmYmqgufYUdy0V9lrLUp1W/V1WbHpgqtrS4hK0G6VC4PGILgQuk2kTOjks3MzUq860twNgtFN8RBOokcUahpBPkXGi9Wz+kx7cRGy8B72Zck6p1vuqi2Iqchtafy2W1fLJ9cH7A56VVHp91xt+mTkipCQoCYwb8EkZYVHVb7xG6oi7SeeNsu+xMlbjDiHAk4CtBBHHa45411HySOl+EDyFQONlUWo0nx7qPcMDVPiiCZsp29xJM/rZ7ioGmUVNZzm50d9o/LFChQohl8ORqc/Zr7pg9I8RPRgCo8/wDZq7pg9NjeJ5osqLlZjdJfWh4J5AyEOhqdQjDxWlslpAWr4pVh++LD9GZKTsTG9Nqg/X19gi9RVdCKFP6PszTE3tLiZh8u42nDvbjVYjOLTfKBZAUXTU3040THE6o/zIi9DVFW0goFQqekVKqbCpdDdPWTgWtV3N8DwJy1RZbu7RcITttvFxZX4r2/CACvyZ3XpzVFnNEnJMy9uVZUtX3BMVWh1NOhdR0jo74u0yDNySD597AJHKbpHoVFz0fpc5ITtVmZxTK1T0zt121E4RhCUpzA1Aa45q3osxVdI6VVXCkCUJLiSM3LG6OpV4RgRVdoi5TY0nJZ445vBuqZXrKncQWs/hzCLBobN7t0Wpb9wSZZCVW40jCfvEd1Tl1Tcg/KpSgh5tTasSrZKBB4DEVoVR56gUhFNm3WHm21qUhxsm4Cje1iOMnhhQIfZfz0blUWBxTzYseHJUWBGiuj4SPzLT/4dPqjh03oE7pFKy0tKuy7QZfD2J0qNyARawHLxxuwaX/LUP8AdPe1AwJWnU+TpjSmJBhuXaUorDbaQkA5A2A5oxUfJJ6X4GOWlsVjdKnaw9JLsjC2mVQtNrm5viJ4h98ddQHgk9L8DCCg52VB+ZJT60e4qBmNUE3ZUH5ilD+tf+i4GKfFEVVZzm50d9o/I6FChRDL4ck2C/2a+6YPTPiDoQA72S50Fdhg+M+TT0R2RZUXKzHaS+tDwTyfFHNDgoccNTqEAKoaV1xNQm226vOJCHlgAPKFgFERYpXMw3YPcw0l9vAokC4Nwc8jeNbEqllYUHHFEAiylXGZ/wDkeel6V6RYsq3Pj/zq9cPa0o0gURirc9y/lCvXC6rOddHoAySSpSttd3ysVseQyIy5M4buBNiNtdIwgEFX0cMAt7SGvbql20VWdtvSr8oXYknIHPkMdyNJJ9dPcBqM5t6FuJUS+vEOAcPBrg1Q10G1cuFtoRiWAgggg5m3HGrcSPjO+KpPj2134ufXASkKvXSpsrnZ54AgFO3LNweHI80TaE6RONNJdcfSrGSomaKCU9fJz5xy2kdxUpZIKYk04sQcdvcHNXF/WcYTIoTgG2O2QE2BNwbG+cDGdm6i0bBqedcAz2p9aE8+RN4hV1WozDhbZmJtDg1tIm1qWPQdcKlfIR3WYZ0yDaSk4nSU4da8t7HWBYR54nqpWmkHBUJ5ROq7ik58WRivzFfrjKjttUnU56t0Lv2wtjlM9URyVDyQ6X4GBjsHVCcn3aqZyaffwNtYdtcUq1yvjPJBOn/JDpRyzpA72U/8BlfrQ/21wME6hBQ2Ux+YZb60P9tcC8arxVVvMjc6Oe0fkzChQohF+LzV9BXYYPjPkkdAdkAM+I50Fdhg9snwSOgOwRY0XKzHaS+tDw/7J9OoR5Zr7q26zOKbFyZhwW/zGPUyNSfRHmauS4VU524z3Q4f5jFnBXZlpOyIxmoJJCXRhPNHa1MNqHgzc34Y4RJjFe4tyxvSwG+KHeKGnZk3S1LmZpYUDgLQzAuUqTmO2CLSND5KXY3RVEbbOPb922QB4rcfHFO0EZS5MLXYEF1tGeQN1DLqSfvgqzCrt7xd1Xy5bmIuNJrIm02GnxZolJVlrEllpLYGqw1wyeYbcsC4L8QzMOK0NLWVrGAarn6JVFYmtIJiqz/ufozKLfKUYlzC7JQhJ5/6PBEVJyJ7koEyEqlGnHEBJQkb5YPijjI4oEekrxbqAmVOJbXjyWM4mqtW9IaTOqROHHhUbuBKcgOFJ84chy44peks1MOOOBSEjAoOBSBZNjmLDi5IlYP+JAqZa/BBGpjtPq8lhn5iXdmCnel66VLy+OMz6bnmih6TUlMrMKLbTWat7ZRXf06o45WtNvS4YWllSynNKzhueeOCaW7tyQ246nhS24q/UdRESCNkGHYFGF2qi1vBNX+0qCtP+SHSH4wKdgUKD1UKiDdprtVBVqHkR0h2GG2rM7iD3ZT/AEfl/rQ/21wLk+KIKGyof7Py/wBbT3HIF6PEEVNbzI3OjntH5HQoUKIRfiPiOdBXYYPbI8EjoDsgCeavoK7DB7Y8i30RFjRcrMfpL6sPH2T6dSfRHmqtKT7qTuFVlbocy4fGMelEak+iPNddaSuqzmY/vDneMWcMzLSyI0kjhjKlnKGKacBuk3hmPfYTDqGmi16PKmHES0pKTTcok7a/MTaxfawkW67E254lEvuStQl5WlaQrnt+AllxsEkk6t6SeuIDRCWXUHZmRCylLiWypQ4E7YnERxHIQTqVQadTZ92oSjbmIJVjuoYAVZ2CeAAXtrteIeM+PEnYEXqpkPpbVwJ/cLCih1FiV3IN87a8uGIYJ92qe4inNKltuaBSlg4Ely4FlKOs2CjllvgOA3g65PLma4/NvJJG2EIITlbVxg2EXLRWXS9Iba26EMuk4eBKSddgNSuAi3BHNtVDilrysQ0pRZyQbZYWkzbYcBUWiCpCjqULjrBsM+OxiH0sprKKZLushoLcAbITewVnbizyzBGvmyJdVl0U+WShpfhcipZ4eLI6s4F2nk0ourmkIGFdlrCRkDx+mFg7s5xUox4A6ebVLvLaUASk2ziVpCFOp2t7ft8F9Y5ojlrM3NlxQ8ZVyBxRYZFuxCUJCRxxLhG7IU3ZBa2EWtpeqKNfg0G/+YwTah5EdIdhgbbDOU3UB/2Ud4wSqh5FPSHYY4nmLh5A82UxfR5i2sTae45AvTkmxgo7KH6PNfW09xyBcOWKis5kbrRz2svJmFChRCNAI+I50Fdhg9seRb6I7IAazZpwj4iuwwfJc+Abv8UdkWNFysx+kvqw8E+jxU+iPNldl9sqs6UkgiYc1dIx6TTqTHnGuNH3WnihRH5Q53jFijLSyIdTbyL8IjgmC7i1WtxRJr3QDmDh4453ELXrTlDlzi5ctiA456qPuAYkSqQlPOoeqL/WKg9SqY6hDbjq3G7+CbxYCRYXtnwGBzsYvpk67MYrBLkk7e4yumygf5TGjSqtTz03MBsnaFEFKAb77DcE8ZsfReI84NzuS4Yijh2ImaE9NzBeWhbjCTh20JN7cHBaLNoDVnqLOzAnFKRKTBGFhYuVK1YgdQNh6dXBEA/OzMvuEVRQWylsXbyum973ANwb8esRH1GqMuOPKlnEYb3CSMKhzDq1fdHVrxsNKTjK4UNKppQsW3AoBOMEk2Wg82u0CTSKfUorlwg3UbXvrBP9f0IslD0ocNH3JUTjSTZDoN1AXzFuG8VyvJD9bWkosEqVcA3F+cRzhRs7HePPXsyIkmMDoStKgTa+V7RPspCBkDlGpkIulVgOKO5GEgRMirIgylxCTsLqO76kD8ijvGCZUPJJ6Y7DAy2Gf8SqP7BHegm1HySOmOwwzPMfhkD7ZP8A0daP62juOQLxqvBR2UP0bb+uN9xyBanxRFRW8yNzo57WXn6MwoUKIRoR7YBS6FAEbS5r6Jg7S/km+iIAi/JuC5G8Vq5oPkvmy3yoHZFjRcrMdpIv9sPBPo8VPojz1WWnBU51SQogvuEEH6Rj0KjUn0QAao+RU5xJOSZhzg+kYsONuBl5LgQinVJyUkjjvGMaCARriQccQ4LKSmOR1lrWm4hVJ/s4sbKXjVUGGmlhtTyg1thzCArK9uH+uOJ/R3RlmZmZmcqSJjaWrFlLib7aSSCTfmB9MVcpUghSXLWIN+KCpSKiialJeYQU+HZClA5gKzChbkIMcYjeaJFOovMiZmXpiwlhiTUCtZG1tKIvy2EQlQ0cpUrtinmiVE4UspdNm+Un+sot1UZaZbD8u6Q+i5Ck723HaKxVKgp8qbmsFw2VNOWw2twmGY3bJOJqrM56kuVp2jzUnKpbQNtWoLI31iBmTwGxijFK1vrcOeI34zaJCcnHZgIkUG4sFFRN8J88nj4LemOV9YKgG770WOfjRMhGxAxJXfAy3vDmLAx1IWLDVGhCVYAcEOQpeLyZh5EdoJ2wwb1So/V096CdUfIp6Y7DAw2GD+cqgCCDudPegn1A+CT0x2GGJ5kiGRQdk4YtG0D9bb7jkCwCwgp7JmWjiPrTfccgWjVeKit5jc6Oe2l5+hQoUKIRoRrnk19BXZB7lvIt9BPZAEX4i+ieyD1L+RR0B2CLGi5WY/SX1cPw/wCywI1J9Eefq02RVp1QuCZhzh+kY9AI1J9EBap0xTk/MrTYkurOr6RizgZaeRV1hd+D0wwhfxcuQxNLpziNabxgyYIzbF4c4Ma4kItWW+BtEzo/VmpZh2WfcCN9jYcUDhSSAFJVxA2BvwEcuWp6TAAsI5FyadRFj0YHhphGcoMnZqYrcyhW009xSM7K21JSctYN7ERX55uadWlyosEYBawUlAJ1558v3CJegOLlHiwpYLDuRBVqVwH8OqIyuMPuPqCrAJ4OCG1C0hyU9aNyDmF52bbS2jUQ3cX5zrMNlyykBLjRNuJVjG9Us9a9hbmh7cs9fxL24gDDyQw2bW0SywLPLb5FJvCcQlOSH21D6OUdLDbyCMcoDbhCCI2uOm2+kTlyqhUIXXYXv7qVHEb+ATw/SgoT/kk9MdhgabEBJqs+dr2sGXHH8YQS5/yI6Q7DDE8yRDIoWyb+jaPrSO45AsGqCjsm/o2PrbfdXAtT4oipreZG50c9tLz9DoUKFEE0I1fiL6J7IPUubsIP0R2CAMseDX0T2QeZfKXR0B2CLGi5WY/SX1YeH/ZPN+b6ID05T6mufmFMNrKC6sjO1xiMGFvzfRAonZp1E5MJScIDqwLYs98eWLFIy7OZNPqwFtp61D1w8UmqKGUunP6Q9cOQ6tzIuODmv643tyKnkKKXZlVhc4W8QHUYcuN2OBdEqixmw2APpiNMxQ6g25hLKHE28ZDgHbE6ZKVDKbTLrb98i+FoSsfgeuHIZqLaU7TLSjo+NtpUepRhdYHDqV5Ojs6sZN4CdXh2/XEirR+ddbSp5TAVqIU82T3osEqasFJSuRasTmrC0kDmsT2QpwVxo/kkpLTTXBYISoch5eaOXIVQKqrRlQBJKLjO6HUH7rmGHRt8+K43n8dGX3XiyyrtVmQ6h+TclFhJwhaN6o5X3yTl1cER003UVrKX5Z9PKnEQfSDb74VSBxRwN6N1JAulMsrlQ7b8RDxRqgDdxFuA+EP4ExrUiYl30vJbspBBJXnYcO9ORPPHbOLDjDjzKBKuNEEt4xc3AOYvle/JbUYXiJZWJ7QKTXK1KY20ZqYtfbCrUpPARlFwnzZkdIdhilbHsy8/UpkPLxYWMt9fzk8sXSfzZT0x2GG5Znccih7JmejY+tN91yBanJIEFHZL/RoH9ab7q4Fqc0gxVVvMjcaOe2l5+h0KFCiCaEwrya+irsg8S58AjoDsgDqybX0VdkHVg+AT0PwixouVmP0l9WHgsKDkk80V9Wjj5cUoTDJBUSAUHhPJE+i+Ec0PF4sUZgri9HJpQHhpPLVdhR/GEaBU7JCKhKoCdWGWItzZxZRGFJUpSbLKQNYte8AhWHNHKutJCay0m+RtLnPn30cKtGZ8KKFaRITbIpTLWt98XPa3SAC+bjhwDOGqZWEklxN8OZ2sZwt2JZFLGiM3dQGkZunWAwcs7cfHGU6KTeELGkZKdX93Nu9yRb0uAkgvJBVkBg6oc2QpQAcGvxdrteB8QsVmW0ZmVFSfdhDuHWNoNxxefzxtc0SmHBZVSbtxbmv/AO0WYNLSDZwAnhCBCKHflv5IRKwpUlaErP8A1Br+CB7VRpd0LmQvEiqAKULFTcmhJty3VnF2FwN8bnjtaGGFuxLIrWjWjz1Hm3nXJovJW3hALSEWzB80m+qJqfPgU5+eOwx0mOSoX2pPTHYYRioomySP7M5n/mm+6uBcjxRBQ2SjfRn/AFTfdXAvT4oirreZG30c9tLz9IdChQogmhGr8kvonsg6s5MpHGkQCzfCQLZi2cWpvTyrISkbnkVWFs0r/BUTqXEhBNNma/OUOPU4kZYUbpIKyZ58cKPsRsE/M8Km/swKfhCq3zOQ6nPajPwh1bgk5Dqc9qJe04fUo9y1vYFb3QmONH2YcJ+Yt5n2YEx2Q6x80p/U57UZ+EOsfNKf1Oe1BtOH3CblrewLIn5j6H2YW7nyNaPswJvhErFv7pIdS/ajHwh1j5pIdTnrg2nD7g3LW9gWt3v8JT1Rnd72veX5oEnwh1nglaf9lftQvhDrPzanj/K57UG04fcLuWt7Ate6D/0Psxg1B/6H2YEvwhVr5vIfZX7UYOyDWz/wKf8AYc9qDacPuDctb2BaNQmDqwfZjWqemeNA/wAsCj4QK38jT/3a/bhp0+rZ1NU8f+JftwbTh9wbkrez+V/0K27pj4yPswx2acWmzigRe4sIFXv8rfydP/cr9uG+/quHzZD9yv24TacPqdbjrez+UWjZIUDo1l86b7q4GKPEES9Y0kqdYlBKzm5g1jDhDTSgbgEDWo8ZiJSLJEQqrEjN3iaf8LSYtNguOKrO5mFChRELg//Z"/>
          <p:cNvSpPr>
            <a:spLocks noChangeAspect="1" noChangeArrowheads="1"/>
          </p:cNvSpPr>
          <p:nvPr/>
        </p:nvSpPr>
        <p:spPr bwMode="auto">
          <a:xfrm>
            <a:off x="155575" y="-754063"/>
            <a:ext cx="11906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g;base64,/9j/4AAQSkZJRgABAQAAAQABAAD/2wBDAAkGBwgHBgkIBwgKCgkLDRYPDQwMDRsUFRAWIB0iIiAdHx8kKDQsJCYxJx8fLT0tMTU3Ojo6Iys/RD84QzQ5Ojf/2wBDAQoKCg0MDRoPDxo3JR8lNzc3Nzc3Nzc3Nzc3Nzc3Nzc3Nzc3Nzc3Nzc3Nzc3Nzc3Nzc3Nzc3Nzc3Nzc3Nzc3Nzf/wAARCADAAJEDASIAAhEBAxEB/8QAHAAAAQQDAQAAAAAAAAAAAAAABwACBQYBAwQI/8QAUxAAAQIEAgIMBwsJBgcBAAAAAQIDAAQFERIhBjEHExQiQVFhcXKRsbIjMjNCgdHSFRYXUlNUYnSSocEkJTZkc5OUovAmNDWChLNDREVjg8LhVf/EABoBAAEFAQAAAAAAAAAAAAAAAAABAwQFBgL/xAAuEQACAQICCQQCAgMAAAAAAAAAAQIEEQMxBhIUFSEyUVJxMzSRwQVBobEiI9H/2gAMAwEAAhEDEQA/AKmBe/ICT6Im06J1sgE091PJtjftxCDJK+RCuwwdA0FJSbkZDUYqKbBjiRdzb/mfyOPSYkY4X7QKfehXDqkF/vmvbhDQ6vn/AKer9817cGJEo7YENqMbBKu/JmJOyYfQpd/1nVfAGxoZXjrp5/fte3C95df/APz+t9r2oMu5HPkzDtyOjzD1/wD2F2TD6Bv+s6r4AyNCa/8AMkfxLXtRn3kV/wCZtj/Ute1BmEq78Q9Y9cLcrvAg9Y9cLseH0E3/AFnVfAGfePX/AJm3/Et+uM+8bSD5o2P9U364Mu5XPiH7vXC3K6dSD1j1wbJhdA3/AFnVfCAz7x6/80aPPMt+uM+8XSH5oz/Et+uDJuN75M9Y9cZ3K98meseuDZMLoG/63uXwgNHQbSAf8oyf9U364x7x9IPmbP8AEt+uDLuR7gbPWPXC3I98meseuDZMLoG/6zqvhAYOhGkHzNn+Kb9cYOhekHzNv+Jb9cGYyb3yZ6x640PSy2wC4kgE5QmyYfQN/wBb3L4QEKvQ6lR22nJ9hLaHFYUqDyFZ2vwE8ERwgj7KQApMjbUJlXcMDgarxCqcOMJWiaf8PVYtVTueJnczChQojFqZTmF/s1d0wemhvBzQBU+f0Fd0wem/FTzRZUXKzHaSetDwTEy8mWlXX3ElSWmyshIuSAL2HLlEOnSkKGdDriTyyR9cTikIdbKHBiSpNiOSHlMWBmCsSWm8nPoWun02rTSUKwqLUrcJPEc4laTWTUXXW1U6ekyhIUDNNhGIHLKxMVnYlQE0up/XlDqSIvOBOPFYXta/DaBAQlV0lYpdVkqbMSswp6dVhZLeEpOYGdzlribQSpIKhhJGq+qKJpun+3OiR/7qh/MiL6NUAEbWK1LUhckmaxATkwmXQRbeqIOZ5MvviSGcDzZVln6kuUlJQnbJaXfnSlOshGAZcuauqLXonVhW9H5KfJGNaLOjiWMlfeL9UCA3VmtStHMmJrEVTcwmXbCbeMrhN+AcPPEjAp2SpmYmqgufYUdy0V9lrLUp1W/V1WbHpgqtrS4hK0G6VC4PGILgQuk2kTOjks3MzUq860twNgtFN8RBOokcUahpBPkXGi9Wz+kx7cRGy8B72Zck6p1vuqi2Iqchtafy2W1fLJ9cH7A56VVHp91xt+mTkipCQoCYwb8EkZYVHVb7xG6oi7SeeNsu+xMlbjDiHAk4CtBBHHa45411HySOl+EDyFQONlUWo0nx7qPcMDVPiiCZsp29xJM/rZ7ioGmUVNZzm50d9o/LFChQohl8ORqc/Zr7pg9I8RPRgCo8/wDZq7pg9NjeJ5osqLlZjdJfWh4J5AyEOhqdQjDxWlslpAWr4pVh++LD9GZKTsTG9Nqg/X19gi9RVdCKFP6PszTE3tLiZh8u42nDvbjVYjOLTfKBZAUXTU3040THE6o/zIi9DVFW0goFQqekVKqbCpdDdPWTgWtV3N8DwJy1RZbu7RcITttvFxZX4r2/CACvyZ3XpzVFnNEnJMy9uVZUtX3BMVWh1NOhdR0jo74u0yDNySD597AJHKbpHoVFz0fpc5ITtVmZxTK1T0zt121E4RhCUpzA1Aa45q3osxVdI6VVXCkCUJLiSM3LG6OpV4RgRVdoi5TY0nJZ445vBuqZXrKncQWs/hzCLBobN7t0Wpb9wSZZCVW40jCfvEd1Tl1Tcg/KpSgh5tTasSrZKBB4DEVoVR56gUhFNm3WHm21qUhxsm4Cje1iOMnhhQIfZfz0blUWBxTzYseHJUWBGiuj4SPzLT/4dPqjh03oE7pFKy0tKuy7QZfD2J0qNyARawHLxxuwaX/LUP8AdPe1AwJWnU+TpjSmJBhuXaUorDbaQkA5A2A5oxUfJJ6X4GOWlsVjdKnaw9JLsjC2mVQtNrm5viJ4h98ddQHgk9L8DCCg52VB+ZJT60e4qBmNUE3ZUH5ilD+tf+i4GKfFEVVZzm50d9o/I6FChRDL4ck2C/2a+6YPTPiDoQA72S50Fdhg+M+TT0R2RZUXKzHaS+tDwTyfFHNDgoccNTqEAKoaV1xNQm226vOJCHlgAPKFgFERYpXMw3YPcw0l9vAokC4Nwc8jeNbEqllYUHHFEAiylXGZ/wDkeel6V6RYsq3Pj/zq9cPa0o0gURirc9y/lCvXC6rOddHoAySSpSttd3ysVseQyIy5M4buBNiNtdIwgEFX0cMAt7SGvbql20VWdtvSr8oXYknIHPkMdyNJJ9dPcBqM5t6FuJUS+vEOAcPBrg1Q10G1cuFtoRiWAgggg5m3HGrcSPjO+KpPj2134ufXASkKvXSpsrnZ54AgFO3LNweHI80TaE6RONNJdcfSrGSomaKCU9fJz5xy2kdxUpZIKYk04sQcdvcHNXF/WcYTIoTgG2O2QE2BNwbG+cDGdm6i0bBqedcAz2p9aE8+RN4hV1WozDhbZmJtDg1tIm1qWPQdcKlfIR3WYZ0yDaSk4nSU4da8t7HWBYR54nqpWmkHBUJ5ROq7ik58WRivzFfrjKjttUnU56t0Lv2wtjlM9URyVDyQ6X4GBjsHVCcn3aqZyaffwNtYdtcUq1yvjPJBOn/JDpRyzpA72U/8BlfrQ/21wME6hBQ2Ux+YZb60P9tcC8arxVVvMjc6Oe0fkzChQohF+LzV9BXYYPjPkkdAdkAM+I50Fdhg9snwSOgOwRY0XKzHaS+tDw/7J9OoR5Zr7q26zOKbFyZhwW/zGPUyNSfRHmauS4VU524z3Q4f5jFnBXZlpOyIxmoJJCXRhPNHa1MNqHgzc34Y4RJjFe4tyxvSwG+KHeKGnZk3S1LmZpYUDgLQzAuUqTmO2CLSND5KXY3RVEbbOPb922QB4rcfHFO0EZS5MLXYEF1tGeQN1DLqSfvgqzCrt7xd1Xy5bmIuNJrIm02GnxZolJVlrEllpLYGqw1wyeYbcsC4L8QzMOK0NLWVrGAarn6JVFYmtIJiqz/ufozKLfKUYlzC7JQhJ5/6PBEVJyJ7koEyEqlGnHEBJQkb5YPijjI4oEekrxbqAmVOJbXjyWM4mqtW9IaTOqROHHhUbuBKcgOFJ84chy44peks1MOOOBSEjAoOBSBZNjmLDi5IlYP+JAqZa/BBGpjtPq8lhn5iXdmCnel66VLy+OMz6bnmih6TUlMrMKLbTWat7ZRXf06o45WtNvS4YWllSynNKzhueeOCaW7tyQ246nhS24q/UdRESCNkGHYFGF2qi1vBNX+0qCtP+SHSH4wKdgUKD1UKiDdprtVBVqHkR0h2GG2rM7iD3ZT/AEfl/rQ/21wLk+KIKGyof7Py/wBbT3HIF6PEEVNbzI3OjntH5HQoUKIRfiPiOdBXYYPbI8EjoDsgCeavoK7DB7Y8i30RFjRcrMfpL6sPH2T6dSfRHmqtKT7qTuFVlbocy4fGMelEak+iPNddaSuqzmY/vDneMWcMzLSyI0kjhjKlnKGKacBuk3hmPfYTDqGmi16PKmHES0pKTTcok7a/MTaxfawkW67E254lEvuStQl5WlaQrnt+AllxsEkk6t6SeuIDRCWXUHZmRCylLiWypQ4E7YnERxHIQTqVQadTZ92oSjbmIJVjuoYAVZ2CeAAXtrteIeM+PEnYEXqpkPpbVwJ/cLCih1FiV3IN87a8uGIYJ92qe4inNKltuaBSlg4Ely4FlKOs2CjllvgOA3g65PLma4/NvJJG2EIITlbVxg2EXLRWXS9Iba26EMuk4eBKSddgNSuAi3BHNtVDilrysQ0pRZyQbZYWkzbYcBUWiCpCjqULjrBsM+OxiH0sprKKZLushoLcAbITewVnbizyzBGvmyJdVl0U+WShpfhcipZ4eLI6s4F2nk0ourmkIGFdlrCRkDx+mFg7s5xUox4A6ebVLvLaUASk2ziVpCFOp2t7ft8F9Y5ojlrM3NlxQ8ZVyBxRYZFuxCUJCRxxLhG7IU3ZBa2EWtpeqKNfg0G/+YwTah5EdIdhgbbDOU3UB/2Ud4wSqh5FPSHYY4nmLh5A82UxfR5i2sTae45AvTkmxgo7KH6PNfW09xyBcOWKis5kbrRz2svJmFChRCNAI+I50Fdhg9seRb6I7IAazZpwj4iuwwfJc+Abv8UdkWNFysx+kvqw8E+jxU+iPNldl9sqs6UkgiYc1dIx6TTqTHnGuNH3WnihRH5Q53jFijLSyIdTbyL8IjgmC7i1WtxRJr3QDmDh4453ELXrTlDlzi5ctiA456qPuAYkSqQlPOoeqL/WKg9SqY6hDbjq3G7+CbxYCRYXtnwGBzsYvpk67MYrBLkk7e4yumygf5TGjSqtTz03MBsnaFEFKAb77DcE8ZsfReI84NzuS4Yijh2ImaE9NzBeWhbjCTh20JN7cHBaLNoDVnqLOzAnFKRKTBGFhYuVK1YgdQNh6dXBEA/OzMvuEVRQWylsXbyum973ANwb8esRH1GqMuOPKlnEYb3CSMKhzDq1fdHVrxsNKTjK4UNKppQsW3AoBOMEk2Wg82u0CTSKfUorlwg3UbXvrBP9f0IslD0ocNH3JUTjSTZDoN1AXzFuG8VyvJD9bWkosEqVcA3F+cRzhRs7HePPXsyIkmMDoStKgTa+V7RPspCBkDlGpkIulVgOKO5GEgRMirIgylxCTsLqO76kD8ijvGCZUPJJ6Y7DAy2Gf8SqP7BHegm1HySOmOwwzPMfhkD7ZP8A0daP62juOQLxqvBR2UP0bb+uN9xyBanxRFRW8yNzo57WXn6MwoUKIRoR7YBS6FAEbS5r6Jg7S/km+iIAi/JuC5G8Vq5oPkvmy3yoHZFjRcrMdpIv9sPBPo8VPojz1WWnBU51SQogvuEEH6Rj0KjUn0QAao+RU5xJOSZhzg+kYsONuBl5LgQinVJyUkjjvGMaCARriQccQ4LKSmOR1lrWm4hVJ/s4sbKXjVUGGmlhtTyg1thzCArK9uH+uOJ/R3RlmZmZmcqSJjaWrFlLib7aSSCTfmB9MVcpUghSXLWIN+KCpSKiialJeYQU+HZClA5gKzChbkIMcYjeaJFOovMiZmXpiwlhiTUCtZG1tKIvy2EQlQ0cpUrtinmiVE4UspdNm+Un+sot1UZaZbD8u6Q+i5Ck723HaKxVKgp8qbmsFw2VNOWw2twmGY3bJOJqrM56kuVp2jzUnKpbQNtWoLI31iBmTwGxijFK1vrcOeI34zaJCcnHZgIkUG4sFFRN8J88nj4LemOV9YKgG770WOfjRMhGxAxJXfAy3vDmLAx1IWLDVGhCVYAcEOQpeLyZh5EdoJ2wwb1So/V096CdUfIp6Y7DAw2GD+cqgCCDudPegn1A+CT0x2GGJ5kiGRQdk4YtG0D9bb7jkCwCwgp7JmWjiPrTfccgWjVeKit5jc6Oe2l5+hQoUKIRoRrnk19BXZB7lvIt9BPZAEX4i+ieyD1L+RR0B2CLGi5WY/SX1cPw/wCywI1J9Eefq02RVp1QuCZhzh+kY9AI1J9EBap0xTk/MrTYkurOr6RizgZaeRV1hd+D0wwhfxcuQxNLpziNabxgyYIzbF4c4Ma4kItWW+BtEzo/VmpZh2WfcCN9jYcUDhSSAFJVxA2BvwEcuWp6TAAsI5FyadRFj0YHhphGcoMnZqYrcyhW009xSM7K21JSctYN7ERX55uadWlyosEYBawUlAJ1558v3CJegOLlHiwpYLDuRBVqVwH8OqIyuMPuPqCrAJ4OCG1C0hyU9aNyDmF52bbS2jUQ3cX5zrMNlyykBLjRNuJVjG9Us9a9hbmh7cs9fxL24gDDyQw2bW0SywLPLb5FJvCcQlOSH21D6OUdLDbyCMcoDbhCCI2uOm2+kTlyqhUIXXYXv7qVHEb+ATw/SgoT/kk9MdhgabEBJqs+dr2sGXHH8YQS5/yI6Q7DDE8yRDIoWyb+jaPrSO45AsGqCjsm/o2PrbfdXAtT4oipreZG50c9tLz9DoUKFEE0I1fiL6J7IPUubsIP0R2CAMseDX0T2QeZfKXR0B2CLGi5WY/SX1YeH/ZPN+b6ID05T6mufmFMNrKC6sjO1xiMGFvzfRAonZp1E5MJScIDqwLYs98eWLFIy7OZNPqwFtp61D1w8UmqKGUunP6Q9cOQ6tzIuODmv643tyKnkKKXZlVhc4W8QHUYcuN2OBdEqixmw2APpiNMxQ6g25hLKHE28ZDgHbE6ZKVDKbTLrb98i+FoSsfgeuHIZqLaU7TLSjo+NtpUepRhdYHDqV5Ojs6sZN4CdXh2/XEirR+ddbSp5TAVqIU82T3osEqasFJSuRasTmrC0kDmsT2QpwVxo/kkpLTTXBYISoch5eaOXIVQKqrRlQBJKLjO6HUH7rmGHRt8+K43n8dGX3XiyyrtVmQ6h+TclFhJwhaN6o5X3yTl1cER003UVrKX5Z9PKnEQfSDb74VSBxRwN6N1JAulMsrlQ7b8RDxRqgDdxFuA+EP4ExrUiYl30vJbspBBJXnYcO9ORPPHbOLDjDjzKBKuNEEt4xc3AOYvle/JbUYXiJZWJ7QKTXK1KY20ZqYtfbCrUpPARlFwnzZkdIdhilbHsy8/UpkPLxYWMt9fzk8sXSfzZT0x2GG5Znccih7JmejY+tN91yBanJIEFHZL/RoH9ab7q4Fqc0gxVVvMjcaOe2l5+h0KFCiCaEwrya+irsg8S58AjoDsgDqybX0VdkHVg+AT0PwixouVmP0l9WHgsKDkk80V9Wjj5cUoTDJBUSAUHhPJE+i+Ec0PF4sUZgri9HJpQHhpPLVdhR/GEaBU7JCKhKoCdWGWItzZxZRGFJUpSbLKQNYte8AhWHNHKutJCay0m+RtLnPn30cKtGZ8KKFaRITbIpTLWt98XPa3SAC+bjhwDOGqZWEklxN8OZ2sZwt2JZFLGiM3dQGkZunWAwcs7cfHGU6KTeELGkZKdX93Nu9yRb0uAkgvJBVkBg6oc2QpQAcGvxdrteB8QsVmW0ZmVFSfdhDuHWNoNxxefzxtc0SmHBZVSbtxbmv/AO0WYNLSDZwAnhCBCKHflv5IRKwpUlaErP8A1Br+CB7VRpd0LmQvEiqAKULFTcmhJty3VnF2FwN8bnjtaGGFuxLIrWjWjz1Hm3nXJovJW3hALSEWzB80m+qJqfPgU5+eOwx0mOSoX2pPTHYYRioomySP7M5n/mm+6uBcjxRBQ2SjfRn/AFTfdXAvT4oirreZG30c9tLz9IdChQogmhGr8kvonsg6s5MpHGkQCzfCQLZi2cWpvTyrISkbnkVWFs0r/BUTqXEhBNNma/OUOPU4kZYUbpIKyZ58cKPsRsE/M8Km/swKfhCq3zOQ6nPajPwh1bgk5Dqc9qJe04fUo9y1vYFb3QmONH2YcJ+Yt5n2YEx2Q6x80p/U57UZ+EOsfNKf1Oe1BtOH3CblrewLIn5j6H2YW7nyNaPswJvhErFv7pIdS/ajHwh1j5pIdTnrg2nD7g3LW9gWt3v8JT1Rnd72veX5oEnwh1nglaf9lftQvhDrPzanj/K57UG04fcLuWt7Ate6D/0Psxg1B/6H2YEvwhVr5vIfZX7UYOyDWz/wKf8AYc9qDacPuDctb2BaNQmDqwfZjWqemeNA/wAsCj4QK38jT/3a/bhp0+rZ1NU8f+JftwbTh9wbkrez+V/0K27pj4yPswx2acWmzigRe4sIFXv8rfydP/cr9uG+/quHzZD9yv24TacPqdbjrez+UWjZIUDo1l86b7q4GKPEES9Y0kqdYlBKzm5g1jDhDTSgbgEDWo8ZiJSLJEQqrEjN3iaf8LSYtNguOKrO5mFChRELg//Z"/>
          <p:cNvSpPr>
            <a:spLocks noChangeAspect="1" noChangeArrowheads="1"/>
          </p:cNvSpPr>
          <p:nvPr/>
        </p:nvSpPr>
        <p:spPr bwMode="auto">
          <a:xfrm>
            <a:off x="155575" y="-754063"/>
            <a:ext cx="11906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g;base64,/9j/4AAQSkZJRgABAQAAAQABAAD/2wBDAAkGBwgHBgkIBwgKCgkLDRYPDQwMDRsUFRAWIB0iIiAdHx8kKDQsJCYxJx8fLT0tMTU3Ojo6Iys/RD84QzQ5Ojf/2wBDAQoKCg0MDRoPDxo3JR8lNzc3Nzc3Nzc3Nzc3Nzc3Nzc3Nzc3Nzc3Nzc3Nzc3Nzc3Nzc3Nzc3Nzc3Nzc3Nzc3Nzf/wAARCADAAJEDASIAAhEBAxEB/8QAHAAAAQQDAQAAAAAAAAAAAAAABwACBQYBAwQI/8QAUxAAAQIEAgIMBwsJBgcBAAAAAQIDAAQFERIhBjEHExQiQVFhcXKRsbIjMjNCgdHSFRYXUlNUYnSSocEkJTZkc5OUovAmNDWChLNDREVjg8LhVf/EABoBAAEFAQAAAAAAAAAAAAAAAAABAwQFBgL/xAAuEQACAQICCQQCAgMAAAAAAAAAAQIEEQMxBhIUFSEyUVJxMzSRwQVBobEiI9H/2gAMAwEAAhEDEQA/AKmBe/ICT6Im06J1sgE091PJtjftxCDJK+RCuwwdA0FJSbkZDUYqKbBjiRdzb/mfyOPSYkY4X7QKfehXDqkF/vmvbhDQ6vn/AKer9817cGJEo7YENqMbBKu/JmJOyYfQpd/1nVfAGxoZXjrp5/fte3C95df/APz+t9r2oMu5HPkzDtyOjzD1/wD2F2TD6Bv+s6r4AyNCa/8AMkfxLXtRn3kV/wCZtj/Ute1BmEq78Q9Y9cLcrvAg9Y9cLseH0E3/AFnVfAGfePX/AJm3/Et+uM+8bSD5o2P9U364Mu5XPiH7vXC3K6dSD1j1wbJhdA3/AFnVfCAz7x6/80aPPMt+uM+8XSH5oz/Et+uDJuN75M9Y9cZ3K98meseuDZMLoG/63uXwgNHQbSAf8oyf9U364x7x9IPmbP8AEt+uDLuR7gbPWPXC3I98meseuDZMLoG/6zqvhAYOhGkHzNn+Kb9cYOhekHzNv+Jb9cGYyb3yZ6x640PSy2wC4kgE5QmyYfQN/wBb3L4QEKvQ6lR22nJ9hLaHFYUqDyFZ2vwE8ERwgj7KQApMjbUJlXcMDgarxCqcOMJWiaf8PVYtVTueJnczChQojFqZTmF/s1d0wemhvBzQBU+f0Fd0wem/FTzRZUXKzHaSetDwTEy8mWlXX3ElSWmyshIuSAL2HLlEOnSkKGdDriTyyR9cTikIdbKHBiSpNiOSHlMWBmCsSWm8nPoWun02rTSUKwqLUrcJPEc4laTWTUXXW1U6ekyhIUDNNhGIHLKxMVnYlQE0up/XlDqSIvOBOPFYXta/DaBAQlV0lYpdVkqbMSswp6dVhZLeEpOYGdzlribQSpIKhhJGq+qKJpun+3OiR/7qh/MiL6NUAEbWK1LUhckmaxATkwmXQRbeqIOZ5MvviSGcDzZVln6kuUlJQnbJaXfnSlOshGAZcuauqLXonVhW9H5KfJGNaLOjiWMlfeL9UCA3VmtStHMmJrEVTcwmXbCbeMrhN+AcPPEjAp2SpmYmqgufYUdy0V9lrLUp1W/V1WbHpgqtrS4hK0G6VC4PGILgQuk2kTOjks3MzUq860twNgtFN8RBOokcUahpBPkXGi9Wz+kx7cRGy8B72Zck6p1vuqi2Iqchtafy2W1fLJ9cH7A56VVHp91xt+mTkipCQoCYwb8EkZYVHVb7xG6oi7SeeNsu+xMlbjDiHAk4CtBBHHa45411HySOl+EDyFQONlUWo0nx7qPcMDVPiiCZsp29xJM/rZ7ioGmUVNZzm50d9o/LFChQohl8ORqc/Zr7pg9I8RPRgCo8/wDZq7pg9NjeJ5osqLlZjdJfWh4J5AyEOhqdQjDxWlslpAWr4pVh++LD9GZKTsTG9Nqg/X19gi9RVdCKFP6PszTE3tLiZh8u42nDvbjVYjOLTfKBZAUXTU3040THE6o/zIi9DVFW0goFQqekVKqbCpdDdPWTgWtV3N8DwJy1RZbu7RcITttvFxZX4r2/CACvyZ3XpzVFnNEnJMy9uVZUtX3BMVWh1NOhdR0jo74u0yDNySD597AJHKbpHoVFz0fpc5ITtVmZxTK1T0zt121E4RhCUpzA1Aa45q3osxVdI6VVXCkCUJLiSM3LG6OpV4RgRVdoi5TY0nJZ445vBuqZXrKncQWs/hzCLBobN7t0Wpb9wSZZCVW40jCfvEd1Tl1Tcg/KpSgh5tTasSrZKBB4DEVoVR56gUhFNm3WHm21qUhxsm4Cje1iOMnhhQIfZfz0blUWBxTzYseHJUWBGiuj4SPzLT/4dPqjh03oE7pFKy0tKuy7QZfD2J0qNyARawHLxxuwaX/LUP8AdPe1AwJWnU+TpjSmJBhuXaUorDbaQkA5A2A5oxUfJJ6X4GOWlsVjdKnaw9JLsjC2mVQtNrm5viJ4h98ddQHgk9L8DCCg52VB+ZJT60e4qBmNUE3ZUH5ilD+tf+i4GKfFEVVZzm50d9o/I6FChRDL4ck2C/2a+6YPTPiDoQA72S50Fdhg+M+TT0R2RZUXKzHaS+tDwTyfFHNDgoccNTqEAKoaV1xNQm226vOJCHlgAPKFgFERYpXMw3YPcw0l9vAokC4Nwc8jeNbEqllYUHHFEAiylXGZ/wDkeel6V6RYsq3Pj/zq9cPa0o0gURirc9y/lCvXC6rOddHoAySSpSttd3ysVseQyIy5M4buBNiNtdIwgEFX0cMAt7SGvbql20VWdtvSr8oXYknIHPkMdyNJJ9dPcBqM5t6FuJUS+vEOAcPBrg1Q10G1cuFtoRiWAgggg5m3HGrcSPjO+KpPj2134ufXASkKvXSpsrnZ54AgFO3LNweHI80TaE6RONNJdcfSrGSomaKCU9fJz5xy2kdxUpZIKYk04sQcdvcHNXF/WcYTIoTgG2O2QE2BNwbG+cDGdm6i0bBqedcAz2p9aE8+RN4hV1WozDhbZmJtDg1tIm1qWPQdcKlfIR3WYZ0yDaSk4nSU4da8t7HWBYR54nqpWmkHBUJ5ROq7ik58WRivzFfrjKjttUnU56t0Lv2wtjlM9URyVDyQ6X4GBjsHVCcn3aqZyaffwNtYdtcUq1yvjPJBOn/JDpRyzpA72U/8BlfrQ/21wME6hBQ2Ux+YZb60P9tcC8arxVVvMjc6Oe0fkzChQohF+LzV9BXYYPjPkkdAdkAM+I50Fdhg9snwSOgOwRY0XKzHaS+tDw/7J9OoR5Zr7q26zOKbFyZhwW/zGPUyNSfRHmauS4VU524z3Q4f5jFnBXZlpOyIxmoJJCXRhPNHa1MNqHgzc34Y4RJjFe4tyxvSwG+KHeKGnZk3S1LmZpYUDgLQzAuUqTmO2CLSND5KXY3RVEbbOPb922QB4rcfHFO0EZS5MLXYEF1tGeQN1DLqSfvgqzCrt7xd1Xy5bmIuNJrIm02GnxZolJVlrEllpLYGqw1wyeYbcsC4L8QzMOK0NLWVrGAarn6JVFYmtIJiqz/ufozKLfKUYlzC7JQhJ5/6PBEVJyJ7koEyEqlGnHEBJQkb5YPijjI4oEekrxbqAmVOJbXjyWM4mqtW9IaTOqROHHhUbuBKcgOFJ84chy44peks1MOOOBSEjAoOBSBZNjmLDi5IlYP+JAqZa/BBGpjtPq8lhn5iXdmCnel66VLy+OMz6bnmih6TUlMrMKLbTWat7ZRXf06o45WtNvS4YWllSynNKzhueeOCaW7tyQ246nhS24q/UdRESCNkGHYFGF2qi1vBNX+0qCtP+SHSH4wKdgUKD1UKiDdprtVBVqHkR0h2GG2rM7iD3ZT/AEfl/rQ/21wLk+KIKGyof7Py/wBbT3HIF6PEEVNbzI3OjntH5HQoUKIRfiPiOdBXYYPbI8EjoDsgCeavoK7DB7Y8i30RFjRcrMfpL6sPH2T6dSfRHmqtKT7qTuFVlbocy4fGMelEak+iPNddaSuqzmY/vDneMWcMzLSyI0kjhjKlnKGKacBuk3hmPfYTDqGmi16PKmHES0pKTTcok7a/MTaxfawkW67E254lEvuStQl5WlaQrnt+AllxsEkk6t6SeuIDRCWXUHZmRCylLiWypQ4E7YnERxHIQTqVQadTZ92oSjbmIJVjuoYAVZ2CeAAXtrteIeM+PEnYEXqpkPpbVwJ/cLCih1FiV3IN87a8uGIYJ92qe4inNKltuaBSlg4Ely4FlKOs2CjllvgOA3g65PLma4/NvJJG2EIITlbVxg2EXLRWXS9Iba26EMuk4eBKSddgNSuAi3BHNtVDilrysQ0pRZyQbZYWkzbYcBUWiCpCjqULjrBsM+OxiH0sprKKZLushoLcAbITewVnbizyzBGvmyJdVl0U+WShpfhcipZ4eLI6s4F2nk0ourmkIGFdlrCRkDx+mFg7s5xUox4A6ebVLvLaUASk2ziVpCFOp2t7ft8F9Y5ojlrM3NlxQ8ZVyBxRYZFuxCUJCRxxLhG7IU3ZBa2EWtpeqKNfg0G/+YwTah5EdIdhgbbDOU3UB/2Ud4wSqh5FPSHYY4nmLh5A82UxfR5i2sTae45AvTkmxgo7KH6PNfW09xyBcOWKis5kbrRz2svJmFChRCNAI+I50Fdhg9seRb6I7IAazZpwj4iuwwfJc+Abv8UdkWNFysx+kvqw8E+jxU+iPNldl9sqs6UkgiYc1dIx6TTqTHnGuNH3WnihRH5Q53jFijLSyIdTbyL8IjgmC7i1WtxRJr3QDmDh4453ELXrTlDlzi5ctiA456qPuAYkSqQlPOoeqL/WKg9SqY6hDbjq3G7+CbxYCRYXtnwGBzsYvpk67MYrBLkk7e4yumygf5TGjSqtTz03MBsnaFEFKAb77DcE8ZsfReI84NzuS4Yijh2ImaE9NzBeWhbjCTh20JN7cHBaLNoDVnqLOzAnFKRKTBGFhYuVK1YgdQNh6dXBEA/OzMvuEVRQWylsXbyum973ANwb8esRH1GqMuOPKlnEYb3CSMKhzDq1fdHVrxsNKTjK4UNKppQsW3AoBOMEk2Wg82u0CTSKfUorlwg3UbXvrBP9f0IslD0ocNH3JUTjSTZDoN1AXzFuG8VyvJD9bWkosEqVcA3F+cRzhRs7HePPXsyIkmMDoStKgTa+V7RPspCBkDlGpkIulVgOKO5GEgRMirIgylxCTsLqO76kD8ijvGCZUPJJ6Y7DAy2Gf8SqP7BHegm1HySOmOwwzPMfhkD7ZP8A0daP62juOQLxqvBR2UP0bb+uN9xyBanxRFRW8yNzo57WXn6MwoUKIRoR7YBS6FAEbS5r6Jg7S/km+iIAi/JuC5G8Vq5oPkvmy3yoHZFjRcrMdpIv9sPBPo8VPojz1WWnBU51SQogvuEEH6Rj0KjUn0QAao+RU5xJOSZhzg+kYsONuBl5LgQinVJyUkjjvGMaCARriQccQ4LKSmOR1lrWm4hVJ/s4sbKXjVUGGmlhtTyg1thzCArK9uH+uOJ/R3RlmZmZmcqSJjaWrFlLib7aSSCTfmB9MVcpUghSXLWIN+KCpSKiialJeYQU+HZClA5gKzChbkIMcYjeaJFOovMiZmXpiwlhiTUCtZG1tKIvy2EQlQ0cpUrtinmiVE4UspdNm+Un+sot1UZaZbD8u6Q+i5Ck723HaKxVKgp8qbmsFw2VNOWw2twmGY3bJOJqrM56kuVp2jzUnKpbQNtWoLI31iBmTwGxijFK1vrcOeI34zaJCcnHZgIkUG4sFFRN8J88nj4LemOV9YKgG770WOfjRMhGxAxJXfAy3vDmLAx1IWLDVGhCVYAcEOQpeLyZh5EdoJ2wwb1So/V096CdUfIp6Y7DAw2GD+cqgCCDudPegn1A+CT0x2GGJ5kiGRQdk4YtG0D9bb7jkCwCwgp7JmWjiPrTfccgWjVeKit5jc6Oe2l5+hQoUKIRoRrnk19BXZB7lvIt9BPZAEX4i+ieyD1L+RR0B2CLGi5WY/SX1cPw/wCywI1J9Eefq02RVp1QuCZhzh+kY9AI1J9EBap0xTk/MrTYkurOr6RizgZaeRV1hd+D0wwhfxcuQxNLpziNabxgyYIzbF4c4Ma4kItWW+BtEzo/VmpZh2WfcCN9jYcUDhSSAFJVxA2BvwEcuWp6TAAsI5FyadRFj0YHhphGcoMnZqYrcyhW009xSM7K21JSctYN7ERX55uadWlyosEYBawUlAJ1558v3CJegOLlHiwpYLDuRBVqVwH8OqIyuMPuPqCrAJ4OCG1C0hyU9aNyDmF52bbS2jUQ3cX5zrMNlyykBLjRNuJVjG9Us9a9hbmh7cs9fxL24gDDyQw2bW0SywLPLb5FJvCcQlOSH21D6OUdLDbyCMcoDbhCCI2uOm2+kTlyqhUIXXYXv7qVHEb+ATw/SgoT/kk9MdhgabEBJqs+dr2sGXHH8YQS5/yI6Q7DDE8yRDIoWyb+jaPrSO45AsGqCjsm/o2PrbfdXAtT4oipreZG50c9tLz9DoUKFEE0I1fiL6J7IPUubsIP0R2CAMseDX0T2QeZfKXR0B2CLGi5WY/SX1YeH/ZPN+b6ID05T6mufmFMNrKC6sjO1xiMGFvzfRAonZp1E5MJScIDqwLYs98eWLFIy7OZNPqwFtp61D1w8UmqKGUunP6Q9cOQ6tzIuODmv643tyKnkKKXZlVhc4W8QHUYcuN2OBdEqixmw2APpiNMxQ6g25hLKHE28ZDgHbE6ZKVDKbTLrb98i+FoSsfgeuHIZqLaU7TLSjo+NtpUepRhdYHDqV5Ojs6sZN4CdXh2/XEirR+ddbSp5TAVqIU82T3osEqasFJSuRasTmrC0kDmsT2QpwVxo/kkpLTTXBYISoch5eaOXIVQKqrRlQBJKLjO6HUH7rmGHRt8+K43n8dGX3XiyyrtVmQ6h+TclFhJwhaN6o5X3yTl1cER003UVrKX5Z9PKnEQfSDb74VSBxRwN6N1JAulMsrlQ7b8RDxRqgDdxFuA+EP4ExrUiYl30vJbspBBJXnYcO9ORPPHbOLDjDjzKBKuNEEt4xc3AOYvle/JbUYXiJZWJ7QKTXK1KY20ZqYtfbCrUpPARlFwnzZkdIdhilbHsy8/UpkPLxYWMt9fzk8sXSfzZT0x2GG5Znccih7JmejY+tN91yBanJIEFHZL/RoH9ab7q4Fqc0gxVVvMjcaOe2l5+h0KFCiCaEwrya+irsg8S58AjoDsgDqybX0VdkHVg+AT0PwixouVmP0l9WHgsKDkk80V9Wjj5cUoTDJBUSAUHhPJE+i+Ec0PF4sUZgri9HJpQHhpPLVdhR/GEaBU7JCKhKoCdWGWItzZxZRGFJUpSbLKQNYte8AhWHNHKutJCay0m+RtLnPn30cKtGZ8KKFaRITbIpTLWt98XPa3SAC+bjhwDOGqZWEklxN8OZ2sZwt2JZFLGiM3dQGkZunWAwcs7cfHGU6KTeELGkZKdX93Nu9yRb0uAkgvJBVkBg6oc2QpQAcGvxdrteB8QsVmW0ZmVFSfdhDuHWNoNxxefzxtc0SmHBZVSbtxbmv/AO0WYNLSDZwAnhCBCKHflv5IRKwpUlaErP8A1Br+CB7VRpd0LmQvEiqAKULFTcmhJty3VnF2FwN8bnjtaGGFuxLIrWjWjz1Hm3nXJovJW3hALSEWzB80m+qJqfPgU5+eOwx0mOSoX2pPTHYYRioomySP7M5n/mm+6uBcjxRBQ2SjfRn/AFTfdXAvT4oirreZG30c9tLz9IdChQogmhGr8kvonsg6s5MpHGkQCzfCQLZi2cWpvTyrISkbnkVWFs0r/BUTqXEhBNNma/OUOPU4kZYUbpIKyZ58cKPsRsE/M8Km/swKfhCq3zOQ6nPajPwh1bgk5Dqc9qJe04fUo9y1vYFb3QmONH2YcJ+Yt5n2YEx2Q6x80p/U57UZ+EOsfNKf1Oe1BtOH3CblrewLIn5j6H2YW7nyNaPswJvhErFv7pIdS/ajHwh1j5pIdTnrg2nD7g3LW9gWt3v8JT1Rnd72veX5oEnwh1nglaf9lftQvhDrPzanj/K57UG04fcLuWt7Ate6D/0Psxg1B/6H2YEvwhVr5vIfZX7UYOyDWz/wKf8AYc9qDacPuDctb2BaNQmDqwfZjWqemeNA/wAsCj4QK38jT/3a/bhp0+rZ1NU8f+JftwbTh9wbkrez+V/0K27pj4yPswx2acWmzigRe4sIFXv8rfydP/cr9uG+/quHzZD9yv24TacPqdbjrez+UWjZIUDo1l86b7q4GKPEES9Y0kqdYlBKzm5g1jDhDTSgbgEDWo8ZiJSLJEQqrEjN3iaf8LSYtNguOKrO5mFChRELg//Z"/>
          <p:cNvSpPr>
            <a:spLocks noChangeAspect="1" noChangeArrowheads="1"/>
          </p:cNvSpPr>
          <p:nvPr/>
        </p:nvSpPr>
        <p:spPr bwMode="auto">
          <a:xfrm>
            <a:off x="155575" y="-754063"/>
            <a:ext cx="11906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img.timeinc.net/time/magazine/archive/covers/1943/1101430104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1905000" cy="25098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6400800"/>
            <a:ext cx="236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http://img.timeinc.net/time/magazine/archive/covers/1943/1101430104_400.jpg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Rationing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Rationings were a major part of American life in the time of World War II. People were given ration coupons with which they could get food and gasoline.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arcweb.sos.state.or.us/exhibits/ww2/images/services/rats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95800"/>
            <a:ext cx="2248525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6096000"/>
            <a:ext cx="3038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http://arcweb.sos.state.or.us/exhibits/ww2/images/services/ratsafe.jpg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36191"/>
            <a:ext cx="2514600" cy="111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" y="587972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http://www.oldclassiccar.co.uk/classic-car-images/ration.jpg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Franklin Delano Roosevelt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1942, Franklin Delano Roosevelt was the president of the United States of America.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signed the declaration of war toward Nazi Germany on December 11, 1941.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 Vice President was John Nance Garner.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2428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30406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http://franklindrooseveltfacts.com/images/franklin_d_roosevelt_1632775744.JPG</a:t>
            </a:r>
          </a:p>
        </p:txBody>
      </p:sp>
    </p:spTree>
    <p:extLst>
      <p:ext uri="{BB962C8B-B14F-4D97-AF65-F5344CB8AC3E}">
        <p14:creationId xmlns:p14="http://schemas.microsoft.com/office/powerpoint/2010/main" xmlns="" val="15742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725</TotalTime>
  <Words>649</Words>
  <Application>Microsoft Office PowerPoint</Application>
  <PresentationFormat>On-screen Show (4:3)</PresentationFormat>
  <Paragraphs>118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A separate peace 1942 electronic time capsule</vt:lpstr>
      <vt:lpstr>Average Prices in 1942</vt:lpstr>
      <vt:lpstr>Popular Movies</vt:lpstr>
      <vt:lpstr>Popular Music</vt:lpstr>
      <vt:lpstr>War Propaganda</vt:lpstr>
      <vt:lpstr>Victory Gardens</vt:lpstr>
      <vt:lpstr>Time’s Man of the Year</vt:lpstr>
      <vt:lpstr>Rationing</vt:lpstr>
      <vt:lpstr>Franklin Delano Roosevelt</vt:lpstr>
      <vt:lpstr>World Leaders</vt:lpstr>
      <vt:lpstr>The Axis</vt:lpstr>
      <vt:lpstr>The Allies</vt:lpstr>
      <vt:lpstr>Popular Radio Programs</vt:lpstr>
      <vt:lpstr>Famous Births of 1942</vt:lpstr>
      <vt:lpstr>Number of States</vt:lpstr>
      <vt:lpstr>Sports</vt:lpstr>
      <vt:lpstr>Works Cited</vt:lpstr>
    </vt:vector>
  </TitlesOfParts>
  <Company>Yorktown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separate peace 1942 electronic time capsule</dc:title>
  <dc:creator>profile</dc:creator>
  <cp:lastModifiedBy>profile</cp:lastModifiedBy>
  <cp:revision>33</cp:revision>
  <dcterms:created xsi:type="dcterms:W3CDTF">2010-09-14T18:42:57Z</dcterms:created>
  <dcterms:modified xsi:type="dcterms:W3CDTF">2010-09-16T16:29:07Z</dcterms:modified>
</cp:coreProperties>
</file>