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70" r:id="rId6"/>
    <p:sldId id="261" r:id="rId7"/>
    <p:sldId id="27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2" r:id="rId16"/>
    <p:sldId id="259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767"/>
    <a:srgbClr val="37E9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586" autoAdjust="0"/>
    <p:restoredTop sz="94660"/>
  </p:normalViewPr>
  <p:slideViewPr>
    <p:cSldViewPr>
      <p:cViewPr varScale="1">
        <p:scale>
          <a:sx n="74" d="100"/>
          <a:sy n="74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27DDE-969C-4B6F-8ADA-35F773E74AE2}" type="datetimeFigureOut">
              <a:rPr lang="en-US" smtClean="0"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79FA7-11C2-48B1-BF1A-3D15E0BEF7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79FA7-11C2-48B1-BF1A-3D15E0BEF7C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79FA7-11C2-48B1-BF1A-3D15E0BEF7C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79FA7-11C2-48B1-BF1A-3D15E0BEF7C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79FA7-11C2-48B1-BF1A-3D15E0BEF7C8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3273F65-0CAE-40AA-B3FB-9C36E6E43BD5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8D23BFF-37DC-4800-94BD-9C07F56C7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en.wikipedia.org/wiki/File:FDR_in_1933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Harry-truman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stmarksgreenlibrary.pbworks.com/f/1201108610/steinbeck1.jpg" TargetMode="External"/><Relationship Id="rId13" Type="http://schemas.openxmlformats.org/officeDocument/2006/relationships/hyperlink" Target="http://en.wikipedia.org/wiki/Greer_Garson#Career" TargetMode="External"/><Relationship Id="rId3" Type="http://schemas.openxmlformats.org/officeDocument/2006/relationships/hyperlink" Target="http://en.wikipedia.org/wiki/Attack_on_Pearl_Harbor" TargetMode="External"/><Relationship Id="rId7" Type="http://schemas.openxmlformats.org/officeDocument/2006/relationships/hyperlink" Target="http://classiclit.about.com/od/steinbeckjohn/fr/aa_jstein3.htm" TargetMode="External"/><Relationship Id="rId12" Type="http://schemas.openxmlformats.org/officeDocument/2006/relationships/hyperlink" Target="http://3.bp.blogspot.com/_Qzd9HIsRWeA/ShzvWTZDcPI/AAAAAAAAXKQ/sJCjuannCko/s400/Greer+Garson.jpg" TargetMode="External"/><Relationship Id="rId2" Type="http://schemas.openxmlformats.org/officeDocument/2006/relationships/hyperlink" Target="http://www.world-war-pictures.com/american-war-poster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.bp.blogspot.com/_thlFYTjJbmQ/SPvLGUEaeOI/AAAAAAAAHwY/kRs0GLicN-s/s400/Photo-Photographer+-+Ted+Allen.jpg" TargetMode="External"/><Relationship Id="rId11" Type="http://schemas.openxmlformats.org/officeDocument/2006/relationships/hyperlink" Target="http://www.filmsite.org/aa42.html" TargetMode="External"/><Relationship Id="rId5" Type="http://schemas.openxmlformats.org/officeDocument/2006/relationships/hyperlink" Target="http://www.popularsong.org/1940.html" TargetMode="External"/><Relationship Id="rId10" Type="http://schemas.openxmlformats.org/officeDocument/2006/relationships/hyperlink" Target="http://www.cdpl.lib.in.us/blog/uploaded_images/James-Cagney-794757.jpg" TargetMode="External"/><Relationship Id="rId4" Type="http://schemas.openxmlformats.org/officeDocument/2006/relationships/hyperlink" Target="http://www.examiner.com/images/blog/EXID2623/images/glennmiller1.jpg" TargetMode="External"/><Relationship Id="rId9" Type="http://schemas.openxmlformats.org/officeDocument/2006/relationships/hyperlink" Target="http://www.moesbooks.net/pics/22531.jpg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digitaldreamdoor.nutsie.com/pages/movie-pages/movie_40s.html" TargetMode="External"/><Relationship Id="rId13" Type="http://schemas.openxmlformats.org/officeDocument/2006/relationships/hyperlink" Target="http://en.wikipedia.org/wiki/Harry_S._Truman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://en.academic.ru/pictures/enwiki/83/Streptomycin_structure.png" TargetMode="External"/><Relationship Id="rId12" Type="http://schemas.openxmlformats.org/officeDocument/2006/relationships/hyperlink" Target="http://en.wikipedia.org/wiki/Franklin_D._Roosevel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rary.duke.edu/digitalcollections/mma/timeline.html" TargetMode="External"/><Relationship Id="rId11" Type="http://schemas.openxmlformats.org/officeDocument/2006/relationships/hyperlink" Target="http://www.teacheroz.com/WWIILeaders.htm" TargetMode="External"/><Relationship Id="rId5" Type="http://schemas.openxmlformats.org/officeDocument/2006/relationships/hyperlink" Target="http://www.brandchannel.com/images/FeaturesProfile/profile_img1_sillyputty.jpg" TargetMode="External"/><Relationship Id="rId10" Type="http://schemas.openxmlformats.org/officeDocument/2006/relationships/hyperlink" Target="http://filmsnoir.net/wp-content/uploads/2008/01/citizen-kane-poster-c10047715.jpeg" TargetMode="External"/><Relationship Id="rId4" Type="http://schemas.openxmlformats.org/officeDocument/2006/relationships/hyperlink" Target="http://www.wwwk.co.uk/culture/inventions/40s/silly-putty.htm" TargetMode="External"/><Relationship Id="rId9" Type="http://schemas.openxmlformats.org/officeDocument/2006/relationships/hyperlink" Target="http://onanimation.com/weblog/wp-content/uploads/2009/05/orson-welles-1939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R3K5uB-wMA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Z1NYFFDT8I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Separate Peace</a:t>
            </a:r>
            <a:br>
              <a:rPr lang="en-US" dirty="0" smtClean="0"/>
            </a:br>
            <a:r>
              <a:rPr lang="en-US" dirty="0" smtClean="0"/>
              <a:t>Time Capsule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Makayla Clanin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63246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goodreads.com</a:t>
            </a:r>
            <a:endParaRPr lang="en-US" dirty="0"/>
          </a:p>
        </p:txBody>
      </p:sp>
      <p:pic>
        <p:nvPicPr>
          <p:cNvPr id="13314" name="Picture 2" descr="http://photo.goodreads.com/books/1165517852l/5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3200400" cy="45243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4400" y="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#7</a:t>
            </a:r>
            <a:endParaRPr lang="en-US" dirty="0"/>
          </a:p>
        </p:txBody>
      </p:sp>
      <p:pic>
        <p:nvPicPr>
          <p:cNvPr id="23554" name="Picture 2" descr="http://3.bp.blogspot.com/_Qzd9HIsRWeA/ShzvWTZDcPI/AAAAAAAAXKQ/sJCjuannCko/s400/Greer+Gar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4553331" cy="5638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62600" y="2057400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Greer Garson</a:t>
            </a:r>
          </a:p>
          <a:p>
            <a:pPr>
              <a:buFontTx/>
              <a:buChar char="-"/>
            </a:pPr>
            <a:r>
              <a:rPr lang="en-US" sz="2000" dirty="0" smtClean="0"/>
              <a:t>Won Oscar for Best  Actress in 1942</a:t>
            </a:r>
          </a:p>
          <a:p>
            <a:pPr>
              <a:buFontTx/>
              <a:buChar char="-"/>
            </a:pPr>
            <a:r>
              <a:rPr lang="en-US" sz="2000" dirty="0" smtClean="0"/>
              <a:t>Holds the record for longest Oscar acceptance speech</a:t>
            </a:r>
            <a:endParaRPr lang="en-US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77767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4400" y="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#8</a:t>
            </a:r>
            <a:endParaRPr lang="en-US" dirty="0"/>
          </a:p>
        </p:txBody>
      </p:sp>
      <p:pic>
        <p:nvPicPr>
          <p:cNvPr id="24578" name="Picture 2" descr="http://www.brandchannel.com/images/FeaturesProfile/profile_img1_sillyputty.jpg"/>
          <p:cNvPicPr>
            <a:picLocks noChangeAspect="1" noChangeArrowheads="1"/>
          </p:cNvPicPr>
          <p:nvPr/>
        </p:nvPicPr>
        <p:blipFill>
          <a:blip r:embed="rId2" cstate="print"/>
          <a:srcRect l="6250" r="2083" b="5645"/>
          <a:stretch>
            <a:fillRect/>
          </a:stretch>
        </p:blipFill>
        <p:spPr bwMode="auto">
          <a:xfrm>
            <a:off x="4572000" y="838200"/>
            <a:ext cx="3886200" cy="5181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1905000"/>
            <a:ext cx="38862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Silly Putty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algn="ctr"/>
            <a:endParaRPr lang="en-US" sz="1600" dirty="0" smtClean="0"/>
          </a:p>
          <a:p>
            <a:pPr>
              <a:buFontTx/>
              <a:buChar char="-"/>
            </a:pPr>
            <a:r>
              <a:rPr lang="en-US" sz="2400" dirty="0" smtClean="0"/>
              <a:t>Was invented in 1943</a:t>
            </a:r>
          </a:p>
          <a:p>
            <a:pPr>
              <a:buFontTx/>
              <a:buChar char="-"/>
            </a:pPr>
            <a:r>
              <a:rPr lang="en-US" sz="2400" dirty="0" smtClean="0"/>
              <a:t>James Wright was the inventor</a:t>
            </a:r>
          </a:p>
          <a:p>
            <a:pPr>
              <a:buFontTx/>
              <a:buChar char="-"/>
            </a:pPr>
            <a:r>
              <a:rPr lang="en-US" sz="2400" dirty="0" smtClean="0"/>
              <a:t>Was a mistake finding while trying to create synthetic rubber.</a:t>
            </a: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-228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Medical Advances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#9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029200"/>
            <a:ext cx="5257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1944: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Selman Waksman discovered Streptomycin. It is a remedy for tuberculosis, TB.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7E9ED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53400" y="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#10</a:t>
            </a:r>
            <a:endParaRPr lang="en-US" dirty="0"/>
          </a:p>
        </p:txBody>
      </p:sp>
      <p:pic>
        <p:nvPicPr>
          <p:cNvPr id="29698" name="Picture 2" descr="http://filmsnoir.net/wp-content/uploads/2008/01/citizen-kane-poster-c1004771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429000" cy="5624858"/>
          </a:xfrm>
          <a:prstGeom prst="rect">
            <a:avLst/>
          </a:prstGeom>
          <a:noFill/>
        </p:spPr>
      </p:pic>
      <p:pic>
        <p:nvPicPr>
          <p:cNvPr id="29700" name="Picture 4" descr="http://onanimation.com/weblog/wp-content/uploads/2009/05/orson-welles-19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685800"/>
            <a:ext cx="2362200" cy="300491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191000" y="3962400"/>
            <a:ext cx="472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Citizen Kane</a:t>
            </a:r>
          </a:p>
          <a:p>
            <a:pPr>
              <a:buFontTx/>
              <a:buChar char="-"/>
            </a:pPr>
            <a:r>
              <a:rPr lang="en-US" dirty="0" smtClean="0"/>
              <a:t>#1 on The 100 Greatest Movies of the 1940s</a:t>
            </a:r>
          </a:p>
          <a:p>
            <a:pPr>
              <a:buFontTx/>
              <a:buChar char="-"/>
            </a:pPr>
            <a:r>
              <a:rPr lang="en-US" dirty="0" smtClean="0"/>
              <a:t>Directed by Orson Welles</a:t>
            </a:r>
          </a:p>
          <a:p>
            <a:pPr lvl="1">
              <a:buFontTx/>
              <a:buChar char="-"/>
            </a:pPr>
            <a:r>
              <a:rPr lang="en-US" dirty="0" smtClean="0"/>
              <a:t>He also starred in the film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304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Orson Welles</a:t>
            </a:r>
            <a:endParaRPr lang="en-US" sz="12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0" y="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#11</a:t>
            </a:r>
            <a:endParaRPr lang="en-US" dirty="0"/>
          </a:p>
        </p:txBody>
      </p:sp>
      <p:pic>
        <p:nvPicPr>
          <p:cNvPr id="33794" name="Picture 2" descr="http://upload.wikimedia.org/wikipedia/commons/thumb/b/b8/FDR_in_1933.jpg/260px-FDR_in_1933.jpg">
            <a:hlinkClick r:id="rId2" tooltip="Franklin D. Roosevelt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609600"/>
            <a:ext cx="4120661" cy="571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643896"/>
            <a:ext cx="4191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Franklin D. Roosevelt</a:t>
            </a:r>
          </a:p>
          <a:p>
            <a:pPr algn="ctr"/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Was the 32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President of the U.S.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March 4, 1933 – April 12, 1945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Led Allies against Germany and Japan during World War II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Died on April 12, 1945</a:t>
            </a:r>
            <a:endParaRPr lang="en-US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8200" y="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#12</a:t>
            </a:r>
            <a:endParaRPr lang="en-US" dirty="0"/>
          </a:p>
        </p:txBody>
      </p:sp>
      <p:pic>
        <p:nvPicPr>
          <p:cNvPr id="34818" name="Picture 2" descr="A middle-aged Caucasian male wearing a dark business suit and wireframe glasses is depicted smilingly pensively at the camera in a black-and-white photo.">
            <a:hlinkClick r:id="rId3" tooltip="Harry S. Truma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81000"/>
            <a:ext cx="4333301" cy="6096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916774"/>
            <a:ext cx="3276600" cy="5024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Harry Truman</a:t>
            </a:r>
          </a:p>
          <a:p>
            <a:pPr algn="ctr"/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Roosevelt’s Vice President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33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President of the U.S.</a:t>
            </a:r>
          </a:p>
          <a:p>
            <a:pPr lvl="1">
              <a:buFont typeface="Arial" pitchFamily="34" charset="0"/>
              <a:buChar char="•"/>
            </a:pPr>
            <a:r>
              <a:rPr lang="en-US" sz="1350" dirty="0" smtClean="0"/>
              <a:t>April 12, 1945- January 20, 1953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Even though Vice President, Roosevelt never told Truman about his plans.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After 82 days in office, the Allies got a victory in Europe</a:t>
            </a: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77767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Works Cited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/>
              <a:t>#1</a:t>
            </a:r>
          </a:p>
          <a:p>
            <a:pPr lvl="1"/>
            <a:r>
              <a:rPr lang="en-US" sz="1400" dirty="0" smtClean="0"/>
              <a:t>http://www.world-war-pictures.com/american-war-posters.htm</a:t>
            </a:r>
          </a:p>
          <a:p>
            <a:pPr lvl="1"/>
            <a:r>
              <a:rPr lang="en-US" sz="1400" dirty="0" smtClean="0">
                <a:hlinkClick r:id="rId2"/>
              </a:rPr>
              <a:t>http://www.world-war-pictures.com/american-war-posters.htm</a:t>
            </a:r>
            <a:endParaRPr lang="en-US" sz="1400" dirty="0" smtClean="0"/>
          </a:p>
          <a:p>
            <a:r>
              <a:rPr lang="en-US" sz="1400" dirty="0" smtClean="0"/>
              <a:t>#2</a:t>
            </a:r>
          </a:p>
          <a:p>
            <a:pPr lvl="1"/>
            <a:r>
              <a:rPr lang="en-US" sz="1400" dirty="0" smtClean="0"/>
              <a:t>http://www.greatdreams.com/war/pearl-harbor-three.htm</a:t>
            </a:r>
          </a:p>
          <a:p>
            <a:pPr lvl="1"/>
            <a:r>
              <a:rPr lang="en-US" sz="1400" dirty="0" smtClean="0"/>
              <a:t>http://www.historyofwar.org/Pictures/pictures_pearl_04.html</a:t>
            </a:r>
          </a:p>
          <a:p>
            <a:pPr lvl="1"/>
            <a:r>
              <a:rPr lang="en-US" sz="1400" dirty="0" smtClean="0">
                <a:hlinkClick r:id="rId3"/>
              </a:rPr>
              <a:t>http://en.wikipedia.org/wiki/Attack_on_Pearl_Harbor</a:t>
            </a:r>
            <a:endParaRPr lang="en-US" sz="1400" dirty="0" smtClean="0"/>
          </a:p>
          <a:p>
            <a:r>
              <a:rPr lang="en-US" sz="1400" dirty="0" smtClean="0"/>
              <a:t>#</a:t>
            </a:r>
            <a:r>
              <a:rPr lang="en-US" sz="1400" dirty="0" smtClean="0"/>
              <a:t>3</a:t>
            </a:r>
          </a:p>
          <a:p>
            <a:pPr lvl="1"/>
            <a:r>
              <a:rPr lang="en-US" sz="1400" dirty="0" smtClean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www.examiner.com/images/blog/EXID2623/images/glennmiller1.jpg</a:t>
            </a:r>
            <a:endParaRPr lang="en-US" sz="1400" dirty="0" smtClean="0"/>
          </a:p>
          <a:p>
            <a:pPr lvl="1"/>
            <a:r>
              <a:rPr lang="en-US" sz="1400" dirty="0" smtClean="0">
                <a:hlinkClick r:id="rId5"/>
              </a:rPr>
              <a:t>http://</a:t>
            </a:r>
            <a:r>
              <a:rPr lang="en-US" sz="1400" dirty="0" smtClean="0">
                <a:hlinkClick r:id="rId5"/>
              </a:rPr>
              <a:t>www.popularsong.org/1940.html</a:t>
            </a:r>
            <a:endParaRPr lang="en-US" sz="1400" dirty="0" smtClean="0"/>
          </a:p>
          <a:p>
            <a:r>
              <a:rPr lang="en-US" sz="1400" dirty="0" smtClean="0"/>
              <a:t>#4</a:t>
            </a:r>
          </a:p>
          <a:p>
            <a:pPr lvl="1"/>
            <a:r>
              <a:rPr lang="en-US" sz="1400" dirty="0" smtClean="0">
                <a:hlinkClick r:id="rId6"/>
              </a:rPr>
              <a:t>http://1.bp.blogspot.com/_thlFYTjJbmQ/SPvLGUEaeOI/AAAAAAAAHwY/kRs0GLicN-s/s400/Photo-Photographer+-+</a:t>
            </a:r>
            <a:r>
              <a:rPr lang="en-US" sz="1400" dirty="0" smtClean="0">
                <a:hlinkClick r:id="rId6"/>
              </a:rPr>
              <a:t>Ted+Allen.jpg</a:t>
            </a:r>
            <a:endParaRPr lang="en-US" sz="1400" dirty="0" smtClean="0"/>
          </a:p>
          <a:p>
            <a:pPr lvl="1"/>
            <a:r>
              <a:rPr lang="en-US" sz="1400" dirty="0" smtClean="0">
                <a:hlinkClick r:id="rId5"/>
              </a:rPr>
              <a:t>http://www.popularsong.org/1940.html</a:t>
            </a:r>
            <a:endParaRPr lang="en-US" sz="1400" dirty="0" smtClean="0"/>
          </a:p>
          <a:p>
            <a:r>
              <a:rPr lang="en-US" sz="1400" dirty="0" smtClean="0"/>
              <a:t>#5</a:t>
            </a:r>
          </a:p>
          <a:p>
            <a:pPr lvl="1"/>
            <a:r>
              <a:rPr lang="en-US" sz="1400" dirty="0" smtClean="0">
                <a:hlinkClick r:id="rId7"/>
              </a:rPr>
              <a:t>http://</a:t>
            </a:r>
            <a:r>
              <a:rPr lang="en-US" sz="1400" dirty="0" smtClean="0">
                <a:hlinkClick r:id="rId7"/>
              </a:rPr>
              <a:t>classiclit.about.com/od/steinbeckjohn/fr/aa_jstein3.htm</a:t>
            </a:r>
            <a:endParaRPr lang="en-US" sz="1400" dirty="0" smtClean="0"/>
          </a:p>
          <a:p>
            <a:pPr lvl="1"/>
            <a:r>
              <a:rPr lang="en-US" sz="1400" dirty="0" smtClean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stmarksgreenlibrary.pbworks.com/f/1201108610/steinbeck1.jpg</a:t>
            </a:r>
            <a:endParaRPr lang="en-US" sz="1400" dirty="0" smtClean="0"/>
          </a:p>
          <a:p>
            <a:pPr lvl="1"/>
            <a:r>
              <a:rPr lang="en-US" sz="1400" dirty="0" smtClean="0">
                <a:hlinkClick r:id="rId9"/>
              </a:rPr>
              <a:t>http://</a:t>
            </a:r>
            <a:r>
              <a:rPr lang="en-US" sz="1400" dirty="0" smtClean="0">
                <a:hlinkClick r:id="rId9"/>
              </a:rPr>
              <a:t>www.moesbooks.net/pics/22531.jpg</a:t>
            </a:r>
            <a:endParaRPr lang="en-US" sz="1400" dirty="0" smtClean="0"/>
          </a:p>
          <a:p>
            <a:r>
              <a:rPr lang="en-US" sz="1400" dirty="0" smtClean="0"/>
              <a:t>#6</a:t>
            </a:r>
          </a:p>
          <a:p>
            <a:pPr lvl="1"/>
            <a:r>
              <a:rPr lang="en-US" sz="1400" dirty="0" smtClean="0">
                <a:hlinkClick r:id="rId10"/>
              </a:rPr>
              <a:t>http://</a:t>
            </a:r>
            <a:r>
              <a:rPr lang="en-US" sz="1400" dirty="0" smtClean="0">
                <a:hlinkClick r:id="rId10"/>
              </a:rPr>
              <a:t>www.cdpl.lib.in.us/blog/uploaded_images/James-Cagney-794757.jpg</a:t>
            </a:r>
            <a:endParaRPr lang="en-US" sz="1400" dirty="0" smtClean="0"/>
          </a:p>
          <a:p>
            <a:pPr lvl="1"/>
            <a:r>
              <a:rPr lang="en-US" sz="1400" dirty="0" smtClean="0">
                <a:hlinkClick r:id="rId11"/>
              </a:rPr>
              <a:t>http://</a:t>
            </a:r>
            <a:r>
              <a:rPr lang="en-US" sz="1400" dirty="0" smtClean="0">
                <a:hlinkClick r:id="rId11"/>
              </a:rPr>
              <a:t>www.filmsite.org/aa42.html</a:t>
            </a:r>
            <a:endParaRPr lang="en-US" sz="1400" dirty="0" smtClean="0"/>
          </a:p>
          <a:p>
            <a:r>
              <a:rPr lang="en-US" sz="1400" dirty="0" smtClean="0"/>
              <a:t>#7</a:t>
            </a:r>
          </a:p>
          <a:p>
            <a:pPr lvl="1"/>
            <a:r>
              <a:rPr lang="en-US" sz="1400" dirty="0" smtClean="0">
                <a:hlinkClick r:id="rId11"/>
              </a:rPr>
              <a:t>http://</a:t>
            </a:r>
            <a:r>
              <a:rPr lang="en-US" sz="1400" dirty="0" smtClean="0">
                <a:hlinkClick r:id="rId11"/>
              </a:rPr>
              <a:t>www.filmsite.org/aa42.html</a:t>
            </a:r>
            <a:endParaRPr lang="en-US" sz="1400" dirty="0" smtClean="0"/>
          </a:p>
          <a:p>
            <a:pPr lvl="1"/>
            <a:r>
              <a:rPr lang="en-US" sz="1400" dirty="0" smtClean="0">
                <a:hlinkClick r:id="rId12"/>
              </a:rPr>
              <a:t>http://3.bp.blogspot.com/_</a:t>
            </a:r>
            <a:r>
              <a:rPr lang="en-US" sz="1400" dirty="0" smtClean="0">
                <a:hlinkClick r:id="rId12"/>
              </a:rPr>
              <a:t>Qzd9HIsRWeA/ShzvWTZDcPI/AAAAAAAAXKQ/sJCjuannCko/s400/Greer+Garson.jpg</a:t>
            </a:r>
            <a:endParaRPr lang="en-US" sz="1400" dirty="0" smtClean="0"/>
          </a:p>
          <a:p>
            <a:pPr lvl="1"/>
            <a:r>
              <a:rPr lang="en-US" sz="1400" dirty="0" smtClean="0">
                <a:hlinkClick r:id="rId13"/>
              </a:rPr>
              <a:t>http://</a:t>
            </a:r>
            <a:r>
              <a:rPr lang="en-US" sz="1400" dirty="0" smtClean="0">
                <a:hlinkClick r:id="rId13"/>
              </a:rPr>
              <a:t>en.wikipedia.org/wiki/Greer_Garson#Career</a:t>
            </a:r>
            <a:endParaRPr lang="en-US" sz="1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5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Works Cited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sz="1200" dirty="0" smtClean="0"/>
              <a:t>#8</a:t>
            </a:r>
          </a:p>
          <a:p>
            <a:pPr lvl="1"/>
            <a:r>
              <a:rPr lang="en-US" sz="1200" dirty="0" smtClean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www.wwwk.co.uk/culture/inventions/40s/silly-putty.htm</a:t>
            </a:r>
            <a:endParaRPr lang="en-US" sz="1200" dirty="0" smtClean="0"/>
          </a:p>
          <a:p>
            <a:pPr lvl="1"/>
            <a:r>
              <a:rPr lang="en-US" sz="1200" dirty="0" smtClean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www.brandchannel.com/images/FeaturesProfile/profile_img1_sillyputty.jpg</a:t>
            </a:r>
            <a:endParaRPr lang="en-US" sz="1200" dirty="0" smtClean="0"/>
          </a:p>
          <a:p>
            <a:r>
              <a:rPr lang="en-US" sz="1600" dirty="0" smtClean="0"/>
              <a:t>#9</a:t>
            </a:r>
          </a:p>
          <a:p>
            <a:pPr lvl="1"/>
            <a:r>
              <a:rPr lang="en-US" sz="1200" dirty="0" smtClean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library.duke.edu/digitalcollections/mma/timeline.html</a:t>
            </a:r>
            <a:endParaRPr lang="en-US" sz="1200" dirty="0" smtClean="0"/>
          </a:p>
          <a:p>
            <a:pPr lvl="1"/>
            <a:r>
              <a:rPr lang="en-US" sz="1200" dirty="0" smtClean="0">
                <a:hlinkClick r:id="rId7"/>
              </a:rPr>
              <a:t>http://</a:t>
            </a:r>
            <a:r>
              <a:rPr lang="en-US" sz="1200" dirty="0" smtClean="0">
                <a:hlinkClick r:id="rId7"/>
              </a:rPr>
              <a:t>en.academic.ru/pictures/enwiki/83/Streptomycin_structure.png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r>
              <a:rPr lang="en-US" sz="1600" dirty="0" smtClean="0"/>
              <a:t>#10</a:t>
            </a:r>
          </a:p>
          <a:p>
            <a:pPr lvl="1"/>
            <a:r>
              <a:rPr lang="en-US" sz="1200" dirty="0" smtClean="0">
                <a:hlinkClick r:id="rId8"/>
              </a:rPr>
              <a:t>http://</a:t>
            </a:r>
            <a:r>
              <a:rPr lang="en-US" sz="1200" dirty="0" smtClean="0">
                <a:hlinkClick r:id="rId8"/>
              </a:rPr>
              <a:t>digitaldreamdoor.nutsie.com/pages/movie-pages/movie_40s.html</a:t>
            </a:r>
            <a:endParaRPr lang="en-US" sz="1200" dirty="0" smtClean="0"/>
          </a:p>
          <a:p>
            <a:pPr lvl="1"/>
            <a:r>
              <a:rPr lang="en-US" sz="1200" dirty="0" smtClean="0">
                <a:hlinkClick r:id="rId9"/>
              </a:rPr>
              <a:t>http://</a:t>
            </a:r>
            <a:r>
              <a:rPr lang="en-US" sz="1200" dirty="0" smtClean="0">
                <a:hlinkClick r:id="rId9"/>
              </a:rPr>
              <a:t>onanimation.com/weblog/wp-content/uploads/2009/05/orson-welles-1939.jpg</a:t>
            </a:r>
            <a:endParaRPr lang="en-US" sz="1200" dirty="0" smtClean="0"/>
          </a:p>
          <a:p>
            <a:pPr lvl="1"/>
            <a:r>
              <a:rPr lang="en-US" sz="1200" dirty="0" smtClean="0">
                <a:hlinkClick r:id="rId10"/>
              </a:rPr>
              <a:t>http://</a:t>
            </a:r>
            <a:r>
              <a:rPr lang="en-US" sz="1200" dirty="0" smtClean="0">
                <a:hlinkClick r:id="rId10"/>
              </a:rPr>
              <a:t>filmsnoir.net/wp-content/uploads/2008/01/citizen-kane-poster-c10047715.jpeg</a:t>
            </a:r>
            <a:endParaRPr lang="en-US" sz="1200" dirty="0" smtClean="0"/>
          </a:p>
          <a:p>
            <a:r>
              <a:rPr lang="en-US" sz="1600" dirty="0" smtClean="0"/>
              <a:t>#11</a:t>
            </a:r>
          </a:p>
          <a:p>
            <a:pPr lvl="1"/>
            <a:r>
              <a:rPr lang="en-US" sz="1200" dirty="0" smtClean="0">
                <a:hlinkClick r:id="rId11"/>
              </a:rPr>
              <a:t>http://</a:t>
            </a:r>
            <a:r>
              <a:rPr lang="en-US" sz="1200" dirty="0" smtClean="0">
                <a:hlinkClick r:id="rId11"/>
              </a:rPr>
              <a:t>www.teacheroz.com/WWIILeaders.htm</a:t>
            </a:r>
            <a:endParaRPr lang="en-US" sz="1200" dirty="0" smtClean="0"/>
          </a:p>
          <a:p>
            <a:pPr lvl="1"/>
            <a:r>
              <a:rPr lang="en-US" sz="1200" dirty="0" smtClean="0">
                <a:hlinkClick r:id="rId12"/>
              </a:rPr>
              <a:t>http://en.wikipedia.org/wiki/Franklin_D._</a:t>
            </a:r>
            <a:r>
              <a:rPr lang="en-US" sz="1200" dirty="0" smtClean="0">
                <a:hlinkClick r:id="rId12"/>
              </a:rPr>
              <a:t>Roosevelt</a:t>
            </a:r>
            <a:endParaRPr lang="en-US" sz="1200" dirty="0" smtClean="0"/>
          </a:p>
          <a:p>
            <a:r>
              <a:rPr lang="en-US" sz="1600" dirty="0" smtClean="0"/>
              <a:t>#12</a:t>
            </a:r>
          </a:p>
          <a:p>
            <a:pPr lvl="1"/>
            <a:r>
              <a:rPr lang="en-US" sz="1200" dirty="0" smtClean="0">
                <a:hlinkClick r:id="rId11"/>
              </a:rPr>
              <a:t>http://</a:t>
            </a:r>
            <a:r>
              <a:rPr lang="en-US" sz="1200" dirty="0" smtClean="0">
                <a:hlinkClick r:id="rId11"/>
              </a:rPr>
              <a:t>www.teacheroz.com/WWIILeaders.htm</a:t>
            </a:r>
            <a:endParaRPr lang="en-US" sz="1200" dirty="0" smtClean="0"/>
          </a:p>
          <a:p>
            <a:pPr lvl="1"/>
            <a:r>
              <a:rPr lang="en-US" sz="1200" dirty="0" smtClean="0">
                <a:hlinkClick r:id="rId13"/>
              </a:rPr>
              <a:t>http://en.wikipedia.org/wiki/Harry_S._</a:t>
            </a:r>
            <a:r>
              <a:rPr lang="en-US" sz="1200" dirty="0" smtClean="0">
                <a:hlinkClick r:id="rId13"/>
              </a:rPr>
              <a:t>Truman</a:t>
            </a:r>
            <a:endParaRPr lang="en-US" sz="1200" dirty="0" smtClean="0"/>
          </a:p>
          <a:p>
            <a:pPr lvl="1"/>
            <a:endParaRPr lang="en-US" sz="1200" dirty="0" smtClean="0"/>
          </a:p>
        </p:txBody>
      </p:sp>
    </p:spTree>
  </p:cSld>
  <p:clrMapOvr>
    <a:masterClrMapping/>
  </p:clrMapOvr>
  <p:transition>
    <p:push dir="u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Join the Navy, Fighting Men, the great war, america, USA war poster, wwi, propaganda po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3228975" cy="4762501"/>
          </a:xfrm>
          <a:prstGeom prst="rect">
            <a:avLst/>
          </a:prstGeom>
          <a:noFill/>
        </p:spPr>
      </p:pic>
      <p:pic>
        <p:nvPicPr>
          <p:cNvPr id="4" name="Picture 2" descr="Volunteer, Branch of the Service, American war poster, world war one, wwi, the great war, posters, buy on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762000"/>
            <a:ext cx="3552825" cy="47625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5638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poster is telling people to join the navy.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5638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propaganda poster is trying to persuade people to join the army.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10600" y="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5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reatdreams.com/war/pearl-harbor-att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3581400" cy="3053144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1028" name="Picture 4" descr="http://www.historyofwar.org/Pictures/PearlHarbor04.jpg"/>
          <p:cNvPicPr>
            <a:picLocks noChangeAspect="1" noChangeArrowheads="1"/>
          </p:cNvPicPr>
          <p:nvPr/>
        </p:nvPicPr>
        <p:blipFill>
          <a:blip r:embed="rId3" cstate="print"/>
          <a:srcRect t="3194"/>
          <a:stretch>
            <a:fillRect/>
          </a:stretch>
        </p:blipFill>
        <p:spPr bwMode="auto">
          <a:xfrm>
            <a:off x="457200" y="3657600"/>
            <a:ext cx="3617772" cy="2867025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4953000" y="1905000"/>
            <a:ext cx="350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Pearl Harbor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December 7, 1941</a:t>
            </a:r>
            <a:r>
              <a:rPr lang="en-US" dirty="0"/>
              <a:t> </a:t>
            </a:r>
            <a:r>
              <a:rPr lang="en-US" dirty="0" smtClean="0"/>
              <a:t>the Japanese attack on Pearl Harbor.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next day the United States </a:t>
            </a:r>
            <a:r>
              <a:rPr lang="en-US" dirty="0" smtClean="0"/>
              <a:t>declared war on Japan resulting in the start of WWII.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188 American aircraft was destroyed along with 2,402 lives taken.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610600" y="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#2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4400" y="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#3</a:t>
            </a:r>
            <a:endParaRPr lang="en-US" dirty="0"/>
          </a:p>
        </p:txBody>
      </p:sp>
      <p:pic>
        <p:nvPicPr>
          <p:cNvPr id="1026" name="Picture 2" descr="http://www.examiner.com/images/blog/EXID2623/images/glennmill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143000"/>
            <a:ext cx="3886200" cy="3886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1981200"/>
            <a:ext cx="36576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 the Mood</a:t>
            </a:r>
          </a:p>
          <a:p>
            <a:pPr>
              <a:buFontTx/>
              <a:buChar char="-"/>
            </a:pPr>
            <a:r>
              <a:rPr lang="en-US" sz="3300" dirty="0" smtClean="0"/>
              <a:t>#1song in 1940.</a:t>
            </a:r>
          </a:p>
          <a:p>
            <a:pPr>
              <a:buFontTx/>
              <a:buChar char="-"/>
            </a:pPr>
            <a:r>
              <a:rPr lang="en-US" sz="3300" dirty="0" smtClean="0"/>
              <a:t>By Glenn Miller</a:t>
            </a:r>
            <a:endParaRPr lang="en-US" sz="33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114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YouTube - In The Mood</a:t>
            </a:r>
            <a:endParaRPr lang="en-US" dirty="0" smtClean="0"/>
          </a:p>
          <a:p>
            <a:r>
              <a:rPr lang="en-US" dirty="0" smtClean="0"/>
              <a:t>(click to hear song)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0"/>
            <a:ext cx="7315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Who's the </a:t>
            </a:r>
            <a:r>
              <a:rPr lang="en-US" sz="1200" dirty="0" err="1" smtClean="0"/>
              <a:t>lovin</a:t>
            </a:r>
            <a:r>
              <a:rPr lang="en-US" sz="1200" dirty="0" smtClean="0"/>
              <a:t>' daddy with the beautiful eyes</a:t>
            </a:r>
            <a:br>
              <a:rPr lang="en-US" sz="1200" dirty="0" smtClean="0"/>
            </a:br>
            <a:r>
              <a:rPr lang="en-US" sz="1200" dirty="0" smtClean="0"/>
              <a:t>What a pair o' lips, I'd like to try '</a:t>
            </a:r>
            <a:r>
              <a:rPr lang="en-US" sz="1200" dirty="0" err="1" smtClean="0"/>
              <a:t>em</a:t>
            </a:r>
            <a:r>
              <a:rPr lang="en-US" sz="1200" dirty="0" smtClean="0"/>
              <a:t> for size</a:t>
            </a:r>
            <a:br>
              <a:rPr lang="en-US" sz="1200" dirty="0" smtClean="0"/>
            </a:br>
            <a:r>
              <a:rPr lang="en-US" sz="1200" dirty="0" smtClean="0"/>
              <a:t>I'll just tell him, "Baby, won't you swing it with me"</a:t>
            </a:r>
            <a:br>
              <a:rPr lang="en-US" sz="1200" dirty="0" smtClean="0"/>
            </a:br>
            <a:r>
              <a:rPr lang="en-US" sz="1200" dirty="0" smtClean="0"/>
              <a:t>Hope he tells me maybe, what a wing it will be</a:t>
            </a:r>
            <a:br>
              <a:rPr lang="en-US" sz="1200" dirty="0" smtClean="0"/>
            </a:br>
            <a:r>
              <a:rPr lang="en-US" sz="1200" dirty="0" smtClean="0"/>
              <a:t>So, I said politely "</a:t>
            </a:r>
            <a:r>
              <a:rPr lang="en-US" sz="1200" dirty="0" err="1" smtClean="0"/>
              <a:t>Darlin</a:t>
            </a:r>
            <a:r>
              <a:rPr lang="en-US" sz="1200" dirty="0" smtClean="0"/>
              <a:t>' may I intrude"</a:t>
            </a:r>
            <a:br>
              <a:rPr lang="en-US" sz="1200" dirty="0" smtClean="0"/>
            </a:br>
            <a:r>
              <a:rPr lang="en-US" sz="1200" dirty="0" smtClean="0"/>
              <a:t>He said "Don't keep me </a:t>
            </a:r>
            <a:r>
              <a:rPr lang="en-US" sz="1200" dirty="0" err="1" smtClean="0"/>
              <a:t>waitin</a:t>
            </a:r>
            <a:r>
              <a:rPr lang="en-US" sz="1200" dirty="0" smtClean="0"/>
              <a:t>' when I'm in the mood"</a:t>
            </a:r>
            <a:br>
              <a:rPr lang="en-US" sz="1200" dirty="0" smtClean="0"/>
            </a:br>
            <a:r>
              <a:rPr lang="en-US" sz="1200" dirty="0" smtClean="0"/>
              <a:t>First </a:t>
            </a:r>
            <a:r>
              <a:rPr lang="en-US" sz="1200" dirty="0" smtClean="0"/>
              <a:t>I held him lightly and we started to dance</a:t>
            </a:r>
            <a:br>
              <a:rPr lang="en-US" sz="1200" dirty="0" smtClean="0"/>
            </a:br>
            <a:r>
              <a:rPr lang="en-US" sz="1200" dirty="0" smtClean="0"/>
              <a:t>Then I held him tightly what a dreamy romance</a:t>
            </a:r>
            <a:br>
              <a:rPr lang="en-US" sz="1200" dirty="0" smtClean="0"/>
            </a:br>
            <a:r>
              <a:rPr lang="en-US" sz="1200" dirty="0" smtClean="0"/>
              <a:t>And I said "Hey, baby, it's a quarter to three</a:t>
            </a:r>
            <a:br>
              <a:rPr lang="en-US" sz="1200" dirty="0" smtClean="0"/>
            </a:br>
            <a:r>
              <a:rPr lang="en-US" sz="1200" dirty="0" smtClean="0"/>
              <a:t>There's a mess of moonlight, won't-cha share it with me"</a:t>
            </a:r>
            <a:br>
              <a:rPr lang="en-US" sz="1200" dirty="0" smtClean="0"/>
            </a:br>
            <a:r>
              <a:rPr lang="en-US" sz="1200" dirty="0" smtClean="0"/>
              <a:t>"Well" he answered "Baby, don't-cha know that it's rude</a:t>
            </a:r>
            <a:br>
              <a:rPr lang="en-US" sz="1200" dirty="0" smtClean="0"/>
            </a:br>
            <a:r>
              <a:rPr lang="en-US" sz="1200" dirty="0" smtClean="0"/>
              <a:t>To keep my two lips </a:t>
            </a:r>
            <a:r>
              <a:rPr lang="en-US" sz="1200" dirty="0" err="1" smtClean="0"/>
              <a:t>waitin</a:t>
            </a:r>
            <a:r>
              <a:rPr lang="en-US" sz="1200" dirty="0" smtClean="0"/>
              <a:t>' when they're in the mood"</a:t>
            </a:r>
            <a:br>
              <a:rPr lang="en-US" sz="1200" dirty="0" smtClean="0"/>
            </a:br>
            <a:r>
              <a:rPr lang="en-US" sz="1200" dirty="0" smtClean="0"/>
              <a:t>In </a:t>
            </a:r>
            <a:r>
              <a:rPr lang="en-US" sz="1200" dirty="0" smtClean="0"/>
              <a:t>the mood, that's what he told me</a:t>
            </a:r>
            <a:br>
              <a:rPr lang="en-US" sz="1200" dirty="0" smtClean="0"/>
            </a:br>
            <a:r>
              <a:rPr lang="en-US" sz="1200" dirty="0" smtClean="0"/>
              <a:t>In the mood, and when he told me</a:t>
            </a:r>
            <a:br>
              <a:rPr lang="en-US" sz="1200" dirty="0" smtClean="0"/>
            </a:br>
            <a:r>
              <a:rPr lang="en-US" sz="1200" dirty="0" smtClean="0"/>
              <a:t>In the mood, my heart was </a:t>
            </a:r>
            <a:r>
              <a:rPr lang="en-US" sz="1200" dirty="0" err="1" smtClean="0"/>
              <a:t>skippin</a:t>
            </a:r>
            <a:r>
              <a:rPr lang="en-US" sz="1200" dirty="0" smtClean="0"/>
              <a:t>'</a:t>
            </a:r>
            <a:br>
              <a:rPr lang="en-US" sz="1200" dirty="0" smtClean="0"/>
            </a:br>
            <a:r>
              <a:rPr lang="en-US" sz="1200" dirty="0" smtClean="0"/>
              <a:t>It didn't take me long to say "I'm in the mood now"</a:t>
            </a:r>
            <a:br>
              <a:rPr lang="en-US" sz="1200" dirty="0" smtClean="0"/>
            </a:br>
            <a:r>
              <a:rPr lang="en-US" sz="1200" dirty="0" smtClean="0"/>
              <a:t>In </a:t>
            </a:r>
            <a:r>
              <a:rPr lang="en-US" sz="1200" dirty="0" smtClean="0"/>
              <a:t>the mood for all his </a:t>
            </a:r>
            <a:r>
              <a:rPr lang="en-US" sz="1200" dirty="0" err="1" smtClean="0"/>
              <a:t>kissin</a:t>
            </a:r>
            <a:r>
              <a:rPr lang="en-US" sz="1200" dirty="0" smtClean="0"/>
              <a:t>'</a:t>
            </a:r>
            <a:br>
              <a:rPr lang="en-US" sz="1200" dirty="0" smtClean="0"/>
            </a:br>
            <a:r>
              <a:rPr lang="en-US" sz="1200" dirty="0" smtClean="0"/>
              <a:t>In the mood his crazy </a:t>
            </a:r>
            <a:r>
              <a:rPr lang="en-US" sz="1200" dirty="0" err="1" smtClean="0"/>
              <a:t>lovin</a:t>
            </a:r>
            <a:r>
              <a:rPr lang="en-US" sz="1200" dirty="0" smtClean="0"/>
              <a:t>'</a:t>
            </a:r>
            <a:br>
              <a:rPr lang="en-US" sz="1200" dirty="0" smtClean="0"/>
            </a:br>
            <a:r>
              <a:rPr lang="en-US" sz="1200" dirty="0" smtClean="0"/>
              <a:t>In the mood what I was </a:t>
            </a:r>
            <a:r>
              <a:rPr lang="en-US" sz="1200" dirty="0" err="1" smtClean="0"/>
              <a:t>missin</a:t>
            </a:r>
            <a:r>
              <a:rPr lang="en-US" sz="1200" dirty="0" smtClean="0"/>
              <a:t>'</a:t>
            </a:r>
            <a:br>
              <a:rPr lang="en-US" sz="1200" dirty="0" smtClean="0"/>
            </a:br>
            <a:r>
              <a:rPr lang="en-US" sz="1200" dirty="0" smtClean="0"/>
              <a:t>It didn't take me long to say "I'm in the mood now"</a:t>
            </a:r>
            <a:br>
              <a:rPr lang="en-US" sz="1200" dirty="0" smtClean="0"/>
            </a:br>
            <a:r>
              <a:rPr lang="en-US" sz="1200" dirty="0" smtClean="0"/>
              <a:t>So</a:t>
            </a:r>
            <a:r>
              <a:rPr lang="en-US" sz="1200" dirty="0" smtClean="0"/>
              <a:t>, I said politely "</a:t>
            </a:r>
            <a:r>
              <a:rPr lang="en-US" sz="1200" dirty="0" err="1" smtClean="0"/>
              <a:t>Darlin</a:t>
            </a:r>
            <a:r>
              <a:rPr lang="en-US" sz="1200" dirty="0" smtClean="0"/>
              <a:t>' may I intrude"</a:t>
            </a:r>
            <a:br>
              <a:rPr lang="en-US" sz="1200" dirty="0" smtClean="0"/>
            </a:br>
            <a:r>
              <a:rPr lang="en-US" sz="1200" dirty="0" smtClean="0"/>
              <a:t>He said "Don't keep me </a:t>
            </a:r>
            <a:r>
              <a:rPr lang="en-US" sz="1200" dirty="0" err="1" smtClean="0"/>
              <a:t>waitin</a:t>
            </a:r>
            <a:r>
              <a:rPr lang="en-US" sz="1200" dirty="0" smtClean="0"/>
              <a:t>' when I'm in the mood"</a:t>
            </a:r>
            <a:br>
              <a:rPr lang="en-US" sz="1200" dirty="0" smtClean="0"/>
            </a:br>
            <a:r>
              <a:rPr lang="en-US" sz="1200" dirty="0" smtClean="0"/>
              <a:t>"</a:t>
            </a:r>
            <a:r>
              <a:rPr lang="en-US" sz="1200" dirty="0" smtClean="0"/>
              <a:t>Well" he answered "Baby, don't-cha know that it's rude</a:t>
            </a:r>
            <a:br>
              <a:rPr lang="en-US" sz="1200" dirty="0" smtClean="0"/>
            </a:br>
            <a:r>
              <a:rPr lang="en-US" sz="1200" dirty="0" smtClean="0"/>
              <a:t>To keep my two lips </a:t>
            </a:r>
            <a:r>
              <a:rPr lang="en-US" sz="1200" dirty="0" err="1" smtClean="0"/>
              <a:t>waitin</a:t>
            </a:r>
            <a:r>
              <a:rPr lang="en-US" sz="1200" dirty="0" smtClean="0"/>
              <a:t>' when they're in the mood"</a:t>
            </a:r>
            <a:br>
              <a:rPr lang="en-US" sz="1200" dirty="0" smtClean="0"/>
            </a:br>
            <a:r>
              <a:rPr lang="en-US" sz="1200" dirty="0" smtClean="0"/>
              <a:t>Who's </a:t>
            </a:r>
            <a:r>
              <a:rPr lang="en-US" sz="1200" dirty="0" smtClean="0"/>
              <a:t>the </a:t>
            </a:r>
            <a:r>
              <a:rPr lang="en-US" sz="1200" dirty="0" err="1" smtClean="0"/>
              <a:t>lovin</a:t>
            </a:r>
            <a:r>
              <a:rPr lang="en-US" sz="1200" dirty="0" smtClean="0"/>
              <a:t>' daddy with the beautiful eyes</a:t>
            </a:r>
            <a:br>
              <a:rPr lang="en-US" sz="1200" dirty="0" smtClean="0"/>
            </a:br>
            <a:r>
              <a:rPr lang="en-US" sz="1200" dirty="0" smtClean="0"/>
              <a:t>What a pair o' lips, I'd like to try '</a:t>
            </a:r>
            <a:r>
              <a:rPr lang="en-US" sz="1200" dirty="0" err="1" smtClean="0"/>
              <a:t>em</a:t>
            </a:r>
            <a:r>
              <a:rPr lang="en-US" sz="1200" dirty="0" smtClean="0"/>
              <a:t> for size</a:t>
            </a:r>
            <a:br>
              <a:rPr lang="en-US" sz="1200" dirty="0" smtClean="0"/>
            </a:br>
            <a:r>
              <a:rPr lang="en-US" sz="1200" dirty="0" smtClean="0"/>
              <a:t>I'll just tell him, "Baby, won't you swing it with me"</a:t>
            </a:r>
            <a:br>
              <a:rPr lang="en-US" sz="1200" dirty="0" smtClean="0"/>
            </a:br>
            <a:r>
              <a:rPr lang="en-US" sz="1200" dirty="0" smtClean="0"/>
              <a:t>Hope he tells me maybe, what a wing it will be</a:t>
            </a:r>
            <a:br>
              <a:rPr lang="en-US" sz="1200" dirty="0" smtClean="0"/>
            </a:br>
            <a:r>
              <a:rPr lang="en-US" sz="1200" dirty="0" smtClean="0"/>
              <a:t>So, I said politely "</a:t>
            </a:r>
            <a:r>
              <a:rPr lang="en-US" sz="1200" dirty="0" err="1" smtClean="0"/>
              <a:t>Darlin</a:t>
            </a:r>
            <a:r>
              <a:rPr lang="en-US" sz="1200" dirty="0" smtClean="0"/>
              <a:t>' may I intrude"</a:t>
            </a:r>
            <a:br>
              <a:rPr lang="en-US" sz="1200" dirty="0" smtClean="0"/>
            </a:br>
            <a:r>
              <a:rPr lang="en-US" sz="1200" dirty="0" smtClean="0"/>
              <a:t>He said "Don't keep me </a:t>
            </a:r>
            <a:r>
              <a:rPr lang="en-US" sz="1200" dirty="0" err="1" smtClean="0"/>
              <a:t>waitin</a:t>
            </a:r>
            <a:r>
              <a:rPr lang="en-US" sz="1200" dirty="0" smtClean="0"/>
              <a:t>' when I'm in the mood"</a:t>
            </a:r>
            <a:br>
              <a:rPr lang="en-US" sz="1200" dirty="0" smtClean="0"/>
            </a:br>
            <a:r>
              <a:rPr lang="en-US" sz="1200" dirty="0" smtClean="0"/>
              <a:t>First </a:t>
            </a:r>
            <a:r>
              <a:rPr lang="en-US" sz="1200" dirty="0" smtClean="0"/>
              <a:t>I held him lightly and we started to dance</a:t>
            </a:r>
            <a:br>
              <a:rPr lang="en-US" sz="1200" dirty="0" smtClean="0"/>
            </a:br>
            <a:r>
              <a:rPr lang="en-US" sz="1200" dirty="0" smtClean="0"/>
              <a:t>Then I held him tightly what a dreamy romance</a:t>
            </a:r>
            <a:br>
              <a:rPr lang="en-US" sz="1200" dirty="0" smtClean="0"/>
            </a:br>
            <a:r>
              <a:rPr lang="en-US" sz="1200" dirty="0" smtClean="0"/>
              <a:t>And I said "Hey, baby, it's a quarter to three</a:t>
            </a:r>
            <a:br>
              <a:rPr lang="en-US" sz="1200" dirty="0" smtClean="0"/>
            </a:br>
            <a:r>
              <a:rPr lang="en-US" sz="1200" dirty="0" smtClean="0"/>
              <a:t>It's a mess of moonlight, won't-cha share it with me"</a:t>
            </a:r>
            <a:br>
              <a:rPr lang="en-US" sz="1200" dirty="0" smtClean="0"/>
            </a:br>
            <a:r>
              <a:rPr lang="en-US" sz="1200" dirty="0" smtClean="0"/>
              <a:t>"Well" he answered "Baby, don't-cha know that it's rude</a:t>
            </a:r>
            <a:br>
              <a:rPr lang="en-US" sz="1200" dirty="0" smtClean="0"/>
            </a:br>
            <a:r>
              <a:rPr lang="en-US" sz="1200" dirty="0" smtClean="0"/>
              <a:t>To keep my two lips </a:t>
            </a:r>
            <a:r>
              <a:rPr lang="en-US" sz="1200" dirty="0" err="1" smtClean="0"/>
              <a:t>waitin</a:t>
            </a:r>
            <a:r>
              <a:rPr lang="en-US" sz="1200" dirty="0" smtClean="0"/>
              <a:t>' when they're in the mood"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743200"/>
            <a:ext cx="2819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the Mood lyrics</a:t>
            </a:r>
          </a:p>
          <a:p>
            <a:r>
              <a:rPr lang="en-US" sz="1400" dirty="0" smtClean="0"/>
              <a:t>http://www.lyricsdepot.com/glenn-miller/in-the-mood.html</a:t>
            </a:r>
            <a:endParaRPr lang="en-US" sz="14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4400" y="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#4</a:t>
            </a:r>
            <a:endParaRPr lang="en-US" dirty="0"/>
          </a:p>
        </p:txBody>
      </p:sp>
      <p:pic>
        <p:nvPicPr>
          <p:cNvPr id="18434" name="Picture 2" descr="http://1.bp.blogspot.com/_thlFYTjJbmQ/SPvLGUEaeOI/AAAAAAAAHwY/kRs0GLicN-s/s400/Photo-Photographer+-+Ted+All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85800"/>
            <a:ext cx="4432351" cy="55626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381000" y="13716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You Wish Upon a Star</a:t>
            </a:r>
          </a:p>
          <a:p>
            <a:r>
              <a:rPr lang="en-US" sz="2800" dirty="0" smtClean="0"/>
              <a:t>-#2 song in 1940</a:t>
            </a:r>
          </a:p>
          <a:p>
            <a:r>
              <a:rPr lang="en-US" sz="2800" dirty="0" smtClean="0"/>
              <a:t>- By Cliff Edwards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2672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YouTube - Cliff Edwards - When You Wish Upon A Star</a:t>
            </a:r>
            <a:endParaRPr lang="en-US" dirty="0" smtClean="0"/>
          </a:p>
          <a:p>
            <a:r>
              <a:rPr lang="en-US" dirty="0" smtClean="0"/>
              <a:t>(click to hear song)</a:t>
            </a:r>
            <a:endParaRPr lang="en-US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you wish upon a star</a:t>
            </a:r>
            <a:br>
              <a:rPr lang="en-US" sz="2400" dirty="0" smtClean="0"/>
            </a:br>
            <a:r>
              <a:rPr lang="en-US" sz="2400" dirty="0" smtClean="0"/>
              <a:t>Makes no difference who you are</a:t>
            </a:r>
            <a:br>
              <a:rPr lang="en-US" sz="2400" dirty="0" smtClean="0"/>
            </a:br>
            <a:r>
              <a:rPr lang="en-US" sz="2400" dirty="0" smtClean="0"/>
              <a:t>Anything your heart desires</a:t>
            </a:r>
            <a:br>
              <a:rPr lang="en-US" sz="2400" dirty="0" smtClean="0"/>
            </a:br>
            <a:r>
              <a:rPr lang="en-US" sz="2400" dirty="0" smtClean="0"/>
              <a:t>Will come to you</a:t>
            </a:r>
            <a:br>
              <a:rPr lang="en-US" sz="2400" dirty="0" smtClean="0"/>
            </a:br>
            <a:r>
              <a:rPr lang="en-US" sz="2400" dirty="0" smtClean="0"/>
              <a:t>If your heart is in your dream</a:t>
            </a:r>
            <a:br>
              <a:rPr lang="en-US" sz="2400" dirty="0" smtClean="0"/>
            </a:br>
            <a:r>
              <a:rPr lang="en-US" sz="2400" dirty="0" smtClean="0"/>
              <a:t>No request is too extreme</a:t>
            </a:r>
            <a:br>
              <a:rPr lang="en-US" sz="2400" dirty="0" smtClean="0"/>
            </a:br>
            <a:r>
              <a:rPr lang="en-US" sz="2400" dirty="0" smtClean="0"/>
              <a:t>When you wish upon a star</a:t>
            </a:r>
            <a:br>
              <a:rPr lang="en-US" sz="2400" dirty="0" smtClean="0"/>
            </a:br>
            <a:r>
              <a:rPr lang="en-US" sz="2400" dirty="0" smtClean="0"/>
              <a:t>As dreamers do</a:t>
            </a:r>
            <a:br>
              <a:rPr lang="en-US" sz="2400" dirty="0" smtClean="0"/>
            </a:br>
            <a:r>
              <a:rPr lang="en-US" sz="2400" dirty="0" smtClean="0"/>
              <a:t>Fate is kind</a:t>
            </a:r>
            <a:br>
              <a:rPr lang="en-US" sz="2400" dirty="0" smtClean="0"/>
            </a:br>
            <a:r>
              <a:rPr lang="en-US" sz="2400" dirty="0" smtClean="0"/>
              <a:t>She brings to those to love</a:t>
            </a:r>
            <a:br>
              <a:rPr lang="en-US" sz="2400" dirty="0" smtClean="0"/>
            </a:br>
            <a:r>
              <a:rPr lang="en-US" sz="2400" dirty="0" smtClean="0"/>
              <a:t>The sweet fulfillment of</a:t>
            </a:r>
            <a:br>
              <a:rPr lang="en-US" sz="2400" dirty="0" smtClean="0"/>
            </a:br>
            <a:r>
              <a:rPr lang="en-US" sz="2400" dirty="0" smtClean="0"/>
              <a:t>Their secret longing</a:t>
            </a:r>
            <a:br>
              <a:rPr lang="en-US" sz="2400" dirty="0" smtClean="0"/>
            </a:br>
            <a:r>
              <a:rPr lang="en-US" sz="2400" dirty="0" smtClean="0"/>
              <a:t>Like a bolt out of the blue</a:t>
            </a:r>
            <a:br>
              <a:rPr lang="en-US" sz="2400" dirty="0" smtClean="0"/>
            </a:br>
            <a:r>
              <a:rPr lang="en-US" sz="2400" dirty="0" smtClean="0"/>
              <a:t>Fate steps in and sees you through</a:t>
            </a:r>
            <a:br>
              <a:rPr lang="en-US" sz="2400" dirty="0" smtClean="0"/>
            </a:br>
            <a:r>
              <a:rPr lang="en-US" sz="2400" dirty="0" smtClean="0"/>
              <a:t>When you wish upon a star</a:t>
            </a:r>
            <a:br>
              <a:rPr lang="en-US" sz="2400" dirty="0" smtClean="0"/>
            </a:br>
            <a:r>
              <a:rPr lang="en-US" sz="2400" dirty="0" smtClean="0"/>
              <a:t>Your dreams come true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20574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you Wish Upon a Star </a:t>
            </a:r>
          </a:p>
          <a:p>
            <a:r>
              <a:rPr lang="en-US" dirty="0" smtClean="0"/>
              <a:t>Lyrics</a:t>
            </a:r>
          </a:p>
          <a:p>
            <a:r>
              <a:rPr lang="en-US" sz="1400" dirty="0" smtClean="0"/>
              <a:t>http://www.stlyrics.com/lyrics/pinocchio/whenyouwishuponastar.htm</a:t>
            </a:r>
            <a:endParaRPr lang="en-US" sz="1400" dirty="0"/>
          </a:p>
        </p:txBody>
      </p:sp>
      <p:sp>
        <p:nvSpPr>
          <p:cNvPr id="6" name="5-Point Star 5"/>
          <p:cNvSpPr/>
          <p:nvPr/>
        </p:nvSpPr>
        <p:spPr>
          <a:xfrm>
            <a:off x="5867400" y="3429000"/>
            <a:ext cx="2819400" cy="2514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Cliff</a:t>
            </a:r>
          </a:p>
          <a:p>
            <a:pPr algn="ctr"/>
            <a:r>
              <a:rPr lang="en-US" sz="1700" dirty="0" smtClean="0">
                <a:solidFill>
                  <a:srgbClr val="C00000"/>
                </a:solidFill>
              </a:rPr>
              <a:t>Edwards</a:t>
            </a:r>
            <a:endParaRPr lang="en-US" sz="17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4400" y="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#5</a:t>
            </a:r>
            <a:endParaRPr lang="en-US" dirty="0"/>
          </a:p>
        </p:txBody>
      </p:sp>
      <p:pic>
        <p:nvPicPr>
          <p:cNvPr id="20482" name="Picture 2" descr="http://stmarksgreenlibrary.pbworks.com/f/1201108610/steinbec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04799"/>
            <a:ext cx="2971800" cy="4104932"/>
          </a:xfrm>
          <a:prstGeom prst="rect">
            <a:avLst/>
          </a:prstGeom>
          <a:noFill/>
        </p:spPr>
      </p:pic>
      <p:pic>
        <p:nvPicPr>
          <p:cNvPr id="20484" name="Picture 4" descr="http://www.moesbooks.net/pics/225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81001"/>
            <a:ext cx="2914650" cy="4038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5029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Moon is Down </a:t>
            </a:r>
            <a:r>
              <a:rPr lang="en-US" dirty="0" smtClean="0"/>
              <a:t>is a popular fictional story about war that was written in 1942 by John Steinbeck.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0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4400" y="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#6</a:t>
            </a:r>
            <a:endParaRPr lang="en-US" dirty="0"/>
          </a:p>
        </p:txBody>
      </p:sp>
      <p:pic>
        <p:nvPicPr>
          <p:cNvPr id="21506" name="Picture 2" descr="http://www.cdpl.lib.in.us/blog/uploaded_images/James-Cagney-7947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4023360" cy="5029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562600" y="2438400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James Cagney</a:t>
            </a:r>
          </a:p>
          <a:p>
            <a:pPr>
              <a:buFontTx/>
              <a:buChar char="-"/>
            </a:pPr>
            <a:r>
              <a:rPr lang="en-US" sz="2000" dirty="0" smtClean="0"/>
              <a:t>Won the Oscar for Best Actor in 1942.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smtClean="0"/>
              <a:t>Best known for playing tough guy roles.</a:t>
            </a:r>
            <a:endParaRPr lang="en-US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639</TotalTime>
  <Words>517</Words>
  <Application>Microsoft Office PowerPoint</Application>
  <PresentationFormat>On-screen Show (4:3)</PresentationFormat>
  <Paragraphs>120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A Separate Peace Time Capsule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Medical Advances</vt:lpstr>
      <vt:lpstr>Slide 13</vt:lpstr>
      <vt:lpstr>Slide 14</vt:lpstr>
      <vt:lpstr>Slide 15</vt:lpstr>
      <vt:lpstr>Works Cited</vt:lpstr>
      <vt:lpstr>Works Cited (continued)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Separate Peace Time</dc:title>
  <dc:creator>Makayla Clanin</dc:creator>
  <cp:lastModifiedBy>Makayla Clanin</cp:lastModifiedBy>
  <cp:revision>66</cp:revision>
  <dcterms:created xsi:type="dcterms:W3CDTF">2010-09-14T00:16:46Z</dcterms:created>
  <dcterms:modified xsi:type="dcterms:W3CDTF">2010-09-16T04:02:36Z</dcterms:modified>
</cp:coreProperties>
</file>